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ink/ink1.xml" ContentType="application/inkml+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3691" r:id="rId5"/>
    <p:sldMasterId id="2147483660" r:id="rId6"/>
    <p:sldMasterId id="2147483741" r:id="rId7"/>
    <p:sldMasterId id="2147483753" r:id="rId8"/>
    <p:sldMasterId id="2147483764" r:id="rId9"/>
    <p:sldMasterId id="2147483777" r:id="rId10"/>
    <p:sldMasterId id="2147483781" r:id="rId11"/>
    <p:sldMasterId id="2147483793" r:id="rId12"/>
  </p:sldMasterIdLst>
  <p:notesMasterIdLst>
    <p:notesMasterId r:id="rId76"/>
  </p:notesMasterIdLst>
  <p:handoutMasterIdLst>
    <p:handoutMasterId r:id="rId77"/>
  </p:handoutMasterIdLst>
  <p:sldIdLst>
    <p:sldId id="930" r:id="rId13"/>
    <p:sldId id="1031" r:id="rId14"/>
    <p:sldId id="1032" r:id="rId15"/>
    <p:sldId id="888" r:id="rId16"/>
    <p:sldId id="983" r:id="rId17"/>
    <p:sldId id="1044" r:id="rId18"/>
    <p:sldId id="1040" r:id="rId19"/>
    <p:sldId id="1039" r:id="rId20"/>
    <p:sldId id="898" r:id="rId21"/>
    <p:sldId id="278" r:id="rId22"/>
    <p:sldId id="332" r:id="rId23"/>
    <p:sldId id="333" r:id="rId24"/>
    <p:sldId id="334" r:id="rId25"/>
    <p:sldId id="323" r:id="rId26"/>
    <p:sldId id="277" r:id="rId27"/>
    <p:sldId id="311" r:id="rId28"/>
    <p:sldId id="324" r:id="rId29"/>
    <p:sldId id="318" r:id="rId30"/>
    <p:sldId id="338" r:id="rId31"/>
    <p:sldId id="336" r:id="rId32"/>
    <p:sldId id="903" r:id="rId33"/>
    <p:sldId id="979" r:id="rId34"/>
    <p:sldId id="264" r:id="rId35"/>
    <p:sldId id="301" r:id="rId36"/>
    <p:sldId id="313" r:id="rId37"/>
    <p:sldId id="303" r:id="rId38"/>
    <p:sldId id="307" r:id="rId39"/>
    <p:sldId id="306" r:id="rId40"/>
    <p:sldId id="305" r:id="rId41"/>
    <p:sldId id="300" r:id="rId42"/>
    <p:sldId id="308" r:id="rId43"/>
    <p:sldId id="1034" r:id="rId44"/>
    <p:sldId id="1041" r:id="rId45"/>
    <p:sldId id="2145705789" r:id="rId46"/>
    <p:sldId id="2145705791" r:id="rId47"/>
    <p:sldId id="2145705793" r:id="rId48"/>
    <p:sldId id="2145705792" r:id="rId49"/>
    <p:sldId id="310" r:id="rId50"/>
    <p:sldId id="317" r:id="rId51"/>
    <p:sldId id="2145705794" r:id="rId52"/>
    <p:sldId id="2145705795" r:id="rId53"/>
    <p:sldId id="2145705796" r:id="rId54"/>
    <p:sldId id="312" r:id="rId55"/>
    <p:sldId id="314" r:id="rId56"/>
    <p:sldId id="2145705798" r:id="rId57"/>
    <p:sldId id="316" r:id="rId58"/>
    <p:sldId id="2145705797" r:id="rId59"/>
    <p:sldId id="256" r:id="rId60"/>
    <p:sldId id="286" r:id="rId61"/>
    <p:sldId id="262" r:id="rId62"/>
    <p:sldId id="285" r:id="rId63"/>
    <p:sldId id="280" r:id="rId64"/>
    <p:sldId id="1043" r:id="rId65"/>
    <p:sldId id="978" r:id="rId66"/>
    <p:sldId id="257" r:id="rId67"/>
    <p:sldId id="258" r:id="rId68"/>
    <p:sldId id="259" r:id="rId69"/>
    <p:sldId id="261" r:id="rId70"/>
    <p:sldId id="260" r:id="rId71"/>
    <p:sldId id="337" r:id="rId72"/>
    <p:sldId id="1033" r:id="rId73"/>
    <p:sldId id="921" r:id="rId74"/>
    <p:sldId id="103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20B01BD-B4FA-4A44-ACC4-31E0B99BC26A}">
          <p14:sldIdLst>
            <p14:sldId id="930"/>
            <p14:sldId id="1031"/>
            <p14:sldId id="1032"/>
            <p14:sldId id="888"/>
            <p14:sldId id="983"/>
            <p14:sldId id="1044"/>
            <p14:sldId id="1040"/>
          </p14:sldIdLst>
        </p14:section>
        <p14:section name="Governor's Opening Remarks" id="{4833BC63-D611-474F-B899-C62621F51A95}">
          <p14:sldIdLst>
            <p14:sldId id="1039"/>
          </p14:sldIdLst>
        </p14:section>
        <p14:section name="Segment 1 Opening" id="{39FA6C3E-D458-43AA-8624-F61FCF6E446E}">
          <p14:sldIdLst>
            <p14:sldId id="898"/>
            <p14:sldId id="278"/>
            <p14:sldId id="332"/>
            <p14:sldId id="333"/>
            <p14:sldId id="334"/>
            <p14:sldId id="323"/>
            <p14:sldId id="277"/>
            <p14:sldId id="311"/>
            <p14:sldId id="324"/>
            <p14:sldId id="318"/>
            <p14:sldId id="338"/>
            <p14:sldId id="336"/>
            <p14:sldId id="903"/>
          </p14:sldIdLst>
        </p14:section>
        <p14:section name="Segment 2" id="{CB9CC83A-8AFE-4B87-ACD6-64CD3371A802}">
          <p14:sldIdLst>
            <p14:sldId id="979"/>
            <p14:sldId id="264"/>
            <p14:sldId id="301"/>
            <p14:sldId id="313"/>
            <p14:sldId id="303"/>
            <p14:sldId id="307"/>
            <p14:sldId id="306"/>
            <p14:sldId id="305"/>
            <p14:sldId id="300"/>
            <p14:sldId id="308"/>
            <p14:sldId id="1034"/>
          </p14:sldIdLst>
        </p14:section>
        <p14:section name="Segment 3" id="{AB414899-E47F-453E-ADA7-8C91C26FDC0F}">
          <p14:sldIdLst>
            <p14:sldId id="1041"/>
            <p14:sldId id="2145705789"/>
            <p14:sldId id="2145705791"/>
            <p14:sldId id="2145705793"/>
            <p14:sldId id="2145705792"/>
            <p14:sldId id="310"/>
            <p14:sldId id="317"/>
            <p14:sldId id="2145705794"/>
            <p14:sldId id="2145705795"/>
            <p14:sldId id="2145705796"/>
            <p14:sldId id="312"/>
            <p14:sldId id="314"/>
            <p14:sldId id="2145705798"/>
            <p14:sldId id="316"/>
            <p14:sldId id="2145705797"/>
            <p14:sldId id="256"/>
            <p14:sldId id="286"/>
            <p14:sldId id="262"/>
            <p14:sldId id="285"/>
            <p14:sldId id="280"/>
            <p14:sldId id="1043"/>
          </p14:sldIdLst>
        </p14:section>
        <p14:section name="Segment 4 - Closing" id="{ECDB61AE-0F2D-4D0E-A430-2BED21F10309}">
          <p14:sldIdLst>
            <p14:sldId id="978"/>
            <p14:sldId id="257"/>
            <p14:sldId id="258"/>
            <p14:sldId id="259"/>
            <p14:sldId id="261"/>
            <p14:sldId id="260"/>
            <p14:sldId id="337"/>
            <p14:sldId id="1033"/>
            <p14:sldId id="921"/>
            <p14:sldId id="1036"/>
          </p14:sldIdLst>
        </p14:section>
        <p14:section name="Closing Remarks" id="{4416C80A-0B35-4C9D-9F5C-4B47F645F2E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undal, Mandeep (GOV)" initials="K(" lastIdx="1" clrIdx="0">
    <p:extLst>
      <p:ext uri="{19B8F6BF-5375-455C-9EA6-DF929625EA0E}">
        <p15:presenceInfo xmlns:p15="http://schemas.microsoft.com/office/powerpoint/2012/main" userId="S::mandeep.kaundal@gov.wa.gov::9a6666f0-fa10-4a5f-ad3b-8eae9f01867e" providerId="AD"/>
      </p:ext>
    </p:extLst>
  </p:cmAuthor>
  <p:cmAuthor id="2" name="Julius, Alissa (GOV)" initials="JA(" lastIdx="1" clrIdx="1">
    <p:extLst>
      <p:ext uri="{19B8F6BF-5375-455C-9EA6-DF929625EA0E}">
        <p15:presenceInfo xmlns:p15="http://schemas.microsoft.com/office/powerpoint/2012/main" userId="S::Alissa.Julius@gov.wa.gov::279ff38c-b339-4843-a7f2-c41b25f105ff" providerId="AD"/>
      </p:ext>
    </p:extLst>
  </p:cmAuthor>
  <p:cmAuthor id="3" name="Thoemke, Melissa M (HCA)" initials="TMM(" lastIdx="1" clrIdx="2">
    <p:extLst>
      <p:ext uri="{19B8F6BF-5375-455C-9EA6-DF929625EA0E}">
        <p15:presenceInfo xmlns:p15="http://schemas.microsoft.com/office/powerpoint/2012/main" userId="S::melissa.thoemke@hca.wa.gov::315daa96-b106-4f0f-b7a2-8331899837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B62"/>
    <a:srgbClr val="CFCFCF"/>
    <a:srgbClr val="00529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D9145-793C-4860-89E2-D7CE4053EFBC}" v="21" dt="2024-04-24T17:26:27.459"/>
    <p1510:client id="{94B516CC-65C0-DB8B-44B7-9F00E4CE04F4}" v="15" dt="2024-04-23T17:51:08.318"/>
    <p1510:client id="{E95CC736-E1B3-4506-A02A-7AFA51659907}" v="3" dt="2024-04-24T22:53:53.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259"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stateofwa-my.sharepoint.com/personal/kambiz_tavabi_doc1_wa_gov/Documents/Documents/RDA/Reports/Results%20WA%202024-03/apr24-results_wa_03202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https://stateofwa-my.sharepoint.com/personal/kambiz_tavabi_doc1_wa_gov/Documents/Documents/RDA/Reports/Results%20WA%202024-03/apr24-results_wa_032024.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stateofwa.sharepoint.com/sites/DOC-3Years-RDATeams-ResultsWashington/Shared%20Documents/apr24-results_wa_032024.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stateofwa-my.sharepoint.com/personal/kambiz_tavabi_doc1_wa_gov/Documents/Documents/RDA/Reports/Results%20WA%202024-03/apr24-results_wa_032024.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stateofwa-my.sharepoint.com/personal/kambiz_tavabi_doc1_wa_gov/Documents/Documents/RDA/Reports/Results%20WA%202024-03/apr24-results_wa_032024.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stateofwa-my.sharepoint.com/personal/kambiz_tavabi_doc1_wa_gov/Documents/Documents/RDA/Reports/Results%20WA%202024-03/apr24-results_wa_032024.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Global Standing</a:t>
            </a:r>
          </a:p>
        </c:rich>
      </c:tx>
      <c:overlay val="0"/>
      <c:spPr>
        <a:noFill/>
        <a:ln>
          <a:noFill/>
        </a:ln>
        <a:effectLst/>
      </c:spPr>
    </c:title>
    <c:autoTitleDeleted val="0"/>
    <c:plotArea>
      <c:layout>
        <c:manualLayout>
          <c:layoutTarget val="inner"/>
          <c:xMode val="edge"/>
          <c:yMode val="edge"/>
          <c:x val="0.19627792714935025"/>
          <c:y val="8.9143113503813348E-2"/>
          <c:w val="0.76282776390756035"/>
          <c:h val="0.78800634442901918"/>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0" tIns="0" rIns="0" bIns="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'[apr24-results_wa_032024.xlsx]incarceration data'!$A$2:$A$14</c:f>
              <c:strCache>
                <c:ptCount val="12"/>
                <c:pt idx="0">
                  <c:v>United States</c:v>
                </c:pt>
                <c:pt idx="1">
                  <c:v>United Kingdom</c:v>
                </c:pt>
                <c:pt idx="2">
                  <c:v>Portugal</c:v>
                </c:pt>
                <c:pt idx="3">
                  <c:v>Canada</c:v>
                </c:pt>
                <c:pt idx="4">
                  <c:v>France</c:v>
                </c:pt>
                <c:pt idx="5">
                  <c:v>Belgium</c:v>
                </c:pt>
                <c:pt idx="6">
                  <c:v>Italy</c:v>
                </c:pt>
                <c:pt idx="7">
                  <c:v>Luxembourg</c:v>
                </c:pt>
                <c:pt idx="8">
                  <c:v>Denmark</c:v>
                </c:pt>
                <c:pt idx="9">
                  <c:v>Netherlands</c:v>
                </c:pt>
                <c:pt idx="10">
                  <c:v>Norway</c:v>
                </c:pt>
                <c:pt idx="11">
                  <c:v>Iceland</c:v>
                </c:pt>
              </c:strCache>
            </c:strRef>
          </c:cat>
          <c:val>
            <c:numRef>
              <c:f>'[apr24-results_wa_032024.xlsx]incarceration data'!$B$2:$B$14</c:f>
              <c:numCache>
                <c:formatCode>0</c:formatCode>
                <c:ptCount val="12"/>
                <c:pt idx="0">
                  <c:v>664</c:v>
                </c:pt>
                <c:pt idx="1">
                  <c:v>129</c:v>
                </c:pt>
                <c:pt idx="2">
                  <c:v>111</c:v>
                </c:pt>
                <c:pt idx="3">
                  <c:v>104</c:v>
                </c:pt>
                <c:pt idx="4">
                  <c:v>93</c:v>
                </c:pt>
                <c:pt idx="5">
                  <c:v>93</c:v>
                </c:pt>
                <c:pt idx="6">
                  <c:v>89</c:v>
                </c:pt>
                <c:pt idx="7">
                  <c:v>86</c:v>
                </c:pt>
                <c:pt idx="8">
                  <c:v>72</c:v>
                </c:pt>
                <c:pt idx="9">
                  <c:v>63</c:v>
                </c:pt>
                <c:pt idx="10">
                  <c:v>54</c:v>
                </c:pt>
                <c:pt idx="11">
                  <c:v>33</c:v>
                </c:pt>
              </c:numCache>
            </c:numRef>
          </c:val>
          <c:extLst>
            <c:ext xmlns:c16="http://schemas.microsoft.com/office/drawing/2014/chart" uri="{C3380CC4-5D6E-409C-BE32-E72D297353CC}">
              <c16:uniqueId val="{00000000-887A-4A62-A375-1D7AE40BE08D}"/>
            </c:ext>
          </c:extLst>
        </c:ser>
        <c:dLbls>
          <c:showLegendKey val="0"/>
          <c:showVal val="0"/>
          <c:showCatName val="0"/>
          <c:showSerName val="0"/>
          <c:showPercent val="0"/>
          <c:showBubbleSize val="0"/>
        </c:dLbls>
        <c:gapWidth val="21"/>
        <c:axId val="1574511327"/>
        <c:axId val="871731055"/>
      </c:barChart>
      <c:catAx>
        <c:axId val="15745113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1731055"/>
        <c:crosses val="autoZero"/>
        <c:auto val="0"/>
        <c:lblAlgn val="ctr"/>
        <c:lblOffset val="100"/>
        <c:noMultiLvlLbl val="0"/>
      </c:catAx>
      <c:valAx>
        <c:axId val="871731055"/>
        <c:scaling>
          <c:orientation val="minMax"/>
          <c:max val="700"/>
          <c:min val="0"/>
        </c:scaling>
        <c:delete val="0"/>
        <c:axPos val="t"/>
        <c:majorGridlines>
          <c:spPr>
            <a:ln w="9525" cap="flat" cmpd="sng" algn="ctr">
              <a:solidFill>
                <a:sysClr val="windowText" lastClr="000000">
                  <a:lumMod val="15000"/>
                  <a:lumOff val="85000"/>
                </a:sys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 Incarceration rates per 100K</a:t>
                </a:r>
              </a:p>
            </c:rich>
          </c:tx>
          <c:layout>
            <c:manualLayout>
              <c:xMode val="edge"/>
              <c:yMode val="edge"/>
              <c:x val="0.42928733755841497"/>
              <c:y val="0.91989681471511886"/>
            </c:manualLayout>
          </c:layout>
          <c:overlay val="0"/>
          <c:spPr>
            <a:noFill/>
            <a:ln>
              <a:noFill/>
            </a:ln>
            <a:effectLst/>
          </c:spPr>
        </c:title>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4511327"/>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r>
              <a:rPr lang="en-US" b="1">
                <a:solidFill>
                  <a:schemeClr val="lt1"/>
                </a:solidFill>
                <a:latin typeface="+mn-lt"/>
                <a:ea typeface="+mn-ea"/>
                <a:cs typeface="+mn-cs"/>
              </a:rPr>
              <a:t>Race</a:t>
            </a:r>
            <a:endParaRPr lang="en-US" b="1"/>
          </a:p>
        </c:rich>
      </c:tx>
      <c:overlay val="0"/>
      <c:spPr>
        <a:solidFill>
          <a:srgbClr val="BF4D2E"/>
        </a:solidFill>
        <a:ln w="12700" cap="flat" cmpd="sng" algn="ctr">
          <a:solidFill>
            <a:schemeClr val="accent2">
              <a:shade val="15000"/>
            </a:schemeClr>
          </a:solidFill>
          <a:prstDash val="solid"/>
          <a:miter lim="800000"/>
        </a:ln>
        <a:effectLst/>
      </c:spPr>
      <c:txPr>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endParaRPr lang="en-US"/>
        </a:p>
      </c:txPr>
    </c:title>
    <c:autoTitleDeleted val="0"/>
    <c:plotArea>
      <c:layout>
        <c:manualLayout>
          <c:layoutTarget val="inner"/>
          <c:xMode val="edge"/>
          <c:yMode val="edge"/>
          <c:x val="7.5748360928942465E-2"/>
          <c:y val="0.14997514055574176"/>
          <c:w val="0.92914101980667085"/>
          <c:h val="0.57740789931448255"/>
        </c:manualLayout>
      </c:layout>
      <c:barChart>
        <c:barDir val="col"/>
        <c:grouping val="clustered"/>
        <c:varyColors val="0"/>
        <c:ser>
          <c:idx val="0"/>
          <c:order val="0"/>
          <c:tx>
            <c:strRef>
              <c:f>'[apr24-results_wa_032024.xlsx]DOC pop data'!$B$20</c:f>
              <c:strCache>
                <c:ptCount val="1"/>
                <c:pt idx="0">
                  <c:v>DOC</c:v>
                </c:pt>
              </c:strCache>
            </c:strRef>
          </c:tx>
          <c:spPr>
            <a:solidFill>
              <a:schemeClr val="accent1"/>
            </a:solidFill>
            <a:ln>
              <a:noFill/>
            </a:ln>
            <a:effectLst/>
          </c:spPr>
          <c:invertIfNegative val="0"/>
          <c:cat>
            <c:strRef>
              <c:f>'[apr24-results_wa_032024.xlsx]DOC pop data'!$A$21:$A$28</c:f>
              <c:strCache>
                <c:ptCount val="6"/>
                <c:pt idx="0">
                  <c:v>White</c:v>
                </c:pt>
                <c:pt idx="1">
                  <c:v>Black</c:v>
                </c:pt>
                <c:pt idx="2">
                  <c:v>Hispanic</c:v>
                </c:pt>
                <c:pt idx="3">
                  <c:v>American Indian/Alaska Native</c:v>
                </c:pt>
                <c:pt idx="4">
                  <c:v>Asian/Pacific Islander</c:v>
                </c:pt>
                <c:pt idx="5">
                  <c:v>Other</c:v>
                </c:pt>
              </c:strCache>
            </c:strRef>
          </c:cat>
          <c:val>
            <c:numRef>
              <c:f>'[apr24-results_wa_032024.xlsx]DOC pop data'!$B$21:$B$28</c:f>
              <c:numCache>
                <c:formatCode>0.00</c:formatCode>
                <c:ptCount val="7"/>
                <c:pt idx="0">
                  <c:v>0.55400000000000005</c:v>
                </c:pt>
                <c:pt idx="1">
                  <c:v>0.17599999999999999</c:v>
                </c:pt>
                <c:pt idx="2">
                  <c:v>0.159</c:v>
                </c:pt>
                <c:pt idx="3">
                  <c:v>5.2999999999999999E-2</c:v>
                </c:pt>
                <c:pt idx="4">
                  <c:v>4.5999999999999999E-2</c:v>
                </c:pt>
                <c:pt idx="5">
                  <c:v>5.0000000000000001E-3</c:v>
                </c:pt>
              </c:numCache>
            </c:numRef>
          </c:val>
          <c:extLst>
            <c:ext xmlns:c16="http://schemas.microsoft.com/office/drawing/2014/chart" uri="{C3380CC4-5D6E-409C-BE32-E72D297353CC}">
              <c16:uniqueId val="{00000000-2574-4537-8F42-F91660EA8A2A}"/>
            </c:ext>
          </c:extLst>
        </c:ser>
        <c:ser>
          <c:idx val="1"/>
          <c:order val="1"/>
          <c:tx>
            <c:strRef>
              <c:f>'[apr24-results_wa_032024.xlsx]DOC pop data'!$C$20</c:f>
              <c:strCache>
                <c:ptCount val="1"/>
                <c:pt idx="0">
                  <c:v>Washington</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'[apr24-results_wa_032024.xlsx]DOC pop data'!$A$21:$A$28</c:f>
              <c:strCache>
                <c:ptCount val="6"/>
                <c:pt idx="0">
                  <c:v>White</c:v>
                </c:pt>
                <c:pt idx="1">
                  <c:v>Black</c:v>
                </c:pt>
                <c:pt idx="2">
                  <c:v>Hispanic</c:v>
                </c:pt>
                <c:pt idx="3">
                  <c:v>American Indian/Alaska Native</c:v>
                </c:pt>
                <c:pt idx="4">
                  <c:v>Asian/Pacific Islander</c:v>
                </c:pt>
                <c:pt idx="5">
                  <c:v>Other</c:v>
                </c:pt>
              </c:strCache>
            </c:strRef>
          </c:cat>
          <c:val>
            <c:numRef>
              <c:f>'[apr24-results_wa_032024.xlsx]DOC pop data'!$C$21:$C$28</c:f>
              <c:numCache>
                <c:formatCode>General</c:formatCode>
                <c:ptCount val="7"/>
                <c:pt idx="0">
                  <c:v>0.65100000000000002</c:v>
                </c:pt>
                <c:pt idx="1">
                  <c:v>4.5999999999999999E-2</c:v>
                </c:pt>
                <c:pt idx="2">
                  <c:v>0.14000000000000001</c:v>
                </c:pt>
                <c:pt idx="3">
                  <c:v>0.02</c:v>
                </c:pt>
                <c:pt idx="4">
                  <c:v>0.185</c:v>
                </c:pt>
                <c:pt idx="5">
                  <c:v>5.2999999999999999E-2</c:v>
                </c:pt>
              </c:numCache>
            </c:numRef>
          </c:val>
          <c:extLst>
            <c:ext xmlns:c16="http://schemas.microsoft.com/office/drawing/2014/chart" uri="{C3380CC4-5D6E-409C-BE32-E72D297353CC}">
              <c16:uniqueId val="{00000001-2574-4537-8F42-F91660EA8A2A}"/>
            </c:ext>
          </c:extLst>
        </c:ser>
        <c:dLbls>
          <c:showLegendKey val="0"/>
          <c:showVal val="0"/>
          <c:showCatName val="0"/>
          <c:showSerName val="0"/>
          <c:showPercent val="0"/>
          <c:showBubbleSize val="0"/>
        </c:dLbls>
        <c:gapWidth val="150"/>
        <c:axId val="593472064"/>
        <c:axId val="13606800"/>
      </c:barChart>
      <c:catAx>
        <c:axId val="593472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06800"/>
        <c:crosses val="autoZero"/>
        <c:auto val="1"/>
        <c:lblAlgn val="ctr"/>
        <c:lblOffset val="100"/>
        <c:noMultiLvlLbl val="0"/>
      </c:catAx>
      <c:valAx>
        <c:axId val="1360680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34720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r>
              <a:rPr lang="en-US" b="1">
                <a:solidFill>
                  <a:schemeClr val="lt1"/>
                </a:solidFill>
                <a:latin typeface="+mn-lt"/>
                <a:ea typeface="+mn-ea"/>
                <a:cs typeface="+mn-cs"/>
              </a:rPr>
              <a:t>Gender</a:t>
            </a:r>
            <a:endParaRPr lang="en-US" b="1"/>
          </a:p>
        </c:rich>
      </c:tx>
      <c:layout>
        <c:manualLayout>
          <c:xMode val="edge"/>
          <c:yMode val="edge"/>
          <c:x val="0.36076621147649895"/>
          <c:y val="0"/>
        </c:manualLayout>
      </c:layout>
      <c:overlay val="0"/>
      <c:spPr>
        <a:solidFill>
          <a:srgbClr val="BF4D2E"/>
        </a:solidFill>
        <a:ln w="12700" cap="flat" cmpd="sng" algn="ctr">
          <a:solidFill>
            <a:schemeClr val="accent2">
              <a:shade val="15000"/>
            </a:schemeClr>
          </a:solidFill>
          <a:prstDash val="solid"/>
          <a:miter lim="800000"/>
        </a:ln>
        <a:effectLst/>
      </c:spPr>
      <c:txPr>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endParaRPr lang="en-US"/>
        </a:p>
      </c:txPr>
    </c:title>
    <c:autoTitleDeleted val="0"/>
    <c:plotArea>
      <c:layout>
        <c:manualLayout>
          <c:layoutTarget val="inner"/>
          <c:xMode val="edge"/>
          <c:yMode val="edge"/>
          <c:x val="6.3770673166833297E-2"/>
          <c:y val="0.18820735554004422"/>
          <c:w val="0.62505032105364722"/>
          <c:h val="0.59787549360810355"/>
        </c:manualLayout>
      </c:layout>
      <c:doughnutChart>
        <c:varyColors val="1"/>
        <c:ser>
          <c:idx val="0"/>
          <c:order val="0"/>
          <c:tx>
            <c:strRef>
              <c:f>'DOC pop data'!$B$29</c:f>
              <c:strCache>
                <c:ptCount val="1"/>
                <c:pt idx="0">
                  <c:v>Percent population</c:v>
                </c:pt>
              </c:strCache>
            </c:strRef>
          </c:tx>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1-E340-4716-941D-2905CBB657FD}"/>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3-E340-4716-941D-2905CBB657FD}"/>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340-4716-941D-2905CBB657FD}"/>
                </c:ext>
              </c:extLst>
            </c:dLbl>
            <c:dLbl>
              <c:idx val="1"/>
              <c:layout>
                <c:manualLayout>
                  <c:x val="-5.410178889481973E-2"/>
                  <c:y val="-0.12186335791124291"/>
                </c:manualLayout>
              </c:layout>
              <c:tx>
                <c:rich>
                  <a:bodyPr/>
                  <a:lstStyle/>
                  <a:p>
                    <a:fld id="{2A0F0DE1-DB9E-464C-B7F9-909B0C867C5F}" type="VALUE">
                      <a:rPr lang="en-US" sz="1200">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40-4716-941D-2905CBB657F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'DOC pop data'!$A$30:$A$31</c:f>
              <c:strCache>
                <c:ptCount val="2"/>
                <c:pt idx="0">
                  <c:v>Male</c:v>
                </c:pt>
                <c:pt idx="1">
                  <c:v>Female</c:v>
                </c:pt>
              </c:strCache>
            </c:strRef>
          </c:cat>
          <c:val>
            <c:numRef>
              <c:f>'DOC pop data'!$B$30:$B$31</c:f>
              <c:numCache>
                <c:formatCode>0.0%</c:formatCode>
                <c:ptCount val="2"/>
                <c:pt idx="0">
                  <c:v>0.93799999999999994</c:v>
                </c:pt>
                <c:pt idx="1">
                  <c:v>6.2E-2</c:v>
                </c:pt>
              </c:numCache>
            </c:numRef>
          </c:val>
          <c:extLst>
            <c:ext xmlns:c16="http://schemas.microsoft.com/office/drawing/2014/chart" uri="{C3380CC4-5D6E-409C-BE32-E72D297353CC}">
              <c16:uniqueId val="{00000004-E340-4716-941D-2905CBB657FD}"/>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Length of Confinement Term at Release</a:t>
            </a:r>
            <a:r>
              <a:rPr lang="en-US" b="1" baseline="0"/>
              <a:t> Date</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'[apr24-results_wa_032024.xlsx]DOC pop data'!$A$10</c:f>
              <c:strCache>
                <c:ptCount val="1"/>
                <c:pt idx="0">
                  <c:v>Term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'[apr24-results_wa_032024.xlsx]DOC pop data'!$A$11:$A$16</c:f>
              <c:numCache>
                <c:formatCode>General</c:formatCode>
                <c:ptCount val="6"/>
                <c:pt idx="0" formatCode="0">
                  <c:v>3</c:v>
                </c:pt>
                <c:pt idx="1">
                  <c:v>6</c:v>
                </c:pt>
                <c:pt idx="2">
                  <c:v>12</c:v>
                </c:pt>
                <c:pt idx="3">
                  <c:v>24</c:v>
                </c:pt>
                <c:pt idx="4">
                  <c:v>60</c:v>
                </c:pt>
                <c:pt idx="5">
                  <c:v>120</c:v>
                </c:pt>
              </c:numCache>
            </c:numRef>
          </c:cat>
          <c:val>
            <c:numRef>
              <c:f>'[apr24-results_wa_032024.xlsx]DOC pop data'!$C$11:$C$16</c:f>
              <c:numCache>
                <c:formatCode>0%</c:formatCode>
                <c:ptCount val="6"/>
                <c:pt idx="0">
                  <c:v>0.11899999999999999</c:v>
                </c:pt>
                <c:pt idx="1">
                  <c:v>0.11600000000000001</c:v>
                </c:pt>
                <c:pt idx="2">
                  <c:v>0.22600000000000001</c:v>
                </c:pt>
                <c:pt idx="3">
                  <c:v>0.20699999999999999</c:v>
                </c:pt>
                <c:pt idx="4">
                  <c:v>0.20399999999999999</c:v>
                </c:pt>
                <c:pt idx="5">
                  <c:v>7.6999999999999999E-2</c:v>
                </c:pt>
              </c:numCache>
            </c:numRef>
          </c:val>
          <c:extLst>
            <c:ext xmlns:c16="http://schemas.microsoft.com/office/drawing/2014/chart" uri="{C3380CC4-5D6E-409C-BE32-E72D297353CC}">
              <c16:uniqueId val="{00000000-9AD8-44AE-9470-04E94AD48EE9}"/>
            </c:ext>
          </c:extLst>
        </c:ser>
        <c:dLbls>
          <c:showLegendKey val="0"/>
          <c:showVal val="1"/>
          <c:showCatName val="0"/>
          <c:showSerName val="0"/>
          <c:showPercent val="0"/>
          <c:showBubbleSize val="0"/>
        </c:dLbls>
        <c:gapWidth val="219"/>
        <c:axId val="161445055"/>
        <c:axId val="1023378656"/>
      </c:barChart>
      <c:catAx>
        <c:axId val="161445055"/>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Length of Stay (months)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23378656"/>
        <c:crosses val="autoZero"/>
        <c:auto val="1"/>
        <c:lblAlgn val="ctr"/>
        <c:lblOffset val="100"/>
        <c:noMultiLvlLbl val="0"/>
      </c:catAx>
      <c:valAx>
        <c:axId val="1023378656"/>
        <c:scaling>
          <c:orientation val="minMax"/>
          <c:min val="5.000000000000001E-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1445055"/>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i="0" u="none" strike="noStrike" baseline="0"/>
              <a:t>Most Serious Current Offense</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'[apr24-results_wa_032024.xlsx]DOC pop data'!$C$43</c:f>
              <c:strCache>
                <c:ptCount val="1"/>
                <c:pt idx="0">
                  <c:v>Percent</c:v>
                </c:pt>
              </c:strCache>
            </c:strRef>
          </c:tx>
          <c:spPr>
            <a:solidFill>
              <a:srgbClr val="BF4D2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'[apr24-results_wa_032024.xlsx]DOC pop data'!$A$44:$A$51</c:f>
              <c:strCache>
                <c:ptCount val="8"/>
                <c:pt idx="0">
                  <c:v>Other/Unknown</c:v>
                </c:pt>
                <c:pt idx="1">
                  <c:v>Drug crimes</c:v>
                </c:pt>
                <c:pt idx="2">
                  <c:v>Manslaughter</c:v>
                </c:pt>
                <c:pt idx="3">
                  <c:v>Robbery</c:v>
                </c:pt>
                <c:pt idx="4">
                  <c:v>Property crimes</c:v>
                </c:pt>
                <c:pt idx="5">
                  <c:v>Murder 1 and 2</c:v>
                </c:pt>
                <c:pt idx="6">
                  <c:v>Sex crimes</c:v>
                </c:pt>
                <c:pt idx="7">
                  <c:v>Assault</c:v>
                </c:pt>
              </c:strCache>
            </c:strRef>
          </c:cat>
          <c:val>
            <c:numRef>
              <c:f>'[apr24-results_wa_032024.xlsx]DOC pop data'!$C$44:$C$51</c:f>
              <c:numCache>
                <c:formatCode>General</c:formatCode>
                <c:ptCount val="8"/>
                <c:pt idx="0">
                  <c:v>0.02</c:v>
                </c:pt>
                <c:pt idx="1">
                  <c:v>2.3E-2</c:v>
                </c:pt>
                <c:pt idx="2">
                  <c:v>3.7999999999999999E-2</c:v>
                </c:pt>
                <c:pt idx="3">
                  <c:v>8.1000000000000003E-2</c:v>
                </c:pt>
                <c:pt idx="4">
                  <c:v>0.112</c:v>
                </c:pt>
                <c:pt idx="5">
                  <c:v>0.18099999999999999</c:v>
                </c:pt>
                <c:pt idx="6">
                  <c:v>0.23899999999999999</c:v>
                </c:pt>
                <c:pt idx="7">
                  <c:v>0.30599999999999999</c:v>
                </c:pt>
              </c:numCache>
            </c:numRef>
          </c:val>
          <c:extLst>
            <c:ext xmlns:c16="http://schemas.microsoft.com/office/drawing/2014/chart" uri="{C3380CC4-5D6E-409C-BE32-E72D297353CC}">
              <c16:uniqueId val="{00000000-418D-486E-8694-76DA0FF9F547}"/>
            </c:ext>
          </c:extLst>
        </c:ser>
        <c:dLbls>
          <c:dLblPos val="outEnd"/>
          <c:showLegendKey val="0"/>
          <c:showVal val="1"/>
          <c:showCatName val="0"/>
          <c:showSerName val="0"/>
          <c:showPercent val="0"/>
          <c:showBubbleSize val="0"/>
        </c:dLbls>
        <c:gapWidth val="100"/>
        <c:axId val="162856415"/>
        <c:axId val="1651596687"/>
      </c:barChart>
      <c:catAx>
        <c:axId val="1628564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51596687"/>
        <c:crosses val="autoZero"/>
        <c:auto val="1"/>
        <c:lblAlgn val="ctr"/>
        <c:lblOffset val="100"/>
        <c:noMultiLvlLbl val="0"/>
      </c:catAx>
      <c:valAx>
        <c:axId val="16515966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2856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DOC Overall Recidivism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'results wa data'!$I$1</c:f>
              <c:strCache>
                <c:ptCount val="1"/>
                <c:pt idx="0">
                  <c:v>DOC Overall recidivism rate</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'results wa data'!$A$2:$A$8</c:f>
              <c:numCache>
                <c:formatCode>General</c:formatCode>
                <c:ptCount val="7"/>
                <c:pt idx="0">
                  <c:v>2014</c:v>
                </c:pt>
                <c:pt idx="1">
                  <c:v>2015</c:v>
                </c:pt>
                <c:pt idx="2">
                  <c:v>2016</c:v>
                </c:pt>
                <c:pt idx="3">
                  <c:v>2017</c:v>
                </c:pt>
                <c:pt idx="4">
                  <c:v>2018</c:v>
                </c:pt>
                <c:pt idx="5">
                  <c:v>2019</c:v>
                </c:pt>
                <c:pt idx="6">
                  <c:v>2020</c:v>
                </c:pt>
              </c:numCache>
            </c:numRef>
          </c:cat>
          <c:val>
            <c:numRef>
              <c:f>'results wa data'!$I$2:$I$8</c:f>
              <c:numCache>
                <c:formatCode>0.00%</c:formatCode>
                <c:ptCount val="7"/>
                <c:pt idx="0">
                  <c:v>0.32079999999999997</c:v>
                </c:pt>
                <c:pt idx="1">
                  <c:v>0.33629999999999999</c:v>
                </c:pt>
                <c:pt idx="2">
                  <c:v>0.3347</c:v>
                </c:pt>
                <c:pt idx="3">
                  <c:v>0.30690000000000001</c:v>
                </c:pt>
                <c:pt idx="4">
                  <c:v>0.27379999999999999</c:v>
                </c:pt>
                <c:pt idx="5">
                  <c:v>0.2225</c:v>
                </c:pt>
                <c:pt idx="6">
                  <c:v>0.2208</c:v>
                </c:pt>
              </c:numCache>
            </c:numRef>
          </c:val>
          <c:smooth val="0"/>
          <c:extLst>
            <c:ext xmlns:c16="http://schemas.microsoft.com/office/drawing/2014/chart" uri="{C3380CC4-5D6E-409C-BE32-E72D297353CC}">
              <c16:uniqueId val="{00000001-917E-4D74-B0D5-CA5DC685FAB4}"/>
            </c:ext>
          </c:extLst>
        </c:ser>
        <c:ser>
          <c:idx val="0"/>
          <c:order val="1"/>
          <c:tx>
            <c:v>2018 National Averages*</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elete val="1"/>
          </c:dLbls>
          <c:cat>
            <c:numRef>
              <c:f>'results wa data'!$A$2:$A$8</c:f>
              <c:numCache>
                <c:formatCode>General</c:formatCode>
                <c:ptCount val="7"/>
                <c:pt idx="0">
                  <c:v>2014</c:v>
                </c:pt>
                <c:pt idx="1">
                  <c:v>2015</c:v>
                </c:pt>
                <c:pt idx="2">
                  <c:v>2016</c:v>
                </c:pt>
                <c:pt idx="3">
                  <c:v>2017</c:v>
                </c:pt>
                <c:pt idx="4">
                  <c:v>2018</c:v>
                </c:pt>
                <c:pt idx="5">
                  <c:v>2019</c:v>
                </c:pt>
                <c:pt idx="6">
                  <c:v>2020</c:v>
                </c:pt>
              </c:numCache>
            </c:numRef>
          </c:cat>
          <c:val>
            <c:numLit>
              <c:formatCode>General</c:formatCode>
              <c:ptCount val="7"/>
              <c:pt idx="0">
                <c:v>0.37</c:v>
              </c:pt>
              <c:pt idx="1">
                <c:v>0.37</c:v>
              </c:pt>
              <c:pt idx="2">
                <c:v>0.37</c:v>
              </c:pt>
              <c:pt idx="3">
                <c:v>0.37</c:v>
              </c:pt>
              <c:pt idx="4">
                <c:v>0.37</c:v>
              </c:pt>
              <c:pt idx="5">
                <c:v>0.37</c:v>
              </c:pt>
              <c:pt idx="6">
                <c:v>0.37</c:v>
              </c:pt>
            </c:numLit>
          </c:val>
          <c:smooth val="0"/>
          <c:extLst>
            <c:ext xmlns:c16="http://schemas.microsoft.com/office/drawing/2014/chart" uri="{C3380CC4-5D6E-409C-BE32-E72D297353CC}">
              <c16:uniqueId val="{00000002-917E-4D74-B0D5-CA5DC685FAB4}"/>
            </c:ext>
          </c:extLst>
        </c:ser>
        <c:dLbls>
          <c:dLblPos val="t"/>
          <c:showLegendKey val="0"/>
          <c:showVal val="1"/>
          <c:showCatName val="0"/>
          <c:showSerName val="0"/>
          <c:showPercent val="0"/>
          <c:showBubbleSize val="0"/>
        </c:dLbls>
        <c:marker val="1"/>
        <c:smooth val="0"/>
        <c:axId val="10771744"/>
        <c:axId val="435373856"/>
      </c:lineChart>
      <c:catAx>
        <c:axId val="107717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35373856"/>
        <c:crosses val="autoZero"/>
        <c:auto val="1"/>
        <c:lblAlgn val="ctr"/>
        <c:lblOffset val="100"/>
        <c:noMultiLvlLbl val="0"/>
      </c:catAx>
      <c:valAx>
        <c:axId val="435373856"/>
        <c:scaling>
          <c:orientation val="minMax"/>
          <c:min val="0.15000000000000002"/>
        </c:scaling>
        <c:delete val="0"/>
        <c:axPos val="l"/>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71744"/>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5073839354968"/>
          <c:y val="0.15059577705900026"/>
          <c:w val="0.7520911103503366"/>
          <c:h val="0.69316005602945918"/>
        </c:manualLayout>
      </c:layout>
      <c:barChart>
        <c:barDir val="col"/>
        <c:grouping val="clustered"/>
        <c:varyColors val="0"/>
        <c:ser>
          <c:idx val="0"/>
          <c:order val="0"/>
          <c:tx>
            <c:strRef>
              <c:f>' Analysis'!$A$31</c:f>
              <c:strCache>
                <c:ptCount val="1"/>
                <c:pt idx="0">
                  <c:v>Individual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Analysis'!$B$30:$D$30</c:f>
              <c:strCache>
                <c:ptCount val="3"/>
                <c:pt idx="0">
                  <c:v>SFY 21</c:v>
                </c:pt>
                <c:pt idx="1">
                  <c:v>SFY 22</c:v>
                </c:pt>
                <c:pt idx="2">
                  <c:v>SFY 23 (Q1-2)</c:v>
                </c:pt>
              </c:strCache>
            </c:strRef>
          </c:cat>
          <c:val>
            <c:numRef>
              <c:f>' Analysis'!$B$31:$D$31</c:f>
              <c:numCache>
                <c:formatCode>General</c:formatCode>
                <c:ptCount val="3"/>
                <c:pt idx="0">
                  <c:v>1858</c:v>
                </c:pt>
                <c:pt idx="1">
                  <c:v>3840</c:v>
                </c:pt>
                <c:pt idx="2">
                  <c:v>1431</c:v>
                </c:pt>
              </c:numCache>
            </c:numRef>
          </c:val>
          <c:extLst>
            <c:ext xmlns:c16="http://schemas.microsoft.com/office/drawing/2014/chart" uri="{C3380CC4-5D6E-409C-BE32-E72D297353CC}">
              <c16:uniqueId val="{00000000-D451-48FC-AA6C-3E222CD90E90}"/>
            </c:ext>
          </c:extLst>
        </c:ser>
        <c:ser>
          <c:idx val="1"/>
          <c:order val="1"/>
          <c:tx>
            <c:strRef>
              <c:f>' Analysis'!$A$32</c:f>
              <c:strCache>
                <c:ptCount val="1"/>
                <c:pt idx="0">
                  <c:v>Total Services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Analysis'!$B$30:$D$30</c:f>
              <c:strCache>
                <c:ptCount val="3"/>
                <c:pt idx="0">
                  <c:v>SFY 21</c:v>
                </c:pt>
                <c:pt idx="1">
                  <c:v>SFY 22</c:v>
                </c:pt>
                <c:pt idx="2">
                  <c:v>SFY 23 (Q1-2)</c:v>
                </c:pt>
              </c:strCache>
            </c:strRef>
          </c:cat>
          <c:val>
            <c:numRef>
              <c:f>' Analysis'!$B$32:$D$32</c:f>
              <c:numCache>
                <c:formatCode>General</c:formatCode>
                <c:ptCount val="3"/>
                <c:pt idx="0">
                  <c:v>3341</c:v>
                </c:pt>
                <c:pt idx="1">
                  <c:v>9245</c:v>
                </c:pt>
                <c:pt idx="2">
                  <c:v>3772</c:v>
                </c:pt>
              </c:numCache>
            </c:numRef>
          </c:val>
          <c:extLst>
            <c:ext xmlns:c16="http://schemas.microsoft.com/office/drawing/2014/chart" uri="{C3380CC4-5D6E-409C-BE32-E72D297353CC}">
              <c16:uniqueId val="{00000001-D451-48FC-AA6C-3E222CD90E90}"/>
            </c:ext>
          </c:extLst>
        </c:ser>
        <c:dLbls>
          <c:dLblPos val="outEnd"/>
          <c:showLegendKey val="0"/>
          <c:showVal val="1"/>
          <c:showCatName val="0"/>
          <c:showSerName val="0"/>
          <c:showPercent val="0"/>
          <c:showBubbleSize val="0"/>
        </c:dLbls>
        <c:gapWidth val="219"/>
        <c:overlap val="-27"/>
        <c:axId val="1121867296"/>
        <c:axId val="1121868960"/>
      </c:barChart>
      <c:catAx>
        <c:axId val="11218672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121868960"/>
        <c:crosses val="autoZero"/>
        <c:auto val="1"/>
        <c:lblAlgn val="ctr"/>
        <c:lblOffset val="100"/>
        <c:noMultiLvlLbl val="0"/>
      </c:catAx>
      <c:valAx>
        <c:axId val="1121868960"/>
        <c:scaling>
          <c:orientation val="minMax"/>
        </c:scaling>
        <c:delete val="1"/>
        <c:axPos val="l"/>
        <c:numFmt formatCode="General" sourceLinked="1"/>
        <c:majorTickMark val="out"/>
        <c:minorTickMark val="none"/>
        <c:tickLblPos val="nextTo"/>
        <c:crossAx val="1121867296"/>
        <c:crosses val="autoZero"/>
        <c:crossBetween val="between"/>
      </c:valAx>
      <c:spPr>
        <a:noFill/>
        <a:ln>
          <a:noFill/>
        </a:ln>
        <a:effectLst/>
      </c:spPr>
    </c:plotArea>
    <c:legend>
      <c:legendPos val="r"/>
      <c:layout>
        <c:manualLayout>
          <c:xMode val="edge"/>
          <c:yMode val="edge"/>
          <c:x val="0.23973123359580054"/>
          <c:y val="0.90358559162591168"/>
          <c:w val="0.54201161872760761"/>
          <c:h val="9.461168022237345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8808572283668821"/>
          <c:y val="0.13190717894106807"/>
          <c:w val="0.54981494328001512"/>
          <c:h val="0.80530034590455357"/>
        </c:manualLayout>
      </c:layout>
      <c:pieChart>
        <c:varyColors val="1"/>
        <c:ser>
          <c:idx val="0"/>
          <c:order val="0"/>
          <c:explosion val="7"/>
          <c:dPt>
            <c:idx val="0"/>
            <c:bubble3D val="0"/>
            <c:explosion val="8"/>
            <c:spPr>
              <a:solidFill>
                <a:schemeClr val="accent6">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A29-4DE7-BC4A-8C98F50104D9}"/>
              </c:ext>
            </c:extLst>
          </c:dPt>
          <c:dPt>
            <c:idx val="1"/>
            <c:bubble3D val="0"/>
            <c:spPr>
              <a:solidFill>
                <a:schemeClr val="accent6">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A29-4DE7-BC4A-8C98F50104D9}"/>
              </c:ext>
            </c:extLst>
          </c:dPt>
          <c:dPt>
            <c:idx val="2"/>
            <c:bubble3D val="0"/>
            <c:spPr>
              <a:solidFill>
                <a:schemeClr val="accent6">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A29-4DE7-BC4A-8C98F50104D9}"/>
              </c:ext>
            </c:extLst>
          </c:dPt>
          <c:dPt>
            <c:idx val="3"/>
            <c:bubble3D val="0"/>
            <c:spPr>
              <a:solidFill>
                <a:schemeClr val="accent6">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A29-4DE7-BC4A-8C98F50104D9}"/>
              </c:ext>
            </c:extLst>
          </c:dPt>
          <c:dLbls>
            <c:dLbl>
              <c:idx val="0"/>
              <c:layout>
                <c:manualLayout>
                  <c:x val="-8.9635750546559461E-3"/>
                  <c:y val="0.11313043238091787"/>
                </c:manualLayout>
              </c:layout>
              <c:tx>
                <c:rich>
                  <a:bodyPr rot="0" spcFirstLastPara="1" vertOverflow="ellipsis" vert="horz" wrap="square" lIns="38100" tIns="19050" rIns="38100" bIns="19050" anchor="ctr" anchorCtr="1">
                    <a:noAutofit/>
                  </a:bodyPr>
                  <a:lstStyle/>
                  <a:p>
                    <a:pPr>
                      <a:defRPr sz="1330" b="0" i="0" u="none" strike="noStrike" kern="1200" spc="0" baseline="0">
                        <a:solidFill>
                          <a:schemeClr val="tx2"/>
                        </a:solidFill>
                        <a:latin typeface="+mn-lt"/>
                        <a:ea typeface="+mn-ea"/>
                        <a:cs typeface="+mn-cs"/>
                      </a:defRPr>
                    </a:pPr>
                    <a:fld id="{3719CF9F-B935-4DFC-B84F-9319BC535234}" type="CATEGORYNAME">
                      <a:rPr lang="en-US" b="0" smtClean="0">
                        <a:solidFill>
                          <a:schemeClr val="tx2"/>
                        </a:solidFill>
                      </a:rPr>
                      <a:pPr>
                        <a:defRPr b="0">
                          <a:solidFill>
                            <a:schemeClr val="tx2"/>
                          </a:solidFill>
                        </a:defRPr>
                      </a:pPr>
                      <a:t>[CATEGORY NAME]</a:t>
                    </a:fld>
                    <a:r>
                      <a:rPr lang="en-US" b="0" baseline="0">
                        <a:solidFill>
                          <a:schemeClr val="tx2"/>
                        </a:solidFill>
                      </a:rPr>
                      <a:t>
</a:t>
                    </a:r>
                    <a:fld id="{E87F485A-D74B-44A2-BBCA-FC77BA0EE681}" type="PERCENTAGE">
                      <a:rPr lang="en-US" b="0" baseline="0">
                        <a:solidFill>
                          <a:schemeClr val="tx2"/>
                        </a:solidFill>
                      </a:rPr>
                      <a:pPr>
                        <a:defRPr b="0">
                          <a:solidFill>
                            <a:schemeClr val="tx2"/>
                          </a:solidFill>
                        </a:defRPr>
                      </a:pPr>
                      <a:t>[PERCENTAGE]</a:t>
                    </a:fld>
                    <a:endParaRPr lang="en-US" b="0" baseline="0">
                      <a:solidFill>
                        <a:schemeClr val="tx2"/>
                      </a:solidFill>
                    </a:endParaRPr>
                  </a:p>
                </c:rich>
              </c:tx>
              <c:spPr>
                <a:noFill/>
                <a:ln>
                  <a:noFill/>
                </a:ln>
                <a:effectLst/>
              </c:spPr>
              <c:txPr>
                <a:bodyPr rot="0" spcFirstLastPara="1" vertOverflow="ellipsis" vert="horz" wrap="square" lIns="38100" tIns="19050" rIns="38100" bIns="19050" anchor="ctr" anchorCtr="1">
                  <a:noAutofit/>
                </a:bodyPr>
                <a:lstStyle/>
                <a:p>
                  <a:pPr>
                    <a:defRPr sz="1330" b="0" i="0" u="none" strike="noStrike" kern="1200" spc="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322638505354036"/>
                      <c:h val="0.31239017187312995"/>
                    </c:manualLayout>
                  </c15:layout>
                  <c15:dlblFieldTable/>
                  <c15:showDataLabelsRange val="0"/>
                </c:ext>
                <c:ext xmlns:c16="http://schemas.microsoft.com/office/drawing/2014/chart" uri="{C3380CC4-5D6E-409C-BE32-E72D297353CC}">
                  <c16:uniqueId val="{00000001-6A29-4DE7-BC4A-8C98F50104D9}"/>
                </c:ext>
              </c:extLst>
            </c:dLbl>
            <c:dLbl>
              <c:idx val="1"/>
              <c:layout>
                <c:manualLayout>
                  <c:x val="-3.7173203876485462E-2"/>
                  <c:y val="4.4075667054920525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A29-4DE7-BC4A-8C98F50104D9}"/>
                </c:ext>
              </c:extLst>
            </c:dLbl>
            <c:dLbl>
              <c:idx val="2"/>
              <c:layout>
                <c:manualLayout>
                  <c:x val="-6.195533979414241E-2"/>
                  <c:y val="2.7123487418412629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A29-4DE7-BC4A-8C98F50104D9}"/>
                </c:ext>
              </c:extLst>
            </c:dLbl>
            <c:dLbl>
              <c:idx val="3"/>
              <c:layout>
                <c:manualLayout>
                  <c:x val="-7.3421167467979769E-3"/>
                  <c:y val="2.8287643560626283E-2"/>
                </c:manualLayout>
              </c:layout>
              <c:spPr>
                <a:noFill/>
                <a:ln>
                  <a:noFill/>
                </a:ln>
                <a:effectLst/>
              </c:spPr>
              <c:txPr>
                <a:bodyPr rot="0" spcFirstLastPara="1" vertOverflow="ellipsis" vert="horz" wrap="square" lIns="38100" tIns="19050" rIns="38100" bIns="19050" anchor="ctr" anchorCtr="1">
                  <a:noAutofit/>
                </a:bodyPr>
                <a:lstStyle/>
                <a:p>
                  <a:pPr>
                    <a:defRPr sz="1330" b="0" i="0" u="none" strike="noStrike" kern="1200" spc="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242254207052069"/>
                      <c:h val="0.25113826264190969"/>
                    </c:manualLayout>
                  </c15:layout>
                </c:ext>
                <c:ext xmlns:c16="http://schemas.microsoft.com/office/drawing/2014/chart" uri="{C3380CC4-5D6E-409C-BE32-E72D297353CC}">
                  <c16:uniqueId val="{00000007-6A29-4DE7-BC4A-8C98F50104D9}"/>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2"/>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Sheet2!$A$1:$D$1</c:f>
              <c:strCache>
                <c:ptCount val="4"/>
                <c:pt idx="0">
                  <c:v>General Housing Support</c:v>
                </c:pt>
                <c:pt idx="1">
                  <c:v>Direct Rent Assistance</c:v>
                </c:pt>
                <c:pt idx="2">
                  <c:v>Temporary Shelter Support</c:v>
                </c:pt>
                <c:pt idx="3">
                  <c:v>Transitional Housing Support</c:v>
                </c:pt>
              </c:strCache>
            </c:strRef>
          </c:cat>
          <c:val>
            <c:numRef>
              <c:f>Sheet2!$A$2:$D$2</c:f>
              <c:numCache>
                <c:formatCode>0%</c:formatCode>
                <c:ptCount val="4"/>
                <c:pt idx="0">
                  <c:v>0.57324840764331209</c:v>
                </c:pt>
                <c:pt idx="1">
                  <c:v>0.16242038216560509</c:v>
                </c:pt>
                <c:pt idx="2">
                  <c:v>4.1401273885350316E-2</c:v>
                </c:pt>
                <c:pt idx="3">
                  <c:v>0.22292993630573249</c:v>
                </c:pt>
              </c:numCache>
            </c:numRef>
          </c:val>
          <c:extLst>
            <c:ext xmlns:c16="http://schemas.microsoft.com/office/drawing/2014/chart" uri="{C3380CC4-5D6E-409C-BE32-E72D297353CC}">
              <c16:uniqueId val="{00000008-6A29-4DE7-BC4A-8C98F50104D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1EFEA-7FF0-4ECB-B9A9-E6E322175A3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71F804A-8A40-4A40-A321-5A1E65E54700}">
      <dgm:prSet/>
      <dgm:spPr/>
      <dgm:t>
        <a:bodyPr/>
        <a:lstStyle/>
        <a:p>
          <a:r>
            <a:rPr lang="en-US" b="1" i="0"/>
            <a:t>PROWD</a:t>
          </a:r>
          <a:endParaRPr lang="en-US"/>
        </a:p>
      </dgm:t>
    </dgm:pt>
    <dgm:pt modelId="{4FEA8C1F-5910-40D7-8A60-1C475A3C89DA}" type="parTrans" cxnId="{3462AD91-08DE-4A13-AF92-237359C2AEE4}">
      <dgm:prSet/>
      <dgm:spPr/>
      <dgm:t>
        <a:bodyPr/>
        <a:lstStyle/>
        <a:p>
          <a:endParaRPr lang="en-US"/>
        </a:p>
      </dgm:t>
    </dgm:pt>
    <dgm:pt modelId="{52DF9721-A607-4432-9E70-603E48D5AC19}" type="sibTrans" cxnId="{3462AD91-08DE-4A13-AF92-237359C2AEE4}">
      <dgm:prSet/>
      <dgm:spPr/>
      <dgm:t>
        <a:bodyPr/>
        <a:lstStyle/>
        <a:p>
          <a:endParaRPr lang="en-US"/>
        </a:p>
      </dgm:t>
    </dgm:pt>
    <dgm:pt modelId="{9A2A7370-C3C0-4CC0-AD07-71AFCF6CFCF0}">
      <dgm:prSet/>
      <dgm:spPr/>
      <dgm:t>
        <a:bodyPr/>
        <a:lstStyle/>
        <a:p>
          <a:r>
            <a:rPr lang="en-US"/>
            <a:t>Veterans Referral Initiative</a:t>
          </a:r>
        </a:p>
      </dgm:t>
    </dgm:pt>
    <dgm:pt modelId="{55C32F3B-0EE6-4673-A975-A9C478700746}" type="parTrans" cxnId="{587E9C6D-0221-434A-9E80-33F7D32403D3}">
      <dgm:prSet/>
      <dgm:spPr/>
      <dgm:t>
        <a:bodyPr/>
        <a:lstStyle/>
        <a:p>
          <a:endParaRPr lang="en-US"/>
        </a:p>
      </dgm:t>
    </dgm:pt>
    <dgm:pt modelId="{16518F73-59A2-4728-B993-B096C768D508}" type="sibTrans" cxnId="{587E9C6D-0221-434A-9E80-33F7D32403D3}">
      <dgm:prSet/>
      <dgm:spPr/>
      <dgm:t>
        <a:bodyPr/>
        <a:lstStyle/>
        <a:p>
          <a:endParaRPr lang="en-US"/>
        </a:p>
      </dgm:t>
    </dgm:pt>
    <dgm:pt modelId="{4B76EEBA-9279-4C66-A247-88968687BE11}">
      <dgm:prSet/>
      <dgm:spPr/>
      <dgm:t>
        <a:bodyPr/>
        <a:lstStyle/>
        <a:p>
          <a:r>
            <a:rPr lang="en-US"/>
            <a:t>Expansion Initiative</a:t>
          </a:r>
        </a:p>
      </dgm:t>
    </dgm:pt>
    <dgm:pt modelId="{3D93C88C-9F4F-47C5-A4D2-24865581F4F4}" type="parTrans" cxnId="{C4E6272C-35EF-4B51-82B3-74B7C034F96A}">
      <dgm:prSet/>
      <dgm:spPr/>
      <dgm:t>
        <a:bodyPr/>
        <a:lstStyle/>
        <a:p>
          <a:endParaRPr lang="en-US"/>
        </a:p>
      </dgm:t>
    </dgm:pt>
    <dgm:pt modelId="{5661471C-0FA5-4F2F-ADDB-F94E678E56E6}" type="sibTrans" cxnId="{C4E6272C-35EF-4B51-82B3-74B7C034F96A}">
      <dgm:prSet/>
      <dgm:spPr/>
      <dgm:t>
        <a:bodyPr/>
        <a:lstStyle/>
        <a:p>
          <a:endParaRPr lang="en-US"/>
        </a:p>
      </dgm:t>
    </dgm:pt>
    <dgm:pt modelId="{CE63025B-3BB8-407B-994B-C481D9211946}">
      <dgm:prSet/>
      <dgm:spPr/>
      <dgm:t>
        <a:bodyPr/>
        <a:lstStyle/>
        <a:p>
          <a:pPr>
            <a:buFont typeface="Arial" panose="020B0604020202020204" pitchFamily="34" charset="0"/>
            <a:buNone/>
          </a:pPr>
          <a:r>
            <a:rPr lang="en-US"/>
            <a:t>  Federal Department of Justice and Department of Labor Partners for Reentry Opportunities in Workforce Development (PROWD) grant initiative to provide employment services to federally incarcerated individuals as they approach community release and beyond </a:t>
          </a:r>
        </a:p>
      </dgm:t>
    </dgm:pt>
    <dgm:pt modelId="{02B69B8E-7025-4178-9F21-F8C0A26E5091}" type="parTrans" cxnId="{A59AAD70-3BC5-4B5E-8403-8D9727B9619F}">
      <dgm:prSet/>
      <dgm:spPr/>
      <dgm:t>
        <a:bodyPr/>
        <a:lstStyle/>
        <a:p>
          <a:endParaRPr lang="en-US"/>
        </a:p>
      </dgm:t>
    </dgm:pt>
    <dgm:pt modelId="{89BBDD56-7741-4C0C-97B0-E67CDB099F64}" type="sibTrans" cxnId="{A59AAD70-3BC5-4B5E-8403-8D9727B9619F}">
      <dgm:prSet/>
      <dgm:spPr/>
      <dgm:t>
        <a:bodyPr/>
        <a:lstStyle/>
        <a:p>
          <a:endParaRPr lang="en-US"/>
        </a:p>
      </dgm:t>
    </dgm:pt>
    <dgm:pt modelId="{0626A90F-F3F9-4983-9539-87ECAEAAC1FC}">
      <dgm:prSet/>
      <dgm:spPr/>
      <dgm:t>
        <a:bodyPr/>
        <a:lstStyle/>
        <a:p>
          <a:pPr>
            <a:buNone/>
          </a:pPr>
          <a:r>
            <a:rPr lang="en-US"/>
            <a:t>  DOC compiles rosters of incarcerated Veterans and shares them with ESD. This enables local Veterans outreach staff to virtually introduce themselves to the Veterans before their release and to seamlessly continue providing services once the Veterans arrive in the community. In the initial 4 months, a total of 238 referrals were made.</a:t>
          </a:r>
        </a:p>
      </dgm:t>
    </dgm:pt>
    <dgm:pt modelId="{8A41C003-0195-472D-8963-2D4AC66CA25A}" type="parTrans" cxnId="{54E035CE-067D-4BEB-87A3-48B8780A4579}">
      <dgm:prSet/>
      <dgm:spPr/>
      <dgm:t>
        <a:bodyPr/>
        <a:lstStyle/>
        <a:p>
          <a:endParaRPr lang="en-US"/>
        </a:p>
      </dgm:t>
    </dgm:pt>
    <dgm:pt modelId="{048FE2CC-4DB5-45FB-AD66-85349413B785}" type="sibTrans" cxnId="{54E035CE-067D-4BEB-87A3-48B8780A4579}">
      <dgm:prSet/>
      <dgm:spPr/>
      <dgm:t>
        <a:bodyPr/>
        <a:lstStyle/>
        <a:p>
          <a:endParaRPr lang="en-US"/>
        </a:p>
      </dgm:t>
    </dgm:pt>
    <dgm:pt modelId="{F4E6B2EA-D412-459F-88A5-F64B0DFB2BAC}">
      <dgm:prSet/>
      <dgm:spPr/>
      <dgm:t>
        <a:bodyPr/>
        <a:lstStyle/>
        <a:p>
          <a:pPr>
            <a:buFontTx/>
            <a:buNone/>
          </a:pPr>
          <a:r>
            <a:rPr lang="en-US"/>
            <a:t>  In a manner similar to our Veterans initiative, ESD intends to extend facilitated warm handoffs to all reentry customers throughout the state.</a:t>
          </a:r>
        </a:p>
      </dgm:t>
    </dgm:pt>
    <dgm:pt modelId="{7AC51926-25CF-4A60-9963-51E27D0DAEF2}" type="parTrans" cxnId="{1CF2E821-A89A-4122-B4B3-300371A59CE1}">
      <dgm:prSet/>
      <dgm:spPr/>
      <dgm:t>
        <a:bodyPr/>
        <a:lstStyle/>
        <a:p>
          <a:endParaRPr lang="en-US"/>
        </a:p>
      </dgm:t>
    </dgm:pt>
    <dgm:pt modelId="{1B5257CF-2ED7-4C38-BC04-409AD07725E2}" type="sibTrans" cxnId="{1CF2E821-A89A-4122-B4B3-300371A59CE1}">
      <dgm:prSet/>
      <dgm:spPr/>
      <dgm:t>
        <a:bodyPr/>
        <a:lstStyle/>
        <a:p>
          <a:endParaRPr lang="en-US"/>
        </a:p>
      </dgm:t>
    </dgm:pt>
    <dgm:pt modelId="{2564EA4D-DD76-49A4-901F-210BCFCAD12F}" type="pres">
      <dgm:prSet presAssocID="{9651EFEA-7FF0-4ECB-B9A9-E6E322175A31}" presName="linearFlow" presStyleCnt="0">
        <dgm:presLayoutVars>
          <dgm:dir/>
          <dgm:animLvl val="lvl"/>
          <dgm:resizeHandles val="exact"/>
        </dgm:presLayoutVars>
      </dgm:prSet>
      <dgm:spPr/>
    </dgm:pt>
    <dgm:pt modelId="{F4082A6D-3E67-471A-98BC-91CAEC9A9DF6}" type="pres">
      <dgm:prSet presAssocID="{971F804A-8A40-4A40-A321-5A1E65E54700}" presName="composite" presStyleCnt="0"/>
      <dgm:spPr/>
    </dgm:pt>
    <dgm:pt modelId="{B90CE290-74F7-4411-807D-473BAF3889F5}" type="pres">
      <dgm:prSet presAssocID="{971F804A-8A40-4A40-A321-5A1E65E54700}" presName="parentText" presStyleLbl="alignNode1" presStyleIdx="0" presStyleCnt="3" custLinFactNeighborX="-929" custLinFactNeighborY="0">
        <dgm:presLayoutVars>
          <dgm:chMax val="1"/>
          <dgm:bulletEnabled val="1"/>
        </dgm:presLayoutVars>
      </dgm:prSet>
      <dgm:spPr/>
    </dgm:pt>
    <dgm:pt modelId="{8D8E3190-7BBD-477D-B774-B61AA34FAB15}" type="pres">
      <dgm:prSet presAssocID="{971F804A-8A40-4A40-A321-5A1E65E54700}" presName="descendantText" presStyleLbl="alignAcc1" presStyleIdx="0" presStyleCnt="3">
        <dgm:presLayoutVars>
          <dgm:bulletEnabled val="1"/>
        </dgm:presLayoutVars>
      </dgm:prSet>
      <dgm:spPr/>
    </dgm:pt>
    <dgm:pt modelId="{BA271C93-7D3C-456F-B9EB-0E98720F3546}" type="pres">
      <dgm:prSet presAssocID="{52DF9721-A607-4432-9E70-603E48D5AC19}" presName="sp" presStyleCnt="0"/>
      <dgm:spPr/>
    </dgm:pt>
    <dgm:pt modelId="{A9F829E3-6E7A-458C-B5AE-064151321F46}" type="pres">
      <dgm:prSet presAssocID="{9A2A7370-C3C0-4CC0-AD07-71AFCF6CFCF0}" presName="composite" presStyleCnt="0"/>
      <dgm:spPr/>
    </dgm:pt>
    <dgm:pt modelId="{AA2408D6-DB8D-4687-BA31-5CABF8702BFD}" type="pres">
      <dgm:prSet presAssocID="{9A2A7370-C3C0-4CC0-AD07-71AFCF6CFCF0}" presName="parentText" presStyleLbl="alignNode1" presStyleIdx="1" presStyleCnt="3">
        <dgm:presLayoutVars>
          <dgm:chMax val="1"/>
          <dgm:bulletEnabled val="1"/>
        </dgm:presLayoutVars>
      </dgm:prSet>
      <dgm:spPr/>
    </dgm:pt>
    <dgm:pt modelId="{7747D1A5-0502-4AEE-A4C2-C0905D598161}" type="pres">
      <dgm:prSet presAssocID="{9A2A7370-C3C0-4CC0-AD07-71AFCF6CFCF0}" presName="descendantText" presStyleLbl="alignAcc1" presStyleIdx="1" presStyleCnt="3" custLinFactNeighborX="134" custLinFactNeighborY="-2001">
        <dgm:presLayoutVars>
          <dgm:bulletEnabled val="1"/>
        </dgm:presLayoutVars>
      </dgm:prSet>
      <dgm:spPr/>
    </dgm:pt>
    <dgm:pt modelId="{4E7D4A77-5E38-40DD-BD0F-DDCF808CA163}" type="pres">
      <dgm:prSet presAssocID="{16518F73-59A2-4728-B993-B096C768D508}" presName="sp" presStyleCnt="0"/>
      <dgm:spPr/>
    </dgm:pt>
    <dgm:pt modelId="{98AA5FE9-6DED-4CA4-AB04-B376C9EBAFDC}" type="pres">
      <dgm:prSet presAssocID="{4B76EEBA-9279-4C66-A247-88968687BE11}" presName="composite" presStyleCnt="0"/>
      <dgm:spPr/>
    </dgm:pt>
    <dgm:pt modelId="{B387369C-B4BA-46F6-8B3A-A3F7649EFAFF}" type="pres">
      <dgm:prSet presAssocID="{4B76EEBA-9279-4C66-A247-88968687BE11}" presName="parentText" presStyleLbl="alignNode1" presStyleIdx="2" presStyleCnt="3">
        <dgm:presLayoutVars>
          <dgm:chMax val="1"/>
          <dgm:bulletEnabled val="1"/>
        </dgm:presLayoutVars>
      </dgm:prSet>
      <dgm:spPr/>
    </dgm:pt>
    <dgm:pt modelId="{581EB7E2-271E-4D6D-86BA-7CC343ACCC84}" type="pres">
      <dgm:prSet presAssocID="{4B76EEBA-9279-4C66-A247-88968687BE11}" presName="descendantText" presStyleLbl="alignAcc1" presStyleIdx="2" presStyleCnt="3">
        <dgm:presLayoutVars>
          <dgm:bulletEnabled val="1"/>
        </dgm:presLayoutVars>
      </dgm:prSet>
      <dgm:spPr/>
    </dgm:pt>
  </dgm:ptLst>
  <dgm:cxnLst>
    <dgm:cxn modelId="{1D32D21F-CAA0-4F34-8446-30648EAB5B7E}" type="presOf" srcId="{9651EFEA-7FF0-4ECB-B9A9-E6E322175A31}" destId="{2564EA4D-DD76-49A4-901F-210BCFCAD12F}" srcOrd="0" destOrd="0" presId="urn:microsoft.com/office/officeart/2005/8/layout/chevron2"/>
    <dgm:cxn modelId="{1CF2E821-A89A-4122-B4B3-300371A59CE1}" srcId="{4B76EEBA-9279-4C66-A247-88968687BE11}" destId="{F4E6B2EA-D412-459F-88A5-F64B0DFB2BAC}" srcOrd="0" destOrd="0" parTransId="{7AC51926-25CF-4A60-9963-51E27D0DAEF2}" sibTransId="{1B5257CF-2ED7-4C38-BC04-409AD07725E2}"/>
    <dgm:cxn modelId="{C4E6272C-35EF-4B51-82B3-74B7C034F96A}" srcId="{9651EFEA-7FF0-4ECB-B9A9-E6E322175A31}" destId="{4B76EEBA-9279-4C66-A247-88968687BE11}" srcOrd="2" destOrd="0" parTransId="{3D93C88C-9F4F-47C5-A4D2-24865581F4F4}" sibTransId="{5661471C-0FA5-4F2F-ADDB-F94E678E56E6}"/>
    <dgm:cxn modelId="{1CD5F431-A0AD-4E50-B4BA-9A42F11C2A42}" type="presOf" srcId="{CE63025B-3BB8-407B-994B-C481D9211946}" destId="{8D8E3190-7BBD-477D-B774-B61AA34FAB15}" srcOrd="0" destOrd="0" presId="urn:microsoft.com/office/officeart/2005/8/layout/chevron2"/>
    <dgm:cxn modelId="{7AC0CD5B-0288-450A-B127-AD2923C33C5B}" type="presOf" srcId="{F4E6B2EA-D412-459F-88A5-F64B0DFB2BAC}" destId="{581EB7E2-271E-4D6D-86BA-7CC343ACCC84}" srcOrd="0" destOrd="0" presId="urn:microsoft.com/office/officeart/2005/8/layout/chevron2"/>
    <dgm:cxn modelId="{5CBA3A6D-BB44-46C2-9C4B-DFD77F2F7708}" type="presOf" srcId="{4B76EEBA-9279-4C66-A247-88968687BE11}" destId="{B387369C-B4BA-46F6-8B3A-A3F7649EFAFF}" srcOrd="0" destOrd="0" presId="urn:microsoft.com/office/officeart/2005/8/layout/chevron2"/>
    <dgm:cxn modelId="{587E9C6D-0221-434A-9E80-33F7D32403D3}" srcId="{9651EFEA-7FF0-4ECB-B9A9-E6E322175A31}" destId="{9A2A7370-C3C0-4CC0-AD07-71AFCF6CFCF0}" srcOrd="1" destOrd="0" parTransId="{55C32F3B-0EE6-4673-A975-A9C478700746}" sibTransId="{16518F73-59A2-4728-B993-B096C768D508}"/>
    <dgm:cxn modelId="{A59AAD70-3BC5-4B5E-8403-8D9727B9619F}" srcId="{971F804A-8A40-4A40-A321-5A1E65E54700}" destId="{CE63025B-3BB8-407B-994B-C481D9211946}" srcOrd="0" destOrd="0" parTransId="{02B69B8E-7025-4178-9F21-F8C0A26E5091}" sibTransId="{89BBDD56-7741-4C0C-97B0-E67CDB099F64}"/>
    <dgm:cxn modelId="{3462AD91-08DE-4A13-AF92-237359C2AEE4}" srcId="{9651EFEA-7FF0-4ECB-B9A9-E6E322175A31}" destId="{971F804A-8A40-4A40-A321-5A1E65E54700}" srcOrd="0" destOrd="0" parTransId="{4FEA8C1F-5910-40D7-8A60-1C475A3C89DA}" sibTransId="{52DF9721-A607-4432-9E70-603E48D5AC19}"/>
    <dgm:cxn modelId="{AD1084AE-7761-4BFC-9EBA-604BE88E132E}" type="presOf" srcId="{9A2A7370-C3C0-4CC0-AD07-71AFCF6CFCF0}" destId="{AA2408D6-DB8D-4687-BA31-5CABF8702BFD}" srcOrd="0" destOrd="0" presId="urn:microsoft.com/office/officeart/2005/8/layout/chevron2"/>
    <dgm:cxn modelId="{54E035CE-067D-4BEB-87A3-48B8780A4579}" srcId="{9A2A7370-C3C0-4CC0-AD07-71AFCF6CFCF0}" destId="{0626A90F-F3F9-4983-9539-87ECAEAAC1FC}" srcOrd="0" destOrd="0" parTransId="{8A41C003-0195-472D-8963-2D4AC66CA25A}" sibTransId="{048FE2CC-4DB5-45FB-AD66-85349413B785}"/>
    <dgm:cxn modelId="{F3BA11F2-CBC3-4BE2-A160-07CE5A7C14DA}" type="presOf" srcId="{0626A90F-F3F9-4983-9539-87ECAEAAC1FC}" destId="{7747D1A5-0502-4AEE-A4C2-C0905D598161}" srcOrd="0" destOrd="0" presId="urn:microsoft.com/office/officeart/2005/8/layout/chevron2"/>
    <dgm:cxn modelId="{8BE1F3F9-B7F9-40A8-8E30-512EAF8E8D71}" type="presOf" srcId="{971F804A-8A40-4A40-A321-5A1E65E54700}" destId="{B90CE290-74F7-4411-807D-473BAF3889F5}" srcOrd="0" destOrd="0" presId="urn:microsoft.com/office/officeart/2005/8/layout/chevron2"/>
    <dgm:cxn modelId="{CEB9F741-DF5B-4476-AFFA-FBB060306518}" type="presParOf" srcId="{2564EA4D-DD76-49A4-901F-210BCFCAD12F}" destId="{F4082A6D-3E67-471A-98BC-91CAEC9A9DF6}" srcOrd="0" destOrd="0" presId="urn:microsoft.com/office/officeart/2005/8/layout/chevron2"/>
    <dgm:cxn modelId="{327D6D2C-F265-40D1-B275-CB5EC66FCFBF}" type="presParOf" srcId="{F4082A6D-3E67-471A-98BC-91CAEC9A9DF6}" destId="{B90CE290-74F7-4411-807D-473BAF3889F5}" srcOrd="0" destOrd="0" presId="urn:microsoft.com/office/officeart/2005/8/layout/chevron2"/>
    <dgm:cxn modelId="{BE157496-49CF-4851-9C71-D094F3121F7F}" type="presParOf" srcId="{F4082A6D-3E67-471A-98BC-91CAEC9A9DF6}" destId="{8D8E3190-7BBD-477D-B774-B61AA34FAB15}" srcOrd="1" destOrd="0" presId="urn:microsoft.com/office/officeart/2005/8/layout/chevron2"/>
    <dgm:cxn modelId="{CC7240A1-54D8-4720-B0E3-C035421C32F8}" type="presParOf" srcId="{2564EA4D-DD76-49A4-901F-210BCFCAD12F}" destId="{BA271C93-7D3C-456F-B9EB-0E98720F3546}" srcOrd="1" destOrd="0" presId="urn:microsoft.com/office/officeart/2005/8/layout/chevron2"/>
    <dgm:cxn modelId="{D502ED2C-D9DA-4795-9C7F-77113ACB605C}" type="presParOf" srcId="{2564EA4D-DD76-49A4-901F-210BCFCAD12F}" destId="{A9F829E3-6E7A-458C-B5AE-064151321F46}" srcOrd="2" destOrd="0" presId="urn:microsoft.com/office/officeart/2005/8/layout/chevron2"/>
    <dgm:cxn modelId="{963AFA67-2BBE-434D-8B93-30E13996D067}" type="presParOf" srcId="{A9F829E3-6E7A-458C-B5AE-064151321F46}" destId="{AA2408D6-DB8D-4687-BA31-5CABF8702BFD}" srcOrd="0" destOrd="0" presId="urn:microsoft.com/office/officeart/2005/8/layout/chevron2"/>
    <dgm:cxn modelId="{5F5ED66B-489B-4757-A4C5-842A294202AE}" type="presParOf" srcId="{A9F829E3-6E7A-458C-B5AE-064151321F46}" destId="{7747D1A5-0502-4AEE-A4C2-C0905D598161}" srcOrd="1" destOrd="0" presId="urn:microsoft.com/office/officeart/2005/8/layout/chevron2"/>
    <dgm:cxn modelId="{6F5C0559-5416-40AB-982D-DDC5A50141F6}" type="presParOf" srcId="{2564EA4D-DD76-49A4-901F-210BCFCAD12F}" destId="{4E7D4A77-5E38-40DD-BD0F-DDCF808CA163}" srcOrd="3" destOrd="0" presId="urn:microsoft.com/office/officeart/2005/8/layout/chevron2"/>
    <dgm:cxn modelId="{7ED79FA9-6743-4568-91A2-56CBFA050E74}" type="presParOf" srcId="{2564EA4D-DD76-49A4-901F-210BCFCAD12F}" destId="{98AA5FE9-6DED-4CA4-AB04-B376C9EBAFDC}" srcOrd="4" destOrd="0" presId="urn:microsoft.com/office/officeart/2005/8/layout/chevron2"/>
    <dgm:cxn modelId="{B5688790-0B8F-4C82-8798-5298E7F10D24}" type="presParOf" srcId="{98AA5FE9-6DED-4CA4-AB04-B376C9EBAFDC}" destId="{B387369C-B4BA-46F6-8B3A-A3F7649EFAFF}" srcOrd="0" destOrd="0" presId="urn:microsoft.com/office/officeart/2005/8/layout/chevron2"/>
    <dgm:cxn modelId="{D4AC5481-8FE6-4BCD-A53E-B878FE52D196}" type="presParOf" srcId="{98AA5FE9-6DED-4CA4-AB04-B376C9EBAFDC}" destId="{581EB7E2-271E-4D6D-86BA-7CC343ACCC8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CE290-74F7-4411-807D-473BAF3889F5}">
      <dsp:nvSpPr>
        <dsp:cNvPr id="0" name=""/>
        <dsp:cNvSpPr/>
      </dsp:nvSpPr>
      <dsp:spPr>
        <a:xfrm rot="5400000">
          <a:off x="-255520" y="256970"/>
          <a:ext cx="1703470" cy="119242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i="0" kern="1200"/>
            <a:t>PROWD</a:t>
          </a:r>
          <a:endParaRPr lang="en-US" sz="1200" kern="1200"/>
        </a:p>
      </dsp:txBody>
      <dsp:txXfrm rot="-5400000">
        <a:off x="1" y="597665"/>
        <a:ext cx="1192429" cy="511041"/>
      </dsp:txXfrm>
    </dsp:sp>
    <dsp:sp modelId="{8D8E3190-7BBD-477D-B774-B61AA34FAB15}">
      <dsp:nvSpPr>
        <dsp:cNvPr id="0" name=""/>
        <dsp:cNvSpPr/>
      </dsp:nvSpPr>
      <dsp:spPr>
        <a:xfrm rot="5400000">
          <a:off x="4076728" y="-2882848"/>
          <a:ext cx="1107256" cy="687585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None/>
          </a:pPr>
          <a:r>
            <a:rPr lang="en-US" sz="1400" kern="1200"/>
            <a:t>  Federal Department of Justice and Department of Labor Partners for Reentry Opportunities in Workforce Development (PROWD) grant initiative to provide employment services to federally incarcerated individuals as they approach community release and beyond </a:t>
          </a:r>
        </a:p>
      </dsp:txBody>
      <dsp:txXfrm rot="-5400000">
        <a:off x="1192429" y="55503"/>
        <a:ext cx="6821802" cy="999152"/>
      </dsp:txXfrm>
    </dsp:sp>
    <dsp:sp modelId="{AA2408D6-DB8D-4687-BA31-5CABF8702BFD}">
      <dsp:nvSpPr>
        <dsp:cNvPr id="0" name=""/>
        <dsp:cNvSpPr/>
      </dsp:nvSpPr>
      <dsp:spPr>
        <a:xfrm rot="5400000">
          <a:off x="-255520" y="1767408"/>
          <a:ext cx="1703470" cy="119242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Veterans Referral Initiative</a:t>
          </a:r>
        </a:p>
      </dsp:txBody>
      <dsp:txXfrm rot="-5400000">
        <a:off x="1" y="2108103"/>
        <a:ext cx="1192429" cy="511041"/>
      </dsp:txXfrm>
    </dsp:sp>
    <dsp:sp modelId="{7747D1A5-0502-4AEE-A4C2-C0905D598161}">
      <dsp:nvSpPr>
        <dsp:cNvPr id="0" name=""/>
        <dsp:cNvSpPr/>
      </dsp:nvSpPr>
      <dsp:spPr>
        <a:xfrm rot="5400000">
          <a:off x="4076728" y="-1394567"/>
          <a:ext cx="1107256" cy="687585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kern="1200"/>
            <a:t>  DOC compiles rosters of incarcerated Veterans and shares them with ESD. This enables local Veterans outreach staff to virtually introduce themselves to the Veterans before their release and to seamlessly continue providing services once the Veterans arrive in the community. In the initial 4 months, a total of 238 referrals were made.</a:t>
          </a:r>
        </a:p>
      </dsp:txBody>
      <dsp:txXfrm rot="-5400000">
        <a:off x="1192429" y="1543784"/>
        <a:ext cx="6821802" cy="999152"/>
      </dsp:txXfrm>
    </dsp:sp>
    <dsp:sp modelId="{B387369C-B4BA-46F6-8B3A-A3F7649EFAFF}">
      <dsp:nvSpPr>
        <dsp:cNvPr id="0" name=""/>
        <dsp:cNvSpPr/>
      </dsp:nvSpPr>
      <dsp:spPr>
        <a:xfrm rot="5400000">
          <a:off x="-255520" y="3277846"/>
          <a:ext cx="1703470" cy="119242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Expansion Initiative</a:t>
          </a:r>
        </a:p>
      </dsp:txBody>
      <dsp:txXfrm rot="-5400000">
        <a:off x="1" y="3618541"/>
        <a:ext cx="1192429" cy="511041"/>
      </dsp:txXfrm>
    </dsp:sp>
    <dsp:sp modelId="{581EB7E2-271E-4D6D-86BA-7CC343ACCC84}">
      <dsp:nvSpPr>
        <dsp:cNvPr id="0" name=""/>
        <dsp:cNvSpPr/>
      </dsp:nvSpPr>
      <dsp:spPr>
        <a:xfrm rot="5400000">
          <a:off x="4076728" y="138026"/>
          <a:ext cx="1107256" cy="687585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en-US" sz="1400" kern="1200"/>
            <a:t>  In a manner similar to our Veterans initiative, ESD intends to extend facilitated warm handoffs to all reentry customers throughout the state.</a:t>
          </a:r>
        </a:p>
      </dsp:txBody>
      <dsp:txXfrm rot="-5400000">
        <a:off x="1192429" y="3076377"/>
        <a:ext cx="6821802" cy="9991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0.00915</cdr:x>
      <cdr:y>0.96579</cdr:y>
    </cdr:from>
    <cdr:to>
      <cdr:x>0.61189</cdr:x>
      <cdr:y>1</cdr:y>
    </cdr:to>
    <cdr:sp macro="" textlink="">
      <cdr:nvSpPr>
        <cdr:cNvPr id="2" name="TextBox 1">
          <a:extLst xmlns:a="http://schemas.openxmlformats.org/drawingml/2006/main">
            <a:ext uri="{FF2B5EF4-FFF2-40B4-BE49-F238E27FC236}">
              <a16:creationId xmlns:a16="http://schemas.microsoft.com/office/drawing/2014/main" id="{701DD00D-49EB-0973-6B0B-EF911FE6D5C0}"/>
            </a:ext>
          </a:extLst>
        </cdr:cNvPr>
        <cdr:cNvSpPr txBox="1"/>
      </cdr:nvSpPr>
      <cdr:spPr>
        <a:xfrm xmlns:a="http://schemas.openxmlformats.org/drawingml/2006/main">
          <a:off x="57150" y="4087179"/>
          <a:ext cx="3766184" cy="144780"/>
        </a:xfrm>
        <a:prstGeom xmlns:a="http://schemas.openxmlformats.org/drawingml/2006/main" prst="rect">
          <a:avLst/>
        </a:prstGeom>
      </cdr:spPr>
      <cdr:txBody>
        <a:bodyPr xmlns:a="http://schemas.openxmlformats.org/drawingml/2006/main" vertOverflow="clip" wrap="none" lIns="0" tIns="0" rIns="0" bIns="0" rtlCol="0"/>
        <a:lstStyle xmlns:a="http://schemas.openxmlformats.org/drawingml/2006/main"/>
        <a:p xmlns:a="http://schemas.openxmlformats.org/drawingml/2006/main">
          <a:r>
            <a:rPr lang="en-US" sz="800" b="0" i="0" u="none" strike="noStrike" dirty="0">
              <a:solidFill>
                <a:schemeClr val="bg1">
                  <a:lumMod val="65000"/>
                </a:schemeClr>
              </a:solidFill>
              <a:effectLst/>
              <a:latin typeface="+mn-lt"/>
              <a:ea typeface="+mn-ea"/>
              <a:cs typeface="+mn-cs"/>
            </a:rPr>
            <a:t>Source: Institute for Crime &amp; Justice Policy Research</a:t>
          </a:r>
          <a:r>
            <a:rPr lang="en-US" sz="800" b="0" i="0" u="none" strike="noStrike" baseline="0" dirty="0">
              <a:solidFill>
                <a:schemeClr val="bg1">
                  <a:lumMod val="65000"/>
                </a:schemeClr>
              </a:solidFill>
              <a:effectLst/>
              <a:latin typeface="+mn-lt"/>
              <a:ea typeface="+mn-ea"/>
              <a:cs typeface="+mn-cs"/>
            </a:rPr>
            <a:t> </a:t>
          </a:r>
          <a:r>
            <a:rPr lang="en-US" sz="800" b="0" i="0" u="none" strike="noStrike" dirty="0">
              <a:solidFill>
                <a:schemeClr val="bg1">
                  <a:lumMod val="65000"/>
                </a:schemeClr>
              </a:solidFill>
              <a:effectLst/>
              <a:latin typeface="+mn-lt"/>
              <a:ea typeface="+mn-ea"/>
              <a:cs typeface="+mn-cs"/>
            </a:rPr>
            <a:t>(ICPR), Birkbeck University of London.</a:t>
          </a:r>
          <a:endParaRPr lang="en-US" sz="800" dirty="0">
            <a:solidFill>
              <a:schemeClr val="bg1">
                <a:lumMod val="6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0.23641</cdr:x>
      <cdr:y>0.43872</cdr:y>
    </cdr:from>
    <cdr:to>
      <cdr:x>0.5</cdr:x>
      <cdr:y>0.52243</cdr:y>
    </cdr:to>
    <cdr:sp macro="" textlink="">
      <cdr:nvSpPr>
        <cdr:cNvPr id="2" name="TextBox 1">
          <a:extLst xmlns:a="http://schemas.openxmlformats.org/drawingml/2006/main">
            <a:ext uri="{FF2B5EF4-FFF2-40B4-BE49-F238E27FC236}">
              <a16:creationId xmlns:a16="http://schemas.microsoft.com/office/drawing/2014/main" id="{623A43D6-A0BD-FECF-8D2B-14016C7A9204}"/>
            </a:ext>
          </a:extLst>
        </cdr:cNvPr>
        <cdr:cNvSpPr txBox="1"/>
      </cdr:nvSpPr>
      <cdr:spPr>
        <a:xfrm xmlns:a="http://schemas.openxmlformats.org/drawingml/2006/main">
          <a:off x="550146" y="887260"/>
          <a:ext cx="613397" cy="169277"/>
        </a:xfrm>
        <a:prstGeom xmlns:a="http://schemas.openxmlformats.org/drawingml/2006/main" prst="rect">
          <a:avLst/>
        </a:prstGeom>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100" b="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47E18B-1F8B-4D56-9BF0-1103AB316C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B07275B-A7CC-42BD-B40B-ECC8BE5E24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F4644F-B28E-40D5-9585-162DC852FE71}" type="datetimeFigureOut">
              <a:rPr lang="en-US" smtClean="0"/>
              <a:t>4/24/2024</a:t>
            </a:fld>
            <a:endParaRPr lang="en-US"/>
          </a:p>
        </p:txBody>
      </p:sp>
      <p:sp>
        <p:nvSpPr>
          <p:cNvPr id="4" name="Footer Placeholder 3">
            <a:extLst>
              <a:ext uri="{FF2B5EF4-FFF2-40B4-BE49-F238E27FC236}">
                <a16:creationId xmlns:a16="http://schemas.microsoft.com/office/drawing/2014/main" id="{A11EEDDE-636A-410C-B01E-7EBC8ED3B3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9FDA13-BD36-4867-9F63-55DF266AF2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4BC412-CF70-44E5-A8AE-E0DC81E75026}" type="slidenum">
              <a:rPr lang="en-US" smtClean="0"/>
              <a:t>‹#›</a:t>
            </a:fld>
            <a:endParaRPr lang="en-US"/>
          </a:p>
        </p:txBody>
      </p:sp>
    </p:spTree>
    <p:extLst>
      <p:ext uri="{BB962C8B-B14F-4D97-AF65-F5344CB8AC3E}">
        <p14:creationId xmlns:p14="http://schemas.microsoft.com/office/powerpoint/2010/main" val="935616918"/>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16:20:22.103"/>
    </inkml:context>
    <inkml:brush xml:id="br0">
      <inkml:brushProperty name="width" value="0.05" units="cm"/>
      <inkml:brushProperty name="height" value="0.0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2" tIns="45716" rIns="91432" bIns="45716" rtlCol="0"/>
          <a:lstStyle>
            <a:lvl1pPr algn="r">
              <a:defRPr sz="1200"/>
            </a:lvl1pPr>
          </a:lstStyle>
          <a:p>
            <a:fld id="{A196462C-1974-47FB-8A9E-D684E9DF9B2E}"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32" tIns="45716" rIns="91432" bIns="45716" rtlCol="0" anchor="b"/>
          <a:lstStyle>
            <a:lvl1pPr algn="r">
              <a:defRPr sz="1200"/>
            </a:lvl1pPr>
          </a:lstStyle>
          <a:p>
            <a:fld id="{3B87D6C6-6F8E-4E09-9D72-A68738C73EAD}" type="slidenum">
              <a:rPr lang="en-US" smtClean="0"/>
              <a:t>‹#›</a:t>
            </a:fld>
            <a:endParaRPr lang="en-US"/>
          </a:p>
        </p:txBody>
      </p:sp>
    </p:spTree>
    <p:extLst>
      <p:ext uri="{BB962C8B-B14F-4D97-AF65-F5344CB8AC3E}">
        <p14:creationId xmlns:p14="http://schemas.microsoft.com/office/powerpoint/2010/main" val="408771047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809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958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a:solidFill>
                <a:srgbClr val="2C2C2C"/>
              </a:solidFill>
              <a:effectLst/>
              <a:latin typeface="Calibri" panose="020F0502020204030204" pitchFamily="34" charset="0"/>
            </a:endParaRPr>
          </a:p>
          <a:p>
            <a:endParaRPr lang="en-US" sz="1200" b="0" i="0" u="none" strike="noStrike">
              <a:solidFill>
                <a:srgbClr val="2C2C2C"/>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36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ourier New" panose="02070309020205020404" pitchFamily="49" charset="0"/>
              <a:buNone/>
            </a:pPr>
            <a:endParaRPr lang="en-US" sz="1200" b="0" kern="10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51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ourier New" panose="02070309020205020404" pitchFamily="49" charset="0"/>
              <a:buNone/>
            </a:pPr>
            <a:endParaRPr lang="en-US" sz="1200" b="1"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Font typeface="Courier New" panose="02070309020205020404" pitchFamily="49" charset="0"/>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090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800"/>
              </a:spcAft>
              <a:buFont typeface="Courier New" panose="02070309020205020404" pitchFamily="49" charset="0"/>
              <a:buChar char="o"/>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Font typeface="Courier New" panose="02070309020205020404" pitchFamily="49" charset="0"/>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76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20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969CB-B349-4C83-BD66-52F065CD31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334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719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553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771"/>
              </a:spcAft>
              <a:buClrTx/>
              <a:buSzTx/>
              <a:buFontTx/>
              <a:buNone/>
              <a:tabLst/>
              <a:defRPr/>
            </a:pPr>
            <a:endParaRPr lang="en-US" sz="1200" b="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2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F9500-B1F3-393D-3F48-DD5D5BB65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7CE41-56D3-0912-6580-1D9C6E192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D0A2E-3763-BFEA-4A71-F8982484D033}"/>
              </a:ext>
            </a:extLst>
          </p:cNvPr>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205D612-EC2A-AEF2-0893-93FECCE1A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11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6971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F441-8041-E98C-4984-79DC7A004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95277-291A-E769-6FD1-99893432B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94A3E-3A88-25D2-3B1B-82AEEA42DF94}"/>
              </a:ext>
            </a:extLst>
          </p:cNvPr>
          <p:cNvSpPr>
            <a:spLocks noGrp="1"/>
          </p:cNvSpPr>
          <p:nvPr>
            <p:ph type="body" idx="1"/>
          </p:nvPr>
        </p:nvSpPr>
        <p:spPr/>
        <p:txBody>
          <a:bodyPr/>
          <a:lstStyle/>
          <a:p>
            <a:pPr marL="0" marR="0" lvl="0" indent="0" algn="l" defTabSz="8811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E9A79D93-8E36-319E-FAA3-25ED6714CD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54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7D6C6-6F8E-4E09-9D72-A68738C73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434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0883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F93E4-E184-408F-94BD-BF7737F80F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503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a:buChar char="•"/>
            </a:pPr>
            <a:r>
              <a:rPr lang="en-US" sz="1200"/>
              <a:t>Foster effective relationships with interested parties​ (Increase visits to jails, youth facilities, tribal jails, and prisons)</a:t>
            </a:r>
            <a:endParaRPr lang="en-US" sz="1200">
              <a:ea typeface="Roboto"/>
              <a:cs typeface="Roboto"/>
            </a:endParaRPr>
          </a:p>
          <a:p>
            <a:pPr marL="571500" indent="-571500">
              <a:buFont typeface="Arial"/>
              <a:buChar char="•"/>
            </a:pPr>
            <a:endParaRPr lang="en-US" sz="1200"/>
          </a:p>
          <a:p>
            <a:pPr marL="571500" indent="-571500">
              <a:buFont typeface="Arial"/>
              <a:buChar char="•"/>
            </a:pPr>
            <a:r>
              <a:rPr lang="en-US" sz="1200"/>
              <a:t>Embark on becoming a Reentry 2030 State</a:t>
            </a:r>
            <a:endParaRPr lang="en-US" sz="1200">
              <a:ea typeface="Roboto"/>
              <a:cs typeface="Roboto"/>
            </a:endParaRPr>
          </a:p>
          <a:p>
            <a:pPr marL="571500" indent="-571500">
              <a:buFont typeface="Arial"/>
              <a:buChar char="•"/>
            </a:pPr>
            <a:endParaRPr lang="en-US" sz="1200"/>
          </a:p>
          <a:p>
            <a:pPr marL="571500" indent="-571500">
              <a:buFont typeface="Arial"/>
              <a:buChar char="•"/>
            </a:pPr>
            <a:r>
              <a:rPr lang="en-US" sz="1200"/>
              <a:t>Raise awareness about current custody conditions (DOC giving voice to currently incarcerated by allowing them to speak at our Council meetings)</a:t>
            </a:r>
            <a:endParaRPr lang="en-US" sz="1200">
              <a:ea typeface="Roboto"/>
              <a:cs typeface="Roboto"/>
            </a:endParaRPr>
          </a:p>
          <a:p>
            <a:pPr marL="571500" indent="-571500">
              <a:buFont typeface="Arial"/>
              <a:buChar char="•"/>
            </a:pPr>
            <a:endParaRPr lang="en-US" sz="1200"/>
          </a:p>
          <a:p>
            <a:pPr marL="571500" indent="-571500">
              <a:buFont typeface="Arial"/>
              <a:buChar char="•"/>
            </a:pPr>
            <a:r>
              <a:rPr lang="en-US" sz="1200"/>
              <a:t>Influence how resources are directed (Talk with our legislators about supporting innovative reentry programing and tribal programming)</a:t>
            </a:r>
            <a:endParaRPr lang="en-US" sz="1200">
              <a:ea typeface="Roboto"/>
              <a:cs typeface="Roboto"/>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F93E4-E184-408F-94BD-BF7737F80F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227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62293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7D6C6-6F8E-4E09-9D72-A68738C73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954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537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30395-C364-421E-9C05-F8C476E034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174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30395-C364-421E-9C05-F8C476E034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8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263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30395-C364-421E-9C05-F8C476E034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103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89BA0-253E-417D-AE09-0B56EAEE2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699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89BA0-253E-417D-AE09-0B56EAEE2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85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89BA0-253E-417D-AE09-0B56EAEE2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616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tx2"/>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30395-C364-421E-9C05-F8C476E034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122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tx2"/>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30395-C364-421E-9C05-F8C476E034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623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30395-C364-421E-9C05-F8C476E034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33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4E09D-FF44-E043-86E3-167029D647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963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3503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360438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Tree>
    <p:extLst>
      <p:ext uri="{BB962C8B-B14F-4D97-AF65-F5344CB8AC3E}">
        <p14:creationId xmlns:p14="http://schemas.microsoft.com/office/powerpoint/2010/main" val="2509631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20321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12168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63693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7D6C6-6F8E-4E09-9D72-A68738C73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71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4912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66DD-C2A7-4CF0-AECF-59DAB4F650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8017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66DD-C2A7-4CF0-AECF-59DAB4F650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8067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43A2E-D3A8-9B62-D1AF-339DED220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8FE3D-DE79-9ECB-F1C2-FECD8FA03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228DB-6AD0-7072-A7EF-04DDC05A3001}"/>
              </a:ext>
            </a:extLst>
          </p:cNvPr>
          <p:cNvSpPr>
            <a:spLocks noGrp="1"/>
          </p:cNvSpPr>
          <p:nvPr>
            <p:ph type="body" idx="1"/>
          </p:nvPr>
        </p:nvSpPr>
        <p:spPr/>
        <p:txBody>
          <a:bodyPr/>
          <a:lstStyle/>
          <a:p>
            <a:pPr marL="0" marR="0" lvl="0" indent="0" algn="l" defTabSz="8811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350A4357-FFC3-7C38-9B93-28B98F664F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5588A-3B6D-4793-9C9E-3C050927F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658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7D6C6-6F8E-4E09-9D72-A68738C73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226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a:cs typeface="Calibri"/>
              </a:rPr>
              <a:t>Thank you to all who attended this meeting today. </a:t>
            </a:r>
          </a:p>
          <a:p>
            <a:pPr defTabSz="914318">
              <a:defRPr/>
            </a:pPr>
            <a:endParaRPr lang="en-US">
              <a:cs typeface="Calibri"/>
            </a:endParaRPr>
          </a:p>
          <a:p>
            <a:pPr defTabSz="914318">
              <a:defRPr/>
            </a:pPr>
            <a:r>
              <a:rPr lang="en-US">
                <a:cs typeface="Calibri"/>
              </a:rPr>
              <a:t>As a reminder, p</a:t>
            </a:r>
            <a:r>
              <a:rPr lang="en-US"/>
              <a:t>lease take the time to complete the survey that will pop up at the end of this meeting. </a:t>
            </a:r>
          </a:p>
          <a:p>
            <a:endParaRPr lang="en-US"/>
          </a:p>
        </p:txBody>
      </p:sp>
    </p:spTree>
    <p:extLst>
      <p:ext uri="{BB962C8B-B14F-4D97-AF65-F5344CB8AC3E}">
        <p14:creationId xmlns:p14="http://schemas.microsoft.com/office/powerpoint/2010/main" val="284937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81578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7D6C6-6F8E-4E09-9D72-A68738C73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16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6674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Tree>
    <p:extLst>
      <p:ext uri="{BB962C8B-B14F-4D97-AF65-F5344CB8AC3E}">
        <p14:creationId xmlns:p14="http://schemas.microsoft.com/office/powerpoint/2010/main" val="704754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17">
              <a:defRPr/>
            </a:pPr>
            <a:fld id="{3B87D6C6-6F8E-4E09-9D72-A68738C73EAD}" type="slidenum">
              <a:rPr lang="en-US">
                <a:solidFill>
                  <a:prstClr val="black"/>
                </a:solidFill>
                <a:latin typeface="Calibri" panose="020F0502020204030204"/>
              </a:rPr>
              <a:pPr defTabSz="93171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78893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1307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8" Type="http://schemas.openxmlformats.org/officeDocument/2006/relationships/hyperlink" Target="https://www.commerce.wa.gov/" TargetMode="External"/><Relationship Id="rId3" Type="http://schemas.openxmlformats.org/officeDocument/2006/relationships/image" Target="../media/image14.emf"/><Relationship Id="rId7" Type="http://schemas.openxmlformats.org/officeDocument/2006/relationships/image" Target="../media/image16.emf"/><Relationship Id="rId2" Type="http://schemas.openxmlformats.org/officeDocument/2006/relationships/hyperlink" Target="https://twitter.com/WaStateCommerce" TargetMode="External"/><Relationship Id="rId1" Type="http://schemas.openxmlformats.org/officeDocument/2006/relationships/slideMaster" Target="../slideMasters/slideMaster4.xml"/><Relationship Id="rId6" Type="http://schemas.openxmlformats.org/officeDocument/2006/relationships/hyperlink" Target="https://www.linkedin.com/company/893804" TargetMode="External"/><Relationship Id="rId11" Type="http://schemas.openxmlformats.org/officeDocument/2006/relationships/image" Target="../media/image18.emf"/><Relationship Id="rId5" Type="http://schemas.openxmlformats.org/officeDocument/2006/relationships/image" Target="../media/image15.emf"/><Relationship Id="rId10" Type="http://schemas.openxmlformats.org/officeDocument/2006/relationships/hyperlink" Target="https://www.instagram.com/wastatecommerce/" TargetMode="External"/><Relationship Id="rId4" Type="http://schemas.openxmlformats.org/officeDocument/2006/relationships/hyperlink" Target="https://www.facebook.com/WAStateCommerce/" TargetMode="External"/><Relationship Id="rId9" Type="http://schemas.openxmlformats.org/officeDocument/2006/relationships/image" Target="../media/image17.emf"/></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hyperlink" Target="https://twitter.com/WaStateCommerce" TargetMode="External"/><Relationship Id="rId7" Type="http://schemas.openxmlformats.org/officeDocument/2006/relationships/hyperlink" Target="https://www.linkedin.com/company/893804" TargetMode="External"/><Relationship Id="rId2" Type="http://schemas.openxmlformats.org/officeDocument/2006/relationships/image" Target="../media/image17.emf"/><Relationship Id="rId1" Type="http://schemas.openxmlformats.org/officeDocument/2006/relationships/slideMaster" Target="../slideMasters/slideMaster4.xml"/><Relationship Id="rId6" Type="http://schemas.openxmlformats.org/officeDocument/2006/relationships/image" Target="../media/image15.emf"/><Relationship Id="rId11" Type="http://schemas.openxmlformats.org/officeDocument/2006/relationships/image" Target="../media/image18.emf"/><Relationship Id="rId5" Type="http://schemas.openxmlformats.org/officeDocument/2006/relationships/hyperlink" Target="https://www.facebook.com/WAStateCommerce/" TargetMode="External"/><Relationship Id="rId10" Type="http://schemas.openxmlformats.org/officeDocument/2006/relationships/hyperlink" Target="https://www.instagram.com/wastatecommerce/" TargetMode="External"/><Relationship Id="rId4" Type="http://schemas.openxmlformats.org/officeDocument/2006/relationships/image" Target="../media/image14.emf"/><Relationship Id="rId9" Type="http://schemas.openxmlformats.org/officeDocument/2006/relationships/hyperlink" Target="https://www.commerce.wa.gov/"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8" Type="http://schemas.openxmlformats.org/officeDocument/2006/relationships/hyperlink" Target="https://www.linkedin.com/company/893804" TargetMode="External"/><Relationship Id="rId3" Type="http://schemas.openxmlformats.org/officeDocument/2006/relationships/hyperlink" Target="https://www.commerce.wa.gov/" TargetMode="External"/><Relationship Id="rId7" Type="http://schemas.openxmlformats.org/officeDocument/2006/relationships/image" Target="../media/image14.emf"/><Relationship Id="rId2" Type="http://schemas.openxmlformats.org/officeDocument/2006/relationships/image" Target="../media/image17.emf"/><Relationship Id="rId1" Type="http://schemas.openxmlformats.org/officeDocument/2006/relationships/slideMaster" Target="../slideMasters/slideMaster6.xml"/><Relationship Id="rId6" Type="http://schemas.openxmlformats.org/officeDocument/2006/relationships/hyperlink" Target="https://twitter.com/WaStateCommerce" TargetMode="External"/><Relationship Id="rId11" Type="http://schemas.openxmlformats.org/officeDocument/2006/relationships/image" Target="../media/image18.emf"/><Relationship Id="rId5" Type="http://schemas.openxmlformats.org/officeDocument/2006/relationships/image" Target="../media/image15.emf"/><Relationship Id="rId10" Type="http://schemas.openxmlformats.org/officeDocument/2006/relationships/hyperlink" Target="https://www.instagram.com/wastatecommerce/" TargetMode="External"/><Relationship Id="rId4" Type="http://schemas.openxmlformats.org/officeDocument/2006/relationships/hyperlink" Target="https://www.facebook.com/WAStateCommerce/" TargetMode="External"/><Relationship Id="rId9" Type="http://schemas.openxmlformats.org/officeDocument/2006/relationships/image" Target="../media/image16.emf"/></Relationships>
</file>

<file path=ppt/slideLayouts/_rels/slideLayout59.xml.rels><?xml version="1.0" encoding="UTF-8" standalone="yes"?>
<Relationships xmlns="http://schemas.openxmlformats.org/package/2006/relationships"><Relationship Id="rId8" Type="http://schemas.openxmlformats.org/officeDocument/2006/relationships/hyperlink" Target="https://www.linkedin.com/company/893804" TargetMode="External"/><Relationship Id="rId3" Type="http://schemas.openxmlformats.org/officeDocument/2006/relationships/hyperlink" Target="https://www.commerce.wa.gov/" TargetMode="External"/><Relationship Id="rId7" Type="http://schemas.openxmlformats.org/officeDocument/2006/relationships/image" Target="../media/image14.emf"/><Relationship Id="rId2" Type="http://schemas.openxmlformats.org/officeDocument/2006/relationships/image" Target="../media/image17.emf"/><Relationship Id="rId1" Type="http://schemas.openxmlformats.org/officeDocument/2006/relationships/slideMaster" Target="../slideMasters/slideMaster6.xml"/><Relationship Id="rId6" Type="http://schemas.openxmlformats.org/officeDocument/2006/relationships/hyperlink" Target="https://twitter.com/WaStateCommerce" TargetMode="External"/><Relationship Id="rId11" Type="http://schemas.openxmlformats.org/officeDocument/2006/relationships/image" Target="../media/image18.emf"/><Relationship Id="rId5" Type="http://schemas.openxmlformats.org/officeDocument/2006/relationships/image" Target="../media/image15.emf"/><Relationship Id="rId10" Type="http://schemas.openxmlformats.org/officeDocument/2006/relationships/hyperlink" Target="https://www.instagram.com/wastatecommerce/" TargetMode="External"/><Relationship Id="rId4" Type="http://schemas.openxmlformats.org/officeDocument/2006/relationships/hyperlink" Target="https://www.facebook.com/WAStateCommerce/" TargetMode="External"/><Relationship Id="rId9" Type="http://schemas.openxmlformats.org/officeDocument/2006/relationships/image" Target="../media/image16.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hyperlink" Target="https://www.commerce.wa.gov/" TargetMode="External"/><Relationship Id="rId3" Type="http://schemas.openxmlformats.org/officeDocument/2006/relationships/image" Target="../media/image14.emf"/><Relationship Id="rId7" Type="http://schemas.openxmlformats.org/officeDocument/2006/relationships/image" Target="../media/image16.emf"/><Relationship Id="rId2" Type="http://schemas.openxmlformats.org/officeDocument/2006/relationships/hyperlink" Target="https://twitter.com/WaStateCommerce" TargetMode="External"/><Relationship Id="rId1" Type="http://schemas.openxmlformats.org/officeDocument/2006/relationships/slideMaster" Target="../slideMasters/slideMaster6.xml"/><Relationship Id="rId6" Type="http://schemas.openxmlformats.org/officeDocument/2006/relationships/hyperlink" Target="https://www.linkedin.com/company/893804" TargetMode="External"/><Relationship Id="rId5" Type="http://schemas.openxmlformats.org/officeDocument/2006/relationships/image" Target="../media/image15.emf"/><Relationship Id="rId4" Type="http://schemas.openxmlformats.org/officeDocument/2006/relationships/hyperlink" Target="https://www.facebook.com/WAStateCommerce/" TargetMode="External"/><Relationship Id="rId9" Type="http://schemas.openxmlformats.org/officeDocument/2006/relationships/image" Target="../media/image17.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8" Type="http://schemas.openxmlformats.org/officeDocument/2006/relationships/hyperlink" Target="https://www.commerce.wa.gov/" TargetMode="External"/><Relationship Id="rId3" Type="http://schemas.openxmlformats.org/officeDocument/2006/relationships/image" Target="../media/image14.emf"/><Relationship Id="rId7" Type="http://schemas.openxmlformats.org/officeDocument/2006/relationships/image" Target="../media/image16.emf"/><Relationship Id="rId2" Type="http://schemas.openxmlformats.org/officeDocument/2006/relationships/hyperlink" Target="https://twitter.com/WaStateCommerce" TargetMode="External"/><Relationship Id="rId1" Type="http://schemas.openxmlformats.org/officeDocument/2006/relationships/slideMaster" Target="../slideMasters/slideMaster9.xml"/><Relationship Id="rId6" Type="http://schemas.openxmlformats.org/officeDocument/2006/relationships/hyperlink" Target="https://www.linkedin.com/company/893804" TargetMode="External"/><Relationship Id="rId11" Type="http://schemas.openxmlformats.org/officeDocument/2006/relationships/image" Target="../media/image18.emf"/><Relationship Id="rId5" Type="http://schemas.openxmlformats.org/officeDocument/2006/relationships/image" Target="../media/image15.emf"/><Relationship Id="rId10" Type="http://schemas.openxmlformats.org/officeDocument/2006/relationships/hyperlink" Target="https://www.instagram.com/wastatecommerce/" TargetMode="External"/><Relationship Id="rId4" Type="http://schemas.openxmlformats.org/officeDocument/2006/relationships/hyperlink" Target="https://www.facebook.com/WAStateCommerce/" TargetMode="External"/><Relationship Id="rId9" Type="http://schemas.openxmlformats.org/officeDocument/2006/relationships/image" Target="../media/image17.emf"/></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hyperlink" Target="https://twitter.com/WaStateCommerce" TargetMode="External"/><Relationship Id="rId7" Type="http://schemas.openxmlformats.org/officeDocument/2006/relationships/hyperlink" Target="https://www.linkedin.com/company/893804" TargetMode="External"/><Relationship Id="rId2" Type="http://schemas.openxmlformats.org/officeDocument/2006/relationships/image" Target="../media/image17.emf"/><Relationship Id="rId1" Type="http://schemas.openxmlformats.org/officeDocument/2006/relationships/slideMaster" Target="../slideMasters/slideMaster9.xml"/><Relationship Id="rId6" Type="http://schemas.openxmlformats.org/officeDocument/2006/relationships/image" Target="../media/image15.emf"/><Relationship Id="rId11" Type="http://schemas.openxmlformats.org/officeDocument/2006/relationships/image" Target="../media/image18.emf"/><Relationship Id="rId5" Type="http://schemas.openxmlformats.org/officeDocument/2006/relationships/hyperlink" Target="https://www.facebook.com/WAStateCommerce/" TargetMode="External"/><Relationship Id="rId10" Type="http://schemas.openxmlformats.org/officeDocument/2006/relationships/hyperlink" Target="https://www.instagram.com/wastatecommerce/" TargetMode="External"/><Relationship Id="rId4" Type="http://schemas.openxmlformats.org/officeDocument/2006/relationships/image" Target="../media/image14.emf"/><Relationship Id="rId9" Type="http://schemas.openxmlformats.org/officeDocument/2006/relationships/hyperlink" Target="https://www.commerce.wa.gov/"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2495DE-15AA-481D-8AA0-1828040B74AD}"/>
              </a:ext>
            </a:extLst>
          </p:cNvPr>
          <p:cNvSpPr/>
          <p:nvPr userDrawn="1"/>
        </p:nvSpPr>
        <p:spPr>
          <a:xfrm>
            <a:off x="0" y="4668253"/>
            <a:ext cx="12192000" cy="2189747"/>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786CA6B-267E-4B2A-8B86-AF35F973BD13}"/>
              </a:ext>
            </a:extLst>
          </p:cNvPr>
          <p:cNvSpPr>
            <a:spLocks noGrp="1"/>
          </p:cNvSpPr>
          <p:nvPr>
            <p:ph type="ctrTitle"/>
          </p:nvPr>
        </p:nvSpPr>
        <p:spPr>
          <a:xfrm>
            <a:off x="1524000" y="1656765"/>
            <a:ext cx="9144000" cy="2387600"/>
          </a:xfrm>
        </p:spPr>
        <p:txBody>
          <a:bodyPr anchor="b"/>
          <a:lstStyle>
            <a:lvl1pPr algn="ctr">
              <a:defRPr sz="6000">
                <a:latin typeface="Century Gothic" panose="020B0502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6C7BE19-0154-4889-9AB1-3F11725AC926}"/>
              </a:ext>
            </a:extLst>
          </p:cNvPr>
          <p:cNvSpPr>
            <a:spLocks noGrp="1"/>
          </p:cNvSpPr>
          <p:nvPr>
            <p:ph type="subTitle" idx="1"/>
          </p:nvPr>
        </p:nvSpPr>
        <p:spPr>
          <a:xfrm>
            <a:off x="1524000" y="4769412"/>
            <a:ext cx="9144000" cy="158693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425B2F-AB1A-4F51-B42C-85B0E980BF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CE5039D-307B-4124-9F2E-EBFE332C6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2859F-4FFC-48CF-B560-FEE605A9AC8B}"/>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8" name="Picture 7" descr="Text&#10;&#10;Description automatically generated">
            <a:extLst>
              <a:ext uri="{FF2B5EF4-FFF2-40B4-BE49-F238E27FC236}">
                <a16:creationId xmlns:a16="http://schemas.microsoft.com/office/drawing/2014/main" id="{9B6031A1-0C88-4AD5-B20E-B75755505D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8481" y="396731"/>
            <a:ext cx="2105319" cy="866896"/>
          </a:xfrm>
          <a:prstGeom prst="rect">
            <a:avLst/>
          </a:prstGeom>
        </p:spPr>
      </p:pic>
      <p:sp>
        <p:nvSpPr>
          <p:cNvPr id="10" name="Rectangle 9">
            <a:extLst>
              <a:ext uri="{FF2B5EF4-FFF2-40B4-BE49-F238E27FC236}">
                <a16:creationId xmlns:a16="http://schemas.microsoft.com/office/drawing/2014/main" id="{C97B6536-FECC-4F2E-8BD7-E0849786EF5A}"/>
              </a:ext>
            </a:extLst>
          </p:cNvPr>
          <p:cNvSpPr/>
          <p:nvPr userDrawn="1"/>
        </p:nvSpPr>
        <p:spPr>
          <a:xfrm>
            <a:off x="0" y="4485690"/>
            <a:ext cx="12192000" cy="46037"/>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descr="Shape&#10;&#10;Description automatically generated">
            <a:extLst>
              <a:ext uri="{FF2B5EF4-FFF2-40B4-BE49-F238E27FC236}">
                <a16:creationId xmlns:a16="http://schemas.microsoft.com/office/drawing/2014/main" id="{24884B49-59F6-442C-B711-5A6D704351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85" y="256731"/>
            <a:ext cx="5409626" cy="6324064"/>
          </a:xfrm>
          <a:prstGeom prst="rect">
            <a:avLst/>
          </a:prstGeom>
        </p:spPr>
      </p:pic>
    </p:spTree>
    <p:extLst>
      <p:ext uri="{BB962C8B-B14F-4D97-AF65-F5344CB8AC3E}">
        <p14:creationId xmlns:p14="http://schemas.microsoft.com/office/powerpoint/2010/main" val="294729734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FE3-8264-4FCC-ACA2-849D767A9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04616-C8C2-4354-9512-EEEA53C595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0D7FD5-3069-4D66-8A0F-7CF6E7C067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6B4A59-C02E-4737-9ACB-1313A012E31F}"/>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6" name="Footer Placeholder 5">
            <a:extLst>
              <a:ext uri="{FF2B5EF4-FFF2-40B4-BE49-F238E27FC236}">
                <a16:creationId xmlns:a16="http://schemas.microsoft.com/office/drawing/2014/main" id="{71ECBF1D-B159-4203-9017-FCAC2D016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8EE01-1552-4084-A729-F57CDE05BD07}"/>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255150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6B47-FB3F-47B6-BCA0-6401176AB7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9E5FF1-B723-4284-BDCD-B7F18345D6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E9A2CE-B356-42E0-88F2-7EAE7F890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959FAB-92D1-4C52-B366-5DF04A724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6C49D-2654-4934-BA4F-50F1EB25D6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EB5CBE-889C-4400-9580-9E409BB1DFC7}"/>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8" name="Footer Placeholder 7">
            <a:extLst>
              <a:ext uri="{FF2B5EF4-FFF2-40B4-BE49-F238E27FC236}">
                <a16:creationId xmlns:a16="http://schemas.microsoft.com/office/drawing/2014/main" id="{9FBC4D3A-5F26-4A56-B023-9B53464C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E75B96-3B8A-4FD5-B187-CE8D1D006126}"/>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1325508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0AE95-D30E-42DF-8644-52732F2E78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CAC9FA-0478-401F-BE90-4C98D71D4F67}"/>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4" name="Footer Placeholder 3">
            <a:extLst>
              <a:ext uri="{FF2B5EF4-FFF2-40B4-BE49-F238E27FC236}">
                <a16:creationId xmlns:a16="http://schemas.microsoft.com/office/drawing/2014/main" id="{B6AC34C1-AEA4-4CA1-8840-5A35D0E86D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C1FF7-4C8C-405F-ACC4-D3CB23681D95}"/>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2331014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95D4CA-0521-40F2-B886-D0A51E4BDF2D}"/>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3" name="Footer Placeholder 2">
            <a:extLst>
              <a:ext uri="{FF2B5EF4-FFF2-40B4-BE49-F238E27FC236}">
                <a16:creationId xmlns:a16="http://schemas.microsoft.com/office/drawing/2014/main" id="{7765912C-21E3-4FCD-BBCA-AE37DE2750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6245A-BF93-41C4-8DB7-355B72801BE4}"/>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1893160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AC48-0E87-46F7-85F4-EEDE8C1EE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F3B087-F9F4-456C-9197-8C6FF6762E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D8FD4B-F494-45FA-9FD3-E3EAC5936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394C2C-26A5-49FA-A748-3040260CBF51}"/>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6" name="Footer Placeholder 5">
            <a:extLst>
              <a:ext uri="{FF2B5EF4-FFF2-40B4-BE49-F238E27FC236}">
                <a16:creationId xmlns:a16="http://schemas.microsoft.com/office/drawing/2014/main" id="{C3DE347C-53F2-4C4B-B3FB-3571508405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18DC4-483A-4D11-B099-93BBFA05D9CF}"/>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90991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710C-8D92-4086-BF53-549D529CE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C4BAEE-8658-41B2-B891-FB580F5711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44CD6B-0EA8-41AC-9C9A-248BC2047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17676-CB02-4C21-BA87-C4D516C666F9}"/>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6" name="Footer Placeholder 5">
            <a:extLst>
              <a:ext uri="{FF2B5EF4-FFF2-40B4-BE49-F238E27FC236}">
                <a16:creationId xmlns:a16="http://schemas.microsoft.com/office/drawing/2014/main" id="{85B0AD00-00B7-42C3-82FC-55C808BB2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3F3CF-251A-41A1-AED8-11A3112935CF}"/>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294288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7933-36C8-49A8-81A6-2FC697009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CD9E0-28AE-4B01-BB52-E6861180D1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CEDDD-2EF4-4A03-A75A-69D3A88D71B6}"/>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5" name="Footer Placeholder 4">
            <a:extLst>
              <a:ext uri="{FF2B5EF4-FFF2-40B4-BE49-F238E27FC236}">
                <a16:creationId xmlns:a16="http://schemas.microsoft.com/office/drawing/2014/main" id="{F50639ED-E214-4870-B0D7-1A43ED011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99ED3-3A02-484E-8E94-4E38DBB349C9}"/>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1156533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4BCA3D-EEA3-4CEF-A401-AC075C2A10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DFE60D-3675-4DBB-873A-EC3ACC94AA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C21AC-8DE1-4C9C-A309-F0DE7FCC5DE1}"/>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5" name="Footer Placeholder 4">
            <a:extLst>
              <a:ext uri="{FF2B5EF4-FFF2-40B4-BE49-F238E27FC236}">
                <a16:creationId xmlns:a16="http://schemas.microsoft.com/office/drawing/2014/main" id="{EF098640-72F2-4E3D-9EEE-7B35F73A5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3BE11-4F13-4B4D-81DC-87A5DA2FBE28}"/>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4087210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71FF2F9-377E-4C3D-980B-332863F12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4554224"/>
            <a:ext cx="12192000" cy="2303776"/>
          </a:xfrm>
          <a:prstGeom prst="rect">
            <a:avLst/>
          </a:prstGeom>
        </p:spPr>
      </p:pic>
      <p:pic>
        <p:nvPicPr>
          <p:cNvPr id="8" name="Picture 7" descr="Logo&#10;&#10;Description automatically generated">
            <a:extLst>
              <a:ext uri="{FF2B5EF4-FFF2-40B4-BE49-F238E27FC236}">
                <a16:creationId xmlns:a16="http://schemas.microsoft.com/office/drawing/2014/main" id="{4B90880F-1619-44D6-A447-6BABD76AC9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7081" y="228766"/>
            <a:ext cx="2229677" cy="894658"/>
          </a:xfrm>
          <a:prstGeom prst="rect">
            <a:avLst/>
          </a:prstGeom>
        </p:spPr>
      </p:pic>
    </p:spTree>
    <p:extLst>
      <p:ext uri="{BB962C8B-B14F-4D97-AF65-F5344CB8AC3E}">
        <p14:creationId xmlns:p14="http://schemas.microsoft.com/office/powerpoint/2010/main" val="3018261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07806" y="1122363"/>
            <a:ext cx="9776389"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207806" y="3602038"/>
            <a:ext cx="9776389" cy="1655762"/>
          </a:xfrm>
        </p:spPr>
        <p:txBody>
          <a:bodyPr/>
          <a:lstStyle>
            <a:lvl1pPr marL="0" indent="0" algn="ct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a:p>
        </p:txBody>
      </p:sp>
    </p:spTree>
    <p:extLst>
      <p:ext uri="{BB962C8B-B14F-4D97-AF65-F5344CB8AC3E}">
        <p14:creationId xmlns:p14="http://schemas.microsoft.com/office/powerpoint/2010/main" val="2301943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058B-1DAC-44B7-95B5-853DDC4A1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BDEF6-23BF-41A6-B6C3-00E902AB6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18FE8-AD3D-4F38-B712-39A288F11A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424E6A-C8C6-4D08-A5A6-D32D96882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64BE1-A8D9-4DCE-BBE1-D2816B5D7B7A}"/>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9" name="Picture 8" descr="Results Washington logo of Washington state with a graph line showing increase">
            <a:extLst>
              <a:ext uri="{FF2B5EF4-FFF2-40B4-BE49-F238E27FC236}">
                <a16:creationId xmlns:a16="http://schemas.microsoft.com/office/drawing/2014/main" id="{32BCDBC5-206B-40F5-AB8A-68C367AE0DB6}"/>
              </a:ext>
            </a:extLst>
          </p:cNvPr>
          <p:cNvPicPr>
            <a:picLocks noChangeAspect="1"/>
          </p:cNvPicPr>
          <p:nvPr userDrawn="1"/>
        </p:nvPicPr>
        <p:blipFill>
          <a:blip r:embed="rId2"/>
          <a:stretch>
            <a:fillRect/>
          </a:stretch>
        </p:blipFill>
        <p:spPr>
          <a:xfrm>
            <a:off x="10271791" y="312027"/>
            <a:ext cx="1646986" cy="677231"/>
          </a:xfrm>
          <a:prstGeom prst="rect">
            <a:avLst/>
          </a:prstGeom>
        </p:spPr>
      </p:pic>
      <p:cxnSp>
        <p:nvCxnSpPr>
          <p:cNvPr id="10" name="Straight Connector 9">
            <a:extLst>
              <a:ext uri="{FF2B5EF4-FFF2-40B4-BE49-F238E27FC236}">
                <a16:creationId xmlns:a16="http://schemas.microsoft.com/office/drawing/2014/main" id="{02529234-6010-4F06-9E94-C8397BC387E8}"/>
              </a:ext>
              <a:ext uri="{C183D7F6-B498-43B3-948B-1728B52AA6E4}">
                <adec:decorative xmlns:adec="http://schemas.microsoft.com/office/drawing/2017/decorative" val="1"/>
              </a:ext>
            </a:extLst>
          </p:cNvPr>
          <p:cNvCxnSpPr>
            <a:cxnSpLocks/>
          </p:cNvCxnSpPr>
          <p:nvPr userDrawn="1"/>
        </p:nvCxnSpPr>
        <p:spPr>
          <a:xfrm>
            <a:off x="943276" y="1719563"/>
            <a:ext cx="1041052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346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5559" y="1668567"/>
            <a:ext cx="9753600" cy="39016"/>
          </a:xfrm>
          <a:prstGeom prst="rect">
            <a:avLst/>
          </a:prstGeom>
        </p:spPr>
      </p:pic>
    </p:spTree>
    <p:extLst>
      <p:ext uri="{BB962C8B-B14F-4D97-AF65-F5344CB8AC3E}">
        <p14:creationId xmlns:p14="http://schemas.microsoft.com/office/powerpoint/2010/main" val="1663940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776" y="1825625"/>
            <a:ext cx="495302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48069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5559" y="1668567"/>
            <a:ext cx="9753600" cy="39016"/>
          </a:xfrm>
          <a:prstGeom prst="rect">
            <a:avLst/>
          </a:prstGeom>
        </p:spPr>
      </p:pic>
    </p:spTree>
    <p:extLst>
      <p:ext uri="{BB962C8B-B14F-4D97-AF65-F5344CB8AC3E}">
        <p14:creationId xmlns:p14="http://schemas.microsoft.com/office/powerpoint/2010/main" val="1455032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776" y="1681163"/>
            <a:ext cx="4930801" cy="823912"/>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1066776" y="2505075"/>
            <a:ext cx="493080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3"/>
            <a:ext cx="4857569" cy="823912"/>
          </a:xfrm>
        </p:spPr>
        <p:txBody>
          <a:bodyPr anchor="b"/>
          <a:lstStyle>
            <a:lvl1pPr marL="0" indent="0">
              <a:buNone/>
              <a:defRPr sz="2400" b="1">
                <a:solidFill>
                  <a:schemeClr val="accent1">
                    <a:lumMod val="20000"/>
                    <a:lumOff val="8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4" y="2505075"/>
            <a:ext cx="485756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10" name="Title 1"/>
          <p:cNvSpPr>
            <a:spLocks noGrp="1"/>
          </p:cNvSpPr>
          <p:nvPr>
            <p:ph type="title"/>
          </p:nvPr>
        </p:nvSpPr>
        <p:spPr>
          <a:xfrm>
            <a:off x="1096577" y="633046"/>
            <a:ext cx="9933195" cy="1057642"/>
          </a:xfrm>
        </p:spPr>
        <p:txBody>
          <a:bodyPr/>
          <a:lstStyle/>
          <a:p>
            <a:r>
              <a:rPr lang="en-US"/>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5559" y="1668567"/>
            <a:ext cx="9753600" cy="39016"/>
          </a:xfrm>
          <a:prstGeom prst="rect">
            <a:avLst/>
          </a:prstGeom>
        </p:spPr>
      </p:pic>
    </p:spTree>
    <p:extLst>
      <p:ext uri="{BB962C8B-B14F-4D97-AF65-F5344CB8AC3E}">
        <p14:creationId xmlns:p14="http://schemas.microsoft.com/office/powerpoint/2010/main" val="4092104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5559" y="1668567"/>
            <a:ext cx="9753600" cy="39016"/>
          </a:xfrm>
          <a:prstGeom prst="rect">
            <a:avLst/>
          </a:prstGeom>
        </p:spPr>
      </p:pic>
    </p:spTree>
    <p:extLst>
      <p:ext uri="{BB962C8B-B14F-4D97-AF65-F5344CB8AC3E}">
        <p14:creationId xmlns:p14="http://schemas.microsoft.com/office/powerpoint/2010/main" val="3156028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1862592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774" y="703392"/>
            <a:ext cx="4405559" cy="135401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950636" y="703392"/>
            <a:ext cx="5022165" cy="5157666"/>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66772" y="2321173"/>
            <a:ext cx="4405559" cy="3547819"/>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1223397" y="2121808"/>
            <a:ext cx="4248935" cy="45719"/>
          </a:xfrm>
          <a:prstGeom prst="rect">
            <a:avLst/>
          </a:prstGeom>
        </p:spPr>
      </p:pic>
    </p:spTree>
    <p:extLst>
      <p:ext uri="{BB962C8B-B14F-4D97-AF65-F5344CB8AC3E}">
        <p14:creationId xmlns:p14="http://schemas.microsoft.com/office/powerpoint/2010/main" val="520654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774" y="703392"/>
            <a:ext cx="4405559" cy="135401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1066774" y="2321173"/>
            <a:ext cx="4405559" cy="3547819"/>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1227580" y="2108463"/>
            <a:ext cx="4251787" cy="48744"/>
          </a:xfrm>
          <a:prstGeom prst="rect">
            <a:avLst/>
          </a:prstGeom>
        </p:spPr>
      </p:pic>
      <p:sp>
        <p:nvSpPr>
          <p:cNvPr id="10" name="Picture Placeholder 2"/>
          <p:cNvSpPr>
            <a:spLocks noGrp="1"/>
          </p:cNvSpPr>
          <p:nvPr>
            <p:ph type="pic" idx="13"/>
          </p:nvPr>
        </p:nvSpPr>
        <p:spPr>
          <a:xfrm>
            <a:off x="5943599" y="987433"/>
            <a:ext cx="5040596"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Tree>
    <p:extLst>
      <p:ext uri="{BB962C8B-B14F-4D97-AF65-F5344CB8AC3E}">
        <p14:creationId xmlns:p14="http://schemas.microsoft.com/office/powerpoint/2010/main" val="2418204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1207806" y="703392"/>
            <a:ext cx="4271564" cy="515766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2" name="Title 1"/>
          <p:cNvSpPr>
            <a:spLocks noGrp="1"/>
          </p:cNvSpPr>
          <p:nvPr>
            <p:ph type="title"/>
          </p:nvPr>
        </p:nvSpPr>
        <p:spPr>
          <a:xfrm>
            <a:off x="5943602" y="703392"/>
            <a:ext cx="5040593" cy="135401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5943604" y="2321173"/>
            <a:ext cx="5040593" cy="3547819"/>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943599" y="2113680"/>
            <a:ext cx="5053336" cy="43527"/>
          </a:xfrm>
          <a:prstGeom prst="rect">
            <a:avLst/>
          </a:prstGeom>
        </p:spPr>
      </p:pic>
    </p:spTree>
    <p:extLst>
      <p:ext uri="{BB962C8B-B14F-4D97-AF65-F5344CB8AC3E}">
        <p14:creationId xmlns:p14="http://schemas.microsoft.com/office/powerpoint/2010/main" val="625166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43" name="Rectangle 42"/>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1"/>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21" name="Text Placeholder 31"/>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22" name="Text Placeholder 31"/>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XX/XX/2022 (date goes here)</a:t>
            </a:r>
          </a:p>
        </p:txBody>
      </p:sp>
      <p:pic>
        <p:nvPicPr>
          <p:cNvPr id="47" name="Picture 46"/>
          <p:cNvPicPr>
            <a:picLocks noChangeAspect="1"/>
          </p:cNvPicPr>
          <p:nvPr userDrawn="1"/>
        </p:nvPicPr>
        <p:blipFill>
          <a:blip r:embed="rId2"/>
          <a:stretch>
            <a:fillRect/>
          </a:stretch>
        </p:blipFill>
        <p:spPr>
          <a:xfrm>
            <a:off x="8909050" y="805225"/>
            <a:ext cx="2146300" cy="2523273"/>
          </a:xfrm>
          <a:prstGeom prst="rect">
            <a:avLst/>
          </a:prstGeom>
        </p:spPr>
      </p:pic>
      <p:cxnSp>
        <p:nvCxnSpPr>
          <p:cNvPr id="48" name="Straight Connector 47"/>
          <p:cNvCxnSpPr/>
          <p:nvPr userDrawn="1"/>
        </p:nvCxnSpPr>
        <p:spPr>
          <a:xfrm>
            <a:off x="574675" y="5065599"/>
            <a:ext cx="1885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a:t>Presentation title goes here</a:t>
            </a:r>
          </a:p>
        </p:txBody>
      </p:sp>
      <p:sp>
        <p:nvSpPr>
          <p:cNvPr id="12" name="Text Placeholder 31"/>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Click to add subtitle (28)</a:t>
            </a:r>
          </a:p>
        </p:txBody>
      </p:sp>
      <p:sp>
        <p:nvSpPr>
          <p:cNvPr id="2" name="TextBox 1"/>
          <p:cNvSpPr txBox="1"/>
          <p:nvPr userDrawn="1"/>
        </p:nvSpPr>
        <p:spPr>
          <a:xfrm>
            <a:off x="10985770" y="6472136"/>
            <a:ext cx="596630" cy="230832"/>
          </a:xfrm>
          <a:prstGeom prst="rect">
            <a:avLst/>
          </a:prstGeom>
          <a:noFill/>
        </p:spPr>
        <p:txBody>
          <a:bodyPr wrap="square" rtlCol="0">
            <a:spAutoFit/>
          </a:bodyPr>
          <a:lstStyle/>
          <a:p>
            <a:pPr algn="r"/>
            <a:r>
              <a:rPr lang="en-US" sz="900">
                <a:solidFill>
                  <a:schemeClr val="bg2">
                    <a:lumMod val="50000"/>
                  </a:schemeClr>
                </a:solidFill>
              </a:rPr>
              <a:t>v1.4</a:t>
            </a:r>
          </a:p>
        </p:txBody>
      </p:sp>
    </p:spTree>
    <p:extLst>
      <p:ext uri="{BB962C8B-B14F-4D97-AF65-F5344CB8AC3E}">
        <p14:creationId xmlns:p14="http://schemas.microsoft.com/office/powerpoint/2010/main" val="3361784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rengthening Communit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0798"/>
            <a:ext cx="12191675" cy="4819522"/>
          </a:xfrm>
          <a:prstGeom prst="rect">
            <a:avLst/>
          </a:prstGeom>
        </p:spPr>
      </p:pic>
      <p:sp>
        <p:nvSpPr>
          <p:cNvPr id="8" name="TextBox 7"/>
          <p:cNvSpPr txBox="1"/>
          <p:nvPr userDrawn="1"/>
        </p:nvSpPr>
        <p:spPr>
          <a:xfrm>
            <a:off x="6095839" y="5611633"/>
            <a:ext cx="2095661"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Crime Victims and Public Safety </a:t>
            </a:r>
          </a:p>
        </p:txBody>
      </p:sp>
      <p:sp>
        <p:nvSpPr>
          <p:cNvPr id="10" name="TextBox 9"/>
          <p:cNvSpPr txBox="1"/>
          <p:nvPr userDrawn="1"/>
        </p:nvSpPr>
        <p:spPr>
          <a:xfrm>
            <a:off x="6095839" y="3210378"/>
            <a:ext cx="2117453"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Small Business Assistance</a:t>
            </a:r>
          </a:p>
        </p:txBody>
      </p:sp>
      <p:sp>
        <p:nvSpPr>
          <p:cNvPr id="11" name="TextBox 10"/>
          <p:cNvSpPr txBox="1"/>
          <p:nvPr userDrawn="1"/>
        </p:nvSpPr>
        <p:spPr>
          <a:xfrm>
            <a:off x="0" y="5611634"/>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Planning and Tech assistance</a:t>
            </a:r>
          </a:p>
        </p:txBody>
      </p:sp>
      <p:sp>
        <p:nvSpPr>
          <p:cNvPr id="12" name="TextBox 11"/>
          <p:cNvSpPr txBox="1"/>
          <p:nvPr userDrawn="1"/>
        </p:nvSpPr>
        <p:spPr>
          <a:xfrm>
            <a:off x="3052563" y="3193959"/>
            <a:ext cx="2167137"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Infrastructure and broadband</a:t>
            </a:r>
          </a:p>
        </p:txBody>
      </p:sp>
      <p:sp>
        <p:nvSpPr>
          <p:cNvPr id="13" name="TextBox 12"/>
          <p:cNvSpPr txBox="1"/>
          <p:nvPr userDrawn="1"/>
        </p:nvSpPr>
        <p:spPr>
          <a:xfrm>
            <a:off x="3046362" y="5611634"/>
            <a:ext cx="2378082"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Community</a:t>
            </a:r>
          </a:p>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Services and facilities</a:t>
            </a:r>
          </a:p>
        </p:txBody>
      </p:sp>
      <p:sp>
        <p:nvSpPr>
          <p:cNvPr id="14" name="TextBox 13"/>
          <p:cNvSpPr txBox="1"/>
          <p:nvPr userDrawn="1"/>
        </p:nvSpPr>
        <p:spPr>
          <a:xfrm>
            <a:off x="0" y="3210378"/>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Housing And</a:t>
            </a:r>
          </a:p>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homelessness</a:t>
            </a:r>
          </a:p>
        </p:txBody>
      </p:sp>
      <p:sp>
        <p:nvSpPr>
          <p:cNvPr id="15" name="TextBox 14"/>
          <p:cNvSpPr txBox="1"/>
          <p:nvPr userDrawn="1"/>
        </p:nvSpPr>
        <p:spPr>
          <a:xfrm>
            <a:off x="9144000" y="3214544"/>
            <a:ext cx="2171538" cy="523221"/>
          </a:xfrm>
          <a:prstGeom prst="rect">
            <a:avLst/>
          </a:prstGeom>
          <a:solidFill>
            <a:srgbClr val="000000">
              <a:alpha val="65098"/>
            </a:srgbClr>
          </a:solidFill>
        </p:spPr>
        <p:txBody>
          <a:bodyPr wrap="square" rtlCol="0">
            <a:spAutoFit/>
          </a:bodyPr>
          <a:lstStyle/>
          <a:p>
            <a:pPr algn="l"/>
            <a:endParaRPr lang="en-US" sz="1400" b="0" cap="all" baseline="0">
              <a:solidFill>
                <a:schemeClr val="bg1"/>
              </a:solidFill>
              <a:latin typeface="+mn-lt"/>
              <a:ea typeface="Roboto Light" panose="02000000000000000000" pitchFamily="2" charset="0"/>
            </a:endParaRPr>
          </a:p>
          <a:p>
            <a:pPr algn="l"/>
            <a:r>
              <a:rPr lang="en-US" sz="1400" b="0" cap="all" baseline="0">
                <a:solidFill>
                  <a:schemeClr val="bg1"/>
                </a:solidFill>
                <a:latin typeface="+mn-lt"/>
                <a:ea typeface="Roboto Light" panose="02000000000000000000" pitchFamily="2" charset="0"/>
              </a:rPr>
              <a:t>ENERGY</a:t>
            </a:r>
          </a:p>
        </p:txBody>
      </p:sp>
      <p:sp>
        <p:nvSpPr>
          <p:cNvPr id="16" name="TextBox 15"/>
          <p:cNvSpPr txBox="1"/>
          <p:nvPr userDrawn="1"/>
        </p:nvSpPr>
        <p:spPr>
          <a:xfrm>
            <a:off x="9144000" y="5611632"/>
            <a:ext cx="2171538"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Economic development</a:t>
            </a:r>
          </a:p>
        </p:txBody>
      </p:sp>
      <p:sp>
        <p:nvSpPr>
          <p:cNvPr id="23" name="TextBox 22"/>
          <p:cNvSpPr txBox="1"/>
          <p:nvPr userDrawn="1"/>
        </p:nvSpPr>
        <p:spPr>
          <a:xfrm>
            <a:off x="838200" y="750877"/>
            <a:ext cx="7156126" cy="769441"/>
          </a:xfrm>
          <a:prstGeom prst="rect">
            <a:avLst/>
          </a:prstGeom>
          <a:noFill/>
        </p:spPr>
        <p:txBody>
          <a:bodyPr wrap="none" rtlCol="0">
            <a:spAutoFit/>
          </a:bodyPr>
          <a:lstStyle/>
          <a:p>
            <a:r>
              <a:rPr lang="en-US" sz="4400">
                <a:solidFill>
                  <a:schemeClr val="accent5"/>
                </a:solidFill>
                <a:latin typeface="Roboto Light" panose="02000000000000000000" pitchFamily="2" charset="0"/>
                <a:ea typeface="Roboto Light" panose="02000000000000000000" pitchFamily="2" charset="0"/>
              </a:rPr>
              <a:t>We strengthen</a:t>
            </a:r>
            <a:r>
              <a:rPr lang="en-US" sz="4400" baseline="0">
                <a:solidFill>
                  <a:schemeClr val="accent5"/>
                </a:solidFill>
                <a:latin typeface="Roboto Light" panose="02000000000000000000" pitchFamily="2" charset="0"/>
                <a:ea typeface="Roboto Light" panose="02000000000000000000" pitchFamily="2" charset="0"/>
              </a:rPr>
              <a:t> communities</a:t>
            </a:r>
            <a:endParaRPr lang="en-US" sz="4400">
              <a:solidFill>
                <a:schemeClr val="accent5"/>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1845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97ADF4-CD39-4E4C-A5F6-33ACBAC450C4}"/>
              </a:ext>
            </a:extLst>
          </p:cNvPr>
          <p:cNvSpPr/>
          <p:nvPr userDrawn="1"/>
        </p:nvSpPr>
        <p:spPr>
          <a:xfrm>
            <a:off x="5759115" y="884255"/>
            <a:ext cx="5956434" cy="4620126"/>
          </a:xfrm>
          <a:prstGeom prst="rect">
            <a:avLst/>
          </a:prstGeom>
          <a:solidFill>
            <a:schemeClr val="tx1"/>
          </a:solidFill>
          <a:ln w="5715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E5058B-1DAC-44B7-95B5-853DDC4A1F53}"/>
              </a:ext>
            </a:extLst>
          </p:cNvPr>
          <p:cNvSpPr>
            <a:spLocks noGrp="1"/>
          </p:cNvSpPr>
          <p:nvPr>
            <p:ph type="title"/>
          </p:nvPr>
        </p:nvSpPr>
        <p:spPr>
          <a:xfrm>
            <a:off x="6722991" y="983456"/>
            <a:ext cx="4811684" cy="1325563"/>
          </a:xfrm>
        </p:spPr>
        <p:txBody>
          <a:bodyPr/>
          <a:lstStyle>
            <a:lvl1pPr algn="r">
              <a:defRPr>
                <a:solidFill>
                  <a:schemeClr val="bg1"/>
                </a:solidFill>
                <a:latin typeface="Gill Sans MT" panose="020B05020201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11BDEF6-23BF-41A6-B6C3-00E902AB6A2F}"/>
              </a:ext>
            </a:extLst>
          </p:cNvPr>
          <p:cNvSpPr>
            <a:spLocks noGrp="1"/>
          </p:cNvSpPr>
          <p:nvPr>
            <p:ph idx="1" hasCustomPrompt="1"/>
          </p:nvPr>
        </p:nvSpPr>
        <p:spPr>
          <a:xfrm>
            <a:off x="6161079" y="4094018"/>
            <a:ext cx="5152505" cy="1325563"/>
          </a:xfrm>
        </p:spPr>
        <p:txBody>
          <a:bodyPr/>
          <a:lstStyle>
            <a:lvl1pPr marL="0" indent="0">
              <a:buNone/>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stStyle>
          <a:p>
            <a:pPr lvl="0"/>
            <a:r>
              <a:rPr lang="en-US"/>
              <a:t>Presented by:</a:t>
            </a:r>
          </a:p>
          <a:p>
            <a:pPr lvl="0"/>
            <a:r>
              <a:rPr lang="en-US"/>
              <a:t>Name, Title, Department</a:t>
            </a:r>
          </a:p>
        </p:txBody>
      </p:sp>
      <p:sp>
        <p:nvSpPr>
          <p:cNvPr id="4" name="Date Placeholder 3">
            <a:extLst>
              <a:ext uri="{FF2B5EF4-FFF2-40B4-BE49-F238E27FC236}">
                <a16:creationId xmlns:a16="http://schemas.microsoft.com/office/drawing/2014/main" id="{B5A18FE8-AD3D-4F38-B712-39A288F11A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424E6A-C8C6-4D08-A5A6-D32D96882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64BE1-A8D9-4DCE-BBE1-D2816B5D7B7A}"/>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11" name="Picture 10" descr="Shape&#10;&#10;Description automatically generated">
            <a:extLst>
              <a:ext uri="{FF2B5EF4-FFF2-40B4-BE49-F238E27FC236}">
                <a16:creationId xmlns:a16="http://schemas.microsoft.com/office/drawing/2014/main" id="{B20BEACF-82A5-46F4-8F78-F9AE5A8EE3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85" y="256730"/>
            <a:ext cx="5409626" cy="6324064"/>
          </a:xfrm>
          <a:prstGeom prst="rect">
            <a:avLst/>
          </a:prstGeom>
        </p:spPr>
      </p:pic>
    </p:spTree>
    <p:extLst>
      <p:ext uri="{BB962C8B-B14F-4D97-AF65-F5344CB8AC3E}">
        <p14:creationId xmlns:p14="http://schemas.microsoft.com/office/powerpoint/2010/main" val="364640426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2247899"/>
            <a:ext cx="10515600" cy="2314576"/>
          </a:xfrm>
        </p:spPr>
        <p:txBody>
          <a:bodyPr anchor="b"/>
          <a:lstStyle>
            <a:lvl1pPr>
              <a:defRPr sz="6000">
                <a:solidFill>
                  <a:schemeClr val="bg1"/>
                </a:solidFill>
                <a:latin typeface="Abril Fatface" panose="02000503000000020003" pitchFamily="2" charset="0"/>
              </a:defRPr>
            </a:lvl1pPr>
          </a:lstStyle>
          <a:p>
            <a:r>
              <a:rPr lang="en-US"/>
              <a:t>Section title goes here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 goes here</a:t>
            </a:r>
          </a:p>
        </p:txBody>
      </p:sp>
      <p:grpSp>
        <p:nvGrpSpPr>
          <p:cNvPr id="17" name="Group 16"/>
          <p:cNvGrpSpPr/>
          <p:nvPr userDrawn="1"/>
        </p:nvGrpSpPr>
        <p:grpSpPr>
          <a:xfrm>
            <a:off x="0" y="6316702"/>
            <a:ext cx="12192000" cy="541298"/>
            <a:chOff x="0" y="6321028"/>
            <a:chExt cx="12192000" cy="541298"/>
          </a:xfrm>
        </p:grpSpPr>
        <p:sp>
          <p:nvSpPr>
            <p:cNvPr id="18" name="Rectangle 1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7221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0"/>
            <a:ext cx="10515600" cy="1218948"/>
          </a:xfrm>
        </p:spPr>
        <p:txBody>
          <a:bodyPr/>
          <a:lstStyle/>
          <a:p>
            <a:r>
              <a:rPr lang="en-US"/>
              <a:t>Click to edit Master title style</a:t>
            </a:r>
          </a:p>
        </p:txBody>
      </p:sp>
      <p:sp>
        <p:nvSpPr>
          <p:cNvPr id="9"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650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0" name="Title 1"/>
          <p:cNvSpPr>
            <a:spLocks noGrp="1"/>
          </p:cNvSpPr>
          <p:nvPr>
            <p:ph type="title"/>
          </p:nvPr>
        </p:nvSpPr>
        <p:spPr>
          <a:xfrm>
            <a:off x="838200" y="281940"/>
            <a:ext cx="10515600" cy="1218948"/>
          </a:xfrm>
        </p:spPr>
        <p:txBody>
          <a:bodyPr/>
          <a:lstStyle/>
          <a:p>
            <a:r>
              <a:rPr lang="en-US"/>
              <a:t>Click to edit Master title style</a:t>
            </a:r>
          </a:p>
        </p:txBody>
      </p:sp>
      <p:sp>
        <p:nvSpPr>
          <p:cNvPr id="11"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717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281940"/>
            <a:ext cx="10515600" cy="1218948"/>
          </a:xfrm>
        </p:spPr>
        <p:txBody>
          <a:bodyPr/>
          <a:lstStyle/>
          <a:p>
            <a:r>
              <a:rPr lang="en-US"/>
              <a:t>Click to edit Master title style</a:t>
            </a:r>
          </a:p>
        </p:txBody>
      </p:sp>
      <p:sp>
        <p:nvSpPr>
          <p:cNvPr id="12" name="Content Placeholder 2"/>
          <p:cNvSpPr>
            <a:spLocks noGrp="1"/>
          </p:cNvSpPr>
          <p:nvPr>
            <p:ph sz="half" idx="1"/>
          </p:nvPr>
        </p:nvSpPr>
        <p:spPr>
          <a:xfrm>
            <a:off x="838200" y="1825625"/>
            <a:ext cx="3246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sz="half" idx="10"/>
          </p:nvPr>
        </p:nvSpPr>
        <p:spPr>
          <a:xfrm>
            <a:off x="4472940" y="1825625"/>
            <a:ext cx="3246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half" idx="11"/>
          </p:nvPr>
        </p:nvSpPr>
        <p:spPr>
          <a:xfrm>
            <a:off x="8107680" y="1825625"/>
            <a:ext cx="3246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465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54036"/>
            <a:ext cx="10515600" cy="1218948"/>
          </a:xfrm>
        </p:spPr>
        <p:txBody>
          <a:bodyPr/>
          <a:lstStyle/>
          <a:p>
            <a:r>
              <a:rPr lang="en-US"/>
              <a:t>Click to edit Master title style</a:t>
            </a:r>
          </a:p>
        </p:txBody>
      </p:sp>
    </p:spTree>
    <p:extLst>
      <p:ext uri="{BB962C8B-B14F-4D97-AF65-F5344CB8AC3E}">
        <p14:creationId xmlns:p14="http://schemas.microsoft.com/office/powerpoint/2010/main" val="1438450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Only NO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370638"/>
          </a:xfrm>
        </p:spPr>
        <p:txBody>
          <a:bodyPr/>
          <a:lstStyle/>
          <a:p>
            <a:endParaRPr lang="en-US"/>
          </a:p>
        </p:txBody>
      </p:sp>
    </p:spTree>
    <p:extLst>
      <p:ext uri="{BB962C8B-B14F-4D97-AF65-F5344CB8AC3E}">
        <p14:creationId xmlns:p14="http://schemas.microsoft.com/office/powerpoint/2010/main" val="746720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p:cNvSpPr>
            <a:spLocks noGrp="1"/>
          </p:cNvSpPr>
          <p:nvPr>
            <p:ph type="title"/>
          </p:nvPr>
        </p:nvSpPr>
        <p:spPr>
          <a:xfrm>
            <a:off x="838200" y="281940"/>
            <a:ext cx="10515600" cy="1218948"/>
          </a:xfrm>
        </p:spPr>
        <p:txBody>
          <a:bodyPr/>
          <a:lstStyle/>
          <a:p>
            <a:r>
              <a:rPr lang="en-US"/>
              <a:t>Click to edit Master title style</a:t>
            </a:r>
          </a:p>
        </p:txBody>
      </p:sp>
    </p:spTree>
    <p:extLst>
      <p:ext uri="{BB962C8B-B14F-4D97-AF65-F5344CB8AC3E}">
        <p14:creationId xmlns:p14="http://schemas.microsoft.com/office/powerpoint/2010/main" val="3624690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tx2"/>
        </a:solidFill>
        <a:effectLst/>
      </p:bgPr>
    </p:bg>
    <p:spTree>
      <p:nvGrpSpPr>
        <p:cNvPr id="1" name=""/>
        <p:cNvGrpSpPr/>
        <p:nvPr/>
      </p:nvGrpSpPr>
      <p:grpSpPr>
        <a:xfrm>
          <a:off x="0" y="0"/>
          <a:ext cx="0" cy="0"/>
          <a:chOff x="0" y="0"/>
          <a:chExt cx="0" cy="0"/>
        </a:xfrm>
      </p:grpSpPr>
      <p:sp>
        <p:nvSpPr>
          <p:cNvPr id="8" name="Text Placeholder 31"/>
          <p:cNvSpPr>
            <a:spLocks noGrp="1"/>
          </p:cNvSpPr>
          <p:nvPr>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9" name="Text Placeholder 31"/>
          <p:cNvSpPr>
            <a:spLocks noGrp="1"/>
          </p:cNvSpPr>
          <p:nvPr>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11" name="Text Placeholder 31"/>
          <p:cNvSpPr>
            <a:spLocks noGrp="1"/>
          </p:cNvSpPr>
          <p:nvPr>
            <p:ph type="body" sz="quarter" idx="12" hasCustomPrompt="1"/>
          </p:nvPr>
        </p:nvSpPr>
        <p:spPr>
          <a:xfrm>
            <a:off x="831850" y="5345815"/>
            <a:ext cx="3766093"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12" name="Text Placeholder 31"/>
          <p:cNvSpPr>
            <a:spLocks noGrp="1"/>
          </p:cNvSpPr>
          <p:nvPr>
            <p:ph type="body" sz="quarter" idx="13" hasCustomPrompt="1"/>
          </p:nvPr>
        </p:nvSpPr>
        <p:spPr>
          <a:xfrm>
            <a:off x="831850" y="5651471"/>
            <a:ext cx="3766094"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pic>
        <p:nvPicPr>
          <p:cNvPr id="15" name="Picture 14">
            <a:hlinkClick r:id="rId2"/>
          </p:cNvPr>
          <p:cNvPicPr>
            <a:picLocks noChangeAspect="1"/>
          </p:cNvPicPr>
          <p:nvPr userDrawn="1"/>
        </p:nvPicPr>
        <p:blipFill>
          <a:blip r:embed="rId3">
            <a:duotone>
              <a:schemeClr val="bg2">
                <a:shade val="45000"/>
                <a:satMod val="135000"/>
              </a:schemeClr>
              <a:prstClr val="white"/>
            </a:duotone>
          </a:blip>
          <a:stretch>
            <a:fillRect/>
          </a:stretch>
        </p:blipFill>
        <p:spPr>
          <a:xfrm>
            <a:off x="9823203" y="2914791"/>
            <a:ext cx="250454" cy="253182"/>
          </a:xfrm>
          <a:prstGeom prst="rect">
            <a:avLst/>
          </a:prstGeom>
        </p:spPr>
      </p:pic>
      <p:pic>
        <p:nvPicPr>
          <p:cNvPr id="16" name="Picture 15">
            <a:hlinkClick r:id="rId4"/>
          </p:cNvPr>
          <p:cNvPicPr>
            <a:picLocks noChangeAspect="1"/>
          </p:cNvPicPr>
          <p:nvPr userDrawn="1"/>
        </p:nvPicPr>
        <p:blipFill>
          <a:blip r:embed="rId5">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17" name="Picture 16">
            <a:hlinkClick r:id="rId6"/>
          </p:cNvPr>
          <p:cNvPicPr>
            <a:picLocks noChangeAspect="1"/>
          </p:cNvPicPr>
          <p:nvPr userDrawn="1"/>
        </p:nvPicPr>
        <p:blipFill>
          <a:blip r:embed="rId7">
            <a:duotone>
              <a:schemeClr val="bg2">
                <a:shade val="45000"/>
                <a:satMod val="135000"/>
              </a:schemeClr>
              <a:prstClr val="white"/>
            </a:duotone>
          </a:blip>
          <a:stretch>
            <a:fillRect/>
          </a:stretch>
        </p:blipFill>
        <p:spPr>
          <a:xfrm>
            <a:off x="10263625" y="2914791"/>
            <a:ext cx="242106" cy="253182"/>
          </a:xfrm>
          <a:prstGeom prst="rect">
            <a:avLst/>
          </a:prstGeom>
        </p:spPr>
      </p:pic>
      <p:sp>
        <p:nvSpPr>
          <p:cNvPr id="18" name="TextBox 17">
            <a:hlinkClick r:id="rId8"/>
          </p:cNvPr>
          <p:cNvSpPr txBox="1"/>
          <p:nvPr userDrawn="1"/>
        </p:nvSpPr>
        <p:spPr>
          <a:xfrm>
            <a:off x="7282678" y="2877986"/>
            <a:ext cx="2190850" cy="276999"/>
          </a:xfrm>
          <a:prstGeom prst="rect">
            <a:avLst/>
          </a:prstGeom>
          <a:noFill/>
        </p:spPr>
        <p:txBody>
          <a:bodyPr wrap="square" rtlCol="0">
            <a:spAutoFit/>
          </a:bodyPr>
          <a:lstStyle/>
          <a:p>
            <a:r>
              <a:rPr lang="en-US" sz="1200">
                <a:solidFill>
                  <a:schemeClr val="bg1">
                    <a:lumMod val="85000"/>
                  </a:schemeClr>
                </a:solidFill>
              </a:rPr>
              <a:t>www.commerce.wa.gov</a:t>
            </a:r>
          </a:p>
        </p:txBody>
      </p:sp>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9"/>
          <a:stretch>
            <a:fillRect/>
          </a:stretch>
        </p:blipFill>
        <p:spPr>
          <a:xfrm>
            <a:off x="7282678" y="929634"/>
            <a:ext cx="3666098" cy="1054771"/>
          </a:xfrm>
          <a:prstGeom prst="rect">
            <a:avLst/>
          </a:prstGeom>
        </p:spPr>
      </p:pic>
      <p:sp>
        <p:nvSpPr>
          <p:cNvPr id="30" name="Title 1"/>
          <p:cNvSpPr>
            <a:spLocks noGrp="1"/>
          </p:cNvSpPr>
          <p:nvPr>
            <p:ph type="title" hasCustomPrompt="1"/>
          </p:nvPr>
        </p:nvSpPr>
        <p:spPr>
          <a:xfrm>
            <a:off x="720286" y="1026608"/>
            <a:ext cx="5717836" cy="3470210"/>
          </a:xfrm>
        </p:spPr>
        <p:txBody>
          <a:bodyPr anchor="b"/>
          <a:lstStyle>
            <a:lvl1pPr>
              <a:defRPr sz="6000" baseline="0">
                <a:solidFill>
                  <a:schemeClr val="bg1"/>
                </a:solidFill>
                <a:latin typeface="Abril Fatface" panose="02000503000000020003" pitchFamily="2" charset="0"/>
              </a:defRPr>
            </a:lvl1pPr>
          </a:lstStyle>
          <a:p>
            <a:r>
              <a:rPr lang="en-US"/>
              <a:t>Type a thank you message here</a:t>
            </a:r>
          </a:p>
        </p:txBody>
      </p:sp>
      <p:pic>
        <p:nvPicPr>
          <p:cNvPr id="4" name="Picture 3">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619901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2"/>
          <a:stretch>
            <a:fillRect/>
          </a:stretch>
        </p:blipFill>
        <p:spPr>
          <a:xfrm>
            <a:off x="7282678" y="929634"/>
            <a:ext cx="3666098" cy="1054771"/>
          </a:xfrm>
          <a:prstGeom prst="rect">
            <a:avLst/>
          </a:prstGeom>
        </p:spPr>
      </p:pic>
      <p:sp>
        <p:nvSpPr>
          <p:cNvPr id="29" name="Text Placeholder 31"/>
          <p:cNvSpPr>
            <a:spLocks noGrp="1"/>
          </p:cNvSpPr>
          <p:nvPr>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0" name="Text Placeholder 31"/>
          <p:cNvSpPr>
            <a:spLocks noGrp="1"/>
          </p:cNvSpPr>
          <p:nvPr>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3" name="Text Placeholder 31"/>
          <p:cNvSpPr>
            <a:spLocks noGrp="1"/>
          </p:cNvSpPr>
          <p:nvPr>
            <p:ph type="body" sz="quarter" idx="12" hasCustomPrompt="1"/>
          </p:nvPr>
        </p:nvSpPr>
        <p:spPr>
          <a:xfrm>
            <a:off x="831851" y="2358397"/>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4" name="Text Placeholder 31"/>
          <p:cNvSpPr>
            <a:spLocks noGrp="1"/>
          </p:cNvSpPr>
          <p:nvPr>
            <p:ph type="body" sz="quarter" idx="13" hasCustomPrompt="1"/>
          </p:nvPr>
        </p:nvSpPr>
        <p:spPr>
          <a:xfrm>
            <a:off x="831850" y="2688464"/>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5" name="Text Placeholder 31"/>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6" name="Text Placeholder 31"/>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7" name="Text Placeholder 31"/>
          <p:cNvSpPr>
            <a:spLocks noGrp="1"/>
          </p:cNvSpPr>
          <p:nvPr>
            <p:ph type="body" sz="quarter" idx="16" hasCustomPrompt="1"/>
          </p:nvPr>
        </p:nvSpPr>
        <p:spPr>
          <a:xfrm>
            <a:off x="831851" y="4034676"/>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8" name="Text Placeholder 31"/>
          <p:cNvSpPr>
            <a:spLocks noGrp="1"/>
          </p:cNvSpPr>
          <p:nvPr>
            <p:ph type="body" sz="quarter" idx="17" hasCustomPrompt="1"/>
          </p:nvPr>
        </p:nvSpPr>
        <p:spPr>
          <a:xfrm>
            <a:off x="831850" y="4340332"/>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9" name="Text Placeholder 31"/>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40" name="Text Placeholder 31"/>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41" name="Text Placeholder 31"/>
          <p:cNvSpPr>
            <a:spLocks noGrp="1"/>
          </p:cNvSpPr>
          <p:nvPr>
            <p:ph type="body" sz="quarter" idx="20" hasCustomPrompt="1"/>
          </p:nvPr>
        </p:nvSpPr>
        <p:spPr>
          <a:xfrm>
            <a:off x="831851" y="5690325"/>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42" name="Text Placeholder 31"/>
          <p:cNvSpPr>
            <a:spLocks noGrp="1"/>
          </p:cNvSpPr>
          <p:nvPr>
            <p:ph type="body" sz="quarter" idx="21" hasCustomPrompt="1"/>
          </p:nvPr>
        </p:nvSpPr>
        <p:spPr>
          <a:xfrm>
            <a:off x="831850" y="5995981"/>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2" name="TextBox 1"/>
          <p:cNvSpPr txBox="1"/>
          <p:nvPr userDrawn="1"/>
        </p:nvSpPr>
        <p:spPr>
          <a:xfrm>
            <a:off x="831850" y="539177"/>
            <a:ext cx="5839883" cy="1015663"/>
          </a:xfrm>
          <a:prstGeom prst="rect">
            <a:avLst/>
          </a:prstGeom>
          <a:noFill/>
        </p:spPr>
        <p:txBody>
          <a:bodyPr wrap="square" rtlCol="0">
            <a:spAutoFit/>
          </a:bodyPr>
          <a:lstStyle/>
          <a:p>
            <a:r>
              <a:rPr lang="en-US" sz="6000">
                <a:solidFill>
                  <a:schemeClr val="bg1"/>
                </a:solidFill>
                <a:latin typeface="Abril Fatface" panose="02000503000000020003" pitchFamily="2" charset="0"/>
              </a:rPr>
              <a:t>Thank you!</a:t>
            </a:r>
          </a:p>
        </p:txBody>
      </p:sp>
      <p:pic>
        <p:nvPicPr>
          <p:cNvPr id="51" name="Picture 50">
            <a:hlinkClick r:id="rId3"/>
          </p:cNvPr>
          <p:cNvPicPr>
            <a:picLocks noChangeAspect="1"/>
          </p:cNvPicPr>
          <p:nvPr userDrawn="1"/>
        </p:nvPicPr>
        <p:blipFill>
          <a:blip r:embed="rId4">
            <a:duotone>
              <a:schemeClr val="bg2">
                <a:shade val="45000"/>
                <a:satMod val="135000"/>
              </a:schemeClr>
              <a:prstClr val="white"/>
            </a:duotone>
          </a:blip>
          <a:stretch>
            <a:fillRect/>
          </a:stretch>
        </p:blipFill>
        <p:spPr>
          <a:xfrm>
            <a:off x="9823203" y="2914791"/>
            <a:ext cx="250454" cy="253182"/>
          </a:xfrm>
          <a:prstGeom prst="rect">
            <a:avLst/>
          </a:prstGeom>
        </p:spPr>
      </p:pic>
      <p:pic>
        <p:nvPicPr>
          <p:cNvPr id="52" name="Picture 51">
            <a:hlinkClick r:id="rId5"/>
          </p:cNvPr>
          <p:cNvPicPr>
            <a:picLocks noChangeAspect="1"/>
          </p:cNvPicPr>
          <p:nvPr userDrawn="1"/>
        </p:nvPicPr>
        <p:blipFill>
          <a:blip r:embed="rId6">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53" name="Picture 52">
            <a:hlinkClick r:id="rId7"/>
          </p:cNvPr>
          <p:cNvPicPr>
            <a:picLocks noChangeAspect="1"/>
          </p:cNvPicPr>
          <p:nvPr userDrawn="1"/>
        </p:nvPicPr>
        <p:blipFill>
          <a:blip r:embed="rId8">
            <a:duotone>
              <a:schemeClr val="bg2">
                <a:shade val="45000"/>
                <a:satMod val="135000"/>
              </a:schemeClr>
              <a:prstClr val="white"/>
            </a:duotone>
          </a:blip>
          <a:stretch>
            <a:fillRect/>
          </a:stretch>
        </p:blipFill>
        <p:spPr>
          <a:xfrm>
            <a:off x="10263625" y="2914791"/>
            <a:ext cx="242106" cy="253182"/>
          </a:xfrm>
          <a:prstGeom prst="rect">
            <a:avLst/>
          </a:prstGeom>
        </p:spPr>
      </p:pic>
      <p:sp>
        <p:nvSpPr>
          <p:cNvPr id="54" name="TextBox 53">
            <a:hlinkClick r:id="rId9"/>
          </p:cNvPr>
          <p:cNvSpPr txBox="1"/>
          <p:nvPr userDrawn="1"/>
        </p:nvSpPr>
        <p:spPr>
          <a:xfrm>
            <a:off x="7282678" y="2877986"/>
            <a:ext cx="2190850" cy="276999"/>
          </a:xfrm>
          <a:prstGeom prst="rect">
            <a:avLst/>
          </a:prstGeom>
          <a:noFill/>
        </p:spPr>
        <p:txBody>
          <a:bodyPr wrap="square" rtlCol="0">
            <a:spAutoFit/>
          </a:bodyPr>
          <a:lstStyle/>
          <a:p>
            <a:r>
              <a:rPr lang="en-US" sz="1200">
                <a:solidFill>
                  <a:schemeClr val="bg1">
                    <a:lumMod val="85000"/>
                  </a:schemeClr>
                </a:solidFill>
              </a:rPr>
              <a:t>www.commerce.wa.gov</a:t>
            </a:r>
          </a:p>
        </p:txBody>
      </p:sp>
      <p:pic>
        <p:nvPicPr>
          <p:cNvPr id="55" name="Picture 54">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1307914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a:p>
        </p:txBody>
      </p:sp>
    </p:spTree>
    <p:extLst>
      <p:ext uri="{BB962C8B-B14F-4D97-AF65-F5344CB8AC3E}">
        <p14:creationId xmlns:p14="http://schemas.microsoft.com/office/powerpoint/2010/main" val="1210537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279A-3729-45D0-BCF8-9AE26DDF48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6159B-469E-47F5-A057-7E1273723B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79FB4-BDBA-4AA9-8CBA-F1571AA2E9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989A64-BECA-4D6E-92BE-44B82E8DCF6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588E1B8-440B-4E4A-983C-90D4CEBD4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A6D03-CA59-466C-A44A-27DF8AE349C7}"/>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9" name="Picture 8" descr="Results Washington logo of Washington state with a graph line showing increase">
            <a:extLst>
              <a:ext uri="{FF2B5EF4-FFF2-40B4-BE49-F238E27FC236}">
                <a16:creationId xmlns:a16="http://schemas.microsoft.com/office/drawing/2014/main" id="{6BC8F039-BE48-48AF-A366-267FD4B36939}"/>
              </a:ext>
            </a:extLst>
          </p:cNvPr>
          <p:cNvPicPr>
            <a:picLocks noChangeAspect="1"/>
          </p:cNvPicPr>
          <p:nvPr userDrawn="1"/>
        </p:nvPicPr>
        <p:blipFill>
          <a:blip r:embed="rId2"/>
          <a:stretch>
            <a:fillRect/>
          </a:stretch>
        </p:blipFill>
        <p:spPr>
          <a:xfrm>
            <a:off x="10271791" y="312027"/>
            <a:ext cx="1646986" cy="677231"/>
          </a:xfrm>
          <a:prstGeom prst="rect">
            <a:avLst/>
          </a:prstGeom>
        </p:spPr>
      </p:pic>
      <p:cxnSp>
        <p:nvCxnSpPr>
          <p:cNvPr id="10" name="Straight Connector 9">
            <a:extLst>
              <a:ext uri="{FF2B5EF4-FFF2-40B4-BE49-F238E27FC236}">
                <a16:creationId xmlns:a16="http://schemas.microsoft.com/office/drawing/2014/main" id="{4958ADAF-CEEA-413C-94AA-640CE742EB67}"/>
              </a:ext>
              <a:ext uri="{C183D7F6-B498-43B3-948B-1728B52AA6E4}">
                <adec:decorative xmlns:adec="http://schemas.microsoft.com/office/drawing/2017/decorative" val="1"/>
              </a:ext>
            </a:extLst>
          </p:cNvPr>
          <p:cNvCxnSpPr>
            <a:cxnSpLocks/>
          </p:cNvCxnSpPr>
          <p:nvPr userDrawn="1"/>
        </p:nvCxnSpPr>
        <p:spPr>
          <a:xfrm>
            <a:off x="943276" y="1719563"/>
            <a:ext cx="1041052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751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633047" y="1668564"/>
            <a:ext cx="10881360" cy="43527"/>
          </a:xfrm>
          <a:prstGeom prst="rect">
            <a:avLst/>
          </a:prstGeom>
        </p:spPr>
      </p:pic>
    </p:spTree>
    <p:extLst>
      <p:ext uri="{BB962C8B-B14F-4D97-AF65-F5344CB8AC3E}">
        <p14:creationId xmlns:p14="http://schemas.microsoft.com/office/powerpoint/2010/main" val="340123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633047" y="1668564"/>
            <a:ext cx="10881360" cy="43527"/>
          </a:xfrm>
          <a:prstGeom prst="rect">
            <a:avLst/>
          </a:prstGeom>
        </p:spPr>
      </p:pic>
    </p:spTree>
    <p:extLst>
      <p:ext uri="{BB962C8B-B14F-4D97-AF65-F5344CB8AC3E}">
        <p14:creationId xmlns:p14="http://schemas.microsoft.com/office/powerpoint/2010/main" val="1455654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633047" y="1668564"/>
            <a:ext cx="10881360" cy="43527"/>
          </a:xfrm>
          <a:prstGeom prst="rect">
            <a:avLst/>
          </a:prstGeom>
        </p:spPr>
      </p:pic>
      <p:sp>
        <p:nvSpPr>
          <p:cNvPr id="10" name="Title 1"/>
          <p:cNvSpPr>
            <a:spLocks noGrp="1"/>
          </p:cNvSpPr>
          <p:nvPr>
            <p:ph type="title"/>
          </p:nvPr>
        </p:nvSpPr>
        <p:spPr>
          <a:xfrm>
            <a:off x="618977" y="633046"/>
            <a:ext cx="10888395" cy="1057642"/>
          </a:xfrm>
        </p:spPr>
        <p:txBody>
          <a:bodyPr/>
          <a:lstStyle/>
          <a:p>
            <a:r>
              <a:rPr lang="en-US"/>
              <a:t>Click to edit Master title style</a:t>
            </a:r>
          </a:p>
        </p:txBody>
      </p:sp>
    </p:spTree>
    <p:extLst>
      <p:ext uri="{BB962C8B-B14F-4D97-AF65-F5344CB8AC3E}">
        <p14:creationId xmlns:p14="http://schemas.microsoft.com/office/powerpoint/2010/main" val="1502359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4" name="Picture 3"/>
          <p:cNvPicPr>
            <a:picLocks noChangeAspect="1"/>
          </p:cNvPicPr>
          <p:nvPr userDrawn="1"/>
        </p:nvPicPr>
        <p:blipFill>
          <a:blip r:embed="rId2"/>
          <a:stretch>
            <a:fillRect/>
          </a:stretch>
        </p:blipFill>
        <p:spPr>
          <a:xfrm>
            <a:off x="633047" y="1668564"/>
            <a:ext cx="10881360" cy="43527"/>
          </a:xfrm>
          <a:prstGeom prst="rect">
            <a:avLst/>
          </a:prstGeom>
        </p:spPr>
      </p:pic>
    </p:spTree>
    <p:extLst>
      <p:ext uri="{BB962C8B-B14F-4D97-AF65-F5344CB8AC3E}">
        <p14:creationId xmlns:p14="http://schemas.microsoft.com/office/powerpoint/2010/main" val="2351188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1905421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8" y="703388"/>
            <a:ext cx="4839285" cy="135401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950635" y="987429"/>
            <a:ext cx="556377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66769" y="2321172"/>
            <a:ext cx="4405563" cy="3547819"/>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633047" y="2113676"/>
            <a:ext cx="4846320" cy="43527"/>
          </a:xfrm>
          <a:prstGeom prst="rect">
            <a:avLst/>
          </a:prstGeom>
        </p:spPr>
      </p:pic>
    </p:spTree>
    <p:extLst>
      <p:ext uri="{BB962C8B-B14F-4D97-AF65-F5344CB8AC3E}">
        <p14:creationId xmlns:p14="http://schemas.microsoft.com/office/powerpoint/2010/main" val="1020491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8" y="703388"/>
            <a:ext cx="4839285" cy="135401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1066769" y="2321172"/>
            <a:ext cx="4405563" cy="3547819"/>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633047" y="2113676"/>
            <a:ext cx="4846320" cy="43527"/>
          </a:xfrm>
          <a:prstGeom prst="rect">
            <a:avLst/>
          </a:prstGeom>
        </p:spPr>
      </p:pic>
      <p:sp>
        <p:nvSpPr>
          <p:cNvPr id="10" name="Picture Placeholder 2"/>
          <p:cNvSpPr>
            <a:spLocks noGrp="1"/>
          </p:cNvSpPr>
          <p:nvPr>
            <p:ph type="pic" idx="13"/>
          </p:nvPr>
        </p:nvSpPr>
        <p:spPr>
          <a:xfrm>
            <a:off x="5943599" y="987429"/>
            <a:ext cx="5570808"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Tree>
    <p:extLst>
      <p:ext uri="{BB962C8B-B14F-4D97-AF65-F5344CB8AC3E}">
        <p14:creationId xmlns:p14="http://schemas.microsoft.com/office/powerpoint/2010/main" val="1841395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606641" y="703388"/>
            <a:ext cx="4872727" cy="51576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2" name="Title 1"/>
          <p:cNvSpPr>
            <a:spLocks noGrp="1"/>
          </p:cNvSpPr>
          <p:nvPr>
            <p:ph type="title"/>
          </p:nvPr>
        </p:nvSpPr>
        <p:spPr>
          <a:xfrm>
            <a:off x="5943599" y="703388"/>
            <a:ext cx="5563775" cy="135401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5943601" y="2321172"/>
            <a:ext cx="5563775" cy="3547819"/>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943599" y="2113676"/>
            <a:ext cx="5577840" cy="43527"/>
          </a:xfrm>
          <a:prstGeom prst="rect">
            <a:avLst/>
          </a:prstGeom>
        </p:spPr>
      </p:pic>
    </p:spTree>
    <p:extLst>
      <p:ext uri="{BB962C8B-B14F-4D97-AF65-F5344CB8AC3E}">
        <p14:creationId xmlns:p14="http://schemas.microsoft.com/office/powerpoint/2010/main" val="14648491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6B93D9-B2A8-468C-8211-E4966A94C470}"/>
              </a:ext>
            </a:extLst>
          </p:cNvPr>
          <p:cNvSpPr/>
          <p:nvPr/>
        </p:nvSpPr>
        <p:spPr>
          <a:xfrm>
            <a:off x="7461849" y="0"/>
            <a:ext cx="4730152" cy="6858000"/>
          </a:xfrm>
          <a:prstGeom prst="rect">
            <a:avLst/>
          </a:prstGeom>
          <a:solidFill>
            <a:srgbClr val="1755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10" name="Picture 9" descr="Asset 2.png">
            <a:extLst>
              <a:ext uri="{FF2B5EF4-FFF2-40B4-BE49-F238E27FC236}">
                <a16:creationId xmlns:a16="http://schemas.microsoft.com/office/drawing/2014/main" id="{B5AB6536-733C-4841-AAB1-45EA89C95296}"/>
              </a:ext>
            </a:extLst>
          </p:cNvPr>
          <p:cNvPicPr>
            <a:picLocks noChangeAspect="1"/>
          </p:cNvPicPr>
          <p:nvPr userDrawn="1"/>
        </p:nvPicPr>
        <p:blipFill rotWithShape="1">
          <a:blip r:embed="rId2" cstate="print">
            <a:alphaModFix amt="17000"/>
            <a:extLst>
              <a:ext uri="{28A0092B-C50C-407E-A947-70E740481C1C}">
                <a14:useLocalDpi xmlns:a14="http://schemas.microsoft.com/office/drawing/2010/main" val="0"/>
              </a:ext>
            </a:extLst>
          </a:blip>
          <a:srcRect/>
          <a:stretch/>
        </p:blipFill>
        <p:spPr>
          <a:xfrm>
            <a:off x="6218712" y="431799"/>
            <a:ext cx="5968908" cy="6426201"/>
          </a:xfrm>
          <a:prstGeom prst="rect">
            <a:avLst/>
          </a:prstGeom>
        </p:spPr>
      </p:pic>
      <p:sp>
        <p:nvSpPr>
          <p:cNvPr id="16" name="Text Placeholder 15">
            <a:extLst>
              <a:ext uri="{FF2B5EF4-FFF2-40B4-BE49-F238E27FC236}">
                <a16:creationId xmlns:a16="http://schemas.microsoft.com/office/drawing/2014/main" id="{3FCEE38C-D1D6-482E-A584-B5BEA6461ADB}"/>
              </a:ext>
            </a:extLst>
          </p:cNvPr>
          <p:cNvSpPr>
            <a:spLocks noGrp="1"/>
          </p:cNvSpPr>
          <p:nvPr>
            <p:ph type="body" sz="quarter" idx="13"/>
          </p:nvPr>
        </p:nvSpPr>
        <p:spPr>
          <a:xfrm>
            <a:off x="349728" y="1143000"/>
            <a:ext cx="6752112" cy="487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B1EDE3E8-5863-354F-A7C9-CA7ACB853DF0}"/>
              </a:ext>
            </a:extLst>
          </p:cNvPr>
          <p:cNvSpPr>
            <a:spLocks noGrp="1"/>
          </p:cNvSpPr>
          <p:nvPr>
            <p:ph type="title"/>
          </p:nvPr>
        </p:nvSpPr>
        <p:spPr>
          <a:xfrm>
            <a:off x="348311" y="422167"/>
            <a:ext cx="6776389" cy="457200"/>
          </a:xfrm>
        </p:spPr>
        <p:txBody>
          <a:bodyPr/>
          <a:lstStyle/>
          <a:p>
            <a:r>
              <a:rPr lang="en-US"/>
              <a:t>Click to edit Master title style</a:t>
            </a:r>
          </a:p>
        </p:txBody>
      </p:sp>
      <p:sp>
        <p:nvSpPr>
          <p:cNvPr id="9" name="Date Placeholder 8">
            <a:extLst>
              <a:ext uri="{FF2B5EF4-FFF2-40B4-BE49-F238E27FC236}">
                <a16:creationId xmlns:a16="http://schemas.microsoft.com/office/drawing/2014/main" id="{1904CFDD-7CFD-2C43-8A14-87CAB803BDF8}"/>
              </a:ext>
            </a:extLst>
          </p:cNvPr>
          <p:cNvSpPr>
            <a:spLocks noGrp="1"/>
          </p:cNvSpPr>
          <p:nvPr>
            <p:ph type="dt" sz="half" idx="14"/>
          </p:nvPr>
        </p:nvSpPr>
        <p:spPr>
          <a:xfrm>
            <a:off x="4381500" y="6407736"/>
            <a:ext cx="2743200" cy="155448"/>
          </a:xfrm>
        </p:spPr>
        <p:txBody>
          <a:bodyPr lIns="0" rIns="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lumMod val="50000"/>
                  <a:lumOff val="50000"/>
                </a:srgbClr>
              </a:solidFill>
              <a:effectLst/>
              <a:uLnTx/>
              <a:uFillTx/>
              <a:latin typeface="Franklin Gothic Book"/>
              <a:ea typeface="+mn-ea"/>
              <a:cs typeface="+mn-cs"/>
            </a:endParaRPr>
          </a:p>
        </p:txBody>
      </p:sp>
      <p:sp>
        <p:nvSpPr>
          <p:cNvPr id="11" name="Footer Placeholder 10">
            <a:extLst>
              <a:ext uri="{FF2B5EF4-FFF2-40B4-BE49-F238E27FC236}">
                <a16:creationId xmlns:a16="http://schemas.microsoft.com/office/drawing/2014/main" id="{B528EE0E-B716-9F43-8B56-C0D5EFA30F55}"/>
              </a:ext>
            </a:extLst>
          </p:cNvPr>
          <p:cNvSpPr>
            <a:spLocks noGrp="1"/>
          </p:cNvSpPr>
          <p:nvPr>
            <p:ph type="ftr" sz="quarter" idx="15"/>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Franklin Gothic Book"/>
              <a:ea typeface="+mn-ea"/>
              <a:cs typeface="Arial"/>
            </a:endParaRPr>
          </a:p>
        </p:txBody>
      </p:sp>
      <p:sp>
        <p:nvSpPr>
          <p:cNvPr id="12" name="Slide Number Placeholder 11">
            <a:extLst>
              <a:ext uri="{FF2B5EF4-FFF2-40B4-BE49-F238E27FC236}">
                <a16:creationId xmlns:a16="http://schemas.microsoft.com/office/drawing/2014/main" id="{6B4B45F7-DA76-D645-85AC-4FBEB74089BA}"/>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513E36-5645-F543-9926-B6719D70F74B}" type="slidenum">
              <a:rPr kumimoji="0" lang="en-US" sz="1100" b="0" i="0" u="none" strike="noStrike" kern="1200" cap="none" spc="0" normalizeH="0" baseline="0" noProof="0" smtClean="0">
                <a:ln>
                  <a:noFill/>
                </a:ln>
                <a:solidFill>
                  <a:srgbClr val="FFFFFF"/>
                </a:solidFill>
                <a:effectLst/>
                <a:uLnTx/>
                <a:uFillTx/>
                <a:latin typeface="Franklin Gothic Book"/>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rgbClr val="FFFFFF"/>
              </a:solidFill>
              <a:effectLst/>
              <a:uLnTx/>
              <a:uFillTx/>
              <a:latin typeface="Franklin Gothic Book"/>
            </a:endParaRPr>
          </a:p>
        </p:txBody>
      </p:sp>
    </p:spTree>
    <p:extLst>
      <p:ext uri="{BB962C8B-B14F-4D97-AF65-F5344CB8AC3E}">
        <p14:creationId xmlns:p14="http://schemas.microsoft.com/office/powerpoint/2010/main" val="98198897"/>
      </p:ext>
    </p:extLst>
  </p:cSld>
  <p:clrMapOvr>
    <a:masterClrMapping/>
  </p:clrMapOvr>
  <p:extLst>
    <p:ext uri="{DCECCB84-F9BA-43D5-87BE-67443E8EF086}">
      <p15:sldGuideLst xmlns:p15="http://schemas.microsoft.com/office/powerpoint/2012/main">
        <p15:guide id="3" pos="4488">
          <p15:clr>
            <a:srgbClr val="FBAE40"/>
          </p15:clr>
        </p15:guide>
        <p15:guide id="4" pos="470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a:t>Presentation title goes here</a:t>
            </a:r>
          </a:p>
        </p:txBody>
      </p:sp>
      <p:sp>
        <p:nvSpPr>
          <p:cNvPr id="12" name="Subtitle"/>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Click to add subtitle (28)</a:t>
            </a:r>
          </a:p>
        </p:txBody>
      </p:sp>
      <p:cxnSp>
        <p:nvCxnSpPr>
          <p:cNvPr id="48" name="Divider line"/>
          <p:cNvCxnSpPr/>
          <p:nvPr userDrawn="1"/>
        </p:nvCxnSpPr>
        <p:spPr>
          <a:xfrm>
            <a:off x="574675" y="5065599"/>
            <a:ext cx="1885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Presenters name"/>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21" name="Presenters title"/>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22" name="Date"/>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XX/XX/2022 (date goes here)</a:t>
            </a:r>
          </a:p>
        </p:txBody>
      </p:sp>
      <p:sp>
        <p:nvSpPr>
          <p:cNvPr id="43" name="Color fade"/>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Logo" descr="Washington State Department of Commerce Logo" title="Commerce Logo"/>
          <p:cNvPicPr>
            <a:picLocks noChangeAspect="1"/>
          </p:cNvPicPr>
          <p:nvPr userDrawn="1"/>
        </p:nvPicPr>
        <p:blipFill>
          <a:blip r:embed="rId2"/>
          <a:stretch>
            <a:fillRect/>
          </a:stretch>
        </p:blipFill>
        <p:spPr>
          <a:xfrm>
            <a:off x="8909050" y="805225"/>
            <a:ext cx="2146300" cy="2523273"/>
          </a:xfrm>
          <a:prstGeom prst="rect">
            <a:avLst/>
          </a:prstGeom>
        </p:spPr>
      </p:pic>
      <p:sp>
        <p:nvSpPr>
          <p:cNvPr id="2" name="Template version number"/>
          <p:cNvSpPr txBox="1"/>
          <p:nvPr userDrawn="1"/>
        </p:nvSpPr>
        <p:spPr>
          <a:xfrm>
            <a:off x="10985770" y="6472136"/>
            <a:ext cx="596630" cy="230832"/>
          </a:xfrm>
          <a:prstGeom prst="rect">
            <a:avLst/>
          </a:prstGeom>
          <a:noFill/>
        </p:spPr>
        <p:txBody>
          <a:bodyPr wrap="square" rtlCol="0">
            <a:spAutoFit/>
          </a:bodyPr>
          <a:lstStyle/>
          <a:p>
            <a:pPr algn="r"/>
            <a:r>
              <a:rPr lang="en-US" sz="900">
                <a:solidFill>
                  <a:schemeClr val="bg2">
                    <a:lumMod val="50000"/>
                  </a:schemeClr>
                </a:solidFill>
              </a:rPr>
              <a:t>v1.5</a:t>
            </a:r>
          </a:p>
        </p:txBody>
      </p:sp>
    </p:spTree>
    <p:extLst>
      <p:ext uri="{BB962C8B-B14F-4D97-AF65-F5344CB8AC3E}">
        <p14:creationId xmlns:p14="http://schemas.microsoft.com/office/powerpoint/2010/main" val="3951557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2F3F-D3E2-4CD6-B32B-B4A6323F1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A3CCBD-31D5-4888-8085-F48DC71BAF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CC0987-C254-48F2-A7E0-08DB37A2A1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8DBD48-AE94-4445-9330-9C5E5331B1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C962F7-1239-4FA0-9E09-508C6E18EC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FEA4E1-BFF2-4364-833D-902B498FE3C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E8F4B39-D833-429E-AD82-5750FC17FD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FC25D-4D8D-4815-871E-7DA9EF2D9332}"/>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10" name="Picture 9" descr="Results Washington logo of Washington state with a graph line showing increase">
            <a:extLst>
              <a:ext uri="{FF2B5EF4-FFF2-40B4-BE49-F238E27FC236}">
                <a16:creationId xmlns:a16="http://schemas.microsoft.com/office/drawing/2014/main" id="{23C89833-7A73-45DC-89BE-EAED621B3400}"/>
              </a:ext>
            </a:extLst>
          </p:cNvPr>
          <p:cNvPicPr>
            <a:picLocks noChangeAspect="1"/>
          </p:cNvPicPr>
          <p:nvPr userDrawn="1"/>
        </p:nvPicPr>
        <p:blipFill>
          <a:blip r:embed="rId2"/>
          <a:stretch>
            <a:fillRect/>
          </a:stretch>
        </p:blipFill>
        <p:spPr>
          <a:xfrm>
            <a:off x="10271791" y="312027"/>
            <a:ext cx="1646986" cy="677231"/>
          </a:xfrm>
          <a:prstGeom prst="rect">
            <a:avLst/>
          </a:prstGeom>
        </p:spPr>
      </p:pic>
      <p:cxnSp>
        <p:nvCxnSpPr>
          <p:cNvPr id="11" name="Straight Connector 10">
            <a:extLst>
              <a:ext uri="{FF2B5EF4-FFF2-40B4-BE49-F238E27FC236}">
                <a16:creationId xmlns:a16="http://schemas.microsoft.com/office/drawing/2014/main" id="{896202A8-735C-4A31-8E52-19651C3F21BC}"/>
              </a:ext>
              <a:ext uri="{C183D7F6-B498-43B3-948B-1728B52AA6E4}">
                <adec:decorative xmlns:adec="http://schemas.microsoft.com/office/drawing/2017/decorative" val="1"/>
              </a:ext>
            </a:extLst>
          </p:cNvPr>
          <p:cNvCxnSpPr>
            <a:cxnSpLocks/>
          </p:cNvCxnSpPr>
          <p:nvPr userDrawn="1"/>
        </p:nvCxnSpPr>
        <p:spPr>
          <a:xfrm>
            <a:off x="943276" y="1719563"/>
            <a:ext cx="1041052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404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trengthening Communities">
    <p:spTree>
      <p:nvGrpSpPr>
        <p:cNvPr id="1" name=""/>
        <p:cNvGrpSpPr/>
        <p:nvPr/>
      </p:nvGrpSpPr>
      <p:grpSpPr>
        <a:xfrm>
          <a:off x="0" y="0"/>
          <a:ext cx="0" cy="0"/>
          <a:chOff x="0" y="0"/>
          <a:chExt cx="0" cy="0"/>
        </a:xfrm>
      </p:grpSpPr>
      <p:sp>
        <p:nvSpPr>
          <p:cNvPr id="23" name="Title"/>
          <p:cNvSpPr txBox="1"/>
          <p:nvPr userDrawn="1"/>
        </p:nvSpPr>
        <p:spPr>
          <a:xfrm>
            <a:off x="838200" y="750877"/>
            <a:ext cx="7156126" cy="769441"/>
          </a:xfrm>
          <a:prstGeom prst="rect">
            <a:avLst/>
          </a:prstGeom>
          <a:noFill/>
        </p:spPr>
        <p:txBody>
          <a:bodyPr wrap="none" rtlCol="0">
            <a:spAutoFit/>
          </a:bodyPr>
          <a:lstStyle/>
          <a:p>
            <a:r>
              <a:rPr lang="en-US" sz="4400">
                <a:solidFill>
                  <a:schemeClr val="accent5"/>
                </a:solidFill>
                <a:latin typeface="Roboto Light" panose="02000000000000000000" pitchFamily="2" charset="0"/>
                <a:ea typeface="Roboto Light" panose="02000000000000000000" pitchFamily="2" charset="0"/>
              </a:rPr>
              <a:t>We strengthen</a:t>
            </a:r>
            <a:r>
              <a:rPr lang="en-US" sz="4400" baseline="0">
                <a:solidFill>
                  <a:schemeClr val="accent5"/>
                </a:solidFill>
                <a:latin typeface="Roboto Light" panose="02000000000000000000" pitchFamily="2" charset="0"/>
                <a:ea typeface="Roboto Light" panose="02000000000000000000" pitchFamily="2" charset="0"/>
              </a:rPr>
              <a:t> communities</a:t>
            </a:r>
            <a:endParaRPr lang="en-US" sz="4400">
              <a:solidFill>
                <a:schemeClr val="accent5"/>
              </a:solidFill>
              <a:latin typeface="Roboto Light" panose="02000000000000000000" pitchFamily="2" charset="0"/>
              <a:ea typeface="Roboto Light" panose="02000000000000000000" pitchFamily="2" charset="0"/>
            </a:endParaRPr>
          </a:p>
        </p:txBody>
      </p:sp>
      <p:pic>
        <p:nvPicPr>
          <p:cNvPr id="3" name="Images" descr="Eight photos that represent each of Commerces' divisions. &#10;&#10;Housing and Homelessness: A picture of a couple in front of a house, &#10;&#10;Infrascructure and Broadband: A picture of a bridge.&#10;&#10;Small business assistance: A pcture of two people by a computer.&#10;&#10;Energy: A picture of a wind farm.&#10;&#10;Planning and tech assistance: A picture of city streets and a highway interchange.&#10;&#10;Community services and facilities: A picture of children in a daycare facility.&#10;&#10;Crime victims and public safety: A picture of two people hugging in a meeting.&#10;&#10;Economic development: A picture of a shipyard and the mountains." title="Photo collag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0798"/>
            <a:ext cx="12191675" cy="4819522"/>
          </a:xfrm>
          <a:prstGeom prst="rect">
            <a:avLst/>
          </a:prstGeom>
        </p:spPr>
      </p:pic>
      <p:sp>
        <p:nvSpPr>
          <p:cNvPr id="14" name="Housing and Homelessness"/>
          <p:cNvSpPr txBox="1"/>
          <p:nvPr userDrawn="1"/>
        </p:nvSpPr>
        <p:spPr>
          <a:xfrm>
            <a:off x="0" y="3210378"/>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Housing And</a:t>
            </a:r>
          </a:p>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homelessness</a:t>
            </a:r>
          </a:p>
        </p:txBody>
      </p:sp>
      <p:sp>
        <p:nvSpPr>
          <p:cNvPr id="12" name="Infrastructure and Broadband"/>
          <p:cNvSpPr txBox="1"/>
          <p:nvPr userDrawn="1"/>
        </p:nvSpPr>
        <p:spPr>
          <a:xfrm>
            <a:off x="3052563" y="3193959"/>
            <a:ext cx="2167137"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Infrastructure and broadband</a:t>
            </a:r>
          </a:p>
        </p:txBody>
      </p:sp>
      <p:sp>
        <p:nvSpPr>
          <p:cNvPr id="10" name="Small Business Assistance"/>
          <p:cNvSpPr txBox="1"/>
          <p:nvPr userDrawn="1"/>
        </p:nvSpPr>
        <p:spPr>
          <a:xfrm>
            <a:off x="6095839" y="3210378"/>
            <a:ext cx="2117453"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Small Business Assistance</a:t>
            </a:r>
          </a:p>
        </p:txBody>
      </p:sp>
      <p:sp>
        <p:nvSpPr>
          <p:cNvPr id="15" name="Energy"/>
          <p:cNvSpPr txBox="1"/>
          <p:nvPr userDrawn="1"/>
        </p:nvSpPr>
        <p:spPr>
          <a:xfrm>
            <a:off x="9144000" y="3214544"/>
            <a:ext cx="2171538" cy="523221"/>
          </a:xfrm>
          <a:prstGeom prst="rect">
            <a:avLst/>
          </a:prstGeom>
          <a:solidFill>
            <a:srgbClr val="000000">
              <a:alpha val="65098"/>
            </a:srgbClr>
          </a:solidFill>
        </p:spPr>
        <p:txBody>
          <a:bodyPr wrap="square" rtlCol="0">
            <a:spAutoFit/>
          </a:bodyPr>
          <a:lstStyle/>
          <a:p>
            <a:pPr algn="l"/>
            <a:endParaRPr lang="en-US" sz="1400" b="0" cap="all" baseline="0">
              <a:solidFill>
                <a:schemeClr val="bg1"/>
              </a:solidFill>
              <a:latin typeface="+mn-lt"/>
              <a:ea typeface="Roboto Light" panose="02000000000000000000" pitchFamily="2" charset="0"/>
            </a:endParaRPr>
          </a:p>
          <a:p>
            <a:pPr algn="l"/>
            <a:r>
              <a:rPr lang="en-US" sz="1400" b="0" cap="all" baseline="0">
                <a:solidFill>
                  <a:schemeClr val="bg1"/>
                </a:solidFill>
                <a:latin typeface="+mn-lt"/>
                <a:ea typeface="Roboto Light" panose="02000000000000000000" pitchFamily="2" charset="0"/>
              </a:rPr>
              <a:t>ENERGY</a:t>
            </a:r>
          </a:p>
        </p:txBody>
      </p:sp>
      <p:sp>
        <p:nvSpPr>
          <p:cNvPr id="11" name="Planning and Tech Assistance"/>
          <p:cNvSpPr txBox="1"/>
          <p:nvPr userDrawn="1"/>
        </p:nvSpPr>
        <p:spPr>
          <a:xfrm>
            <a:off x="0" y="5611634"/>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Planning and Tech assistance</a:t>
            </a:r>
          </a:p>
        </p:txBody>
      </p:sp>
      <p:sp>
        <p:nvSpPr>
          <p:cNvPr id="13" name="Community Services and Facilities"/>
          <p:cNvSpPr txBox="1"/>
          <p:nvPr userDrawn="1"/>
        </p:nvSpPr>
        <p:spPr>
          <a:xfrm>
            <a:off x="3046362" y="5611634"/>
            <a:ext cx="2378082" cy="523220"/>
          </a:xfrm>
          <a:prstGeom prst="rect">
            <a:avLst/>
          </a:prstGeom>
          <a:solidFill>
            <a:srgbClr val="000000">
              <a:alpha val="65098"/>
            </a:srgbClr>
          </a:solidFill>
        </p:spPr>
        <p:txBody>
          <a:bodyPr wrap="square" rtlCol="0">
            <a:spAutoFit/>
          </a:bodyPr>
          <a:lstStyle/>
          <a:p>
            <a:pPr marL="0" algn="l" defTabSz="914400" rtl="0" eaLnBrk="1" latinLnBrk="0" hangingPunct="1"/>
            <a:endParaRPr lang="en-US" sz="1400" b="0" kern="1200" cap="all" baseline="0">
              <a:solidFill>
                <a:schemeClr val="bg1"/>
              </a:solidFill>
              <a:latin typeface="+mn-lt"/>
              <a:ea typeface="Roboto Light" panose="02000000000000000000" pitchFamily="2" charset="0"/>
              <a:cs typeface="+mn-cs"/>
            </a:endParaRPr>
          </a:p>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Community Services</a:t>
            </a:r>
          </a:p>
        </p:txBody>
      </p:sp>
      <p:sp>
        <p:nvSpPr>
          <p:cNvPr id="8" name="Crime Victims and Public Safety"/>
          <p:cNvSpPr txBox="1"/>
          <p:nvPr userDrawn="1"/>
        </p:nvSpPr>
        <p:spPr>
          <a:xfrm>
            <a:off x="6095839" y="5611633"/>
            <a:ext cx="2095661"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Crime Victims and Public Safety </a:t>
            </a:r>
          </a:p>
        </p:txBody>
      </p:sp>
      <p:sp>
        <p:nvSpPr>
          <p:cNvPr id="16" name="Economic Development"/>
          <p:cNvSpPr txBox="1"/>
          <p:nvPr userDrawn="1"/>
        </p:nvSpPr>
        <p:spPr>
          <a:xfrm>
            <a:off x="9144000" y="5611632"/>
            <a:ext cx="2171538"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Economic development</a:t>
            </a:r>
          </a:p>
        </p:txBody>
      </p:sp>
    </p:spTree>
    <p:extLst>
      <p:ext uri="{BB962C8B-B14F-4D97-AF65-F5344CB8AC3E}">
        <p14:creationId xmlns:p14="http://schemas.microsoft.com/office/powerpoint/2010/main" val="11471246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2247899"/>
            <a:ext cx="10515600" cy="2314576"/>
          </a:xfrm>
        </p:spPr>
        <p:txBody>
          <a:bodyPr anchor="b"/>
          <a:lstStyle>
            <a:lvl1pPr>
              <a:defRPr sz="6000">
                <a:solidFill>
                  <a:schemeClr val="bg1"/>
                </a:solidFill>
                <a:latin typeface="Abril Fatface" panose="02000503000000020003" pitchFamily="2" charset="0"/>
              </a:defRPr>
            </a:lvl1pPr>
          </a:lstStyle>
          <a:p>
            <a:r>
              <a:rPr lang="en-US"/>
              <a:t>Section title goes here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 goes here</a:t>
            </a:r>
          </a:p>
        </p:txBody>
      </p:sp>
      <p:grpSp>
        <p:nvGrpSpPr>
          <p:cNvPr id="17" name="Brand Stripe"/>
          <p:cNvGrpSpPr/>
          <p:nvPr userDrawn="1"/>
        </p:nvGrpSpPr>
        <p:grpSpPr>
          <a:xfrm>
            <a:off x="0" y="6316702"/>
            <a:ext cx="12192000" cy="541298"/>
            <a:chOff x="0" y="6321028"/>
            <a:chExt cx="12192000" cy="541298"/>
          </a:xfrm>
        </p:grpSpPr>
        <p:sp>
          <p:nvSpPr>
            <p:cNvPr id="18" name="Rectangle 1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42391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a:t>Click to edit Master title style</a:t>
            </a:r>
          </a:p>
        </p:txBody>
      </p:sp>
      <p:sp>
        <p:nvSpPr>
          <p:cNvPr id="9"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721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0" name="Title 1"/>
          <p:cNvSpPr>
            <a:spLocks noGrp="1"/>
          </p:cNvSpPr>
          <p:nvPr>
            <p:ph type="title"/>
          </p:nvPr>
        </p:nvSpPr>
        <p:spPr>
          <a:xfrm>
            <a:off x="838200" y="281940"/>
            <a:ext cx="10515600" cy="1218948"/>
          </a:xfrm>
        </p:spPr>
        <p:txBody>
          <a:bodyPr/>
          <a:lstStyle/>
          <a:p>
            <a:r>
              <a:rPr lang="en-US"/>
              <a:t>Click to edit Master title style</a:t>
            </a:r>
          </a:p>
        </p:txBody>
      </p:sp>
      <p:sp>
        <p:nvSpPr>
          <p:cNvPr id="11"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88167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281940"/>
            <a:ext cx="10515600" cy="1218948"/>
          </a:xfrm>
        </p:spPr>
        <p:txBody>
          <a:bodyPr/>
          <a:lstStyle/>
          <a:p>
            <a:r>
              <a:rPr lang="en-US"/>
              <a:t>Click to edit Master title style</a:t>
            </a:r>
          </a:p>
        </p:txBody>
      </p:sp>
      <p:sp>
        <p:nvSpPr>
          <p:cNvPr id="12" name="Content Placeholder 2"/>
          <p:cNvSpPr>
            <a:spLocks noGrp="1"/>
          </p:cNvSpPr>
          <p:nvPr>
            <p:ph sz="half" idx="1"/>
          </p:nvPr>
        </p:nvSpPr>
        <p:spPr>
          <a:xfrm>
            <a:off x="838200" y="1825625"/>
            <a:ext cx="3246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10"/>
          </p:nvPr>
        </p:nvSpPr>
        <p:spPr>
          <a:xfrm>
            <a:off x="4472940" y="1825625"/>
            <a:ext cx="3246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half" idx="11"/>
          </p:nvPr>
        </p:nvSpPr>
        <p:spPr>
          <a:xfrm>
            <a:off x="8107680" y="1825625"/>
            <a:ext cx="3246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8248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42069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Only NO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370638"/>
          </a:xfrm>
        </p:spPr>
        <p:txBody>
          <a:bodyPr/>
          <a:lstStyle/>
          <a:p>
            <a:endParaRPr lang="en-US"/>
          </a:p>
        </p:txBody>
      </p:sp>
    </p:spTree>
    <p:extLst>
      <p:ext uri="{BB962C8B-B14F-4D97-AF65-F5344CB8AC3E}">
        <p14:creationId xmlns:p14="http://schemas.microsoft.com/office/powerpoint/2010/main" val="13446837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818913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tx2"/>
        </a:solidFill>
        <a:effectLst/>
      </p:bgPr>
    </p:bg>
    <p:spTree>
      <p:nvGrpSpPr>
        <p:cNvPr id="1" name=""/>
        <p:cNvGrpSpPr/>
        <p:nvPr/>
      </p:nvGrpSpPr>
      <p:grpSpPr>
        <a:xfrm>
          <a:off x="0" y="0"/>
          <a:ext cx="0" cy="0"/>
          <a:chOff x="0" y="0"/>
          <a:chExt cx="0" cy="0"/>
        </a:xfrm>
      </p:grpSpPr>
      <p:sp>
        <p:nvSpPr>
          <p:cNvPr id="30" name="Title 1"/>
          <p:cNvSpPr>
            <a:spLocks noGrp="1"/>
          </p:cNvSpPr>
          <p:nvPr>
            <p:ph type="title" hasCustomPrompt="1"/>
          </p:nvPr>
        </p:nvSpPr>
        <p:spPr>
          <a:xfrm>
            <a:off x="720286" y="1026608"/>
            <a:ext cx="5717836" cy="3470210"/>
          </a:xfrm>
        </p:spPr>
        <p:txBody>
          <a:bodyPr anchor="b"/>
          <a:lstStyle>
            <a:lvl1pPr>
              <a:defRPr sz="6000" baseline="0">
                <a:solidFill>
                  <a:schemeClr val="bg1"/>
                </a:solidFill>
                <a:latin typeface="Abril Fatface" panose="02000503000000020003" pitchFamily="2" charset="0"/>
              </a:defRPr>
            </a:lvl1pPr>
          </a:lstStyle>
          <a:p>
            <a:r>
              <a:rPr lang="en-US"/>
              <a:t>Type a thank you message here</a:t>
            </a:r>
          </a:p>
        </p:txBody>
      </p:sp>
      <p:sp>
        <p:nvSpPr>
          <p:cNvPr id="8" name="Presenters Name"/>
          <p:cNvSpPr>
            <a:spLocks noGrp="1"/>
          </p:cNvSpPr>
          <p:nvPr>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9" name="Presenters Title"/>
          <p:cNvSpPr>
            <a:spLocks noGrp="1"/>
          </p:cNvSpPr>
          <p:nvPr>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11" name="Presenters Email"/>
          <p:cNvSpPr>
            <a:spLocks noGrp="1"/>
          </p:cNvSpPr>
          <p:nvPr>
            <p:ph type="body" sz="quarter" idx="12" hasCustomPrompt="1"/>
          </p:nvPr>
        </p:nvSpPr>
        <p:spPr>
          <a:xfrm>
            <a:off x="831850" y="5345815"/>
            <a:ext cx="3766093"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12" name="Presenters Phone Number"/>
          <p:cNvSpPr>
            <a:spLocks noGrp="1"/>
          </p:cNvSpPr>
          <p:nvPr>
            <p:ph type="body" sz="quarter" idx="13" hasCustomPrompt="1"/>
          </p:nvPr>
        </p:nvSpPr>
        <p:spPr>
          <a:xfrm>
            <a:off x="831850" y="5651471"/>
            <a:ext cx="3766094"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pic>
        <p:nvPicPr>
          <p:cNvPr id="31" name="Commerce Logo" descr="Washington State Department of Commerce Logo" title="Commerce Logo"/>
          <p:cNvPicPr>
            <a:picLocks noChangeAspect="1"/>
          </p:cNvPicPr>
          <p:nvPr userDrawn="1"/>
        </p:nvPicPr>
        <p:blipFill>
          <a:blip r:embed="rId2"/>
          <a:stretch>
            <a:fillRect/>
          </a:stretch>
        </p:blipFill>
        <p:spPr>
          <a:xfrm>
            <a:off x="7282678" y="929634"/>
            <a:ext cx="3666098" cy="1054771"/>
          </a:xfrm>
          <a:prstGeom prst="rect">
            <a:avLst/>
          </a:prstGeom>
        </p:spPr>
      </p:pic>
      <p:sp>
        <p:nvSpPr>
          <p:cNvPr id="34" name="Commerce Website URL" descr="Click this logo to go to the Commerce website" title="The Commerce website">
            <a:hlinkClick r:id="rId3"/>
          </p:cNvPr>
          <p:cNvSpPr txBox="1"/>
          <p:nvPr userDrawn="1"/>
        </p:nvSpPr>
        <p:spPr>
          <a:xfrm>
            <a:off x="7282678" y="2877986"/>
            <a:ext cx="1910136" cy="276999"/>
          </a:xfrm>
          <a:prstGeom prst="rect">
            <a:avLst/>
          </a:prstGeom>
          <a:noFill/>
        </p:spPr>
        <p:txBody>
          <a:bodyPr wrap="square" rtlCol="0">
            <a:spAutoFit/>
          </a:bodyPr>
          <a:lstStyle/>
          <a:p>
            <a:r>
              <a:rPr lang="en-US" sz="1200">
                <a:solidFill>
                  <a:schemeClr val="bg1">
                    <a:lumMod val="85000"/>
                  </a:schemeClr>
                </a:solidFill>
              </a:rPr>
              <a:t>www.commerce.wa.gov</a:t>
            </a:r>
          </a:p>
        </p:txBody>
      </p:sp>
      <p:pic>
        <p:nvPicPr>
          <p:cNvPr id="32" name="Facebook Icon" descr="Click this logo to go to the Commerce Facebook page" title="Facebook logo">
            <a:hlinkClick r:id="rId4"/>
          </p:cNvPr>
          <p:cNvPicPr>
            <a:picLocks noChangeAspect="1"/>
          </p:cNvPicPr>
          <p:nvPr userDrawn="1"/>
        </p:nvPicPr>
        <p:blipFill>
          <a:blip r:embed="rId5">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29" name="Twitter Icon" descr="Click this logo to go to the Commerce Twitter page" title="Twitter logo">
            <a:hlinkClick r:id="rId6"/>
          </p:cNvPr>
          <p:cNvPicPr>
            <a:picLocks noChangeAspect="1"/>
          </p:cNvPicPr>
          <p:nvPr userDrawn="1"/>
        </p:nvPicPr>
        <p:blipFill>
          <a:blip r:embed="rId7">
            <a:duotone>
              <a:schemeClr val="bg2">
                <a:shade val="45000"/>
                <a:satMod val="135000"/>
              </a:schemeClr>
              <a:prstClr val="white"/>
            </a:duotone>
          </a:blip>
          <a:stretch>
            <a:fillRect/>
          </a:stretch>
        </p:blipFill>
        <p:spPr>
          <a:xfrm>
            <a:off x="9823203" y="2914791"/>
            <a:ext cx="250454" cy="253182"/>
          </a:xfrm>
          <a:prstGeom prst="rect">
            <a:avLst/>
          </a:prstGeom>
        </p:spPr>
      </p:pic>
      <p:pic>
        <p:nvPicPr>
          <p:cNvPr id="33" name="LinkedIn Icon" descr="Click this logo to go to the Commerce Linkedin page" title="Linkedin logo">
            <a:hlinkClick r:id="rId8"/>
          </p:cNvPr>
          <p:cNvPicPr>
            <a:picLocks noChangeAspect="1"/>
          </p:cNvPicPr>
          <p:nvPr userDrawn="1"/>
        </p:nvPicPr>
        <p:blipFill>
          <a:blip r:embed="rId9">
            <a:duotone>
              <a:schemeClr val="bg2">
                <a:shade val="45000"/>
                <a:satMod val="135000"/>
              </a:schemeClr>
              <a:prstClr val="white"/>
            </a:duotone>
          </a:blip>
          <a:stretch>
            <a:fillRect/>
          </a:stretch>
        </p:blipFill>
        <p:spPr>
          <a:xfrm>
            <a:off x="10263625" y="2914791"/>
            <a:ext cx="242106" cy="253182"/>
          </a:xfrm>
          <a:prstGeom prst="rect">
            <a:avLst/>
          </a:prstGeom>
        </p:spPr>
      </p:pic>
      <p:pic>
        <p:nvPicPr>
          <p:cNvPr id="35" name="Instagram Icon" descr="Click this logo to go to the Commerce Instagram page" title="Intagram logo">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grpSp>
        <p:nvGrpSpPr>
          <p:cNvPr id="19" name="Brand Stripe"/>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8026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sp>
        <p:nvSpPr>
          <p:cNvPr id="2" name="Thank you" title="Thank you"/>
          <p:cNvSpPr txBox="1"/>
          <p:nvPr userDrawn="1"/>
        </p:nvSpPr>
        <p:spPr>
          <a:xfrm>
            <a:off x="831850" y="539177"/>
            <a:ext cx="5839883" cy="1015663"/>
          </a:xfrm>
          <a:prstGeom prst="rect">
            <a:avLst/>
          </a:prstGeom>
          <a:noFill/>
        </p:spPr>
        <p:txBody>
          <a:bodyPr wrap="square" rtlCol="0">
            <a:spAutoFit/>
          </a:bodyPr>
          <a:lstStyle/>
          <a:p>
            <a:r>
              <a:rPr lang="en-US" sz="6000">
                <a:solidFill>
                  <a:schemeClr val="bg1"/>
                </a:solidFill>
                <a:latin typeface="Abril Fatface" panose="02000503000000020003" pitchFamily="2" charset="0"/>
              </a:rPr>
              <a:t>Thank you!</a:t>
            </a:r>
          </a:p>
        </p:txBody>
      </p:sp>
      <p:sp>
        <p:nvSpPr>
          <p:cNvPr id="29" name="Presenter 1 Name"/>
          <p:cNvSpPr>
            <a:spLocks noGrp="1"/>
          </p:cNvSpPr>
          <p:nvPr>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0" name="Presenter 1 Title"/>
          <p:cNvSpPr>
            <a:spLocks noGrp="1"/>
          </p:cNvSpPr>
          <p:nvPr>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3" name="Presenter 1 Email"/>
          <p:cNvSpPr>
            <a:spLocks noGrp="1"/>
          </p:cNvSpPr>
          <p:nvPr>
            <p:ph type="body" sz="quarter" idx="12" hasCustomPrompt="1"/>
          </p:nvPr>
        </p:nvSpPr>
        <p:spPr>
          <a:xfrm>
            <a:off x="831851" y="2358397"/>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4" name="Presenter 1 Phone Number"/>
          <p:cNvSpPr>
            <a:spLocks noGrp="1"/>
          </p:cNvSpPr>
          <p:nvPr>
            <p:ph type="body" sz="quarter" idx="13" hasCustomPrompt="1"/>
          </p:nvPr>
        </p:nvSpPr>
        <p:spPr>
          <a:xfrm>
            <a:off x="831850" y="2688464"/>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5" name="Presenter 2 Name"/>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6" name="Presenter 2 Title"/>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7" name="Presenter 2 Email"/>
          <p:cNvSpPr>
            <a:spLocks noGrp="1"/>
          </p:cNvSpPr>
          <p:nvPr>
            <p:ph type="body" sz="quarter" idx="16" hasCustomPrompt="1"/>
          </p:nvPr>
        </p:nvSpPr>
        <p:spPr>
          <a:xfrm>
            <a:off x="831851" y="4034676"/>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8" name="Presenter 2 Phone Number"/>
          <p:cNvSpPr>
            <a:spLocks noGrp="1"/>
          </p:cNvSpPr>
          <p:nvPr>
            <p:ph type="body" sz="quarter" idx="17" hasCustomPrompt="1"/>
          </p:nvPr>
        </p:nvSpPr>
        <p:spPr>
          <a:xfrm>
            <a:off x="831850" y="4340332"/>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9" name="Presenter 3 Name"/>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40" name="Presenter 3 Title"/>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41" name="Presenter 3 Email"/>
          <p:cNvSpPr>
            <a:spLocks noGrp="1"/>
          </p:cNvSpPr>
          <p:nvPr>
            <p:ph type="body" sz="quarter" idx="20" hasCustomPrompt="1"/>
          </p:nvPr>
        </p:nvSpPr>
        <p:spPr>
          <a:xfrm>
            <a:off x="831851" y="5690325"/>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42" name="Presenter 3 Phone Number"/>
          <p:cNvSpPr>
            <a:spLocks noGrp="1"/>
          </p:cNvSpPr>
          <p:nvPr>
            <p:ph type="body" sz="quarter" idx="21" hasCustomPrompt="1"/>
          </p:nvPr>
        </p:nvSpPr>
        <p:spPr>
          <a:xfrm>
            <a:off x="831850" y="5995981"/>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pic>
        <p:nvPicPr>
          <p:cNvPr id="31" name="Commerce Logo" descr="Washington State Department of Commerce Logo" title="Commerce Logo"/>
          <p:cNvPicPr>
            <a:picLocks noChangeAspect="1"/>
          </p:cNvPicPr>
          <p:nvPr userDrawn="1"/>
        </p:nvPicPr>
        <p:blipFill>
          <a:blip r:embed="rId2"/>
          <a:stretch>
            <a:fillRect/>
          </a:stretch>
        </p:blipFill>
        <p:spPr>
          <a:xfrm>
            <a:off x="7282678" y="929634"/>
            <a:ext cx="3666098" cy="1054771"/>
          </a:xfrm>
          <a:prstGeom prst="rect">
            <a:avLst/>
          </a:prstGeom>
        </p:spPr>
      </p:pic>
      <p:sp>
        <p:nvSpPr>
          <p:cNvPr id="54" name="Commerce Website URL" descr="Click this logo to go to the Commerce website" title="The Commerce website">
            <a:hlinkClick r:id="rId3"/>
          </p:cNvPr>
          <p:cNvSpPr txBox="1"/>
          <p:nvPr userDrawn="1"/>
        </p:nvSpPr>
        <p:spPr>
          <a:xfrm>
            <a:off x="7282678" y="2877986"/>
            <a:ext cx="1910136" cy="276999"/>
          </a:xfrm>
          <a:prstGeom prst="rect">
            <a:avLst/>
          </a:prstGeom>
          <a:noFill/>
        </p:spPr>
        <p:txBody>
          <a:bodyPr wrap="square" rtlCol="0">
            <a:spAutoFit/>
          </a:bodyPr>
          <a:lstStyle/>
          <a:p>
            <a:r>
              <a:rPr lang="en-US" sz="1200">
                <a:solidFill>
                  <a:schemeClr val="bg1">
                    <a:lumMod val="85000"/>
                  </a:schemeClr>
                </a:solidFill>
              </a:rPr>
              <a:t>www.commerce.wa.gov</a:t>
            </a:r>
          </a:p>
        </p:txBody>
      </p:sp>
      <p:pic>
        <p:nvPicPr>
          <p:cNvPr id="52" name="Facebook Icon" descr="Click this logo to go to the Commerce Facebook page" title="Facebook logo">
            <a:hlinkClick r:id="rId4"/>
          </p:cNvPr>
          <p:cNvPicPr>
            <a:picLocks noChangeAspect="1"/>
          </p:cNvPicPr>
          <p:nvPr userDrawn="1"/>
        </p:nvPicPr>
        <p:blipFill>
          <a:blip r:embed="rId5">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51" name="Twitter Icon" descr="Click this logo to go to the Commerce Twitter page" title="Twitter logo">
            <a:hlinkClick r:id="rId6"/>
          </p:cNvPr>
          <p:cNvPicPr>
            <a:picLocks noChangeAspect="1"/>
          </p:cNvPicPr>
          <p:nvPr userDrawn="1"/>
        </p:nvPicPr>
        <p:blipFill>
          <a:blip r:embed="rId7">
            <a:duotone>
              <a:schemeClr val="bg2">
                <a:shade val="45000"/>
                <a:satMod val="135000"/>
              </a:schemeClr>
              <a:prstClr val="white"/>
            </a:duotone>
          </a:blip>
          <a:stretch>
            <a:fillRect/>
          </a:stretch>
        </p:blipFill>
        <p:spPr>
          <a:xfrm>
            <a:off x="9823203" y="2914791"/>
            <a:ext cx="250454" cy="253182"/>
          </a:xfrm>
          <a:prstGeom prst="rect">
            <a:avLst/>
          </a:prstGeom>
        </p:spPr>
      </p:pic>
      <p:pic>
        <p:nvPicPr>
          <p:cNvPr id="53" name="LinkedIn Icon" descr="Click this logo to go to the Commerce Linkedin page" title="Linkedin logo">
            <a:hlinkClick r:id="rId8"/>
          </p:cNvPr>
          <p:cNvPicPr>
            <a:picLocks noChangeAspect="1"/>
          </p:cNvPicPr>
          <p:nvPr userDrawn="1"/>
        </p:nvPicPr>
        <p:blipFill>
          <a:blip r:embed="rId9">
            <a:duotone>
              <a:schemeClr val="bg2">
                <a:shade val="45000"/>
                <a:satMod val="135000"/>
              </a:schemeClr>
              <a:prstClr val="white"/>
            </a:duotone>
          </a:blip>
          <a:stretch>
            <a:fillRect/>
          </a:stretch>
        </p:blipFill>
        <p:spPr>
          <a:xfrm>
            <a:off x="10263625" y="2914791"/>
            <a:ext cx="242106" cy="253182"/>
          </a:xfrm>
          <a:prstGeom prst="rect">
            <a:avLst/>
          </a:prstGeom>
        </p:spPr>
      </p:pic>
      <p:pic>
        <p:nvPicPr>
          <p:cNvPr id="55" name="Instagram Icon" descr="Click this logo to go to the Commerce Instagram page" title="Intagram logo">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grpSp>
        <p:nvGrpSpPr>
          <p:cNvPr id="19" name="Brand Stripe"/>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87648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lumMod val="7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A1A3E1-44A6-44C2-9A78-4EBCC0636F1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4EC5D62-8D73-4C21-A0E3-248FE45F73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207BD6-182A-4C52-B117-3D258778E442}"/>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5" name="Picture 4" descr="Results Washington logo of Washington state with a graph line showing increase">
            <a:extLst>
              <a:ext uri="{FF2B5EF4-FFF2-40B4-BE49-F238E27FC236}">
                <a16:creationId xmlns:a16="http://schemas.microsoft.com/office/drawing/2014/main" id="{18E7C29F-845B-4646-BF62-EFD4EE12DCB5}"/>
              </a:ext>
            </a:extLst>
          </p:cNvPr>
          <p:cNvPicPr>
            <a:picLocks noChangeAspect="1"/>
          </p:cNvPicPr>
          <p:nvPr userDrawn="1"/>
        </p:nvPicPr>
        <p:blipFill>
          <a:blip r:embed="rId2"/>
          <a:stretch>
            <a:fillRect/>
          </a:stretch>
        </p:blipFill>
        <p:spPr>
          <a:xfrm>
            <a:off x="10271791" y="312027"/>
            <a:ext cx="1646986" cy="677231"/>
          </a:xfrm>
          <a:prstGeom prst="rect">
            <a:avLst/>
          </a:prstGeom>
        </p:spPr>
      </p:pic>
    </p:spTree>
    <p:extLst>
      <p:ext uri="{BB962C8B-B14F-4D97-AF65-F5344CB8AC3E}">
        <p14:creationId xmlns:p14="http://schemas.microsoft.com/office/powerpoint/2010/main" val="3173870613"/>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hank you 2">
    <p:bg>
      <p:bgPr>
        <a:solidFill>
          <a:schemeClr val="tx2"/>
        </a:solidFill>
        <a:effectLst/>
      </p:bgPr>
    </p:bg>
    <p:spTree>
      <p:nvGrpSpPr>
        <p:cNvPr id="1" name=""/>
        <p:cNvGrpSpPr/>
        <p:nvPr/>
      </p:nvGrpSpPr>
      <p:grpSpPr>
        <a:xfrm>
          <a:off x="0" y="0"/>
          <a:ext cx="0" cy="0"/>
          <a:chOff x="0" y="0"/>
          <a:chExt cx="0" cy="0"/>
        </a:xfrm>
      </p:grpSpPr>
      <p:pic>
        <p:nvPicPr>
          <p:cNvPr id="15" name="Picture 14">
            <a:hlinkClick r:id="rId2"/>
          </p:cNvPr>
          <p:cNvPicPr>
            <a:picLocks noChangeAspect="1"/>
          </p:cNvPicPr>
          <p:nvPr userDrawn="1"/>
        </p:nvPicPr>
        <p:blipFill>
          <a:blip r:embed="rId3">
            <a:duotone>
              <a:prstClr val="black"/>
              <a:schemeClr val="accent5">
                <a:tint val="45000"/>
                <a:satMod val="400000"/>
              </a:schemeClr>
            </a:duotone>
          </a:blip>
          <a:stretch>
            <a:fillRect/>
          </a:stretch>
        </p:blipFill>
        <p:spPr>
          <a:xfrm>
            <a:off x="10231041" y="2707495"/>
            <a:ext cx="286875" cy="290000"/>
          </a:xfrm>
          <a:prstGeom prst="rect">
            <a:avLst/>
          </a:prstGeom>
        </p:spPr>
      </p:pic>
      <p:pic>
        <p:nvPicPr>
          <p:cNvPr id="16" name="Picture 15">
            <a:hlinkClick r:id="rId4"/>
          </p:cNvPr>
          <p:cNvPicPr>
            <a:picLocks noChangeAspect="1"/>
          </p:cNvPicPr>
          <p:nvPr userDrawn="1"/>
        </p:nvPicPr>
        <p:blipFill>
          <a:blip r:embed="rId5">
            <a:duotone>
              <a:prstClr val="black"/>
              <a:schemeClr val="accent5">
                <a:tint val="45000"/>
                <a:satMod val="400000"/>
              </a:schemeClr>
            </a:duotone>
          </a:blip>
          <a:stretch>
            <a:fillRect/>
          </a:stretch>
        </p:blipFill>
        <p:spPr>
          <a:xfrm>
            <a:off x="9790620" y="2707495"/>
            <a:ext cx="286875" cy="290000"/>
          </a:xfrm>
          <a:prstGeom prst="rect">
            <a:avLst/>
          </a:prstGeom>
          <a:solidFill>
            <a:schemeClr val="tx2"/>
          </a:solidFill>
        </p:spPr>
      </p:pic>
      <p:pic>
        <p:nvPicPr>
          <p:cNvPr id="17" name="Picture 16">
            <a:hlinkClick r:id="rId6"/>
          </p:cNvPr>
          <p:cNvPicPr>
            <a:picLocks noChangeAspect="1"/>
          </p:cNvPicPr>
          <p:nvPr userDrawn="1"/>
        </p:nvPicPr>
        <p:blipFill>
          <a:blip r:embed="rId7">
            <a:duotone>
              <a:prstClr val="black"/>
              <a:schemeClr val="accent5">
                <a:tint val="45000"/>
                <a:satMod val="400000"/>
              </a:schemeClr>
            </a:duotone>
          </a:blip>
          <a:stretch>
            <a:fillRect/>
          </a:stretch>
        </p:blipFill>
        <p:spPr>
          <a:xfrm>
            <a:off x="10671463" y="2707495"/>
            <a:ext cx="277313" cy="290000"/>
          </a:xfrm>
          <a:prstGeom prst="rect">
            <a:avLst/>
          </a:prstGeom>
        </p:spPr>
      </p:pic>
      <p:sp>
        <p:nvSpPr>
          <p:cNvPr id="18" name="TextBox 17">
            <a:hlinkClick r:id="rId8"/>
          </p:cNvPr>
          <p:cNvSpPr txBox="1"/>
          <p:nvPr userDrawn="1"/>
        </p:nvSpPr>
        <p:spPr>
          <a:xfrm>
            <a:off x="7282678" y="2707508"/>
            <a:ext cx="2190850" cy="307777"/>
          </a:xfrm>
          <a:prstGeom prst="rect">
            <a:avLst/>
          </a:prstGeom>
          <a:noFill/>
        </p:spPr>
        <p:txBody>
          <a:bodyPr wrap="square" rtlCol="0">
            <a:spAutoFit/>
          </a:bodyPr>
          <a:lstStyle/>
          <a:p>
            <a:r>
              <a:rPr lang="en-US" sz="1400">
                <a:solidFill>
                  <a:schemeClr val="bg1"/>
                </a:solidFill>
              </a:rPr>
              <a:t>www.commerce.wa.gov</a:t>
            </a:r>
          </a:p>
        </p:txBody>
      </p:sp>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9"/>
          <a:stretch>
            <a:fillRect/>
          </a:stretch>
        </p:blipFill>
        <p:spPr>
          <a:xfrm>
            <a:off x="7282678" y="929634"/>
            <a:ext cx="3666098" cy="1054771"/>
          </a:xfrm>
          <a:prstGeom prst="rect">
            <a:avLst/>
          </a:prstGeom>
        </p:spPr>
      </p:pic>
      <p:sp>
        <p:nvSpPr>
          <p:cNvPr id="29" name="Text Placeholder 31"/>
          <p:cNvSpPr>
            <a:spLocks noGrp="1"/>
          </p:cNvSpPr>
          <p:nvPr>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0" name="Text Placeholder 31"/>
          <p:cNvSpPr>
            <a:spLocks noGrp="1"/>
          </p:cNvSpPr>
          <p:nvPr>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3" name="Text Placeholder 31"/>
          <p:cNvSpPr>
            <a:spLocks noGrp="1"/>
          </p:cNvSpPr>
          <p:nvPr>
            <p:ph type="body" sz="quarter" idx="12" hasCustomPrompt="1"/>
          </p:nvPr>
        </p:nvSpPr>
        <p:spPr>
          <a:xfrm>
            <a:off x="831851" y="2358397"/>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4" name="Text Placeholder 31"/>
          <p:cNvSpPr>
            <a:spLocks noGrp="1"/>
          </p:cNvSpPr>
          <p:nvPr>
            <p:ph type="body" sz="quarter" idx="13" hasCustomPrompt="1"/>
          </p:nvPr>
        </p:nvSpPr>
        <p:spPr>
          <a:xfrm>
            <a:off x="831850" y="2688464"/>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5" name="Text Placeholder 31"/>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6" name="Text Placeholder 31"/>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7" name="Text Placeholder 31"/>
          <p:cNvSpPr>
            <a:spLocks noGrp="1"/>
          </p:cNvSpPr>
          <p:nvPr>
            <p:ph type="body" sz="quarter" idx="16" hasCustomPrompt="1"/>
          </p:nvPr>
        </p:nvSpPr>
        <p:spPr>
          <a:xfrm>
            <a:off x="831851" y="4034676"/>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8" name="Text Placeholder 31"/>
          <p:cNvSpPr>
            <a:spLocks noGrp="1"/>
          </p:cNvSpPr>
          <p:nvPr>
            <p:ph type="body" sz="quarter" idx="17" hasCustomPrompt="1"/>
          </p:nvPr>
        </p:nvSpPr>
        <p:spPr>
          <a:xfrm>
            <a:off x="831850" y="4340332"/>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9" name="Text Placeholder 31"/>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40" name="Text Placeholder 31"/>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41" name="Text Placeholder 31"/>
          <p:cNvSpPr>
            <a:spLocks noGrp="1"/>
          </p:cNvSpPr>
          <p:nvPr>
            <p:ph type="body" sz="quarter" idx="20" hasCustomPrompt="1"/>
          </p:nvPr>
        </p:nvSpPr>
        <p:spPr>
          <a:xfrm>
            <a:off x="831851" y="5690325"/>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42" name="Text Placeholder 31"/>
          <p:cNvSpPr>
            <a:spLocks noGrp="1"/>
          </p:cNvSpPr>
          <p:nvPr>
            <p:ph type="body" sz="quarter" idx="21" hasCustomPrompt="1"/>
          </p:nvPr>
        </p:nvSpPr>
        <p:spPr>
          <a:xfrm>
            <a:off x="831850" y="5995981"/>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43" name="Title 1"/>
          <p:cNvSpPr>
            <a:spLocks noGrp="1"/>
          </p:cNvSpPr>
          <p:nvPr>
            <p:ph type="title" hasCustomPrompt="1"/>
          </p:nvPr>
        </p:nvSpPr>
        <p:spPr>
          <a:xfrm>
            <a:off x="720286" y="477153"/>
            <a:ext cx="5717836" cy="1065164"/>
          </a:xfrm>
        </p:spPr>
        <p:txBody>
          <a:bodyPr anchor="b"/>
          <a:lstStyle>
            <a:lvl1pPr>
              <a:defRPr sz="6000" baseline="0">
                <a:solidFill>
                  <a:schemeClr val="bg1"/>
                </a:solidFill>
                <a:latin typeface="Abril Fatface" panose="02000503000000020003" pitchFamily="2" charset="0"/>
              </a:defRPr>
            </a:lvl1pPr>
          </a:lstStyle>
          <a:p>
            <a:r>
              <a:rPr lang="en-US"/>
              <a:t>Thank you!</a:t>
            </a:r>
          </a:p>
        </p:txBody>
      </p:sp>
    </p:spTree>
    <p:extLst>
      <p:ext uri="{BB962C8B-B14F-4D97-AF65-F5344CB8AC3E}">
        <p14:creationId xmlns:p14="http://schemas.microsoft.com/office/powerpoint/2010/main" val="2443197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
        <p:cNvGrpSpPr/>
        <p:nvPr/>
      </p:nvGrpSpPr>
      <p:grpSpPr>
        <a:xfrm>
          <a:off x="0" y="0"/>
          <a:ext cx="0" cy="0"/>
          <a:chOff x="0" y="0"/>
          <a:chExt cx="0" cy="0"/>
        </a:xfrm>
      </p:grpSpPr>
      <p:sp>
        <p:nvSpPr>
          <p:cNvPr id="9" name="Shape 9"/>
          <p:cNvSpPr/>
          <p:nvPr/>
        </p:nvSpPr>
        <p:spPr>
          <a:xfrm>
            <a:off x="291901" y="-12899"/>
            <a:ext cx="7035833" cy="6889433"/>
          </a:xfrm>
          <a:custGeom>
            <a:avLst/>
            <a:gdLst/>
            <a:ahLst/>
            <a:cxnLst/>
            <a:rect l="0" t="0" r="0" b="0"/>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0" name="Shape 10"/>
          <p:cNvSpPr/>
          <p:nvPr/>
        </p:nvSpPr>
        <p:spPr>
          <a:xfrm>
            <a:off x="-12899" y="-12899"/>
            <a:ext cx="7035833" cy="6889433"/>
          </a:xfrm>
          <a:custGeom>
            <a:avLst/>
            <a:gdLst/>
            <a:ahLst/>
            <a:cxnLst/>
            <a:rect l="0" t="0" r="0" b="0"/>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1" name="Shape 11"/>
          <p:cNvSpPr txBox="1">
            <a:spLocks noGrp="1"/>
          </p:cNvSpPr>
          <p:nvPr>
            <p:ph type="ctrTitle"/>
          </p:nvPr>
        </p:nvSpPr>
        <p:spPr>
          <a:xfrm>
            <a:off x="1087045" y="4587525"/>
            <a:ext cx="4707600" cy="1576000"/>
          </a:xfrm>
          <a:prstGeom prst="rect">
            <a:avLst/>
          </a:prstGeom>
        </p:spPr>
        <p:txBody>
          <a:bodyPr spcFirstLastPara="1" wrap="square" lIns="91425" tIns="91425" rIns="91425" bIns="91425" anchor="b" anchorCtr="0"/>
          <a:lstStyle>
            <a:lvl1pPr lvl="0">
              <a:spcBef>
                <a:spcPts val="0"/>
              </a:spcBef>
              <a:spcAft>
                <a:spcPts val="0"/>
              </a:spcAft>
              <a:buSzPts val="3600"/>
              <a:buNone/>
              <a:defRPr sz="4800" b="1">
                <a:solidFill>
                  <a:srgbClr val="999999"/>
                </a:solidFill>
                <a:latin typeface="Calibri" panose="020F0502020204030204" pitchFamily="34" charset="0"/>
                <a:cs typeface="Calibri" panose="020F0502020204030204" pitchFamily="34" charset="0"/>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r>
              <a:rPr lang="en-US"/>
              <a:t>Click to edit Master title style</a:t>
            </a:r>
            <a:endParaRPr/>
          </a:p>
        </p:txBody>
      </p:sp>
    </p:spTree>
    <p:extLst>
      <p:ext uri="{BB962C8B-B14F-4D97-AF65-F5344CB8AC3E}">
        <p14:creationId xmlns:p14="http://schemas.microsoft.com/office/powerpoint/2010/main" val="1216053"/>
      </p:ext>
    </p:extLst>
  </p:cSld>
  <p:clrMapOvr>
    <a:masterClrMapping/>
  </p:clrMapOvr>
  <p:transition>
    <p:pull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6"/>
        <p:cNvGrpSpPr/>
        <p:nvPr/>
      </p:nvGrpSpPr>
      <p:grpSpPr>
        <a:xfrm>
          <a:off x="0" y="0"/>
          <a:ext cx="0" cy="0"/>
          <a:chOff x="0" y="0"/>
          <a:chExt cx="0" cy="0"/>
        </a:xfrm>
      </p:grpSpPr>
      <p:sp>
        <p:nvSpPr>
          <p:cNvPr id="37" name="Shape 37"/>
          <p:cNvSpPr/>
          <p:nvPr/>
        </p:nvSpPr>
        <p:spPr>
          <a:xfrm>
            <a:off x="304801" y="-13915"/>
            <a:ext cx="10972420" cy="6885849"/>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8" name="Shape 38"/>
          <p:cNvSpPr/>
          <p:nvPr/>
        </p:nvSpPr>
        <p:spPr>
          <a:xfrm>
            <a:off x="1" y="-13915"/>
            <a:ext cx="10972420" cy="6885849"/>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9" name="Shape 39"/>
          <p:cNvSpPr txBox="1">
            <a:spLocks noGrp="1"/>
          </p:cNvSpPr>
          <p:nvPr>
            <p:ph type="title"/>
          </p:nvPr>
        </p:nvSpPr>
        <p:spPr>
          <a:xfrm>
            <a:off x="1121333" y="1292933"/>
            <a:ext cx="7339523" cy="546000"/>
          </a:xfrm>
          <a:prstGeom prst="rect">
            <a:avLst/>
          </a:prstGeom>
        </p:spPr>
        <p:txBody>
          <a:bodyPr spcFirstLastPara="1" wrap="square" lIns="91425" tIns="91425" rIns="91425" bIns="91425" anchor="b" anchorCtr="0"/>
          <a:lstStyle>
            <a:lvl1pPr lvl="0">
              <a:spcBef>
                <a:spcPts val="0"/>
              </a:spcBef>
              <a:spcAft>
                <a:spcPts val="0"/>
              </a:spcAft>
              <a:buSzPts val="2400"/>
              <a:buNone/>
              <a:defRPr sz="3200" b="1">
                <a:solidFill>
                  <a:srgbClr val="999999"/>
                </a:solidFill>
                <a:latin typeface="Calibri" panose="020F0502020204030204" pitchFamily="34" charset="0"/>
                <a:cs typeface="Calibri" panose="020F0502020204030204" pitchFamily="34" charset="0"/>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40" name="Shape 40"/>
          <p:cNvSpPr txBox="1">
            <a:spLocks noGrp="1"/>
          </p:cNvSpPr>
          <p:nvPr>
            <p:ph type="body" idx="1"/>
          </p:nvPr>
        </p:nvSpPr>
        <p:spPr>
          <a:xfrm>
            <a:off x="1121335" y="2104033"/>
            <a:ext cx="3562400" cy="32444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a:latin typeface="Calibri Light" panose="020F0302020204030204" pitchFamily="34" charset="0"/>
                <a:cs typeface="Calibri Light" panose="020F0302020204030204" pitchFamily="34" charset="0"/>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pPr lvl="0"/>
            <a:r>
              <a:rPr lang="en-US"/>
              <a:t>Click to edit Master text styles</a:t>
            </a:r>
          </a:p>
        </p:txBody>
      </p:sp>
      <p:sp>
        <p:nvSpPr>
          <p:cNvPr id="41" name="Shape 41"/>
          <p:cNvSpPr txBox="1">
            <a:spLocks noGrp="1"/>
          </p:cNvSpPr>
          <p:nvPr>
            <p:ph type="body" idx="2"/>
          </p:nvPr>
        </p:nvSpPr>
        <p:spPr>
          <a:xfrm>
            <a:off x="4898456" y="2104033"/>
            <a:ext cx="3562400" cy="32444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a:latin typeface="Calibri Light" panose="020F0302020204030204" pitchFamily="34" charset="0"/>
                <a:cs typeface="Calibri Light" panose="020F0302020204030204" pitchFamily="34" charset="0"/>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pPr lvl="0"/>
            <a:r>
              <a:rPr lang="en-US"/>
              <a:t>Click to edit Master text styles</a:t>
            </a:r>
          </a:p>
        </p:txBody>
      </p:sp>
    </p:spTree>
    <p:extLst>
      <p:ext uri="{BB962C8B-B14F-4D97-AF65-F5344CB8AC3E}">
        <p14:creationId xmlns:p14="http://schemas.microsoft.com/office/powerpoint/2010/main" val="391969028"/>
      </p:ext>
    </p:extLst>
  </p:cSld>
  <p:clrMapOvr>
    <a:masterClrMapping/>
  </p:clrMapOvr>
  <p:transition>
    <p:pull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Shape 58"/>
          <p:cNvSpPr/>
          <p:nvPr/>
        </p:nvSpPr>
        <p:spPr>
          <a:xfrm>
            <a:off x="304801" y="-13915"/>
            <a:ext cx="10972420" cy="6885849"/>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9" name="Shape 59"/>
          <p:cNvSpPr/>
          <p:nvPr/>
        </p:nvSpPr>
        <p:spPr>
          <a:xfrm>
            <a:off x="1" y="-13915"/>
            <a:ext cx="10972420" cy="6885849"/>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sp>
    </p:spTree>
    <p:extLst>
      <p:ext uri="{BB962C8B-B14F-4D97-AF65-F5344CB8AC3E}">
        <p14:creationId xmlns:p14="http://schemas.microsoft.com/office/powerpoint/2010/main" val="1583214966"/>
      </p:ext>
    </p:extLst>
  </p:cSld>
  <p:clrMapOvr>
    <a:masterClrMapping/>
  </p:clrMapOvr>
  <p:transition>
    <p:pull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9F580-94B1-FC4A-625C-A45AA13A84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3E8648-A306-8F66-BB3C-31B8E6D24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C17E64-D952-EF45-7FFD-58750EAF1273}"/>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5" name="Footer Placeholder 4">
            <a:extLst>
              <a:ext uri="{FF2B5EF4-FFF2-40B4-BE49-F238E27FC236}">
                <a16:creationId xmlns:a16="http://schemas.microsoft.com/office/drawing/2014/main" id="{91AE9E70-FC82-C1B8-1449-26F0FE5A3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D6FBA-7F17-7B12-9F58-30DC39075BA4}"/>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13278986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66CB-B6CA-2D7D-727E-A50F3841D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B880E-06B1-5A69-33C1-6CFE9A8AC4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9C270-5C47-7F6F-DEA3-B7821C24EA05}"/>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5" name="Footer Placeholder 4">
            <a:extLst>
              <a:ext uri="{FF2B5EF4-FFF2-40B4-BE49-F238E27FC236}">
                <a16:creationId xmlns:a16="http://schemas.microsoft.com/office/drawing/2014/main" id="{3F6622CC-A2A3-9950-AAB6-0901241F9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03179-9BF5-93CE-6557-83C1C46BAC7C}"/>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2601220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D2D9-E37F-B0C0-2D65-1485D0EFD5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D91714-AF60-C002-2FB4-14144AACC9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975DDE-4B29-F8D7-9D63-3443DCEDD206}"/>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5" name="Footer Placeholder 4">
            <a:extLst>
              <a:ext uri="{FF2B5EF4-FFF2-40B4-BE49-F238E27FC236}">
                <a16:creationId xmlns:a16="http://schemas.microsoft.com/office/drawing/2014/main" id="{F6225EC3-B33D-D981-4B50-66BDC63DD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8A2B1-7446-AAFB-6E6D-C59B1F9071C5}"/>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2682851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44A5-3CCE-8C90-B9F5-38C8760E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58243-F395-6D5C-60CB-58EE284A10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9D493-0BA2-6F45-79B4-19E0E65B91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102062-6E48-B44A-6B92-B601712C1EEC}"/>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6" name="Footer Placeholder 5">
            <a:extLst>
              <a:ext uri="{FF2B5EF4-FFF2-40B4-BE49-F238E27FC236}">
                <a16:creationId xmlns:a16="http://schemas.microsoft.com/office/drawing/2014/main" id="{C1E719D5-2A95-35E2-B785-1C4E6AF9E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9F70D5-AD63-EE41-182C-360B082C7C3B}"/>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1989027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4557D-0EDE-7798-5653-C330130F18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40974A-DE63-64BD-F89F-134FA81B4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D75534-4F1F-2FF5-E4E1-7DB682BA24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D94DE5-422D-375D-1313-1574869174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5CD3A7-229B-6FC7-FAE7-08166B3748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BCA40F-3CE2-0FA4-92C7-987F6BBFCF2F}"/>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8" name="Footer Placeholder 7">
            <a:extLst>
              <a:ext uri="{FF2B5EF4-FFF2-40B4-BE49-F238E27FC236}">
                <a16:creationId xmlns:a16="http://schemas.microsoft.com/office/drawing/2014/main" id="{FB72D0EA-1F80-D12D-0994-7E411567B2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6BDECE-F6DC-657D-30CE-AED6B49353B9}"/>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3894470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6C8D-CA87-E9A8-2963-F51599DCD9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AE59B3-D21A-3C45-3803-CD76EACD3DA6}"/>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4" name="Footer Placeholder 3">
            <a:extLst>
              <a:ext uri="{FF2B5EF4-FFF2-40B4-BE49-F238E27FC236}">
                <a16:creationId xmlns:a16="http://schemas.microsoft.com/office/drawing/2014/main" id="{E5FC8000-31FD-CD1F-6F91-1F4C9BB33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075E74-B2E2-CF2E-2567-D67F2BC2AD87}"/>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3477881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C184-350A-4C97-A91A-8F4DEA19B8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7A6A5-7719-4F36-97B7-6F7A8E35A1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596191-554D-41E2-9E78-CCFF51EFAC6B}"/>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5" name="Footer Placeholder 4">
            <a:extLst>
              <a:ext uri="{FF2B5EF4-FFF2-40B4-BE49-F238E27FC236}">
                <a16:creationId xmlns:a16="http://schemas.microsoft.com/office/drawing/2014/main" id="{A147E68D-036A-4283-8E00-D04790430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EF89-2C3E-4DCC-B3D1-373A37781B6F}"/>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38222983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84C5D-4736-3509-4770-49FDFFCC1594}"/>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3" name="Footer Placeholder 2">
            <a:extLst>
              <a:ext uri="{FF2B5EF4-FFF2-40B4-BE49-F238E27FC236}">
                <a16:creationId xmlns:a16="http://schemas.microsoft.com/office/drawing/2014/main" id="{9AD47C75-97EF-9DE6-4F61-8B716AB323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F6DF93-D87C-3F2D-3CE3-0A2551C740D2}"/>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1006383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3994-8A74-2305-D065-034A7AA1D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E2DE57-CC72-BDD2-64EC-0C9D3E0E01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DF4B4-60E9-4BB7-C4D8-2BD5F60E1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66F90-6802-5121-DC46-EC13B1D0D516}"/>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6" name="Footer Placeholder 5">
            <a:extLst>
              <a:ext uri="{FF2B5EF4-FFF2-40B4-BE49-F238E27FC236}">
                <a16:creationId xmlns:a16="http://schemas.microsoft.com/office/drawing/2014/main" id="{B135B44B-A69F-BB5B-7450-CFF4CA370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D7233-C8B8-4B89-99FC-4416F15A580C}"/>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614884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FA69-C9BE-9D6C-7573-FBD561DA4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75BCC8-4B63-4C4A-63E0-BBFF41959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0C82D1-97F8-E90C-B981-4206FA070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1BF1B3-2C95-9ECA-F01C-CA0E6996BD50}"/>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6" name="Footer Placeholder 5">
            <a:extLst>
              <a:ext uri="{FF2B5EF4-FFF2-40B4-BE49-F238E27FC236}">
                <a16:creationId xmlns:a16="http://schemas.microsoft.com/office/drawing/2014/main" id="{00ACD5D2-1BCE-997A-906C-9FE23A90F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5F281-F6F5-25B2-4106-052A87C6D15F}"/>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1445929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9F279-B994-25BD-01DB-AD71C104C5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BA1327-EE12-4436-9C23-9442734800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245FE-D31E-076E-0D6D-4D857FC9C0F1}"/>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5" name="Footer Placeholder 4">
            <a:extLst>
              <a:ext uri="{FF2B5EF4-FFF2-40B4-BE49-F238E27FC236}">
                <a16:creationId xmlns:a16="http://schemas.microsoft.com/office/drawing/2014/main" id="{ABD6E935-6B8D-020B-5D7F-7BC34BC6C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0DB1D-0C17-E69A-CFAF-BF29C777057C}"/>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21714178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CD590-BC4A-8ABF-298E-258FC8F77A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E35661-5AD6-85F5-6867-6D4F1BBBE7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8550F-D8CC-F890-3B64-BAF138A2D636}"/>
              </a:ext>
            </a:extLst>
          </p:cNvPr>
          <p:cNvSpPr>
            <a:spLocks noGrp="1"/>
          </p:cNvSpPr>
          <p:nvPr>
            <p:ph type="dt" sz="half" idx="10"/>
          </p:nvPr>
        </p:nvSpPr>
        <p:spPr/>
        <p:txBody>
          <a:bodyPr/>
          <a:lstStyle/>
          <a:p>
            <a:fld id="{FF79B693-A084-4C4A-B5C3-D6F8BD9C5A8D}" type="datetimeFigureOut">
              <a:rPr lang="en-US" smtClean="0"/>
              <a:t>4/24/2024</a:t>
            </a:fld>
            <a:endParaRPr lang="en-US"/>
          </a:p>
        </p:txBody>
      </p:sp>
      <p:sp>
        <p:nvSpPr>
          <p:cNvPr id="5" name="Footer Placeholder 4">
            <a:extLst>
              <a:ext uri="{FF2B5EF4-FFF2-40B4-BE49-F238E27FC236}">
                <a16:creationId xmlns:a16="http://schemas.microsoft.com/office/drawing/2014/main" id="{2BE844B1-4B6B-A1C7-7F25-FEB82F432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E6798-9687-B567-962C-40524B260E78}"/>
              </a:ext>
            </a:extLst>
          </p:cNvPr>
          <p:cNvSpPr>
            <a:spLocks noGrp="1"/>
          </p:cNvSpPr>
          <p:nvPr>
            <p:ph type="sldNum" sz="quarter" idx="12"/>
          </p:nvPr>
        </p:nvSpPr>
        <p:spPr/>
        <p:txBody>
          <a:bodyPr/>
          <a:lstStyle/>
          <a:p>
            <a:fld id="{D8BA98CD-2306-8945-8921-0D07DA086B2E}" type="slidenum">
              <a:rPr lang="en-US" smtClean="0"/>
              <a:t>‹#›</a:t>
            </a:fld>
            <a:endParaRPr lang="en-US"/>
          </a:p>
        </p:txBody>
      </p:sp>
    </p:spTree>
    <p:extLst>
      <p:ext uri="{BB962C8B-B14F-4D97-AF65-F5344CB8AC3E}">
        <p14:creationId xmlns:p14="http://schemas.microsoft.com/office/powerpoint/2010/main" val="31246499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43" name="Rectangle 42"/>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1"/>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21" name="Text Placeholder 31"/>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22" name="Text Placeholder 31"/>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XX/XX/2022 (date goes here)</a:t>
            </a:r>
          </a:p>
        </p:txBody>
      </p:sp>
      <p:pic>
        <p:nvPicPr>
          <p:cNvPr id="47" name="Picture 46"/>
          <p:cNvPicPr>
            <a:picLocks noChangeAspect="1"/>
          </p:cNvPicPr>
          <p:nvPr userDrawn="1"/>
        </p:nvPicPr>
        <p:blipFill>
          <a:blip r:embed="rId2"/>
          <a:stretch>
            <a:fillRect/>
          </a:stretch>
        </p:blipFill>
        <p:spPr>
          <a:xfrm>
            <a:off x="8909050" y="805225"/>
            <a:ext cx="2146300" cy="2523273"/>
          </a:xfrm>
          <a:prstGeom prst="rect">
            <a:avLst/>
          </a:prstGeom>
        </p:spPr>
      </p:pic>
      <p:cxnSp>
        <p:nvCxnSpPr>
          <p:cNvPr id="48" name="Straight Connector 47"/>
          <p:cNvCxnSpPr/>
          <p:nvPr userDrawn="1"/>
        </p:nvCxnSpPr>
        <p:spPr>
          <a:xfrm>
            <a:off x="574675" y="5065599"/>
            <a:ext cx="1885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a:t>Presentation title goes here</a:t>
            </a:r>
          </a:p>
        </p:txBody>
      </p:sp>
      <p:sp>
        <p:nvSpPr>
          <p:cNvPr id="12" name="Text Placeholder 31"/>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Click to add subtitle (28)</a:t>
            </a:r>
          </a:p>
        </p:txBody>
      </p:sp>
      <p:sp>
        <p:nvSpPr>
          <p:cNvPr id="2" name="TextBox 1"/>
          <p:cNvSpPr txBox="1"/>
          <p:nvPr userDrawn="1"/>
        </p:nvSpPr>
        <p:spPr>
          <a:xfrm>
            <a:off x="10985770" y="6472136"/>
            <a:ext cx="596630" cy="230832"/>
          </a:xfrm>
          <a:prstGeom prst="rect">
            <a:avLst/>
          </a:prstGeom>
          <a:noFill/>
        </p:spPr>
        <p:txBody>
          <a:bodyPr wrap="square" rtlCol="0">
            <a:spAutoFit/>
          </a:bodyPr>
          <a:lstStyle/>
          <a:p>
            <a:pPr algn="r"/>
            <a:r>
              <a:rPr lang="en-US" sz="900">
                <a:solidFill>
                  <a:schemeClr val="bg2">
                    <a:lumMod val="50000"/>
                  </a:schemeClr>
                </a:solidFill>
              </a:rPr>
              <a:t>v1.4</a:t>
            </a:r>
          </a:p>
        </p:txBody>
      </p:sp>
    </p:spTree>
    <p:extLst>
      <p:ext uri="{BB962C8B-B14F-4D97-AF65-F5344CB8AC3E}">
        <p14:creationId xmlns:p14="http://schemas.microsoft.com/office/powerpoint/2010/main" val="2931691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rengthening Communit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0798"/>
            <a:ext cx="12191675" cy="4819522"/>
          </a:xfrm>
          <a:prstGeom prst="rect">
            <a:avLst/>
          </a:prstGeom>
        </p:spPr>
      </p:pic>
      <p:sp>
        <p:nvSpPr>
          <p:cNvPr id="8" name="TextBox 7"/>
          <p:cNvSpPr txBox="1"/>
          <p:nvPr userDrawn="1"/>
        </p:nvSpPr>
        <p:spPr>
          <a:xfrm>
            <a:off x="6095839" y="5611633"/>
            <a:ext cx="2095661"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Crime Victims and Public Safety </a:t>
            </a:r>
          </a:p>
        </p:txBody>
      </p:sp>
      <p:sp>
        <p:nvSpPr>
          <p:cNvPr id="10" name="TextBox 9"/>
          <p:cNvSpPr txBox="1"/>
          <p:nvPr userDrawn="1"/>
        </p:nvSpPr>
        <p:spPr>
          <a:xfrm>
            <a:off x="6095839" y="3210378"/>
            <a:ext cx="2117453"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Small Business Assistance</a:t>
            </a:r>
          </a:p>
        </p:txBody>
      </p:sp>
      <p:sp>
        <p:nvSpPr>
          <p:cNvPr id="11" name="TextBox 10"/>
          <p:cNvSpPr txBox="1"/>
          <p:nvPr userDrawn="1"/>
        </p:nvSpPr>
        <p:spPr>
          <a:xfrm>
            <a:off x="0" y="5611634"/>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Planning and Tech assistance</a:t>
            </a:r>
          </a:p>
        </p:txBody>
      </p:sp>
      <p:sp>
        <p:nvSpPr>
          <p:cNvPr id="12" name="TextBox 11"/>
          <p:cNvSpPr txBox="1"/>
          <p:nvPr userDrawn="1"/>
        </p:nvSpPr>
        <p:spPr>
          <a:xfrm>
            <a:off x="3052563" y="3193959"/>
            <a:ext cx="2167137"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Infrastructure and broadband</a:t>
            </a:r>
          </a:p>
        </p:txBody>
      </p:sp>
      <p:sp>
        <p:nvSpPr>
          <p:cNvPr id="13" name="TextBox 12"/>
          <p:cNvSpPr txBox="1"/>
          <p:nvPr userDrawn="1"/>
        </p:nvSpPr>
        <p:spPr>
          <a:xfrm>
            <a:off x="3046362" y="5611634"/>
            <a:ext cx="2378082"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Community</a:t>
            </a:r>
          </a:p>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Services and facilities</a:t>
            </a:r>
          </a:p>
        </p:txBody>
      </p:sp>
      <p:sp>
        <p:nvSpPr>
          <p:cNvPr id="14" name="TextBox 13"/>
          <p:cNvSpPr txBox="1"/>
          <p:nvPr userDrawn="1"/>
        </p:nvSpPr>
        <p:spPr>
          <a:xfrm>
            <a:off x="0" y="3210378"/>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Housing And</a:t>
            </a:r>
          </a:p>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homelessness</a:t>
            </a:r>
          </a:p>
        </p:txBody>
      </p:sp>
      <p:sp>
        <p:nvSpPr>
          <p:cNvPr id="15" name="TextBox 14"/>
          <p:cNvSpPr txBox="1"/>
          <p:nvPr userDrawn="1"/>
        </p:nvSpPr>
        <p:spPr>
          <a:xfrm>
            <a:off x="9144000" y="3214544"/>
            <a:ext cx="2171538" cy="523221"/>
          </a:xfrm>
          <a:prstGeom prst="rect">
            <a:avLst/>
          </a:prstGeom>
          <a:solidFill>
            <a:srgbClr val="000000">
              <a:alpha val="65098"/>
            </a:srgbClr>
          </a:solidFill>
        </p:spPr>
        <p:txBody>
          <a:bodyPr wrap="square" rtlCol="0">
            <a:spAutoFit/>
          </a:bodyPr>
          <a:lstStyle/>
          <a:p>
            <a:pPr algn="l"/>
            <a:endParaRPr lang="en-US" sz="1400" b="0" cap="all" baseline="0">
              <a:solidFill>
                <a:schemeClr val="bg1"/>
              </a:solidFill>
              <a:latin typeface="+mn-lt"/>
              <a:ea typeface="Roboto Light" panose="02000000000000000000" pitchFamily="2" charset="0"/>
            </a:endParaRPr>
          </a:p>
          <a:p>
            <a:pPr algn="l"/>
            <a:r>
              <a:rPr lang="en-US" sz="1400" b="0" cap="all" baseline="0">
                <a:solidFill>
                  <a:schemeClr val="bg1"/>
                </a:solidFill>
                <a:latin typeface="+mn-lt"/>
                <a:ea typeface="Roboto Light" panose="02000000000000000000" pitchFamily="2" charset="0"/>
              </a:rPr>
              <a:t>ENERGY</a:t>
            </a:r>
          </a:p>
        </p:txBody>
      </p:sp>
      <p:sp>
        <p:nvSpPr>
          <p:cNvPr id="16" name="TextBox 15"/>
          <p:cNvSpPr txBox="1"/>
          <p:nvPr userDrawn="1"/>
        </p:nvSpPr>
        <p:spPr>
          <a:xfrm>
            <a:off x="9144000" y="5611632"/>
            <a:ext cx="2171538"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Economic development</a:t>
            </a:r>
          </a:p>
        </p:txBody>
      </p:sp>
      <p:sp>
        <p:nvSpPr>
          <p:cNvPr id="23" name="TextBox 22"/>
          <p:cNvSpPr txBox="1"/>
          <p:nvPr userDrawn="1"/>
        </p:nvSpPr>
        <p:spPr>
          <a:xfrm>
            <a:off x="838200" y="750877"/>
            <a:ext cx="7156126" cy="769441"/>
          </a:xfrm>
          <a:prstGeom prst="rect">
            <a:avLst/>
          </a:prstGeom>
          <a:noFill/>
        </p:spPr>
        <p:txBody>
          <a:bodyPr wrap="none" rtlCol="0">
            <a:spAutoFit/>
          </a:bodyPr>
          <a:lstStyle/>
          <a:p>
            <a:r>
              <a:rPr lang="en-US" sz="4400">
                <a:solidFill>
                  <a:schemeClr val="accent5"/>
                </a:solidFill>
                <a:latin typeface="Roboto Light" panose="02000000000000000000" pitchFamily="2" charset="0"/>
                <a:ea typeface="Roboto Light" panose="02000000000000000000" pitchFamily="2" charset="0"/>
              </a:rPr>
              <a:t>We strengthen</a:t>
            </a:r>
            <a:r>
              <a:rPr lang="en-US" sz="4400" baseline="0">
                <a:solidFill>
                  <a:schemeClr val="accent5"/>
                </a:solidFill>
                <a:latin typeface="Roboto Light" panose="02000000000000000000" pitchFamily="2" charset="0"/>
                <a:ea typeface="Roboto Light" panose="02000000000000000000" pitchFamily="2" charset="0"/>
              </a:rPr>
              <a:t> communities</a:t>
            </a:r>
            <a:endParaRPr lang="en-US" sz="4400">
              <a:solidFill>
                <a:schemeClr val="accent5"/>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746592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2247899"/>
            <a:ext cx="10515600" cy="2314576"/>
          </a:xfrm>
        </p:spPr>
        <p:txBody>
          <a:bodyPr anchor="b"/>
          <a:lstStyle>
            <a:lvl1pPr>
              <a:defRPr sz="6000">
                <a:solidFill>
                  <a:schemeClr val="bg1"/>
                </a:solidFill>
                <a:latin typeface="Abril Fatface" panose="02000503000000020003" pitchFamily="2" charset="0"/>
              </a:defRPr>
            </a:lvl1pPr>
          </a:lstStyle>
          <a:p>
            <a:r>
              <a:rPr lang="en-US"/>
              <a:t>Section title goes here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 goes here</a:t>
            </a:r>
          </a:p>
        </p:txBody>
      </p:sp>
      <p:grpSp>
        <p:nvGrpSpPr>
          <p:cNvPr id="17" name="Group 16"/>
          <p:cNvGrpSpPr/>
          <p:nvPr userDrawn="1"/>
        </p:nvGrpSpPr>
        <p:grpSpPr>
          <a:xfrm>
            <a:off x="0" y="6316702"/>
            <a:ext cx="12192000" cy="541298"/>
            <a:chOff x="0" y="6321028"/>
            <a:chExt cx="12192000" cy="541298"/>
          </a:xfrm>
        </p:grpSpPr>
        <p:sp>
          <p:nvSpPr>
            <p:cNvPr id="18" name="Rectangle 1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18432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a:t>Click to edit Master title style</a:t>
            </a:r>
          </a:p>
        </p:txBody>
      </p:sp>
      <p:sp>
        <p:nvSpPr>
          <p:cNvPr id="9"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660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0" name="Title 1"/>
          <p:cNvSpPr>
            <a:spLocks noGrp="1"/>
          </p:cNvSpPr>
          <p:nvPr>
            <p:ph type="title"/>
          </p:nvPr>
        </p:nvSpPr>
        <p:spPr>
          <a:xfrm>
            <a:off x="838200" y="281940"/>
            <a:ext cx="10515600" cy="1218948"/>
          </a:xfrm>
        </p:spPr>
        <p:txBody>
          <a:bodyPr/>
          <a:lstStyle/>
          <a:p>
            <a:r>
              <a:rPr lang="en-US"/>
              <a:t>Click to edit Master title style</a:t>
            </a:r>
          </a:p>
        </p:txBody>
      </p:sp>
      <p:sp>
        <p:nvSpPr>
          <p:cNvPr id="11"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23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C9D1-5A44-49DD-A055-750BEAAB9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63B0F-DF21-4E9E-B675-D02079F949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43CC1-B8A8-40AC-9556-F9EEC1B313D9}"/>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5" name="Footer Placeholder 4">
            <a:extLst>
              <a:ext uri="{FF2B5EF4-FFF2-40B4-BE49-F238E27FC236}">
                <a16:creationId xmlns:a16="http://schemas.microsoft.com/office/drawing/2014/main" id="{94E15CEB-B9A5-44E2-BB27-11631CCE5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4A40E-CEE7-4EFA-AAC7-367885048A74}"/>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3222853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281940"/>
            <a:ext cx="10515600" cy="1218948"/>
          </a:xfrm>
        </p:spPr>
        <p:txBody>
          <a:bodyPr/>
          <a:lstStyle/>
          <a:p>
            <a:r>
              <a:rPr lang="en-US"/>
              <a:t>Click to edit Master title style</a:t>
            </a:r>
          </a:p>
        </p:txBody>
      </p:sp>
      <p:sp>
        <p:nvSpPr>
          <p:cNvPr id="12" name="Content Placeholder 2"/>
          <p:cNvSpPr>
            <a:spLocks noGrp="1"/>
          </p:cNvSpPr>
          <p:nvPr>
            <p:ph sz="half" idx="1"/>
          </p:nvPr>
        </p:nvSpPr>
        <p:spPr>
          <a:xfrm>
            <a:off x="838200" y="1825625"/>
            <a:ext cx="3246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sz="half" idx="10"/>
          </p:nvPr>
        </p:nvSpPr>
        <p:spPr>
          <a:xfrm>
            <a:off x="4472940" y="1825625"/>
            <a:ext cx="3246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half" idx="11"/>
          </p:nvPr>
        </p:nvSpPr>
        <p:spPr>
          <a:xfrm>
            <a:off x="8107680" y="1825625"/>
            <a:ext cx="3246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569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1867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Only NO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370638"/>
          </a:xfrm>
        </p:spPr>
        <p:txBody>
          <a:bodyPr/>
          <a:lstStyle/>
          <a:p>
            <a:endParaRPr lang="en-US"/>
          </a:p>
        </p:txBody>
      </p:sp>
    </p:spTree>
    <p:extLst>
      <p:ext uri="{BB962C8B-B14F-4D97-AF65-F5344CB8AC3E}">
        <p14:creationId xmlns:p14="http://schemas.microsoft.com/office/powerpoint/2010/main" val="6971374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p:cNvSpPr>
            <a:spLocks noGrp="1"/>
          </p:cNvSpPr>
          <p:nvPr>
            <p:ph type="title"/>
          </p:nvPr>
        </p:nvSpPr>
        <p:spPr>
          <a:xfrm>
            <a:off x="838200" y="281940"/>
            <a:ext cx="10515600" cy="1218948"/>
          </a:xfrm>
        </p:spPr>
        <p:txBody>
          <a:bodyPr/>
          <a:lstStyle/>
          <a:p>
            <a:r>
              <a:rPr lang="en-US"/>
              <a:t>Click to edit Master title style</a:t>
            </a:r>
          </a:p>
        </p:txBody>
      </p:sp>
    </p:spTree>
    <p:extLst>
      <p:ext uri="{BB962C8B-B14F-4D97-AF65-F5344CB8AC3E}">
        <p14:creationId xmlns:p14="http://schemas.microsoft.com/office/powerpoint/2010/main" val="714126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tx2"/>
        </a:solidFill>
        <a:effectLst/>
      </p:bgPr>
    </p:bg>
    <p:spTree>
      <p:nvGrpSpPr>
        <p:cNvPr id="1" name=""/>
        <p:cNvGrpSpPr/>
        <p:nvPr/>
      </p:nvGrpSpPr>
      <p:grpSpPr>
        <a:xfrm>
          <a:off x="0" y="0"/>
          <a:ext cx="0" cy="0"/>
          <a:chOff x="0" y="0"/>
          <a:chExt cx="0" cy="0"/>
        </a:xfrm>
      </p:grpSpPr>
      <p:sp>
        <p:nvSpPr>
          <p:cNvPr id="8" name="Text Placeholder 31"/>
          <p:cNvSpPr>
            <a:spLocks noGrp="1"/>
          </p:cNvSpPr>
          <p:nvPr>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9" name="Text Placeholder 31"/>
          <p:cNvSpPr>
            <a:spLocks noGrp="1"/>
          </p:cNvSpPr>
          <p:nvPr>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11" name="Text Placeholder 31"/>
          <p:cNvSpPr>
            <a:spLocks noGrp="1"/>
          </p:cNvSpPr>
          <p:nvPr>
            <p:ph type="body" sz="quarter" idx="12" hasCustomPrompt="1"/>
          </p:nvPr>
        </p:nvSpPr>
        <p:spPr>
          <a:xfrm>
            <a:off x="831850" y="5345815"/>
            <a:ext cx="3766093"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12" name="Text Placeholder 31"/>
          <p:cNvSpPr>
            <a:spLocks noGrp="1"/>
          </p:cNvSpPr>
          <p:nvPr>
            <p:ph type="body" sz="quarter" idx="13" hasCustomPrompt="1"/>
          </p:nvPr>
        </p:nvSpPr>
        <p:spPr>
          <a:xfrm>
            <a:off x="831850" y="5651471"/>
            <a:ext cx="3766094"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pic>
        <p:nvPicPr>
          <p:cNvPr id="15" name="Picture 14">
            <a:hlinkClick r:id="rId2"/>
          </p:cNvPr>
          <p:cNvPicPr>
            <a:picLocks noChangeAspect="1"/>
          </p:cNvPicPr>
          <p:nvPr userDrawn="1"/>
        </p:nvPicPr>
        <p:blipFill>
          <a:blip r:embed="rId3">
            <a:duotone>
              <a:schemeClr val="bg2">
                <a:shade val="45000"/>
                <a:satMod val="135000"/>
              </a:schemeClr>
              <a:prstClr val="white"/>
            </a:duotone>
          </a:blip>
          <a:stretch>
            <a:fillRect/>
          </a:stretch>
        </p:blipFill>
        <p:spPr>
          <a:xfrm>
            <a:off x="9823203" y="2914791"/>
            <a:ext cx="250454" cy="253182"/>
          </a:xfrm>
          <a:prstGeom prst="rect">
            <a:avLst/>
          </a:prstGeom>
        </p:spPr>
      </p:pic>
      <p:pic>
        <p:nvPicPr>
          <p:cNvPr id="16" name="Picture 15">
            <a:hlinkClick r:id="rId4"/>
          </p:cNvPr>
          <p:cNvPicPr>
            <a:picLocks noChangeAspect="1"/>
          </p:cNvPicPr>
          <p:nvPr userDrawn="1"/>
        </p:nvPicPr>
        <p:blipFill>
          <a:blip r:embed="rId5">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17" name="Picture 16">
            <a:hlinkClick r:id="rId6"/>
          </p:cNvPr>
          <p:cNvPicPr>
            <a:picLocks noChangeAspect="1"/>
          </p:cNvPicPr>
          <p:nvPr userDrawn="1"/>
        </p:nvPicPr>
        <p:blipFill>
          <a:blip r:embed="rId7">
            <a:duotone>
              <a:schemeClr val="bg2">
                <a:shade val="45000"/>
                <a:satMod val="135000"/>
              </a:schemeClr>
              <a:prstClr val="white"/>
            </a:duotone>
          </a:blip>
          <a:stretch>
            <a:fillRect/>
          </a:stretch>
        </p:blipFill>
        <p:spPr>
          <a:xfrm>
            <a:off x="10263625" y="2914791"/>
            <a:ext cx="242106" cy="253182"/>
          </a:xfrm>
          <a:prstGeom prst="rect">
            <a:avLst/>
          </a:prstGeom>
        </p:spPr>
      </p:pic>
      <p:sp>
        <p:nvSpPr>
          <p:cNvPr id="18" name="TextBox 17">
            <a:hlinkClick r:id="rId8"/>
          </p:cNvPr>
          <p:cNvSpPr txBox="1"/>
          <p:nvPr userDrawn="1"/>
        </p:nvSpPr>
        <p:spPr>
          <a:xfrm>
            <a:off x="7282678" y="2877986"/>
            <a:ext cx="2190850" cy="276999"/>
          </a:xfrm>
          <a:prstGeom prst="rect">
            <a:avLst/>
          </a:prstGeom>
          <a:noFill/>
        </p:spPr>
        <p:txBody>
          <a:bodyPr wrap="square" rtlCol="0">
            <a:spAutoFit/>
          </a:bodyPr>
          <a:lstStyle/>
          <a:p>
            <a:r>
              <a:rPr lang="en-US" sz="1200">
                <a:solidFill>
                  <a:schemeClr val="bg1">
                    <a:lumMod val="85000"/>
                  </a:schemeClr>
                </a:solidFill>
              </a:rPr>
              <a:t>www.commerce.wa.gov</a:t>
            </a:r>
          </a:p>
        </p:txBody>
      </p:sp>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9"/>
          <a:stretch>
            <a:fillRect/>
          </a:stretch>
        </p:blipFill>
        <p:spPr>
          <a:xfrm>
            <a:off x="7282678" y="929634"/>
            <a:ext cx="3666098" cy="1054771"/>
          </a:xfrm>
          <a:prstGeom prst="rect">
            <a:avLst/>
          </a:prstGeom>
        </p:spPr>
      </p:pic>
      <p:sp>
        <p:nvSpPr>
          <p:cNvPr id="30" name="Title 1"/>
          <p:cNvSpPr>
            <a:spLocks noGrp="1"/>
          </p:cNvSpPr>
          <p:nvPr>
            <p:ph type="title" hasCustomPrompt="1"/>
          </p:nvPr>
        </p:nvSpPr>
        <p:spPr>
          <a:xfrm>
            <a:off x="720286" y="1026608"/>
            <a:ext cx="5717836" cy="3470210"/>
          </a:xfrm>
        </p:spPr>
        <p:txBody>
          <a:bodyPr anchor="b"/>
          <a:lstStyle>
            <a:lvl1pPr>
              <a:defRPr sz="6000" baseline="0">
                <a:solidFill>
                  <a:schemeClr val="bg1"/>
                </a:solidFill>
                <a:latin typeface="Abril Fatface" panose="02000503000000020003" pitchFamily="2" charset="0"/>
              </a:defRPr>
            </a:lvl1pPr>
          </a:lstStyle>
          <a:p>
            <a:r>
              <a:rPr lang="en-US"/>
              <a:t>Type a thank you message here</a:t>
            </a:r>
          </a:p>
        </p:txBody>
      </p:sp>
      <p:pic>
        <p:nvPicPr>
          <p:cNvPr id="4" name="Picture 3">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18428171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2"/>
          <a:stretch>
            <a:fillRect/>
          </a:stretch>
        </p:blipFill>
        <p:spPr>
          <a:xfrm>
            <a:off x="7282678" y="929634"/>
            <a:ext cx="3666098" cy="1054771"/>
          </a:xfrm>
          <a:prstGeom prst="rect">
            <a:avLst/>
          </a:prstGeom>
        </p:spPr>
      </p:pic>
      <p:sp>
        <p:nvSpPr>
          <p:cNvPr id="29" name="Text Placeholder 31"/>
          <p:cNvSpPr>
            <a:spLocks noGrp="1"/>
          </p:cNvSpPr>
          <p:nvPr>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0" name="Text Placeholder 31"/>
          <p:cNvSpPr>
            <a:spLocks noGrp="1"/>
          </p:cNvSpPr>
          <p:nvPr>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3" name="Text Placeholder 31"/>
          <p:cNvSpPr>
            <a:spLocks noGrp="1"/>
          </p:cNvSpPr>
          <p:nvPr>
            <p:ph type="body" sz="quarter" idx="12" hasCustomPrompt="1"/>
          </p:nvPr>
        </p:nvSpPr>
        <p:spPr>
          <a:xfrm>
            <a:off x="831851" y="2358397"/>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4" name="Text Placeholder 31"/>
          <p:cNvSpPr>
            <a:spLocks noGrp="1"/>
          </p:cNvSpPr>
          <p:nvPr>
            <p:ph type="body" sz="quarter" idx="13" hasCustomPrompt="1"/>
          </p:nvPr>
        </p:nvSpPr>
        <p:spPr>
          <a:xfrm>
            <a:off x="831850" y="2688464"/>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5" name="Text Placeholder 31"/>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6" name="Text Placeholder 31"/>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7" name="Text Placeholder 31"/>
          <p:cNvSpPr>
            <a:spLocks noGrp="1"/>
          </p:cNvSpPr>
          <p:nvPr>
            <p:ph type="body" sz="quarter" idx="16" hasCustomPrompt="1"/>
          </p:nvPr>
        </p:nvSpPr>
        <p:spPr>
          <a:xfrm>
            <a:off x="831851" y="4034676"/>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8" name="Text Placeholder 31"/>
          <p:cNvSpPr>
            <a:spLocks noGrp="1"/>
          </p:cNvSpPr>
          <p:nvPr>
            <p:ph type="body" sz="quarter" idx="17" hasCustomPrompt="1"/>
          </p:nvPr>
        </p:nvSpPr>
        <p:spPr>
          <a:xfrm>
            <a:off x="831850" y="4340332"/>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9" name="Text Placeholder 31"/>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40" name="Text Placeholder 31"/>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41" name="Text Placeholder 31"/>
          <p:cNvSpPr>
            <a:spLocks noGrp="1"/>
          </p:cNvSpPr>
          <p:nvPr>
            <p:ph type="body" sz="quarter" idx="20" hasCustomPrompt="1"/>
          </p:nvPr>
        </p:nvSpPr>
        <p:spPr>
          <a:xfrm>
            <a:off x="831851" y="5690325"/>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42" name="Text Placeholder 31"/>
          <p:cNvSpPr>
            <a:spLocks noGrp="1"/>
          </p:cNvSpPr>
          <p:nvPr>
            <p:ph type="body" sz="quarter" idx="21" hasCustomPrompt="1"/>
          </p:nvPr>
        </p:nvSpPr>
        <p:spPr>
          <a:xfrm>
            <a:off x="831850" y="5995981"/>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2" name="TextBox 1"/>
          <p:cNvSpPr txBox="1"/>
          <p:nvPr userDrawn="1"/>
        </p:nvSpPr>
        <p:spPr>
          <a:xfrm>
            <a:off x="831850" y="539177"/>
            <a:ext cx="5839883" cy="1015663"/>
          </a:xfrm>
          <a:prstGeom prst="rect">
            <a:avLst/>
          </a:prstGeom>
          <a:noFill/>
        </p:spPr>
        <p:txBody>
          <a:bodyPr wrap="square" rtlCol="0">
            <a:spAutoFit/>
          </a:bodyPr>
          <a:lstStyle/>
          <a:p>
            <a:r>
              <a:rPr lang="en-US" sz="6000">
                <a:solidFill>
                  <a:schemeClr val="bg1"/>
                </a:solidFill>
                <a:latin typeface="Abril Fatface" panose="02000503000000020003" pitchFamily="2" charset="0"/>
              </a:rPr>
              <a:t>Thank you!</a:t>
            </a:r>
          </a:p>
        </p:txBody>
      </p:sp>
      <p:pic>
        <p:nvPicPr>
          <p:cNvPr id="51" name="Picture 50">
            <a:hlinkClick r:id="rId3"/>
          </p:cNvPr>
          <p:cNvPicPr>
            <a:picLocks noChangeAspect="1"/>
          </p:cNvPicPr>
          <p:nvPr userDrawn="1"/>
        </p:nvPicPr>
        <p:blipFill>
          <a:blip r:embed="rId4">
            <a:duotone>
              <a:schemeClr val="bg2">
                <a:shade val="45000"/>
                <a:satMod val="135000"/>
              </a:schemeClr>
              <a:prstClr val="white"/>
            </a:duotone>
          </a:blip>
          <a:stretch>
            <a:fillRect/>
          </a:stretch>
        </p:blipFill>
        <p:spPr>
          <a:xfrm>
            <a:off x="9823203" y="2914791"/>
            <a:ext cx="250454" cy="253182"/>
          </a:xfrm>
          <a:prstGeom prst="rect">
            <a:avLst/>
          </a:prstGeom>
        </p:spPr>
      </p:pic>
      <p:pic>
        <p:nvPicPr>
          <p:cNvPr id="52" name="Picture 51">
            <a:hlinkClick r:id="rId5"/>
          </p:cNvPr>
          <p:cNvPicPr>
            <a:picLocks noChangeAspect="1"/>
          </p:cNvPicPr>
          <p:nvPr userDrawn="1"/>
        </p:nvPicPr>
        <p:blipFill>
          <a:blip r:embed="rId6">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53" name="Picture 52">
            <a:hlinkClick r:id="rId7"/>
          </p:cNvPr>
          <p:cNvPicPr>
            <a:picLocks noChangeAspect="1"/>
          </p:cNvPicPr>
          <p:nvPr userDrawn="1"/>
        </p:nvPicPr>
        <p:blipFill>
          <a:blip r:embed="rId8">
            <a:duotone>
              <a:schemeClr val="bg2">
                <a:shade val="45000"/>
                <a:satMod val="135000"/>
              </a:schemeClr>
              <a:prstClr val="white"/>
            </a:duotone>
          </a:blip>
          <a:stretch>
            <a:fillRect/>
          </a:stretch>
        </p:blipFill>
        <p:spPr>
          <a:xfrm>
            <a:off x="10263625" y="2914791"/>
            <a:ext cx="242106" cy="253182"/>
          </a:xfrm>
          <a:prstGeom prst="rect">
            <a:avLst/>
          </a:prstGeom>
        </p:spPr>
      </p:pic>
      <p:sp>
        <p:nvSpPr>
          <p:cNvPr id="54" name="TextBox 53">
            <a:hlinkClick r:id="rId9"/>
          </p:cNvPr>
          <p:cNvSpPr txBox="1"/>
          <p:nvPr userDrawn="1"/>
        </p:nvSpPr>
        <p:spPr>
          <a:xfrm>
            <a:off x="7282678" y="2877986"/>
            <a:ext cx="2190850" cy="276999"/>
          </a:xfrm>
          <a:prstGeom prst="rect">
            <a:avLst/>
          </a:prstGeom>
          <a:noFill/>
        </p:spPr>
        <p:txBody>
          <a:bodyPr wrap="square" rtlCol="0">
            <a:spAutoFit/>
          </a:bodyPr>
          <a:lstStyle/>
          <a:p>
            <a:r>
              <a:rPr lang="en-US" sz="1200">
                <a:solidFill>
                  <a:schemeClr val="bg1">
                    <a:lumMod val="85000"/>
                  </a:schemeClr>
                </a:solidFill>
              </a:rPr>
              <a:t>www.commerce.wa.gov</a:t>
            </a:r>
          </a:p>
        </p:txBody>
      </p:sp>
      <p:pic>
        <p:nvPicPr>
          <p:cNvPr id="55" name="Picture 54">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2630032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02CD-F1B3-45E1-B83B-1F3A4868BF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EEE107-9231-40C5-AC52-164DECC16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2E110-AF33-40DD-A6C0-6D11B0C549C0}"/>
              </a:ext>
            </a:extLst>
          </p:cNvPr>
          <p:cNvSpPr>
            <a:spLocks noGrp="1"/>
          </p:cNvSpPr>
          <p:nvPr>
            <p:ph type="dt" sz="half" idx="10"/>
          </p:nvPr>
        </p:nvSpPr>
        <p:spPr/>
        <p:txBody>
          <a:bodyPr/>
          <a:lstStyle/>
          <a:p>
            <a:fld id="{19313410-D68A-461F-A639-D5A79665272A}" type="datetimeFigureOut">
              <a:rPr lang="en-US" smtClean="0"/>
              <a:t>4/24/2024</a:t>
            </a:fld>
            <a:endParaRPr lang="en-US"/>
          </a:p>
        </p:txBody>
      </p:sp>
      <p:sp>
        <p:nvSpPr>
          <p:cNvPr id="5" name="Footer Placeholder 4">
            <a:extLst>
              <a:ext uri="{FF2B5EF4-FFF2-40B4-BE49-F238E27FC236}">
                <a16:creationId xmlns:a16="http://schemas.microsoft.com/office/drawing/2014/main" id="{833776C6-478A-41B5-AC0B-D254161C7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880B5-146D-4375-9936-ED92385E0976}"/>
              </a:ext>
            </a:extLst>
          </p:cNvPr>
          <p:cNvSpPr>
            <a:spLocks noGrp="1"/>
          </p:cNvSpPr>
          <p:nvPr>
            <p:ph type="sldNum" sz="quarter" idx="12"/>
          </p:nvPr>
        </p:nvSpPr>
        <p:spPr/>
        <p:txBody>
          <a:bodyPr/>
          <a:lstStyle/>
          <a:p>
            <a:fld id="{34CED8EB-A316-47CA-A27C-095EA899CDC0}" type="slidenum">
              <a:rPr lang="en-US" smtClean="0"/>
              <a:t>‹#›</a:t>
            </a:fld>
            <a:endParaRPr lang="en-US"/>
          </a:p>
        </p:txBody>
      </p:sp>
    </p:spTree>
    <p:extLst>
      <p:ext uri="{BB962C8B-B14F-4D97-AF65-F5344CB8AC3E}">
        <p14:creationId xmlns:p14="http://schemas.microsoft.com/office/powerpoint/2010/main" val="1327856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w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7.w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6.wmf"/><Relationship Id="rId5" Type="http://schemas.openxmlformats.org/officeDocument/2006/relationships/slideLayout" Target="../slideLayouts/slideLayout23.xml"/><Relationship Id="rId15" Type="http://schemas.openxmlformats.org/officeDocument/2006/relationships/image" Target="../media/image10.wmf"/><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9.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0.w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9.wmf"/><Relationship Id="rId17" Type="http://schemas.openxmlformats.org/officeDocument/2006/relationships/image" Target="../media/image23.wmf"/><Relationship Id="rId2" Type="http://schemas.openxmlformats.org/officeDocument/2006/relationships/slideLayout" Target="../slideLayouts/slideLayout40.xml"/><Relationship Id="rId16" Type="http://schemas.openxmlformats.org/officeDocument/2006/relationships/image" Target="../media/image22.w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5" Type="http://schemas.openxmlformats.org/officeDocument/2006/relationships/image" Target="../media/image21.wmf"/><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7.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49F10-CC09-45CF-8833-830D651435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E442C4-CFCD-4A85-89E6-5556CE6FE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1F31-16C2-4621-BB29-B990798DF3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8C608C1-E2E9-4FF6-9FBE-A985DA2B1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918895-E8E3-4C18-AFC6-1F5E237F9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2329338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9" r:id="rId3"/>
    <p:sldLayoutId id="2147483740" r:id="rId4"/>
    <p:sldLayoutId id="2147483737" r:id="rId5"/>
    <p:sldLayoutId id="2147483738"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506E41-805B-4C84-9FBB-119DFE2F33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93EBF-CC9D-429C-91A0-644C505DCB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F987-9C13-40FC-8C01-FF135E85B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13410-D68A-461F-A639-D5A79665272A}" type="datetimeFigureOut">
              <a:rPr lang="en-US" smtClean="0"/>
              <a:t>4/24/2024</a:t>
            </a:fld>
            <a:endParaRPr lang="en-US"/>
          </a:p>
        </p:txBody>
      </p:sp>
      <p:sp>
        <p:nvSpPr>
          <p:cNvPr id="5" name="Footer Placeholder 4">
            <a:extLst>
              <a:ext uri="{FF2B5EF4-FFF2-40B4-BE49-F238E27FC236}">
                <a16:creationId xmlns:a16="http://schemas.microsoft.com/office/drawing/2014/main" id="{BB19B7C8-6416-4115-9E4D-9BB5F739C5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ADDAFE-35FE-4746-A02A-D7E29523D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ED8EB-A316-47CA-A27C-095EA899CDC0}" type="slidenum">
              <a:rPr lang="en-US" smtClean="0"/>
              <a:t>‹#›</a:t>
            </a:fld>
            <a:endParaRPr lang="en-US"/>
          </a:p>
        </p:txBody>
      </p:sp>
    </p:spTree>
    <p:extLst>
      <p:ext uri="{BB962C8B-B14F-4D97-AF65-F5344CB8AC3E}">
        <p14:creationId xmlns:p14="http://schemas.microsoft.com/office/powerpoint/2010/main" val="298160166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3788" y="633046"/>
            <a:ext cx="9978773" cy="10576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73788" y="1825629"/>
            <a:ext cx="9978773" cy="42542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46513" y="6497329"/>
            <a:ext cx="920263"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a:p>
        </p:txBody>
      </p:sp>
      <p:sp>
        <p:nvSpPr>
          <p:cNvPr id="5" name="AutoShape 3"/>
          <p:cNvSpPr>
            <a:spLocks noChangeAspect="1" noChangeArrowheads="1" noTextEdit="1"/>
          </p:cNvSpPr>
          <p:nvPr userDrawn="1"/>
        </p:nvSpPr>
        <p:spPr bwMode="auto">
          <a:xfrm>
            <a:off x="-11113" y="6381750"/>
            <a:ext cx="5486401"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Rectangle 5"/>
          <p:cNvSpPr>
            <a:spLocks noChangeArrowheads="1"/>
          </p:cNvSpPr>
          <p:nvPr userDrawn="1"/>
        </p:nvSpPr>
        <p:spPr bwMode="auto">
          <a:xfrm>
            <a:off x="-11112" y="6381750"/>
            <a:ext cx="1958975" cy="52388"/>
          </a:xfrm>
          <a:prstGeom prst="rect">
            <a:avLst/>
          </a:prstGeom>
          <a:solidFill>
            <a:srgbClr val="F7A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Rectangle 6"/>
          <p:cNvSpPr>
            <a:spLocks noChangeArrowheads="1"/>
          </p:cNvSpPr>
          <p:nvPr userDrawn="1"/>
        </p:nvSpPr>
        <p:spPr bwMode="auto">
          <a:xfrm>
            <a:off x="1981206" y="6381750"/>
            <a:ext cx="1958975" cy="52388"/>
          </a:xfrm>
          <a:prstGeom prst="rect">
            <a:avLst/>
          </a:prstGeom>
          <a:solidFill>
            <a:srgbClr val="93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Rectangle 7"/>
          <p:cNvSpPr>
            <a:spLocks noChangeArrowheads="1"/>
          </p:cNvSpPr>
          <p:nvPr userDrawn="1"/>
        </p:nvSpPr>
        <p:spPr bwMode="auto">
          <a:xfrm>
            <a:off x="3973513" y="6381750"/>
            <a:ext cx="979488" cy="52388"/>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Rectangle 8"/>
          <p:cNvSpPr>
            <a:spLocks noChangeArrowheads="1"/>
          </p:cNvSpPr>
          <p:nvPr userDrawn="1"/>
        </p:nvSpPr>
        <p:spPr bwMode="auto">
          <a:xfrm>
            <a:off x="4984749" y="6381750"/>
            <a:ext cx="490539" cy="5238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14" name="Picture 13"/>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510721" y="6216523"/>
            <a:ext cx="2541840" cy="325740"/>
          </a:xfrm>
          <a:prstGeom prst="rect">
            <a:avLst/>
          </a:prstGeom>
        </p:spPr>
      </p:pic>
    </p:spTree>
    <p:extLst>
      <p:ext uri="{BB962C8B-B14F-4D97-AF65-F5344CB8AC3E}">
        <p14:creationId xmlns:p14="http://schemas.microsoft.com/office/powerpoint/2010/main" val="492989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354" rtl="0" eaLnBrk="1" latinLnBrk="0" hangingPunct="1">
        <a:lnSpc>
          <a:spcPct val="90000"/>
        </a:lnSpc>
        <a:spcBef>
          <a:spcPct val="0"/>
        </a:spcBef>
        <a:buNone/>
        <a:defRPr sz="4000"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74306" indent="-274306" algn="l" defTabSz="914354" rtl="0" eaLnBrk="1" latinLnBrk="0" hangingPunct="1">
        <a:lnSpc>
          <a:spcPct val="90000"/>
        </a:lnSpc>
        <a:spcBef>
          <a:spcPts val="1000"/>
        </a:spcBef>
        <a:buSzPct val="90000"/>
        <a:buFontTx/>
        <a:buBlip>
          <a:blip r:embed="rId12"/>
        </a:buBlip>
        <a:defRPr sz="24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13"/>
        </a:buBlip>
        <a:defRPr sz="20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14"/>
        </a:buBlip>
        <a:defRPr sz="18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15"/>
        </a:buBlip>
        <a:defRPr sz="16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3912" y="87504"/>
            <a:ext cx="10515600" cy="1218948"/>
          </a:xfrm>
          <a:prstGeom prst="rect">
            <a:avLst/>
          </a:prstGeom>
        </p:spPr>
        <p:txBody>
          <a:bodyPr vert="horz" lIns="91440" tIns="45720" rIns="91440" bIns="45720" rtlCol="0" anchor="b">
            <a:normAutofit/>
          </a:bodyPr>
          <a:lstStyle/>
          <a:p>
            <a:r>
              <a:rPr lang="en-US"/>
              <a:t>Click to edit Master title style </a:t>
            </a:r>
          </a:p>
        </p:txBody>
      </p:sp>
      <p:sp>
        <p:nvSpPr>
          <p:cNvPr id="3" name="Text Placeholder 2"/>
          <p:cNvSpPr>
            <a:spLocks noGrp="1"/>
          </p:cNvSpPr>
          <p:nvPr>
            <p:ph type="body" idx="1"/>
          </p:nvPr>
        </p:nvSpPr>
        <p:spPr>
          <a:xfrm>
            <a:off x="838200" y="1572531"/>
            <a:ext cx="10515600" cy="4604432"/>
          </a:xfrm>
          <a:prstGeom prst="rect">
            <a:avLst/>
          </a:prstGeom>
        </p:spPr>
        <p:txBody>
          <a:bodyPr vert="horz" lIns="91440" tIns="45720" rIns="91440" bIns="45720" rtlCol="0">
            <a:normAutofit/>
          </a:bodyPr>
          <a:lstStyle/>
          <a:p>
            <a:pPr lvl="0"/>
            <a:r>
              <a:rPr lang="en-US"/>
              <a:t>Edit Master text styles (28)</a:t>
            </a:r>
          </a:p>
          <a:p>
            <a:pPr lvl="1"/>
            <a:r>
              <a:rPr lang="en-US"/>
              <a:t>Second level (24)</a:t>
            </a:r>
          </a:p>
          <a:p>
            <a:pPr lvl="2"/>
            <a:r>
              <a:rPr lang="en-US"/>
              <a:t>Third level (20)</a:t>
            </a:r>
          </a:p>
          <a:p>
            <a:pPr lvl="3"/>
            <a:r>
              <a:rPr lang="en-US"/>
              <a:t>Fourth level (18)</a:t>
            </a:r>
          </a:p>
          <a:p>
            <a:pPr lvl="4"/>
            <a:r>
              <a:rPr lang="en-US"/>
              <a:t>Fifth level (18)</a:t>
            </a:r>
          </a:p>
        </p:txBody>
      </p:sp>
      <p:grpSp>
        <p:nvGrpSpPr>
          <p:cNvPr id="7" name="Group 6"/>
          <p:cNvGrpSpPr/>
          <p:nvPr userDrawn="1"/>
        </p:nvGrpSpPr>
        <p:grpSpPr>
          <a:xfrm>
            <a:off x="0" y="6316702"/>
            <a:ext cx="12192000" cy="541298"/>
            <a:chOff x="0" y="6321028"/>
            <a:chExt cx="12192000" cy="541298"/>
          </a:xfrm>
        </p:grpSpPr>
        <p:sp>
          <p:nvSpPr>
            <p:cNvPr id="8" name="Rectangle 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0" y="6321028"/>
              <a:ext cx="12192000" cy="79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userDrawn="1"/>
        </p:nvSpPr>
        <p:spPr>
          <a:xfrm>
            <a:off x="752475" y="6493524"/>
            <a:ext cx="3868367" cy="276999"/>
          </a:xfrm>
          <a:prstGeom prst="rect">
            <a:avLst/>
          </a:prstGeom>
          <a:noFill/>
        </p:spPr>
        <p:txBody>
          <a:bodyPr wrap="none" rtlCol="0">
            <a:spAutoFit/>
          </a:bodyPr>
          <a:lstStyle/>
          <a:p>
            <a:r>
              <a:rPr lang="en-US" sz="1200" b="1" cap="all">
                <a:solidFill>
                  <a:schemeClr val="bg1"/>
                </a:solidFill>
                <a:latin typeface="+mn-lt"/>
                <a:ea typeface="Roboto Condensed" panose="02000000000000000000" pitchFamily="2" charset="0"/>
              </a:rPr>
              <a:t>Washington</a:t>
            </a:r>
            <a:r>
              <a:rPr lang="en-US" sz="1200" b="1" cap="all" baseline="0">
                <a:solidFill>
                  <a:schemeClr val="bg1"/>
                </a:solidFill>
                <a:latin typeface="+mn-lt"/>
                <a:ea typeface="Roboto Condensed" panose="02000000000000000000" pitchFamily="2" charset="0"/>
              </a:rPr>
              <a:t> state department of commerce</a:t>
            </a:r>
            <a:endParaRPr lang="en-US" sz="1200" b="1" cap="all">
              <a:solidFill>
                <a:schemeClr val="bg1"/>
              </a:solidFill>
              <a:latin typeface="+mn-lt"/>
              <a:ea typeface="Roboto Condensed" panose="02000000000000000000" pitchFamily="2" charset="0"/>
            </a:endParaRPr>
          </a:p>
        </p:txBody>
      </p:sp>
      <p:sp>
        <p:nvSpPr>
          <p:cNvPr id="18" name="TextBox 17"/>
          <p:cNvSpPr txBox="1"/>
          <p:nvPr userDrawn="1"/>
        </p:nvSpPr>
        <p:spPr>
          <a:xfrm>
            <a:off x="11440264" y="646162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a:solidFill>
                <a:schemeClr val="bg1"/>
              </a:solidFill>
              <a:latin typeface="+mn-lt"/>
              <a:ea typeface="Roboto Black" panose="02000000000000000000" pitchFamily="2" charset="0"/>
            </a:endParaRPr>
          </a:p>
        </p:txBody>
      </p:sp>
      <p:cxnSp>
        <p:nvCxnSpPr>
          <p:cNvPr id="19" name="Straight Connector 18"/>
          <p:cNvCxnSpPr/>
          <p:nvPr userDrawn="1"/>
        </p:nvCxnSpPr>
        <p:spPr>
          <a:xfrm>
            <a:off x="823912" y="1395708"/>
            <a:ext cx="105156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22587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977" y="633046"/>
            <a:ext cx="10888395" cy="10576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8977" y="1825629"/>
            <a:ext cx="10888395" cy="42542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46510" y="6497329"/>
            <a:ext cx="920263"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a:p>
        </p:txBody>
      </p:sp>
      <p:pic>
        <p:nvPicPr>
          <p:cNvPr id="8" name="Picture 7"/>
          <p:cNvPicPr>
            <a:picLocks/>
          </p:cNvPicPr>
          <p:nvPr userDrawn="1"/>
        </p:nvPicPr>
        <p:blipFill>
          <a:blip r:embed="rId12" cstate="print">
            <a:extLst>
              <a:ext uri="{28A0092B-C50C-407E-A947-70E740481C1C}">
                <a14:useLocalDpi xmlns:a14="http://schemas.microsoft.com/office/drawing/2010/main" val="0"/>
              </a:ext>
            </a:extLst>
          </a:blip>
          <a:stretch>
            <a:fillRect/>
          </a:stretch>
        </p:blipFill>
        <p:spPr>
          <a:xfrm>
            <a:off x="-11067" y="6380970"/>
            <a:ext cx="5486400" cy="53032"/>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21618" y="6216423"/>
            <a:ext cx="2461249" cy="420644"/>
          </a:xfrm>
          <a:prstGeom prst="rect">
            <a:avLst/>
          </a:prstGeom>
        </p:spPr>
      </p:pic>
    </p:spTree>
    <p:extLst>
      <p:ext uri="{BB962C8B-B14F-4D97-AF65-F5344CB8AC3E}">
        <p14:creationId xmlns:p14="http://schemas.microsoft.com/office/powerpoint/2010/main" val="170847976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hf hdr="0" ftr="0" dt="0"/>
  <p:txStyles>
    <p:titleStyle>
      <a:lvl1pPr algn="l" defTabSz="914377"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74313" indent="-274313" algn="l" defTabSz="914377" rtl="0" eaLnBrk="1" latinLnBrk="0" hangingPunct="1">
        <a:lnSpc>
          <a:spcPct val="90000"/>
        </a:lnSpc>
        <a:spcBef>
          <a:spcPts val="1000"/>
        </a:spcBef>
        <a:buSzPct val="90000"/>
        <a:buFontTx/>
        <a:buBlip>
          <a:blip r:embed="rId14"/>
        </a:buBlip>
        <a:defRPr sz="2800" kern="1200">
          <a:solidFill>
            <a:schemeClr val="tx1">
              <a:lumMod val="75000"/>
              <a:lumOff val="25000"/>
            </a:schemeClr>
          </a:solidFill>
          <a:latin typeface="+mn-lt"/>
          <a:ea typeface="+mn-ea"/>
          <a:cs typeface="+mn-cs"/>
        </a:defRPr>
      </a:lvl1pPr>
      <a:lvl2pPr marL="731502" indent="-274313" algn="l" defTabSz="914377" rtl="0" eaLnBrk="1" latinLnBrk="0" hangingPunct="1">
        <a:lnSpc>
          <a:spcPct val="90000"/>
        </a:lnSpc>
        <a:spcBef>
          <a:spcPts val="500"/>
        </a:spcBef>
        <a:buSzPct val="80000"/>
        <a:buFontTx/>
        <a:buBlip>
          <a:blip r:embed="rId15"/>
        </a:buBlip>
        <a:defRPr sz="2400" kern="1200">
          <a:solidFill>
            <a:schemeClr val="tx1">
              <a:lumMod val="75000"/>
              <a:lumOff val="25000"/>
            </a:schemeClr>
          </a:solidFill>
          <a:latin typeface="+mn-lt"/>
          <a:ea typeface="+mn-ea"/>
          <a:cs typeface="+mn-cs"/>
        </a:defRPr>
      </a:lvl2pPr>
      <a:lvl3pPr marL="1142971" indent="-228594" algn="l" defTabSz="914377" rtl="0" eaLnBrk="1" latinLnBrk="0" hangingPunct="1">
        <a:lnSpc>
          <a:spcPct val="90000"/>
        </a:lnSpc>
        <a:spcBef>
          <a:spcPts val="500"/>
        </a:spcBef>
        <a:buSzPct val="90000"/>
        <a:buFontTx/>
        <a:buBlip>
          <a:blip r:embed="rId16"/>
        </a:buBlip>
        <a:defRPr sz="2000" kern="1200">
          <a:solidFill>
            <a:schemeClr val="tx1">
              <a:lumMod val="75000"/>
              <a:lumOff val="25000"/>
            </a:schemeClr>
          </a:solidFill>
          <a:latin typeface="+mn-lt"/>
          <a:ea typeface="+mn-ea"/>
          <a:cs typeface="+mn-cs"/>
        </a:defRPr>
      </a:lvl3pPr>
      <a:lvl4pPr marL="1645879" indent="-274313" algn="l" defTabSz="914377" rtl="0" eaLnBrk="1" latinLnBrk="0" hangingPunct="1">
        <a:lnSpc>
          <a:spcPct val="90000"/>
        </a:lnSpc>
        <a:spcBef>
          <a:spcPts val="500"/>
        </a:spcBef>
        <a:buClr>
          <a:schemeClr val="accent2"/>
        </a:buClr>
        <a:buSzPct val="90000"/>
        <a:buFontTx/>
        <a:buBlip>
          <a:blip r:embed="rId17"/>
        </a:buBlip>
        <a:defRPr sz="1800" kern="1200">
          <a:solidFill>
            <a:schemeClr val="tx1">
              <a:lumMod val="75000"/>
              <a:lumOff val="25000"/>
            </a:schemeClr>
          </a:solidFill>
          <a:latin typeface="+mn-lt"/>
          <a:ea typeface="+mn-ea"/>
          <a:cs typeface="+mn-cs"/>
        </a:defRPr>
      </a:lvl4pPr>
      <a:lvl5pPr marL="2011630" indent="-182875" algn="l" defTabSz="914377"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81940"/>
            <a:ext cx="10515600" cy="1218948"/>
          </a:xfrm>
          <a:prstGeom prst="rect">
            <a:avLst/>
          </a:prstGeom>
        </p:spPr>
        <p:txBody>
          <a:bodyPr vert="horz" lIns="91440" tIns="45720" rIns="91440" bIns="45720" rtlCol="0" anchor="b">
            <a:normAutofit/>
          </a:bodyPr>
          <a:lstStyle/>
          <a:p>
            <a:r>
              <a:rPr lang="en-US"/>
              <a:t>Click to edit Master title style </a:t>
            </a:r>
          </a:p>
        </p:txBody>
      </p:sp>
      <p:cxnSp>
        <p:nvCxnSpPr>
          <p:cNvPr id="19" name="Divider line"/>
          <p:cNvCxnSpPr/>
          <p:nvPr userDrawn="1"/>
        </p:nvCxnSpPr>
        <p:spPr>
          <a:xfrm>
            <a:off x="838200" y="1566038"/>
            <a:ext cx="105156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 (28)</a:t>
            </a:r>
          </a:p>
          <a:p>
            <a:pPr lvl="1"/>
            <a:r>
              <a:rPr lang="en-US"/>
              <a:t>Second level (24)</a:t>
            </a:r>
          </a:p>
          <a:p>
            <a:pPr lvl="2"/>
            <a:r>
              <a:rPr lang="en-US"/>
              <a:t>Third level (20)</a:t>
            </a:r>
          </a:p>
          <a:p>
            <a:pPr lvl="3"/>
            <a:r>
              <a:rPr lang="en-US"/>
              <a:t>Fourth level (18)</a:t>
            </a:r>
          </a:p>
          <a:p>
            <a:pPr lvl="4"/>
            <a:r>
              <a:rPr lang="en-US"/>
              <a:t>Fifth level (18)</a:t>
            </a:r>
          </a:p>
        </p:txBody>
      </p:sp>
      <p:grpSp>
        <p:nvGrpSpPr>
          <p:cNvPr id="7" name="Brand Stripe"/>
          <p:cNvGrpSpPr/>
          <p:nvPr userDrawn="1"/>
        </p:nvGrpSpPr>
        <p:grpSpPr>
          <a:xfrm>
            <a:off x="0" y="6316702"/>
            <a:ext cx="12192000" cy="541298"/>
            <a:chOff x="0" y="6321028"/>
            <a:chExt cx="12192000" cy="541298"/>
          </a:xfrm>
        </p:grpSpPr>
        <p:sp>
          <p:nvSpPr>
            <p:cNvPr id="8" name="Rectangle 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0" y="6321028"/>
              <a:ext cx="12192000" cy="79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ommerce name"/>
          <p:cNvSpPr txBox="1"/>
          <p:nvPr userDrawn="1"/>
        </p:nvSpPr>
        <p:spPr>
          <a:xfrm>
            <a:off x="752475" y="6493524"/>
            <a:ext cx="3868367" cy="276999"/>
          </a:xfrm>
          <a:prstGeom prst="rect">
            <a:avLst/>
          </a:prstGeom>
          <a:noFill/>
        </p:spPr>
        <p:txBody>
          <a:bodyPr wrap="none" rtlCol="0">
            <a:spAutoFit/>
          </a:bodyPr>
          <a:lstStyle/>
          <a:p>
            <a:r>
              <a:rPr lang="en-US" sz="1200" b="1" cap="all">
                <a:solidFill>
                  <a:schemeClr val="bg1"/>
                </a:solidFill>
                <a:latin typeface="+mn-lt"/>
                <a:ea typeface="Roboto Condensed" panose="02000000000000000000" pitchFamily="2" charset="0"/>
              </a:rPr>
              <a:t>Washington</a:t>
            </a:r>
            <a:r>
              <a:rPr lang="en-US" sz="1200" b="1" cap="all" baseline="0">
                <a:solidFill>
                  <a:schemeClr val="bg1"/>
                </a:solidFill>
                <a:latin typeface="+mn-lt"/>
                <a:ea typeface="Roboto Condensed" panose="02000000000000000000" pitchFamily="2" charset="0"/>
              </a:rPr>
              <a:t> state department of commerce</a:t>
            </a:r>
            <a:endParaRPr lang="en-US" sz="1200" b="1" cap="all">
              <a:solidFill>
                <a:schemeClr val="bg1"/>
              </a:solidFill>
              <a:latin typeface="+mn-lt"/>
              <a:ea typeface="Roboto Condensed" panose="02000000000000000000" pitchFamily="2" charset="0"/>
            </a:endParaRPr>
          </a:p>
        </p:txBody>
      </p:sp>
      <p:sp>
        <p:nvSpPr>
          <p:cNvPr id="18" name="Page number"/>
          <p:cNvSpPr txBox="1"/>
          <p:nvPr userDrawn="1"/>
        </p:nvSpPr>
        <p:spPr>
          <a:xfrm>
            <a:off x="11440264" y="646162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a:solidFill>
                <a:schemeClr val="bg1"/>
              </a:solidFill>
              <a:latin typeface="+mn-lt"/>
              <a:ea typeface="Roboto Black" panose="02000000000000000000" pitchFamily="2" charset="0"/>
            </a:endParaRPr>
          </a:p>
        </p:txBody>
      </p:sp>
    </p:spTree>
    <p:extLst>
      <p:ext uri="{BB962C8B-B14F-4D97-AF65-F5344CB8AC3E}">
        <p14:creationId xmlns:p14="http://schemas.microsoft.com/office/powerpoint/2010/main" val="143184456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6045188"/>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Lst>
  <p:transition>
    <p:pull dir="r"/>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17DEE5-C233-BAF6-7393-204369B98A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1EB2AB-5BEC-8564-0D39-DEC960D30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40B56-ED5A-EBE8-41BA-B3F1587944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79B693-A084-4C4A-B5C3-D6F8BD9C5A8D}" type="datetimeFigureOut">
              <a:rPr lang="en-US" smtClean="0"/>
              <a:t>4/24/2024</a:t>
            </a:fld>
            <a:endParaRPr lang="en-US"/>
          </a:p>
        </p:txBody>
      </p:sp>
      <p:sp>
        <p:nvSpPr>
          <p:cNvPr id="5" name="Footer Placeholder 4">
            <a:extLst>
              <a:ext uri="{FF2B5EF4-FFF2-40B4-BE49-F238E27FC236}">
                <a16:creationId xmlns:a16="http://schemas.microsoft.com/office/drawing/2014/main" id="{55557BBD-8F79-7A0B-C1CA-7C7E21203B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65A316-ED63-4A68-DFAF-60B482FE08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BA98CD-2306-8945-8921-0D07DA086B2E}" type="slidenum">
              <a:rPr lang="en-US" smtClean="0"/>
              <a:t>‹#›</a:t>
            </a:fld>
            <a:endParaRPr lang="en-US"/>
          </a:p>
        </p:txBody>
      </p:sp>
    </p:spTree>
    <p:extLst>
      <p:ext uri="{BB962C8B-B14F-4D97-AF65-F5344CB8AC3E}">
        <p14:creationId xmlns:p14="http://schemas.microsoft.com/office/powerpoint/2010/main" val="354864077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81940"/>
            <a:ext cx="10515600" cy="1218948"/>
          </a:xfrm>
          <a:prstGeom prst="rect">
            <a:avLst/>
          </a:prstGeom>
        </p:spPr>
        <p:txBody>
          <a:bodyPr vert="horz" lIns="91440" tIns="45720" rIns="91440" bIns="45720" rtlCol="0" anchor="b">
            <a:normAutofit/>
          </a:bodyPr>
          <a:lstStyle/>
          <a:p>
            <a:r>
              <a:rPr lang="en-US"/>
              <a:t>Click to edit Master title style </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 (28)</a:t>
            </a:r>
          </a:p>
          <a:p>
            <a:pPr lvl="1"/>
            <a:r>
              <a:rPr lang="en-US"/>
              <a:t>Second level (24)</a:t>
            </a:r>
          </a:p>
          <a:p>
            <a:pPr lvl="2"/>
            <a:r>
              <a:rPr lang="en-US"/>
              <a:t>Third level (20)</a:t>
            </a:r>
          </a:p>
          <a:p>
            <a:pPr lvl="3"/>
            <a:r>
              <a:rPr lang="en-US"/>
              <a:t>Fourth level (18)</a:t>
            </a:r>
          </a:p>
          <a:p>
            <a:pPr lvl="4"/>
            <a:r>
              <a:rPr lang="en-US"/>
              <a:t>Fifth level (18)</a:t>
            </a:r>
          </a:p>
        </p:txBody>
      </p:sp>
      <p:grpSp>
        <p:nvGrpSpPr>
          <p:cNvPr id="7" name="Group 6"/>
          <p:cNvGrpSpPr/>
          <p:nvPr userDrawn="1"/>
        </p:nvGrpSpPr>
        <p:grpSpPr>
          <a:xfrm>
            <a:off x="0" y="6316702"/>
            <a:ext cx="12192000" cy="541298"/>
            <a:chOff x="0" y="6321028"/>
            <a:chExt cx="12192000" cy="541298"/>
          </a:xfrm>
        </p:grpSpPr>
        <p:sp>
          <p:nvSpPr>
            <p:cNvPr id="8" name="Rectangle 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0" y="6321028"/>
              <a:ext cx="12192000" cy="79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userDrawn="1"/>
        </p:nvSpPr>
        <p:spPr>
          <a:xfrm>
            <a:off x="752475" y="6493524"/>
            <a:ext cx="3868367" cy="276999"/>
          </a:xfrm>
          <a:prstGeom prst="rect">
            <a:avLst/>
          </a:prstGeom>
          <a:noFill/>
        </p:spPr>
        <p:txBody>
          <a:bodyPr wrap="none" rtlCol="0">
            <a:spAutoFit/>
          </a:bodyPr>
          <a:lstStyle/>
          <a:p>
            <a:r>
              <a:rPr lang="en-US" sz="1200" b="1" cap="all">
                <a:solidFill>
                  <a:schemeClr val="bg1"/>
                </a:solidFill>
                <a:latin typeface="+mn-lt"/>
                <a:ea typeface="Roboto Condensed" panose="02000000000000000000" pitchFamily="2" charset="0"/>
              </a:rPr>
              <a:t>Washington</a:t>
            </a:r>
            <a:r>
              <a:rPr lang="en-US" sz="1200" b="1" cap="all" baseline="0">
                <a:solidFill>
                  <a:schemeClr val="bg1"/>
                </a:solidFill>
                <a:latin typeface="+mn-lt"/>
                <a:ea typeface="Roboto Condensed" panose="02000000000000000000" pitchFamily="2" charset="0"/>
              </a:rPr>
              <a:t> state department of commerce</a:t>
            </a:r>
            <a:endParaRPr lang="en-US" sz="1200" b="1" cap="all">
              <a:solidFill>
                <a:schemeClr val="bg1"/>
              </a:solidFill>
              <a:latin typeface="+mn-lt"/>
              <a:ea typeface="Roboto Condensed" panose="02000000000000000000" pitchFamily="2" charset="0"/>
            </a:endParaRPr>
          </a:p>
        </p:txBody>
      </p:sp>
      <p:sp>
        <p:nvSpPr>
          <p:cNvPr id="18" name="TextBox 17"/>
          <p:cNvSpPr txBox="1"/>
          <p:nvPr userDrawn="1"/>
        </p:nvSpPr>
        <p:spPr>
          <a:xfrm>
            <a:off x="11440264" y="646162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a:solidFill>
                <a:schemeClr val="bg1"/>
              </a:solidFill>
              <a:latin typeface="+mn-lt"/>
              <a:ea typeface="Roboto Black" panose="02000000000000000000" pitchFamily="2" charset="0"/>
            </a:endParaRPr>
          </a:p>
        </p:txBody>
      </p:sp>
      <p:cxnSp>
        <p:nvCxnSpPr>
          <p:cNvPr id="19" name="Straight Connector 18"/>
          <p:cNvCxnSpPr/>
          <p:nvPr userDrawn="1"/>
        </p:nvCxnSpPr>
        <p:spPr>
          <a:xfrm>
            <a:off x="838200" y="1566038"/>
            <a:ext cx="105156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14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hyperlink" Target="https://www.doc.wa.gov/docs/publications/reports/100-RE005.pdf"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hyperlink" Target="https://www.census.gov/quickfacts/fact/table/WA/PST045223#PST045223" TargetMode="External"/><Relationship Id="rId5" Type="http://schemas.openxmlformats.org/officeDocument/2006/relationships/image" Target="../media/image27.pn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chart" Target="../charts/chart5.xml"/><Relationship Id="rId4" Type="http://schemas.openxmlformats.org/officeDocument/2006/relationships/hyperlink" Target="https://www.doc.wa.gov/docs/publications/reports/100-RE005.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orldpopulationreview.com/state-rankings/recidivism-rates-by-state"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chart" Target="../charts/chart6.xml"/><Relationship Id="rId5" Type="http://schemas.openxmlformats.org/officeDocument/2006/relationships/image" Target="../media/image28.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hyperlink" Target="https://deptofcommerce.app.box.com/s/0zpkpslqclggfibwvn6q9mo1wpwlkgoe" TargetMode="External"/><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hyperlink" Target="https://gcc02.safelinks.protection.outlook.com/?url=https%3A%2F%2Fwww.youtube.com%2Fwatch%3Fv%3DSL66vwn-hEU&amp;data=05%7C01%7Cjanel.mcfeat%40commerce.wa.gov%7C3ffaeedd1a904d5efe3208db99c8b136%7C11d0e217264e400a8ba057dcc127d72d%7C0%7C0%7C638272859464784892%7CUnknown%7CTWFpbGZsb3d8eyJWIjoiMC4wLjAwMDAiLCJQIjoiV2luMzIiLCJBTiI6Ik1haWwiLCJXVCI6Mn0%3D%7C3000%7C%7C%7C&amp;sdata=V0WpDDSV6CQ%2FCxSohVz0YU8bctX8feF2A4ydwagyONQ%3D&amp;reserved=0" TargetMode="External"/><Relationship Id="rId5" Type="http://schemas.openxmlformats.org/officeDocument/2006/relationships/hyperlink" Target="https://tvw.org/video/washington-statewide-reentry-council-2023111021/?eventID=2023111021" TargetMode="External"/><Relationship Id="rId4" Type="http://schemas.openxmlformats.org/officeDocument/2006/relationships/hyperlink" Target="https://deptofcommerce.app.box.com/s/3vmyjtris1ccggq866eetrjshkesr9m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reentry2030.org/" TargetMode="External"/><Relationship Id="rId1" Type="http://schemas.openxmlformats.org/officeDocument/2006/relationships/slideLayout" Target="../slideLayouts/slideLayout34.xml"/><Relationship Id="rId5" Type="http://schemas.openxmlformats.org/officeDocument/2006/relationships/image" Target="cid:eaeb2bb4-991b-4583-99af-db0a5a8f25e2@namprd09.prod.outlook.com" TargetMode="Externa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hyperlink" Target="https://www.commerce.wa.gov/about-us/boards-and-commissions/statewide-reentry-council/" TargetMode="Externa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hyperlink" Target="mailto:tyron.nixon@hca.wa.gov" TargetMode="Externa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5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3" Type="http://schemas.openxmlformats.org/officeDocument/2006/relationships/hyperlink" Target="mailto:Ismaila.Maidadi@esd.wa.gov" TargetMode="External"/><Relationship Id="rId2" Type="http://schemas.openxmlformats.org/officeDocument/2006/relationships/notesSlide" Target="../notesSlides/notesSlide42.xml"/><Relationship Id="rId1" Type="http://schemas.openxmlformats.org/officeDocument/2006/relationships/slideLayout" Target="../slideLayouts/slideLayout63.xml"/><Relationship Id="rId4" Type="http://schemas.openxmlformats.org/officeDocument/2006/relationships/image" Target="../media/image44.e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65.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65.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mailto:cpoulos@cjhd.org" TargetMode="Externa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hyperlink" Target="http://www.results.wa.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results.wa.gov/measuring-progress/public-performance-reviews"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5808590" y="1579075"/>
            <a:ext cx="5709493" cy="26622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We are experiencing technical difficulties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We will return at xx:xx AM</a:t>
            </a:r>
          </a:p>
        </p:txBody>
      </p:sp>
    </p:spTree>
    <p:extLst>
      <p:ext uri="{BB962C8B-B14F-4D97-AF65-F5344CB8AC3E}">
        <p14:creationId xmlns:p14="http://schemas.microsoft.com/office/powerpoint/2010/main" val="2518771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FA4045-6228-4AAF-B3F1-7680F245DE38}"/>
              </a:ext>
            </a:extLst>
          </p:cNvPr>
          <p:cNvSpPr txBox="1">
            <a:spLocks noGrp="1"/>
          </p:cNvSpPr>
          <p:nvPr>
            <p:ph type="title" idx="4294967295"/>
          </p:nvPr>
        </p:nvSpPr>
        <p:spPr>
          <a:xfrm>
            <a:off x="3129454" y="2360072"/>
            <a:ext cx="8451009" cy="21378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Results Washington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1"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Reentry</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Cheryl Strange, Secretary</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Danielle Armbruster, Assistant Secretary, Reentry Division</a:t>
            </a:r>
          </a:p>
        </p:txBody>
      </p:sp>
      <p:pic>
        <p:nvPicPr>
          <p:cNvPr id="4" name="image2.png" descr="DOC Reentry Division logo">
            <a:extLst>
              <a:ext uri="{FF2B5EF4-FFF2-40B4-BE49-F238E27FC236}">
                <a16:creationId xmlns:a16="http://schemas.microsoft.com/office/drawing/2014/main" id="{CB3BD8EE-6822-4A60-A9D5-445DC439EAB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5696" y="1834897"/>
            <a:ext cx="2538334" cy="2451225"/>
          </a:xfrm>
          <a:prstGeom prst="rect">
            <a:avLst/>
          </a:prstGeom>
        </p:spPr>
      </p:pic>
      <p:pic>
        <p:nvPicPr>
          <p:cNvPr id="2050" name="Picture 2" descr="Results Washington logo">
            <a:extLst>
              <a:ext uri="{FF2B5EF4-FFF2-40B4-BE49-F238E27FC236}">
                <a16:creationId xmlns:a16="http://schemas.microsoft.com/office/drawing/2014/main" id="{17C50B9C-DC89-09E4-6BA3-38EEE6787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51" y="5036308"/>
            <a:ext cx="38100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073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3B9F7-4F13-ED9D-61B0-89797A0417B2}"/>
              </a:ext>
            </a:extLst>
          </p:cNvPr>
          <p:cNvSpPr txBox="1">
            <a:spLocks/>
          </p:cNvSpPr>
          <p:nvPr/>
        </p:nvSpPr>
        <p:spPr>
          <a:xfrm>
            <a:off x="180918" y="204602"/>
            <a:ext cx="9510795" cy="1155819"/>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Why Reentry Matters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2019 Global and US Incarceration Rates</a:t>
            </a:r>
          </a:p>
        </p:txBody>
      </p:sp>
      <p:graphicFrame>
        <p:nvGraphicFramePr>
          <p:cNvPr id="3" name="Chart 2" descr="This graph highlights the high rates of incarceration in the United States compared to other developed countries. US rates are depicted 6 times or more higher than the others listed.">
            <a:extLst>
              <a:ext uri="{FF2B5EF4-FFF2-40B4-BE49-F238E27FC236}">
                <a16:creationId xmlns:a16="http://schemas.microsoft.com/office/drawing/2014/main" id="{53BBA3C1-D38A-B8AE-3168-8C255CCDD59C}"/>
              </a:ext>
            </a:extLst>
          </p:cNvPr>
          <p:cNvGraphicFramePr>
            <a:graphicFrameLocks/>
          </p:cNvGraphicFramePr>
          <p:nvPr>
            <p:extLst>
              <p:ext uri="{D42A27DB-BD31-4B8C-83A1-F6EECF244321}">
                <p14:modId xmlns:p14="http://schemas.microsoft.com/office/powerpoint/2010/main" val="2203663184"/>
              </p:ext>
            </p:extLst>
          </p:nvPr>
        </p:nvGraphicFramePr>
        <p:xfrm>
          <a:off x="162923" y="1706630"/>
          <a:ext cx="5486400" cy="4572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52" name="Group 251" descr="This visual of a United States map depicts the incarceration rates of all states. It shows where Washington ranks compared to other states in the nation.">
            <a:extLst>
              <a:ext uri="{FF2B5EF4-FFF2-40B4-BE49-F238E27FC236}">
                <a16:creationId xmlns:a16="http://schemas.microsoft.com/office/drawing/2014/main" id="{35FFDD8A-3BE7-948B-06FD-256C3F92088E}"/>
              </a:ext>
            </a:extLst>
          </p:cNvPr>
          <p:cNvGrpSpPr/>
          <p:nvPr/>
        </p:nvGrpSpPr>
        <p:grpSpPr>
          <a:xfrm>
            <a:off x="6095999" y="1706630"/>
            <a:ext cx="5486400" cy="4572000"/>
            <a:chOff x="6919989" y="2055010"/>
            <a:chExt cx="4657191" cy="3810229"/>
          </a:xfrm>
        </p:grpSpPr>
        <p:grpSp>
          <p:nvGrpSpPr>
            <p:cNvPr id="140" name="Graphic 135">
              <a:extLst>
                <a:ext uri="{FF2B5EF4-FFF2-40B4-BE49-F238E27FC236}">
                  <a16:creationId xmlns:a16="http://schemas.microsoft.com/office/drawing/2014/main" id="{8A21C7A5-8FD0-28F5-DC67-FD913DB08A70}"/>
                </a:ext>
              </a:extLst>
            </p:cNvPr>
            <p:cNvGrpSpPr/>
            <p:nvPr/>
          </p:nvGrpSpPr>
          <p:grpSpPr>
            <a:xfrm>
              <a:off x="6919989" y="2358274"/>
              <a:ext cx="4657191" cy="2760163"/>
              <a:chOff x="1437338" y="528863"/>
              <a:chExt cx="9314581" cy="5520443"/>
            </a:xfrm>
          </p:grpSpPr>
          <p:sp>
            <p:nvSpPr>
              <p:cNvPr id="141" name="Freeform: Shape 140">
                <a:extLst>
                  <a:ext uri="{FF2B5EF4-FFF2-40B4-BE49-F238E27FC236}">
                    <a16:creationId xmlns:a16="http://schemas.microsoft.com/office/drawing/2014/main" id="{5E9B868F-B535-0890-5366-8828124AB603}"/>
                  </a:ext>
                </a:extLst>
              </p:cNvPr>
              <p:cNvSpPr/>
              <p:nvPr/>
            </p:nvSpPr>
            <p:spPr>
              <a:xfrm>
                <a:off x="6815050" y="4439805"/>
                <a:ext cx="969043" cy="852002"/>
              </a:xfrm>
              <a:custGeom>
                <a:avLst/>
                <a:gdLst>
                  <a:gd name="connsiteX0" fmla="*/ 422434 w 969043"/>
                  <a:gd name="connsiteY0" fmla="*/ 754960 h 852002"/>
                  <a:gd name="connsiteX1" fmla="*/ 426715 w 969043"/>
                  <a:gd name="connsiteY1" fmla="*/ 752954 h 852002"/>
                  <a:gd name="connsiteX2" fmla="*/ 432518 w 969043"/>
                  <a:gd name="connsiteY2" fmla="*/ 753098 h 852002"/>
                  <a:gd name="connsiteX3" fmla="*/ 433727 w 969043"/>
                  <a:gd name="connsiteY3" fmla="*/ 749012 h 852002"/>
                  <a:gd name="connsiteX4" fmla="*/ 434888 w 969043"/>
                  <a:gd name="connsiteY4" fmla="*/ 743136 h 852002"/>
                  <a:gd name="connsiteX5" fmla="*/ 439144 w 969043"/>
                  <a:gd name="connsiteY5" fmla="*/ 740524 h 852002"/>
                  <a:gd name="connsiteX6" fmla="*/ 442723 w 969043"/>
                  <a:gd name="connsiteY6" fmla="*/ 738154 h 852002"/>
                  <a:gd name="connsiteX7" fmla="*/ 445286 w 969043"/>
                  <a:gd name="connsiteY7" fmla="*/ 733197 h 852002"/>
                  <a:gd name="connsiteX8" fmla="*/ 440280 w 969043"/>
                  <a:gd name="connsiteY8" fmla="*/ 734430 h 852002"/>
                  <a:gd name="connsiteX9" fmla="*/ 435807 w 969043"/>
                  <a:gd name="connsiteY9" fmla="*/ 732834 h 852002"/>
                  <a:gd name="connsiteX10" fmla="*/ 432373 w 969043"/>
                  <a:gd name="connsiteY10" fmla="*/ 729957 h 852002"/>
                  <a:gd name="connsiteX11" fmla="*/ 427101 w 969043"/>
                  <a:gd name="connsiteY11" fmla="*/ 729981 h 852002"/>
                  <a:gd name="connsiteX12" fmla="*/ 422918 w 969043"/>
                  <a:gd name="connsiteY12" fmla="*/ 726353 h 852002"/>
                  <a:gd name="connsiteX13" fmla="*/ 418202 w 969043"/>
                  <a:gd name="connsiteY13" fmla="*/ 721952 h 852002"/>
                  <a:gd name="connsiteX14" fmla="*/ 412568 w 969043"/>
                  <a:gd name="connsiteY14" fmla="*/ 721565 h 852002"/>
                  <a:gd name="connsiteX15" fmla="*/ 406933 w 969043"/>
                  <a:gd name="connsiteY15" fmla="*/ 721009 h 852002"/>
                  <a:gd name="connsiteX16" fmla="*/ 402750 w 969043"/>
                  <a:gd name="connsiteY16" fmla="*/ 721589 h 852002"/>
                  <a:gd name="connsiteX17" fmla="*/ 400163 w 969043"/>
                  <a:gd name="connsiteY17" fmla="*/ 726522 h 852002"/>
                  <a:gd name="connsiteX18" fmla="*/ 392836 w 969043"/>
                  <a:gd name="connsiteY18" fmla="*/ 726837 h 852002"/>
                  <a:gd name="connsiteX19" fmla="*/ 388580 w 969043"/>
                  <a:gd name="connsiteY19" fmla="*/ 730246 h 852002"/>
                  <a:gd name="connsiteX20" fmla="*/ 386331 w 969043"/>
                  <a:gd name="connsiteY20" fmla="*/ 734769 h 852002"/>
                  <a:gd name="connsiteX21" fmla="*/ 390466 w 969043"/>
                  <a:gd name="connsiteY21" fmla="*/ 739460 h 852002"/>
                  <a:gd name="connsiteX22" fmla="*/ 394480 w 969043"/>
                  <a:gd name="connsiteY22" fmla="*/ 741056 h 852002"/>
                  <a:gd name="connsiteX23" fmla="*/ 398422 w 969043"/>
                  <a:gd name="connsiteY23" fmla="*/ 743111 h 852002"/>
                  <a:gd name="connsiteX24" fmla="*/ 403040 w 969043"/>
                  <a:gd name="connsiteY24" fmla="*/ 745142 h 852002"/>
                  <a:gd name="connsiteX25" fmla="*/ 407151 w 969043"/>
                  <a:gd name="connsiteY25" fmla="*/ 746642 h 852002"/>
                  <a:gd name="connsiteX26" fmla="*/ 411117 w 969043"/>
                  <a:gd name="connsiteY26" fmla="*/ 749012 h 852002"/>
                  <a:gd name="connsiteX27" fmla="*/ 415373 w 969043"/>
                  <a:gd name="connsiteY27" fmla="*/ 749665 h 852002"/>
                  <a:gd name="connsiteX28" fmla="*/ 418686 w 969043"/>
                  <a:gd name="connsiteY28" fmla="*/ 753703 h 852002"/>
                  <a:gd name="connsiteX29" fmla="*/ 504580 w 969043"/>
                  <a:gd name="connsiteY29" fmla="*/ 771259 h 852002"/>
                  <a:gd name="connsiteX30" fmla="*/ 507772 w 969043"/>
                  <a:gd name="connsiteY30" fmla="*/ 766689 h 852002"/>
                  <a:gd name="connsiteX31" fmla="*/ 504580 w 969043"/>
                  <a:gd name="connsiteY31" fmla="*/ 771259 h 852002"/>
                  <a:gd name="connsiteX32" fmla="*/ 593473 w 969043"/>
                  <a:gd name="connsiteY32" fmla="*/ 837058 h 852002"/>
                  <a:gd name="connsiteX33" fmla="*/ 589894 w 969043"/>
                  <a:gd name="connsiteY33" fmla="*/ 833818 h 852002"/>
                  <a:gd name="connsiteX34" fmla="*/ 593473 w 969043"/>
                  <a:gd name="connsiteY34" fmla="*/ 837058 h 852002"/>
                  <a:gd name="connsiteX35" fmla="*/ 611102 w 969043"/>
                  <a:gd name="connsiteY35" fmla="*/ 836913 h 852002"/>
                  <a:gd name="connsiteX36" fmla="*/ 615696 w 969043"/>
                  <a:gd name="connsiteY36" fmla="*/ 835438 h 852002"/>
                  <a:gd name="connsiteX37" fmla="*/ 610981 w 969043"/>
                  <a:gd name="connsiteY37" fmla="*/ 834712 h 852002"/>
                  <a:gd name="connsiteX38" fmla="*/ 606217 w 969043"/>
                  <a:gd name="connsiteY38" fmla="*/ 834640 h 852002"/>
                  <a:gd name="connsiteX39" fmla="*/ 610401 w 969043"/>
                  <a:gd name="connsiteY39" fmla="*/ 836574 h 852002"/>
                  <a:gd name="connsiteX40" fmla="*/ 623217 w 969043"/>
                  <a:gd name="connsiteY40" fmla="*/ 836042 h 852002"/>
                  <a:gd name="connsiteX41" fmla="*/ 629335 w 969043"/>
                  <a:gd name="connsiteY41" fmla="*/ 835100 h 852002"/>
                  <a:gd name="connsiteX42" fmla="*/ 634655 w 969043"/>
                  <a:gd name="connsiteY42" fmla="*/ 833262 h 852002"/>
                  <a:gd name="connsiteX43" fmla="*/ 640265 w 969043"/>
                  <a:gd name="connsiteY43" fmla="*/ 831883 h 852002"/>
                  <a:gd name="connsiteX44" fmla="*/ 645658 w 969043"/>
                  <a:gd name="connsiteY44" fmla="*/ 830577 h 852002"/>
                  <a:gd name="connsiteX45" fmla="*/ 637581 w 969043"/>
                  <a:gd name="connsiteY45" fmla="*/ 831037 h 852002"/>
                  <a:gd name="connsiteX46" fmla="*/ 631705 w 969043"/>
                  <a:gd name="connsiteY46" fmla="*/ 833359 h 852002"/>
                  <a:gd name="connsiteX47" fmla="*/ 626578 w 969043"/>
                  <a:gd name="connsiteY47" fmla="*/ 834640 h 852002"/>
                  <a:gd name="connsiteX48" fmla="*/ 755105 w 969043"/>
                  <a:gd name="connsiteY48" fmla="*/ 795054 h 852002"/>
                  <a:gd name="connsiteX49" fmla="*/ 758321 w 969043"/>
                  <a:gd name="connsiteY49" fmla="*/ 792128 h 852002"/>
                  <a:gd name="connsiteX50" fmla="*/ 762166 w 969043"/>
                  <a:gd name="connsiteY50" fmla="*/ 788863 h 852002"/>
                  <a:gd name="connsiteX51" fmla="*/ 766059 w 969043"/>
                  <a:gd name="connsiteY51" fmla="*/ 786155 h 852002"/>
                  <a:gd name="connsiteX52" fmla="*/ 769832 w 969043"/>
                  <a:gd name="connsiteY52" fmla="*/ 783253 h 852002"/>
                  <a:gd name="connsiteX53" fmla="*/ 765794 w 969043"/>
                  <a:gd name="connsiteY53" fmla="*/ 780497 h 852002"/>
                  <a:gd name="connsiteX54" fmla="*/ 762795 w 969043"/>
                  <a:gd name="connsiteY54" fmla="*/ 784946 h 852002"/>
                  <a:gd name="connsiteX55" fmla="*/ 758902 w 969043"/>
                  <a:gd name="connsiteY55" fmla="*/ 788380 h 852002"/>
                  <a:gd name="connsiteX56" fmla="*/ 754960 w 969043"/>
                  <a:gd name="connsiteY56" fmla="*/ 793047 h 852002"/>
                  <a:gd name="connsiteX57" fmla="*/ 691410 w 969043"/>
                  <a:gd name="connsiteY57" fmla="*/ 819671 h 852002"/>
                  <a:gd name="connsiteX58" fmla="*/ 695569 w 969043"/>
                  <a:gd name="connsiteY58" fmla="*/ 818438 h 852002"/>
                  <a:gd name="connsiteX59" fmla="*/ 700817 w 969043"/>
                  <a:gd name="connsiteY59" fmla="*/ 815101 h 852002"/>
                  <a:gd name="connsiteX60" fmla="*/ 696416 w 969043"/>
                  <a:gd name="connsiteY60" fmla="*/ 816891 h 852002"/>
                  <a:gd name="connsiteX61" fmla="*/ 691410 w 969043"/>
                  <a:gd name="connsiteY61" fmla="*/ 819671 h 852002"/>
                  <a:gd name="connsiteX62" fmla="*/ 679174 w 969043"/>
                  <a:gd name="connsiteY62" fmla="*/ 830674 h 852002"/>
                  <a:gd name="connsiteX63" fmla="*/ 683333 w 969043"/>
                  <a:gd name="connsiteY63" fmla="*/ 830263 h 852002"/>
                  <a:gd name="connsiteX64" fmla="*/ 679150 w 969043"/>
                  <a:gd name="connsiteY64" fmla="*/ 828280 h 852002"/>
                  <a:gd name="connsiteX65" fmla="*/ 674990 w 969043"/>
                  <a:gd name="connsiteY65" fmla="*/ 826926 h 852002"/>
                  <a:gd name="connsiteX66" fmla="*/ 670855 w 969043"/>
                  <a:gd name="connsiteY66" fmla="*/ 825910 h 852002"/>
                  <a:gd name="connsiteX67" fmla="*/ 666696 w 969043"/>
                  <a:gd name="connsiteY67" fmla="*/ 824290 h 852002"/>
                  <a:gd name="connsiteX68" fmla="*/ 662682 w 969043"/>
                  <a:gd name="connsiteY68" fmla="*/ 823153 h 852002"/>
                  <a:gd name="connsiteX69" fmla="*/ 666841 w 969043"/>
                  <a:gd name="connsiteY69" fmla="*/ 826539 h 852002"/>
                  <a:gd name="connsiteX70" fmla="*/ 670783 w 969043"/>
                  <a:gd name="connsiteY70" fmla="*/ 828739 h 852002"/>
                  <a:gd name="connsiteX71" fmla="*/ 675160 w 969043"/>
                  <a:gd name="connsiteY71" fmla="*/ 829924 h 852002"/>
                  <a:gd name="connsiteX72" fmla="*/ 701808 w 969043"/>
                  <a:gd name="connsiteY72" fmla="*/ 828522 h 852002"/>
                  <a:gd name="connsiteX73" fmla="*/ 705726 w 969043"/>
                  <a:gd name="connsiteY73" fmla="*/ 826466 h 852002"/>
                  <a:gd name="connsiteX74" fmla="*/ 701059 w 969043"/>
                  <a:gd name="connsiteY74" fmla="*/ 827772 h 852002"/>
                  <a:gd name="connsiteX75" fmla="*/ 869994 w 969043"/>
                  <a:gd name="connsiteY75" fmla="*/ 629069 h 852002"/>
                  <a:gd name="connsiteX76" fmla="*/ 871711 w 969043"/>
                  <a:gd name="connsiteY76" fmla="*/ 624620 h 852002"/>
                  <a:gd name="connsiteX77" fmla="*/ 869873 w 969043"/>
                  <a:gd name="connsiteY77" fmla="*/ 628876 h 852002"/>
                  <a:gd name="connsiteX78" fmla="*/ 880610 w 969043"/>
                  <a:gd name="connsiteY78" fmla="*/ 628320 h 852002"/>
                  <a:gd name="connsiteX79" fmla="*/ 884696 w 969043"/>
                  <a:gd name="connsiteY79" fmla="*/ 624185 h 852002"/>
                  <a:gd name="connsiteX80" fmla="*/ 888517 w 969043"/>
                  <a:gd name="connsiteY80" fmla="*/ 621234 h 852002"/>
                  <a:gd name="connsiteX81" fmla="*/ 883366 w 969043"/>
                  <a:gd name="connsiteY81" fmla="*/ 622467 h 852002"/>
                  <a:gd name="connsiteX82" fmla="*/ 880924 w 969043"/>
                  <a:gd name="connsiteY82" fmla="*/ 627739 h 852002"/>
                  <a:gd name="connsiteX83" fmla="*/ 877055 w 969043"/>
                  <a:gd name="connsiteY83" fmla="*/ 639226 h 852002"/>
                  <a:gd name="connsiteX84" fmla="*/ 880948 w 969043"/>
                  <a:gd name="connsiteY84" fmla="*/ 637291 h 852002"/>
                  <a:gd name="connsiteX85" fmla="*/ 885277 w 969043"/>
                  <a:gd name="connsiteY85" fmla="*/ 633301 h 852002"/>
                  <a:gd name="connsiteX86" fmla="*/ 892676 w 969043"/>
                  <a:gd name="connsiteY86" fmla="*/ 632116 h 852002"/>
                  <a:gd name="connsiteX87" fmla="*/ 889097 w 969043"/>
                  <a:gd name="connsiteY87" fmla="*/ 629287 h 852002"/>
                  <a:gd name="connsiteX88" fmla="*/ 892773 w 969043"/>
                  <a:gd name="connsiteY88" fmla="*/ 624329 h 852002"/>
                  <a:gd name="connsiteX89" fmla="*/ 888831 w 969043"/>
                  <a:gd name="connsiteY89" fmla="*/ 625805 h 852002"/>
                  <a:gd name="connsiteX90" fmla="*/ 885059 w 969043"/>
                  <a:gd name="connsiteY90" fmla="*/ 629432 h 852002"/>
                  <a:gd name="connsiteX91" fmla="*/ 881335 w 969043"/>
                  <a:gd name="connsiteY91" fmla="*/ 633591 h 852002"/>
                  <a:gd name="connsiteX92" fmla="*/ 877732 w 969043"/>
                  <a:gd name="connsiteY92" fmla="*/ 637629 h 852002"/>
                  <a:gd name="connsiteX93" fmla="*/ 829537 w 969043"/>
                  <a:gd name="connsiteY93" fmla="*/ 708048 h 852002"/>
                  <a:gd name="connsiteX94" fmla="*/ 826684 w 969043"/>
                  <a:gd name="connsiteY94" fmla="*/ 704227 h 852002"/>
                  <a:gd name="connsiteX95" fmla="*/ 824120 w 969043"/>
                  <a:gd name="connsiteY95" fmla="*/ 700745 h 852002"/>
                  <a:gd name="connsiteX96" fmla="*/ 824701 w 969043"/>
                  <a:gd name="connsiteY96" fmla="*/ 705025 h 852002"/>
                  <a:gd name="connsiteX97" fmla="*/ 829537 w 969043"/>
                  <a:gd name="connsiteY97" fmla="*/ 708048 h 852002"/>
                  <a:gd name="connsiteX98" fmla="*/ 883535 w 969043"/>
                  <a:gd name="connsiteY98" fmla="*/ 612795 h 852002"/>
                  <a:gd name="connsiteX99" fmla="*/ 885519 w 969043"/>
                  <a:gd name="connsiteY99" fmla="*/ 609119 h 852002"/>
                  <a:gd name="connsiteX100" fmla="*/ 890161 w 969043"/>
                  <a:gd name="connsiteY100" fmla="*/ 608805 h 852002"/>
                  <a:gd name="connsiteX101" fmla="*/ 895723 w 969043"/>
                  <a:gd name="connsiteY101" fmla="*/ 610256 h 852002"/>
                  <a:gd name="connsiteX102" fmla="*/ 899617 w 969043"/>
                  <a:gd name="connsiteY102" fmla="*/ 607378 h 852002"/>
                  <a:gd name="connsiteX103" fmla="*/ 899302 w 969043"/>
                  <a:gd name="connsiteY103" fmla="*/ 603194 h 852002"/>
                  <a:gd name="connsiteX104" fmla="*/ 895022 w 969043"/>
                  <a:gd name="connsiteY104" fmla="*/ 599326 h 852002"/>
                  <a:gd name="connsiteX105" fmla="*/ 890838 w 969043"/>
                  <a:gd name="connsiteY105" fmla="*/ 597439 h 852002"/>
                  <a:gd name="connsiteX106" fmla="*/ 893426 w 969043"/>
                  <a:gd name="connsiteY106" fmla="*/ 589918 h 852002"/>
                  <a:gd name="connsiteX107" fmla="*/ 897634 w 969043"/>
                  <a:gd name="connsiteY107" fmla="*/ 584961 h 852002"/>
                  <a:gd name="connsiteX108" fmla="*/ 893353 w 969043"/>
                  <a:gd name="connsiteY108" fmla="*/ 585131 h 852002"/>
                  <a:gd name="connsiteX109" fmla="*/ 890161 w 969043"/>
                  <a:gd name="connsiteY109" fmla="*/ 587960 h 852002"/>
                  <a:gd name="connsiteX110" fmla="*/ 886413 w 969043"/>
                  <a:gd name="connsiteY110" fmla="*/ 591563 h 852002"/>
                  <a:gd name="connsiteX111" fmla="*/ 882617 w 969043"/>
                  <a:gd name="connsiteY111" fmla="*/ 594803 h 852002"/>
                  <a:gd name="connsiteX112" fmla="*/ 879279 w 969043"/>
                  <a:gd name="connsiteY112" fmla="*/ 597439 h 852002"/>
                  <a:gd name="connsiteX113" fmla="*/ 875991 w 969043"/>
                  <a:gd name="connsiteY113" fmla="*/ 600486 h 852002"/>
                  <a:gd name="connsiteX114" fmla="*/ 871711 w 969043"/>
                  <a:gd name="connsiteY114" fmla="*/ 605444 h 852002"/>
                  <a:gd name="connsiteX115" fmla="*/ 872122 w 969043"/>
                  <a:gd name="connsiteY115" fmla="*/ 609941 h 852002"/>
                  <a:gd name="connsiteX116" fmla="*/ 876716 w 969043"/>
                  <a:gd name="connsiteY116" fmla="*/ 609941 h 852002"/>
                  <a:gd name="connsiteX117" fmla="*/ 883535 w 969043"/>
                  <a:gd name="connsiteY117" fmla="*/ 612795 h 852002"/>
                  <a:gd name="connsiteX118" fmla="*/ 958040 w 969043"/>
                  <a:gd name="connsiteY118" fmla="*/ 666914 h 852002"/>
                  <a:gd name="connsiteX119" fmla="*/ 961740 w 969043"/>
                  <a:gd name="connsiteY119" fmla="*/ 663142 h 852002"/>
                  <a:gd name="connsiteX120" fmla="*/ 963578 w 969043"/>
                  <a:gd name="connsiteY120" fmla="*/ 659345 h 852002"/>
                  <a:gd name="connsiteX121" fmla="*/ 965464 w 969043"/>
                  <a:gd name="connsiteY121" fmla="*/ 654533 h 852002"/>
                  <a:gd name="connsiteX122" fmla="*/ 967157 w 969043"/>
                  <a:gd name="connsiteY122" fmla="*/ 649745 h 852002"/>
                  <a:gd name="connsiteX123" fmla="*/ 968269 w 969043"/>
                  <a:gd name="connsiteY123" fmla="*/ 645005 h 852002"/>
                  <a:gd name="connsiteX124" fmla="*/ 968196 w 969043"/>
                  <a:gd name="connsiteY124" fmla="*/ 640749 h 852002"/>
                  <a:gd name="connsiteX125" fmla="*/ 969043 w 969043"/>
                  <a:gd name="connsiteY125" fmla="*/ 635623 h 852002"/>
                  <a:gd name="connsiteX126" fmla="*/ 968946 w 969043"/>
                  <a:gd name="connsiteY126" fmla="*/ 630979 h 852002"/>
                  <a:gd name="connsiteX127" fmla="*/ 968922 w 969043"/>
                  <a:gd name="connsiteY127" fmla="*/ 626312 h 852002"/>
                  <a:gd name="connsiteX128" fmla="*/ 968075 w 969043"/>
                  <a:gd name="connsiteY128" fmla="*/ 621718 h 852002"/>
                  <a:gd name="connsiteX129" fmla="*/ 966915 w 969043"/>
                  <a:gd name="connsiteY129" fmla="*/ 617147 h 852002"/>
                  <a:gd name="connsiteX130" fmla="*/ 965053 w 969043"/>
                  <a:gd name="connsiteY130" fmla="*/ 612626 h 852002"/>
                  <a:gd name="connsiteX131" fmla="*/ 963142 w 969043"/>
                  <a:gd name="connsiteY131" fmla="*/ 608732 h 852002"/>
                  <a:gd name="connsiteX132" fmla="*/ 959830 w 969043"/>
                  <a:gd name="connsiteY132" fmla="*/ 603702 h 852002"/>
                  <a:gd name="connsiteX133" fmla="*/ 961063 w 969043"/>
                  <a:gd name="connsiteY133" fmla="*/ 611296 h 852002"/>
                  <a:gd name="connsiteX134" fmla="*/ 964569 w 969043"/>
                  <a:gd name="connsiteY134" fmla="*/ 614221 h 852002"/>
                  <a:gd name="connsiteX135" fmla="*/ 963626 w 969043"/>
                  <a:gd name="connsiteY135" fmla="*/ 620291 h 852002"/>
                  <a:gd name="connsiteX136" fmla="*/ 964158 w 969043"/>
                  <a:gd name="connsiteY136" fmla="*/ 624861 h 852002"/>
                  <a:gd name="connsiteX137" fmla="*/ 965125 w 969043"/>
                  <a:gd name="connsiteY137" fmla="*/ 635090 h 852002"/>
                  <a:gd name="connsiteX138" fmla="*/ 965899 w 969043"/>
                  <a:gd name="connsiteY138" fmla="*/ 640265 h 852002"/>
                  <a:gd name="connsiteX139" fmla="*/ 965174 w 969043"/>
                  <a:gd name="connsiteY139" fmla="*/ 645247 h 852002"/>
                  <a:gd name="connsiteX140" fmla="*/ 963989 w 969043"/>
                  <a:gd name="connsiteY140" fmla="*/ 649987 h 852002"/>
                  <a:gd name="connsiteX141" fmla="*/ 962369 w 969043"/>
                  <a:gd name="connsiteY141" fmla="*/ 654775 h 852002"/>
                  <a:gd name="connsiteX142" fmla="*/ 960652 w 969043"/>
                  <a:gd name="connsiteY142" fmla="*/ 658837 h 852002"/>
                  <a:gd name="connsiteX143" fmla="*/ 958669 w 969043"/>
                  <a:gd name="connsiteY143" fmla="*/ 664375 h 852002"/>
                  <a:gd name="connsiteX144" fmla="*/ 772395 w 969043"/>
                  <a:gd name="connsiteY144" fmla="*/ 779070 h 852002"/>
                  <a:gd name="connsiteX145" fmla="*/ 776409 w 969043"/>
                  <a:gd name="connsiteY145" fmla="*/ 775974 h 852002"/>
                  <a:gd name="connsiteX146" fmla="*/ 772274 w 969043"/>
                  <a:gd name="connsiteY146" fmla="*/ 777256 h 852002"/>
                  <a:gd name="connsiteX147" fmla="*/ 782769 w 969043"/>
                  <a:gd name="connsiteY147" fmla="*/ 770751 h 852002"/>
                  <a:gd name="connsiteX148" fmla="*/ 787630 w 969043"/>
                  <a:gd name="connsiteY148" fmla="*/ 769833 h 852002"/>
                  <a:gd name="connsiteX149" fmla="*/ 782334 w 969043"/>
                  <a:gd name="connsiteY149" fmla="*/ 766954 h 852002"/>
                  <a:gd name="connsiteX150" fmla="*/ 830577 w 969043"/>
                  <a:gd name="connsiteY150" fmla="*/ 723596 h 852002"/>
                  <a:gd name="connsiteX151" fmla="*/ 834882 w 969043"/>
                  <a:gd name="connsiteY151" fmla="*/ 721783 h 852002"/>
                  <a:gd name="connsiteX152" fmla="*/ 838364 w 969043"/>
                  <a:gd name="connsiteY152" fmla="*/ 718736 h 852002"/>
                  <a:gd name="connsiteX153" fmla="*/ 832100 w 969043"/>
                  <a:gd name="connsiteY153" fmla="*/ 716172 h 852002"/>
                  <a:gd name="connsiteX154" fmla="*/ 830142 w 969043"/>
                  <a:gd name="connsiteY154" fmla="*/ 721299 h 852002"/>
                  <a:gd name="connsiteX155" fmla="*/ 870937 w 969043"/>
                  <a:gd name="connsiteY155" fmla="*/ 852003 h 852002"/>
                  <a:gd name="connsiteX156" fmla="*/ 874806 w 969043"/>
                  <a:gd name="connsiteY156" fmla="*/ 847239 h 852002"/>
                  <a:gd name="connsiteX157" fmla="*/ 879425 w 969043"/>
                  <a:gd name="connsiteY157" fmla="*/ 842282 h 852002"/>
                  <a:gd name="connsiteX158" fmla="*/ 883390 w 969043"/>
                  <a:gd name="connsiteY158" fmla="*/ 837348 h 852002"/>
                  <a:gd name="connsiteX159" fmla="*/ 886196 w 969043"/>
                  <a:gd name="connsiteY159" fmla="*/ 832609 h 852002"/>
                  <a:gd name="connsiteX160" fmla="*/ 890742 w 969043"/>
                  <a:gd name="connsiteY160" fmla="*/ 827530 h 852002"/>
                  <a:gd name="connsiteX161" fmla="*/ 894708 w 969043"/>
                  <a:gd name="connsiteY161" fmla="*/ 822742 h 852002"/>
                  <a:gd name="connsiteX162" fmla="*/ 898528 w 969043"/>
                  <a:gd name="connsiteY162" fmla="*/ 819163 h 852002"/>
                  <a:gd name="connsiteX163" fmla="*/ 902349 w 969043"/>
                  <a:gd name="connsiteY163" fmla="*/ 815706 h 852002"/>
                  <a:gd name="connsiteX164" fmla="*/ 907137 w 969043"/>
                  <a:gd name="connsiteY164" fmla="*/ 817084 h 852002"/>
                  <a:gd name="connsiteX165" fmla="*/ 907355 w 969043"/>
                  <a:gd name="connsiteY165" fmla="*/ 821703 h 852002"/>
                  <a:gd name="connsiteX166" fmla="*/ 911079 w 969043"/>
                  <a:gd name="connsiteY166" fmla="*/ 823806 h 852002"/>
                  <a:gd name="connsiteX167" fmla="*/ 914778 w 969043"/>
                  <a:gd name="connsiteY167" fmla="*/ 825838 h 852002"/>
                  <a:gd name="connsiteX168" fmla="*/ 919543 w 969043"/>
                  <a:gd name="connsiteY168" fmla="*/ 828014 h 852002"/>
                  <a:gd name="connsiteX169" fmla="*/ 921767 w 969043"/>
                  <a:gd name="connsiteY169" fmla="*/ 833310 h 852002"/>
                  <a:gd name="connsiteX170" fmla="*/ 925975 w 969043"/>
                  <a:gd name="connsiteY170" fmla="*/ 832995 h 852002"/>
                  <a:gd name="connsiteX171" fmla="*/ 925733 w 969043"/>
                  <a:gd name="connsiteY171" fmla="*/ 827192 h 852002"/>
                  <a:gd name="connsiteX172" fmla="*/ 921114 w 969043"/>
                  <a:gd name="connsiteY172" fmla="*/ 821872 h 852002"/>
                  <a:gd name="connsiteX173" fmla="*/ 922541 w 969043"/>
                  <a:gd name="connsiteY173" fmla="*/ 817132 h 852002"/>
                  <a:gd name="connsiteX174" fmla="*/ 924524 w 969043"/>
                  <a:gd name="connsiteY174" fmla="*/ 812973 h 852002"/>
                  <a:gd name="connsiteX175" fmla="*/ 930255 w 969043"/>
                  <a:gd name="connsiteY175" fmla="*/ 807145 h 852002"/>
                  <a:gd name="connsiteX176" fmla="*/ 929409 w 969043"/>
                  <a:gd name="connsiteY176" fmla="*/ 802333 h 852002"/>
                  <a:gd name="connsiteX177" fmla="*/ 933665 w 969043"/>
                  <a:gd name="connsiteY177" fmla="*/ 805863 h 852002"/>
                  <a:gd name="connsiteX178" fmla="*/ 938211 w 969043"/>
                  <a:gd name="connsiteY178" fmla="*/ 804557 h 852002"/>
                  <a:gd name="connsiteX179" fmla="*/ 940218 w 969043"/>
                  <a:gd name="connsiteY179" fmla="*/ 800737 h 852002"/>
                  <a:gd name="connsiteX180" fmla="*/ 939831 w 969043"/>
                  <a:gd name="connsiteY180" fmla="*/ 796118 h 852002"/>
                  <a:gd name="connsiteX181" fmla="*/ 934511 w 969043"/>
                  <a:gd name="connsiteY181" fmla="*/ 794909 h 852002"/>
                  <a:gd name="connsiteX182" fmla="*/ 937171 w 969043"/>
                  <a:gd name="connsiteY182" fmla="*/ 790315 h 852002"/>
                  <a:gd name="connsiteX183" fmla="*/ 941089 w 969043"/>
                  <a:gd name="connsiteY183" fmla="*/ 788065 h 852002"/>
                  <a:gd name="connsiteX184" fmla="*/ 945272 w 969043"/>
                  <a:gd name="connsiteY184" fmla="*/ 789831 h 852002"/>
                  <a:gd name="connsiteX185" fmla="*/ 947037 w 969043"/>
                  <a:gd name="connsiteY185" fmla="*/ 785527 h 852002"/>
                  <a:gd name="connsiteX186" fmla="*/ 943192 w 969043"/>
                  <a:gd name="connsiteY186" fmla="*/ 783398 h 852002"/>
                  <a:gd name="connsiteX187" fmla="*/ 942225 w 969043"/>
                  <a:gd name="connsiteY187" fmla="*/ 777425 h 852002"/>
                  <a:gd name="connsiteX188" fmla="*/ 936518 w 969043"/>
                  <a:gd name="connsiteY188" fmla="*/ 781464 h 852002"/>
                  <a:gd name="connsiteX189" fmla="*/ 932577 w 969043"/>
                  <a:gd name="connsiteY189" fmla="*/ 782770 h 852002"/>
                  <a:gd name="connsiteX190" fmla="*/ 927402 w 969043"/>
                  <a:gd name="connsiteY190" fmla="*/ 782141 h 852002"/>
                  <a:gd name="connsiteX191" fmla="*/ 924717 w 969043"/>
                  <a:gd name="connsiteY191" fmla="*/ 778901 h 852002"/>
                  <a:gd name="connsiteX192" fmla="*/ 924984 w 969043"/>
                  <a:gd name="connsiteY192" fmla="*/ 773919 h 852002"/>
                  <a:gd name="connsiteX193" fmla="*/ 924911 w 969043"/>
                  <a:gd name="connsiteY193" fmla="*/ 769421 h 852002"/>
                  <a:gd name="connsiteX194" fmla="*/ 920872 w 969043"/>
                  <a:gd name="connsiteY194" fmla="*/ 770824 h 852002"/>
                  <a:gd name="connsiteX195" fmla="*/ 920099 w 969043"/>
                  <a:gd name="connsiteY195" fmla="*/ 764972 h 852002"/>
                  <a:gd name="connsiteX196" fmla="*/ 916616 w 969043"/>
                  <a:gd name="connsiteY196" fmla="*/ 760571 h 852002"/>
                  <a:gd name="connsiteX197" fmla="*/ 914392 w 969043"/>
                  <a:gd name="connsiteY197" fmla="*/ 756557 h 852002"/>
                  <a:gd name="connsiteX198" fmla="*/ 910208 w 969043"/>
                  <a:gd name="connsiteY198" fmla="*/ 755009 h 852002"/>
                  <a:gd name="connsiteX199" fmla="*/ 904187 w 969043"/>
                  <a:gd name="connsiteY199" fmla="*/ 756822 h 852002"/>
                  <a:gd name="connsiteX200" fmla="*/ 901285 w 969043"/>
                  <a:gd name="connsiteY200" fmla="*/ 761683 h 852002"/>
                  <a:gd name="connsiteX201" fmla="*/ 899060 w 969043"/>
                  <a:gd name="connsiteY201" fmla="*/ 766398 h 852002"/>
                  <a:gd name="connsiteX202" fmla="*/ 897585 w 969043"/>
                  <a:gd name="connsiteY202" fmla="*/ 771235 h 852002"/>
                  <a:gd name="connsiteX203" fmla="*/ 896255 w 969043"/>
                  <a:gd name="connsiteY203" fmla="*/ 775902 h 852002"/>
                  <a:gd name="connsiteX204" fmla="*/ 891177 w 969043"/>
                  <a:gd name="connsiteY204" fmla="*/ 772807 h 852002"/>
                  <a:gd name="connsiteX205" fmla="*/ 889339 w 969043"/>
                  <a:gd name="connsiteY205" fmla="*/ 768430 h 852002"/>
                  <a:gd name="connsiteX206" fmla="*/ 894684 w 969043"/>
                  <a:gd name="connsiteY206" fmla="*/ 764924 h 852002"/>
                  <a:gd name="connsiteX207" fmla="*/ 897731 w 969043"/>
                  <a:gd name="connsiteY207" fmla="*/ 761925 h 852002"/>
                  <a:gd name="connsiteX208" fmla="*/ 898359 w 969043"/>
                  <a:gd name="connsiteY208" fmla="*/ 757233 h 852002"/>
                  <a:gd name="connsiteX209" fmla="*/ 895409 w 969043"/>
                  <a:gd name="connsiteY209" fmla="*/ 752784 h 852002"/>
                  <a:gd name="connsiteX210" fmla="*/ 892023 w 969043"/>
                  <a:gd name="connsiteY210" fmla="*/ 750197 h 852002"/>
                  <a:gd name="connsiteX211" fmla="*/ 889992 w 969043"/>
                  <a:gd name="connsiteY211" fmla="*/ 743861 h 852002"/>
                  <a:gd name="connsiteX212" fmla="*/ 885567 w 969043"/>
                  <a:gd name="connsiteY212" fmla="*/ 746013 h 852002"/>
                  <a:gd name="connsiteX213" fmla="*/ 887622 w 969043"/>
                  <a:gd name="connsiteY213" fmla="*/ 752252 h 852002"/>
                  <a:gd name="connsiteX214" fmla="*/ 883681 w 969043"/>
                  <a:gd name="connsiteY214" fmla="*/ 753606 h 852002"/>
                  <a:gd name="connsiteX215" fmla="*/ 880223 w 969043"/>
                  <a:gd name="connsiteY215" fmla="*/ 758515 h 852002"/>
                  <a:gd name="connsiteX216" fmla="*/ 875846 w 969043"/>
                  <a:gd name="connsiteY216" fmla="*/ 758056 h 852002"/>
                  <a:gd name="connsiteX217" fmla="*/ 872436 w 969043"/>
                  <a:gd name="connsiteY217" fmla="*/ 754404 h 852002"/>
                  <a:gd name="connsiteX218" fmla="*/ 866125 w 969043"/>
                  <a:gd name="connsiteY218" fmla="*/ 751744 h 852002"/>
                  <a:gd name="connsiteX219" fmla="*/ 860974 w 969043"/>
                  <a:gd name="connsiteY219" fmla="*/ 747464 h 852002"/>
                  <a:gd name="connsiteX220" fmla="*/ 856766 w 969043"/>
                  <a:gd name="connsiteY220" fmla="*/ 745384 h 852002"/>
                  <a:gd name="connsiteX221" fmla="*/ 852825 w 969043"/>
                  <a:gd name="connsiteY221" fmla="*/ 746932 h 852002"/>
                  <a:gd name="connsiteX222" fmla="*/ 848858 w 969043"/>
                  <a:gd name="connsiteY222" fmla="*/ 748480 h 852002"/>
                  <a:gd name="connsiteX223" fmla="*/ 843224 w 969043"/>
                  <a:gd name="connsiteY223" fmla="*/ 747681 h 852002"/>
                  <a:gd name="connsiteX224" fmla="*/ 839814 w 969043"/>
                  <a:gd name="connsiteY224" fmla="*/ 744248 h 852002"/>
                  <a:gd name="connsiteX225" fmla="*/ 844554 w 969043"/>
                  <a:gd name="connsiteY225" fmla="*/ 744731 h 852002"/>
                  <a:gd name="connsiteX226" fmla="*/ 842717 w 969043"/>
                  <a:gd name="connsiteY226" fmla="*/ 740064 h 852002"/>
                  <a:gd name="connsiteX227" fmla="*/ 839887 w 969043"/>
                  <a:gd name="connsiteY227" fmla="*/ 735857 h 852002"/>
                  <a:gd name="connsiteX228" fmla="*/ 836478 w 969043"/>
                  <a:gd name="connsiteY228" fmla="*/ 729521 h 852002"/>
                  <a:gd name="connsiteX229" fmla="*/ 831279 w 969043"/>
                  <a:gd name="connsiteY229" fmla="*/ 728191 h 852002"/>
                  <a:gd name="connsiteX230" fmla="*/ 827119 w 969043"/>
                  <a:gd name="connsiteY230" fmla="*/ 726837 h 852002"/>
                  <a:gd name="connsiteX231" fmla="*/ 823685 w 969043"/>
                  <a:gd name="connsiteY231" fmla="*/ 724395 h 852002"/>
                  <a:gd name="connsiteX232" fmla="*/ 820711 w 969043"/>
                  <a:gd name="connsiteY232" fmla="*/ 720695 h 852002"/>
                  <a:gd name="connsiteX233" fmla="*/ 816938 w 969043"/>
                  <a:gd name="connsiteY233" fmla="*/ 716293 h 852002"/>
                  <a:gd name="connsiteX234" fmla="*/ 814012 w 969043"/>
                  <a:gd name="connsiteY234" fmla="*/ 712352 h 852002"/>
                  <a:gd name="connsiteX235" fmla="*/ 811497 w 969043"/>
                  <a:gd name="connsiteY235" fmla="*/ 706572 h 852002"/>
                  <a:gd name="connsiteX236" fmla="*/ 815100 w 969043"/>
                  <a:gd name="connsiteY236" fmla="*/ 704009 h 852002"/>
                  <a:gd name="connsiteX237" fmla="*/ 820373 w 969043"/>
                  <a:gd name="connsiteY237" fmla="*/ 700672 h 852002"/>
                  <a:gd name="connsiteX238" fmla="*/ 822597 w 969043"/>
                  <a:gd name="connsiteY238" fmla="*/ 695207 h 852002"/>
                  <a:gd name="connsiteX239" fmla="*/ 827941 w 969043"/>
                  <a:gd name="connsiteY239" fmla="*/ 692837 h 852002"/>
                  <a:gd name="connsiteX240" fmla="*/ 832995 w 969043"/>
                  <a:gd name="connsiteY240" fmla="*/ 693659 h 852002"/>
                  <a:gd name="connsiteX241" fmla="*/ 837106 w 969043"/>
                  <a:gd name="connsiteY241" fmla="*/ 694699 h 852002"/>
                  <a:gd name="connsiteX242" fmla="*/ 841241 w 969043"/>
                  <a:gd name="connsiteY242" fmla="*/ 695981 h 852002"/>
                  <a:gd name="connsiteX243" fmla="*/ 845376 w 969043"/>
                  <a:gd name="connsiteY243" fmla="*/ 697431 h 852002"/>
                  <a:gd name="connsiteX244" fmla="*/ 849487 w 969043"/>
                  <a:gd name="connsiteY244" fmla="*/ 698278 h 852002"/>
                  <a:gd name="connsiteX245" fmla="*/ 845014 w 969043"/>
                  <a:gd name="connsiteY245" fmla="*/ 692257 h 852002"/>
                  <a:gd name="connsiteX246" fmla="*/ 840855 w 969043"/>
                  <a:gd name="connsiteY246" fmla="*/ 690540 h 852002"/>
                  <a:gd name="connsiteX247" fmla="*/ 836720 w 969043"/>
                  <a:gd name="connsiteY247" fmla="*/ 689137 h 852002"/>
                  <a:gd name="connsiteX248" fmla="*/ 829924 w 969043"/>
                  <a:gd name="connsiteY248" fmla="*/ 688049 h 852002"/>
                  <a:gd name="connsiteX249" fmla="*/ 830408 w 969043"/>
                  <a:gd name="connsiteY249" fmla="*/ 682802 h 852002"/>
                  <a:gd name="connsiteX250" fmla="*/ 824120 w 969043"/>
                  <a:gd name="connsiteY250" fmla="*/ 682076 h 852002"/>
                  <a:gd name="connsiteX251" fmla="*/ 821219 w 969043"/>
                  <a:gd name="connsiteY251" fmla="*/ 678981 h 852002"/>
                  <a:gd name="connsiteX252" fmla="*/ 826128 w 969043"/>
                  <a:gd name="connsiteY252" fmla="*/ 674676 h 852002"/>
                  <a:gd name="connsiteX253" fmla="*/ 831714 w 969043"/>
                  <a:gd name="connsiteY253" fmla="*/ 675039 h 852002"/>
                  <a:gd name="connsiteX254" fmla="*/ 835825 w 969043"/>
                  <a:gd name="connsiteY254" fmla="*/ 675789 h 852002"/>
                  <a:gd name="connsiteX255" fmla="*/ 843611 w 969043"/>
                  <a:gd name="connsiteY255" fmla="*/ 677143 h 852002"/>
                  <a:gd name="connsiteX256" fmla="*/ 848230 w 969043"/>
                  <a:gd name="connsiteY256" fmla="*/ 680141 h 852002"/>
                  <a:gd name="connsiteX257" fmla="*/ 852510 w 969043"/>
                  <a:gd name="connsiteY257" fmla="*/ 684398 h 852002"/>
                  <a:gd name="connsiteX258" fmla="*/ 852510 w 969043"/>
                  <a:gd name="connsiteY258" fmla="*/ 689452 h 852002"/>
                  <a:gd name="connsiteX259" fmla="*/ 855243 w 969043"/>
                  <a:gd name="connsiteY259" fmla="*/ 693490 h 852002"/>
                  <a:gd name="connsiteX260" fmla="*/ 861191 w 969043"/>
                  <a:gd name="connsiteY260" fmla="*/ 692136 h 852002"/>
                  <a:gd name="connsiteX261" fmla="*/ 864505 w 969043"/>
                  <a:gd name="connsiteY261" fmla="*/ 685800 h 852002"/>
                  <a:gd name="connsiteX262" fmla="*/ 869002 w 969043"/>
                  <a:gd name="connsiteY262" fmla="*/ 688122 h 852002"/>
                  <a:gd name="connsiteX263" fmla="*/ 873210 w 969043"/>
                  <a:gd name="connsiteY263" fmla="*/ 690298 h 852002"/>
                  <a:gd name="connsiteX264" fmla="*/ 877393 w 969043"/>
                  <a:gd name="connsiteY264" fmla="*/ 692475 h 852002"/>
                  <a:gd name="connsiteX265" fmla="*/ 874443 w 969043"/>
                  <a:gd name="connsiteY265" fmla="*/ 689089 h 852002"/>
                  <a:gd name="connsiteX266" fmla="*/ 869365 w 969043"/>
                  <a:gd name="connsiteY266" fmla="*/ 684784 h 852002"/>
                  <a:gd name="connsiteX267" fmla="*/ 864505 w 969043"/>
                  <a:gd name="connsiteY267" fmla="*/ 681617 h 852002"/>
                  <a:gd name="connsiteX268" fmla="*/ 860321 w 969043"/>
                  <a:gd name="connsiteY268" fmla="*/ 679367 h 852002"/>
                  <a:gd name="connsiteX269" fmla="*/ 856113 w 969043"/>
                  <a:gd name="connsiteY269" fmla="*/ 677167 h 852002"/>
                  <a:gd name="connsiteX270" fmla="*/ 851930 w 969043"/>
                  <a:gd name="connsiteY270" fmla="*/ 674967 h 852002"/>
                  <a:gd name="connsiteX271" fmla="*/ 851205 w 969043"/>
                  <a:gd name="connsiteY271" fmla="*/ 669961 h 852002"/>
                  <a:gd name="connsiteX272" fmla="*/ 855799 w 969043"/>
                  <a:gd name="connsiteY272" fmla="*/ 672549 h 852002"/>
                  <a:gd name="connsiteX273" fmla="*/ 860006 w 969043"/>
                  <a:gd name="connsiteY273" fmla="*/ 674943 h 852002"/>
                  <a:gd name="connsiteX274" fmla="*/ 856041 w 969043"/>
                  <a:gd name="connsiteY274" fmla="*/ 667083 h 852002"/>
                  <a:gd name="connsiteX275" fmla="*/ 852558 w 969043"/>
                  <a:gd name="connsiteY275" fmla="*/ 664230 h 852002"/>
                  <a:gd name="connsiteX276" fmla="*/ 853114 w 969043"/>
                  <a:gd name="connsiteY276" fmla="*/ 659853 h 852002"/>
                  <a:gd name="connsiteX277" fmla="*/ 857056 w 969043"/>
                  <a:gd name="connsiteY277" fmla="*/ 662368 h 852002"/>
                  <a:gd name="connsiteX278" fmla="*/ 860466 w 969043"/>
                  <a:gd name="connsiteY278" fmla="*/ 665995 h 852002"/>
                  <a:gd name="connsiteX279" fmla="*/ 862981 w 969043"/>
                  <a:gd name="connsiteY279" fmla="*/ 671170 h 852002"/>
                  <a:gd name="connsiteX280" fmla="*/ 865496 w 969043"/>
                  <a:gd name="connsiteY280" fmla="*/ 667180 h 852002"/>
                  <a:gd name="connsiteX281" fmla="*/ 871445 w 969043"/>
                  <a:gd name="connsiteY281" fmla="*/ 665028 h 852002"/>
                  <a:gd name="connsiteX282" fmla="*/ 877490 w 969043"/>
                  <a:gd name="connsiteY282" fmla="*/ 665608 h 852002"/>
                  <a:gd name="connsiteX283" fmla="*/ 882593 w 969043"/>
                  <a:gd name="connsiteY283" fmla="*/ 668993 h 852002"/>
                  <a:gd name="connsiteX284" fmla="*/ 886776 w 969043"/>
                  <a:gd name="connsiteY284" fmla="*/ 668510 h 852002"/>
                  <a:gd name="connsiteX285" fmla="*/ 884382 w 969043"/>
                  <a:gd name="connsiteY285" fmla="*/ 660458 h 852002"/>
                  <a:gd name="connsiteX286" fmla="*/ 879787 w 969043"/>
                  <a:gd name="connsiteY286" fmla="*/ 661667 h 852002"/>
                  <a:gd name="connsiteX287" fmla="*/ 875290 w 969043"/>
                  <a:gd name="connsiteY287" fmla="*/ 661086 h 852002"/>
                  <a:gd name="connsiteX288" fmla="*/ 871009 w 969043"/>
                  <a:gd name="connsiteY288" fmla="*/ 659031 h 852002"/>
                  <a:gd name="connsiteX289" fmla="*/ 866705 w 969043"/>
                  <a:gd name="connsiteY289" fmla="*/ 655017 h 852002"/>
                  <a:gd name="connsiteX290" fmla="*/ 870453 w 969043"/>
                  <a:gd name="connsiteY290" fmla="*/ 650833 h 852002"/>
                  <a:gd name="connsiteX291" fmla="*/ 874370 w 969043"/>
                  <a:gd name="connsiteY291" fmla="*/ 649164 h 852002"/>
                  <a:gd name="connsiteX292" fmla="*/ 878143 w 969043"/>
                  <a:gd name="connsiteY292" fmla="*/ 646456 h 852002"/>
                  <a:gd name="connsiteX293" fmla="*/ 874443 w 969043"/>
                  <a:gd name="connsiteY293" fmla="*/ 643070 h 852002"/>
                  <a:gd name="connsiteX294" fmla="*/ 874226 w 969043"/>
                  <a:gd name="connsiteY294" fmla="*/ 637871 h 852002"/>
                  <a:gd name="connsiteX295" fmla="*/ 869607 w 969043"/>
                  <a:gd name="connsiteY295" fmla="*/ 639032 h 852002"/>
                  <a:gd name="connsiteX296" fmla="*/ 867019 w 969043"/>
                  <a:gd name="connsiteY296" fmla="*/ 633736 h 852002"/>
                  <a:gd name="connsiteX297" fmla="*/ 865109 w 969043"/>
                  <a:gd name="connsiteY297" fmla="*/ 629190 h 852002"/>
                  <a:gd name="connsiteX298" fmla="*/ 862546 w 969043"/>
                  <a:gd name="connsiteY298" fmla="*/ 625249 h 852002"/>
                  <a:gd name="connsiteX299" fmla="*/ 857951 w 969043"/>
                  <a:gd name="connsiteY299" fmla="*/ 625563 h 852002"/>
                  <a:gd name="connsiteX300" fmla="*/ 852631 w 969043"/>
                  <a:gd name="connsiteY300" fmla="*/ 626651 h 852002"/>
                  <a:gd name="connsiteX301" fmla="*/ 850817 w 969043"/>
                  <a:gd name="connsiteY301" fmla="*/ 622395 h 852002"/>
                  <a:gd name="connsiteX302" fmla="*/ 853840 w 969043"/>
                  <a:gd name="connsiteY302" fmla="*/ 616011 h 852002"/>
                  <a:gd name="connsiteX303" fmla="*/ 859233 w 969043"/>
                  <a:gd name="connsiteY303" fmla="*/ 615164 h 852002"/>
                  <a:gd name="connsiteX304" fmla="*/ 863852 w 969043"/>
                  <a:gd name="connsiteY304" fmla="*/ 614076 h 852002"/>
                  <a:gd name="connsiteX305" fmla="*/ 867358 w 969043"/>
                  <a:gd name="connsiteY305" fmla="*/ 606797 h 852002"/>
                  <a:gd name="connsiteX306" fmla="*/ 860611 w 969043"/>
                  <a:gd name="connsiteY306" fmla="*/ 607185 h 852002"/>
                  <a:gd name="connsiteX307" fmla="*/ 855533 w 969043"/>
                  <a:gd name="connsiteY307" fmla="*/ 610328 h 852002"/>
                  <a:gd name="connsiteX308" fmla="*/ 852849 w 969043"/>
                  <a:gd name="connsiteY308" fmla="*/ 606749 h 852002"/>
                  <a:gd name="connsiteX309" fmla="*/ 848254 w 969043"/>
                  <a:gd name="connsiteY309" fmla="*/ 604791 h 852002"/>
                  <a:gd name="connsiteX310" fmla="*/ 844288 w 969043"/>
                  <a:gd name="connsiteY310" fmla="*/ 603049 h 852002"/>
                  <a:gd name="connsiteX311" fmla="*/ 842644 w 969043"/>
                  <a:gd name="connsiteY311" fmla="*/ 606991 h 852002"/>
                  <a:gd name="connsiteX312" fmla="*/ 843998 w 969043"/>
                  <a:gd name="connsiteY312" fmla="*/ 611561 h 852002"/>
                  <a:gd name="connsiteX313" fmla="*/ 839718 w 969043"/>
                  <a:gd name="connsiteY313" fmla="*/ 614705 h 852002"/>
                  <a:gd name="connsiteX314" fmla="*/ 836091 w 969043"/>
                  <a:gd name="connsiteY314" fmla="*/ 617220 h 852002"/>
                  <a:gd name="connsiteX315" fmla="*/ 832246 w 969043"/>
                  <a:gd name="connsiteY315" fmla="*/ 620629 h 852002"/>
                  <a:gd name="connsiteX316" fmla="*/ 828981 w 969043"/>
                  <a:gd name="connsiteY316" fmla="*/ 624064 h 852002"/>
                  <a:gd name="connsiteX317" fmla="*/ 829997 w 969043"/>
                  <a:gd name="connsiteY317" fmla="*/ 628852 h 852002"/>
                  <a:gd name="connsiteX318" fmla="*/ 829247 w 969043"/>
                  <a:gd name="connsiteY318" fmla="*/ 633132 h 852002"/>
                  <a:gd name="connsiteX319" fmla="*/ 827071 w 969043"/>
                  <a:gd name="connsiteY319" fmla="*/ 639540 h 852002"/>
                  <a:gd name="connsiteX320" fmla="*/ 827917 w 969043"/>
                  <a:gd name="connsiteY320" fmla="*/ 644328 h 852002"/>
                  <a:gd name="connsiteX321" fmla="*/ 821968 w 969043"/>
                  <a:gd name="connsiteY321" fmla="*/ 649576 h 852002"/>
                  <a:gd name="connsiteX322" fmla="*/ 817470 w 969043"/>
                  <a:gd name="connsiteY322" fmla="*/ 650277 h 852002"/>
                  <a:gd name="connsiteX323" fmla="*/ 809877 w 969043"/>
                  <a:gd name="connsiteY323" fmla="*/ 649164 h 852002"/>
                  <a:gd name="connsiteX324" fmla="*/ 805984 w 969043"/>
                  <a:gd name="connsiteY324" fmla="*/ 647181 h 852002"/>
                  <a:gd name="connsiteX325" fmla="*/ 802381 w 969043"/>
                  <a:gd name="connsiteY325" fmla="*/ 644014 h 852002"/>
                  <a:gd name="connsiteX326" fmla="*/ 799697 w 969043"/>
                  <a:gd name="connsiteY326" fmla="*/ 637533 h 852002"/>
                  <a:gd name="connsiteX327" fmla="*/ 804751 w 969043"/>
                  <a:gd name="connsiteY327" fmla="*/ 633712 h 852002"/>
                  <a:gd name="connsiteX328" fmla="*/ 800640 w 969043"/>
                  <a:gd name="connsiteY328" fmla="*/ 632672 h 852002"/>
                  <a:gd name="connsiteX329" fmla="*/ 796771 w 969043"/>
                  <a:gd name="connsiteY329" fmla="*/ 634994 h 852002"/>
                  <a:gd name="connsiteX330" fmla="*/ 792829 w 969043"/>
                  <a:gd name="connsiteY330" fmla="*/ 636517 h 852002"/>
                  <a:gd name="connsiteX331" fmla="*/ 786058 w 969043"/>
                  <a:gd name="connsiteY331" fmla="*/ 637412 h 852002"/>
                  <a:gd name="connsiteX332" fmla="*/ 782117 w 969043"/>
                  <a:gd name="connsiteY332" fmla="*/ 635864 h 852002"/>
                  <a:gd name="connsiteX333" fmla="*/ 780085 w 969043"/>
                  <a:gd name="connsiteY333" fmla="*/ 631536 h 852002"/>
                  <a:gd name="connsiteX334" fmla="*/ 778924 w 969043"/>
                  <a:gd name="connsiteY334" fmla="*/ 625684 h 852002"/>
                  <a:gd name="connsiteX335" fmla="*/ 779626 w 969043"/>
                  <a:gd name="connsiteY335" fmla="*/ 620968 h 852002"/>
                  <a:gd name="connsiteX336" fmla="*/ 783180 w 969043"/>
                  <a:gd name="connsiteY336" fmla="*/ 616084 h 852002"/>
                  <a:gd name="connsiteX337" fmla="*/ 787364 w 969043"/>
                  <a:gd name="connsiteY337" fmla="*/ 614367 h 852002"/>
                  <a:gd name="connsiteX338" fmla="*/ 792732 w 969043"/>
                  <a:gd name="connsiteY338" fmla="*/ 613979 h 852002"/>
                  <a:gd name="connsiteX339" fmla="*/ 798874 w 969043"/>
                  <a:gd name="connsiteY339" fmla="*/ 617414 h 852002"/>
                  <a:gd name="connsiteX340" fmla="*/ 803179 w 969043"/>
                  <a:gd name="connsiteY340" fmla="*/ 616519 h 852002"/>
                  <a:gd name="connsiteX341" fmla="*/ 800737 w 969043"/>
                  <a:gd name="connsiteY341" fmla="*/ 611223 h 852002"/>
                  <a:gd name="connsiteX342" fmla="*/ 805935 w 969043"/>
                  <a:gd name="connsiteY342" fmla="*/ 608273 h 852002"/>
                  <a:gd name="connsiteX343" fmla="*/ 809103 w 969043"/>
                  <a:gd name="connsiteY343" fmla="*/ 605056 h 852002"/>
                  <a:gd name="connsiteX344" fmla="*/ 808935 w 969043"/>
                  <a:gd name="connsiteY344" fmla="*/ 600800 h 852002"/>
                  <a:gd name="connsiteX345" fmla="*/ 814279 w 969043"/>
                  <a:gd name="connsiteY345" fmla="*/ 595432 h 852002"/>
                  <a:gd name="connsiteX346" fmla="*/ 817398 w 969043"/>
                  <a:gd name="connsiteY346" fmla="*/ 591950 h 852002"/>
                  <a:gd name="connsiteX347" fmla="*/ 821944 w 969043"/>
                  <a:gd name="connsiteY347" fmla="*/ 589967 h 852002"/>
                  <a:gd name="connsiteX348" fmla="*/ 827627 w 969043"/>
                  <a:gd name="connsiteY348" fmla="*/ 588637 h 852002"/>
                  <a:gd name="connsiteX349" fmla="*/ 829634 w 969043"/>
                  <a:gd name="connsiteY349" fmla="*/ 584647 h 852002"/>
                  <a:gd name="connsiteX350" fmla="*/ 833552 w 969043"/>
                  <a:gd name="connsiteY350" fmla="*/ 583244 h 852002"/>
                  <a:gd name="connsiteX351" fmla="*/ 829465 w 969043"/>
                  <a:gd name="connsiteY351" fmla="*/ 582108 h 852002"/>
                  <a:gd name="connsiteX352" fmla="*/ 825523 w 969043"/>
                  <a:gd name="connsiteY352" fmla="*/ 580657 h 852002"/>
                  <a:gd name="connsiteX353" fmla="*/ 822258 w 969043"/>
                  <a:gd name="connsiteY353" fmla="*/ 576982 h 852002"/>
                  <a:gd name="connsiteX354" fmla="*/ 819792 w 969043"/>
                  <a:gd name="connsiteY354" fmla="*/ 573499 h 852002"/>
                  <a:gd name="connsiteX355" fmla="*/ 816648 w 969043"/>
                  <a:gd name="connsiteY355" fmla="*/ 568759 h 852002"/>
                  <a:gd name="connsiteX356" fmla="*/ 815076 w 969043"/>
                  <a:gd name="connsiteY356" fmla="*/ 562859 h 852002"/>
                  <a:gd name="connsiteX357" fmla="*/ 813432 w 969043"/>
                  <a:gd name="connsiteY357" fmla="*/ 558168 h 852002"/>
                  <a:gd name="connsiteX358" fmla="*/ 815512 w 969043"/>
                  <a:gd name="connsiteY358" fmla="*/ 553912 h 852002"/>
                  <a:gd name="connsiteX359" fmla="*/ 814423 w 969043"/>
                  <a:gd name="connsiteY359" fmla="*/ 549704 h 852002"/>
                  <a:gd name="connsiteX360" fmla="*/ 811038 w 969043"/>
                  <a:gd name="connsiteY360" fmla="*/ 547020 h 852002"/>
                  <a:gd name="connsiteX361" fmla="*/ 808789 w 969043"/>
                  <a:gd name="connsiteY361" fmla="*/ 542861 h 852002"/>
                  <a:gd name="connsiteX362" fmla="*/ 805597 w 969043"/>
                  <a:gd name="connsiteY362" fmla="*/ 538266 h 852002"/>
                  <a:gd name="connsiteX363" fmla="*/ 804799 w 969043"/>
                  <a:gd name="connsiteY363" fmla="*/ 533744 h 852002"/>
                  <a:gd name="connsiteX364" fmla="*/ 803469 w 969043"/>
                  <a:gd name="connsiteY364" fmla="*/ 527142 h 852002"/>
                  <a:gd name="connsiteX365" fmla="*/ 799842 w 969043"/>
                  <a:gd name="connsiteY365" fmla="*/ 524216 h 852002"/>
                  <a:gd name="connsiteX366" fmla="*/ 795876 w 969043"/>
                  <a:gd name="connsiteY366" fmla="*/ 519718 h 852002"/>
                  <a:gd name="connsiteX367" fmla="*/ 792926 w 969043"/>
                  <a:gd name="connsiteY367" fmla="*/ 515946 h 852002"/>
                  <a:gd name="connsiteX368" fmla="*/ 790314 w 969043"/>
                  <a:gd name="connsiteY368" fmla="*/ 511206 h 852002"/>
                  <a:gd name="connsiteX369" fmla="*/ 784994 w 969043"/>
                  <a:gd name="connsiteY369" fmla="*/ 509248 h 852002"/>
                  <a:gd name="connsiteX370" fmla="*/ 780665 w 969043"/>
                  <a:gd name="connsiteY370" fmla="*/ 505717 h 852002"/>
                  <a:gd name="connsiteX371" fmla="*/ 779166 w 969043"/>
                  <a:gd name="connsiteY371" fmla="*/ 500881 h 852002"/>
                  <a:gd name="connsiteX372" fmla="*/ 777183 w 969043"/>
                  <a:gd name="connsiteY372" fmla="*/ 496552 h 852002"/>
                  <a:gd name="connsiteX373" fmla="*/ 776506 w 969043"/>
                  <a:gd name="connsiteY373" fmla="*/ 491595 h 852002"/>
                  <a:gd name="connsiteX374" fmla="*/ 775056 w 969043"/>
                  <a:gd name="connsiteY374" fmla="*/ 487169 h 852002"/>
                  <a:gd name="connsiteX375" fmla="*/ 770896 w 969043"/>
                  <a:gd name="connsiteY375" fmla="*/ 484800 h 852002"/>
                  <a:gd name="connsiteX376" fmla="*/ 772637 w 969043"/>
                  <a:gd name="connsiteY376" fmla="*/ 480012 h 852002"/>
                  <a:gd name="connsiteX377" fmla="*/ 771453 w 969043"/>
                  <a:gd name="connsiteY377" fmla="*/ 475562 h 852002"/>
                  <a:gd name="connsiteX378" fmla="*/ 774040 w 969043"/>
                  <a:gd name="connsiteY378" fmla="*/ 471596 h 852002"/>
                  <a:gd name="connsiteX379" fmla="*/ 776458 w 969043"/>
                  <a:gd name="connsiteY379" fmla="*/ 468042 h 852002"/>
                  <a:gd name="connsiteX380" fmla="*/ 773169 w 969043"/>
                  <a:gd name="connsiteY380" fmla="*/ 465067 h 852002"/>
                  <a:gd name="connsiteX381" fmla="*/ 773266 w 969043"/>
                  <a:gd name="connsiteY381" fmla="*/ 460618 h 852002"/>
                  <a:gd name="connsiteX382" fmla="*/ 775031 w 969043"/>
                  <a:gd name="connsiteY382" fmla="*/ 456797 h 852002"/>
                  <a:gd name="connsiteX383" fmla="*/ 777401 w 969043"/>
                  <a:gd name="connsiteY383" fmla="*/ 453290 h 852002"/>
                  <a:gd name="connsiteX384" fmla="*/ 780012 w 969043"/>
                  <a:gd name="connsiteY384" fmla="*/ 449857 h 852002"/>
                  <a:gd name="connsiteX385" fmla="*/ 778513 w 969043"/>
                  <a:gd name="connsiteY385" fmla="*/ 444295 h 852002"/>
                  <a:gd name="connsiteX386" fmla="*/ 780859 w 969043"/>
                  <a:gd name="connsiteY386" fmla="*/ 439071 h 852002"/>
                  <a:gd name="connsiteX387" fmla="*/ 782262 w 969043"/>
                  <a:gd name="connsiteY387" fmla="*/ 434743 h 852002"/>
                  <a:gd name="connsiteX388" fmla="*/ 784003 w 969043"/>
                  <a:gd name="connsiteY388" fmla="*/ 429520 h 852002"/>
                  <a:gd name="connsiteX389" fmla="*/ 784051 w 969043"/>
                  <a:gd name="connsiteY389" fmla="*/ 424852 h 852002"/>
                  <a:gd name="connsiteX390" fmla="*/ 785720 w 969043"/>
                  <a:gd name="connsiteY390" fmla="*/ 420089 h 852002"/>
                  <a:gd name="connsiteX391" fmla="*/ 787557 w 969043"/>
                  <a:gd name="connsiteY391" fmla="*/ 415277 h 852002"/>
                  <a:gd name="connsiteX392" fmla="*/ 782117 w 969043"/>
                  <a:gd name="connsiteY392" fmla="*/ 412254 h 852002"/>
                  <a:gd name="connsiteX393" fmla="*/ 774185 w 969043"/>
                  <a:gd name="connsiteY393" fmla="*/ 412762 h 852002"/>
                  <a:gd name="connsiteX394" fmla="*/ 768139 w 969043"/>
                  <a:gd name="connsiteY394" fmla="*/ 413149 h 852002"/>
                  <a:gd name="connsiteX395" fmla="*/ 762312 w 969043"/>
                  <a:gd name="connsiteY395" fmla="*/ 413536 h 852002"/>
                  <a:gd name="connsiteX396" fmla="*/ 754380 w 969043"/>
                  <a:gd name="connsiteY396" fmla="*/ 414019 h 852002"/>
                  <a:gd name="connsiteX397" fmla="*/ 746448 w 969043"/>
                  <a:gd name="connsiteY397" fmla="*/ 414527 h 852002"/>
                  <a:gd name="connsiteX398" fmla="*/ 734575 w 969043"/>
                  <a:gd name="connsiteY398" fmla="*/ 415252 h 852002"/>
                  <a:gd name="connsiteX399" fmla="*/ 727852 w 969043"/>
                  <a:gd name="connsiteY399" fmla="*/ 415664 h 852002"/>
                  <a:gd name="connsiteX400" fmla="*/ 722677 w 969043"/>
                  <a:gd name="connsiteY400" fmla="*/ 415978 h 852002"/>
                  <a:gd name="connsiteX401" fmla="*/ 714770 w 969043"/>
                  <a:gd name="connsiteY401" fmla="*/ 416461 h 852002"/>
                  <a:gd name="connsiteX402" fmla="*/ 702872 w 969043"/>
                  <a:gd name="connsiteY402" fmla="*/ 417187 h 852002"/>
                  <a:gd name="connsiteX403" fmla="*/ 694941 w 969043"/>
                  <a:gd name="connsiteY403" fmla="*/ 417671 h 852002"/>
                  <a:gd name="connsiteX404" fmla="*/ 687009 w 969043"/>
                  <a:gd name="connsiteY404" fmla="*/ 418130 h 852002"/>
                  <a:gd name="connsiteX405" fmla="*/ 679101 w 969043"/>
                  <a:gd name="connsiteY405" fmla="*/ 418589 h 852002"/>
                  <a:gd name="connsiteX406" fmla="*/ 667204 w 969043"/>
                  <a:gd name="connsiteY406" fmla="*/ 419291 h 852002"/>
                  <a:gd name="connsiteX407" fmla="*/ 659272 w 969043"/>
                  <a:gd name="connsiteY407" fmla="*/ 419726 h 852002"/>
                  <a:gd name="connsiteX408" fmla="*/ 643433 w 969043"/>
                  <a:gd name="connsiteY408" fmla="*/ 420645 h 852002"/>
                  <a:gd name="connsiteX409" fmla="*/ 636227 w 969043"/>
                  <a:gd name="connsiteY409" fmla="*/ 421032 h 852002"/>
                  <a:gd name="connsiteX410" fmla="*/ 627570 w 969043"/>
                  <a:gd name="connsiteY410" fmla="*/ 421516 h 852002"/>
                  <a:gd name="connsiteX411" fmla="*/ 619638 w 969043"/>
                  <a:gd name="connsiteY411" fmla="*/ 421951 h 852002"/>
                  <a:gd name="connsiteX412" fmla="*/ 603775 w 969043"/>
                  <a:gd name="connsiteY412" fmla="*/ 422821 h 852002"/>
                  <a:gd name="connsiteX413" fmla="*/ 591902 w 969043"/>
                  <a:gd name="connsiteY413" fmla="*/ 423450 h 852002"/>
                  <a:gd name="connsiteX414" fmla="*/ 583970 w 969043"/>
                  <a:gd name="connsiteY414" fmla="*/ 423885 h 852002"/>
                  <a:gd name="connsiteX415" fmla="*/ 576038 w 969043"/>
                  <a:gd name="connsiteY415" fmla="*/ 424296 h 852002"/>
                  <a:gd name="connsiteX416" fmla="*/ 568106 w 969043"/>
                  <a:gd name="connsiteY416" fmla="*/ 424708 h 852002"/>
                  <a:gd name="connsiteX417" fmla="*/ 560175 w 969043"/>
                  <a:gd name="connsiteY417" fmla="*/ 425119 h 852002"/>
                  <a:gd name="connsiteX418" fmla="*/ 552243 w 969043"/>
                  <a:gd name="connsiteY418" fmla="*/ 425530 h 852002"/>
                  <a:gd name="connsiteX419" fmla="*/ 547285 w 969043"/>
                  <a:gd name="connsiteY419" fmla="*/ 425771 h 852002"/>
                  <a:gd name="connsiteX420" fmla="*/ 532414 w 969043"/>
                  <a:gd name="connsiteY420" fmla="*/ 426521 h 852002"/>
                  <a:gd name="connsiteX421" fmla="*/ 526344 w 969043"/>
                  <a:gd name="connsiteY421" fmla="*/ 426811 h 852002"/>
                  <a:gd name="connsiteX422" fmla="*/ 520541 w 969043"/>
                  <a:gd name="connsiteY422" fmla="*/ 427102 h 852002"/>
                  <a:gd name="connsiteX423" fmla="*/ 512609 w 969043"/>
                  <a:gd name="connsiteY423" fmla="*/ 427489 h 852002"/>
                  <a:gd name="connsiteX424" fmla="*/ 504677 w 969043"/>
                  <a:gd name="connsiteY424" fmla="*/ 427875 h 852002"/>
                  <a:gd name="connsiteX425" fmla="*/ 492779 w 969043"/>
                  <a:gd name="connsiteY425" fmla="*/ 428456 h 852002"/>
                  <a:gd name="connsiteX426" fmla="*/ 484848 w 969043"/>
                  <a:gd name="connsiteY426" fmla="*/ 428818 h 852002"/>
                  <a:gd name="connsiteX427" fmla="*/ 476916 w 969043"/>
                  <a:gd name="connsiteY427" fmla="*/ 429181 h 852002"/>
                  <a:gd name="connsiteX428" fmla="*/ 468985 w 969043"/>
                  <a:gd name="connsiteY428" fmla="*/ 429568 h 852002"/>
                  <a:gd name="connsiteX429" fmla="*/ 457087 w 969043"/>
                  <a:gd name="connsiteY429" fmla="*/ 430100 h 852002"/>
                  <a:gd name="connsiteX430" fmla="*/ 449155 w 969043"/>
                  <a:gd name="connsiteY430" fmla="*/ 430463 h 852002"/>
                  <a:gd name="connsiteX431" fmla="*/ 444150 w 969043"/>
                  <a:gd name="connsiteY431" fmla="*/ 430680 h 852002"/>
                  <a:gd name="connsiteX432" fmla="*/ 449010 w 969043"/>
                  <a:gd name="connsiteY432" fmla="*/ 427609 h 852002"/>
                  <a:gd name="connsiteX433" fmla="*/ 452903 w 969043"/>
                  <a:gd name="connsiteY433" fmla="*/ 425481 h 852002"/>
                  <a:gd name="connsiteX434" fmla="*/ 456627 w 969043"/>
                  <a:gd name="connsiteY434" fmla="*/ 420645 h 852002"/>
                  <a:gd name="connsiteX435" fmla="*/ 456120 w 969043"/>
                  <a:gd name="connsiteY435" fmla="*/ 416365 h 852002"/>
                  <a:gd name="connsiteX436" fmla="*/ 452347 w 969043"/>
                  <a:gd name="connsiteY436" fmla="*/ 413536 h 852002"/>
                  <a:gd name="connsiteX437" fmla="*/ 448188 w 969043"/>
                  <a:gd name="connsiteY437" fmla="*/ 409811 h 852002"/>
                  <a:gd name="connsiteX438" fmla="*/ 444125 w 969043"/>
                  <a:gd name="connsiteY438" fmla="*/ 402291 h 852002"/>
                  <a:gd name="connsiteX439" fmla="*/ 446786 w 969043"/>
                  <a:gd name="connsiteY439" fmla="*/ 397430 h 852002"/>
                  <a:gd name="connsiteX440" fmla="*/ 448551 w 969043"/>
                  <a:gd name="connsiteY440" fmla="*/ 392352 h 852002"/>
                  <a:gd name="connsiteX441" fmla="*/ 448478 w 969043"/>
                  <a:gd name="connsiteY441" fmla="*/ 387685 h 852002"/>
                  <a:gd name="connsiteX442" fmla="*/ 445456 w 969043"/>
                  <a:gd name="connsiteY442" fmla="*/ 383961 h 852002"/>
                  <a:gd name="connsiteX443" fmla="*/ 439458 w 969043"/>
                  <a:gd name="connsiteY443" fmla="*/ 379149 h 852002"/>
                  <a:gd name="connsiteX444" fmla="*/ 442602 w 969043"/>
                  <a:gd name="connsiteY444" fmla="*/ 374361 h 852002"/>
                  <a:gd name="connsiteX445" fmla="*/ 447342 w 969043"/>
                  <a:gd name="connsiteY445" fmla="*/ 373756 h 852002"/>
                  <a:gd name="connsiteX446" fmla="*/ 453847 w 969043"/>
                  <a:gd name="connsiteY446" fmla="*/ 374385 h 852002"/>
                  <a:gd name="connsiteX447" fmla="*/ 458393 w 969043"/>
                  <a:gd name="connsiteY447" fmla="*/ 373611 h 852002"/>
                  <a:gd name="connsiteX448" fmla="*/ 462189 w 969043"/>
                  <a:gd name="connsiteY448" fmla="*/ 370806 h 852002"/>
                  <a:gd name="connsiteX449" fmla="*/ 463495 w 969043"/>
                  <a:gd name="connsiteY449" fmla="*/ 365679 h 852002"/>
                  <a:gd name="connsiteX450" fmla="*/ 461343 w 969043"/>
                  <a:gd name="connsiteY450" fmla="*/ 361472 h 852002"/>
                  <a:gd name="connsiteX451" fmla="*/ 457715 w 969043"/>
                  <a:gd name="connsiteY451" fmla="*/ 359175 h 852002"/>
                  <a:gd name="connsiteX452" fmla="*/ 456313 w 969043"/>
                  <a:gd name="connsiteY452" fmla="*/ 354677 h 852002"/>
                  <a:gd name="connsiteX453" fmla="*/ 456434 w 969043"/>
                  <a:gd name="connsiteY453" fmla="*/ 350009 h 852002"/>
                  <a:gd name="connsiteX454" fmla="*/ 451742 w 969043"/>
                  <a:gd name="connsiteY454" fmla="*/ 350517 h 852002"/>
                  <a:gd name="connsiteX455" fmla="*/ 450558 w 969043"/>
                  <a:gd name="connsiteY455" fmla="*/ 345608 h 852002"/>
                  <a:gd name="connsiteX456" fmla="*/ 452927 w 969043"/>
                  <a:gd name="connsiteY456" fmla="*/ 341352 h 852002"/>
                  <a:gd name="connsiteX457" fmla="*/ 458417 w 969043"/>
                  <a:gd name="connsiteY457" fmla="*/ 343311 h 852002"/>
                  <a:gd name="connsiteX458" fmla="*/ 459795 w 969043"/>
                  <a:gd name="connsiteY458" fmla="*/ 347253 h 852002"/>
                  <a:gd name="connsiteX459" fmla="*/ 461633 w 969043"/>
                  <a:gd name="connsiteY459" fmla="*/ 351001 h 852002"/>
                  <a:gd name="connsiteX460" fmla="*/ 467268 w 969043"/>
                  <a:gd name="connsiteY460" fmla="*/ 351388 h 852002"/>
                  <a:gd name="connsiteX461" fmla="*/ 469009 w 969043"/>
                  <a:gd name="connsiteY461" fmla="*/ 346818 h 852002"/>
                  <a:gd name="connsiteX462" fmla="*/ 465720 w 969043"/>
                  <a:gd name="connsiteY462" fmla="*/ 340240 h 852002"/>
                  <a:gd name="connsiteX463" fmla="*/ 462383 w 969043"/>
                  <a:gd name="connsiteY463" fmla="*/ 335718 h 852002"/>
                  <a:gd name="connsiteX464" fmla="*/ 460738 w 969043"/>
                  <a:gd name="connsiteY464" fmla="*/ 331124 h 852002"/>
                  <a:gd name="connsiteX465" fmla="*/ 460521 w 969043"/>
                  <a:gd name="connsiteY465" fmla="*/ 326480 h 852002"/>
                  <a:gd name="connsiteX466" fmla="*/ 459360 w 969043"/>
                  <a:gd name="connsiteY466" fmla="*/ 321862 h 852002"/>
                  <a:gd name="connsiteX467" fmla="*/ 463737 w 969043"/>
                  <a:gd name="connsiteY467" fmla="*/ 319323 h 852002"/>
                  <a:gd name="connsiteX468" fmla="*/ 467606 w 969043"/>
                  <a:gd name="connsiteY468" fmla="*/ 317461 h 852002"/>
                  <a:gd name="connsiteX469" fmla="*/ 471475 w 969043"/>
                  <a:gd name="connsiteY469" fmla="*/ 315623 h 852002"/>
                  <a:gd name="connsiteX470" fmla="*/ 475296 w 969043"/>
                  <a:gd name="connsiteY470" fmla="*/ 313301 h 852002"/>
                  <a:gd name="connsiteX471" fmla="*/ 478996 w 969043"/>
                  <a:gd name="connsiteY471" fmla="*/ 307788 h 852002"/>
                  <a:gd name="connsiteX472" fmla="*/ 476384 w 969043"/>
                  <a:gd name="connsiteY472" fmla="*/ 303967 h 852002"/>
                  <a:gd name="connsiteX473" fmla="*/ 470968 w 969043"/>
                  <a:gd name="connsiteY473" fmla="*/ 305200 h 852002"/>
                  <a:gd name="connsiteX474" fmla="*/ 464269 w 969043"/>
                  <a:gd name="connsiteY474" fmla="*/ 305346 h 852002"/>
                  <a:gd name="connsiteX475" fmla="*/ 460424 w 969043"/>
                  <a:gd name="connsiteY475" fmla="*/ 301210 h 852002"/>
                  <a:gd name="connsiteX476" fmla="*/ 458852 w 969043"/>
                  <a:gd name="connsiteY476" fmla="*/ 296979 h 852002"/>
                  <a:gd name="connsiteX477" fmla="*/ 461947 w 969043"/>
                  <a:gd name="connsiteY477" fmla="*/ 292771 h 852002"/>
                  <a:gd name="connsiteX478" fmla="*/ 465067 w 969043"/>
                  <a:gd name="connsiteY478" fmla="*/ 296011 h 852002"/>
                  <a:gd name="connsiteX479" fmla="*/ 470677 w 969043"/>
                  <a:gd name="connsiteY479" fmla="*/ 299179 h 852002"/>
                  <a:gd name="connsiteX480" fmla="*/ 475417 w 969043"/>
                  <a:gd name="connsiteY480" fmla="*/ 300098 h 852002"/>
                  <a:gd name="connsiteX481" fmla="*/ 478851 w 969043"/>
                  <a:gd name="connsiteY481" fmla="*/ 297704 h 852002"/>
                  <a:gd name="connsiteX482" fmla="*/ 480785 w 969043"/>
                  <a:gd name="connsiteY482" fmla="*/ 292843 h 852002"/>
                  <a:gd name="connsiteX483" fmla="*/ 480616 w 969043"/>
                  <a:gd name="connsiteY483" fmla="*/ 288176 h 852002"/>
                  <a:gd name="connsiteX484" fmla="*/ 479987 w 969043"/>
                  <a:gd name="connsiteY484" fmla="*/ 283969 h 852002"/>
                  <a:gd name="connsiteX485" fmla="*/ 480205 w 969043"/>
                  <a:gd name="connsiteY485" fmla="*/ 279374 h 852002"/>
                  <a:gd name="connsiteX486" fmla="*/ 482139 w 969043"/>
                  <a:gd name="connsiteY486" fmla="*/ 274876 h 852002"/>
                  <a:gd name="connsiteX487" fmla="*/ 485065 w 969043"/>
                  <a:gd name="connsiteY487" fmla="*/ 270644 h 852002"/>
                  <a:gd name="connsiteX488" fmla="*/ 492900 w 969043"/>
                  <a:gd name="connsiteY488" fmla="*/ 269870 h 852002"/>
                  <a:gd name="connsiteX489" fmla="*/ 497156 w 969043"/>
                  <a:gd name="connsiteY489" fmla="*/ 270040 h 852002"/>
                  <a:gd name="connsiteX490" fmla="*/ 502452 w 969043"/>
                  <a:gd name="connsiteY490" fmla="*/ 268831 h 852002"/>
                  <a:gd name="connsiteX491" fmla="*/ 500518 w 969043"/>
                  <a:gd name="connsiteY491" fmla="*/ 264647 h 852002"/>
                  <a:gd name="connsiteX492" fmla="*/ 494786 w 969043"/>
                  <a:gd name="connsiteY492" fmla="*/ 265566 h 852002"/>
                  <a:gd name="connsiteX493" fmla="*/ 489974 w 969043"/>
                  <a:gd name="connsiteY493" fmla="*/ 267162 h 852002"/>
                  <a:gd name="connsiteX494" fmla="*/ 485525 w 969043"/>
                  <a:gd name="connsiteY494" fmla="*/ 266969 h 852002"/>
                  <a:gd name="connsiteX495" fmla="*/ 486009 w 969043"/>
                  <a:gd name="connsiteY495" fmla="*/ 259883 h 852002"/>
                  <a:gd name="connsiteX496" fmla="*/ 486903 w 969043"/>
                  <a:gd name="connsiteY496" fmla="*/ 255434 h 852002"/>
                  <a:gd name="connsiteX497" fmla="*/ 488547 w 969043"/>
                  <a:gd name="connsiteY497" fmla="*/ 250428 h 852002"/>
                  <a:gd name="connsiteX498" fmla="*/ 491812 w 969043"/>
                  <a:gd name="connsiteY498" fmla="*/ 247817 h 852002"/>
                  <a:gd name="connsiteX499" fmla="*/ 495657 w 969043"/>
                  <a:gd name="connsiteY499" fmla="*/ 246197 h 852002"/>
                  <a:gd name="connsiteX500" fmla="*/ 497809 w 969043"/>
                  <a:gd name="connsiteY500" fmla="*/ 249969 h 852002"/>
                  <a:gd name="connsiteX501" fmla="*/ 500010 w 969043"/>
                  <a:gd name="connsiteY501" fmla="*/ 254225 h 852002"/>
                  <a:gd name="connsiteX502" fmla="*/ 504580 w 969043"/>
                  <a:gd name="connsiteY502" fmla="*/ 254636 h 852002"/>
                  <a:gd name="connsiteX503" fmla="*/ 503709 w 969043"/>
                  <a:gd name="connsiteY503" fmla="*/ 249824 h 852002"/>
                  <a:gd name="connsiteX504" fmla="*/ 501485 w 969043"/>
                  <a:gd name="connsiteY504" fmla="*/ 245979 h 852002"/>
                  <a:gd name="connsiteX505" fmla="*/ 507313 w 969043"/>
                  <a:gd name="connsiteY505" fmla="*/ 243101 h 852002"/>
                  <a:gd name="connsiteX506" fmla="*/ 510940 w 969043"/>
                  <a:gd name="connsiteY506" fmla="*/ 237056 h 852002"/>
                  <a:gd name="connsiteX507" fmla="*/ 514664 w 969043"/>
                  <a:gd name="connsiteY507" fmla="*/ 233090 h 852002"/>
                  <a:gd name="connsiteX508" fmla="*/ 514447 w 969043"/>
                  <a:gd name="connsiteY508" fmla="*/ 228568 h 852002"/>
                  <a:gd name="connsiteX509" fmla="*/ 515317 w 969043"/>
                  <a:gd name="connsiteY509" fmla="*/ 222401 h 852002"/>
                  <a:gd name="connsiteX510" fmla="*/ 519089 w 969043"/>
                  <a:gd name="connsiteY510" fmla="*/ 218218 h 852002"/>
                  <a:gd name="connsiteX511" fmla="*/ 525643 w 969043"/>
                  <a:gd name="connsiteY511" fmla="*/ 217468 h 852002"/>
                  <a:gd name="connsiteX512" fmla="*/ 529464 w 969043"/>
                  <a:gd name="connsiteY512" fmla="*/ 215244 h 852002"/>
                  <a:gd name="connsiteX513" fmla="*/ 532293 w 969043"/>
                  <a:gd name="connsiteY513" fmla="*/ 210866 h 852002"/>
                  <a:gd name="connsiteX514" fmla="*/ 529609 w 969043"/>
                  <a:gd name="connsiteY514" fmla="*/ 207433 h 852002"/>
                  <a:gd name="connsiteX515" fmla="*/ 525062 w 969043"/>
                  <a:gd name="connsiteY515" fmla="*/ 205934 h 852002"/>
                  <a:gd name="connsiteX516" fmla="*/ 520226 w 969043"/>
                  <a:gd name="connsiteY516" fmla="*/ 205329 h 852002"/>
                  <a:gd name="connsiteX517" fmla="*/ 517179 w 969043"/>
                  <a:gd name="connsiteY517" fmla="*/ 202282 h 852002"/>
                  <a:gd name="connsiteX518" fmla="*/ 519839 w 969043"/>
                  <a:gd name="connsiteY518" fmla="*/ 198679 h 852002"/>
                  <a:gd name="connsiteX519" fmla="*/ 524772 w 969043"/>
                  <a:gd name="connsiteY519" fmla="*/ 200420 h 852002"/>
                  <a:gd name="connsiteX520" fmla="*/ 528811 w 969043"/>
                  <a:gd name="connsiteY520" fmla="*/ 202572 h 852002"/>
                  <a:gd name="connsiteX521" fmla="*/ 531882 w 969043"/>
                  <a:gd name="connsiteY521" fmla="*/ 197687 h 852002"/>
                  <a:gd name="connsiteX522" fmla="*/ 534227 w 969043"/>
                  <a:gd name="connsiteY522" fmla="*/ 193770 h 852002"/>
                  <a:gd name="connsiteX523" fmla="*/ 538846 w 969043"/>
                  <a:gd name="connsiteY523" fmla="*/ 189901 h 852002"/>
                  <a:gd name="connsiteX524" fmla="*/ 542256 w 969043"/>
                  <a:gd name="connsiteY524" fmla="*/ 186878 h 852002"/>
                  <a:gd name="connsiteX525" fmla="*/ 544214 w 969043"/>
                  <a:gd name="connsiteY525" fmla="*/ 182211 h 852002"/>
                  <a:gd name="connsiteX526" fmla="*/ 541023 w 969043"/>
                  <a:gd name="connsiteY526" fmla="*/ 177689 h 852002"/>
                  <a:gd name="connsiteX527" fmla="*/ 537178 w 969043"/>
                  <a:gd name="connsiteY527" fmla="*/ 175537 h 852002"/>
                  <a:gd name="connsiteX528" fmla="*/ 535461 w 969043"/>
                  <a:gd name="connsiteY528" fmla="*/ 181171 h 852002"/>
                  <a:gd name="connsiteX529" fmla="*/ 535315 w 969043"/>
                  <a:gd name="connsiteY529" fmla="*/ 186975 h 852002"/>
                  <a:gd name="connsiteX530" fmla="*/ 529778 w 969043"/>
                  <a:gd name="connsiteY530" fmla="*/ 185282 h 852002"/>
                  <a:gd name="connsiteX531" fmla="*/ 526513 w 969043"/>
                  <a:gd name="connsiteY531" fmla="*/ 188595 h 852002"/>
                  <a:gd name="connsiteX532" fmla="*/ 520202 w 969043"/>
                  <a:gd name="connsiteY532" fmla="*/ 187603 h 852002"/>
                  <a:gd name="connsiteX533" fmla="*/ 515632 w 969043"/>
                  <a:gd name="connsiteY533" fmla="*/ 187628 h 852002"/>
                  <a:gd name="connsiteX534" fmla="*/ 514011 w 969043"/>
                  <a:gd name="connsiteY534" fmla="*/ 183759 h 852002"/>
                  <a:gd name="connsiteX535" fmla="*/ 514591 w 969043"/>
                  <a:gd name="connsiteY535" fmla="*/ 179067 h 852002"/>
                  <a:gd name="connsiteX536" fmla="*/ 515462 w 969043"/>
                  <a:gd name="connsiteY536" fmla="*/ 174352 h 852002"/>
                  <a:gd name="connsiteX537" fmla="*/ 519332 w 969043"/>
                  <a:gd name="connsiteY537" fmla="*/ 170870 h 852002"/>
                  <a:gd name="connsiteX538" fmla="*/ 524240 w 969043"/>
                  <a:gd name="connsiteY538" fmla="*/ 171111 h 852002"/>
                  <a:gd name="connsiteX539" fmla="*/ 528593 w 969043"/>
                  <a:gd name="connsiteY539" fmla="*/ 167001 h 852002"/>
                  <a:gd name="connsiteX540" fmla="*/ 532704 w 969043"/>
                  <a:gd name="connsiteY540" fmla="*/ 167895 h 852002"/>
                  <a:gd name="connsiteX541" fmla="*/ 535219 w 969043"/>
                  <a:gd name="connsiteY541" fmla="*/ 163978 h 852002"/>
                  <a:gd name="connsiteX542" fmla="*/ 540781 w 969043"/>
                  <a:gd name="connsiteY542" fmla="*/ 163687 h 852002"/>
                  <a:gd name="connsiteX543" fmla="*/ 543441 w 969043"/>
                  <a:gd name="connsiteY543" fmla="*/ 168210 h 852002"/>
                  <a:gd name="connsiteX544" fmla="*/ 545569 w 969043"/>
                  <a:gd name="connsiteY544" fmla="*/ 172780 h 852002"/>
                  <a:gd name="connsiteX545" fmla="*/ 547793 w 969043"/>
                  <a:gd name="connsiteY545" fmla="*/ 168548 h 852002"/>
                  <a:gd name="connsiteX546" fmla="*/ 547479 w 969043"/>
                  <a:gd name="connsiteY546" fmla="*/ 162551 h 852002"/>
                  <a:gd name="connsiteX547" fmla="*/ 548519 w 969043"/>
                  <a:gd name="connsiteY547" fmla="*/ 158464 h 852002"/>
                  <a:gd name="connsiteX548" fmla="*/ 546923 w 969043"/>
                  <a:gd name="connsiteY548" fmla="*/ 154015 h 852002"/>
                  <a:gd name="connsiteX549" fmla="*/ 548712 w 969043"/>
                  <a:gd name="connsiteY549" fmla="*/ 149952 h 852002"/>
                  <a:gd name="connsiteX550" fmla="*/ 552194 w 969043"/>
                  <a:gd name="connsiteY550" fmla="*/ 152274 h 852002"/>
                  <a:gd name="connsiteX551" fmla="*/ 557345 w 969043"/>
                  <a:gd name="connsiteY551" fmla="*/ 149082 h 852002"/>
                  <a:gd name="connsiteX552" fmla="*/ 560779 w 969043"/>
                  <a:gd name="connsiteY552" fmla="*/ 144149 h 852002"/>
                  <a:gd name="connsiteX553" fmla="*/ 562375 w 969043"/>
                  <a:gd name="connsiteY553" fmla="*/ 139167 h 852002"/>
                  <a:gd name="connsiteX554" fmla="*/ 564382 w 969043"/>
                  <a:gd name="connsiteY554" fmla="*/ 134573 h 852002"/>
                  <a:gd name="connsiteX555" fmla="*/ 560634 w 969043"/>
                  <a:gd name="connsiteY555" fmla="*/ 137861 h 852002"/>
                  <a:gd name="connsiteX556" fmla="*/ 556861 w 969043"/>
                  <a:gd name="connsiteY556" fmla="*/ 140328 h 852002"/>
                  <a:gd name="connsiteX557" fmla="*/ 549026 w 969043"/>
                  <a:gd name="connsiteY557" fmla="*/ 140014 h 852002"/>
                  <a:gd name="connsiteX558" fmla="*/ 543513 w 969043"/>
                  <a:gd name="connsiteY558" fmla="*/ 139119 h 852002"/>
                  <a:gd name="connsiteX559" fmla="*/ 540128 w 969043"/>
                  <a:gd name="connsiteY559" fmla="*/ 136023 h 852002"/>
                  <a:gd name="connsiteX560" fmla="*/ 542715 w 969043"/>
                  <a:gd name="connsiteY560" fmla="*/ 130873 h 852002"/>
                  <a:gd name="connsiteX561" fmla="*/ 545883 w 969043"/>
                  <a:gd name="connsiteY561" fmla="*/ 126738 h 852002"/>
                  <a:gd name="connsiteX562" fmla="*/ 548011 w 969043"/>
                  <a:gd name="connsiteY562" fmla="*/ 121901 h 852002"/>
                  <a:gd name="connsiteX563" fmla="*/ 544094 w 969043"/>
                  <a:gd name="connsiteY563" fmla="*/ 118637 h 852002"/>
                  <a:gd name="connsiteX564" fmla="*/ 540176 w 969043"/>
                  <a:gd name="connsiteY564" fmla="*/ 120402 h 852002"/>
                  <a:gd name="connsiteX565" fmla="*/ 536379 w 969043"/>
                  <a:gd name="connsiteY565" fmla="*/ 122312 h 852002"/>
                  <a:gd name="connsiteX566" fmla="*/ 530358 w 969043"/>
                  <a:gd name="connsiteY566" fmla="*/ 120741 h 852002"/>
                  <a:gd name="connsiteX567" fmla="*/ 525159 w 969043"/>
                  <a:gd name="connsiteY567" fmla="*/ 117814 h 852002"/>
                  <a:gd name="connsiteX568" fmla="*/ 521459 w 969043"/>
                  <a:gd name="connsiteY568" fmla="*/ 113268 h 852002"/>
                  <a:gd name="connsiteX569" fmla="*/ 520855 w 969043"/>
                  <a:gd name="connsiteY569" fmla="*/ 108722 h 852002"/>
                  <a:gd name="connsiteX570" fmla="*/ 522547 w 969043"/>
                  <a:gd name="connsiteY570" fmla="*/ 103861 h 852002"/>
                  <a:gd name="connsiteX571" fmla="*/ 523273 w 969043"/>
                  <a:gd name="connsiteY571" fmla="*/ 99146 h 852002"/>
                  <a:gd name="connsiteX572" fmla="*/ 529101 w 969043"/>
                  <a:gd name="connsiteY572" fmla="*/ 102507 h 852002"/>
                  <a:gd name="connsiteX573" fmla="*/ 531132 w 969043"/>
                  <a:gd name="connsiteY573" fmla="*/ 106570 h 852002"/>
                  <a:gd name="connsiteX574" fmla="*/ 535726 w 969043"/>
                  <a:gd name="connsiteY574" fmla="*/ 109907 h 852002"/>
                  <a:gd name="connsiteX575" fmla="*/ 540370 w 969043"/>
                  <a:gd name="connsiteY575" fmla="*/ 110632 h 852002"/>
                  <a:gd name="connsiteX576" fmla="*/ 540418 w 969043"/>
                  <a:gd name="connsiteY576" fmla="*/ 104611 h 852002"/>
                  <a:gd name="connsiteX577" fmla="*/ 536428 w 969043"/>
                  <a:gd name="connsiteY577" fmla="*/ 103136 h 852002"/>
                  <a:gd name="connsiteX578" fmla="*/ 532438 w 969043"/>
                  <a:gd name="connsiteY578" fmla="*/ 100742 h 852002"/>
                  <a:gd name="connsiteX579" fmla="*/ 527940 w 969043"/>
                  <a:gd name="connsiteY579" fmla="*/ 97187 h 852002"/>
                  <a:gd name="connsiteX580" fmla="*/ 530914 w 969043"/>
                  <a:gd name="connsiteY580" fmla="*/ 92448 h 852002"/>
                  <a:gd name="connsiteX581" fmla="*/ 534687 w 969043"/>
                  <a:gd name="connsiteY581" fmla="*/ 89788 h 852002"/>
                  <a:gd name="connsiteX582" fmla="*/ 538314 w 969043"/>
                  <a:gd name="connsiteY582" fmla="*/ 84879 h 852002"/>
                  <a:gd name="connsiteX583" fmla="*/ 538870 w 969043"/>
                  <a:gd name="connsiteY583" fmla="*/ 80163 h 852002"/>
                  <a:gd name="connsiteX584" fmla="*/ 535944 w 969043"/>
                  <a:gd name="connsiteY584" fmla="*/ 77165 h 852002"/>
                  <a:gd name="connsiteX585" fmla="*/ 531447 w 969043"/>
                  <a:gd name="connsiteY585" fmla="*/ 79921 h 852002"/>
                  <a:gd name="connsiteX586" fmla="*/ 531059 w 969043"/>
                  <a:gd name="connsiteY586" fmla="*/ 84734 h 852002"/>
                  <a:gd name="connsiteX587" fmla="*/ 526707 w 969043"/>
                  <a:gd name="connsiteY587" fmla="*/ 86475 h 852002"/>
                  <a:gd name="connsiteX588" fmla="*/ 522910 w 969043"/>
                  <a:gd name="connsiteY588" fmla="*/ 88216 h 852002"/>
                  <a:gd name="connsiteX589" fmla="*/ 519089 w 969043"/>
                  <a:gd name="connsiteY589" fmla="*/ 90005 h 852002"/>
                  <a:gd name="connsiteX590" fmla="*/ 515075 w 969043"/>
                  <a:gd name="connsiteY590" fmla="*/ 87708 h 852002"/>
                  <a:gd name="connsiteX591" fmla="*/ 513068 w 969043"/>
                  <a:gd name="connsiteY591" fmla="*/ 83282 h 852002"/>
                  <a:gd name="connsiteX592" fmla="*/ 513238 w 969043"/>
                  <a:gd name="connsiteY592" fmla="*/ 77697 h 852002"/>
                  <a:gd name="connsiteX593" fmla="*/ 518194 w 969043"/>
                  <a:gd name="connsiteY593" fmla="*/ 72256 h 852002"/>
                  <a:gd name="connsiteX594" fmla="*/ 521943 w 969043"/>
                  <a:gd name="connsiteY594" fmla="*/ 69499 h 852002"/>
                  <a:gd name="connsiteX595" fmla="*/ 525691 w 969043"/>
                  <a:gd name="connsiteY595" fmla="*/ 66742 h 852002"/>
                  <a:gd name="connsiteX596" fmla="*/ 529415 w 969043"/>
                  <a:gd name="connsiteY596" fmla="*/ 63550 h 852002"/>
                  <a:gd name="connsiteX597" fmla="*/ 525449 w 969043"/>
                  <a:gd name="connsiteY597" fmla="*/ 58182 h 852002"/>
                  <a:gd name="connsiteX598" fmla="*/ 520202 w 969043"/>
                  <a:gd name="connsiteY598" fmla="*/ 57891 h 852002"/>
                  <a:gd name="connsiteX599" fmla="*/ 513576 w 969043"/>
                  <a:gd name="connsiteY599" fmla="*/ 58012 h 852002"/>
                  <a:gd name="connsiteX600" fmla="*/ 509513 w 969043"/>
                  <a:gd name="connsiteY600" fmla="*/ 54651 h 852002"/>
                  <a:gd name="connsiteX601" fmla="*/ 510481 w 969043"/>
                  <a:gd name="connsiteY601" fmla="*/ 50178 h 852002"/>
                  <a:gd name="connsiteX602" fmla="*/ 510626 w 969043"/>
                  <a:gd name="connsiteY602" fmla="*/ 44422 h 852002"/>
                  <a:gd name="connsiteX603" fmla="*/ 511738 w 969043"/>
                  <a:gd name="connsiteY603" fmla="*/ 39441 h 852002"/>
                  <a:gd name="connsiteX604" fmla="*/ 513600 w 969043"/>
                  <a:gd name="connsiteY604" fmla="*/ 35523 h 852002"/>
                  <a:gd name="connsiteX605" fmla="*/ 520056 w 969043"/>
                  <a:gd name="connsiteY605" fmla="*/ 33274 h 852002"/>
                  <a:gd name="connsiteX606" fmla="*/ 523176 w 969043"/>
                  <a:gd name="connsiteY606" fmla="*/ 28994 h 852002"/>
                  <a:gd name="connsiteX607" fmla="*/ 523418 w 969043"/>
                  <a:gd name="connsiteY607" fmla="*/ 24303 h 852002"/>
                  <a:gd name="connsiteX608" fmla="*/ 523781 w 969043"/>
                  <a:gd name="connsiteY608" fmla="*/ 19612 h 852002"/>
                  <a:gd name="connsiteX609" fmla="*/ 521919 w 969043"/>
                  <a:gd name="connsiteY609" fmla="*/ 15041 h 852002"/>
                  <a:gd name="connsiteX610" fmla="*/ 521290 w 969043"/>
                  <a:gd name="connsiteY610" fmla="*/ 10398 h 852002"/>
                  <a:gd name="connsiteX611" fmla="*/ 519670 w 969043"/>
                  <a:gd name="connsiteY611" fmla="*/ 5804 h 852002"/>
                  <a:gd name="connsiteX612" fmla="*/ 515511 w 969043"/>
                  <a:gd name="connsiteY612" fmla="*/ 4643 h 852002"/>
                  <a:gd name="connsiteX613" fmla="*/ 511762 w 969043"/>
                  <a:gd name="connsiteY613" fmla="*/ 7351 h 852002"/>
                  <a:gd name="connsiteX614" fmla="*/ 511544 w 969043"/>
                  <a:gd name="connsiteY614" fmla="*/ 11873 h 852002"/>
                  <a:gd name="connsiteX615" fmla="*/ 512657 w 969043"/>
                  <a:gd name="connsiteY615" fmla="*/ 16855 h 852002"/>
                  <a:gd name="connsiteX616" fmla="*/ 512391 w 969043"/>
                  <a:gd name="connsiteY616" fmla="*/ 21208 h 852002"/>
                  <a:gd name="connsiteX617" fmla="*/ 508401 w 969043"/>
                  <a:gd name="connsiteY617" fmla="*/ 24351 h 852002"/>
                  <a:gd name="connsiteX618" fmla="*/ 504073 w 969043"/>
                  <a:gd name="connsiteY618" fmla="*/ 24158 h 852002"/>
                  <a:gd name="connsiteX619" fmla="*/ 500106 w 969043"/>
                  <a:gd name="connsiteY619" fmla="*/ 21836 h 852002"/>
                  <a:gd name="connsiteX620" fmla="*/ 499453 w 969043"/>
                  <a:gd name="connsiteY620" fmla="*/ 16927 h 852002"/>
                  <a:gd name="connsiteX621" fmla="*/ 501775 w 969043"/>
                  <a:gd name="connsiteY621" fmla="*/ 13324 h 852002"/>
                  <a:gd name="connsiteX622" fmla="*/ 502428 w 969043"/>
                  <a:gd name="connsiteY622" fmla="*/ 8730 h 852002"/>
                  <a:gd name="connsiteX623" fmla="*/ 506515 w 969043"/>
                  <a:gd name="connsiteY623" fmla="*/ 3071 h 852002"/>
                  <a:gd name="connsiteX624" fmla="*/ 502839 w 969043"/>
                  <a:gd name="connsiteY624" fmla="*/ 0 h 852002"/>
                  <a:gd name="connsiteX625" fmla="*/ 491232 w 969043"/>
                  <a:gd name="connsiteY625" fmla="*/ 411 h 852002"/>
                  <a:gd name="connsiteX626" fmla="*/ 483494 w 969043"/>
                  <a:gd name="connsiteY626" fmla="*/ 677 h 852002"/>
                  <a:gd name="connsiteX627" fmla="*/ 477327 w 969043"/>
                  <a:gd name="connsiteY627" fmla="*/ 919 h 852002"/>
                  <a:gd name="connsiteX628" fmla="*/ 460303 w 969043"/>
                  <a:gd name="connsiteY628" fmla="*/ 1596 h 852002"/>
                  <a:gd name="connsiteX629" fmla="*/ 454645 w 969043"/>
                  <a:gd name="connsiteY629" fmla="*/ 1814 h 852002"/>
                  <a:gd name="connsiteX630" fmla="*/ 448696 w 969043"/>
                  <a:gd name="connsiteY630" fmla="*/ 2055 h 852002"/>
                  <a:gd name="connsiteX631" fmla="*/ 440957 w 969043"/>
                  <a:gd name="connsiteY631" fmla="*/ 2370 h 852002"/>
                  <a:gd name="connsiteX632" fmla="*/ 433219 w 969043"/>
                  <a:gd name="connsiteY632" fmla="*/ 2587 h 852002"/>
                  <a:gd name="connsiteX633" fmla="*/ 426158 w 969043"/>
                  <a:gd name="connsiteY633" fmla="*/ 2708 h 852002"/>
                  <a:gd name="connsiteX634" fmla="*/ 421612 w 969043"/>
                  <a:gd name="connsiteY634" fmla="*/ 2999 h 852002"/>
                  <a:gd name="connsiteX635" fmla="*/ 415470 w 969043"/>
                  <a:gd name="connsiteY635" fmla="*/ 3410 h 852002"/>
                  <a:gd name="connsiteX636" fmla="*/ 410004 w 969043"/>
                  <a:gd name="connsiteY636" fmla="*/ 3555 h 852002"/>
                  <a:gd name="connsiteX637" fmla="*/ 405459 w 969043"/>
                  <a:gd name="connsiteY637" fmla="*/ 3700 h 852002"/>
                  <a:gd name="connsiteX638" fmla="*/ 401009 w 969043"/>
                  <a:gd name="connsiteY638" fmla="*/ 4498 h 852002"/>
                  <a:gd name="connsiteX639" fmla="*/ 394552 w 969043"/>
                  <a:gd name="connsiteY639" fmla="*/ 4304 h 852002"/>
                  <a:gd name="connsiteX640" fmla="*/ 386814 w 969043"/>
                  <a:gd name="connsiteY640" fmla="*/ 4957 h 852002"/>
                  <a:gd name="connsiteX641" fmla="*/ 376101 w 969043"/>
                  <a:gd name="connsiteY641" fmla="*/ 5417 h 852002"/>
                  <a:gd name="connsiteX642" fmla="*/ 371338 w 969043"/>
                  <a:gd name="connsiteY642" fmla="*/ 5151 h 852002"/>
                  <a:gd name="connsiteX643" fmla="*/ 364349 w 969043"/>
                  <a:gd name="connsiteY643" fmla="*/ 5296 h 852002"/>
                  <a:gd name="connsiteX644" fmla="*/ 359731 w 969043"/>
                  <a:gd name="connsiteY644" fmla="*/ 5441 h 852002"/>
                  <a:gd name="connsiteX645" fmla="*/ 351992 w 969043"/>
                  <a:gd name="connsiteY645" fmla="*/ 5683 h 852002"/>
                  <a:gd name="connsiteX646" fmla="*/ 346406 w 969043"/>
                  <a:gd name="connsiteY646" fmla="*/ 5852 h 852002"/>
                  <a:gd name="connsiteX647" fmla="*/ 340385 w 969043"/>
                  <a:gd name="connsiteY647" fmla="*/ 6045 h 852002"/>
                  <a:gd name="connsiteX648" fmla="*/ 332646 w 969043"/>
                  <a:gd name="connsiteY648" fmla="*/ 6287 h 852002"/>
                  <a:gd name="connsiteX649" fmla="*/ 324908 w 969043"/>
                  <a:gd name="connsiteY649" fmla="*/ 6529 h 852002"/>
                  <a:gd name="connsiteX650" fmla="*/ 317170 w 969043"/>
                  <a:gd name="connsiteY650" fmla="*/ 6771 h 852002"/>
                  <a:gd name="connsiteX651" fmla="*/ 309432 w 969043"/>
                  <a:gd name="connsiteY651" fmla="*/ 7013 h 852002"/>
                  <a:gd name="connsiteX652" fmla="*/ 297825 w 969043"/>
                  <a:gd name="connsiteY652" fmla="*/ 7376 h 852002"/>
                  <a:gd name="connsiteX653" fmla="*/ 290087 w 969043"/>
                  <a:gd name="connsiteY653" fmla="*/ 7617 h 852002"/>
                  <a:gd name="connsiteX654" fmla="*/ 263003 w 969043"/>
                  <a:gd name="connsiteY654" fmla="*/ 8464 h 852002"/>
                  <a:gd name="connsiteX655" fmla="*/ 255264 w 969043"/>
                  <a:gd name="connsiteY655" fmla="*/ 8705 h 852002"/>
                  <a:gd name="connsiteX656" fmla="*/ 243657 w 969043"/>
                  <a:gd name="connsiteY656" fmla="*/ 9068 h 852002"/>
                  <a:gd name="connsiteX657" fmla="*/ 235919 w 969043"/>
                  <a:gd name="connsiteY657" fmla="*/ 9310 h 852002"/>
                  <a:gd name="connsiteX658" fmla="*/ 228181 w 969043"/>
                  <a:gd name="connsiteY658" fmla="*/ 9504 h 852002"/>
                  <a:gd name="connsiteX659" fmla="*/ 216573 w 969043"/>
                  <a:gd name="connsiteY659" fmla="*/ 9794 h 852002"/>
                  <a:gd name="connsiteX660" fmla="*/ 208835 w 969043"/>
                  <a:gd name="connsiteY660" fmla="*/ 9987 h 852002"/>
                  <a:gd name="connsiteX661" fmla="*/ 201097 w 969043"/>
                  <a:gd name="connsiteY661" fmla="*/ 10084 h 852002"/>
                  <a:gd name="connsiteX662" fmla="*/ 193359 w 969043"/>
                  <a:gd name="connsiteY662" fmla="*/ 10181 h 852002"/>
                  <a:gd name="connsiteX663" fmla="*/ 185621 w 969043"/>
                  <a:gd name="connsiteY663" fmla="*/ 10253 h 852002"/>
                  <a:gd name="connsiteX664" fmla="*/ 177882 w 969043"/>
                  <a:gd name="connsiteY664" fmla="*/ 10350 h 852002"/>
                  <a:gd name="connsiteX665" fmla="*/ 171426 w 969043"/>
                  <a:gd name="connsiteY665" fmla="*/ 10398 h 852002"/>
                  <a:gd name="connsiteX666" fmla="*/ 158536 w 969043"/>
                  <a:gd name="connsiteY666" fmla="*/ 11148 h 852002"/>
                  <a:gd name="connsiteX667" fmla="*/ 153386 w 969043"/>
                  <a:gd name="connsiteY667" fmla="*/ 11341 h 852002"/>
                  <a:gd name="connsiteX668" fmla="*/ 146930 w 969043"/>
                  <a:gd name="connsiteY668" fmla="*/ 11390 h 852002"/>
                  <a:gd name="connsiteX669" fmla="*/ 141851 w 969043"/>
                  <a:gd name="connsiteY669" fmla="*/ 11656 h 852002"/>
                  <a:gd name="connsiteX670" fmla="*/ 137281 w 969043"/>
                  <a:gd name="connsiteY670" fmla="*/ 11486 h 852002"/>
                  <a:gd name="connsiteX671" fmla="*/ 127584 w 969043"/>
                  <a:gd name="connsiteY671" fmla="*/ 11704 h 852002"/>
                  <a:gd name="connsiteX672" fmla="*/ 119845 w 969043"/>
                  <a:gd name="connsiteY672" fmla="*/ 11873 h 852002"/>
                  <a:gd name="connsiteX673" fmla="*/ 112107 w 969043"/>
                  <a:gd name="connsiteY673" fmla="*/ 12043 h 852002"/>
                  <a:gd name="connsiteX674" fmla="*/ 104369 w 969043"/>
                  <a:gd name="connsiteY674" fmla="*/ 12236 h 852002"/>
                  <a:gd name="connsiteX675" fmla="*/ 97236 w 969043"/>
                  <a:gd name="connsiteY675" fmla="*/ 12381 h 852002"/>
                  <a:gd name="connsiteX676" fmla="*/ 92762 w 969043"/>
                  <a:gd name="connsiteY676" fmla="*/ 12478 h 852002"/>
                  <a:gd name="connsiteX677" fmla="*/ 77285 w 969043"/>
                  <a:gd name="connsiteY677" fmla="*/ 12817 h 852002"/>
                  <a:gd name="connsiteX678" fmla="*/ 65678 w 969043"/>
                  <a:gd name="connsiteY678" fmla="*/ 13083 h 852002"/>
                  <a:gd name="connsiteX679" fmla="*/ 57940 w 969043"/>
                  <a:gd name="connsiteY679" fmla="*/ 13252 h 852002"/>
                  <a:gd name="connsiteX680" fmla="*/ 51555 w 969043"/>
                  <a:gd name="connsiteY680" fmla="*/ 13373 h 852002"/>
                  <a:gd name="connsiteX681" fmla="*/ 46332 w 969043"/>
                  <a:gd name="connsiteY681" fmla="*/ 13542 h 852002"/>
                  <a:gd name="connsiteX682" fmla="*/ 42052 w 969043"/>
                  <a:gd name="connsiteY682" fmla="*/ 13687 h 852002"/>
                  <a:gd name="connsiteX683" fmla="*/ 36345 w 969043"/>
                  <a:gd name="connsiteY683" fmla="*/ 13856 h 852002"/>
                  <a:gd name="connsiteX684" fmla="*/ 30856 w 969043"/>
                  <a:gd name="connsiteY684" fmla="*/ 14050 h 852002"/>
                  <a:gd name="connsiteX685" fmla="*/ 19249 w 969043"/>
                  <a:gd name="connsiteY685" fmla="*/ 14412 h 852002"/>
                  <a:gd name="connsiteX686" fmla="*/ 11511 w 969043"/>
                  <a:gd name="connsiteY686" fmla="*/ 14461 h 852002"/>
                  <a:gd name="connsiteX687" fmla="*/ 3651 w 969043"/>
                  <a:gd name="connsiteY687" fmla="*/ 14582 h 852002"/>
                  <a:gd name="connsiteX688" fmla="*/ 48 w 969043"/>
                  <a:gd name="connsiteY688" fmla="*/ 19877 h 852002"/>
                  <a:gd name="connsiteX689" fmla="*/ 0 w 969043"/>
                  <a:gd name="connsiteY689" fmla="*/ 24545 h 852002"/>
                  <a:gd name="connsiteX690" fmla="*/ 96 w 969043"/>
                  <a:gd name="connsiteY690" fmla="*/ 29236 h 852002"/>
                  <a:gd name="connsiteX691" fmla="*/ 241 w 969043"/>
                  <a:gd name="connsiteY691" fmla="*/ 33903 h 852002"/>
                  <a:gd name="connsiteX692" fmla="*/ 387 w 969043"/>
                  <a:gd name="connsiteY692" fmla="*/ 38570 h 852002"/>
                  <a:gd name="connsiteX693" fmla="*/ 532 w 969043"/>
                  <a:gd name="connsiteY693" fmla="*/ 43237 h 852002"/>
                  <a:gd name="connsiteX694" fmla="*/ 653 w 969043"/>
                  <a:gd name="connsiteY694" fmla="*/ 47905 h 852002"/>
                  <a:gd name="connsiteX695" fmla="*/ 798 w 969043"/>
                  <a:gd name="connsiteY695" fmla="*/ 52572 h 852002"/>
                  <a:gd name="connsiteX696" fmla="*/ 943 w 969043"/>
                  <a:gd name="connsiteY696" fmla="*/ 57239 h 852002"/>
                  <a:gd name="connsiteX697" fmla="*/ 1088 w 969043"/>
                  <a:gd name="connsiteY697" fmla="*/ 61906 h 852002"/>
                  <a:gd name="connsiteX698" fmla="*/ 1209 w 969043"/>
                  <a:gd name="connsiteY698" fmla="*/ 66597 h 852002"/>
                  <a:gd name="connsiteX699" fmla="*/ 1354 w 969043"/>
                  <a:gd name="connsiteY699" fmla="*/ 71264 h 852002"/>
                  <a:gd name="connsiteX700" fmla="*/ 4159 w 969043"/>
                  <a:gd name="connsiteY700" fmla="*/ 75883 h 852002"/>
                  <a:gd name="connsiteX701" fmla="*/ 8947 w 969043"/>
                  <a:gd name="connsiteY701" fmla="*/ 76512 h 852002"/>
                  <a:gd name="connsiteX702" fmla="*/ 13493 w 969043"/>
                  <a:gd name="connsiteY702" fmla="*/ 78253 h 852002"/>
                  <a:gd name="connsiteX703" fmla="*/ 13735 w 969043"/>
                  <a:gd name="connsiteY703" fmla="*/ 82678 h 852002"/>
                  <a:gd name="connsiteX704" fmla="*/ 18354 w 969043"/>
                  <a:gd name="connsiteY704" fmla="*/ 83525 h 852002"/>
                  <a:gd name="connsiteX705" fmla="*/ 14243 w 969043"/>
                  <a:gd name="connsiteY705" fmla="*/ 85580 h 852002"/>
                  <a:gd name="connsiteX706" fmla="*/ 11075 w 969043"/>
                  <a:gd name="connsiteY706" fmla="*/ 82340 h 852002"/>
                  <a:gd name="connsiteX707" fmla="*/ 7835 w 969043"/>
                  <a:gd name="connsiteY707" fmla="*/ 85145 h 852002"/>
                  <a:gd name="connsiteX708" fmla="*/ 3409 w 969043"/>
                  <a:gd name="connsiteY708" fmla="*/ 87321 h 852002"/>
                  <a:gd name="connsiteX709" fmla="*/ 1499 w 969043"/>
                  <a:gd name="connsiteY709" fmla="*/ 92883 h 852002"/>
                  <a:gd name="connsiteX710" fmla="*/ 1354 w 969043"/>
                  <a:gd name="connsiteY710" fmla="*/ 99291 h 852002"/>
                  <a:gd name="connsiteX711" fmla="*/ 1258 w 969043"/>
                  <a:gd name="connsiteY711" fmla="*/ 103450 h 852002"/>
                  <a:gd name="connsiteX712" fmla="*/ 1354 w 969043"/>
                  <a:gd name="connsiteY712" fmla="*/ 108625 h 852002"/>
                  <a:gd name="connsiteX713" fmla="*/ 1426 w 969043"/>
                  <a:gd name="connsiteY713" fmla="*/ 113292 h 852002"/>
                  <a:gd name="connsiteX714" fmla="*/ 1499 w 969043"/>
                  <a:gd name="connsiteY714" fmla="*/ 117960 h 852002"/>
                  <a:gd name="connsiteX715" fmla="*/ 1572 w 969043"/>
                  <a:gd name="connsiteY715" fmla="*/ 122627 h 852002"/>
                  <a:gd name="connsiteX716" fmla="*/ 1668 w 969043"/>
                  <a:gd name="connsiteY716" fmla="*/ 127294 h 852002"/>
                  <a:gd name="connsiteX717" fmla="*/ 1741 w 969043"/>
                  <a:gd name="connsiteY717" fmla="*/ 131961 h 852002"/>
                  <a:gd name="connsiteX718" fmla="*/ 1814 w 969043"/>
                  <a:gd name="connsiteY718" fmla="*/ 136652 h 852002"/>
                  <a:gd name="connsiteX719" fmla="*/ 1886 w 969043"/>
                  <a:gd name="connsiteY719" fmla="*/ 140981 h 852002"/>
                  <a:gd name="connsiteX720" fmla="*/ 1982 w 969043"/>
                  <a:gd name="connsiteY720" fmla="*/ 145986 h 852002"/>
                  <a:gd name="connsiteX721" fmla="*/ 2055 w 969043"/>
                  <a:gd name="connsiteY721" fmla="*/ 150654 h 852002"/>
                  <a:gd name="connsiteX722" fmla="*/ 2128 w 969043"/>
                  <a:gd name="connsiteY722" fmla="*/ 155321 h 852002"/>
                  <a:gd name="connsiteX723" fmla="*/ 2200 w 969043"/>
                  <a:gd name="connsiteY723" fmla="*/ 159988 h 852002"/>
                  <a:gd name="connsiteX724" fmla="*/ 2297 w 969043"/>
                  <a:gd name="connsiteY724" fmla="*/ 164655 h 852002"/>
                  <a:gd name="connsiteX725" fmla="*/ 2370 w 969043"/>
                  <a:gd name="connsiteY725" fmla="*/ 169322 h 852002"/>
                  <a:gd name="connsiteX726" fmla="*/ 2514 w 969043"/>
                  <a:gd name="connsiteY726" fmla="*/ 178656 h 852002"/>
                  <a:gd name="connsiteX727" fmla="*/ 2611 w 969043"/>
                  <a:gd name="connsiteY727" fmla="*/ 183323 h 852002"/>
                  <a:gd name="connsiteX728" fmla="*/ 2684 w 969043"/>
                  <a:gd name="connsiteY728" fmla="*/ 187990 h 852002"/>
                  <a:gd name="connsiteX729" fmla="*/ 2756 w 969043"/>
                  <a:gd name="connsiteY729" fmla="*/ 192658 h 852002"/>
                  <a:gd name="connsiteX730" fmla="*/ 2829 w 969043"/>
                  <a:gd name="connsiteY730" fmla="*/ 197325 h 852002"/>
                  <a:gd name="connsiteX731" fmla="*/ 2926 w 969043"/>
                  <a:gd name="connsiteY731" fmla="*/ 201968 h 852002"/>
                  <a:gd name="connsiteX732" fmla="*/ 2999 w 969043"/>
                  <a:gd name="connsiteY732" fmla="*/ 206659 h 852002"/>
                  <a:gd name="connsiteX733" fmla="*/ 3143 w 969043"/>
                  <a:gd name="connsiteY733" fmla="*/ 215969 h 852002"/>
                  <a:gd name="connsiteX734" fmla="*/ 3240 w 969043"/>
                  <a:gd name="connsiteY734" fmla="*/ 220636 h 852002"/>
                  <a:gd name="connsiteX735" fmla="*/ 3313 w 969043"/>
                  <a:gd name="connsiteY735" fmla="*/ 225303 h 852002"/>
                  <a:gd name="connsiteX736" fmla="*/ 3409 w 969043"/>
                  <a:gd name="connsiteY736" fmla="*/ 229970 h 852002"/>
                  <a:gd name="connsiteX737" fmla="*/ 7013 w 969043"/>
                  <a:gd name="connsiteY737" fmla="*/ 232896 h 852002"/>
                  <a:gd name="connsiteX738" fmla="*/ 11172 w 969043"/>
                  <a:gd name="connsiteY738" fmla="*/ 236209 h 852002"/>
                  <a:gd name="connsiteX739" fmla="*/ 14581 w 969043"/>
                  <a:gd name="connsiteY739" fmla="*/ 243730 h 852002"/>
                  <a:gd name="connsiteX740" fmla="*/ 16467 w 969043"/>
                  <a:gd name="connsiteY740" fmla="*/ 247938 h 852002"/>
                  <a:gd name="connsiteX741" fmla="*/ 20482 w 969043"/>
                  <a:gd name="connsiteY741" fmla="*/ 252194 h 852002"/>
                  <a:gd name="connsiteX742" fmla="*/ 24665 w 969043"/>
                  <a:gd name="connsiteY742" fmla="*/ 253233 h 852002"/>
                  <a:gd name="connsiteX743" fmla="*/ 28002 w 969043"/>
                  <a:gd name="connsiteY743" fmla="*/ 256232 h 852002"/>
                  <a:gd name="connsiteX744" fmla="*/ 31412 w 969043"/>
                  <a:gd name="connsiteY744" fmla="*/ 258698 h 852002"/>
                  <a:gd name="connsiteX745" fmla="*/ 35934 w 969043"/>
                  <a:gd name="connsiteY745" fmla="*/ 261939 h 852002"/>
                  <a:gd name="connsiteX746" fmla="*/ 38328 w 969043"/>
                  <a:gd name="connsiteY746" fmla="*/ 266558 h 852002"/>
                  <a:gd name="connsiteX747" fmla="*/ 42584 w 969043"/>
                  <a:gd name="connsiteY747" fmla="*/ 271104 h 852002"/>
                  <a:gd name="connsiteX748" fmla="*/ 46961 w 969043"/>
                  <a:gd name="connsiteY748" fmla="*/ 275674 h 852002"/>
                  <a:gd name="connsiteX749" fmla="*/ 50467 w 969043"/>
                  <a:gd name="connsiteY749" fmla="*/ 280269 h 852002"/>
                  <a:gd name="connsiteX750" fmla="*/ 52136 w 969043"/>
                  <a:gd name="connsiteY750" fmla="*/ 284888 h 852002"/>
                  <a:gd name="connsiteX751" fmla="*/ 53224 w 969043"/>
                  <a:gd name="connsiteY751" fmla="*/ 289530 h 852002"/>
                  <a:gd name="connsiteX752" fmla="*/ 52982 w 969043"/>
                  <a:gd name="connsiteY752" fmla="*/ 294198 h 852002"/>
                  <a:gd name="connsiteX753" fmla="*/ 52087 w 969043"/>
                  <a:gd name="connsiteY753" fmla="*/ 298889 h 852002"/>
                  <a:gd name="connsiteX754" fmla="*/ 51749 w 969043"/>
                  <a:gd name="connsiteY754" fmla="*/ 303290 h 852002"/>
                  <a:gd name="connsiteX755" fmla="*/ 55522 w 969043"/>
                  <a:gd name="connsiteY755" fmla="*/ 308126 h 852002"/>
                  <a:gd name="connsiteX756" fmla="*/ 53031 w 969043"/>
                  <a:gd name="connsiteY756" fmla="*/ 312866 h 852002"/>
                  <a:gd name="connsiteX757" fmla="*/ 53418 w 969043"/>
                  <a:gd name="connsiteY757" fmla="*/ 317364 h 852002"/>
                  <a:gd name="connsiteX758" fmla="*/ 55352 w 969043"/>
                  <a:gd name="connsiteY758" fmla="*/ 322128 h 852002"/>
                  <a:gd name="connsiteX759" fmla="*/ 57577 w 969043"/>
                  <a:gd name="connsiteY759" fmla="*/ 325779 h 852002"/>
                  <a:gd name="connsiteX760" fmla="*/ 61567 w 969043"/>
                  <a:gd name="connsiteY760" fmla="*/ 327907 h 852002"/>
                  <a:gd name="connsiteX761" fmla="*/ 63139 w 969043"/>
                  <a:gd name="connsiteY761" fmla="*/ 334315 h 852002"/>
                  <a:gd name="connsiteX762" fmla="*/ 69547 w 969043"/>
                  <a:gd name="connsiteY762" fmla="*/ 332066 h 852002"/>
                  <a:gd name="connsiteX763" fmla="*/ 73658 w 969043"/>
                  <a:gd name="connsiteY763" fmla="*/ 333058 h 852002"/>
                  <a:gd name="connsiteX764" fmla="*/ 69619 w 969043"/>
                  <a:gd name="connsiteY764" fmla="*/ 334678 h 852002"/>
                  <a:gd name="connsiteX765" fmla="*/ 65702 w 969043"/>
                  <a:gd name="connsiteY765" fmla="*/ 336129 h 852002"/>
                  <a:gd name="connsiteX766" fmla="*/ 65630 w 969043"/>
                  <a:gd name="connsiteY766" fmla="*/ 340530 h 852002"/>
                  <a:gd name="connsiteX767" fmla="*/ 68701 w 969043"/>
                  <a:gd name="connsiteY767" fmla="*/ 344617 h 852002"/>
                  <a:gd name="connsiteX768" fmla="*/ 70055 w 969043"/>
                  <a:gd name="connsiteY768" fmla="*/ 348800 h 852002"/>
                  <a:gd name="connsiteX769" fmla="*/ 69112 w 969043"/>
                  <a:gd name="connsiteY769" fmla="*/ 353298 h 852002"/>
                  <a:gd name="connsiteX770" fmla="*/ 73150 w 969043"/>
                  <a:gd name="connsiteY770" fmla="*/ 355184 h 852002"/>
                  <a:gd name="connsiteX771" fmla="*/ 78011 w 969043"/>
                  <a:gd name="connsiteY771" fmla="*/ 355088 h 852002"/>
                  <a:gd name="connsiteX772" fmla="*/ 81904 w 969043"/>
                  <a:gd name="connsiteY772" fmla="*/ 352839 h 852002"/>
                  <a:gd name="connsiteX773" fmla="*/ 79728 w 969043"/>
                  <a:gd name="connsiteY773" fmla="*/ 356998 h 852002"/>
                  <a:gd name="connsiteX774" fmla="*/ 81928 w 969043"/>
                  <a:gd name="connsiteY774" fmla="*/ 360916 h 852002"/>
                  <a:gd name="connsiteX775" fmla="*/ 79123 w 969043"/>
                  <a:gd name="connsiteY775" fmla="*/ 366937 h 852002"/>
                  <a:gd name="connsiteX776" fmla="*/ 84081 w 969043"/>
                  <a:gd name="connsiteY776" fmla="*/ 371773 h 852002"/>
                  <a:gd name="connsiteX777" fmla="*/ 84322 w 969043"/>
                  <a:gd name="connsiteY777" fmla="*/ 377384 h 852002"/>
                  <a:gd name="connsiteX778" fmla="*/ 84975 w 969043"/>
                  <a:gd name="connsiteY778" fmla="*/ 381930 h 852002"/>
                  <a:gd name="connsiteX779" fmla="*/ 90585 w 969043"/>
                  <a:gd name="connsiteY779" fmla="*/ 383066 h 852002"/>
                  <a:gd name="connsiteX780" fmla="*/ 88748 w 969043"/>
                  <a:gd name="connsiteY780" fmla="*/ 389281 h 852002"/>
                  <a:gd name="connsiteX781" fmla="*/ 91238 w 969043"/>
                  <a:gd name="connsiteY781" fmla="*/ 395665 h 852002"/>
                  <a:gd name="connsiteX782" fmla="*/ 91021 w 969043"/>
                  <a:gd name="connsiteY782" fmla="*/ 400332 h 852002"/>
                  <a:gd name="connsiteX783" fmla="*/ 93173 w 969043"/>
                  <a:gd name="connsiteY783" fmla="*/ 405120 h 852002"/>
                  <a:gd name="connsiteX784" fmla="*/ 95204 w 969043"/>
                  <a:gd name="connsiteY784" fmla="*/ 409013 h 852002"/>
                  <a:gd name="connsiteX785" fmla="*/ 98759 w 969043"/>
                  <a:gd name="connsiteY785" fmla="*/ 414309 h 852002"/>
                  <a:gd name="connsiteX786" fmla="*/ 98662 w 969043"/>
                  <a:gd name="connsiteY786" fmla="*/ 418710 h 852002"/>
                  <a:gd name="connsiteX787" fmla="*/ 96268 w 969043"/>
                  <a:gd name="connsiteY787" fmla="*/ 422845 h 852002"/>
                  <a:gd name="connsiteX788" fmla="*/ 99630 w 969043"/>
                  <a:gd name="connsiteY788" fmla="*/ 426570 h 852002"/>
                  <a:gd name="connsiteX789" fmla="*/ 103136 w 969043"/>
                  <a:gd name="connsiteY789" fmla="*/ 429931 h 852002"/>
                  <a:gd name="connsiteX790" fmla="*/ 102894 w 969043"/>
                  <a:gd name="connsiteY790" fmla="*/ 434429 h 852002"/>
                  <a:gd name="connsiteX791" fmla="*/ 103619 w 969043"/>
                  <a:gd name="connsiteY791" fmla="*/ 438661 h 852002"/>
                  <a:gd name="connsiteX792" fmla="*/ 99992 w 969043"/>
                  <a:gd name="connsiteY792" fmla="*/ 440982 h 852002"/>
                  <a:gd name="connsiteX793" fmla="*/ 95591 w 969043"/>
                  <a:gd name="connsiteY793" fmla="*/ 441127 h 852002"/>
                  <a:gd name="connsiteX794" fmla="*/ 93995 w 969043"/>
                  <a:gd name="connsiteY794" fmla="*/ 445165 h 852002"/>
                  <a:gd name="connsiteX795" fmla="*/ 96219 w 969043"/>
                  <a:gd name="connsiteY795" fmla="*/ 448768 h 852002"/>
                  <a:gd name="connsiteX796" fmla="*/ 99098 w 969043"/>
                  <a:gd name="connsiteY796" fmla="*/ 452517 h 852002"/>
                  <a:gd name="connsiteX797" fmla="*/ 101492 w 969043"/>
                  <a:gd name="connsiteY797" fmla="*/ 456168 h 852002"/>
                  <a:gd name="connsiteX798" fmla="*/ 97719 w 969043"/>
                  <a:gd name="connsiteY798" fmla="*/ 458852 h 852002"/>
                  <a:gd name="connsiteX799" fmla="*/ 97090 w 969043"/>
                  <a:gd name="connsiteY799" fmla="*/ 463834 h 852002"/>
                  <a:gd name="connsiteX800" fmla="*/ 94599 w 969043"/>
                  <a:gd name="connsiteY800" fmla="*/ 467485 h 852002"/>
                  <a:gd name="connsiteX801" fmla="*/ 96219 w 969043"/>
                  <a:gd name="connsiteY801" fmla="*/ 471669 h 852002"/>
                  <a:gd name="connsiteX802" fmla="*/ 95470 w 969043"/>
                  <a:gd name="connsiteY802" fmla="*/ 477206 h 852002"/>
                  <a:gd name="connsiteX803" fmla="*/ 96583 w 969043"/>
                  <a:gd name="connsiteY803" fmla="*/ 482696 h 852002"/>
                  <a:gd name="connsiteX804" fmla="*/ 93390 w 969043"/>
                  <a:gd name="connsiteY804" fmla="*/ 486807 h 852002"/>
                  <a:gd name="connsiteX805" fmla="*/ 91940 w 969043"/>
                  <a:gd name="connsiteY805" fmla="*/ 491909 h 852002"/>
                  <a:gd name="connsiteX806" fmla="*/ 89013 w 969043"/>
                  <a:gd name="connsiteY806" fmla="*/ 496480 h 852002"/>
                  <a:gd name="connsiteX807" fmla="*/ 88046 w 969043"/>
                  <a:gd name="connsiteY807" fmla="*/ 501219 h 852002"/>
                  <a:gd name="connsiteX808" fmla="*/ 85966 w 969043"/>
                  <a:gd name="connsiteY808" fmla="*/ 506539 h 852002"/>
                  <a:gd name="connsiteX809" fmla="*/ 83814 w 969043"/>
                  <a:gd name="connsiteY809" fmla="*/ 512488 h 852002"/>
                  <a:gd name="connsiteX810" fmla="*/ 80139 w 969043"/>
                  <a:gd name="connsiteY810" fmla="*/ 514471 h 852002"/>
                  <a:gd name="connsiteX811" fmla="*/ 77527 w 969043"/>
                  <a:gd name="connsiteY811" fmla="*/ 518243 h 852002"/>
                  <a:gd name="connsiteX812" fmla="*/ 75762 w 969043"/>
                  <a:gd name="connsiteY812" fmla="*/ 522064 h 852002"/>
                  <a:gd name="connsiteX813" fmla="*/ 75157 w 969043"/>
                  <a:gd name="connsiteY813" fmla="*/ 526683 h 852002"/>
                  <a:gd name="connsiteX814" fmla="*/ 75520 w 969043"/>
                  <a:gd name="connsiteY814" fmla="*/ 531012 h 852002"/>
                  <a:gd name="connsiteX815" fmla="*/ 70853 w 969043"/>
                  <a:gd name="connsiteY815" fmla="*/ 531616 h 852002"/>
                  <a:gd name="connsiteX816" fmla="*/ 67709 w 969043"/>
                  <a:gd name="connsiteY816" fmla="*/ 535824 h 852002"/>
                  <a:gd name="connsiteX817" fmla="*/ 67298 w 969043"/>
                  <a:gd name="connsiteY817" fmla="*/ 540321 h 852002"/>
                  <a:gd name="connsiteX818" fmla="*/ 68604 w 969043"/>
                  <a:gd name="connsiteY818" fmla="*/ 544844 h 852002"/>
                  <a:gd name="connsiteX819" fmla="*/ 72134 w 969043"/>
                  <a:gd name="connsiteY819" fmla="*/ 547649 h 852002"/>
                  <a:gd name="connsiteX820" fmla="*/ 70877 w 969043"/>
                  <a:gd name="connsiteY820" fmla="*/ 552074 h 852002"/>
                  <a:gd name="connsiteX821" fmla="*/ 72715 w 969043"/>
                  <a:gd name="connsiteY821" fmla="*/ 557684 h 852002"/>
                  <a:gd name="connsiteX822" fmla="*/ 73610 w 969043"/>
                  <a:gd name="connsiteY822" fmla="*/ 562254 h 852002"/>
                  <a:gd name="connsiteX823" fmla="*/ 70611 w 969043"/>
                  <a:gd name="connsiteY823" fmla="*/ 565737 h 852002"/>
                  <a:gd name="connsiteX824" fmla="*/ 67588 w 969043"/>
                  <a:gd name="connsiteY824" fmla="*/ 568735 h 852002"/>
                  <a:gd name="connsiteX825" fmla="*/ 64880 w 969043"/>
                  <a:gd name="connsiteY825" fmla="*/ 572556 h 852002"/>
                  <a:gd name="connsiteX826" fmla="*/ 64445 w 969043"/>
                  <a:gd name="connsiteY826" fmla="*/ 578118 h 852002"/>
                  <a:gd name="connsiteX827" fmla="*/ 62607 w 969043"/>
                  <a:gd name="connsiteY827" fmla="*/ 582616 h 852002"/>
                  <a:gd name="connsiteX828" fmla="*/ 64880 w 969043"/>
                  <a:gd name="connsiteY828" fmla="*/ 587235 h 852002"/>
                  <a:gd name="connsiteX829" fmla="*/ 66911 w 969043"/>
                  <a:gd name="connsiteY829" fmla="*/ 591708 h 852002"/>
                  <a:gd name="connsiteX830" fmla="*/ 71167 w 969043"/>
                  <a:gd name="connsiteY830" fmla="*/ 593909 h 852002"/>
                  <a:gd name="connsiteX831" fmla="*/ 74722 w 969043"/>
                  <a:gd name="connsiteY831" fmla="*/ 596859 h 852002"/>
                  <a:gd name="connsiteX832" fmla="*/ 76971 w 969043"/>
                  <a:gd name="connsiteY832" fmla="*/ 600994 h 852002"/>
                  <a:gd name="connsiteX833" fmla="*/ 78857 w 969043"/>
                  <a:gd name="connsiteY833" fmla="*/ 605298 h 852002"/>
                  <a:gd name="connsiteX834" fmla="*/ 78688 w 969043"/>
                  <a:gd name="connsiteY834" fmla="*/ 610352 h 852002"/>
                  <a:gd name="connsiteX835" fmla="*/ 77237 w 969043"/>
                  <a:gd name="connsiteY835" fmla="*/ 614778 h 852002"/>
                  <a:gd name="connsiteX836" fmla="*/ 74867 w 969043"/>
                  <a:gd name="connsiteY836" fmla="*/ 619735 h 852002"/>
                  <a:gd name="connsiteX837" fmla="*/ 75665 w 969043"/>
                  <a:gd name="connsiteY837" fmla="*/ 624378 h 852002"/>
                  <a:gd name="connsiteX838" fmla="*/ 74649 w 969043"/>
                  <a:gd name="connsiteY838" fmla="*/ 629045 h 852002"/>
                  <a:gd name="connsiteX839" fmla="*/ 72739 w 969043"/>
                  <a:gd name="connsiteY839" fmla="*/ 632793 h 852002"/>
                  <a:gd name="connsiteX840" fmla="*/ 70974 w 969043"/>
                  <a:gd name="connsiteY840" fmla="*/ 636808 h 852002"/>
                  <a:gd name="connsiteX841" fmla="*/ 71844 w 969043"/>
                  <a:gd name="connsiteY841" fmla="*/ 642974 h 852002"/>
                  <a:gd name="connsiteX842" fmla="*/ 69184 w 969043"/>
                  <a:gd name="connsiteY842" fmla="*/ 647472 h 852002"/>
                  <a:gd name="connsiteX843" fmla="*/ 66984 w 969043"/>
                  <a:gd name="connsiteY843" fmla="*/ 652018 h 852002"/>
                  <a:gd name="connsiteX844" fmla="*/ 62075 w 969043"/>
                  <a:gd name="connsiteY844" fmla="*/ 655379 h 852002"/>
                  <a:gd name="connsiteX845" fmla="*/ 59415 w 969043"/>
                  <a:gd name="connsiteY845" fmla="*/ 659805 h 852002"/>
                  <a:gd name="connsiteX846" fmla="*/ 64324 w 969043"/>
                  <a:gd name="connsiteY846" fmla="*/ 661521 h 852002"/>
                  <a:gd name="connsiteX847" fmla="*/ 64807 w 969043"/>
                  <a:gd name="connsiteY847" fmla="*/ 666479 h 852002"/>
                  <a:gd name="connsiteX848" fmla="*/ 64493 w 969043"/>
                  <a:gd name="connsiteY848" fmla="*/ 671146 h 852002"/>
                  <a:gd name="connsiteX849" fmla="*/ 63526 w 969043"/>
                  <a:gd name="connsiteY849" fmla="*/ 675813 h 852002"/>
                  <a:gd name="connsiteX850" fmla="*/ 62341 w 969043"/>
                  <a:gd name="connsiteY850" fmla="*/ 680504 h 852002"/>
                  <a:gd name="connsiteX851" fmla="*/ 60890 w 969043"/>
                  <a:gd name="connsiteY851" fmla="*/ 685172 h 852002"/>
                  <a:gd name="connsiteX852" fmla="*/ 58109 w 969043"/>
                  <a:gd name="connsiteY852" fmla="*/ 689548 h 852002"/>
                  <a:gd name="connsiteX853" fmla="*/ 54143 w 969043"/>
                  <a:gd name="connsiteY853" fmla="*/ 692353 h 852002"/>
                  <a:gd name="connsiteX854" fmla="*/ 50153 w 969043"/>
                  <a:gd name="connsiteY854" fmla="*/ 693731 h 852002"/>
                  <a:gd name="connsiteX855" fmla="*/ 46163 w 969043"/>
                  <a:gd name="connsiteY855" fmla="*/ 695569 h 852002"/>
                  <a:gd name="connsiteX856" fmla="*/ 42173 w 969043"/>
                  <a:gd name="connsiteY856" fmla="*/ 697407 h 852002"/>
                  <a:gd name="connsiteX857" fmla="*/ 40674 w 969043"/>
                  <a:gd name="connsiteY857" fmla="*/ 702340 h 852002"/>
                  <a:gd name="connsiteX858" fmla="*/ 43043 w 969043"/>
                  <a:gd name="connsiteY858" fmla="*/ 706307 h 852002"/>
                  <a:gd name="connsiteX859" fmla="*/ 43406 w 969043"/>
                  <a:gd name="connsiteY859" fmla="*/ 711240 h 852002"/>
                  <a:gd name="connsiteX860" fmla="*/ 48968 w 969043"/>
                  <a:gd name="connsiteY860" fmla="*/ 717043 h 852002"/>
                  <a:gd name="connsiteX861" fmla="*/ 52451 w 969043"/>
                  <a:gd name="connsiteY861" fmla="*/ 722097 h 852002"/>
                  <a:gd name="connsiteX862" fmla="*/ 56586 w 969043"/>
                  <a:gd name="connsiteY862" fmla="*/ 718494 h 852002"/>
                  <a:gd name="connsiteX863" fmla="*/ 62728 w 969043"/>
                  <a:gd name="connsiteY863" fmla="*/ 715399 h 852002"/>
                  <a:gd name="connsiteX864" fmla="*/ 66718 w 969043"/>
                  <a:gd name="connsiteY864" fmla="*/ 713682 h 852002"/>
                  <a:gd name="connsiteX865" fmla="*/ 70732 w 969043"/>
                  <a:gd name="connsiteY865" fmla="*/ 712086 h 852002"/>
                  <a:gd name="connsiteX866" fmla="*/ 74722 w 969043"/>
                  <a:gd name="connsiteY866" fmla="*/ 710683 h 852002"/>
                  <a:gd name="connsiteX867" fmla="*/ 82751 w 969043"/>
                  <a:gd name="connsiteY867" fmla="*/ 709232 h 852002"/>
                  <a:gd name="connsiteX868" fmla="*/ 90779 w 969043"/>
                  <a:gd name="connsiteY868" fmla="*/ 707951 h 852002"/>
                  <a:gd name="connsiteX869" fmla="*/ 98807 w 969043"/>
                  <a:gd name="connsiteY869" fmla="*/ 706669 h 852002"/>
                  <a:gd name="connsiteX870" fmla="*/ 106836 w 969043"/>
                  <a:gd name="connsiteY870" fmla="*/ 705387 h 852002"/>
                  <a:gd name="connsiteX871" fmla="*/ 113365 w 969043"/>
                  <a:gd name="connsiteY871" fmla="*/ 704396 h 852002"/>
                  <a:gd name="connsiteX872" fmla="*/ 118902 w 969043"/>
                  <a:gd name="connsiteY872" fmla="*/ 704033 h 852002"/>
                  <a:gd name="connsiteX873" fmla="*/ 123666 w 969043"/>
                  <a:gd name="connsiteY873" fmla="*/ 703719 h 852002"/>
                  <a:gd name="connsiteX874" fmla="*/ 130993 w 969043"/>
                  <a:gd name="connsiteY874" fmla="*/ 703985 h 852002"/>
                  <a:gd name="connsiteX875" fmla="*/ 139070 w 969043"/>
                  <a:gd name="connsiteY875" fmla="*/ 704178 h 852002"/>
                  <a:gd name="connsiteX876" fmla="*/ 146349 w 969043"/>
                  <a:gd name="connsiteY876" fmla="*/ 703501 h 852002"/>
                  <a:gd name="connsiteX877" fmla="*/ 151113 w 969043"/>
                  <a:gd name="connsiteY877" fmla="*/ 702340 h 852002"/>
                  <a:gd name="connsiteX878" fmla="*/ 155369 w 969043"/>
                  <a:gd name="connsiteY878" fmla="*/ 701301 h 852002"/>
                  <a:gd name="connsiteX879" fmla="*/ 163156 w 969043"/>
                  <a:gd name="connsiteY879" fmla="*/ 700841 h 852002"/>
                  <a:gd name="connsiteX880" fmla="*/ 171256 w 969043"/>
                  <a:gd name="connsiteY880" fmla="*/ 701929 h 852002"/>
                  <a:gd name="connsiteX881" fmla="*/ 179382 w 969043"/>
                  <a:gd name="connsiteY881" fmla="*/ 703598 h 852002"/>
                  <a:gd name="connsiteX882" fmla="*/ 186297 w 969043"/>
                  <a:gd name="connsiteY882" fmla="*/ 705049 h 852002"/>
                  <a:gd name="connsiteX883" fmla="*/ 195632 w 969043"/>
                  <a:gd name="connsiteY883" fmla="*/ 707467 h 852002"/>
                  <a:gd name="connsiteX884" fmla="*/ 199694 w 969043"/>
                  <a:gd name="connsiteY884" fmla="*/ 708531 h 852002"/>
                  <a:gd name="connsiteX885" fmla="*/ 203781 w 969043"/>
                  <a:gd name="connsiteY885" fmla="*/ 710296 h 852002"/>
                  <a:gd name="connsiteX886" fmla="*/ 207844 w 969043"/>
                  <a:gd name="connsiteY886" fmla="*/ 711240 h 852002"/>
                  <a:gd name="connsiteX887" fmla="*/ 211906 w 969043"/>
                  <a:gd name="connsiteY887" fmla="*/ 712472 h 852002"/>
                  <a:gd name="connsiteX888" fmla="*/ 216017 w 969043"/>
                  <a:gd name="connsiteY888" fmla="*/ 714141 h 852002"/>
                  <a:gd name="connsiteX889" fmla="*/ 220104 w 969043"/>
                  <a:gd name="connsiteY889" fmla="*/ 715979 h 852002"/>
                  <a:gd name="connsiteX890" fmla="*/ 224191 w 969043"/>
                  <a:gd name="connsiteY890" fmla="*/ 717793 h 852002"/>
                  <a:gd name="connsiteX891" fmla="*/ 228302 w 969043"/>
                  <a:gd name="connsiteY891" fmla="*/ 719631 h 852002"/>
                  <a:gd name="connsiteX892" fmla="*/ 232388 w 969043"/>
                  <a:gd name="connsiteY892" fmla="*/ 721541 h 852002"/>
                  <a:gd name="connsiteX893" fmla="*/ 236499 w 969043"/>
                  <a:gd name="connsiteY893" fmla="*/ 723500 h 852002"/>
                  <a:gd name="connsiteX894" fmla="*/ 240610 w 969043"/>
                  <a:gd name="connsiteY894" fmla="*/ 725458 h 852002"/>
                  <a:gd name="connsiteX895" fmla="*/ 244697 w 969043"/>
                  <a:gd name="connsiteY895" fmla="*/ 727417 h 852002"/>
                  <a:gd name="connsiteX896" fmla="*/ 248808 w 969043"/>
                  <a:gd name="connsiteY896" fmla="*/ 729183 h 852002"/>
                  <a:gd name="connsiteX897" fmla="*/ 252894 w 969043"/>
                  <a:gd name="connsiteY897" fmla="*/ 730706 h 852002"/>
                  <a:gd name="connsiteX898" fmla="*/ 256982 w 969043"/>
                  <a:gd name="connsiteY898" fmla="*/ 732254 h 852002"/>
                  <a:gd name="connsiteX899" fmla="*/ 261092 w 969043"/>
                  <a:gd name="connsiteY899" fmla="*/ 733777 h 852002"/>
                  <a:gd name="connsiteX900" fmla="*/ 265155 w 969043"/>
                  <a:gd name="connsiteY900" fmla="*/ 735059 h 852002"/>
                  <a:gd name="connsiteX901" fmla="*/ 273304 w 969043"/>
                  <a:gd name="connsiteY901" fmla="*/ 736993 h 852002"/>
                  <a:gd name="connsiteX902" fmla="*/ 277391 w 969043"/>
                  <a:gd name="connsiteY902" fmla="*/ 737888 h 852002"/>
                  <a:gd name="connsiteX903" fmla="*/ 281453 w 969043"/>
                  <a:gd name="connsiteY903" fmla="*/ 738758 h 852002"/>
                  <a:gd name="connsiteX904" fmla="*/ 285540 w 969043"/>
                  <a:gd name="connsiteY904" fmla="*/ 739605 h 852002"/>
                  <a:gd name="connsiteX905" fmla="*/ 293665 w 969043"/>
                  <a:gd name="connsiteY905" fmla="*/ 740645 h 852002"/>
                  <a:gd name="connsiteX906" fmla="*/ 301766 w 969043"/>
                  <a:gd name="connsiteY906" fmla="*/ 741563 h 852002"/>
                  <a:gd name="connsiteX907" fmla="*/ 307643 w 969043"/>
                  <a:gd name="connsiteY907" fmla="*/ 742313 h 852002"/>
                  <a:gd name="connsiteX908" fmla="*/ 313978 w 969043"/>
                  <a:gd name="connsiteY908" fmla="*/ 743667 h 852002"/>
                  <a:gd name="connsiteX909" fmla="*/ 318065 w 969043"/>
                  <a:gd name="connsiteY909" fmla="*/ 744538 h 852002"/>
                  <a:gd name="connsiteX910" fmla="*/ 322128 w 969043"/>
                  <a:gd name="connsiteY910" fmla="*/ 745384 h 852002"/>
                  <a:gd name="connsiteX911" fmla="*/ 329116 w 969043"/>
                  <a:gd name="connsiteY911" fmla="*/ 746593 h 852002"/>
                  <a:gd name="connsiteX912" fmla="*/ 334340 w 969043"/>
                  <a:gd name="connsiteY912" fmla="*/ 746835 h 852002"/>
                  <a:gd name="connsiteX913" fmla="*/ 339756 w 969043"/>
                  <a:gd name="connsiteY913" fmla="*/ 746183 h 852002"/>
                  <a:gd name="connsiteX914" fmla="*/ 346334 w 969043"/>
                  <a:gd name="connsiteY914" fmla="*/ 743667 h 852002"/>
                  <a:gd name="connsiteX915" fmla="*/ 349985 w 969043"/>
                  <a:gd name="connsiteY915" fmla="*/ 741128 h 852002"/>
                  <a:gd name="connsiteX916" fmla="*/ 354217 w 969043"/>
                  <a:gd name="connsiteY916" fmla="*/ 738758 h 852002"/>
                  <a:gd name="connsiteX917" fmla="*/ 358207 w 969043"/>
                  <a:gd name="connsiteY917" fmla="*/ 736800 h 852002"/>
                  <a:gd name="connsiteX918" fmla="*/ 362173 w 969043"/>
                  <a:gd name="connsiteY918" fmla="*/ 734962 h 852002"/>
                  <a:gd name="connsiteX919" fmla="*/ 367566 w 969043"/>
                  <a:gd name="connsiteY919" fmla="*/ 733922 h 852002"/>
                  <a:gd name="connsiteX920" fmla="*/ 372474 w 969043"/>
                  <a:gd name="connsiteY920" fmla="*/ 734140 h 852002"/>
                  <a:gd name="connsiteX921" fmla="*/ 378278 w 969043"/>
                  <a:gd name="connsiteY921" fmla="*/ 733535 h 852002"/>
                  <a:gd name="connsiteX922" fmla="*/ 382921 w 969043"/>
                  <a:gd name="connsiteY922" fmla="*/ 732882 h 852002"/>
                  <a:gd name="connsiteX923" fmla="*/ 378302 w 969043"/>
                  <a:gd name="connsiteY923" fmla="*/ 731262 h 852002"/>
                  <a:gd name="connsiteX924" fmla="*/ 381277 w 969043"/>
                  <a:gd name="connsiteY924" fmla="*/ 726910 h 852002"/>
                  <a:gd name="connsiteX925" fmla="*/ 386065 w 969043"/>
                  <a:gd name="connsiteY925" fmla="*/ 726474 h 852002"/>
                  <a:gd name="connsiteX926" fmla="*/ 384251 w 969043"/>
                  <a:gd name="connsiteY926" fmla="*/ 722557 h 852002"/>
                  <a:gd name="connsiteX927" fmla="*/ 380140 w 969043"/>
                  <a:gd name="connsiteY927" fmla="*/ 724757 h 852002"/>
                  <a:gd name="connsiteX928" fmla="*/ 374916 w 969043"/>
                  <a:gd name="connsiteY928" fmla="*/ 725168 h 852002"/>
                  <a:gd name="connsiteX929" fmla="*/ 370056 w 969043"/>
                  <a:gd name="connsiteY929" fmla="*/ 726184 h 852002"/>
                  <a:gd name="connsiteX930" fmla="*/ 367614 w 969043"/>
                  <a:gd name="connsiteY930" fmla="*/ 722460 h 852002"/>
                  <a:gd name="connsiteX931" fmla="*/ 366235 w 969043"/>
                  <a:gd name="connsiteY931" fmla="*/ 718470 h 852002"/>
                  <a:gd name="connsiteX932" fmla="*/ 367106 w 969043"/>
                  <a:gd name="connsiteY932" fmla="*/ 714214 h 852002"/>
                  <a:gd name="connsiteX933" fmla="*/ 371120 w 969043"/>
                  <a:gd name="connsiteY933" fmla="*/ 709426 h 852002"/>
                  <a:gd name="connsiteX934" fmla="*/ 364131 w 969043"/>
                  <a:gd name="connsiteY934" fmla="*/ 709498 h 852002"/>
                  <a:gd name="connsiteX935" fmla="*/ 358134 w 969043"/>
                  <a:gd name="connsiteY935" fmla="*/ 708725 h 852002"/>
                  <a:gd name="connsiteX936" fmla="*/ 355233 w 969043"/>
                  <a:gd name="connsiteY936" fmla="*/ 705629 h 852002"/>
                  <a:gd name="connsiteX937" fmla="*/ 351847 w 969043"/>
                  <a:gd name="connsiteY937" fmla="*/ 700116 h 852002"/>
                  <a:gd name="connsiteX938" fmla="*/ 356780 w 969043"/>
                  <a:gd name="connsiteY938" fmla="*/ 701687 h 852002"/>
                  <a:gd name="connsiteX939" fmla="*/ 358037 w 969043"/>
                  <a:gd name="connsiteY939" fmla="*/ 697262 h 852002"/>
                  <a:gd name="connsiteX940" fmla="*/ 363430 w 969043"/>
                  <a:gd name="connsiteY940" fmla="*/ 697045 h 852002"/>
                  <a:gd name="connsiteX941" fmla="*/ 363841 w 969043"/>
                  <a:gd name="connsiteY941" fmla="*/ 702655 h 852002"/>
                  <a:gd name="connsiteX942" fmla="*/ 361012 w 969043"/>
                  <a:gd name="connsiteY942" fmla="*/ 706427 h 852002"/>
                  <a:gd name="connsiteX943" fmla="*/ 364978 w 969043"/>
                  <a:gd name="connsiteY943" fmla="*/ 704565 h 852002"/>
                  <a:gd name="connsiteX944" fmla="*/ 368895 w 969043"/>
                  <a:gd name="connsiteY944" fmla="*/ 701833 h 852002"/>
                  <a:gd name="connsiteX945" fmla="*/ 372257 w 969043"/>
                  <a:gd name="connsiteY945" fmla="*/ 698907 h 852002"/>
                  <a:gd name="connsiteX946" fmla="*/ 376537 w 969043"/>
                  <a:gd name="connsiteY946" fmla="*/ 696706 h 852002"/>
                  <a:gd name="connsiteX947" fmla="*/ 380310 w 969043"/>
                  <a:gd name="connsiteY947" fmla="*/ 693393 h 852002"/>
                  <a:gd name="connsiteX948" fmla="*/ 384613 w 969043"/>
                  <a:gd name="connsiteY948" fmla="*/ 691628 h 852002"/>
                  <a:gd name="connsiteX949" fmla="*/ 388555 w 969043"/>
                  <a:gd name="connsiteY949" fmla="*/ 689887 h 852002"/>
                  <a:gd name="connsiteX950" fmla="*/ 392448 w 969043"/>
                  <a:gd name="connsiteY950" fmla="*/ 688243 h 852002"/>
                  <a:gd name="connsiteX951" fmla="*/ 391844 w 969043"/>
                  <a:gd name="connsiteY951" fmla="*/ 683624 h 852002"/>
                  <a:gd name="connsiteX952" fmla="*/ 396318 w 969043"/>
                  <a:gd name="connsiteY952" fmla="*/ 682511 h 852002"/>
                  <a:gd name="connsiteX953" fmla="*/ 400380 w 969043"/>
                  <a:gd name="connsiteY953" fmla="*/ 683503 h 852002"/>
                  <a:gd name="connsiteX954" fmla="*/ 405241 w 969043"/>
                  <a:gd name="connsiteY954" fmla="*/ 681593 h 852002"/>
                  <a:gd name="connsiteX955" fmla="*/ 411310 w 969043"/>
                  <a:gd name="connsiteY955" fmla="*/ 680528 h 852002"/>
                  <a:gd name="connsiteX956" fmla="*/ 416413 w 969043"/>
                  <a:gd name="connsiteY956" fmla="*/ 681109 h 852002"/>
                  <a:gd name="connsiteX957" fmla="*/ 419992 w 969043"/>
                  <a:gd name="connsiteY957" fmla="*/ 683769 h 852002"/>
                  <a:gd name="connsiteX958" fmla="*/ 418880 w 969043"/>
                  <a:gd name="connsiteY958" fmla="*/ 690056 h 852002"/>
                  <a:gd name="connsiteX959" fmla="*/ 415397 w 969043"/>
                  <a:gd name="connsiteY959" fmla="*/ 686405 h 852002"/>
                  <a:gd name="connsiteX960" fmla="*/ 413511 w 969043"/>
                  <a:gd name="connsiteY960" fmla="*/ 691313 h 852002"/>
                  <a:gd name="connsiteX961" fmla="*/ 410778 w 969043"/>
                  <a:gd name="connsiteY961" fmla="*/ 696754 h 852002"/>
                  <a:gd name="connsiteX962" fmla="*/ 415059 w 969043"/>
                  <a:gd name="connsiteY962" fmla="*/ 698689 h 852002"/>
                  <a:gd name="connsiteX963" fmla="*/ 413342 w 969043"/>
                  <a:gd name="connsiteY963" fmla="*/ 703114 h 852002"/>
                  <a:gd name="connsiteX964" fmla="*/ 417090 w 969043"/>
                  <a:gd name="connsiteY964" fmla="*/ 705266 h 852002"/>
                  <a:gd name="connsiteX965" fmla="*/ 421395 w 969043"/>
                  <a:gd name="connsiteY965" fmla="*/ 702993 h 852002"/>
                  <a:gd name="connsiteX966" fmla="*/ 425360 w 969043"/>
                  <a:gd name="connsiteY966" fmla="*/ 701059 h 852002"/>
                  <a:gd name="connsiteX967" fmla="*/ 429278 w 969043"/>
                  <a:gd name="connsiteY967" fmla="*/ 698761 h 852002"/>
                  <a:gd name="connsiteX968" fmla="*/ 433244 w 969043"/>
                  <a:gd name="connsiteY968" fmla="*/ 697141 h 852002"/>
                  <a:gd name="connsiteX969" fmla="*/ 438442 w 969043"/>
                  <a:gd name="connsiteY969" fmla="*/ 697867 h 852002"/>
                  <a:gd name="connsiteX970" fmla="*/ 443690 w 969043"/>
                  <a:gd name="connsiteY970" fmla="*/ 697819 h 852002"/>
                  <a:gd name="connsiteX971" fmla="*/ 449373 w 969043"/>
                  <a:gd name="connsiteY971" fmla="*/ 696610 h 852002"/>
                  <a:gd name="connsiteX972" fmla="*/ 457425 w 969043"/>
                  <a:gd name="connsiteY972" fmla="*/ 696367 h 852002"/>
                  <a:gd name="connsiteX973" fmla="*/ 458272 w 969043"/>
                  <a:gd name="connsiteY973" fmla="*/ 703211 h 852002"/>
                  <a:gd name="connsiteX974" fmla="*/ 457957 w 969043"/>
                  <a:gd name="connsiteY974" fmla="*/ 707733 h 852002"/>
                  <a:gd name="connsiteX975" fmla="*/ 457280 w 969043"/>
                  <a:gd name="connsiteY975" fmla="*/ 712110 h 852002"/>
                  <a:gd name="connsiteX976" fmla="*/ 456120 w 969043"/>
                  <a:gd name="connsiteY976" fmla="*/ 717213 h 852002"/>
                  <a:gd name="connsiteX977" fmla="*/ 458562 w 969043"/>
                  <a:gd name="connsiteY977" fmla="*/ 721057 h 852002"/>
                  <a:gd name="connsiteX978" fmla="*/ 466566 w 969043"/>
                  <a:gd name="connsiteY978" fmla="*/ 719195 h 852002"/>
                  <a:gd name="connsiteX979" fmla="*/ 471765 w 969043"/>
                  <a:gd name="connsiteY979" fmla="*/ 718494 h 852002"/>
                  <a:gd name="connsiteX980" fmla="*/ 473362 w 969043"/>
                  <a:gd name="connsiteY980" fmla="*/ 722654 h 852002"/>
                  <a:gd name="connsiteX981" fmla="*/ 475030 w 969043"/>
                  <a:gd name="connsiteY981" fmla="*/ 727103 h 852002"/>
                  <a:gd name="connsiteX982" fmla="*/ 475247 w 969043"/>
                  <a:gd name="connsiteY982" fmla="*/ 731963 h 852002"/>
                  <a:gd name="connsiteX983" fmla="*/ 477279 w 969043"/>
                  <a:gd name="connsiteY983" fmla="*/ 735591 h 852002"/>
                  <a:gd name="connsiteX984" fmla="*/ 474885 w 969043"/>
                  <a:gd name="connsiteY984" fmla="*/ 740354 h 852002"/>
                  <a:gd name="connsiteX985" fmla="*/ 479745 w 969043"/>
                  <a:gd name="connsiteY985" fmla="*/ 741346 h 852002"/>
                  <a:gd name="connsiteX986" fmla="*/ 483276 w 969043"/>
                  <a:gd name="connsiteY986" fmla="*/ 744296 h 852002"/>
                  <a:gd name="connsiteX987" fmla="*/ 485404 w 969043"/>
                  <a:gd name="connsiteY987" fmla="*/ 748020 h 852002"/>
                  <a:gd name="connsiteX988" fmla="*/ 486129 w 969043"/>
                  <a:gd name="connsiteY988" fmla="*/ 752204 h 852002"/>
                  <a:gd name="connsiteX989" fmla="*/ 490192 w 969043"/>
                  <a:gd name="connsiteY989" fmla="*/ 753582 h 852002"/>
                  <a:gd name="connsiteX990" fmla="*/ 493215 w 969043"/>
                  <a:gd name="connsiteY990" fmla="*/ 750463 h 852002"/>
                  <a:gd name="connsiteX991" fmla="*/ 497471 w 969043"/>
                  <a:gd name="connsiteY991" fmla="*/ 751067 h 852002"/>
                  <a:gd name="connsiteX992" fmla="*/ 501703 w 969043"/>
                  <a:gd name="connsiteY992" fmla="*/ 748383 h 852002"/>
                  <a:gd name="connsiteX993" fmla="*/ 503444 w 969043"/>
                  <a:gd name="connsiteY993" fmla="*/ 744320 h 852002"/>
                  <a:gd name="connsiteX994" fmla="*/ 508546 w 969043"/>
                  <a:gd name="connsiteY994" fmla="*/ 744683 h 852002"/>
                  <a:gd name="connsiteX995" fmla="*/ 512004 w 969043"/>
                  <a:gd name="connsiteY995" fmla="*/ 747319 h 852002"/>
                  <a:gd name="connsiteX996" fmla="*/ 508715 w 969043"/>
                  <a:gd name="connsiteY996" fmla="*/ 751720 h 852002"/>
                  <a:gd name="connsiteX997" fmla="*/ 512681 w 969043"/>
                  <a:gd name="connsiteY997" fmla="*/ 750318 h 852002"/>
                  <a:gd name="connsiteX998" fmla="*/ 508715 w 969043"/>
                  <a:gd name="connsiteY998" fmla="*/ 754477 h 852002"/>
                  <a:gd name="connsiteX999" fmla="*/ 506612 w 969043"/>
                  <a:gd name="connsiteY999" fmla="*/ 758878 h 852002"/>
                  <a:gd name="connsiteX1000" fmla="*/ 513117 w 969043"/>
                  <a:gd name="connsiteY1000" fmla="*/ 762771 h 852002"/>
                  <a:gd name="connsiteX1001" fmla="*/ 514108 w 969043"/>
                  <a:gd name="connsiteY1001" fmla="*/ 768575 h 852002"/>
                  <a:gd name="connsiteX1002" fmla="*/ 517252 w 969043"/>
                  <a:gd name="connsiteY1002" fmla="*/ 764802 h 852002"/>
                  <a:gd name="connsiteX1003" fmla="*/ 522015 w 969043"/>
                  <a:gd name="connsiteY1003" fmla="*/ 765359 h 852002"/>
                  <a:gd name="connsiteX1004" fmla="*/ 527650 w 969043"/>
                  <a:gd name="connsiteY1004" fmla="*/ 761852 h 852002"/>
                  <a:gd name="connsiteX1005" fmla="*/ 528303 w 969043"/>
                  <a:gd name="connsiteY1005" fmla="*/ 757403 h 852002"/>
                  <a:gd name="connsiteX1006" fmla="*/ 532800 w 969043"/>
                  <a:gd name="connsiteY1006" fmla="*/ 759579 h 852002"/>
                  <a:gd name="connsiteX1007" fmla="*/ 534493 w 969043"/>
                  <a:gd name="connsiteY1007" fmla="*/ 765334 h 852002"/>
                  <a:gd name="connsiteX1008" fmla="*/ 538653 w 969043"/>
                  <a:gd name="connsiteY1008" fmla="*/ 767753 h 852002"/>
                  <a:gd name="connsiteX1009" fmla="*/ 541965 w 969043"/>
                  <a:gd name="connsiteY1009" fmla="*/ 771549 h 852002"/>
                  <a:gd name="connsiteX1010" fmla="*/ 546101 w 969043"/>
                  <a:gd name="connsiteY1010" fmla="*/ 772783 h 852002"/>
                  <a:gd name="connsiteX1011" fmla="*/ 548737 w 969043"/>
                  <a:gd name="connsiteY1011" fmla="*/ 776289 h 852002"/>
                  <a:gd name="connsiteX1012" fmla="*/ 552678 w 969043"/>
                  <a:gd name="connsiteY1012" fmla="*/ 777716 h 852002"/>
                  <a:gd name="connsiteX1013" fmla="*/ 554637 w 969043"/>
                  <a:gd name="connsiteY1013" fmla="*/ 782915 h 852002"/>
                  <a:gd name="connsiteX1014" fmla="*/ 553525 w 969043"/>
                  <a:gd name="connsiteY1014" fmla="*/ 787122 h 852002"/>
                  <a:gd name="connsiteX1015" fmla="*/ 554637 w 969043"/>
                  <a:gd name="connsiteY1015" fmla="*/ 791693 h 852002"/>
                  <a:gd name="connsiteX1016" fmla="*/ 552557 w 969043"/>
                  <a:gd name="connsiteY1016" fmla="*/ 795828 h 852002"/>
                  <a:gd name="connsiteX1017" fmla="*/ 548301 w 969043"/>
                  <a:gd name="connsiteY1017" fmla="*/ 797182 h 852002"/>
                  <a:gd name="connsiteX1018" fmla="*/ 546246 w 969043"/>
                  <a:gd name="connsiteY1018" fmla="*/ 792926 h 852002"/>
                  <a:gd name="connsiteX1019" fmla="*/ 546318 w 969043"/>
                  <a:gd name="connsiteY1019" fmla="*/ 787993 h 852002"/>
                  <a:gd name="connsiteX1020" fmla="*/ 546657 w 969043"/>
                  <a:gd name="connsiteY1020" fmla="*/ 783713 h 852002"/>
                  <a:gd name="connsiteX1021" fmla="*/ 543682 w 969043"/>
                  <a:gd name="connsiteY1021" fmla="*/ 780593 h 852002"/>
                  <a:gd name="connsiteX1022" fmla="*/ 540877 w 969043"/>
                  <a:gd name="connsiteY1022" fmla="*/ 784148 h 852002"/>
                  <a:gd name="connsiteX1023" fmla="*/ 536670 w 969043"/>
                  <a:gd name="connsiteY1023" fmla="*/ 780545 h 852002"/>
                  <a:gd name="connsiteX1024" fmla="*/ 534155 w 969043"/>
                  <a:gd name="connsiteY1024" fmla="*/ 777136 h 852002"/>
                  <a:gd name="connsiteX1025" fmla="*/ 532897 w 969043"/>
                  <a:gd name="connsiteY1025" fmla="*/ 772057 h 852002"/>
                  <a:gd name="connsiteX1026" fmla="*/ 528544 w 969043"/>
                  <a:gd name="connsiteY1026" fmla="*/ 772686 h 852002"/>
                  <a:gd name="connsiteX1027" fmla="*/ 525570 w 969043"/>
                  <a:gd name="connsiteY1027" fmla="*/ 776651 h 852002"/>
                  <a:gd name="connsiteX1028" fmla="*/ 524555 w 969043"/>
                  <a:gd name="connsiteY1028" fmla="*/ 780932 h 852002"/>
                  <a:gd name="connsiteX1029" fmla="*/ 521894 w 969043"/>
                  <a:gd name="connsiteY1029" fmla="*/ 784583 h 852002"/>
                  <a:gd name="connsiteX1030" fmla="*/ 515293 w 969043"/>
                  <a:gd name="connsiteY1030" fmla="*/ 785430 h 852002"/>
                  <a:gd name="connsiteX1031" fmla="*/ 512971 w 969043"/>
                  <a:gd name="connsiteY1031" fmla="*/ 781319 h 852002"/>
                  <a:gd name="connsiteX1032" fmla="*/ 514108 w 969043"/>
                  <a:gd name="connsiteY1032" fmla="*/ 786494 h 852002"/>
                  <a:gd name="connsiteX1033" fmla="*/ 518630 w 969043"/>
                  <a:gd name="connsiteY1033" fmla="*/ 791427 h 852002"/>
                  <a:gd name="connsiteX1034" fmla="*/ 522572 w 969043"/>
                  <a:gd name="connsiteY1034" fmla="*/ 796094 h 852002"/>
                  <a:gd name="connsiteX1035" fmla="*/ 526102 w 969043"/>
                  <a:gd name="connsiteY1035" fmla="*/ 798295 h 852002"/>
                  <a:gd name="connsiteX1036" fmla="*/ 531277 w 969043"/>
                  <a:gd name="connsiteY1036" fmla="*/ 800979 h 852002"/>
                  <a:gd name="connsiteX1037" fmla="*/ 535412 w 969043"/>
                  <a:gd name="connsiteY1037" fmla="*/ 802623 h 852002"/>
                  <a:gd name="connsiteX1038" fmla="*/ 543610 w 969043"/>
                  <a:gd name="connsiteY1038" fmla="*/ 803711 h 852002"/>
                  <a:gd name="connsiteX1039" fmla="*/ 551397 w 969043"/>
                  <a:gd name="connsiteY1039" fmla="*/ 803783 h 852002"/>
                  <a:gd name="connsiteX1040" fmla="*/ 555846 w 969043"/>
                  <a:gd name="connsiteY1040" fmla="*/ 805017 h 852002"/>
                  <a:gd name="connsiteX1041" fmla="*/ 560126 w 969043"/>
                  <a:gd name="connsiteY1041" fmla="*/ 809152 h 852002"/>
                  <a:gd name="connsiteX1042" fmla="*/ 568300 w 969043"/>
                  <a:gd name="connsiteY1042" fmla="*/ 810047 h 852002"/>
                  <a:gd name="connsiteX1043" fmla="*/ 572435 w 969043"/>
                  <a:gd name="connsiteY1043" fmla="*/ 811038 h 852002"/>
                  <a:gd name="connsiteX1044" fmla="*/ 580584 w 969043"/>
                  <a:gd name="connsiteY1044" fmla="*/ 811618 h 852002"/>
                  <a:gd name="connsiteX1045" fmla="*/ 585783 w 969043"/>
                  <a:gd name="connsiteY1045" fmla="*/ 811643 h 852002"/>
                  <a:gd name="connsiteX1046" fmla="*/ 590958 w 969043"/>
                  <a:gd name="connsiteY1046" fmla="*/ 813553 h 852002"/>
                  <a:gd name="connsiteX1047" fmla="*/ 598431 w 969043"/>
                  <a:gd name="connsiteY1047" fmla="*/ 820832 h 852002"/>
                  <a:gd name="connsiteX1048" fmla="*/ 601622 w 969043"/>
                  <a:gd name="connsiteY1048" fmla="*/ 824967 h 852002"/>
                  <a:gd name="connsiteX1049" fmla="*/ 605927 w 969043"/>
                  <a:gd name="connsiteY1049" fmla="*/ 829344 h 852002"/>
                  <a:gd name="connsiteX1050" fmla="*/ 609264 w 969043"/>
                  <a:gd name="connsiteY1050" fmla="*/ 832585 h 852002"/>
                  <a:gd name="connsiteX1051" fmla="*/ 613326 w 969043"/>
                  <a:gd name="connsiteY1051" fmla="*/ 830916 h 852002"/>
                  <a:gd name="connsiteX1052" fmla="*/ 617800 w 969043"/>
                  <a:gd name="connsiteY1052" fmla="*/ 827289 h 852002"/>
                  <a:gd name="connsiteX1053" fmla="*/ 621863 w 969043"/>
                  <a:gd name="connsiteY1053" fmla="*/ 823081 h 852002"/>
                  <a:gd name="connsiteX1054" fmla="*/ 625804 w 969043"/>
                  <a:gd name="connsiteY1054" fmla="*/ 820711 h 852002"/>
                  <a:gd name="connsiteX1055" fmla="*/ 629045 w 969043"/>
                  <a:gd name="connsiteY1055" fmla="*/ 817012 h 852002"/>
                  <a:gd name="connsiteX1056" fmla="*/ 631681 w 969043"/>
                  <a:gd name="connsiteY1056" fmla="*/ 820276 h 852002"/>
                  <a:gd name="connsiteX1057" fmla="*/ 637122 w 969043"/>
                  <a:gd name="connsiteY1057" fmla="*/ 816769 h 852002"/>
                  <a:gd name="connsiteX1058" fmla="*/ 637871 w 969043"/>
                  <a:gd name="connsiteY1058" fmla="*/ 811280 h 852002"/>
                  <a:gd name="connsiteX1059" fmla="*/ 639298 w 969043"/>
                  <a:gd name="connsiteY1059" fmla="*/ 806250 h 852002"/>
                  <a:gd name="connsiteX1060" fmla="*/ 643916 w 969043"/>
                  <a:gd name="connsiteY1060" fmla="*/ 808935 h 852002"/>
                  <a:gd name="connsiteX1061" fmla="*/ 644497 w 969043"/>
                  <a:gd name="connsiteY1061" fmla="*/ 803663 h 852002"/>
                  <a:gd name="connsiteX1062" fmla="*/ 645972 w 969043"/>
                  <a:gd name="connsiteY1062" fmla="*/ 798754 h 852002"/>
                  <a:gd name="connsiteX1063" fmla="*/ 649140 w 969043"/>
                  <a:gd name="connsiteY1063" fmla="*/ 801656 h 852002"/>
                  <a:gd name="connsiteX1064" fmla="*/ 650978 w 969043"/>
                  <a:gd name="connsiteY1064" fmla="*/ 796312 h 852002"/>
                  <a:gd name="connsiteX1065" fmla="*/ 653566 w 969043"/>
                  <a:gd name="connsiteY1065" fmla="*/ 792877 h 852002"/>
                  <a:gd name="connsiteX1066" fmla="*/ 656032 w 969043"/>
                  <a:gd name="connsiteY1066" fmla="*/ 799189 h 852002"/>
                  <a:gd name="connsiteX1067" fmla="*/ 656878 w 969043"/>
                  <a:gd name="connsiteY1067" fmla="*/ 794812 h 852002"/>
                  <a:gd name="connsiteX1068" fmla="*/ 654025 w 969043"/>
                  <a:gd name="connsiteY1068" fmla="*/ 791475 h 852002"/>
                  <a:gd name="connsiteX1069" fmla="*/ 654122 w 969043"/>
                  <a:gd name="connsiteY1069" fmla="*/ 787219 h 852002"/>
                  <a:gd name="connsiteX1070" fmla="*/ 650639 w 969043"/>
                  <a:gd name="connsiteY1070" fmla="*/ 784801 h 852002"/>
                  <a:gd name="connsiteX1071" fmla="*/ 651993 w 969043"/>
                  <a:gd name="connsiteY1071" fmla="*/ 780545 h 852002"/>
                  <a:gd name="connsiteX1072" fmla="*/ 655935 w 969043"/>
                  <a:gd name="connsiteY1072" fmla="*/ 778465 h 852002"/>
                  <a:gd name="connsiteX1073" fmla="*/ 660046 w 969043"/>
                  <a:gd name="connsiteY1073" fmla="*/ 777208 h 852002"/>
                  <a:gd name="connsiteX1074" fmla="*/ 664109 w 969043"/>
                  <a:gd name="connsiteY1074" fmla="*/ 779263 h 852002"/>
                  <a:gd name="connsiteX1075" fmla="*/ 668655 w 969043"/>
                  <a:gd name="connsiteY1075" fmla="*/ 780134 h 852002"/>
                  <a:gd name="connsiteX1076" fmla="*/ 673128 w 969043"/>
                  <a:gd name="connsiteY1076" fmla="*/ 781077 h 852002"/>
                  <a:gd name="connsiteX1077" fmla="*/ 676078 w 969043"/>
                  <a:gd name="connsiteY1077" fmla="*/ 777498 h 852002"/>
                  <a:gd name="connsiteX1078" fmla="*/ 678593 w 969043"/>
                  <a:gd name="connsiteY1078" fmla="*/ 772516 h 852002"/>
                  <a:gd name="connsiteX1079" fmla="*/ 683212 w 969043"/>
                  <a:gd name="connsiteY1079" fmla="*/ 773242 h 852002"/>
                  <a:gd name="connsiteX1080" fmla="*/ 686695 w 969043"/>
                  <a:gd name="connsiteY1080" fmla="*/ 775854 h 852002"/>
                  <a:gd name="connsiteX1081" fmla="*/ 688073 w 969043"/>
                  <a:gd name="connsiteY1081" fmla="*/ 784245 h 852002"/>
                  <a:gd name="connsiteX1082" fmla="*/ 687081 w 969043"/>
                  <a:gd name="connsiteY1082" fmla="*/ 788331 h 852002"/>
                  <a:gd name="connsiteX1083" fmla="*/ 685630 w 969043"/>
                  <a:gd name="connsiteY1083" fmla="*/ 793651 h 852002"/>
                  <a:gd name="connsiteX1084" fmla="*/ 683406 w 969043"/>
                  <a:gd name="connsiteY1084" fmla="*/ 797593 h 852002"/>
                  <a:gd name="connsiteX1085" fmla="*/ 688194 w 969043"/>
                  <a:gd name="connsiteY1085" fmla="*/ 798318 h 852002"/>
                  <a:gd name="connsiteX1086" fmla="*/ 687348 w 969043"/>
                  <a:gd name="connsiteY1086" fmla="*/ 794208 h 852002"/>
                  <a:gd name="connsiteX1087" fmla="*/ 691168 w 969043"/>
                  <a:gd name="connsiteY1087" fmla="*/ 789323 h 852002"/>
                  <a:gd name="connsiteX1088" fmla="*/ 693248 w 969043"/>
                  <a:gd name="connsiteY1088" fmla="*/ 785551 h 852002"/>
                  <a:gd name="connsiteX1089" fmla="*/ 692450 w 969043"/>
                  <a:gd name="connsiteY1089" fmla="*/ 780763 h 852002"/>
                  <a:gd name="connsiteX1090" fmla="*/ 696488 w 969043"/>
                  <a:gd name="connsiteY1090" fmla="*/ 777425 h 852002"/>
                  <a:gd name="connsiteX1091" fmla="*/ 699898 w 969043"/>
                  <a:gd name="connsiteY1091" fmla="*/ 781730 h 852002"/>
                  <a:gd name="connsiteX1092" fmla="*/ 703525 w 969043"/>
                  <a:gd name="connsiteY1092" fmla="*/ 783930 h 852002"/>
                  <a:gd name="connsiteX1093" fmla="*/ 706959 w 969043"/>
                  <a:gd name="connsiteY1093" fmla="*/ 788162 h 852002"/>
                  <a:gd name="connsiteX1094" fmla="*/ 708990 w 969043"/>
                  <a:gd name="connsiteY1094" fmla="*/ 792854 h 852002"/>
                  <a:gd name="connsiteX1095" fmla="*/ 711554 w 969043"/>
                  <a:gd name="connsiteY1095" fmla="*/ 797327 h 852002"/>
                  <a:gd name="connsiteX1096" fmla="*/ 710393 w 969043"/>
                  <a:gd name="connsiteY1096" fmla="*/ 801438 h 852002"/>
                  <a:gd name="connsiteX1097" fmla="*/ 713585 w 969043"/>
                  <a:gd name="connsiteY1097" fmla="*/ 804461 h 852002"/>
                  <a:gd name="connsiteX1098" fmla="*/ 716439 w 969043"/>
                  <a:gd name="connsiteY1098" fmla="*/ 807919 h 852002"/>
                  <a:gd name="connsiteX1099" fmla="*/ 712472 w 969043"/>
                  <a:gd name="connsiteY1099" fmla="*/ 809563 h 852002"/>
                  <a:gd name="connsiteX1100" fmla="*/ 716607 w 969043"/>
                  <a:gd name="connsiteY1100" fmla="*/ 810724 h 852002"/>
                  <a:gd name="connsiteX1101" fmla="*/ 720042 w 969043"/>
                  <a:gd name="connsiteY1101" fmla="*/ 815149 h 852002"/>
                  <a:gd name="connsiteX1102" fmla="*/ 718518 w 969043"/>
                  <a:gd name="connsiteY1102" fmla="*/ 819260 h 852002"/>
                  <a:gd name="connsiteX1103" fmla="*/ 712521 w 969043"/>
                  <a:gd name="connsiteY1103" fmla="*/ 819236 h 852002"/>
                  <a:gd name="connsiteX1104" fmla="*/ 719437 w 969043"/>
                  <a:gd name="connsiteY1104" fmla="*/ 821050 h 852002"/>
                  <a:gd name="connsiteX1105" fmla="*/ 723548 w 969043"/>
                  <a:gd name="connsiteY1105" fmla="*/ 821920 h 852002"/>
                  <a:gd name="connsiteX1106" fmla="*/ 727441 w 969043"/>
                  <a:gd name="connsiteY1106" fmla="*/ 819042 h 852002"/>
                  <a:gd name="connsiteX1107" fmla="*/ 731334 w 969043"/>
                  <a:gd name="connsiteY1107" fmla="*/ 816189 h 852002"/>
                  <a:gd name="connsiteX1108" fmla="*/ 735227 w 969043"/>
                  <a:gd name="connsiteY1108" fmla="*/ 813312 h 852002"/>
                  <a:gd name="connsiteX1109" fmla="*/ 739121 w 969043"/>
                  <a:gd name="connsiteY1109" fmla="*/ 810458 h 852002"/>
                  <a:gd name="connsiteX1110" fmla="*/ 742990 w 969043"/>
                  <a:gd name="connsiteY1110" fmla="*/ 807218 h 852002"/>
                  <a:gd name="connsiteX1111" fmla="*/ 746762 w 969043"/>
                  <a:gd name="connsiteY1111" fmla="*/ 803953 h 852002"/>
                  <a:gd name="connsiteX1112" fmla="*/ 750704 w 969043"/>
                  <a:gd name="connsiteY1112" fmla="*/ 800495 h 852002"/>
                  <a:gd name="connsiteX1113" fmla="*/ 754356 w 969043"/>
                  <a:gd name="connsiteY1113" fmla="*/ 797327 h 852002"/>
                  <a:gd name="connsiteX1114" fmla="*/ 752010 w 969043"/>
                  <a:gd name="connsiteY1114" fmla="*/ 793434 h 852002"/>
                  <a:gd name="connsiteX1115" fmla="*/ 746932 w 969043"/>
                  <a:gd name="connsiteY1115" fmla="*/ 796771 h 852002"/>
                  <a:gd name="connsiteX1116" fmla="*/ 742797 w 969043"/>
                  <a:gd name="connsiteY1116" fmla="*/ 795489 h 852002"/>
                  <a:gd name="connsiteX1117" fmla="*/ 741346 w 969043"/>
                  <a:gd name="connsiteY1117" fmla="*/ 790943 h 852002"/>
                  <a:gd name="connsiteX1118" fmla="*/ 742700 w 969043"/>
                  <a:gd name="connsiteY1118" fmla="*/ 786204 h 852002"/>
                  <a:gd name="connsiteX1119" fmla="*/ 741660 w 969043"/>
                  <a:gd name="connsiteY1119" fmla="*/ 779989 h 852002"/>
                  <a:gd name="connsiteX1120" fmla="*/ 738081 w 969043"/>
                  <a:gd name="connsiteY1120" fmla="*/ 776192 h 852002"/>
                  <a:gd name="connsiteX1121" fmla="*/ 737549 w 969043"/>
                  <a:gd name="connsiteY1121" fmla="*/ 770389 h 852002"/>
                  <a:gd name="connsiteX1122" fmla="*/ 739048 w 969043"/>
                  <a:gd name="connsiteY1122" fmla="*/ 766447 h 852002"/>
                  <a:gd name="connsiteX1123" fmla="*/ 743450 w 969043"/>
                  <a:gd name="connsiteY1123" fmla="*/ 767559 h 852002"/>
                  <a:gd name="connsiteX1124" fmla="*/ 748092 w 969043"/>
                  <a:gd name="connsiteY1124" fmla="*/ 770316 h 852002"/>
                  <a:gd name="connsiteX1125" fmla="*/ 746666 w 969043"/>
                  <a:gd name="connsiteY1125" fmla="*/ 775660 h 852002"/>
                  <a:gd name="connsiteX1126" fmla="*/ 751115 w 969043"/>
                  <a:gd name="connsiteY1126" fmla="*/ 773750 h 852002"/>
                  <a:gd name="connsiteX1127" fmla="*/ 754646 w 969043"/>
                  <a:gd name="connsiteY1127" fmla="*/ 776144 h 852002"/>
                  <a:gd name="connsiteX1128" fmla="*/ 754621 w 969043"/>
                  <a:gd name="connsiteY1128" fmla="*/ 771501 h 852002"/>
                  <a:gd name="connsiteX1129" fmla="*/ 754307 w 969043"/>
                  <a:gd name="connsiteY1129" fmla="*/ 765915 h 852002"/>
                  <a:gd name="connsiteX1130" fmla="*/ 759337 w 969043"/>
                  <a:gd name="connsiteY1130" fmla="*/ 764778 h 852002"/>
                  <a:gd name="connsiteX1131" fmla="*/ 764609 w 969043"/>
                  <a:gd name="connsiteY1131" fmla="*/ 763086 h 852002"/>
                  <a:gd name="connsiteX1132" fmla="*/ 760571 w 969043"/>
                  <a:gd name="connsiteY1132" fmla="*/ 761877 h 852002"/>
                  <a:gd name="connsiteX1133" fmla="*/ 756362 w 969043"/>
                  <a:gd name="connsiteY1133" fmla="*/ 760909 h 852002"/>
                  <a:gd name="connsiteX1134" fmla="*/ 759530 w 969043"/>
                  <a:gd name="connsiteY1134" fmla="*/ 756508 h 852002"/>
                  <a:gd name="connsiteX1135" fmla="*/ 759047 w 969043"/>
                  <a:gd name="connsiteY1135" fmla="*/ 751696 h 852002"/>
                  <a:gd name="connsiteX1136" fmla="*/ 754815 w 969043"/>
                  <a:gd name="connsiteY1136" fmla="*/ 752881 h 852002"/>
                  <a:gd name="connsiteX1137" fmla="*/ 751188 w 969043"/>
                  <a:gd name="connsiteY1137" fmla="*/ 755227 h 852002"/>
                  <a:gd name="connsiteX1138" fmla="*/ 750535 w 969043"/>
                  <a:gd name="connsiteY1138" fmla="*/ 750632 h 852002"/>
                  <a:gd name="connsiteX1139" fmla="*/ 755782 w 969043"/>
                  <a:gd name="connsiteY1139" fmla="*/ 747271 h 852002"/>
                  <a:gd name="connsiteX1140" fmla="*/ 760232 w 969043"/>
                  <a:gd name="connsiteY1140" fmla="*/ 747899 h 852002"/>
                  <a:gd name="connsiteX1141" fmla="*/ 761538 w 969043"/>
                  <a:gd name="connsiteY1141" fmla="*/ 743160 h 852002"/>
                  <a:gd name="connsiteX1142" fmla="*/ 765310 w 969043"/>
                  <a:gd name="connsiteY1142" fmla="*/ 739629 h 852002"/>
                  <a:gd name="connsiteX1143" fmla="*/ 776192 w 969043"/>
                  <a:gd name="connsiteY1143" fmla="*/ 739532 h 852002"/>
                  <a:gd name="connsiteX1144" fmla="*/ 775563 w 969043"/>
                  <a:gd name="connsiteY1144" fmla="*/ 743982 h 852002"/>
                  <a:gd name="connsiteX1145" fmla="*/ 780956 w 969043"/>
                  <a:gd name="connsiteY1145" fmla="*/ 745263 h 852002"/>
                  <a:gd name="connsiteX1146" fmla="*/ 784244 w 969043"/>
                  <a:gd name="connsiteY1146" fmla="*/ 741830 h 852002"/>
                  <a:gd name="connsiteX1147" fmla="*/ 788235 w 969043"/>
                  <a:gd name="connsiteY1147" fmla="*/ 744006 h 852002"/>
                  <a:gd name="connsiteX1148" fmla="*/ 790314 w 969043"/>
                  <a:gd name="connsiteY1148" fmla="*/ 748891 h 852002"/>
                  <a:gd name="connsiteX1149" fmla="*/ 792007 w 969043"/>
                  <a:gd name="connsiteY1149" fmla="*/ 753219 h 852002"/>
                  <a:gd name="connsiteX1150" fmla="*/ 796480 w 969043"/>
                  <a:gd name="connsiteY1150" fmla="*/ 754549 h 852002"/>
                  <a:gd name="connsiteX1151" fmla="*/ 800664 w 969043"/>
                  <a:gd name="connsiteY1151" fmla="*/ 754066 h 852002"/>
                  <a:gd name="connsiteX1152" fmla="*/ 804461 w 969043"/>
                  <a:gd name="connsiteY1152" fmla="*/ 751889 h 852002"/>
                  <a:gd name="connsiteX1153" fmla="*/ 808402 w 969043"/>
                  <a:gd name="connsiteY1153" fmla="*/ 749954 h 852002"/>
                  <a:gd name="connsiteX1154" fmla="*/ 812634 w 969043"/>
                  <a:gd name="connsiteY1154" fmla="*/ 752712 h 852002"/>
                  <a:gd name="connsiteX1155" fmla="*/ 818438 w 969043"/>
                  <a:gd name="connsiteY1155" fmla="*/ 751672 h 852002"/>
                  <a:gd name="connsiteX1156" fmla="*/ 824701 w 969043"/>
                  <a:gd name="connsiteY1156" fmla="*/ 751092 h 852002"/>
                  <a:gd name="connsiteX1157" fmla="*/ 831061 w 969043"/>
                  <a:gd name="connsiteY1157" fmla="*/ 751043 h 852002"/>
                  <a:gd name="connsiteX1158" fmla="*/ 833140 w 969043"/>
                  <a:gd name="connsiteY1158" fmla="*/ 755952 h 852002"/>
                  <a:gd name="connsiteX1159" fmla="*/ 833793 w 969043"/>
                  <a:gd name="connsiteY1159" fmla="*/ 760329 h 852002"/>
                  <a:gd name="connsiteX1160" fmla="*/ 837759 w 969043"/>
                  <a:gd name="connsiteY1160" fmla="*/ 761877 h 852002"/>
                  <a:gd name="connsiteX1161" fmla="*/ 842426 w 969043"/>
                  <a:gd name="connsiteY1161" fmla="*/ 760764 h 852002"/>
                  <a:gd name="connsiteX1162" fmla="*/ 846827 w 969043"/>
                  <a:gd name="connsiteY1162" fmla="*/ 763086 h 852002"/>
                  <a:gd name="connsiteX1163" fmla="*/ 849367 w 969043"/>
                  <a:gd name="connsiteY1163" fmla="*/ 766930 h 852002"/>
                  <a:gd name="connsiteX1164" fmla="*/ 853284 w 969043"/>
                  <a:gd name="connsiteY1164" fmla="*/ 764851 h 852002"/>
                  <a:gd name="connsiteX1165" fmla="*/ 857250 w 969043"/>
                  <a:gd name="connsiteY1165" fmla="*/ 768816 h 852002"/>
                  <a:gd name="connsiteX1166" fmla="*/ 858362 w 969043"/>
                  <a:gd name="connsiteY1166" fmla="*/ 773992 h 852002"/>
                  <a:gd name="connsiteX1167" fmla="*/ 852075 w 969043"/>
                  <a:gd name="connsiteY1167" fmla="*/ 775805 h 852002"/>
                  <a:gd name="connsiteX1168" fmla="*/ 854808 w 969043"/>
                  <a:gd name="connsiteY1168" fmla="*/ 779457 h 852002"/>
                  <a:gd name="connsiteX1169" fmla="*/ 856790 w 969043"/>
                  <a:gd name="connsiteY1169" fmla="*/ 783398 h 852002"/>
                  <a:gd name="connsiteX1170" fmla="*/ 859620 w 969043"/>
                  <a:gd name="connsiteY1170" fmla="*/ 786953 h 852002"/>
                  <a:gd name="connsiteX1171" fmla="*/ 863996 w 969043"/>
                  <a:gd name="connsiteY1171" fmla="*/ 791209 h 852002"/>
                  <a:gd name="connsiteX1172" fmla="*/ 869994 w 969043"/>
                  <a:gd name="connsiteY1172" fmla="*/ 791717 h 852002"/>
                  <a:gd name="connsiteX1173" fmla="*/ 876111 w 969043"/>
                  <a:gd name="connsiteY1173" fmla="*/ 790048 h 852002"/>
                  <a:gd name="connsiteX1174" fmla="*/ 874395 w 969043"/>
                  <a:gd name="connsiteY1174" fmla="*/ 796142 h 852002"/>
                  <a:gd name="connsiteX1175" fmla="*/ 880367 w 969043"/>
                  <a:gd name="connsiteY1175" fmla="*/ 792588 h 852002"/>
                  <a:gd name="connsiteX1176" fmla="*/ 880537 w 969043"/>
                  <a:gd name="connsiteY1176" fmla="*/ 797158 h 852002"/>
                  <a:gd name="connsiteX1177" fmla="*/ 884890 w 969043"/>
                  <a:gd name="connsiteY1177" fmla="*/ 799286 h 852002"/>
                  <a:gd name="connsiteX1178" fmla="*/ 886293 w 969043"/>
                  <a:gd name="connsiteY1178" fmla="*/ 795296 h 852002"/>
                  <a:gd name="connsiteX1179" fmla="*/ 886172 w 969043"/>
                  <a:gd name="connsiteY1179" fmla="*/ 790653 h 852002"/>
                  <a:gd name="connsiteX1180" fmla="*/ 888106 w 969043"/>
                  <a:gd name="connsiteY1180" fmla="*/ 786953 h 852002"/>
                  <a:gd name="connsiteX1181" fmla="*/ 892483 w 969043"/>
                  <a:gd name="connsiteY1181" fmla="*/ 786639 h 852002"/>
                  <a:gd name="connsiteX1182" fmla="*/ 895796 w 969043"/>
                  <a:gd name="connsiteY1182" fmla="*/ 793458 h 852002"/>
                  <a:gd name="connsiteX1183" fmla="*/ 895264 w 969043"/>
                  <a:gd name="connsiteY1183" fmla="*/ 798343 h 852002"/>
                  <a:gd name="connsiteX1184" fmla="*/ 890959 w 969043"/>
                  <a:gd name="connsiteY1184" fmla="*/ 804268 h 852002"/>
                  <a:gd name="connsiteX1185" fmla="*/ 891733 w 969043"/>
                  <a:gd name="connsiteY1185" fmla="*/ 808451 h 852002"/>
                  <a:gd name="connsiteX1186" fmla="*/ 890572 w 969043"/>
                  <a:gd name="connsiteY1186" fmla="*/ 813601 h 852002"/>
                  <a:gd name="connsiteX1187" fmla="*/ 886123 w 969043"/>
                  <a:gd name="connsiteY1187" fmla="*/ 816624 h 852002"/>
                  <a:gd name="connsiteX1188" fmla="*/ 883390 w 969043"/>
                  <a:gd name="connsiteY1188" fmla="*/ 820324 h 852002"/>
                  <a:gd name="connsiteX1189" fmla="*/ 881746 w 969043"/>
                  <a:gd name="connsiteY1189" fmla="*/ 824677 h 852002"/>
                  <a:gd name="connsiteX1190" fmla="*/ 879521 w 969043"/>
                  <a:gd name="connsiteY1190" fmla="*/ 828329 h 852002"/>
                  <a:gd name="connsiteX1191" fmla="*/ 876910 w 969043"/>
                  <a:gd name="connsiteY1191" fmla="*/ 833165 h 852002"/>
                  <a:gd name="connsiteX1192" fmla="*/ 874564 w 969043"/>
                  <a:gd name="connsiteY1192" fmla="*/ 837977 h 852002"/>
                  <a:gd name="connsiteX1193" fmla="*/ 873282 w 969043"/>
                  <a:gd name="connsiteY1193" fmla="*/ 842692 h 852002"/>
                  <a:gd name="connsiteX1194" fmla="*/ 872097 w 969043"/>
                  <a:gd name="connsiteY1194" fmla="*/ 847432 h 852002"/>
                  <a:gd name="connsiteX1195" fmla="*/ 870937 w 969043"/>
                  <a:gd name="connsiteY1195" fmla="*/ 852003 h 85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Lst>
                <a:rect l="l" t="t" r="r" b="b"/>
                <a:pathLst>
                  <a:path w="969043" h="852002">
                    <a:moveTo>
                      <a:pt x="422434" y="754960"/>
                    </a:moveTo>
                    <a:lnTo>
                      <a:pt x="426715" y="752954"/>
                    </a:lnTo>
                    <a:lnTo>
                      <a:pt x="432518" y="753098"/>
                    </a:lnTo>
                    <a:lnTo>
                      <a:pt x="433727" y="749012"/>
                    </a:lnTo>
                    <a:lnTo>
                      <a:pt x="434888" y="743136"/>
                    </a:lnTo>
                    <a:lnTo>
                      <a:pt x="439144" y="740524"/>
                    </a:lnTo>
                    <a:lnTo>
                      <a:pt x="442723" y="738154"/>
                    </a:lnTo>
                    <a:lnTo>
                      <a:pt x="445286" y="733197"/>
                    </a:lnTo>
                    <a:lnTo>
                      <a:pt x="440280" y="734430"/>
                    </a:lnTo>
                    <a:lnTo>
                      <a:pt x="435807" y="732834"/>
                    </a:lnTo>
                    <a:lnTo>
                      <a:pt x="432373" y="729957"/>
                    </a:lnTo>
                    <a:lnTo>
                      <a:pt x="427101" y="729981"/>
                    </a:lnTo>
                    <a:lnTo>
                      <a:pt x="422918" y="726353"/>
                    </a:lnTo>
                    <a:lnTo>
                      <a:pt x="418202" y="721952"/>
                    </a:lnTo>
                    <a:lnTo>
                      <a:pt x="412568" y="721565"/>
                    </a:lnTo>
                    <a:lnTo>
                      <a:pt x="406933" y="721009"/>
                    </a:lnTo>
                    <a:lnTo>
                      <a:pt x="402750" y="721589"/>
                    </a:lnTo>
                    <a:lnTo>
                      <a:pt x="400163" y="726522"/>
                    </a:lnTo>
                    <a:lnTo>
                      <a:pt x="392836" y="726837"/>
                    </a:lnTo>
                    <a:lnTo>
                      <a:pt x="388580" y="730246"/>
                    </a:lnTo>
                    <a:lnTo>
                      <a:pt x="386331" y="734769"/>
                    </a:lnTo>
                    <a:lnTo>
                      <a:pt x="390466" y="739460"/>
                    </a:lnTo>
                    <a:lnTo>
                      <a:pt x="394480" y="741056"/>
                    </a:lnTo>
                    <a:lnTo>
                      <a:pt x="398422" y="743111"/>
                    </a:lnTo>
                    <a:lnTo>
                      <a:pt x="403040" y="745142"/>
                    </a:lnTo>
                    <a:lnTo>
                      <a:pt x="407151" y="746642"/>
                    </a:lnTo>
                    <a:lnTo>
                      <a:pt x="411117" y="749012"/>
                    </a:lnTo>
                    <a:lnTo>
                      <a:pt x="415373" y="749665"/>
                    </a:lnTo>
                    <a:lnTo>
                      <a:pt x="418686" y="753703"/>
                    </a:lnTo>
                    <a:close/>
                    <a:moveTo>
                      <a:pt x="504580" y="771259"/>
                    </a:moveTo>
                    <a:lnTo>
                      <a:pt x="507772" y="766689"/>
                    </a:lnTo>
                    <a:lnTo>
                      <a:pt x="504580" y="771259"/>
                    </a:lnTo>
                    <a:close/>
                    <a:moveTo>
                      <a:pt x="593473" y="837058"/>
                    </a:moveTo>
                    <a:lnTo>
                      <a:pt x="589894" y="833818"/>
                    </a:lnTo>
                    <a:lnTo>
                      <a:pt x="593473" y="837058"/>
                    </a:lnTo>
                    <a:close/>
                    <a:moveTo>
                      <a:pt x="611102" y="836913"/>
                    </a:moveTo>
                    <a:lnTo>
                      <a:pt x="615696" y="835438"/>
                    </a:lnTo>
                    <a:lnTo>
                      <a:pt x="610981" y="834712"/>
                    </a:lnTo>
                    <a:lnTo>
                      <a:pt x="606217" y="834640"/>
                    </a:lnTo>
                    <a:lnTo>
                      <a:pt x="610401" y="836574"/>
                    </a:lnTo>
                    <a:close/>
                    <a:moveTo>
                      <a:pt x="623217" y="836042"/>
                    </a:moveTo>
                    <a:lnTo>
                      <a:pt x="629335" y="835100"/>
                    </a:lnTo>
                    <a:lnTo>
                      <a:pt x="634655" y="833262"/>
                    </a:lnTo>
                    <a:lnTo>
                      <a:pt x="640265" y="831883"/>
                    </a:lnTo>
                    <a:lnTo>
                      <a:pt x="645658" y="830577"/>
                    </a:lnTo>
                    <a:lnTo>
                      <a:pt x="637581" y="831037"/>
                    </a:lnTo>
                    <a:lnTo>
                      <a:pt x="631705" y="833359"/>
                    </a:lnTo>
                    <a:lnTo>
                      <a:pt x="626578" y="834640"/>
                    </a:lnTo>
                    <a:close/>
                    <a:moveTo>
                      <a:pt x="755105" y="795054"/>
                    </a:moveTo>
                    <a:lnTo>
                      <a:pt x="758321" y="792128"/>
                    </a:lnTo>
                    <a:lnTo>
                      <a:pt x="762166" y="788863"/>
                    </a:lnTo>
                    <a:lnTo>
                      <a:pt x="766059" y="786155"/>
                    </a:lnTo>
                    <a:lnTo>
                      <a:pt x="769832" y="783253"/>
                    </a:lnTo>
                    <a:lnTo>
                      <a:pt x="765794" y="780497"/>
                    </a:lnTo>
                    <a:lnTo>
                      <a:pt x="762795" y="784946"/>
                    </a:lnTo>
                    <a:lnTo>
                      <a:pt x="758902" y="788380"/>
                    </a:lnTo>
                    <a:lnTo>
                      <a:pt x="754960" y="793047"/>
                    </a:lnTo>
                    <a:close/>
                    <a:moveTo>
                      <a:pt x="691410" y="819671"/>
                    </a:moveTo>
                    <a:lnTo>
                      <a:pt x="695569" y="818438"/>
                    </a:lnTo>
                    <a:lnTo>
                      <a:pt x="700817" y="815101"/>
                    </a:lnTo>
                    <a:lnTo>
                      <a:pt x="696416" y="816891"/>
                    </a:lnTo>
                    <a:lnTo>
                      <a:pt x="691410" y="819671"/>
                    </a:lnTo>
                    <a:close/>
                    <a:moveTo>
                      <a:pt x="679174" y="830674"/>
                    </a:moveTo>
                    <a:lnTo>
                      <a:pt x="683333" y="830263"/>
                    </a:lnTo>
                    <a:lnTo>
                      <a:pt x="679150" y="828280"/>
                    </a:lnTo>
                    <a:lnTo>
                      <a:pt x="674990" y="826926"/>
                    </a:lnTo>
                    <a:lnTo>
                      <a:pt x="670855" y="825910"/>
                    </a:lnTo>
                    <a:lnTo>
                      <a:pt x="666696" y="824290"/>
                    </a:lnTo>
                    <a:lnTo>
                      <a:pt x="662682" y="823153"/>
                    </a:lnTo>
                    <a:lnTo>
                      <a:pt x="666841" y="826539"/>
                    </a:lnTo>
                    <a:lnTo>
                      <a:pt x="670783" y="828739"/>
                    </a:lnTo>
                    <a:lnTo>
                      <a:pt x="675160" y="829924"/>
                    </a:lnTo>
                    <a:close/>
                    <a:moveTo>
                      <a:pt x="701808" y="828522"/>
                    </a:moveTo>
                    <a:lnTo>
                      <a:pt x="705726" y="826466"/>
                    </a:lnTo>
                    <a:lnTo>
                      <a:pt x="701059" y="827772"/>
                    </a:lnTo>
                    <a:close/>
                    <a:moveTo>
                      <a:pt x="869994" y="629069"/>
                    </a:moveTo>
                    <a:lnTo>
                      <a:pt x="871711" y="624620"/>
                    </a:lnTo>
                    <a:lnTo>
                      <a:pt x="869873" y="628876"/>
                    </a:lnTo>
                    <a:close/>
                    <a:moveTo>
                      <a:pt x="880610" y="628320"/>
                    </a:moveTo>
                    <a:lnTo>
                      <a:pt x="884696" y="624185"/>
                    </a:lnTo>
                    <a:lnTo>
                      <a:pt x="888517" y="621234"/>
                    </a:lnTo>
                    <a:lnTo>
                      <a:pt x="883366" y="622467"/>
                    </a:lnTo>
                    <a:lnTo>
                      <a:pt x="880924" y="627739"/>
                    </a:lnTo>
                    <a:close/>
                    <a:moveTo>
                      <a:pt x="877055" y="639226"/>
                    </a:moveTo>
                    <a:lnTo>
                      <a:pt x="880948" y="637291"/>
                    </a:lnTo>
                    <a:lnTo>
                      <a:pt x="885277" y="633301"/>
                    </a:lnTo>
                    <a:lnTo>
                      <a:pt x="892676" y="632116"/>
                    </a:lnTo>
                    <a:lnTo>
                      <a:pt x="889097" y="629287"/>
                    </a:lnTo>
                    <a:lnTo>
                      <a:pt x="892773" y="624329"/>
                    </a:lnTo>
                    <a:lnTo>
                      <a:pt x="888831" y="625805"/>
                    </a:lnTo>
                    <a:lnTo>
                      <a:pt x="885059" y="629432"/>
                    </a:lnTo>
                    <a:lnTo>
                      <a:pt x="881335" y="633591"/>
                    </a:lnTo>
                    <a:lnTo>
                      <a:pt x="877732" y="637629"/>
                    </a:lnTo>
                    <a:close/>
                    <a:moveTo>
                      <a:pt x="829537" y="708048"/>
                    </a:moveTo>
                    <a:lnTo>
                      <a:pt x="826684" y="704227"/>
                    </a:lnTo>
                    <a:lnTo>
                      <a:pt x="824120" y="700745"/>
                    </a:lnTo>
                    <a:lnTo>
                      <a:pt x="824701" y="705025"/>
                    </a:lnTo>
                    <a:lnTo>
                      <a:pt x="829537" y="708048"/>
                    </a:lnTo>
                    <a:close/>
                    <a:moveTo>
                      <a:pt x="883535" y="612795"/>
                    </a:moveTo>
                    <a:lnTo>
                      <a:pt x="885519" y="609119"/>
                    </a:lnTo>
                    <a:lnTo>
                      <a:pt x="890161" y="608805"/>
                    </a:lnTo>
                    <a:lnTo>
                      <a:pt x="895723" y="610256"/>
                    </a:lnTo>
                    <a:lnTo>
                      <a:pt x="899617" y="607378"/>
                    </a:lnTo>
                    <a:lnTo>
                      <a:pt x="899302" y="603194"/>
                    </a:lnTo>
                    <a:lnTo>
                      <a:pt x="895022" y="599326"/>
                    </a:lnTo>
                    <a:lnTo>
                      <a:pt x="890838" y="597439"/>
                    </a:lnTo>
                    <a:lnTo>
                      <a:pt x="893426" y="589918"/>
                    </a:lnTo>
                    <a:lnTo>
                      <a:pt x="897634" y="584961"/>
                    </a:lnTo>
                    <a:lnTo>
                      <a:pt x="893353" y="585131"/>
                    </a:lnTo>
                    <a:lnTo>
                      <a:pt x="890161" y="587960"/>
                    </a:lnTo>
                    <a:lnTo>
                      <a:pt x="886413" y="591563"/>
                    </a:lnTo>
                    <a:lnTo>
                      <a:pt x="882617" y="594803"/>
                    </a:lnTo>
                    <a:lnTo>
                      <a:pt x="879279" y="597439"/>
                    </a:lnTo>
                    <a:lnTo>
                      <a:pt x="875991" y="600486"/>
                    </a:lnTo>
                    <a:lnTo>
                      <a:pt x="871711" y="605444"/>
                    </a:lnTo>
                    <a:lnTo>
                      <a:pt x="872122" y="609941"/>
                    </a:lnTo>
                    <a:lnTo>
                      <a:pt x="876716" y="609941"/>
                    </a:lnTo>
                    <a:lnTo>
                      <a:pt x="883535" y="612795"/>
                    </a:lnTo>
                    <a:close/>
                    <a:moveTo>
                      <a:pt x="958040" y="666914"/>
                    </a:moveTo>
                    <a:lnTo>
                      <a:pt x="961740" y="663142"/>
                    </a:lnTo>
                    <a:lnTo>
                      <a:pt x="963578" y="659345"/>
                    </a:lnTo>
                    <a:lnTo>
                      <a:pt x="965464" y="654533"/>
                    </a:lnTo>
                    <a:lnTo>
                      <a:pt x="967157" y="649745"/>
                    </a:lnTo>
                    <a:lnTo>
                      <a:pt x="968269" y="645005"/>
                    </a:lnTo>
                    <a:lnTo>
                      <a:pt x="968196" y="640749"/>
                    </a:lnTo>
                    <a:lnTo>
                      <a:pt x="969043" y="635623"/>
                    </a:lnTo>
                    <a:lnTo>
                      <a:pt x="968946" y="630979"/>
                    </a:lnTo>
                    <a:lnTo>
                      <a:pt x="968922" y="626312"/>
                    </a:lnTo>
                    <a:lnTo>
                      <a:pt x="968075" y="621718"/>
                    </a:lnTo>
                    <a:lnTo>
                      <a:pt x="966915" y="617147"/>
                    </a:lnTo>
                    <a:lnTo>
                      <a:pt x="965053" y="612626"/>
                    </a:lnTo>
                    <a:lnTo>
                      <a:pt x="963142" y="608732"/>
                    </a:lnTo>
                    <a:lnTo>
                      <a:pt x="959830" y="603702"/>
                    </a:lnTo>
                    <a:lnTo>
                      <a:pt x="961063" y="611296"/>
                    </a:lnTo>
                    <a:lnTo>
                      <a:pt x="964569" y="614221"/>
                    </a:lnTo>
                    <a:lnTo>
                      <a:pt x="963626" y="620291"/>
                    </a:lnTo>
                    <a:lnTo>
                      <a:pt x="964158" y="624861"/>
                    </a:lnTo>
                    <a:lnTo>
                      <a:pt x="965125" y="635090"/>
                    </a:lnTo>
                    <a:lnTo>
                      <a:pt x="965899" y="640265"/>
                    </a:lnTo>
                    <a:lnTo>
                      <a:pt x="965174" y="645247"/>
                    </a:lnTo>
                    <a:lnTo>
                      <a:pt x="963989" y="649987"/>
                    </a:lnTo>
                    <a:lnTo>
                      <a:pt x="962369" y="654775"/>
                    </a:lnTo>
                    <a:lnTo>
                      <a:pt x="960652" y="658837"/>
                    </a:lnTo>
                    <a:lnTo>
                      <a:pt x="958669" y="664375"/>
                    </a:lnTo>
                    <a:close/>
                    <a:moveTo>
                      <a:pt x="772395" y="779070"/>
                    </a:moveTo>
                    <a:lnTo>
                      <a:pt x="776409" y="775974"/>
                    </a:lnTo>
                    <a:lnTo>
                      <a:pt x="772274" y="777256"/>
                    </a:lnTo>
                    <a:close/>
                    <a:moveTo>
                      <a:pt x="782769" y="770751"/>
                    </a:moveTo>
                    <a:lnTo>
                      <a:pt x="787630" y="769833"/>
                    </a:lnTo>
                    <a:lnTo>
                      <a:pt x="782334" y="766954"/>
                    </a:lnTo>
                    <a:close/>
                    <a:moveTo>
                      <a:pt x="830577" y="723596"/>
                    </a:moveTo>
                    <a:lnTo>
                      <a:pt x="834882" y="721783"/>
                    </a:lnTo>
                    <a:lnTo>
                      <a:pt x="838364" y="718736"/>
                    </a:lnTo>
                    <a:lnTo>
                      <a:pt x="832100" y="716172"/>
                    </a:lnTo>
                    <a:lnTo>
                      <a:pt x="830142" y="721299"/>
                    </a:lnTo>
                    <a:close/>
                    <a:moveTo>
                      <a:pt x="870937" y="852003"/>
                    </a:moveTo>
                    <a:lnTo>
                      <a:pt x="874806" y="847239"/>
                    </a:lnTo>
                    <a:lnTo>
                      <a:pt x="879425" y="842282"/>
                    </a:lnTo>
                    <a:lnTo>
                      <a:pt x="883390" y="837348"/>
                    </a:lnTo>
                    <a:lnTo>
                      <a:pt x="886196" y="832609"/>
                    </a:lnTo>
                    <a:lnTo>
                      <a:pt x="890742" y="827530"/>
                    </a:lnTo>
                    <a:lnTo>
                      <a:pt x="894708" y="822742"/>
                    </a:lnTo>
                    <a:lnTo>
                      <a:pt x="898528" y="819163"/>
                    </a:lnTo>
                    <a:lnTo>
                      <a:pt x="902349" y="815706"/>
                    </a:lnTo>
                    <a:lnTo>
                      <a:pt x="907137" y="817084"/>
                    </a:lnTo>
                    <a:lnTo>
                      <a:pt x="907355" y="821703"/>
                    </a:lnTo>
                    <a:lnTo>
                      <a:pt x="911079" y="823806"/>
                    </a:lnTo>
                    <a:lnTo>
                      <a:pt x="914778" y="825838"/>
                    </a:lnTo>
                    <a:lnTo>
                      <a:pt x="919543" y="828014"/>
                    </a:lnTo>
                    <a:lnTo>
                      <a:pt x="921767" y="833310"/>
                    </a:lnTo>
                    <a:lnTo>
                      <a:pt x="925975" y="832995"/>
                    </a:lnTo>
                    <a:lnTo>
                      <a:pt x="925733" y="827192"/>
                    </a:lnTo>
                    <a:lnTo>
                      <a:pt x="921114" y="821872"/>
                    </a:lnTo>
                    <a:lnTo>
                      <a:pt x="922541" y="817132"/>
                    </a:lnTo>
                    <a:lnTo>
                      <a:pt x="924524" y="812973"/>
                    </a:lnTo>
                    <a:lnTo>
                      <a:pt x="930255" y="807145"/>
                    </a:lnTo>
                    <a:lnTo>
                      <a:pt x="929409" y="802333"/>
                    </a:lnTo>
                    <a:lnTo>
                      <a:pt x="933665" y="805863"/>
                    </a:lnTo>
                    <a:lnTo>
                      <a:pt x="938211" y="804557"/>
                    </a:lnTo>
                    <a:lnTo>
                      <a:pt x="940218" y="800737"/>
                    </a:lnTo>
                    <a:lnTo>
                      <a:pt x="939831" y="796118"/>
                    </a:lnTo>
                    <a:lnTo>
                      <a:pt x="934511" y="794909"/>
                    </a:lnTo>
                    <a:lnTo>
                      <a:pt x="937171" y="790315"/>
                    </a:lnTo>
                    <a:lnTo>
                      <a:pt x="941089" y="788065"/>
                    </a:lnTo>
                    <a:lnTo>
                      <a:pt x="945272" y="789831"/>
                    </a:lnTo>
                    <a:lnTo>
                      <a:pt x="947037" y="785527"/>
                    </a:lnTo>
                    <a:lnTo>
                      <a:pt x="943192" y="783398"/>
                    </a:lnTo>
                    <a:lnTo>
                      <a:pt x="942225" y="777425"/>
                    </a:lnTo>
                    <a:lnTo>
                      <a:pt x="936518" y="781464"/>
                    </a:lnTo>
                    <a:lnTo>
                      <a:pt x="932577" y="782770"/>
                    </a:lnTo>
                    <a:lnTo>
                      <a:pt x="927402" y="782141"/>
                    </a:lnTo>
                    <a:lnTo>
                      <a:pt x="924717" y="778901"/>
                    </a:lnTo>
                    <a:lnTo>
                      <a:pt x="924984" y="773919"/>
                    </a:lnTo>
                    <a:lnTo>
                      <a:pt x="924911" y="769421"/>
                    </a:lnTo>
                    <a:lnTo>
                      <a:pt x="920872" y="770824"/>
                    </a:lnTo>
                    <a:lnTo>
                      <a:pt x="920099" y="764972"/>
                    </a:lnTo>
                    <a:lnTo>
                      <a:pt x="916616" y="760571"/>
                    </a:lnTo>
                    <a:lnTo>
                      <a:pt x="914392" y="756557"/>
                    </a:lnTo>
                    <a:lnTo>
                      <a:pt x="910208" y="755009"/>
                    </a:lnTo>
                    <a:lnTo>
                      <a:pt x="904187" y="756822"/>
                    </a:lnTo>
                    <a:lnTo>
                      <a:pt x="901285" y="761683"/>
                    </a:lnTo>
                    <a:lnTo>
                      <a:pt x="899060" y="766398"/>
                    </a:lnTo>
                    <a:lnTo>
                      <a:pt x="897585" y="771235"/>
                    </a:lnTo>
                    <a:lnTo>
                      <a:pt x="896255" y="775902"/>
                    </a:lnTo>
                    <a:lnTo>
                      <a:pt x="891177" y="772807"/>
                    </a:lnTo>
                    <a:lnTo>
                      <a:pt x="889339" y="768430"/>
                    </a:lnTo>
                    <a:lnTo>
                      <a:pt x="894684" y="764924"/>
                    </a:lnTo>
                    <a:lnTo>
                      <a:pt x="897731" y="761925"/>
                    </a:lnTo>
                    <a:lnTo>
                      <a:pt x="898359" y="757233"/>
                    </a:lnTo>
                    <a:lnTo>
                      <a:pt x="895409" y="752784"/>
                    </a:lnTo>
                    <a:lnTo>
                      <a:pt x="892023" y="750197"/>
                    </a:lnTo>
                    <a:lnTo>
                      <a:pt x="889992" y="743861"/>
                    </a:lnTo>
                    <a:lnTo>
                      <a:pt x="885567" y="746013"/>
                    </a:lnTo>
                    <a:lnTo>
                      <a:pt x="887622" y="752252"/>
                    </a:lnTo>
                    <a:lnTo>
                      <a:pt x="883681" y="753606"/>
                    </a:lnTo>
                    <a:lnTo>
                      <a:pt x="880223" y="758515"/>
                    </a:lnTo>
                    <a:lnTo>
                      <a:pt x="875846" y="758056"/>
                    </a:lnTo>
                    <a:lnTo>
                      <a:pt x="872436" y="754404"/>
                    </a:lnTo>
                    <a:lnTo>
                      <a:pt x="866125" y="751744"/>
                    </a:lnTo>
                    <a:lnTo>
                      <a:pt x="860974" y="747464"/>
                    </a:lnTo>
                    <a:lnTo>
                      <a:pt x="856766" y="745384"/>
                    </a:lnTo>
                    <a:lnTo>
                      <a:pt x="852825" y="746932"/>
                    </a:lnTo>
                    <a:lnTo>
                      <a:pt x="848858" y="748480"/>
                    </a:lnTo>
                    <a:lnTo>
                      <a:pt x="843224" y="747681"/>
                    </a:lnTo>
                    <a:lnTo>
                      <a:pt x="839814" y="744248"/>
                    </a:lnTo>
                    <a:lnTo>
                      <a:pt x="844554" y="744731"/>
                    </a:lnTo>
                    <a:lnTo>
                      <a:pt x="842717" y="740064"/>
                    </a:lnTo>
                    <a:lnTo>
                      <a:pt x="839887" y="735857"/>
                    </a:lnTo>
                    <a:lnTo>
                      <a:pt x="836478" y="729521"/>
                    </a:lnTo>
                    <a:lnTo>
                      <a:pt x="831279" y="728191"/>
                    </a:lnTo>
                    <a:lnTo>
                      <a:pt x="827119" y="726837"/>
                    </a:lnTo>
                    <a:lnTo>
                      <a:pt x="823685" y="724395"/>
                    </a:lnTo>
                    <a:lnTo>
                      <a:pt x="820711" y="720695"/>
                    </a:lnTo>
                    <a:lnTo>
                      <a:pt x="816938" y="716293"/>
                    </a:lnTo>
                    <a:lnTo>
                      <a:pt x="814012" y="712352"/>
                    </a:lnTo>
                    <a:lnTo>
                      <a:pt x="811497" y="706572"/>
                    </a:lnTo>
                    <a:lnTo>
                      <a:pt x="815100" y="704009"/>
                    </a:lnTo>
                    <a:lnTo>
                      <a:pt x="820373" y="700672"/>
                    </a:lnTo>
                    <a:lnTo>
                      <a:pt x="822597" y="695207"/>
                    </a:lnTo>
                    <a:lnTo>
                      <a:pt x="827941" y="692837"/>
                    </a:lnTo>
                    <a:lnTo>
                      <a:pt x="832995" y="693659"/>
                    </a:lnTo>
                    <a:lnTo>
                      <a:pt x="837106" y="694699"/>
                    </a:lnTo>
                    <a:lnTo>
                      <a:pt x="841241" y="695981"/>
                    </a:lnTo>
                    <a:lnTo>
                      <a:pt x="845376" y="697431"/>
                    </a:lnTo>
                    <a:lnTo>
                      <a:pt x="849487" y="698278"/>
                    </a:lnTo>
                    <a:lnTo>
                      <a:pt x="845014" y="692257"/>
                    </a:lnTo>
                    <a:lnTo>
                      <a:pt x="840855" y="690540"/>
                    </a:lnTo>
                    <a:lnTo>
                      <a:pt x="836720" y="689137"/>
                    </a:lnTo>
                    <a:lnTo>
                      <a:pt x="829924" y="688049"/>
                    </a:lnTo>
                    <a:lnTo>
                      <a:pt x="830408" y="682802"/>
                    </a:lnTo>
                    <a:lnTo>
                      <a:pt x="824120" y="682076"/>
                    </a:lnTo>
                    <a:lnTo>
                      <a:pt x="821219" y="678981"/>
                    </a:lnTo>
                    <a:lnTo>
                      <a:pt x="826128" y="674676"/>
                    </a:lnTo>
                    <a:lnTo>
                      <a:pt x="831714" y="675039"/>
                    </a:lnTo>
                    <a:lnTo>
                      <a:pt x="835825" y="675789"/>
                    </a:lnTo>
                    <a:lnTo>
                      <a:pt x="843611" y="677143"/>
                    </a:lnTo>
                    <a:lnTo>
                      <a:pt x="848230" y="680141"/>
                    </a:lnTo>
                    <a:lnTo>
                      <a:pt x="852510" y="684398"/>
                    </a:lnTo>
                    <a:lnTo>
                      <a:pt x="852510" y="689452"/>
                    </a:lnTo>
                    <a:lnTo>
                      <a:pt x="855243" y="693490"/>
                    </a:lnTo>
                    <a:lnTo>
                      <a:pt x="861191" y="692136"/>
                    </a:lnTo>
                    <a:lnTo>
                      <a:pt x="864505" y="685800"/>
                    </a:lnTo>
                    <a:lnTo>
                      <a:pt x="869002" y="688122"/>
                    </a:lnTo>
                    <a:lnTo>
                      <a:pt x="873210" y="690298"/>
                    </a:lnTo>
                    <a:lnTo>
                      <a:pt x="877393" y="692475"/>
                    </a:lnTo>
                    <a:lnTo>
                      <a:pt x="874443" y="689089"/>
                    </a:lnTo>
                    <a:lnTo>
                      <a:pt x="869365" y="684784"/>
                    </a:lnTo>
                    <a:lnTo>
                      <a:pt x="864505" y="681617"/>
                    </a:lnTo>
                    <a:lnTo>
                      <a:pt x="860321" y="679367"/>
                    </a:lnTo>
                    <a:lnTo>
                      <a:pt x="856113" y="677167"/>
                    </a:lnTo>
                    <a:lnTo>
                      <a:pt x="851930" y="674967"/>
                    </a:lnTo>
                    <a:lnTo>
                      <a:pt x="851205" y="669961"/>
                    </a:lnTo>
                    <a:lnTo>
                      <a:pt x="855799" y="672549"/>
                    </a:lnTo>
                    <a:lnTo>
                      <a:pt x="860006" y="674943"/>
                    </a:lnTo>
                    <a:lnTo>
                      <a:pt x="856041" y="667083"/>
                    </a:lnTo>
                    <a:lnTo>
                      <a:pt x="852558" y="664230"/>
                    </a:lnTo>
                    <a:lnTo>
                      <a:pt x="853114" y="659853"/>
                    </a:lnTo>
                    <a:lnTo>
                      <a:pt x="857056" y="662368"/>
                    </a:lnTo>
                    <a:lnTo>
                      <a:pt x="860466" y="665995"/>
                    </a:lnTo>
                    <a:lnTo>
                      <a:pt x="862981" y="671170"/>
                    </a:lnTo>
                    <a:lnTo>
                      <a:pt x="865496" y="667180"/>
                    </a:lnTo>
                    <a:lnTo>
                      <a:pt x="871445" y="665028"/>
                    </a:lnTo>
                    <a:lnTo>
                      <a:pt x="877490" y="665608"/>
                    </a:lnTo>
                    <a:lnTo>
                      <a:pt x="882593" y="668993"/>
                    </a:lnTo>
                    <a:lnTo>
                      <a:pt x="886776" y="668510"/>
                    </a:lnTo>
                    <a:lnTo>
                      <a:pt x="884382" y="660458"/>
                    </a:lnTo>
                    <a:lnTo>
                      <a:pt x="879787" y="661667"/>
                    </a:lnTo>
                    <a:lnTo>
                      <a:pt x="875290" y="661086"/>
                    </a:lnTo>
                    <a:lnTo>
                      <a:pt x="871009" y="659031"/>
                    </a:lnTo>
                    <a:lnTo>
                      <a:pt x="866705" y="655017"/>
                    </a:lnTo>
                    <a:lnTo>
                      <a:pt x="870453" y="650833"/>
                    </a:lnTo>
                    <a:lnTo>
                      <a:pt x="874370" y="649164"/>
                    </a:lnTo>
                    <a:lnTo>
                      <a:pt x="878143" y="646456"/>
                    </a:lnTo>
                    <a:lnTo>
                      <a:pt x="874443" y="643070"/>
                    </a:lnTo>
                    <a:lnTo>
                      <a:pt x="874226" y="637871"/>
                    </a:lnTo>
                    <a:lnTo>
                      <a:pt x="869607" y="639032"/>
                    </a:lnTo>
                    <a:lnTo>
                      <a:pt x="867019" y="633736"/>
                    </a:lnTo>
                    <a:lnTo>
                      <a:pt x="865109" y="629190"/>
                    </a:lnTo>
                    <a:lnTo>
                      <a:pt x="862546" y="625249"/>
                    </a:lnTo>
                    <a:lnTo>
                      <a:pt x="857951" y="625563"/>
                    </a:lnTo>
                    <a:lnTo>
                      <a:pt x="852631" y="626651"/>
                    </a:lnTo>
                    <a:lnTo>
                      <a:pt x="850817" y="622395"/>
                    </a:lnTo>
                    <a:lnTo>
                      <a:pt x="853840" y="616011"/>
                    </a:lnTo>
                    <a:lnTo>
                      <a:pt x="859233" y="615164"/>
                    </a:lnTo>
                    <a:lnTo>
                      <a:pt x="863852" y="614076"/>
                    </a:lnTo>
                    <a:lnTo>
                      <a:pt x="867358" y="606797"/>
                    </a:lnTo>
                    <a:lnTo>
                      <a:pt x="860611" y="607185"/>
                    </a:lnTo>
                    <a:lnTo>
                      <a:pt x="855533" y="610328"/>
                    </a:lnTo>
                    <a:lnTo>
                      <a:pt x="852849" y="606749"/>
                    </a:lnTo>
                    <a:lnTo>
                      <a:pt x="848254" y="604791"/>
                    </a:lnTo>
                    <a:lnTo>
                      <a:pt x="844288" y="603049"/>
                    </a:lnTo>
                    <a:lnTo>
                      <a:pt x="842644" y="606991"/>
                    </a:lnTo>
                    <a:lnTo>
                      <a:pt x="843998" y="611561"/>
                    </a:lnTo>
                    <a:lnTo>
                      <a:pt x="839718" y="614705"/>
                    </a:lnTo>
                    <a:lnTo>
                      <a:pt x="836091" y="617220"/>
                    </a:lnTo>
                    <a:lnTo>
                      <a:pt x="832246" y="620629"/>
                    </a:lnTo>
                    <a:lnTo>
                      <a:pt x="828981" y="624064"/>
                    </a:lnTo>
                    <a:lnTo>
                      <a:pt x="829997" y="628852"/>
                    </a:lnTo>
                    <a:lnTo>
                      <a:pt x="829247" y="633132"/>
                    </a:lnTo>
                    <a:lnTo>
                      <a:pt x="827071" y="639540"/>
                    </a:lnTo>
                    <a:lnTo>
                      <a:pt x="827917" y="644328"/>
                    </a:lnTo>
                    <a:lnTo>
                      <a:pt x="821968" y="649576"/>
                    </a:lnTo>
                    <a:lnTo>
                      <a:pt x="817470" y="650277"/>
                    </a:lnTo>
                    <a:lnTo>
                      <a:pt x="809877" y="649164"/>
                    </a:lnTo>
                    <a:lnTo>
                      <a:pt x="805984" y="647181"/>
                    </a:lnTo>
                    <a:lnTo>
                      <a:pt x="802381" y="644014"/>
                    </a:lnTo>
                    <a:lnTo>
                      <a:pt x="799697" y="637533"/>
                    </a:lnTo>
                    <a:lnTo>
                      <a:pt x="804751" y="633712"/>
                    </a:lnTo>
                    <a:lnTo>
                      <a:pt x="800640" y="632672"/>
                    </a:lnTo>
                    <a:lnTo>
                      <a:pt x="796771" y="634994"/>
                    </a:lnTo>
                    <a:lnTo>
                      <a:pt x="792829" y="636517"/>
                    </a:lnTo>
                    <a:lnTo>
                      <a:pt x="786058" y="637412"/>
                    </a:lnTo>
                    <a:lnTo>
                      <a:pt x="782117" y="635864"/>
                    </a:lnTo>
                    <a:lnTo>
                      <a:pt x="780085" y="631536"/>
                    </a:lnTo>
                    <a:lnTo>
                      <a:pt x="778924" y="625684"/>
                    </a:lnTo>
                    <a:lnTo>
                      <a:pt x="779626" y="620968"/>
                    </a:lnTo>
                    <a:lnTo>
                      <a:pt x="783180" y="616084"/>
                    </a:lnTo>
                    <a:lnTo>
                      <a:pt x="787364" y="614367"/>
                    </a:lnTo>
                    <a:lnTo>
                      <a:pt x="792732" y="613979"/>
                    </a:lnTo>
                    <a:lnTo>
                      <a:pt x="798874" y="617414"/>
                    </a:lnTo>
                    <a:lnTo>
                      <a:pt x="803179" y="616519"/>
                    </a:lnTo>
                    <a:lnTo>
                      <a:pt x="800737" y="611223"/>
                    </a:lnTo>
                    <a:lnTo>
                      <a:pt x="805935" y="608273"/>
                    </a:lnTo>
                    <a:lnTo>
                      <a:pt x="809103" y="605056"/>
                    </a:lnTo>
                    <a:lnTo>
                      <a:pt x="808935" y="600800"/>
                    </a:lnTo>
                    <a:lnTo>
                      <a:pt x="814279" y="595432"/>
                    </a:lnTo>
                    <a:lnTo>
                      <a:pt x="817398" y="591950"/>
                    </a:lnTo>
                    <a:lnTo>
                      <a:pt x="821944" y="589967"/>
                    </a:lnTo>
                    <a:lnTo>
                      <a:pt x="827627" y="588637"/>
                    </a:lnTo>
                    <a:lnTo>
                      <a:pt x="829634" y="584647"/>
                    </a:lnTo>
                    <a:lnTo>
                      <a:pt x="833552" y="583244"/>
                    </a:lnTo>
                    <a:lnTo>
                      <a:pt x="829465" y="582108"/>
                    </a:lnTo>
                    <a:lnTo>
                      <a:pt x="825523" y="580657"/>
                    </a:lnTo>
                    <a:lnTo>
                      <a:pt x="822258" y="576982"/>
                    </a:lnTo>
                    <a:lnTo>
                      <a:pt x="819792" y="573499"/>
                    </a:lnTo>
                    <a:lnTo>
                      <a:pt x="816648" y="568759"/>
                    </a:lnTo>
                    <a:lnTo>
                      <a:pt x="815076" y="562859"/>
                    </a:lnTo>
                    <a:lnTo>
                      <a:pt x="813432" y="558168"/>
                    </a:lnTo>
                    <a:lnTo>
                      <a:pt x="815512" y="553912"/>
                    </a:lnTo>
                    <a:lnTo>
                      <a:pt x="814423" y="549704"/>
                    </a:lnTo>
                    <a:lnTo>
                      <a:pt x="811038" y="547020"/>
                    </a:lnTo>
                    <a:lnTo>
                      <a:pt x="808789" y="542861"/>
                    </a:lnTo>
                    <a:lnTo>
                      <a:pt x="805597" y="538266"/>
                    </a:lnTo>
                    <a:lnTo>
                      <a:pt x="804799" y="533744"/>
                    </a:lnTo>
                    <a:lnTo>
                      <a:pt x="803469" y="527142"/>
                    </a:lnTo>
                    <a:lnTo>
                      <a:pt x="799842" y="524216"/>
                    </a:lnTo>
                    <a:lnTo>
                      <a:pt x="795876" y="519718"/>
                    </a:lnTo>
                    <a:lnTo>
                      <a:pt x="792926" y="515946"/>
                    </a:lnTo>
                    <a:lnTo>
                      <a:pt x="790314" y="511206"/>
                    </a:lnTo>
                    <a:lnTo>
                      <a:pt x="784994" y="509248"/>
                    </a:lnTo>
                    <a:lnTo>
                      <a:pt x="780665" y="505717"/>
                    </a:lnTo>
                    <a:lnTo>
                      <a:pt x="779166" y="500881"/>
                    </a:lnTo>
                    <a:lnTo>
                      <a:pt x="777183" y="496552"/>
                    </a:lnTo>
                    <a:lnTo>
                      <a:pt x="776506" y="491595"/>
                    </a:lnTo>
                    <a:lnTo>
                      <a:pt x="775056" y="487169"/>
                    </a:lnTo>
                    <a:lnTo>
                      <a:pt x="770896" y="484800"/>
                    </a:lnTo>
                    <a:lnTo>
                      <a:pt x="772637" y="480012"/>
                    </a:lnTo>
                    <a:lnTo>
                      <a:pt x="771453" y="475562"/>
                    </a:lnTo>
                    <a:lnTo>
                      <a:pt x="774040" y="471596"/>
                    </a:lnTo>
                    <a:lnTo>
                      <a:pt x="776458" y="468042"/>
                    </a:lnTo>
                    <a:lnTo>
                      <a:pt x="773169" y="465067"/>
                    </a:lnTo>
                    <a:lnTo>
                      <a:pt x="773266" y="460618"/>
                    </a:lnTo>
                    <a:lnTo>
                      <a:pt x="775031" y="456797"/>
                    </a:lnTo>
                    <a:lnTo>
                      <a:pt x="777401" y="453290"/>
                    </a:lnTo>
                    <a:lnTo>
                      <a:pt x="780012" y="449857"/>
                    </a:lnTo>
                    <a:lnTo>
                      <a:pt x="778513" y="444295"/>
                    </a:lnTo>
                    <a:lnTo>
                      <a:pt x="780859" y="439071"/>
                    </a:lnTo>
                    <a:lnTo>
                      <a:pt x="782262" y="434743"/>
                    </a:lnTo>
                    <a:lnTo>
                      <a:pt x="784003" y="429520"/>
                    </a:lnTo>
                    <a:lnTo>
                      <a:pt x="784051" y="424852"/>
                    </a:lnTo>
                    <a:lnTo>
                      <a:pt x="785720" y="420089"/>
                    </a:lnTo>
                    <a:lnTo>
                      <a:pt x="787557" y="415277"/>
                    </a:lnTo>
                    <a:lnTo>
                      <a:pt x="782117" y="412254"/>
                    </a:lnTo>
                    <a:lnTo>
                      <a:pt x="774185" y="412762"/>
                    </a:lnTo>
                    <a:lnTo>
                      <a:pt x="768139" y="413149"/>
                    </a:lnTo>
                    <a:lnTo>
                      <a:pt x="762312" y="413536"/>
                    </a:lnTo>
                    <a:lnTo>
                      <a:pt x="754380" y="414019"/>
                    </a:lnTo>
                    <a:lnTo>
                      <a:pt x="746448" y="414527"/>
                    </a:lnTo>
                    <a:lnTo>
                      <a:pt x="734575" y="415252"/>
                    </a:lnTo>
                    <a:lnTo>
                      <a:pt x="727852" y="415664"/>
                    </a:lnTo>
                    <a:lnTo>
                      <a:pt x="722677" y="415978"/>
                    </a:lnTo>
                    <a:lnTo>
                      <a:pt x="714770" y="416461"/>
                    </a:lnTo>
                    <a:lnTo>
                      <a:pt x="702872" y="417187"/>
                    </a:lnTo>
                    <a:lnTo>
                      <a:pt x="694941" y="417671"/>
                    </a:lnTo>
                    <a:lnTo>
                      <a:pt x="687009" y="418130"/>
                    </a:lnTo>
                    <a:lnTo>
                      <a:pt x="679101" y="418589"/>
                    </a:lnTo>
                    <a:lnTo>
                      <a:pt x="667204" y="419291"/>
                    </a:lnTo>
                    <a:lnTo>
                      <a:pt x="659272" y="419726"/>
                    </a:lnTo>
                    <a:lnTo>
                      <a:pt x="643433" y="420645"/>
                    </a:lnTo>
                    <a:lnTo>
                      <a:pt x="636227" y="421032"/>
                    </a:lnTo>
                    <a:lnTo>
                      <a:pt x="627570" y="421516"/>
                    </a:lnTo>
                    <a:lnTo>
                      <a:pt x="619638" y="421951"/>
                    </a:lnTo>
                    <a:lnTo>
                      <a:pt x="603775" y="422821"/>
                    </a:lnTo>
                    <a:lnTo>
                      <a:pt x="591902" y="423450"/>
                    </a:lnTo>
                    <a:lnTo>
                      <a:pt x="583970" y="423885"/>
                    </a:lnTo>
                    <a:lnTo>
                      <a:pt x="576038" y="424296"/>
                    </a:lnTo>
                    <a:lnTo>
                      <a:pt x="568106" y="424708"/>
                    </a:lnTo>
                    <a:lnTo>
                      <a:pt x="560175" y="425119"/>
                    </a:lnTo>
                    <a:lnTo>
                      <a:pt x="552243" y="425530"/>
                    </a:lnTo>
                    <a:lnTo>
                      <a:pt x="547285" y="425771"/>
                    </a:lnTo>
                    <a:lnTo>
                      <a:pt x="532414" y="426521"/>
                    </a:lnTo>
                    <a:lnTo>
                      <a:pt x="526344" y="426811"/>
                    </a:lnTo>
                    <a:lnTo>
                      <a:pt x="520541" y="427102"/>
                    </a:lnTo>
                    <a:lnTo>
                      <a:pt x="512609" y="427489"/>
                    </a:lnTo>
                    <a:lnTo>
                      <a:pt x="504677" y="427875"/>
                    </a:lnTo>
                    <a:lnTo>
                      <a:pt x="492779" y="428456"/>
                    </a:lnTo>
                    <a:lnTo>
                      <a:pt x="484848" y="428818"/>
                    </a:lnTo>
                    <a:lnTo>
                      <a:pt x="476916" y="429181"/>
                    </a:lnTo>
                    <a:lnTo>
                      <a:pt x="468985" y="429568"/>
                    </a:lnTo>
                    <a:lnTo>
                      <a:pt x="457087" y="430100"/>
                    </a:lnTo>
                    <a:lnTo>
                      <a:pt x="449155" y="430463"/>
                    </a:lnTo>
                    <a:lnTo>
                      <a:pt x="444150" y="430680"/>
                    </a:lnTo>
                    <a:lnTo>
                      <a:pt x="449010" y="427609"/>
                    </a:lnTo>
                    <a:lnTo>
                      <a:pt x="452903" y="425481"/>
                    </a:lnTo>
                    <a:lnTo>
                      <a:pt x="456627" y="420645"/>
                    </a:lnTo>
                    <a:lnTo>
                      <a:pt x="456120" y="416365"/>
                    </a:lnTo>
                    <a:lnTo>
                      <a:pt x="452347" y="413536"/>
                    </a:lnTo>
                    <a:lnTo>
                      <a:pt x="448188" y="409811"/>
                    </a:lnTo>
                    <a:lnTo>
                      <a:pt x="444125" y="402291"/>
                    </a:lnTo>
                    <a:lnTo>
                      <a:pt x="446786" y="397430"/>
                    </a:lnTo>
                    <a:lnTo>
                      <a:pt x="448551" y="392352"/>
                    </a:lnTo>
                    <a:lnTo>
                      <a:pt x="448478" y="387685"/>
                    </a:lnTo>
                    <a:lnTo>
                      <a:pt x="445456" y="383961"/>
                    </a:lnTo>
                    <a:lnTo>
                      <a:pt x="439458" y="379149"/>
                    </a:lnTo>
                    <a:lnTo>
                      <a:pt x="442602" y="374361"/>
                    </a:lnTo>
                    <a:lnTo>
                      <a:pt x="447342" y="373756"/>
                    </a:lnTo>
                    <a:lnTo>
                      <a:pt x="453847" y="374385"/>
                    </a:lnTo>
                    <a:lnTo>
                      <a:pt x="458393" y="373611"/>
                    </a:lnTo>
                    <a:lnTo>
                      <a:pt x="462189" y="370806"/>
                    </a:lnTo>
                    <a:lnTo>
                      <a:pt x="463495" y="365679"/>
                    </a:lnTo>
                    <a:lnTo>
                      <a:pt x="461343" y="361472"/>
                    </a:lnTo>
                    <a:lnTo>
                      <a:pt x="457715" y="359175"/>
                    </a:lnTo>
                    <a:lnTo>
                      <a:pt x="456313" y="354677"/>
                    </a:lnTo>
                    <a:lnTo>
                      <a:pt x="456434" y="350009"/>
                    </a:lnTo>
                    <a:lnTo>
                      <a:pt x="451742" y="350517"/>
                    </a:lnTo>
                    <a:lnTo>
                      <a:pt x="450558" y="345608"/>
                    </a:lnTo>
                    <a:lnTo>
                      <a:pt x="452927" y="341352"/>
                    </a:lnTo>
                    <a:lnTo>
                      <a:pt x="458417" y="343311"/>
                    </a:lnTo>
                    <a:lnTo>
                      <a:pt x="459795" y="347253"/>
                    </a:lnTo>
                    <a:lnTo>
                      <a:pt x="461633" y="351001"/>
                    </a:lnTo>
                    <a:lnTo>
                      <a:pt x="467268" y="351388"/>
                    </a:lnTo>
                    <a:lnTo>
                      <a:pt x="469009" y="346818"/>
                    </a:lnTo>
                    <a:lnTo>
                      <a:pt x="465720" y="340240"/>
                    </a:lnTo>
                    <a:lnTo>
                      <a:pt x="462383" y="335718"/>
                    </a:lnTo>
                    <a:lnTo>
                      <a:pt x="460738" y="331124"/>
                    </a:lnTo>
                    <a:lnTo>
                      <a:pt x="460521" y="326480"/>
                    </a:lnTo>
                    <a:lnTo>
                      <a:pt x="459360" y="321862"/>
                    </a:lnTo>
                    <a:lnTo>
                      <a:pt x="463737" y="319323"/>
                    </a:lnTo>
                    <a:lnTo>
                      <a:pt x="467606" y="317461"/>
                    </a:lnTo>
                    <a:lnTo>
                      <a:pt x="471475" y="315623"/>
                    </a:lnTo>
                    <a:lnTo>
                      <a:pt x="475296" y="313301"/>
                    </a:lnTo>
                    <a:lnTo>
                      <a:pt x="478996" y="307788"/>
                    </a:lnTo>
                    <a:lnTo>
                      <a:pt x="476384" y="303967"/>
                    </a:lnTo>
                    <a:lnTo>
                      <a:pt x="470968" y="305200"/>
                    </a:lnTo>
                    <a:lnTo>
                      <a:pt x="464269" y="305346"/>
                    </a:lnTo>
                    <a:lnTo>
                      <a:pt x="460424" y="301210"/>
                    </a:lnTo>
                    <a:lnTo>
                      <a:pt x="458852" y="296979"/>
                    </a:lnTo>
                    <a:lnTo>
                      <a:pt x="461947" y="292771"/>
                    </a:lnTo>
                    <a:lnTo>
                      <a:pt x="465067" y="296011"/>
                    </a:lnTo>
                    <a:lnTo>
                      <a:pt x="470677" y="299179"/>
                    </a:lnTo>
                    <a:lnTo>
                      <a:pt x="475417" y="300098"/>
                    </a:lnTo>
                    <a:lnTo>
                      <a:pt x="478851" y="297704"/>
                    </a:lnTo>
                    <a:lnTo>
                      <a:pt x="480785" y="292843"/>
                    </a:lnTo>
                    <a:lnTo>
                      <a:pt x="480616" y="288176"/>
                    </a:lnTo>
                    <a:lnTo>
                      <a:pt x="479987" y="283969"/>
                    </a:lnTo>
                    <a:lnTo>
                      <a:pt x="480205" y="279374"/>
                    </a:lnTo>
                    <a:lnTo>
                      <a:pt x="482139" y="274876"/>
                    </a:lnTo>
                    <a:lnTo>
                      <a:pt x="485065" y="270644"/>
                    </a:lnTo>
                    <a:lnTo>
                      <a:pt x="492900" y="269870"/>
                    </a:lnTo>
                    <a:lnTo>
                      <a:pt x="497156" y="270040"/>
                    </a:lnTo>
                    <a:lnTo>
                      <a:pt x="502452" y="268831"/>
                    </a:lnTo>
                    <a:lnTo>
                      <a:pt x="500518" y="264647"/>
                    </a:lnTo>
                    <a:lnTo>
                      <a:pt x="494786" y="265566"/>
                    </a:lnTo>
                    <a:lnTo>
                      <a:pt x="489974" y="267162"/>
                    </a:lnTo>
                    <a:lnTo>
                      <a:pt x="485525" y="266969"/>
                    </a:lnTo>
                    <a:lnTo>
                      <a:pt x="486009" y="259883"/>
                    </a:lnTo>
                    <a:lnTo>
                      <a:pt x="486903" y="255434"/>
                    </a:lnTo>
                    <a:lnTo>
                      <a:pt x="488547" y="250428"/>
                    </a:lnTo>
                    <a:lnTo>
                      <a:pt x="491812" y="247817"/>
                    </a:lnTo>
                    <a:lnTo>
                      <a:pt x="495657" y="246197"/>
                    </a:lnTo>
                    <a:lnTo>
                      <a:pt x="497809" y="249969"/>
                    </a:lnTo>
                    <a:lnTo>
                      <a:pt x="500010" y="254225"/>
                    </a:lnTo>
                    <a:lnTo>
                      <a:pt x="504580" y="254636"/>
                    </a:lnTo>
                    <a:lnTo>
                      <a:pt x="503709" y="249824"/>
                    </a:lnTo>
                    <a:lnTo>
                      <a:pt x="501485" y="245979"/>
                    </a:lnTo>
                    <a:lnTo>
                      <a:pt x="507313" y="243101"/>
                    </a:lnTo>
                    <a:lnTo>
                      <a:pt x="510940" y="237056"/>
                    </a:lnTo>
                    <a:lnTo>
                      <a:pt x="514664" y="233090"/>
                    </a:lnTo>
                    <a:lnTo>
                      <a:pt x="514447" y="228568"/>
                    </a:lnTo>
                    <a:lnTo>
                      <a:pt x="515317" y="222401"/>
                    </a:lnTo>
                    <a:lnTo>
                      <a:pt x="519089" y="218218"/>
                    </a:lnTo>
                    <a:lnTo>
                      <a:pt x="525643" y="217468"/>
                    </a:lnTo>
                    <a:lnTo>
                      <a:pt x="529464" y="215244"/>
                    </a:lnTo>
                    <a:lnTo>
                      <a:pt x="532293" y="210866"/>
                    </a:lnTo>
                    <a:lnTo>
                      <a:pt x="529609" y="207433"/>
                    </a:lnTo>
                    <a:lnTo>
                      <a:pt x="525062" y="205934"/>
                    </a:lnTo>
                    <a:lnTo>
                      <a:pt x="520226" y="205329"/>
                    </a:lnTo>
                    <a:lnTo>
                      <a:pt x="517179" y="202282"/>
                    </a:lnTo>
                    <a:lnTo>
                      <a:pt x="519839" y="198679"/>
                    </a:lnTo>
                    <a:lnTo>
                      <a:pt x="524772" y="200420"/>
                    </a:lnTo>
                    <a:lnTo>
                      <a:pt x="528811" y="202572"/>
                    </a:lnTo>
                    <a:lnTo>
                      <a:pt x="531882" y="197687"/>
                    </a:lnTo>
                    <a:lnTo>
                      <a:pt x="534227" y="193770"/>
                    </a:lnTo>
                    <a:lnTo>
                      <a:pt x="538846" y="189901"/>
                    </a:lnTo>
                    <a:lnTo>
                      <a:pt x="542256" y="186878"/>
                    </a:lnTo>
                    <a:lnTo>
                      <a:pt x="544214" y="182211"/>
                    </a:lnTo>
                    <a:lnTo>
                      <a:pt x="541023" y="177689"/>
                    </a:lnTo>
                    <a:lnTo>
                      <a:pt x="537178" y="175537"/>
                    </a:lnTo>
                    <a:lnTo>
                      <a:pt x="535461" y="181171"/>
                    </a:lnTo>
                    <a:lnTo>
                      <a:pt x="535315" y="186975"/>
                    </a:lnTo>
                    <a:lnTo>
                      <a:pt x="529778" y="185282"/>
                    </a:lnTo>
                    <a:lnTo>
                      <a:pt x="526513" y="188595"/>
                    </a:lnTo>
                    <a:lnTo>
                      <a:pt x="520202" y="187603"/>
                    </a:lnTo>
                    <a:lnTo>
                      <a:pt x="515632" y="187628"/>
                    </a:lnTo>
                    <a:lnTo>
                      <a:pt x="514011" y="183759"/>
                    </a:lnTo>
                    <a:lnTo>
                      <a:pt x="514591" y="179067"/>
                    </a:lnTo>
                    <a:lnTo>
                      <a:pt x="515462" y="174352"/>
                    </a:lnTo>
                    <a:lnTo>
                      <a:pt x="519332" y="170870"/>
                    </a:lnTo>
                    <a:lnTo>
                      <a:pt x="524240" y="171111"/>
                    </a:lnTo>
                    <a:lnTo>
                      <a:pt x="528593" y="167001"/>
                    </a:lnTo>
                    <a:lnTo>
                      <a:pt x="532704" y="167895"/>
                    </a:lnTo>
                    <a:lnTo>
                      <a:pt x="535219" y="163978"/>
                    </a:lnTo>
                    <a:lnTo>
                      <a:pt x="540781" y="163687"/>
                    </a:lnTo>
                    <a:lnTo>
                      <a:pt x="543441" y="168210"/>
                    </a:lnTo>
                    <a:lnTo>
                      <a:pt x="545569" y="172780"/>
                    </a:lnTo>
                    <a:lnTo>
                      <a:pt x="547793" y="168548"/>
                    </a:lnTo>
                    <a:lnTo>
                      <a:pt x="547479" y="162551"/>
                    </a:lnTo>
                    <a:lnTo>
                      <a:pt x="548519" y="158464"/>
                    </a:lnTo>
                    <a:lnTo>
                      <a:pt x="546923" y="154015"/>
                    </a:lnTo>
                    <a:lnTo>
                      <a:pt x="548712" y="149952"/>
                    </a:lnTo>
                    <a:lnTo>
                      <a:pt x="552194" y="152274"/>
                    </a:lnTo>
                    <a:lnTo>
                      <a:pt x="557345" y="149082"/>
                    </a:lnTo>
                    <a:lnTo>
                      <a:pt x="560779" y="144149"/>
                    </a:lnTo>
                    <a:lnTo>
                      <a:pt x="562375" y="139167"/>
                    </a:lnTo>
                    <a:lnTo>
                      <a:pt x="564382" y="134573"/>
                    </a:lnTo>
                    <a:lnTo>
                      <a:pt x="560634" y="137861"/>
                    </a:lnTo>
                    <a:lnTo>
                      <a:pt x="556861" y="140328"/>
                    </a:lnTo>
                    <a:lnTo>
                      <a:pt x="549026" y="140014"/>
                    </a:lnTo>
                    <a:lnTo>
                      <a:pt x="543513" y="139119"/>
                    </a:lnTo>
                    <a:lnTo>
                      <a:pt x="540128" y="136023"/>
                    </a:lnTo>
                    <a:lnTo>
                      <a:pt x="542715" y="130873"/>
                    </a:lnTo>
                    <a:lnTo>
                      <a:pt x="545883" y="126738"/>
                    </a:lnTo>
                    <a:lnTo>
                      <a:pt x="548011" y="121901"/>
                    </a:lnTo>
                    <a:lnTo>
                      <a:pt x="544094" y="118637"/>
                    </a:lnTo>
                    <a:lnTo>
                      <a:pt x="540176" y="120402"/>
                    </a:lnTo>
                    <a:lnTo>
                      <a:pt x="536379" y="122312"/>
                    </a:lnTo>
                    <a:lnTo>
                      <a:pt x="530358" y="120741"/>
                    </a:lnTo>
                    <a:lnTo>
                      <a:pt x="525159" y="117814"/>
                    </a:lnTo>
                    <a:lnTo>
                      <a:pt x="521459" y="113268"/>
                    </a:lnTo>
                    <a:lnTo>
                      <a:pt x="520855" y="108722"/>
                    </a:lnTo>
                    <a:lnTo>
                      <a:pt x="522547" y="103861"/>
                    </a:lnTo>
                    <a:lnTo>
                      <a:pt x="523273" y="99146"/>
                    </a:lnTo>
                    <a:lnTo>
                      <a:pt x="529101" y="102507"/>
                    </a:lnTo>
                    <a:lnTo>
                      <a:pt x="531132" y="106570"/>
                    </a:lnTo>
                    <a:lnTo>
                      <a:pt x="535726" y="109907"/>
                    </a:lnTo>
                    <a:lnTo>
                      <a:pt x="540370" y="110632"/>
                    </a:lnTo>
                    <a:lnTo>
                      <a:pt x="540418" y="104611"/>
                    </a:lnTo>
                    <a:lnTo>
                      <a:pt x="536428" y="103136"/>
                    </a:lnTo>
                    <a:lnTo>
                      <a:pt x="532438" y="100742"/>
                    </a:lnTo>
                    <a:lnTo>
                      <a:pt x="527940" y="97187"/>
                    </a:lnTo>
                    <a:lnTo>
                      <a:pt x="530914" y="92448"/>
                    </a:lnTo>
                    <a:lnTo>
                      <a:pt x="534687" y="89788"/>
                    </a:lnTo>
                    <a:lnTo>
                      <a:pt x="538314" y="84879"/>
                    </a:lnTo>
                    <a:lnTo>
                      <a:pt x="538870" y="80163"/>
                    </a:lnTo>
                    <a:lnTo>
                      <a:pt x="535944" y="77165"/>
                    </a:lnTo>
                    <a:lnTo>
                      <a:pt x="531447" y="79921"/>
                    </a:lnTo>
                    <a:lnTo>
                      <a:pt x="531059" y="84734"/>
                    </a:lnTo>
                    <a:lnTo>
                      <a:pt x="526707" y="86475"/>
                    </a:lnTo>
                    <a:lnTo>
                      <a:pt x="522910" y="88216"/>
                    </a:lnTo>
                    <a:lnTo>
                      <a:pt x="519089" y="90005"/>
                    </a:lnTo>
                    <a:lnTo>
                      <a:pt x="515075" y="87708"/>
                    </a:lnTo>
                    <a:lnTo>
                      <a:pt x="513068" y="83282"/>
                    </a:lnTo>
                    <a:lnTo>
                      <a:pt x="513238" y="77697"/>
                    </a:lnTo>
                    <a:lnTo>
                      <a:pt x="518194" y="72256"/>
                    </a:lnTo>
                    <a:lnTo>
                      <a:pt x="521943" y="69499"/>
                    </a:lnTo>
                    <a:lnTo>
                      <a:pt x="525691" y="66742"/>
                    </a:lnTo>
                    <a:lnTo>
                      <a:pt x="529415" y="63550"/>
                    </a:lnTo>
                    <a:lnTo>
                      <a:pt x="525449" y="58182"/>
                    </a:lnTo>
                    <a:lnTo>
                      <a:pt x="520202" y="57891"/>
                    </a:lnTo>
                    <a:lnTo>
                      <a:pt x="513576" y="58012"/>
                    </a:lnTo>
                    <a:lnTo>
                      <a:pt x="509513" y="54651"/>
                    </a:lnTo>
                    <a:lnTo>
                      <a:pt x="510481" y="50178"/>
                    </a:lnTo>
                    <a:lnTo>
                      <a:pt x="510626" y="44422"/>
                    </a:lnTo>
                    <a:lnTo>
                      <a:pt x="511738" y="39441"/>
                    </a:lnTo>
                    <a:lnTo>
                      <a:pt x="513600" y="35523"/>
                    </a:lnTo>
                    <a:lnTo>
                      <a:pt x="520056" y="33274"/>
                    </a:lnTo>
                    <a:lnTo>
                      <a:pt x="523176" y="28994"/>
                    </a:lnTo>
                    <a:lnTo>
                      <a:pt x="523418" y="24303"/>
                    </a:lnTo>
                    <a:lnTo>
                      <a:pt x="523781" y="19612"/>
                    </a:lnTo>
                    <a:lnTo>
                      <a:pt x="521919" y="15041"/>
                    </a:lnTo>
                    <a:lnTo>
                      <a:pt x="521290" y="10398"/>
                    </a:lnTo>
                    <a:lnTo>
                      <a:pt x="519670" y="5804"/>
                    </a:lnTo>
                    <a:lnTo>
                      <a:pt x="515511" y="4643"/>
                    </a:lnTo>
                    <a:lnTo>
                      <a:pt x="511762" y="7351"/>
                    </a:lnTo>
                    <a:lnTo>
                      <a:pt x="511544" y="11873"/>
                    </a:lnTo>
                    <a:lnTo>
                      <a:pt x="512657" y="16855"/>
                    </a:lnTo>
                    <a:lnTo>
                      <a:pt x="512391" y="21208"/>
                    </a:lnTo>
                    <a:lnTo>
                      <a:pt x="508401" y="24351"/>
                    </a:lnTo>
                    <a:lnTo>
                      <a:pt x="504073" y="24158"/>
                    </a:lnTo>
                    <a:lnTo>
                      <a:pt x="500106" y="21836"/>
                    </a:lnTo>
                    <a:lnTo>
                      <a:pt x="499453" y="16927"/>
                    </a:lnTo>
                    <a:lnTo>
                      <a:pt x="501775" y="13324"/>
                    </a:lnTo>
                    <a:lnTo>
                      <a:pt x="502428" y="8730"/>
                    </a:lnTo>
                    <a:lnTo>
                      <a:pt x="506515" y="3071"/>
                    </a:lnTo>
                    <a:lnTo>
                      <a:pt x="502839" y="0"/>
                    </a:lnTo>
                    <a:lnTo>
                      <a:pt x="491232" y="411"/>
                    </a:lnTo>
                    <a:lnTo>
                      <a:pt x="483494" y="677"/>
                    </a:lnTo>
                    <a:lnTo>
                      <a:pt x="477327" y="919"/>
                    </a:lnTo>
                    <a:lnTo>
                      <a:pt x="460303" y="1596"/>
                    </a:lnTo>
                    <a:lnTo>
                      <a:pt x="454645" y="1814"/>
                    </a:lnTo>
                    <a:lnTo>
                      <a:pt x="448696" y="2055"/>
                    </a:lnTo>
                    <a:lnTo>
                      <a:pt x="440957" y="2370"/>
                    </a:lnTo>
                    <a:lnTo>
                      <a:pt x="433219" y="2587"/>
                    </a:lnTo>
                    <a:lnTo>
                      <a:pt x="426158" y="2708"/>
                    </a:lnTo>
                    <a:lnTo>
                      <a:pt x="421612" y="2999"/>
                    </a:lnTo>
                    <a:lnTo>
                      <a:pt x="415470" y="3410"/>
                    </a:lnTo>
                    <a:lnTo>
                      <a:pt x="410004" y="3555"/>
                    </a:lnTo>
                    <a:lnTo>
                      <a:pt x="405459" y="3700"/>
                    </a:lnTo>
                    <a:lnTo>
                      <a:pt x="401009" y="4498"/>
                    </a:lnTo>
                    <a:lnTo>
                      <a:pt x="394552" y="4304"/>
                    </a:lnTo>
                    <a:lnTo>
                      <a:pt x="386814" y="4957"/>
                    </a:lnTo>
                    <a:lnTo>
                      <a:pt x="376101" y="5417"/>
                    </a:lnTo>
                    <a:lnTo>
                      <a:pt x="371338" y="5151"/>
                    </a:lnTo>
                    <a:lnTo>
                      <a:pt x="364349" y="5296"/>
                    </a:lnTo>
                    <a:lnTo>
                      <a:pt x="359731" y="5441"/>
                    </a:lnTo>
                    <a:lnTo>
                      <a:pt x="351992" y="5683"/>
                    </a:lnTo>
                    <a:lnTo>
                      <a:pt x="346406" y="5852"/>
                    </a:lnTo>
                    <a:lnTo>
                      <a:pt x="340385" y="6045"/>
                    </a:lnTo>
                    <a:lnTo>
                      <a:pt x="332646" y="6287"/>
                    </a:lnTo>
                    <a:lnTo>
                      <a:pt x="324908" y="6529"/>
                    </a:lnTo>
                    <a:lnTo>
                      <a:pt x="317170" y="6771"/>
                    </a:lnTo>
                    <a:lnTo>
                      <a:pt x="309432" y="7013"/>
                    </a:lnTo>
                    <a:lnTo>
                      <a:pt x="297825" y="7376"/>
                    </a:lnTo>
                    <a:lnTo>
                      <a:pt x="290087" y="7617"/>
                    </a:lnTo>
                    <a:lnTo>
                      <a:pt x="263003" y="8464"/>
                    </a:lnTo>
                    <a:lnTo>
                      <a:pt x="255264" y="8705"/>
                    </a:lnTo>
                    <a:lnTo>
                      <a:pt x="243657" y="9068"/>
                    </a:lnTo>
                    <a:lnTo>
                      <a:pt x="235919" y="9310"/>
                    </a:lnTo>
                    <a:lnTo>
                      <a:pt x="228181" y="9504"/>
                    </a:lnTo>
                    <a:lnTo>
                      <a:pt x="216573" y="9794"/>
                    </a:lnTo>
                    <a:lnTo>
                      <a:pt x="208835" y="9987"/>
                    </a:lnTo>
                    <a:lnTo>
                      <a:pt x="201097" y="10084"/>
                    </a:lnTo>
                    <a:lnTo>
                      <a:pt x="193359" y="10181"/>
                    </a:lnTo>
                    <a:lnTo>
                      <a:pt x="185621" y="10253"/>
                    </a:lnTo>
                    <a:lnTo>
                      <a:pt x="177882" y="10350"/>
                    </a:lnTo>
                    <a:lnTo>
                      <a:pt x="171426" y="10398"/>
                    </a:lnTo>
                    <a:lnTo>
                      <a:pt x="158536" y="11148"/>
                    </a:lnTo>
                    <a:lnTo>
                      <a:pt x="153386" y="11341"/>
                    </a:lnTo>
                    <a:lnTo>
                      <a:pt x="146930" y="11390"/>
                    </a:lnTo>
                    <a:lnTo>
                      <a:pt x="141851" y="11656"/>
                    </a:lnTo>
                    <a:lnTo>
                      <a:pt x="137281" y="11486"/>
                    </a:lnTo>
                    <a:lnTo>
                      <a:pt x="127584" y="11704"/>
                    </a:lnTo>
                    <a:lnTo>
                      <a:pt x="119845" y="11873"/>
                    </a:lnTo>
                    <a:lnTo>
                      <a:pt x="112107" y="12043"/>
                    </a:lnTo>
                    <a:lnTo>
                      <a:pt x="104369" y="12236"/>
                    </a:lnTo>
                    <a:lnTo>
                      <a:pt x="97236" y="12381"/>
                    </a:lnTo>
                    <a:lnTo>
                      <a:pt x="92762" y="12478"/>
                    </a:lnTo>
                    <a:lnTo>
                      <a:pt x="77285" y="12817"/>
                    </a:lnTo>
                    <a:lnTo>
                      <a:pt x="65678" y="13083"/>
                    </a:lnTo>
                    <a:lnTo>
                      <a:pt x="57940" y="13252"/>
                    </a:lnTo>
                    <a:lnTo>
                      <a:pt x="51555" y="13373"/>
                    </a:lnTo>
                    <a:lnTo>
                      <a:pt x="46332" y="13542"/>
                    </a:lnTo>
                    <a:lnTo>
                      <a:pt x="42052" y="13687"/>
                    </a:lnTo>
                    <a:lnTo>
                      <a:pt x="36345" y="13856"/>
                    </a:lnTo>
                    <a:lnTo>
                      <a:pt x="30856" y="14050"/>
                    </a:lnTo>
                    <a:lnTo>
                      <a:pt x="19249" y="14412"/>
                    </a:lnTo>
                    <a:lnTo>
                      <a:pt x="11511" y="14461"/>
                    </a:lnTo>
                    <a:lnTo>
                      <a:pt x="3651" y="14582"/>
                    </a:lnTo>
                    <a:lnTo>
                      <a:pt x="48" y="19877"/>
                    </a:lnTo>
                    <a:lnTo>
                      <a:pt x="0" y="24545"/>
                    </a:lnTo>
                    <a:lnTo>
                      <a:pt x="96" y="29236"/>
                    </a:lnTo>
                    <a:lnTo>
                      <a:pt x="241" y="33903"/>
                    </a:lnTo>
                    <a:lnTo>
                      <a:pt x="387" y="38570"/>
                    </a:lnTo>
                    <a:lnTo>
                      <a:pt x="532" y="43237"/>
                    </a:lnTo>
                    <a:lnTo>
                      <a:pt x="653" y="47905"/>
                    </a:lnTo>
                    <a:lnTo>
                      <a:pt x="798" y="52572"/>
                    </a:lnTo>
                    <a:lnTo>
                      <a:pt x="943" y="57239"/>
                    </a:lnTo>
                    <a:lnTo>
                      <a:pt x="1088" y="61906"/>
                    </a:lnTo>
                    <a:lnTo>
                      <a:pt x="1209" y="66597"/>
                    </a:lnTo>
                    <a:lnTo>
                      <a:pt x="1354" y="71264"/>
                    </a:lnTo>
                    <a:lnTo>
                      <a:pt x="4159" y="75883"/>
                    </a:lnTo>
                    <a:lnTo>
                      <a:pt x="8947" y="76512"/>
                    </a:lnTo>
                    <a:lnTo>
                      <a:pt x="13493" y="78253"/>
                    </a:lnTo>
                    <a:lnTo>
                      <a:pt x="13735" y="82678"/>
                    </a:lnTo>
                    <a:lnTo>
                      <a:pt x="18354" y="83525"/>
                    </a:lnTo>
                    <a:lnTo>
                      <a:pt x="14243" y="85580"/>
                    </a:lnTo>
                    <a:lnTo>
                      <a:pt x="11075" y="82340"/>
                    </a:lnTo>
                    <a:lnTo>
                      <a:pt x="7835" y="85145"/>
                    </a:lnTo>
                    <a:lnTo>
                      <a:pt x="3409" y="87321"/>
                    </a:lnTo>
                    <a:lnTo>
                      <a:pt x="1499" y="92883"/>
                    </a:lnTo>
                    <a:lnTo>
                      <a:pt x="1354" y="99291"/>
                    </a:lnTo>
                    <a:lnTo>
                      <a:pt x="1258" y="103450"/>
                    </a:lnTo>
                    <a:lnTo>
                      <a:pt x="1354" y="108625"/>
                    </a:lnTo>
                    <a:lnTo>
                      <a:pt x="1426" y="113292"/>
                    </a:lnTo>
                    <a:lnTo>
                      <a:pt x="1499" y="117960"/>
                    </a:lnTo>
                    <a:lnTo>
                      <a:pt x="1572" y="122627"/>
                    </a:lnTo>
                    <a:lnTo>
                      <a:pt x="1668" y="127294"/>
                    </a:lnTo>
                    <a:lnTo>
                      <a:pt x="1741" y="131961"/>
                    </a:lnTo>
                    <a:lnTo>
                      <a:pt x="1814" y="136652"/>
                    </a:lnTo>
                    <a:lnTo>
                      <a:pt x="1886" y="140981"/>
                    </a:lnTo>
                    <a:lnTo>
                      <a:pt x="1982" y="145986"/>
                    </a:lnTo>
                    <a:lnTo>
                      <a:pt x="2055" y="150654"/>
                    </a:lnTo>
                    <a:lnTo>
                      <a:pt x="2128" y="155321"/>
                    </a:lnTo>
                    <a:lnTo>
                      <a:pt x="2200" y="159988"/>
                    </a:lnTo>
                    <a:lnTo>
                      <a:pt x="2297" y="164655"/>
                    </a:lnTo>
                    <a:lnTo>
                      <a:pt x="2370" y="169322"/>
                    </a:lnTo>
                    <a:lnTo>
                      <a:pt x="2514" y="178656"/>
                    </a:lnTo>
                    <a:lnTo>
                      <a:pt x="2611" y="183323"/>
                    </a:lnTo>
                    <a:lnTo>
                      <a:pt x="2684" y="187990"/>
                    </a:lnTo>
                    <a:lnTo>
                      <a:pt x="2756" y="192658"/>
                    </a:lnTo>
                    <a:lnTo>
                      <a:pt x="2829" y="197325"/>
                    </a:lnTo>
                    <a:lnTo>
                      <a:pt x="2926" y="201968"/>
                    </a:lnTo>
                    <a:lnTo>
                      <a:pt x="2999" y="206659"/>
                    </a:lnTo>
                    <a:lnTo>
                      <a:pt x="3143" y="215969"/>
                    </a:lnTo>
                    <a:lnTo>
                      <a:pt x="3240" y="220636"/>
                    </a:lnTo>
                    <a:lnTo>
                      <a:pt x="3313" y="225303"/>
                    </a:lnTo>
                    <a:lnTo>
                      <a:pt x="3409" y="229970"/>
                    </a:lnTo>
                    <a:lnTo>
                      <a:pt x="7013" y="232896"/>
                    </a:lnTo>
                    <a:lnTo>
                      <a:pt x="11172" y="236209"/>
                    </a:lnTo>
                    <a:lnTo>
                      <a:pt x="14581" y="243730"/>
                    </a:lnTo>
                    <a:lnTo>
                      <a:pt x="16467" y="247938"/>
                    </a:lnTo>
                    <a:lnTo>
                      <a:pt x="20482" y="252194"/>
                    </a:lnTo>
                    <a:lnTo>
                      <a:pt x="24665" y="253233"/>
                    </a:lnTo>
                    <a:lnTo>
                      <a:pt x="28002" y="256232"/>
                    </a:lnTo>
                    <a:lnTo>
                      <a:pt x="31412" y="258698"/>
                    </a:lnTo>
                    <a:lnTo>
                      <a:pt x="35934" y="261939"/>
                    </a:lnTo>
                    <a:lnTo>
                      <a:pt x="38328" y="266558"/>
                    </a:lnTo>
                    <a:lnTo>
                      <a:pt x="42584" y="271104"/>
                    </a:lnTo>
                    <a:lnTo>
                      <a:pt x="46961" y="275674"/>
                    </a:lnTo>
                    <a:lnTo>
                      <a:pt x="50467" y="280269"/>
                    </a:lnTo>
                    <a:lnTo>
                      <a:pt x="52136" y="284888"/>
                    </a:lnTo>
                    <a:lnTo>
                      <a:pt x="53224" y="289530"/>
                    </a:lnTo>
                    <a:lnTo>
                      <a:pt x="52982" y="294198"/>
                    </a:lnTo>
                    <a:lnTo>
                      <a:pt x="52087" y="298889"/>
                    </a:lnTo>
                    <a:lnTo>
                      <a:pt x="51749" y="303290"/>
                    </a:lnTo>
                    <a:lnTo>
                      <a:pt x="55522" y="308126"/>
                    </a:lnTo>
                    <a:lnTo>
                      <a:pt x="53031" y="312866"/>
                    </a:lnTo>
                    <a:lnTo>
                      <a:pt x="53418" y="317364"/>
                    </a:lnTo>
                    <a:lnTo>
                      <a:pt x="55352" y="322128"/>
                    </a:lnTo>
                    <a:lnTo>
                      <a:pt x="57577" y="325779"/>
                    </a:lnTo>
                    <a:lnTo>
                      <a:pt x="61567" y="327907"/>
                    </a:lnTo>
                    <a:lnTo>
                      <a:pt x="63139" y="334315"/>
                    </a:lnTo>
                    <a:lnTo>
                      <a:pt x="69547" y="332066"/>
                    </a:lnTo>
                    <a:lnTo>
                      <a:pt x="73658" y="333058"/>
                    </a:lnTo>
                    <a:lnTo>
                      <a:pt x="69619" y="334678"/>
                    </a:lnTo>
                    <a:lnTo>
                      <a:pt x="65702" y="336129"/>
                    </a:lnTo>
                    <a:lnTo>
                      <a:pt x="65630" y="340530"/>
                    </a:lnTo>
                    <a:lnTo>
                      <a:pt x="68701" y="344617"/>
                    </a:lnTo>
                    <a:lnTo>
                      <a:pt x="70055" y="348800"/>
                    </a:lnTo>
                    <a:lnTo>
                      <a:pt x="69112" y="353298"/>
                    </a:lnTo>
                    <a:lnTo>
                      <a:pt x="73150" y="355184"/>
                    </a:lnTo>
                    <a:lnTo>
                      <a:pt x="78011" y="355088"/>
                    </a:lnTo>
                    <a:lnTo>
                      <a:pt x="81904" y="352839"/>
                    </a:lnTo>
                    <a:lnTo>
                      <a:pt x="79728" y="356998"/>
                    </a:lnTo>
                    <a:lnTo>
                      <a:pt x="81928" y="360916"/>
                    </a:lnTo>
                    <a:lnTo>
                      <a:pt x="79123" y="366937"/>
                    </a:lnTo>
                    <a:lnTo>
                      <a:pt x="84081" y="371773"/>
                    </a:lnTo>
                    <a:lnTo>
                      <a:pt x="84322" y="377384"/>
                    </a:lnTo>
                    <a:lnTo>
                      <a:pt x="84975" y="381930"/>
                    </a:lnTo>
                    <a:lnTo>
                      <a:pt x="90585" y="383066"/>
                    </a:lnTo>
                    <a:lnTo>
                      <a:pt x="88748" y="389281"/>
                    </a:lnTo>
                    <a:lnTo>
                      <a:pt x="91238" y="395665"/>
                    </a:lnTo>
                    <a:lnTo>
                      <a:pt x="91021" y="400332"/>
                    </a:lnTo>
                    <a:lnTo>
                      <a:pt x="93173" y="405120"/>
                    </a:lnTo>
                    <a:lnTo>
                      <a:pt x="95204" y="409013"/>
                    </a:lnTo>
                    <a:lnTo>
                      <a:pt x="98759" y="414309"/>
                    </a:lnTo>
                    <a:lnTo>
                      <a:pt x="98662" y="418710"/>
                    </a:lnTo>
                    <a:lnTo>
                      <a:pt x="96268" y="422845"/>
                    </a:lnTo>
                    <a:lnTo>
                      <a:pt x="99630" y="426570"/>
                    </a:lnTo>
                    <a:lnTo>
                      <a:pt x="103136" y="429931"/>
                    </a:lnTo>
                    <a:lnTo>
                      <a:pt x="102894" y="434429"/>
                    </a:lnTo>
                    <a:lnTo>
                      <a:pt x="103619" y="438661"/>
                    </a:lnTo>
                    <a:lnTo>
                      <a:pt x="99992" y="440982"/>
                    </a:lnTo>
                    <a:lnTo>
                      <a:pt x="95591" y="441127"/>
                    </a:lnTo>
                    <a:lnTo>
                      <a:pt x="93995" y="445165"/>
                    </a:lnTo>
                    <a:lnTo>
                      <a:pt x="96219" y="448768"/>
                    </a:lnTo>
                    <a:lnTo>
                      <a:pt x="99098" y="452517"/>
                    </a:lnTo>
                    <a:lnTo>
                      <a:pt x="101492" y="456168"/>
                    </a:lnTo>
                    <a:lnTo>
                      <a:pt x="97719" y="458852"/>
                    </a:lnTo>
                    <a:lnTo>
                      <a:pt x="97090" y="463834"/>
                    </a:lnTo>
                    <a:lnTo>
                      <a:pt x="94599" y="467485"/>
                    </a:lnTo>
                    <a:lnTo>
                      <a:pt x="96219" y="471669"/>
                    </a:lnTo>
                    <a:lnTo>
                      <a:pt x="95470" y="477206"/>
                    </a:lnTo>
                    <a:lnTo>
                      <a:pt x="96583" y="482696"/>
                    </a:lnTo>
                    <a:lnTo>
                      <a:pt x="93390" y="486807"/>
                    </a:lnTo>
                    <a:lnTo>
                      <a:pt x="91940" y="491909"/>
                    </a:lnTo>
                    <a:lnTo>
                      <a:pt x="89013" y="496480"/>
                    </a:lnTo>
                    <a:lnTo>
                      <a:pt x="88046" y="501219"/>
                    </a:lnTo>
                    <a:lnTo>
                      <a:pt x="85966" y="506539"/>
                    </a:lnTo>
                    <a:lnTo>
                      <a:pt x="83814" y="512488"/>
                    </a:lnTo>
                    <a:lnTo>
                      <a:pt x="80139" y="514471"/>
                    </a:lnTo>
                    <a:lnTo>
                      <a:pt x="77527" y="518243"/>
                    </a:lnTo>
                    <a:lnTo>
                      <a:pt x="75762" y="522064"/>
                    </a:lnTo>
                    <a:lnTo>
                      <a:pt x="75157" y="526683"/>
                    </a:lnTo>
                    <a:lnTo>
                      <a:pt x="75520" y="531012"/>
                    </a:lnTo>
                    <a:lnTo>
                      <a:pt x="70853" y="531616"/>
                    </a:lnTo>
                    <a:lnTo>
                      <a:pt x="67709" y="535824"/>
                    </a:lnTo>
                    <a:lnTo>
                      <a:pt x="67298" y="540321"/>
                    </a:lnTo>
                    <a:lnTo>
                      <a:pt x="68604" y="544844"/>
                    </a:lnTo>
                    <a:lnTo>
                      <a:pt x="72134" y="547649"/>
                    </a:lnTo>
                    <a:lnTo>
                      <a:pt x="70877" y="552074"/>
                    </a:lnTo>
                    <a:lnTo>
                      <a:pt x="72715" y="557684"/>
                    </a:lnTo>
                    <a:lnTo>
                      <a:pt x="73610" y="562254"/>
                    </a:lnTo>
                    <a:lnTo>
                      <a:pt x="70611" y="565737"/>
                    </a:lnTo>
                    <a:lnTo>
                      <a:pt x="67588" y="568735"/>
                    </a:lnTo>
                    <a:lnTo>
                      <a:pt x="64880" y="572556"/>
                    </a:lnTo>
                    <a:lnTo>
                      <a:pt x="64445" y="578118"/>
                    </a:lnTo>
                    <a:lnTo>
                      <a:pt x="62607" y="582616"/>
                    </a:lnTo>
                    <a:lnTo>
                      <a:pt x="64880" y="587235"/>
                    </a:lnTo>
                    <a:lnTo>
                      <a:pt x="66911" y="591708"/>
                    </a:lnTo>
                    <a:lnTo>
                      <a:pt x="71167" y="593909"/>
                    </a:lnTo>
                    <a:lnTo>
                      <a:pt x="74722" y="596859"/>
                    </a:lnTo>
                    <a:lnTo>
                      <a:pt x="76971" y="600994"/>
                    </a:lnTo>
                    <a:lnTo>
                      <a:pt x="78857" y="605298"/>
                    </a:lnTo>
                    <a:lnTo>
                      <a:pt x="78688" y="610352"/>
                    </a:lnTo>
                    <a:lnTo>
                      <a:pt x="77237" y="614778"/>
                    </a:lnTo>
                    <a:lnTo>
                      <a:pt x="74867" y="619735"/>
                    </a:lnTo>
                    <a:lnTo>
                      <a:pt x="75665" y="624378"/>
                    </a:lnTo>
                    <a:lnTo>
                      <a:pt x="74649" y="629045"/>
                    </a:lnTo>
                    <a:lnTo>
                      <a:pt x="72739" y="632793"/>
                    </a:lnTo>
                    <a:lnTo>
                      <a:pt x="70974" y="636808"/>
                    </a:lnTo>
                    <a:lnTo>
                      <a:pt x="71844" y="642974"/>
                    </a:lnTo>
                    <a:lnTo>
                      <a:pt x="69184" y="647472"/>
                    </a:lnTo>
                    <a:lnTo>
                      <a:pt x="66984" y="652018"/>
                    </a:lnTo>
                    <a:lnTo>
                      <a:pt x="62075" y="655379"/>
                    </a:lnTo>
                    <a:lnTo>
                      <a:pt x="59415" y="659805"/>
                    </a:lnTo>
                    <a:lnTo>
                      <a:pt x="64324" y="661521"/>
                    </a:lnTo>
                    <a:lnTo>
                      <a:pt x="64807" y="666479"/>
                    </a:lnTo>
                    <a:lnTo>
                      <a:pt x="64493" y="671146"/>
                    </a:lnTo>
                    <a:lnTo>
                      <a:pt x="63526" y="675813"/>
                    </a:lnTo>
                    <a:lnTo>
                      <a:pt x="62341" y="680504"/>
                    </a:lnTo>
                    <a:lnTo>
                      <a:pt x="60890" y="685172"/>
                    </a:lnTo>
                    <a:lnTo>
                      <a:pt x="58109" y="689548"/>
                    </a:lnTo>
                    <a:lnTo>
                      <a:pt x="54143" y="692353"/>
                    </a:lnTo>
                    <a:lnTo>
                      <a:pt x="50153" y="693731"/>
                    </a:lnTo>
                    <a:lnTo>
                      <a:pt x="46163" y="695569"/>
                    </a:lnTo>
                    <a:lnTo>
                      <a:pt x="42173" y="697407"/>
                    </a:lnTo>
                    <a:lnTo>
                      <a:pt x="40674" y="702340"/>
                    </a:lnTo>
                    <a:lnTo>
                      <a:pt x="43043" y="706307"/>
                    </a:lnTo>
                    <a:lnTo>
                      <a:pt x="43406" y="711240"/>
                    </a:lnTo>
                    <a:lnTo>
                      <a:pt x="48968" y="717043"/>
                    </a:lnTo>
                    <a:lnTo>
                      <a:pt x="52451" y="722097"/>
                    </a:lnTo>
                    <a:lnTo>
                      <a:pt x="56586" y="718494"/>
                    </a:lnTo>
                    <a:lnTo>
                      <a:pt x="62728" y="715399"/>
                    </a:lnTo>
                    <a:lnTo>
                      <a:pt x="66718" y="713682"/>
                    </a:lnTo>
                    <a:lnTo>
                      <a:pt x="70732" y="712086"/>
                    </a:lnTo>
                    <a:lnTo>
                      <a:pt x="74722" y="710683"/>
                    </a:lnTo>
                    <a:lnTo>
                      <a:pt x="82751" y="709232"/>
                    </a:lnTo>
                    <a:lnTo>
                      <a:pt x="90779" y="707951"/>
                    </a:lnTo>
                    <a:lnTo>
                      <a:pt x="98807" y="706669"/>
                    </a:lnTo>
                    <a:lnTo>
                      <a:pt x="106836" y="705387"/>
                    </a:lnTo>
                    <a:lnTo>
                      <a:pt x="113365" y="704396"/>
                    </a:lnTo>
                    <a:lnTo>
                      <a:pt x="118902" y="704033"/>
                    </a:lnTo>
                    <a:lnTo>
                      <a:pt x="123666" y="703719"/>
                    </a:lnTo>
                    <a:lnTo>
                      <a:pt x="130993" y="703985"/>
                    </a:lnTo>
                    <a:lnTo>
                      <a:pt x="139070" y="704178"/>
                    </a:lnTo>
                    <a:lnTo>
                      <a:pt x="146349" y="703501"/>
                    </a:lnTo>
                    <a:lnTo>
                      <a:pt x="151113" y="702340"/>
                    </a:lnTo>
                    <a:lnTo>
                      <a:pt x="155369" y="701301"/>
                    </a:lnTo>
                    <a:lnTo>
                      <a:pt x="163156" y="700841"/>
                    </a:lnTo>
                    <a:lnTo>
                      <a:pt x="171256" y="701929"/>
                    </a:lnTo>
                    <a:lnTo>
                      <a:pt x="179382" y="703598"/>
                    </a:lnTo>
                    <a:lnTo>
                      <a:pt x="186297" y="705049"/>
                    </a:lnTo>
                    <a:lnTo>
                      <a:pt x="195632" y="707467"/>
                    </a:lnTo>
                    <a:lnTo>
                      <a:pt x="199694" y="708531"/>
                    </a:lnTo>
                    <a:lnTo>
                      <a:pt x="203781" y="710296"/>
                    </a:lnTo>
                    <a:lnTo>
                      <a:pt x="207844" y="711240"/>
                    </a:lnTo>
                    <a:lnTo>
                      <a:pt x="211906" y="712472"/>
                    </a:lnTo>
                    <a:lnTo>
                      <a:pt x="216017" y="714141"/>
                    </a:lnTo>
                    <a:lnTo>
                      <a:pt x="220104" y="715979"/>
                    </a:lnTo>
                    <a:lnTo>
                      <a:pt x="224191" y="717793"/>
                    </a:lnTo>
                    <a:lnTo>
                      <a:pt x="228302" y="719631"/>
                    </a:lnTo>
                    <a:lnTo>
                      <a:pt x="232388" y="721541"/>
                    </a:lnTo>
                    <a:lnTo>
                      <a:pt x="236499" y="723500"/>
                    </a:lnTo>
                    <a:lnTo>
                      <a:pt x="240610" y="725458"/>
                    </a:lnTo>
                    <a:lnTo>
                      <a:pt x="244697" y="727417"/>
                    </a:lnTo>
                    <a:lnTo>
                      <a:pt x="248808" y="729183"/>
                    </a:lnTo>
                    <a:lnTo>
                      <a:pt x="252894" y="730706"/>
                    </a:lnTo>
                    <a:lnTo>
                      <a:pt x="256982" y="732254"/>
                    </a:lnTo>
                    <a:lnTo>
                      <a:pt x="261092" y="733777"/>
                    </a:lnTo>
                    <a:lnTo>
                      <a:pt x="265155" y="735059"/>
                    </a:lnTo>
                    <a:lnTo>
                      <a:pt x="273304" y="736993"/>
                    </a:lnTo>
                    <a:lnTo>
                      <a:pt x="277391" y="737888"/>
                    </a:lnTo>
                    <a:lnTo>
                      <a:pt x="281453" y="738758"/>
                    </a:lnTo>
                    <a:lnTo>
                      <a:pt x="285540" y="739605"/>
                    </a:lnTo>
                    <a:lnTo>
                      <a:pt x="293665" y="740645"/>
                    </a:lnTo>
                    <a:lnTo>
                      <a:pt x="301766" y="741563"/>
                    </a:lnTo>
                    <a:lnTo>
                      <a:pt x="307643" y="742313"/>
                    </a:lnTo>
                    <a:lnTo>
                      <a:pt x="313978" y="743667"/>
                    </a:lnTo>
                    <a:lnTo>
                      <a:pt x="318065" y="744538"/>
                    </a:lnTo>
                    <a:lnTo>
                      <a:pt x="322128" y="745384"/>
                    </a:lnTo>
                    <a:lnTo>
                      <a:pt x="329116" y="746593"/>
                    </a:lnTo>
                    <a:lnTo>
                      <a:pt x="334340" y="746835"/>
                    </a:lnTo>
                    <a:lnTo>
                      <a:pt x="339756" y="746183"/>
                    </a:lnTo>
                    <a:lnTo>
                      <a:pt x="346334" y="743667"/>
                    </a:lnTo>
                    <a:lnTo>
                      <a:pt x="349985" y="741128"/>
                    </a:lnTo>
                    <a:lnTo>
                      <a:pt x="354217" y="738758"/>
                    </a:lnTo>
                    <a:lnTo>
                      <a:pt x="358207" y="736800"/>
                    </a:lnTo>
                    <a:lnTo>
                      <a:pt x="362173" y="734962"/>
                    </a:lnTo>
                    <a:lnTo>
                      <a:pt x="367566" y="733922"/>
                    </a:lnTo>
                    <a:lnTo>
                      <a:pt x="372474" y="734140"/>
                    </a:lnTo>
                    <a:lnTo>
                      <a:pt x="378278" y="733535"/>
                    </a:lnTo>
                    <a:lnTo>
                      <a:pt x="382921" y="732882"/>
                    </a:lnTo>
                    <a:lnTo>
                      <a:pt x="378302" y="731262"/>
                    </a:lnTo>
                    <a:lnTo>
                      <a:pt x="381277" y="726910"/>
                    </a:lnTo>
                    <a:lnTo>
                      <a:pt x="386065" y="726474"/>
                    </a:lnTo>
                    <a:lnTo>
                      <a:pt x="384251" y="722557"/>
                    </a:lnTo>
                    <a:lnTo>
                      <a:pt x="380140" y="724757"/>
                    </a:lnTo>
                    <a:lnTo>
                      <a:pt x="374916" y="725168"/>
                    </a:lnTo>
                    <a:lnTo>
                      <a:pt x="370056" y="726184"/>
                    </a:lnTo>
                    <a:lnTo>
                      <a:pt x="367614" y="722460"/>
                    </a:lnTo>
                    <a:lnTo>
                      <a:pt x="366235" y="718470"/>
                    </a:lnTo>
                    <a:lnTo>
                      <a:pt x="367106" y="714214"/>
                    </a:lnTo>
                    <a:lnTo>
                      <a:pt x="371120" y="709426"/>
                    </a:lnTo>
                    <a:lnTo>
                      <a:pt x="364131" y="709498"/>
                    </a:lnTo>
                    <a:lnTo>
                      <a:pt x="358134" y="708725"/>
                    </a:lnTo>
                    <a:lnTo>
                      <a:pt x="355233" y="705629"/>
                    </a:lnTo>
                    <a:lnTo>
                      <a:pt x="351847" y="700116"/>
                    </a:lnTo>
                    <a:lnTo>
                      <a:pt x="356780" y="701687"/>
                    </a:lnTo>
                    <a:lnTo>
                      <a:pt x="358037" y="697262"/>
                    </a:lnTo>
                    <a:lnTo>
                      <a:pt x="363430" y="697045"/>
                    </a:lnTo>
                    <a:lnTo>
                      <a:pt x="363841" y="702655"/>
                    </a:lnTo>
                    <a:lnTo>
                      <a:pt x="361012" y="706427"/>
                    </a:lnTo>
                    <a:lnTo>
                      <a:pt x="364978" y="704565"/>
                    </a:lnTo>
                    <a:lnTo>
                      <a:pt x="368895" y="701833"/>
                    </a:lnTo>
                    <a:lnTo>
                      <a:pt x="372257" y="698907"/>
                    </a:lnTo>
                    <a:lnTo>
                      <a:pt x="376537" y="696706"/>
                    </a:lnTo>
                    <a:lnTo>
                      <a:pt x="380310" y="693393"/>
                    </a:lnTo>
                    <a:lnTo>
                      <a:pt x="384613" y="691628"/>
                    </a:lnTo>
                    <a:lnTo>
                      <a:pt x="388555" y="689887"/>
                    </a:lnTo>
                    <a:lnTo>
                      <a:pt x="392448" y="688243"/>
                    </a:lnTo>
                    <a:lnTo>
                      <a:pt x="391844" y="683624"/>
                    </a:lnTo>
                    <a:lnTo>
                      <a:pt x="396318" y="682511"/>
                    </a:lnTo>
                    <a:lnTo>
                      <a:pt x="400380" y="683503"/>
                    </a:lnTo>
                    <a:lnTo>
                      <a:pt x="405241" y="681593"/>
                    </a:lnTo>
                    <a:lnTo>
                      <a:pt x="411310" y="680528"/>
                    </a:lnTo>
                    <a:lnTo>
                      <a:pt x="416413" y="681109"/>
                    </a:lnTo>
                    <a:lnTo>
                      <a:pt x="419992" y="683769"/>
                    </a:lnTo>
                    <a:lnTo>
                      <a:pt x="418880" y="690056"/>
                    </a:lnTo>
                    <a:lnTo>
                      <a:pt x="415397" y="686405"/>
                    </a:lnTo>
                    <a:lnTo>
                      <a:pt x="413511" y="691313"/>
                    </a:lnTo>
                    <a:lnTo>
                      <a:pt x="410778" y="696754"/>
                    </a:lnTo>
                    <a:lnTo>
                      <a:pt x="415059" y="698689"/>
                    </a:lnTo>
                    <a:lnTo>
                      <a:pt x="413342" y="703114"/>
                    </a:lnTo>
                    <a:lnTo>
                      <a:pt x="417090" y="705266"/>
                    </a:lnTo>
                    <a:lnTo>
                      <a:pt x="421395" y="702993"/>
                    </a:lnTo>
                    <a:lnTo>
                      <a:pt x="425360" y="701059"/>
                    </a:lnTo>
                    <a:lnTo>
                      <a:pt x="429278" y="698761"/>
                    </a:lnTo>
                    <a:lnTo>
                      <a:pt x="433244" y="697141"/>
                    </a:lnTo>
                    <a:lnTo>
                      <a:pt x="438442" y="697867"/>
                    </a:lnTo>
                    <a:lnTo>
                      <a:pt x="443690" y="697819"/>
                    </a:lnTo>
                    <a:lnTo>
                      <a:pt x="449373" y="696610"/>
                    </a:lnTo>
                    <a:lnTo>
                      <a:pt x="457425" y="696367"/>
                    </a:lnTo>
                    <a:lnTo>
                      <a:pt x="458272" y="703211"/>
                    </a:lnTo>
                    <a:lnTo>
                      <a:pt x="457957" y="707733"/>
                    </a:lnTo>
                    <a:lnTo>
                      <a:pt x="457280" y="712110"/>
                    </a:lnTo>
                    <a:lnTo>
                      <a:pt x="456120" y="717213"/>
                    </a:lnTo>
                    <a:lnTo>
                      <a:pt x="458562" y="721057"/>
                    </a:lnTo>
                    <a:lnTo>
                      <a:pt x="466566" y="719195"/>
                    </a:lnTo>
                    <a:lnTo>
                      <a:pt x="471765" y="718494"/>
                    </a:lnTo>
                    <a:lnTo>
                      <a:pt x="473362" y="722654"/>
                    </a:lnTo>
                    <a:lnTo>
                      <a:pt x="475030" y="727103"/>
                    </a:lnTo>
                    <a:lnTo>
                      <a:pt x="475247" y="731963"/>
                    </a:lnTo>
                    <a:lnTo>
                      <a:pt x="477279" y="735591"/>
                    </a:lnTo>
                    <a:lnTo>
                      <a:pt x="474885" y="740354"/>
                    </a:lnTo>
                    <a:lnTo>
                      <a:pt x="479745" y="741346"/>
                    </a:lnTo>
                    <a:lnTo>
                      <a:pt x="483276" y="744296"/>
                    </a:lnTo>
                    <a:lnTo>
                      <a:pt x="485404" y="748020"/>
                    </a:lnTo>
                    <a:lnTo>
                      <a:pt x="486129" y="752204"/>
                    </a:lnTo>
                    <a:lnTo>
                      <a:pt x="490192" y="753582"/>
                    </a:lnTo>
                    <a:lnTo>
                      <a:pt x="493215" y="750463"/>
                    </a:lnTo>
                    <a:lnTo>
                      <a:pt x="497471" y="751067"/>
                    </a:lnTo>
                    <a:lnTo>
                      <a:pt x="501703" y="748383"/>
                    </a:lnTo>
                    <a:lnTo>
                      <a:pt x="503444" y="744320"/>
                    </a:lnTo>
                    <a:lnTo>
                      <a:pt x="508546" y="744683"/>
                    </a:lnTo>
                    <a:lnTo>
                      <a:pt x="512004" y="747319"/>
                    </a:lnTo>
                    <a:lnTo>
                      <a:pt x="508715" y="751720"/>
                    </a:lnTo>
                    <a:lnTo>
                      <a:pt x="512681" y="750318"/>
                    </a:lnTo>
                    <a:lnTo>
                      <a:pt x="508715" y="754477"/>
                    </a:lnTo>
                    <a:lnTo>
                      <a:pt x="506612" y="758878"/>
                    </a:lnTo>
                    <a:lnTo>
                      <a:pt x="513117" y="762771"/>
                    </a:lnTo>
                    <a:lnTo>
                      <a:pt x="514108" y="768575"/>
                    </a:lnTo>
                    <a:lnTo>
                      <a:pt x="517252" y="764802"/>
                    </a:lnTo>
                    <a:lnTo>
                      <a:pt x="522015" y="765359"/>
                    </a:lnTo>
                    <a:lnTo>
                      <a:pt x="527650" y="761852"/>
                    </a:lnTo>
                    <a:lnTo>
                      <a:pt x="528303" y="757403"/>
                    </a:lnTo>
                    <a:lnTo>
                      <a:pt x="532800" y="759579"/>
                    </a:lnTo>
                    <a:lnTo>
                      <a:pt x="534493" y="765334"/>
                    </a:lnTo>
                    <a:lnTo>
                      <a:pt x="538653" y="767753"/>
                    </a:lnTo>
                    <a:lnTo>
                      <a:pt x="541965" y="771549"/>
                    </a:lnTo>
                    <a:lnTo>
                      <a:pt x="546101" y="772783"/>
                    </a:lnTo>
                    <a:lnTo>
                      <a:pt x="548737" y="776289"/>
                    </a:lnTo>
                    <a:lnTo>
                      <a:pt x="552678" y="777716"/>
                    </a:lnTo>
                    <a:lnTo>
                      <a:pt x="554637" y="782915"/>
                    </a:lnTo>
                    <a:lnTo>
                      <a:pt x="553525" y="787122"/>
                    </a:lnTo>
                    <a:lnTo>
                      <a:pt x="554637" y="791693"/>
                    </a:lnTo>
                    <a:lnTo>
                      <a:pt x="552557" y="795828"/>
                    </a:lnTo>
                    <a:lnTo>
                      <a:pt x="548301" y="797182"/>
                    </a:lnTo>
                    <a:lnTo>
                      <a:pt x="546246" y="792926"/>
                    </a:lnTo>
                    <a:lnTo>
                      <a:pt x="546318" y="787993"/>
                    </a:lnTo>
                    <a:lnTo>
                      <a:pt x="546657" y="783713"/>
                    </a:lnTo>
                    <a:lnTo>
                      <a:pt x="543682" y="780593"/>
                    </a:lnTo>
                    <a:lnTo>
                      <a:pt x="540877" y="784148"/>
                    </a:lnTo>
                    <a:lnTo>
                      <a:pt x="536670" y="780545"/>
                    </a:lnTo>
                    <a:lnTo>
                      <a:pt x="534155" y="777136"/>
                    </a:lnTo>
                    <a:lnTo>
                      <a:pt x="532897" y="772057"/>
                    </a:lnTo>
                    <a:lnTo>
                      <a:pt x="528544" y="772686"/>
                    </a:lnTo>
                    <a:lnTo>
                      <a:pt x="525570" y="776651"/>
                    </a:lnTo>
                    <a:lnTo>
                      <a:pt x="524555" y="780932"/>
                    </a:lnTo>
                    <a:lnTo>
                      <a:pt x="521894" y="784583"/>
                    </a:lnTo>
                    <a:lnTo>
                      <a:pt x="515293" y="785430"/>
                    </a:lnTo>
                    <a:lnTo>
                      <a:pt x="512971" y="781319"/>
                    </a:lnTo>
                    <a:lnTo>
                      <a:pt x="514108" y="786494"/>
                    </a:lnTo>
                    <a:lnTo>
                      <a:pt x="518630" y="791427"/>
                    </a:lnTo>
                    <a:lnTo>
                      <a:pt x="522572" y="796094"/>
                    </a:lnTo>
                    <a:lnTo>
                      <a:pt x="526102" y="798295"/>
                    </a:lnTo>
                    <a:lnTo>
                      <a:pt x="531277" y="800979"/>
                    </a:lnTo>
                    <a:lnTo>
                      <a:pt x="535412" y="802623"/>
                    </a:lnTo>
                    <a:lnTo>
                      <a:pt x="543610" y="803711"/>
                    </a:lnTo>
                    <a:lnTo>
                      <a:pt x="551397" y="803783"/>
                    </a:lnTo>
                    <a:lnTo>
                      <a:pt x="555846" y="805017"/>
                    </a:lnTo>
                    <a:lnTo>
                      <a:pt x="560126" y="809152"/>
                    </a:lnTo>
                    <a:lnTo>
                      <a:pt x="568300" y="810047"/>
                    </a:lnTo>
                    <a:lnTo>
                      <a:pt x="572435" y="811038"/>
                    </a:lnTo>
                    <a:lnTo>
                      <a:pt x="580584" y="811618"/>
                    </a:lnTo>
                    <a:lnTo>
                      <a:pt x="585783" y="811643"/>
                    </a:lnTo>
                    <a:lnTo>
                      <a:pt x="590958" y="813553"/>
                    </a:lnTo>
                    <a:lnTo>
                      <a:pt x="598431" y="820832"/>
                    </a:lnTo>
                    <a:lnTo>
                      <a:pt x="601622" y="824967"/>
                    </a:lnTo>
                    <a:lnTo>
                      <a:pt x="605927" y="829344"/>
                    </a:lnTo>
                    <a:lnTo>
                      <a:pt x="609264" y="832585"/>
                    </a:lnTo>
                    <a:lnTo>
                      <a:pt x="613326" y="830916"/>
                    </a:lnTo>
                    <a:lnTo>
                      <a:pt x="617800" y="827289"/>
                    </a:lnTo>
                    <a:lnTo>
                      <a:pt x="621863" y="823081"/>
                    </a:lnTo>
                    <a:lnTo>
                      <a:pt x="625804" y="820711"/>
                    </a:lnTo>
                    <a:lnTo>
                      <a:pt x="629045" y="817012"/>
                    </a:lnTo>
                    <a:lnTo>
                      <a:pt x="631681" y="820276"/>
                    </a:lnTo>
                    <a:lnTo>
                      <a:pt x="637122" y="816769"/>
                    </a:lnTo>
                    <a:lnTo>
                      <a:pt x="637871" y="811280"/>
                    </a:lnTo>
                    <a:lnTo>
                      <a:pt x="639298" y="806250"/>
                    </a:lnTo>
                    <a:lnTo>
                      <a:pt x="643916" y="808935"/>
                    </a:lnTo>
                    <a:lnTo>
                      <a:pt x="644497" y="803663"/>
                    </a:lnTo>
                    <a:lnTo>
                      <a:pt x="645972" y="798754"/>
                    </a:lnTo>
                    <a:lnTo>
                      <a:pt x="649140" y="801656"/>
                    </a:lnTo>
                    <a:lnTo>
                      <a:pt x="650978" y="796312"/>
                    </a:lnTo>
                    <a:lnTo>
                      <a:pt x="653566" y="792877"/>
                    </a:lnTo>
                    <a:lnTo>
                      <a:pt x="656032" y="799189"/>
                    </a:lnTo>
                    <a:lnTo>
                      <a:pt x="656878" y="794812"/>
                    </a:lnTo>
                    <a:lnTo>
                      <a:pt x="654025" y="791475"/>
                    </a:lnTo>
                    <a:lnTo>
                      <a:pt x="654122" y="787219"/>
                    </a:lnTo>
                    <a:lnTo>
                      <a:pt x="650639" y="784801"/>
                    </a:lnTo>
                    <a:lnTo>
                      <a:pt x="651993" y="780545"/>
                    </a:lnTo>
                    <a:lnTo>
                      <a:pt x="655935" y="778465"/>
                    </a:lnTo>
                    <a:lnTo>
                      <a:pt x="660046" y="777208"/>
                    </a:lnTo>
                    <a:lnTo>
                      <a:pt x="664109" y="779263"/>
                    </a:lnTo>
                    <a:lnTo>
                      <a:pt x="668655" y="780134"/>
                    </a:lnTo>
                    <a:lnTo>
                      <a:pt x="673128" y="781077"/>
                    </a:lnTo>
                    <a:lnTo>
                      <a:pt x="676078" y="777498"/>
                    </a:lnTo>
                    <a:lnTo>
                      <a:pt x="678593" y="772516"/>
                    </a:lnTo>
                    <a:lnTo>
                      <a:pt x="683212" y="773242"/>
                    </a:lnTo>
                    <a:lnTo>
                      <a:pt x="686695" y="775854"/>
                    </a:lnTo>
                    <a:lnTo>
                      <a:pt x="688073" y="784245"/>
                    </a:lnTo>
                    <a:lnTo>
                      <a:pt x="687081" y="788331"/>
                    </a:lnTo>
                    <a:lnTo>
                      <a:pt x="685630" y="793651"/>
                    </a:lnTo>
                    <a:lnTo>
                      <a:pt x="683406" y="797593"/>
                    </a:lnTo>
                    <a:lnTo>
                      <a:pt x="688194" y="798318"/>
                    </a:lnTo>
                    <a:lnTo>
                      <a:pt x="687348" y="794208"/>
                    </a:lnTo>
                    <a:lnTo>
                      <a:pt x="691168" y="789323"/>
                    </a:lnTo>
                    <a:lnTo>
                      <a:pt x="693248" y="785551"/>
                    </a:lnTo>
                    <a:lnTo>
                      <a:pt x="692450" y="780763"/>
                    </a:lnTo>
                    <a:lnTo>
                      <a:pt x="696488" y="777425"/>
                    </a:lnTo>
                    <a:lnTo>
                      <a:pt x="699898" y="781730"/>
                    </a:lnTo>
                    <a:lnTo>
                      <a:pt x="703525" y="783930"/>
                    </a:lnTo>
                    <a:lnTo>
                      <a:pt x="706959" y="788162"/>
                    </a:lnTo>
                    <a:lnTo>
                      <a:pt x="708990" y="792854"/>
                    </a:lnTo>
                    <a:lnTo>
                      <a:pt x="711554" y="797327"/>
                    </a:lnTo>
                    <a:lnTo>
                      <a:pt x="710393" y="801438"/>
                    </a:lnTo>
                    <a:lnTo>
                      <a:pt x="713585" y="804461"/>
                    </a:lnTo>
                    <a:lnTo>
                      <a:pt x="716439" y="807919"/>
                    </a:lnTo>
                    <a:lnTo>
                      <a:pt x="712472" y="809563"/>
                    </a:lnTo>
                    <a:lnTo>
                      <a:pt x="716607" y="810724"/>
                    </a:lnTo>
                    <a:lnTo>
                      <a:pt x="720042" y="815149"/>
                    </a:lnTo>
                    <a:lnTo>
                      <a:pt x="718518" y="819260"/>
                    </a:lnTo>
                    <a:lnTo>
                      <a:pt x="712521" y="819236"/>
                    </a:lnTo>
                    <a:lnTo>
                      <a:pt x="719437" y="821050"/>
                    </a:lnTo>
                    <a:lnTo>
                      <a:pt x="723548" y="821920"/>
                    </a:lnTo>
                    <a:lnTo>
                      <a:pt x="727441" y="819042"/>
                    </a:lnTo>
                    <a:lnTo>
                      <a:pt x="731334" y="816189"/>
                    </a:lnTo>
                    <a:lnTo>
                      <a:pt x="735227" y="813312"/>
                    </a:lnTo>
                    <a:lnTo>
                      <a:pt x="739121" y="810458"/>
                    </a:lnTo>
                    <a:lnTo>
                      <a:pt x="742990" y="807218"/>
                    </a:lnTo>
                    <a:lnTo>
                      <a:pt x="746762" y="803953"/>
                    </a:lnTo>
                    <a:lnTo>
                      <a:pt x="750704" y="800495"/>
                    </a:lnTo>
                    <a:lnTo>
                      <a:pt x="754356" y="797327"/>
                    </a:lnTo>
                    <a:lnTo>
                      <a:pt x="752010" y="793434"/>
                    </a:lnTo>
                    <a:lnTo>
                      <a:pt x="746932" y="796771"/>
                    </a:lnTo>
                    <a:lnTo>
                      <a:pt x="742797" y="795489"/>
                    </a:lnTo>
                    <a:lnTo>
                      <a:pt x="741346" y="790943"/>
                    </a:lnTo>
                    <a:lnTo>
                      <a:pt x="742700" y="786204"/>
                    </a:lnTo>
                    <a:lnTo>
                      <a:pt x="741660" y="779989"/>
                    </a:lnTo>
                    <a:lnTo>
                      <a:pt x="738081" y="776192"/>
                    </a:lnTo>
                    <a:lnTo>
                      <a:pt x="737549" y="770389"/>
                    </a:lnTo>
                    <a:lnTo>
                      <a:pt x="739048" y="766447"/>
                    </a:lnTo>
                    <a:lnTo>
                      <a:pt x="743450" y="767559"/>
                    </a:lnTo>
                    <a:lnTo>
                      <a:pt x="748092" y="770316"/>
                    </a:lnTo>
                    <a:lnTo>
                      <a:pt x="746666" y="775660"/>
                    </a:lnTo>
                    <a:lnTo>
                      <a:pt x="751115" y="773750"/>
                    </a:lnTo>
                    <a:lnTo>
                      <a:pt x="754646" y="776144"/>
                    </a:lnTo>
                    <a:lnTo>
                      <a:pt x="754621" y="771501"/>
                    </a:lnTo>
                    <a:lnTo>
                      <a:pt x="754307" y="765915"/>
                    </a:lnTo>
                    <a:lnTo>
                      <a:pt x="759337" y="764778"/>
                    </a:lnTo>
                    <a:lnTo>
                      <a:pt x="764609" y="763086"/>
                    </a:lnTo>
                    <a:lnTo>
                      <a:pt x="760571" y="761877"/>
                    </a:lnTo>
                    <a:lnTo>
                      <a:pt x="756362" y="760909"/>
                    </a:lnTo>
                    <a:lnTo>
                      <a:pt x="759530" y="756508"/>
                    </a:lnTo>
                    <a:lnTo>
                      <a:pt x="759047" y="751696"/>
                    </a:lnTo>
                    <a:lnTo>
                      <a:pt x="754815" y="752881"/>
                    </a:lnTo>
                    <a:lnTo>
                      <a:pt x="751188" y="755227"/>
                    </a:lnTo>
                    <a:lnTo>
                      <a:pt x="750535" y="750632"/>
                    </a:lnTo>
                    <a:lnTo>
                      <a:pt x="755782" y="747271"/>
                    </a:lnTo>
                    <a:lnTo>
                      <a:pt x="760232" y="747899"/>
                    </a:lnTo>
                    <a:lnTo>
                      <a:pt x="761538" y="743160"/>
                    </a:lnTo>
                    <a:lnTo>
                      <a:pt x="765310" y="739629"/>
                    </a:lnTo>
                    <a:lnTo>
                      <a:pt x="776192" y="739532"/>
                    </a:lnTo>
                    <a:lnTo>
                      <a:pt x="775563" y="743982"/>
                    </a:lnTo>
                    <a:lnTo>
                      <a:pt x="780956" y="745263"/>
                    </a:lnTo>
                    <a:lnTo>
                      <a:pt x="784244" y="741830"/>
                    </a:lnTo>
                    <a:lnTo>
                      <a:pt x="788235" y="744006"/>
                    </a:lnTo>
                    <a:lnTo>
                      <a:pt x="790314" y="748891"/>
                    </a:lnTo>
                    <a:lnTo>
                      <a:pt x="792007" y="753219"/>
                    </a:lnTo>
                    <a:lnTo>
                      <a:pt x="796480" y="754549"/>
                    </a:lnTo>
                    <a:lnTo>
                      <a:pt x="800664" y="754066"/>
                    </a:lnTo>
                    <a:lnTo>
                      <a:pt x="804461" y="751889"/>
                    </a:lnTo>
                    <a:lnTo>
                      <a:pt x="808402" y="749954"/>
                    </a:lnTo>
                    <a:lnTo>
                      <a:pt x="812634" y="752712"/>
                    </a:lnTo>
                    <a:lnTo>
                      <a:pt x="818438" y="751672"/>
                    </a:lnTo>
                    <a:lnTo>
                      <a:pt x="824701" y="751092"/>
                    </a:lnTo>
                    <a:lnTo>
                      <a:pt x="831061" y="751043"/>
                    </a:lnTo>
                    <a:lnTo>
                      <a:pt x="833140" y="755952"/>
                    </a:lnTo>
                    <a:lnTo>
                      <a:pt x="833793" y="760329"/>
                    </a:lnTo>
                    <a:lnTo>
                      <a:pt x="837759" y="761877"/>
                    </a:lnTo>
                    <a:lnTo>
                      <a:pt x="842426" y="760764"/>
                    </a:lnTo>
                    <a:lnTo>
                      <a:pt x="846827" y="763086"/>
                    </a:lnTo>
                    <a:lnTo>
                      <a:pt x="849367" y="766930"/>
                    </a:lnTo>
                    <a:lnTo>
                      <a:pt x="853284" y="764851"/>
                    </a:lnTo>
                    <a:lnTo>
                      <a:pt x="857250" y="768816"/>
                    </a:lnTo>
                    <a:lnTo>
                      <a:pt x="858362" y="773992"/>
                    </a:lnTo>
                    <a:lnTo>
                      <a:pt x="852075" y="775805"/>
                    </a:lnTo>
                    <a:lnTo>
                      <a:pt x="854808" y="779457"/>
                    </a:lnTo>
                    <a:lnTo>
                      <a:pt x="856790" y="783398"/>
                    </a:lnTo>
                    <a:lnTo>
                      <a:pt x="859620" y="786953"/>
                    </a:lnTo>
                    <a:lnTo>
                      <a:pt x="863996" y="791209"/>
                    </a:lnTo>
                    <a:lnTo>
                      <a:pt x="869994" y="791717"/>
                    </a:lnTo>
                    <a:lnTo>
                      <a:pt x="876111" y="790048"/>
                    </a:lnTo>
                    <a:lnTo>
                      <a:pt x="874395" y="796142"/>
                    </a:lnTo>
                    <a:lnTo>
                      <a:pt x="880367" y="792588"/>
                    </a:lnTo>
                    <a:lnTo>
                      <a:pt x="880537" y="797158"/>
                    </a:lnTo>
                    <a:lnTo>
                      <a:pt x="884890" y="799286"/>
                    </a:lnTo>
                    <a:lnTo>
                      <a:pt x="886293" y="795296"/>
                    </a:lnTo>
                    <a:lnTo>
                      <a:pt x="886172" y="790653"/>
                    </a:lnTo>
                    <a:lnTo>
                      <a:pt x="888106" y="786953"/>
                    </a:lnTo>
                    <a:lnTo>
                      <a:pt x="892483" y="786639"/>
                    </a:lnTo>
                    <a:lnTo>
                      <a:pt x="895796" y="793458"/>
                    </a:lnTo>
                    <a:lnTo>
                      <a:pt x="895264" y="798343"/>
                    </a:lnTo>
                    <a:lnTo>
                      <a:pt x="890959" y="804268"/>
                    </a:lnTo>
                    <a:lnTo>
                      <a:pt x="891733" y="808451"/>
                    </a:lnTo>
                    <a:lnTo>
                      <a:pt x="890572" y="813601"/>
                    </a:lnTo>
                    <a:lnTo>
                      <a:pt x="886123" y="816624"/>
                    </a:lnTo>
                    <a:lnTo>
                      <a:pt x="883390" y="820324"/>
                    </a:lnTo>
                    <a:lnTo>
                      <a:pt x="881746" y="824677"/>
                    </a:lnTo>
                    <a:lnTo>
                      <a:pt x="879521" y="828329"/>
                    </a:lnTo>
                    <a:lnTo>
                      <a:pt x="876910" y="833165"/>
                    </a:lnTo>
                    <a:lnTo>
                      <a:pt x="874564" y="837977"/>
                    </a:lnTo>
                    <a:lnTo>
                      <a:pt x="873282" y="842692"/>
                    </a:lnTo>
                    <a:lnTo>
                      <a:pt x="872097" y="847432"/>
                    </a:lnTo>
                    <a:lnTo>
                      <a:pt x="870937" y="852003"/>
                    </a:lnTo>
                    <a:close/>
                  </a:path>
                </a:pathLst>
              </a:custGeom>
              <a:solidFill>
                <a:srgbClr val="082944"/>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8E7C81E-2535-4595-29C8-50DADD561B1A}"/>
                  </a:ext>
                </a:extLst>
              </p:cNvPr>
              <p:cNvSpPr/>
              <p:nvPr/>
            </p:nvSpPr>
            <p:spPr>
              <a:xfrm>
                <a:off x="7254581" y="3984531"/>
                <a:ext cx="598938" cy="1037429"/>
              </a:xfrm>
              <a:custGeom>
                <a:avLst/>
                <a:gdLst>
                  <a:gd name="connsiteX0" fmla="*/ 407442 w 598938"/>
                  <a:gd name="connsiteY0" fmla="*/ 1036753 h 1037429"/>
                  <a:gd name="connsiteX1" fmla="*/ 409739 w 598938"/>
                  <a:gd name="connsiteY1" fmla="*/ 1032351 h 1037429"/>
                  <a:gd name="connsiteX2" fmla="*/ 413342 w 598938"/>
                  <a:gd name="connsiteY2" fmla="*/ 1027370 h 1037429"/>
                  <a:gd name="connsiteX3" fmla="*/ 414406 w 598938"/>
                  <a:gd name="connsiteY3" fmla="*/ 1020502 h 1037429"/>
                  <a:gd name="connsiteX4" fmla="*/ 420258 w 598938"/>
                  <a:gd name="connsiteY4" fmla="*/ 1018278 h 1037429"/>
                  <a:gd name="connsiteX5" fmla="*/ 423015 w 598938"/>
                  <a:gd name="connsiteY5" fmla="*/ 1014747 h 1037429"/>
                  <a:gd name="connsiteX6" fmla="*/ 428214 w 598938"/>
                  <a:gd name="connsiteY6" fmla="*/ 1010225 h 1037429"/>
                  <a:gd name="connsiteX7" fmla="*/ 431091 w 598938"/>
                  <a:gd name="connsiteY7" fmla="*/ 1005413 h 1037429"/>
                  <a:gd name="connsiteX8" fmla="*/ 428697 w 598938"/>
                  <a:gd name="connsiteY8" fmla="*/ 1001036 h 1037429"/>
                  <a:gd name="connsiteX9" fmla="*/ 424514 w 598938"/>
                  <a:gd name="connsiteY9" fmla="*/ 1000649 h 1037429"/>
                  <a:gd name="connsiteX10" fmla="*/ 424030 w 598938"/>
                  <a:gd name="connsiteY10" fmla="*/ 996031 h 1037429"/>
                  <a:gd name="connsiteX11" fmla="*/ 431091 w 598938"/>
                  <a:gd name="connsiteY11" fmla="*/ 994193 h 1037429"/>
                  <a:gd name="connsiteX12" fmla="*/ 435227 w 598938"/>
                  <a:gd name="connsiteY12" fmla="*/ 995813 h 1037429"/>
                  <a:gd name="connsiteX13" fmla="*/ 439362 w 598938"/>
                  <a:gd name="connsiteY13" fmla="*/ 997530 h 1037429"/>
                  <a:gd name="connsiteX14" fmla="*/ 438418 w 598938"/>
                  <a:gd name="connsiteY14" fmla="*/ 1002172 h 1037429"/>
                  <a:gd name="connsiteX15" fmla="*/ 437089 w 598938"/>
                  <a:gd name="connsiteY15" fmla="*/ 1009234 h 1037429"/>
                  <a:gd name="connsiteX16" fmla="*/ 441151 w 598938"/>
                  <a:gd name="connsiteY16" fmla="*/ 1007734 h 1037429"/>
                  <a:gd name="connsiteX17" fmla="*/ 447922 w 598938"/>
                  <a:gd name="connsiteY17" fmla="*/ 1005050 h 1037429"/>
                  <a:gd name="connsiteX18" fmla="*/ 451815 w 598938"/>
                  <a:gd name="connsiteY18" fmla="*/ 1003478 h 1037429"/>
                  <a:gd name="connsiteX19" fmla="*/ 455709 w 598938"/>
                  <a:gd name="connsiteY19" fmla="*/ 1001882 h 1037429"/>
                  <a:gd name="connsiteX20" fmla="*/ 459626 w 598938"/>
                  <a:gd name="connsiteY20" fmla="*/ 1000262 h 1037429"/>
                  <a:gd name="connsiteX21" fmla="*/ 463495 w 598938"/>
                  <a:gd name="connsiteY21" fmla="*/ 998376 h 1037429"/>
                  <a:gd name="connsiteX22" fmla="*/ 467340 w 598938"/>
                  <a:gd name="connsiteY22" fmla="*/ 996248 h 1037429"/>
                  <a:gd name="connsiteX23" fmla="*/ 471233 w 598938"/>
                  <a:gd name="connsiteY23" fmla="*/ 994362 h 1037429"/>
                  <a:gd name="connsiteX24" fmla="*/ 475489 w 598938"/>
                  <a:gd name="connsiteY24" fmla="*/ 992355 h 1037429"/>
                  <a:gd name="connsiteX25" fmla="*/ 482913 w 598938"/>
                  <a:gd name="connsiteY25" fmla="*/ 989670 h 1037429"/>
                  <a:gd name="connsiteX26" fmla="*/ 488741 w 598938"/>
                  <a:gd name="connsiteY26" fmla="*/ 987929 h 1037429"/>
                  <a:gd name="connsiteX27" fmla="*/ 494714 w 598938"/>
                  <a:gd name="connsiteY27" fmla="*/ 986623 h 1037429"/>
                  <a:gd name="connsiteX28" fmla="*/ 499260 w 598938"/>
                  <a:gd name="connsiteY28" fmla="*/ 985632 h 1037429"/>
                  <a:gd name="connsiteX29" fmla="*/ 514277 w 598938"/>
                  <a:gd name="connsiteY29" fmla="*/ 984496 h 1037429"/>
                  <a:gd name="connsiteX30" fmla="*/ 511907 w 598938"/>
                  <a:gd name="connsiteY30" fmla="*/ 980312 h 1037429"/>
                  <a:gd name="connsiteX31" fmla="*/ 516671 w 598938"/>
                  <a:gd name="connsiteY31" fmla="*/ 978257 h 1037429"/>
                  <a:gd name="connsiteX32" fmla="*/ 522475 w 598938"/>
                  <a:gd name="connsiteY32" fmla="*/ 982319 h 1037429"/>
                  <a:gd name="connsiteX33" fmla="*/ 526755 w 598938"/>
                  <a:gd name="connsiteY33" fmla="*/ 985777 h 1037429"/>
                  <a:gd name="connsiteX34" fmla="*/ 530358 w 598938"/>
                  <a:gd name="connsiteY34" fmla="*/ 988243 h 1037429"/>
                  <a:gd name="connsiteX35" fmla="*/ 535291 w 598938"/>
                  <a:gd name="connsiteY35" fmla="*/ 992427 h 1037429"/>
                  <a:gd name="connsiteX36" fmla="*/ 543029 w 598938"/>
                  <a:gd name="connsiteY36" fmla="*/ 992331 h 1037429"/>
                  <a:gd name="connsiteX37" fmla="*/ 547164 w 598938"/>
                  <a:gd name="connsiteY37" fmla="*/ 990275 h 1037429"/>
                  <a:gd name="connsiteX38" fmla="*/ 550985 w 598938"/>
                  <a:gd name="connsiteY38" fmla="*/ 987808 h 1037429"/>
                  <a:gd name="connsiteX39" fmla="*/ 556693 w 598938"/>
                  <a:gd name="connsiteY39" fmla="*/ 986720 h 1037429"/>
                  <a:gd name="connsiteX40" fmla="*/ 561795 w 598938"/>
                  <a:gd name="connsiteY40" fmla="*/ 985414 h 1037429"/>
                  <a:gd name="connsiteX41" fmla="*/ 563657 w 598938"/>
                  <a:gd name="connsiteY41" fmla="*/ 990348 h 1037429"/>
                  <a:gd name="connsiteX42" fmla="*/ 565905 w 598938"/>
                  <a:gd name="connsiteY42" fmla="*/ 994483 h 1037429"/>
                  <a:gd name="connsiteX43" fmla="*/ 571250 w 598938"/>
                  <a:gd name="connsiteY43" fmla="*/ 990493 h 1037429"/>
                  <a:gd name="connsiteX44" fmla="*/ 575530 w 598938"/>
                  <a:gd name="connsiteY44" fmla="*/ 991001 h 1037429"/>
                  <a:gd name="connsiteX45" fmla="*/ 579133 w 598938"/>
                  <a:gd name="connsiteY45" fmla="*/ 993805 h 1037429"/>
                  <a:gd name="connsiteX46" fmla="*/ 583607 w 598938"/>
                  <a:gd name="connsiteY46" fmla="*/ 994507 h 1037429"/>
                  <a:gd name="connsiteX47" fmla="*/ 587887 w 598938"/>
                  <a:gd name="connsiteY47" fmla="*/ 993104 h 1037429"/>
                  <a:gd name="connsiteX48" fmla="*/ 590257 w 598938"/>
                  <a:gd name="connsiteY48" fmla="*/ 989235 h 1037429"/>
                  <a:gd name="connsiteX49" fmla="*/ 588637 w 598938"/>
                  <a:gd name="connsiteY49" fmla="*/ 985124 h 1037429"/>
                  <a:gd name="connsiteX50" fmla="*/ 594996 w 598938"/>
                  <a:gd name="connsiteY50" fmla="*/ 986188 h 1037429"/>
                  <a:gd name="connsiteX51" fmla="*/ 598938 w 598938"/>
                  <a:gd name="connsiteY51" fmla="*/ 988364 h 1037429"/>
                  <a:gd name="connsiteX52" fmla="*/ 598285 w 598938"/>
                  <a:gd name="connsiteY52" fmla="*/ 982948 h 1037429"/>
                  <a:gd name="connsiteX53" fmla="*/ 597753 w 598938"/>
                  <a:gd name="connsiteY53" fmla="*/ 978329 h 1037429"/>
                  <a:gd name="connsiteX54" fmla="*/ 597173 w 598938"/>
                  <a:gd name="connsiteY54" fmla="*/ 973710 h 1037429"/>
                  <a:gd name="connsiteX55" fmla="*/ 596617 w 598938"/>
                  <a:gd name="connsiteY55" fmla="*/ 969067 h 1037429"/>
                  <a:gd name="connsiteX56" fmla="*/ 596061 w 598938"/>
                  <a:gd name="connsiteY56" fmla="*/ 964449 h 1037429"/>
                  <a:gd name="connsiteX57" fmla="*/ 595480 w 598938"/>
                  <a:gd name="connsiteY57" fmla="*/ 959830 h 1037429"/>
                  <a:gd name="connsiteX58" fmla="*/ 594924 w 598938"/>
                  <a:gd name="connsiteY58" fmla="*/ 955211 h 1037429"/>
                  <a:gd name="connsiteX59" fmla="*/ 594368 w 598938"/>
                  <a:gd name="connsiteY59" fmla="*/ 950592 h 1037429"/>
                  <a:gd name="connsiteX60" fmla="*/ 593811 w 598938"/>
                  <a:gd name="connsiteY60" fmla="*/ 945974 h 1037429"/>
                  <a:gd name="connsiteX61" fmla="*/ 593231 w 598938"/>
                  <a:gd name="connsiteY61" fmla="*/ 941355 h 1037429"/>
                  <a:gd name="connsiteX62" fmla="*/ 592675 w 598938"/>
                  <a:gd name="connsiteY62" fmla="*/ 936712 h 1037429"/>
                  <a:gd name="connsiteX63" fmla="*/ 592119 w 598938"/>
                  <a:gd name="connsiteY63" fmla="*/ 932093 h 1037429"/>
                  <a:gd name="connsiteX64" fmla="*/ 591563 w 598938"/>
                  <a:gd name="connsiteY64" fmla="*/ 927474 h 1037429"/>
                  <a:gd name="connsiteX65" fmla="*/ 590982 w 598938"/>
                  <a:gd name="connsiteY65" fmla="*/ 922856 h 1037429"/>
                  <a:gd name="connsiteX66" fmla="*/ 590426 w 598938"/>
                  <a:gd name="connsiteY66" fmla="*/ 918213 h 1037429"/>
                  <a:gd name="connsiteX67" fmla="*/ 589870 w 598938"/>
                  <a:gd name="connsiteY67" fmla="*/ 913594 h 1037429"/>
                  <a:gd name="connsiteX68" fmla="*/ 589314 w 598938"/>
                  <a:gd name="connsiteY68" fmla="*/ 908975 h 1037429"/>
                  <a:gd name="connsiteX69" fmla="*/ 588758 w 598938"/>
                  <a:gd name="connsiteY69" fmla="*/ 904356 h 1037429"/>
                  <a:gd name="connsiteX70" fmla="*/ 588177 w 598938"/>
                  <a:gd name="connsiteY70" fmla="*/ 899714 h 1037429"/>
                  <a:gd name="connsiteX71" fmla="*/ 587621 w 598938"/>
                  <a:gd name="connsiteY71" fmla="*/ 895095 h 1037429"/>
                  <a:gd name="connsiteX72" fmla="*/ 586508 w 598938"/>
                  <a:gd name="connsiteY72" fmla="*/ 885857 h 1037429"/>
                  <a:gd name="connsiteX73" fmla="*/ 585928 w 598938"/>
                  <a:gd name="connsiteY73" fmla="*/ 881214 h 1037429"/>
                  <a:gd name="connsiteX74" fmla="*/ 585372 w 598938"/>
                  <a:gd name="connsiteY74" fmla="*/ 876596 h 1037429"/>
                  <a:gd name="connsiteX75" fmla="*/ 584816 w 598938"/>
                  <a:gd name="connsiteY75" fmla="*/ 871977 h 1037429"/>
                  <a:gd name="connsiteX76" fmla="*/ 584260 w 598938"/>
                  <a:gd name="connsiteY76" fmla="*/ 867334 h 1037429"/>
                  <a:gd name="connsiteX77" fmla="*/ 583147 w 598938"/>
                  <a:gd name="connsiteY77" fmla="*/ 858096 h 1037429"/>
                  <a:gd name="connsiteX78" fmla="*/ 582567 w 598938"/>
                  <a:gd name="connsiteY78" fmla="*/ 853454 h 1037429"/>
                  <a:gd name="connsiteX79" fmla="*/ 582011 w 598938"/>
                  <a:gd name="connsiteY79" fmla="*/ 848835 h 1037429"/>
                  <a:gd name="connsiteX80" fmla="*/ 581455 w 598938"/>
                  <a:gd name="connsiteY80" fmla="*/ 844216 h 1037429"/>
                  <a:gd name="connsiteX81" fmla="*/ 580899 w 598938"/>
                  <a:gd name="connsiteY81" fmla="*/ 839573 h 1037429"/>
                  <a:gd name="connsiteX82" fmla="*/ 580343 w 598938"/>
                  <a:gd name="connsiteY82" fmla="*/ 834954 h 1037429"/>
                  <a:gd name="connsiteX83" fmla="*/ 579205 w 598938"/>
                  <a:gd name="connsiteY83" fmla="*/ 825693 h 1037429"/>
                  <a:gd name="connsiteX84" fmla="*/ 578649 w 598938"/>
                  <a:gd name="connsiteY84" fmla="*/ 821074 h 1037429"/>
                  <a:gd name="connsiteX85" fmla="*/ 578093 w 598938"/>
                  <a:gd name="connsiteY85" fmla="*/ 816431 h 1037429"/>
                  <a:gd name="connsiteX86" fmla="*/ 577537 w 598938"/>
                  <a:gd name="connsiteY86" fmla="*/ 811812 h 1037429"/>
                  <a:gd name="connsiteX87" fmla="*/ 576981 w 598938"/>
                  <a:gd name="connsiteY87" fmla="*/ 807169 h 1037429"/>
                  <a:gd name="connsiteX88" fmla="*/ 576425 w 598938"/>
                  <a:gd name="connsiteY88" fmla="*/ 802550 h 1037429"/>
                  <a:gd name="connsiteX89" fmla="*/ 575869 w 598938"/>
                  <a:gd name="connsiteY89" fmla="*/ 797907 h 1037429"/>
                  <a:gd name="connsiteX90" fmla="*/ 575288 w 598938"/>
                  <a:gd name="connsiteY90" fmla="*/ 793289 h 1037429"/>
                  <a:gd name="connsiteX91" fmla="*/ 574732 w 598938"/>
                  <a:gd name="connsiteY91" fmla="*/ 788670 h 1037429"/>
                  <a:gd name="connsiteX92" fmla="*/ 574176 w 598938"/>
                  <a:gd name="connsiteY92" fmla="*/ 784027 h 1037429"/>
                  <a:gd name="connsiteX93" fmla="*/ 573620 w 598938"/>
                  <a:gd name="connsiteY93" fmla="*/ 779408 h 1037429"/>
                  <a:gd name="connsiteX94" fmla="*/ 573064 w 598938"/>
                  <a:gd name="connsiteY94" fmla="*/ 774765 h 1037429"/>
                  <a:gd name="connsiteX95" fmla="*/ 572508 w 598938"/>
                  <a:gd name="connsiteY95" fmla="*/ 770147 h 1037429"/>
                  <a:gd name="connsiteX96" fmla="*/ 571951 w 598938"/>
                  <a:gd name="connsiteY96" fmla="*/ 765504 h 1037429"/>
                  <a:gd name="connsiteX97" fmla="*/ 571395 w 598938"/>
                  <a:gd name="connsiteY97" fmla="*/ 760885 h 1037429"/>
                  <a:gd name="connsiteX98" fmla="*/ 570814 w 598938"/>
                  <a:gd name="connsiteY98" fmla="*/ 756242 h 1037429"/>
                  <a:gd name="connsiteX99" fmla="*/ 570258 w 598938"/>
                  <a:gd name="connsiteY99" fmla="*/ 751623 h 1037429"/>
                  <a:gd name="connsiteX100" fmla="*/ 569702 w 598938"/>
                  <a:gd name="connsiteY100" fmla="*/ 746980 h 1037429"/>
                  <a:gd name="connsiteX101" fmla="*/ 569146 w 598938"/>
                  <a:gd name="connsiteY101" fmla="*/ 742337 h 1037429"/>
                  <a:gd name="connsiteX102" fmla="*/ 568590 w 598938"/>
                  <a:gd name="connsiteY102" fmla="*/ 737719 h 1037429"/>
                  <a:gd name="connsiteX103" fmla="*/ 567478 w 598938"/>
                  <a:gd name="connsiteY103" fmla="*/ 728457 h 1037429"/>
                  <a:gd name="connsiteX104" fmla="*/ 566921 w 598938"/>
                  <a:gd name="connsiteY104" fmla="*/ 723814 h 1037429"/>
                  <a:gd name="connsiteX105" fmla="*/ 565809 w 598938"/>
                  <a:gd name="connsiteY105" fmla="*/ 714552 h 1037429"/>
                  <a:gd name="connsiteX106" fmla="*/ 565253 w 598938"/>
                  <a:gd name="connsiteY106" fmla="*/ 709910 h 1037429"/>
                  <a:gd name="connsiteX107" fmla="*/ 564696 w 598938"/>
                  <a:gd name="connsiteY107" fmla="*/ 705291 h 1037429"/>
                  <a:gd name="connsiteX108" fmla="*/ 564140 w 598938"/>
                  <a:gd name="connsiteY108" fmla="*/ 700648 h 1037429"/>
                  <a:gd name="connsiteX109" fmla="*/ 563004 w 598938"/>
                  <a:gd name="connsiteY109" fmla="*/ 691386 h 1037429"/>
                  <a:gd name="connsiteX110" fmla="*/ 562448 w 598938"/>
                  <a:gd name="connsiteY110" fmla="*/ 686743 h 1037429"/>
                  <a:gd name="connsiteX111" fmla="*/ 561335 w 598938"/>
                  <a:gd name="connsiteY111" fmla="*/ 677482 h 1037429"/>
                  <a:gd name="connsiteX112" fmla="*/ 560779 w 598938"/>
                  <a:gd name="connsiteY112" fmla="*/ 672838 h 1037429"/>
                  <a:gd name="connsiteX113" fmla="*/ 560223 w 598938"/>
                  <a:gd name="connsiteY113" fmla="*/ 668220 h 1037429"/>
                  <a:gd name="connsiteX114" fmla="*/ 559667 w 598938"/>
                  <a:gd name="connsiteY114" fmla="*/ 663577 h 1037429"/>
                  <a:gd name="connsiteX115" fmla="*/ 559715 w 598938"/>
                  <a:gd name="connsiteY115" fmla="*/ 658885 h 1037429"/>
                  <a:gd name="connsiteX116" fmla="*/ 559812 w 598938"/>
                  <a:gd name="connsiteY116" fmla="*/ 654219 h 1037429"/>
                  <a:gd name="connsiteX117" fmla="*/ 559933 w 598938"/>
                  <a:gd name="connsiteY117" fmla="*/ 649527 h 1037429"/>
                  <a:gd name="connsiteX118" fmla="*/ 560054 w 598938"/>
                  <a:gd name="connsiteY118" fmla="*/ 644836 h 1037429"/>
                  <a:gd name="connsiteX119" fmla="*/ 560175 w 598938"/>
                  <a:gd name="connsiteY119" fmla="*/ 640144 h 1037429"/>
                  <a:gd name="connsiteX120" fmla="*/ 559933 w 598938"/>
                  <a:gd name="connsiteY120" fmla="*/ 635477 h 1037429"/>
                  <a:gd name="connsiteX121" fmla="*/ 559522 w 598938"/>
                  <a:gd name="connsiteY121" fmla="*/ 630834 h 1037429"/>
                  <a:gd name="connsiteX122" fmla="*/ 559255 w 598938"/>
                  <a:gd name="connsiteY122" fmla="*/ 626312 h 1037429"/>
                  <a:gd name="connsiteX123" fmla="*/ 559255 w 598938"/>
                  <a:gd name="connsiteY123" fmla="*/ 621476 h 1037429"/>
                  <a:gd name="connsiteX124" fmla="*/ 559280 w 598938"/>
                  <a:gd name="connsiteY124" fmla="*/ 616809 h 1037429"/>
                  <a:gd name="connsiteX125" fmla="*/ 559304 w 598938"/>
                  <a:gd name="connsiteY125" fmla="*/ 612118 h 1037429"/>
                  <a:gd name="connsiteX126" fmla="*/ 559328 w 598938"/>
                  <a:gd name="connsiteY126" fmla="*/ 607426 h 1037429"/>
                  <a:gd name="connsiteX127" fmla="*/ 559328 w 598938"/>
                  <a:gd name="connsiteY127" fmla="*/ 602759 h 1037429"/>
                  <a:gd name="connsiteX128" fmla="*/ 559352 w 598938"/>
                  <a:gd name="connsiteY128" fmla="*/ 598068 h 1037429"/>
                  <a:gd name="connsiteX129" fmla="*/ 559376 w 598938"/>
                  <a:gd name="connsiteY129" fmla="*/ 593401 h 1037429"/>
                  <a:gd name="connsiteX130" fmla="*/ 559401 w 598938"/>
                  <a:gd name="connsiteY130" fmla="*/ 588710 h 1037429"/>
                  <a:gd name="connsiteX131" fmla="*/ 559401 w 598938"/>
                  <a:gd name="connsiteY131" fmla="*/ 584018 h 1037429"/>
                  <a:gd name="connsiteX132" fmla="*/ 559425 w 598938"/>
                  <a:gd name="connsiteY132" fmla="*/ 579351 h 1037429"/>
                  <a:gd name="connsiteX133" fmla="*/ 559522 w 598938"/>
                  <a:gd name="connsiteY133" fmla="*/ 574660 h 1037429"/>
                  <a:gd name="connsiteX134" fmla="*/ 559691 w 598938"/>
                  <a:gd name="connsiteY134" fmla="*/ 569944 h 1037429"/>
                  <a:gd name="connsiteX135" fmla="*/ 560150 w 598938"/>
                  <a:gd name="connsiteY135" fmla="*/ 555870 h 1037429"/>
                  <a:gd name="connsiteX136" fmla="*/ 560320 w 598938"/>
                  <a:gd name="connsiteY136" fmla="*/ 551179 h 1037429"/>
                  <a:gd name="connsiteX137" fmla="*/ 560464 w 598938"/>
                  <a:gd name="connsiteY137" fmla="*/ 546488 h 1037429"/>
                  <a:gd name="connsiteX138" fmla="*/ 560634 w 598938"/>
                  <a:gd name="connsiteY138" fmla="*/ 541772 h 1037429"/>
                  <a:gd name="connsiteX139" fmla="*/ 560803 w 598938"/>
                  <a:gd name="connsiteY139" fmla="*/ 537081 h 1037429"/>
                  <a:gd name="connsiteX140" fmla="*/ 560973 w 598938"/>
                  <a:gd name="connsiteY140" fmla="*/ 532390 h 1037429"/>
                  <a:gd name="connsiteX141" fmla="*/ 561021 w 598938"/>
                  <a:gd name="connsiteY141" fmla="*/ 527698 h 1037429"/>
                  <a:gd name="connsiteX142" fmla="*/ 560900 w 598938"/>
                  <a:gd name="connsiteY142" fmla="*/ 523031 h 1037429"/>
                  <a:gd name="connsiteX143" fmla="*/ 561093 w 598938"/>
                  <a:gd name="connsiteY143" fmla="*/ 518316 h 1037429"/>
                  <a:gd name="connsiteX144" fmla="*/ 561359 w 598938"/>
                  <a:gd name="connsiteY144" fmla="*/ 513721 h 1037429"/>
                  <a:gd name="connsiteX145" fmla="*/ 561480 w 598938"/>
                  <a:gd name="connsiteY145" fmla="*/ 508909 h 1037429"/>
                  <a:gd name="connsiteX146" fmla="*/ 561602 w 598938"/>
                  <a:gd name="connsiteY146" fmla="*/ 504218 h 1037429"/>
                  <a:gd name="connsiteX147" fmla="*/ 561746 w 598938"/>
                  <a:gd name="connsiteY147" fmla="*/ 499527 h 1037429"/>
                  <a:gd name="connsiteX148" fmla="*/ 561867 w 598938"/>
                  <a:gd name="connsiteY148" fmla="*/ 494835 h 1037429"/>
                  <a:gd name="connsiteX149" fmla="*/ 562254 w 598938"/>
                  <a:gd name="connsiteY149" fmla="*/ 480737 h 1037429"/>
                  <a:gd name="connsiteX150" fmla="*/ 562375 w 598938"/>
                  <a:gd name="connsiteY150" fmla="*/ 476046 h 1037429"/>
                  <a:gd name="connsiteX151" fmla="*/ 562496 w 598938"/>
                  <a:gd name="connsiteY151" fmla="*/ 471355 h 1037429"/>
                  <a:gd name="connsiteX152" fmla="*/ 562593 w 598938"/>
                  <a:gd name="connsiteY152" fmla="*/ 466663 h 1037429"/>
                  <a:gd name="connsiteX153" fmla="*/ 562496 w 598938"/>
                  <a:gd name="connsiteY153" fmla="*/ 461972 h 1037429"/>
                  <a:gd name="connsiteX154" fmla="*/ 562544 w 598938"/>
                  <a:gd name="connsiteY154" fmla="*/ 457281 h 1037429"/>
                  <a:gd name="connsiteX155" fmla="*/ 562665 w 598938"/>
                  <a:gd name="connsiteY155" fmla="*/ 452589 h 1037429"/>
                  <a:gd name="connsiteX156" fmla="*/ 562786 w 598938"/>
                  <a:gd name="connsiteY156" fmla="*/ 447898 h 1037429"/>
                  <a:gd name="connsiteX157" fmla="*/ 562931 w 598938"/>
                  <a:gd name="connsiteY157" fmla="*/ 443207 h 1037429"/>
                  <a:gd name="connsiteX158" fmla="*/ 563052 w 598938"/>
                  <a:gd name="connsiteY158" fmla="*/ 438491 h 1037429"/>
                  <a:gd name="connsiteX159" fmla="*/ 563173 w 598938"/>
                  <a:gd name="connsiteY159" fmla="*/ 433800 h 1037429"/>
                  <a:gd name="connsiteX160" fmla="*/ 563294 w 598938"/>
                  <a:gd name="connsiteY160" fmla="*/ 429109 h 1037429"/>
                  <a:gd name="connsiteX161" fmla="*/ 563439 w 598938"/>
                  <a:gd name="connsiteY161" fmla="*/ 424417 h 1037429"/>
                  <a:gd name="connsiteX162" fmla="*/ 563560 w 598938"/>
                  <a:gd name="connsiteY162" fmla="*/ 419702 h 1037429"/>
                  <a:gd name="connsiteX163" fmla="*/ 563681 w 598938"/>
                  <a:gd name="connsiteY163" fmla="*/ 415011 h 1037429"/>
                  <a:gd name="connsiteX164" fmla="*/ 563826 w 598938"/>
                  <a:gd name="connsiteY164" fmla="*/ 410319 h 1037429"/>
                  <a:gd name="connsiteX165" fmla="*/ 563947 w 598938"/>
                  <a:gd name="connsiteY165" fmla="*/ 405604 h 1037429"/>
                  <a:gd name="connsiteX166" fmla="*/ 564044 w 598938"/>
                  <a:gd name="connsiteY166" fmla="*/ 400913 h 1037429"/>
                  <a:gd name="connsiteX167" fmla="*/ 563996 w 598938"/>
                  <a:gd name="connsiteY167" fmla="*/ 396245 h 1037429"/>
                  <a:gd name="connsiteX168" fmla="*/ 563923 w 598938"/>
                  <a:gd name="connsiteY168" fmla="*/ 391554 h 1037429"/>
                  <a:gd name="connsiteX169" fmla="*/ 563971 w 598938"/>
                  <a:gd name="connsiteY169" fmla="*/ 386863 h 1037429"/>
                  <a:gd name="connsiteX170" fmla="*/ 564092 w 598938"/>
                  <a:gd name="connsiteY170" fmla="*/ 382172 h 1037429"/>
                  <a:gd name="connsiteX171" fmla="*/ 564382 w 598938"/>
                  <a:gd name="connsiteY171" fmla="*/ 368073 h 1037429"/>
                  <a:gd name="connsiteX172" fmla="*/ 564479 w 598938"/>
                  <a:gd name="connsiteY172" fmla="*/ 363431 h 1037429"/>
                  <a:gd name="connsiteX173" fmla="*/ 564576 w 598938"/>
                  <a:gd name="connsiteY173" fmla="*/ 358667 h 1037429"/>
                  <a:gd name="connsiteX174" fmla="*/ 564673 w 598938"/>
                  <a:gd name="connsiteY174" fmla="*/ 353975 h 1037429"/>
                  <a:gd name="connsiteX175" fmla="*/ 564769 w 598938"/>
                  <a:gd name="connsiteY175" fmla="*/ 349284 h 1037429"/>
                  <a:gd name="connsiteX176" fmla="*/ 564866 w 598938"/>
                  <a:gd name="connsiteY176" fmla="*/ 344593 h 1037429"/>
                  <a:gd name="connsiteX177" fmla="*/ 564987 w 598938"/>
                  <a:gd name="connsiteY177" fmla="*/ 339877 h 1037429"/>
                  <a:gd name="connsiteX178" fmla="*/ 565084 w 598938"/>
                  <a:gd name="connsiteY178" fmla="*/ 335186 h 1037429"/>
                  <a:gd name="connsiteX179" fmla="*/ 565059 w 598938"/>
                  <a:gd name="connsiteY179" fmla="*/ 330495 h 1037429"/>
                  <a:gd name="connsiteX180" fmla="*/ 564890 w 598938"/>
                  <a:gd name="connsiteY180" fmla="*/ 325828 h 1037429"/>
                  <a:gd name="connsiteX181" fmla="*/ 565156 w 598938"/>
                  <a:gd name="connsiteY181" fmla="*/ 321112 h 1037429"/>
                  <a:gd name="connsiteX182" fmla="*/ 565398 w 598938"/>
                  <a:gd name="connsiteY182" fmla="*/ 316397 h 1037429"/>
                  <a:gd name="connsiteX183" fmla="*/ 565349 w 598938"/>
                  <a:gd name="connsiteY183" fmla="*/ 311705 h 1037429"/>
                  <a:gd name="connsiteX184" fmla="*/ 565277 w 598938"/>
                  <a:gd name="connsiteY184" fmla="*/ 307014 h 1037429"/>
                  <a:gd name="connsiteX185" fmla="*/ 565519 w 598938"/>
                  <a:gd name="connsiteY185" fmla="*/ 302299 h 1037429"/>
                  <a:gd name="connsiteX186" fmla="*/ 565494 w 598938"/>
                  <a:gd name="connsiteY186" fmla="*/ 297607 h 1037429"/>
                  <a:gd name="connsiteX187" fmla="*/ 565712 w 598938"/>
                  <a:gd name="connsiteY187" fmla="*/ 292916 h 1037429"/>
                  <a:gd name="connsiteX188" fmla="*/ 565833 w 598938"/>
                  <a:gd name="connsiteY188" fmla="*/ 288201 h 1037429"/>
                  <a:gd name="connsiteX189" fmla="*/ 565905 w 598938"/>
                  <a:gd name="connsiteY189" fmla="*/ 283509 h 1037429"/>
                  <a:gd name="connsiteX190" fmla="*/ 565978 w 598938"/>
                  <a:gd name="connsiteY190" fmla="*/ 278818 h 1037429"/>
                  <a:gd name="connsiteX191" fmla="*/ 566051 w 598938"/>
                  <a:gd name="connsiteY191" fmla="*/ 274102 h 1037429"/>
                  <a:gd name="connsiteX192" fmla="*/ 566147 w 598938"/>
                  <a:gd name="connsiteY192" fmla="*/ 269411 h 1037429"/>
                  <a:gd name="connsiteX193" fmla="*/ 566220 w 598938"/>
                  <a:gd name="connsiteY193" fmla="*/ 264720 h 1037429"/>
                  <a:gd name="connsiteX194" fmla="*/ 566293 w 598938"/>
                  <a:gd name="connsiteY194" fmla="*/ 260029 h 1037429"/>
                  <a:gd name="connsiteX195" fmla="*/ 566365 w 598938"/>
                  <a:gd name="connsiteY195" fmla="*/ 255313 h 1037429"/>
                  <a:gd name="connsiteX196" fmla="*/ 566438 w 598938"/>
                  <a:gd name="connsiteY196" fmla="*/ 250622 h 1037429"/>
                  <a:gd name="connsiteX197" fmla="*/ 566510 w 598938"/>
                  <a:gd name="connsiteY197" fmla="*/ 245931 h 1037429"/>
                  <a:gd name="connsiteX198" fmla="*/ 566583 w 598938"/>
                  <a:gd name="connsiteY198" fmla="*/ 241215 h 1037429"/>
                  <a:gd name="connsiteX199" fmla="*/ 566655 w 598938"/>
                  <a:gd name="connsiteY199" fmla="*/ 237031 h 1037429"/>
                  <a:gd name="connsiteX200" fmla="*/ 566776 w 598938"/>
                  <a:gd name="connsiteY200" fmla="*/ 231808 h 1037429"/>
                  <a:gd name="connsiteX201" fmla="*/ 566946 w 598938"/>
                  <a:gd name="connsiteY201" fmla="*/ 227117 h 1037429"/>
                  <a:gd name="connsiteX202" fmla="*/ 566921 w 598938"/>
                  <a:gd name="connsiteY202" fmla="*/ 222426 h 1037429"/>
                  <a:gd name="connsiteX203" fmla="*/ 566897 w 598938"/>
                  <a:gd name="connsiteY203" fmla="*/ 217734 h 1037429"/>
                  <a:gd name="connsiteX204" fmla="*/ 566897 w 598938"/>
                  <a:gd name="connsiteY204" fmla="*/ 213333 h 1037429"/>
                  <a:gd name="connsiteX205" fmla="*/ 567357 w 598938"/>
                  <a:gd name="connsiteY205" fmla="*/ 208303 h 1037429"/>
                  <a:gd name="connsiteX206" fmla="*/ 567284 w 598938"/>
                  <a:gd name="connsiteY206" fmla="*/ 203612 h 1037429"/>
                  <a:gd name="connsiteX207" fmla="*/ 567478 w 598938"/>
                  <a:gd name="connsiteY207" fmla="*/ 198897 h 1037429"/>
                  <a:gd name="connsiteX208" fmla="*/ 567695 w 598938"/>
                  <a:gd name="connsiteY208" fmla="*/ 194205 h 1037429"/>
                  <a:gd name="connsiteX209" fmla="*/ 567767 w 598938"/>
                  <a:gd name="connsiteY209" fmla="*/ 189490 h 1037429"/>
                  <a:gd name="connsiteX210" fmla="*/ 567864 w 598938"/>
                  <a:gd name="connsiteY210" fmla="*/ 184799 h 1037429"/>
                  <a:gd name="connsiteX211" fmla="*/ 567937 w 598938"/>
                  <a:gd name="connsiteY211" fmla="*/ 180083 h 1037429"/>
                  <a:gd name="connsiteX212" fmla="*/ 568009 w 598938"/>
                  <a:gd name="connsiteY212" fmla="*/ 175392 h 1037429"/>
                  <a:gd name="connsiteX213" fmla="*/ 568106 w 598938"/>
                  <a:gd name="connsiteY213" fmla="*/ 170676 h 1037429"/>
                  <a:gd name="connsiteX214" fmla="*/ 568179 w 598938"/>
                  <a:gd name="connsiteY214" fmla="*/ 165985 h 1037429"/>
                  <a:gd name="connsiteX215" fmla="*/ 568276 w 598938"/>
                  <a:gd name="connsiteY215" fmla="*/ 161270 h 1037429"/>
                  <a:gd name="connsiteX216" fmla="*/ 568348 w 598938"/>
                  <a:gd name="connsiteY216" fmla="*/ 156578 h 1037429"/>
                  <a:gd name="connsiteX217" fmla="*/ 568420 w 598938"/>
                  <a:gd name="connsiteY217" fmla="*/ 151863 h 1037429"/>
                  <a:gd name="connsiteX218" fmla="*/ 568517 w 598938"/>
                  <a:gd name="connsiteY218" fmla="*/ 147171 h 1037429"/>
                  <a:gd name="connsiteX219" fmla="*/ 568590 w 598938"/>
                  <a:gd name="connsiteY219" fmla="*/ 142480 h 1037429"/>
                  <a:gd name="connsiteX220" fmla="*/ 568856 w 598938"/>
                  <a:gd name="connsiteY220" fmla="*/ 137886 h 1037429"/>
                  <a:gd name="connsiteX221" fmla="*/ 568880 w 598938"/>
                  <a:gd name="connsiteY221" fmla="*/ 133049 h 1037429"/>
                  <a:gd name="connsiteX222" fmla="*/ 568928 w 598938"/>
                  <a:gd name="connsiteY222" fmla="*/ 128358 h 1037429"/>
                  <a:gd name="connsiteX223" fmla="*/ 569001 w 598938"/>
                  <a:gd name="connsiteY223" fmla="*/ 118951 h 1037429"/>
                  <a:gd name="connsiteX224" fmla="*/ 569291 w 598938"/>
                  <a:gd name="connsiteY224" fmla="*/ 114235 h 1037429"/>
                  <a:gd name="connsiteX225" fmla="*/ 569509 w 598938"/>
                  <a:gd name="connsiteY225" fmla="*/ 109520 h 1037429"/>
                  <a:gd name="connsiteX226" fmla="*/ 569509 w 598938"/>
                  <a:gd name="connsiteY226" fmla="*/ 104829 h 1037429"/>
                  <a:gd name="connsiteX227" fmla="*/ 569509 w 598938"/>
                  <a:gd name="connsiteY227" fmla="*/ 100138 h 1037429"/>
                  <a:gd name="connsiteX228" fmla="*/ 569920 w 598938"/>
                  <a:gd name="connsiteY228" fmla="*/ 95688 h 1037429"/>
                  <a:gd name="connsiteX229" fmla="*/ 570017 w 598938"/>
                  <a:gd name="connsiteY229" fmla="*/ 90682 h 1037429"/>
                  <a:gd name="connsiteX230" fmla="*/ 570114 w 598938"/>
                  <a:gd name="connsiteY230" fmla="*/ 85991 h 1037429"/>
                  <a:gd name="connsiteX231" fmla="*/ 570428 w 598938"/>
                  <a:gd name="connsiteY231" fmla="*/ 71869 h 1037429"/>
                  <a:gd name="connsiteX232" fmla="*/ 570525 w 598938"/>
                  <a:gd name="connsiteY232" fmla="*/ 67153 h 1037429"/>
                  <a:gd name="connsiteX233" fmla="*/ 570646 w 598938"/>
                  <a:gd name="connsiteY233" fmla="*/ 62462 h 1037429"/>
                  <a:gd name="connsiteX234" fmla="*/ 570742 w 598938"/>
                  <a:gd name="connsiteY234" fmla="*/ 57747 h 1037429"/>
                  <a:gd name="connsiteX235" fmla="*/ 570863 w 598938"/>
                  <a:gd name="connsiteY235" fmla="*/ 53031 h 1037429"/>
                  <a:gd name="connsiteX236" fmla="*/ 571056 w 598938"/>
                  <a:gd name="connsiteY236" fmla="*/ 48315 h 1037429"/>
                  <a:gd name="connsiteX237" fmla="*/ 571226 w 598938"/>
                  <a:gd name="connsiteY237" fmla="*/ 43624 h 1037429"/>
                  <a:gd name="connsiteX238" fmla="*/ 571419 w 598938"/>
                  <a:gd name="connsiteY238" fmla="*/ 38909 h 1037429"/>
                  <a:gd name="connsiteX239" fmla="*/ 571588 w 598938"/>
                  <a:gd name="connsiteY239" fmla="*/ 34193 h 1037429"/>
                  <a:gd name="connsiteX240" fmla="*/ 571758 w 598938"/>
                  <a:gd name="connsiteY240" fmla="*/ 29478 h 1037429"/>
                  <a:gd name="connsiteX241" fmla="*/ 571951 w 598938"/>
                  <a:gd name="connsiteY241" fmla="*/ 24762 h 1037429"/>
                  <a:gd name="connsiteX242" fmla="*/ 571903 w 598938"/>
                  <a:gd name="connsiteY242" fmla="*/ 20482 h 1037429"/>
                  <a:gd name="connsiteX243" fmla="*/ 568396 w 598938"/>
                  <a:gd name="connsiteY243" fmla="*/ 17435 h 1037429"/>
                  <a:gd name="connsiteX244" fmla="*/ 564358 w 598938"/>
                  <a:gd name="connsiteY244" fmla="*/ 15138 h 1037429"/>
                  <a:gd name="connsiteX245" fmla="*/ 561650 w 598938"/>
                  <a:gd name="connsiteY245" fmla="*/ 11511 h 1037429"/>
                  <a:gd name="connsiteX246" fmla="*/ 558579 w 598938"/>
                  <a:gd name="connsiteY246" fmla="*/ 7085 h 1037429"/>
                  <a:gd name="connsiteX247" fmla="*/ 555556 w 598938"/>
                  <a:gd name="connsiteY247" fmla="*/ 2636 h 1037429"/>
                  <a:gd name="connsiteX248" fmla="*/ 550187 w 598938"/>
                  <a:gd name="connsiteY248" fmla="*/ 0 h 1037429"/>
                  <a:gd name="connsiteX249" fmla="*/ 538919 w 598938"/>
                  <a:gd name="connsiteY249" fmla="*/ 895 h 1037429"/>
                  <a:gd name="connsiteX250" fmla="*/ 531374 w 598938"/>
                  <a:gd name="connsiteY250" fmla="*/ 1499 h 1037429"/>
                  <a:gd name="connsiteX251" fmla="*/ 525667 w 598938"/>
                  <a:gd name="connsiteY251" fmla="*/ 1935 h 1037429"/>
                  <a:gd name="connsiteX252" fmla="*/ 520105 w 598938"/>
                  <a:gd name="connsiteY252" fmla="*/ 2370 h 1037429"/>
                  <a:gd name="connsiteX253" fmla="*/ 512560 w 598938"/>
                  <a:gd name="connsiteY253" fmla="*/ 2950 h 1037429"/>
                  <a:gd name="connsiteX254" fmla="*/ 505040 w 598938"/>
                  <a:gd name="connsiteY254" fmla="*/ 3530 h 1037429"/>
                  <a:gd name="connsiteX255" fmla="*/ 493771 w 598938"/>
                  <a:gd name="connsiteY255" fmla="*/ 4377 h 1037429"/>
                  <a:gd name="connsiteX256" fmla="*/ 486226 w 598938"/>
                  <a:gd name="connsiteY256" fmla="*/ 4933 h 1037429"/>
                  <a:gd name="connsiteX257" fmla="*/ 474957 w 598938"/>
                  <a:gd name="connsiteY257" fmla="*/ 5780 h 1037429"/>
                  <a:gd name="connsiteX258" fmla="*/ 467412 w 598938"/>
                  <a:gd name="connsiteY258" fmla="*/ 6336 h 1037429"/>
                  <a:gd name="connsiteX259" fmla="*/ 459892 w 598938"/>
                  <a:gd name="connsiteY259" fmla="*/ 6892 h 1037429"/>
                  <a:gd name="connsiteX260" fmla="*/ 453194 w 598938"/>
                  <a:gd name="connsiteY260" fmla="*/ 7376 h 1037429"/>
                  <a:gd name="connsiteX261" fmla="*/ 448599 w 598938"/>
                  <a:gd name="connsiteY261" fmla="*/ 7714 h 1037429"/>
                  <a:gd name="connsiteX262" fmla="*/ 441078 w 598938"/>
                  <a:gd name="connsiteY262" fmla="*/ 8246 h 1037429"/>
                  <a:gd name="connsiteX263" fmla="*/ 433558 w 598938"/>
                  <a:gd name="connsiteY263" fmla="*/ 8802 h 1037429"/>
                  <a:gd name="connsiteX264" fmla="*/ 426013 w 598938"/>
                  <a:gd name="connsiteY264" fmla="*/ 9334 h 1037429"/>
                  <a:gd name="connsiteX265" fmla="*/ 414720 w 598938"/>
                  <a:gd name="connsiteY265" fmla="*/ 10132 h 1037429"/>
                  <a:gd name="connsiteX266" fmla="*/ 403451 w 598938"/>
                  <a:gd name="connsiteY266" fmla="*/ 10930 h 1037429"/>
                  <a:gd name="connsiteX267" fmla="*/ 395907 w 598938"/>
                  <a:gd name="connsiteY267" fmla="*/ 11438 h 1037429"/>
                  <a:gd name="connsiteX268" fmla="*/ 384613 w 598938"/>
                  <a:gd name="connsiteY268" fmla="*/ 12212 h 1037429"/>
                  <a:gd name="connsiteX269" fmla="*/ 373321 w 598938"/>
                  <a:gd name="connsiteY269" fmla="*/ 12986 h 1037429"/>
                  <a:gd name="connsiteX270" fmla="*/ 362028 w 598938"/>
                  <a:gd name="connsiteY270" fmla="*/ 13760 h 1037429"/>
                  <a:gd name="connsiteX271" fmla="*/ 356248 w 598938"/>
                  <a:gd name="connsiteY271" fmla="*/ 14146 h 1037429"/>
                  <a:gd name="connsiteX272" fmla="*/ 346963 w 598938"/>
                  <a:gd name="connsiteY272" fmla="*/ 14679 h 1037429"/>
                  <a:gd name="connsiteX273" fmla="*/ 339442 w 598938"/>
                  <a:gd name="connsiteY273" fmla="*/ 15138 h 1037429"/>
                  <a:gd name="connsiteX274" fmla="*/ 331897 w 598938"/>
                  <a:gd name="connsiteY274" fmla="*/ 15573 h 1037429"/>
                  <a:gd name="connsiteX275" fmla="*/ 324376 w 598938"/>
                  <a:gd name="connsiteY275" fmla="*/ 16008 h 1037429"/>
                  <a:gd name="connsiteX276" fmla="*/ 316831 w 598938"/>
                  <a:gd name="connsiteY276" fmla="*/ 16444 h 1037429"/>
                  <a:gd name="connsiteX277" fmla="*/ 309311 w 598938"/>
                  <a:gd name="connsiteY277" fmla="*/ 16879 h 1037429"/>
                  <a:gd name="connsiteX278" fmla="*/ 202112 w 598938"/>
                  <a:gd name="connsiteY278" fmla="*/ 23698 h 1037429"/>
                  <a:gd name="connsiteX279" fmla="*/ 197131 w 598938"/>
                  <a:gd name="connsiteY279" fmla="*/ 23916 h 1037429"/>
                  <a:gd name="connsiteX280" fmla="*/ 192561 w 598938"/>
                  <a:gd name="connsiteY280" fmla="*/ 24255 h 1037429"/>
                  <a:gd name="connsiteX281" fmla="*/ 193988 w 598938"/>
                  <a:gd name="connsiteY281" fmla="*/ 28341 h 1037429"/>
                  <a:gd name="connsiteX282" fmla="*/ 198147 w 598938"/>
                  <a:gd name="connsiteY282" fmla="*/ 31509 h 1037429"/>
                  <a:gd name="connsiteX283" fmla="*/ 202596 w 598938"/>
                  <a:gd name="connsiteY283" fmla="*/ 35040 h 1037429"/>
                  <a:gd name="connsiteX284" fmla="*/ 204918 w 598938"/>
                  <a:gd name="connsiteY284" fmla="*/ 41206 h 1037429"/>
                  <a:gd name="connsiteX285" fmla="*/ 203032 w 598938"/>
                  <a:gd name="connsiteY285" fmla="*/ 46574 h 1037429"/>
                  <a:gd name="connsiteX286" fmla="*/ 197880 w 598938"/>
                  <a:gd name="connsiteY286" fmla="*/ 49863 h 1037429"/>
                  <a:gd name="connsiteX287" fmla="*/ 194229 w 598938"/>
                  <a:gd name="connsiteY287" fmla="*/ 52015 h 1037429"/>
                  <a:gd name="connsiteX288" fmla="*/ 194761 w 598938"/>
                  <a:gd name="connsiteY288" fmla="*/ 56441 h 1037429"/>
                  <a:gd name="connsiteX289" fmla="*/ 189344 w 598938"/>
                  <a:gd name="connsiteY289" fmla="*/ 55328 h 1037429"/>
                  <a:gd name="connsiteX290" fmla="*/ 184484 w 598938"/>
                  <a:gd name="connsiteY290" fmla="*/ 55764 h 1037429"/>
                  <a:gd name="connsiteX291" fmla="*/ 179962 w 598938"/>
                  <a:gd name="connsiteY291" fmla="*/ 58714 h 1037429"/>
                  <a:gd name="connsiteX292" fmla="*/ 175875 w 598938"/>
                  <a:gd name="connsiteY292" fmla="*/ 61712 h 1037429"/>
                  <a:gd name="connsiteX293" fmla="*/ 172973 w 598938"/>
                  <a:gd name="connsiteY293" fmla="*/ 57747 h 1037429"/>
                  <a:gd name="connsiteX294" fmla="*/ 173263 w 598938"/>
                  <a:gd name="connsiteY294" fmla="*/ 53273 h 1037429"/>
                  <a:gd name="connsiteX295" fmla="*/ 170168 w 598938"/>
                  <a:gd name="connsiteY295" fmla="*/ 49331 h 1037429"/>
                  <a:gd name="connsiteX296" fmla="*/ 164485 w 598938"/>
                  <a:gd name="connsiteY296" fmla="*/ 50758 h 1037429"/>
                  <a:gd name="connsiteX297" fmla="*/ 164558 w 598938"/>
                  <a:gd name="connsiteY297" fmla="*/ 55957 h 1037429"/>
                  <a:gd name="connsiteX298" fmla="*/ 167436 w 598938"/>
                  <a:gd name="connsiteY298" fmla="*/ 59633 h 1037429"/>
                  <a:gd name="connsiteX299" fmla="*/ 169370 w 598938"/>
                  <a:gd name="connsiteY299" fmla="*/ 64904 h 1037429"/>
                  <a:gd name="connsiteX300" fmla="*/ 166517 w 598938"/>
                  <a:gd name="connsiteY300" fmla="*/ 68000 h 1037429"/>
                  <a:gd name="connsiteX301" fmla="*/ 168016 w 598938"/>
                  <a:gd name="connsiteY301" fmla="*/ 72111 h 1037429"/>
                  <a:gd name="connsiteX302" fmla="*/ 170894 w 598938"/>
                  <a:gd name="connsiteY302" fmla="*/ 76633 h 1037429"/>
                  <a:gd name="connsiteX303" fmla="*/ 169442 w 598938"/>
                  <a:gd name="connsiteY303" fmla="*/ 81348 h 1037429"/>
                  <a:gd name="connsiteX304" fmla="*/ 165767 w 598938"/>
                  <a:gd name="connsiteY304" fmla="*/ 83500 h 1037429"/>
                  <a:gd name="connsiteX305" fmla="*/ 160616 w 598938"/>
                  <a:gd name="connsiteY305" fmla="*/ 83742 h 1037429"/>
                  <a:gd name="connsiteX306" fmla="*/ 158416 w 598938"/>
                  <a:gd name="connsiteY306" fmla="*/ 80212 h 1037429"/>
                  <a:gd name="connsiteX307" fmla="*/ 161318 w 598938"/>
                  <a:gd name="connsiteY307" fmla="*/ 76463 h 1037429"/>
                  <a:gd name="connsiteX308" fmla="*/ 161922 w 598938"/>
                  <a:gd name="connsiteY308" fmla="*/ 71506 h 1037429"/>
                  <a:gd name="connsiteX309" fmla="*/ 157376 w 598938"/>
                  <a:gd name="connsiteY309" fmla="*/ 69402 h 1037429"/>
                  <a:gd name="connsiteX310" fmla="*/ 154329 w 598938"/>
                  <a:gd name="connsiteY310" fmla="*/ 72909 h 1037429"/>
                  <a:gd name="connsiteX311" fmla="*/ 155877 w 598938"/>
                  <a:gd name="connsiteY311" fmla="*/ 77503 h 1037429"/>
                  <a:gd name="connsiteX312" fmla="*/ 155877 w 598938"/>
                  <a:gd name="connsiteY312" fmla="*/ 82049 h 1037429"/>
                  <a:gd name="connsiteX313" fmla="*/ 151306 w 598938"/>
                  <a:gd name="connsiteY313" fmla="*/ 84395 h 1037429"/>
                  <a:gd name="connsiteX314" fmla="*/ 154039 w 598938"/>
                  <a:gd name="connsiteY314" fmla="*/ 88965 h 1037429"/>
                  <a:gd name="connsiteX315" fmla="*/ 158609 w 598938"/>
                  <a:gd name="connsiteY315" fmla="*/ 90852 h 1037429"/>
                  <a:gd name="connsiteX316" fmla="*/ 165646 w 598938"/>
                  <a:gd name="connsiteY316" fmla="*/ 89667 h 1037429"/>
                  <a:gd name="connsiteX317" fmla="*/ 169515 w 598938"/>
                  <a:gd name="connsiteY317" fmla="*/ 91384 h 1037429"/>
                  <a:gd name="connsiteX318" fmla="*/ 168693 w 598938"/>
                  <a:gd name="connsiteY318" fmla="*/ 96365 h 1037429"/>
                  <a:gd name="connsiteX319" fmla="*/ 165162 w 598938"/>
                  <a:gd name="connsiteY319" fmla="*/ 100403 h 1037429"/>
                  <a:gd name="connsiteX320" fmla="*/ 160157 w 598938"/>
                  <a:gd name="connsiteY320" fmla="*/ 105385 h 1037429"/>
                  <a:gd name="connsiteX321" fmla="*/ 155610 w 598938"/>
                  <a:gd name="connsiteY321" fmla="*/ 104756 h 1037429"/>
                  <a:gd name="connsiteX322" fmla="*/ 155030 w 598938"/>
                  <a:gd name="connsiteY322" fmla="*/ 98517 h 1037429"/>
                  <a:gd name="connsiteX323" fmla="*/ 156868 w 598938"/>
                  <a:gd name="connsiteY323" fmla="*/ 94382 h 1037429"/>
                  <a:gd name="connsiteX324" fmla="*/ 153724 w 598938"/>
                  <a:gd name="connsiteY324" fmla="*/ 90924 h 1037429"/>
                  <a:gd name="connsiteX325" fmla="*/ 149202 w 598938"/>
                  <a:gd name="connsiteY325" fmla="*/ 93995 h 1037429"/>
                  <a:gd name="connsiteX326" fmla="*/ 147921 w 598938"/>
                  <a:gd name="connsiteY326" fmla="*/ 99485 h 1037429"/>
                  <a:gd name="connsiteX327" fmla="*/ 149348 w 598938"/>
                  <a:gd name="connsiteY327" fmla="*/ 106014 h 1037429"/>
                  <a:gd name="connsiteX328" fmla="*/ 150266 w 598938"/>
                  <a:gd name="connsiteY328" fmla="*/ 110173 h 1037429"/>
                  <a:gd name="connsiteX329" fmla="*/ 152346 w 598938"/>
                  <a:gd name="connsiteY329" fmla="*/ 113994 h 1037429"/>
                  <a:gd name="connsiteX330" fmla="*/ 154208 w 598938"/>
                  <a:gd name="connsiteY330" fmla="*/ 119290 h 1037429"/>
                  <a:gd name="connsiteX331" fmla="*/ 156674 w 598938"/>
                  <a:gd name="connsiteY331" fmla="*/ 123183 h 1037429"/>
                  <a:gd name="connsiteX332" fmla="*/ 153797 w 598938"/>
                  <a:gd name="connsiteY332" fmla="*/ 128189 h 1037429"/>
                  <a:gd name="connsiteX333" fmla="*/ 150024 w 598938"/>
                  <a:gd name="connsiteY333" fmla="*/ 134089 h 1037429"/>
                  <a:gd name="connsiteX334" fmla="*/ 149686 w 598938"/>
                  <a:gd name="connsiteY334" fmla="*/ 138248 h 1037429"/>
                  <a:gd name="connsiteX335" fmla="*/ 151282 w 598938"/>
                  <a:gd name="connsiteY335" fmla="*/ 142939 h 1037429"/>
                  <a:gd name="connsiteX336" fmla="*/ 154208 w 598938"/>
                  <a:gd name="connsiteY336" fmla="*/ 146373 h 1037429"/>
                  <a:gd name="connsiteX337" fmla="*/ 152418 w 598938"/>
                  <a:gd name="connsiteY337" fmla="*/ 152226 h 1037429"/>
                  <a:gd name="connsiteX338" fmla="*/ 147365 w 598938"/>
                  <a:gd name="connsiteY338" fmla="*/ 156457 h 1037429"/>
                  <a:gd name="connsiteX339" fmla="*/ 143447 w 598938"/>
                  <a:gd name="connsiteY339" fmla="*/ 158029 h 1037429"/>
                  <a:gd name="connsiteX340" fmla="*/ 140400 w 598938"/>
                  <a:gd name="connsiteY340" fmla="*/ 161221 h 1037429"/>
                  <a:gd name="connsiteX341" fmla="*/ 138974 w 598938"/>
                  <a:gd name="connsiteY341" fmla="*/ 166178 h 1037429"/>
                  <a:gd name="connsiteX342" fmla="*/ 139892 w 598938"/>
                  <a:gd name="connsiteY342" fmla="*/ 172055 h 1037429"/>
                  <a:gd name="connsiteX343" fmla="*/ 134669 w 598938"/>
                  <a:gd name="connsiteY343" fmla="*/ 172708 h 1037429"/>
                  <a:gd name="connsiteX344" fmla="*/ 135443 w 598938"/>
                  <a:gd name="connsiteY344" fmla="*/ 167726 h 1037429"/>
                  <a:gd name="connsiteX345" fmla="*/ 136434 w 598938"/>
                  <a:gd name="connsiteY345" fmla="*/ 163543 h 1037429"/>
                  <a:gd name="connsiteX346" fmla="*/ 131912 w 598938"/>
                  <a:gd name="connsiteY346" fmla="*/ 164147 h 1037429"/>
                  <a:gd name="connsiteX347" fmla="*/ 124996 w 598938"/>
                  <a:gd name="connsiteY347" fmla="*/ 163639 h 1037429"/>
                  <a:gd name="connsiteX348" fmla="*/ 121006 w 598938"/>
                  <a:gd name="connsiteY348" fmla="*/ 165719 h 1037429"/>
                  <a:gd name="connsiteX349" fmla="*/ 123860 w 598938"/>
                  <a:gd name="connsiteY349" fmla="*/ 169806 h 1037429"/>
                  <a:gd name="connsiteX350" fmla="*/ 125335 w 598938"/>
                  <a:gd name="connsiteY350" fmla="*/ 174932 h 1037429"/>
                  <a:gd name="connsiteX351" fmla="*/ 123352 w 598938"/>
                  <a:gd name="connsiteY351" fmla="*/ 182477 h 1037429"/>
                  <a:gd name="connsiteX352" fmla="*/ 117983 w 598938"/>
                  <a:gd name="connsiteY352" fmla="*/ 179817 h 1037429"/>
                  <a:gd name="connsiteX353" fmla="*/ 113026 w 598938"/>
                  <a:gd name="connsiteY353" fmla="*/ 181582 h 1037429"/>
                  <a:gd name="connsiteX354" fmla="*/ 110898 w 598938"/>
                  <a:gd name="connsiteY354" fmla="*/ 187845 h 1037429"/>
                  <a:gd name="connsiteX355" fmla="*/ 110584 w 598938"/>
                  <a:gd name="connsiteY355" fmla="*/ 192537 h 1037429"/>
                  <a:gd name="connsiteX356" fmla="*/ 108770 w 598938"/>
                  <a:gd name="connsiteY356" fmla="*/ 197325 h 1037429"/>
                  <a:gd name="connsiteX357" fmla="*/ 103643 w 598938"/>
                  <a:gd name="connsiteY357" fmla="*/ 196938 h 1037429"/>
                  <a:gd name="connsiteX358" fmla="*/ 99630 w 598938"/>
                  <a:gd name="connsiteY358" fmla="*/ 193238 h 1037429"/>
                  <a:gd name="connsiteX359" fmla="*/ 95688 w 598938"/>
                  <a:gd name="connsiteY359" fmla="*/ 190771 h 1037429"/>
                  <a:gd name="connsiteX360" fmla="*/ 94261 w 598938"/>
                  <a:gd name="connsiteY360" fmla="*/ 197252 h 1037429"/>
                  <a:gd name="connsiteX361" fmla="*/ 98880 w 598938"/>
                  <a:gd name="connsiteY361" fmla="*/ 202548 h 1037429"/>
                  <a:gd name="connsiteX362" fmla="*/ 104007 w 598938"/>
                  <a:gd name="connsiteY362" fmla="*/ 203636 h 1037429"/>
                  <a:gd name="connsiteX363" fmla="*/ 113462 w 598938"/>
                  <a:gd name="connsiteY363" fmla="*/ 202475 h 1037429"/>
                  <a:gd name="connsiteX364" fmla="*/ 116460 w 598938"/>
                  <a:gd name="connsiteY364" fmla="*/ 205643 h 1037429"/>
                  <a:gd name="connsiteX365" fmla="*/ 114792 w 598938"/>
                  <a:gd name="connsiteY365" fmla="*/ 211060 h 1037429"/>
                  <a:gd name="connsiteX366" fmla="*/ 109810 w 598938"/>
                  <a:gd name="connsiteY366" fmla="*/ 213841 h 1037429"/>
                  <a:gd name="connsiteX367" fmla="*/ 104732 w 598938"/>
                  <a:gd name="connsiteY367" fmla="*/ 211592 h 1037429"/>
                  <a:gd name="connsiteX368" fmla="*/ 100451 w 598938"/>
                  <a:gd name="connsiteY368" fmla="*/ 208739 h 1037429"/>
                  <a:gd name="connsiteX369" fmla="*/ 95881 w 598938"/>
                  <a:gd name="connsiteY369" fmla="*/ 207384 h 1037429"/>
                  <a:gd name="connsiteX370" fmla="*/ 91770 w 598938"/>
                  <a:gd name="connsiteY370" fmla="*/ 209222 h 1037429"/>
                  <a:gd name="connsiteX371" fmla="*/ 90513 w 598938"/>
                  <a:gd name="connsiteY371" fmla="*/ 214881 h 1037429"/>
                  <a:gd name="connsiteX372" fmla="*/ 93390 w 598938"/>
                  <a:gd name="connsiteY372" fmla="*/ 219572 h 1037429"/>
                  <a:gd name="connsiteX373" fmla="*/ 97453 w 598938"/>
                  <a:gd name="connsiteY373" fmla="*/ 223973 h 1037429"/>
                  <a:gd name="connsiteX374" fmla="*/ 103184 w 598938"/>
                  <a:gd name="connsiteY374" fmla="*/ 223103 h 1037429"/>
                  <a:gd name="connsiteX375" fmla="*/ 105263 w 598938"/>
                  <a:gd name="connsiteY375" fmla="*/ 226851 h 1037429"/>
                  <a:gd name="connsiteX376" fmla="*/ 103813 w 598938"/>
                  <a:gd name="connsiteY376" fmla="*/ 234565 h 1037429"/>
                  <a:gd name="connsiteX377" fmla="*/ 98130 w 598938"/>
                  <a:gd name="connsiteY377" fmla="*/ 236766 h 1037429"/>
                  <a:gd name="connsiteX378" fmla="*/ 94478 w 598938"/>
                  <a:gd name="connsiteY378" fmla="*/ 239740 h 1037429"/>
                  <a:gd name="connsiteX379" fmla="*/ 89860 w 598938"/>
                  <a:gd name="connsiteY379" fmla="*/ 240199 h 1037429"/>
                  <a:gd name="connsiteX380" fmla="*/ 89811 w 598938"/>
                  <a:gd name="connsiteY380" fmla="*/ 245205 h 1037429"/>
                  <a:gd name="connsiteX381" fmla="*/ 91311 w 598938"/>
                  <a:gd name="connsiteY381" fmla="*/ 249800 h 1037429"/>
                  <a:gd name="connsiteX382" fmla="*/ 85991 w 598938"/>
                  <a:gd name="connsiteY382" fmla="*/ 251033 h 1037429"/>
                  <a:gd name="connsiteX383" fmla="*/ 81977 w 598938"/>
                  <a:gd name="connsiteY383" fmla="*/ 245616 h 1037429"/>
                  <a:gd name="connsiteX384" fmla="*/ 77624 w 598938"/>
                  <a:gd name="connsiteY384" fmla="*/ 246632 h 1037429"/>
                  <a:gd name="connsiteX385" fmla="*/ 71941 w 598938"/>
                  <a:gd name="connsiteY385" fmla="*/ 248179 h 1037429"/>
                  <a:gd name="connsiteX386" fmla="*/ 68701 w 598938"/>
                  <a:gd name="connsiteY386" fmla="*/ 250985 h 1037429"/>
                  <a:gd name="connsiteX387" fmla="*/ 70949 w 598938"/>
                  <a:gd name="connsiteY387" fmla="*/ 254563 h 1037429"/>
                  <a:gd name="connsiteX388" fmla="*/ 76101 w 598938"/>
                  <a:gd name="connsiteY388" fmla="*/ 254297 h 1037429"/>
                  <a:gd name="connsiteX389" fmla="*/ 80381 w 598938"/>
                  <a:gd name="connsiteY389" fmla="*/ 255071 h 1037429"/>
                  <a:gd name="connsiteX390" fmla="*/ 83040 w 598938"/>
                  <a:gd name="connsiteY390" fmla="*/ 259617 h 1037429"/>
                  <a:gd name="connsiteX391" fmla="*/ 81034 w 598938"/>
                  <a:gd name="connsiteY391" fmla="*/ 264405 h 1037429"/>
                  <a:gd name="connsiteX392" fmla="*/ 77551 w 598938"/>
                  <a:gd name="connsiteY392" fmla="*/ 268444 h 1037429"/>
                  <a:gd name="connsiteX393" fmla="*/ 74891 w 598938"/>
                  <a:gd name="connsiteY393" fmla="*/ 271926 h 1037429"/>
                  <a:gd name="connsiteX394" fmla="*/ 74988 w 598938"/>
                  <a:gd name="connsiteY394" fmla="*/ 276424 h 1037429"/>
                  <a:gd name="connsiteX395" fmla="*/ 81420 w 598938"/>
                  <a:gd name="connsiteY395" fmla="*/ 283122 h 1037429"/>
                  <a:gd name="connsiteX396" fmla="*/ 85434 w 598938"/>
                  <a:gd name="connsiteY396" fmla="*/ 285976 h 1037429"/>
                  <a:gd name="connsiteX397" fmla="*/ 88916 w 598938"/>
                  <a:gd name="connsiteY397" fmla="*/ 288684 h 1037429"/>
                  <a:gd name="connsiteX398" fmla="*/ 87103 w 598938"/>
                  <a:gd name="connsiteY398" fmla="*/ 293303 h 1037429"/>
                  <a:gd name="connsiteX399" fmla="*/ 82508 w 598938"/>
                  <a:gd name="connsiteY399" fmla="*/ 294318 h 1037429"/>
                  <a:gd name="connsiteX400" fmla="*/ 78035 w 598938"/>
                  <a:gd name="connsiteY400" fmla="*/ 291392 h 1037429"/>
                  <a:gd name="connsiteX401" fmla="*/ 72618 w 598938"/>
                  <a:gd name="connsiteY401" fmla="*/ 291441 h 1037429"/>
                  <a:gd name="connsiteX402" fmla="*/ 68846 w 598938"/>
                  <a:gd name="connsiteY402" fmla="*/ 293376 h 1037429"/>
                  <a:gd name="connsiteX403" fmla="*/ 63695 w 598938"/>
                  <a:gd name="connsiteY403" fmla="*/ 291344 h 1037429"/>
                  <a:gd name="connsiteX404" fmla="*/ 62897 w 598938"/>
                  <a:gd name="connsiteY404" fmla="*/ 295697 h 1037429"/>
                  <a:gd name="connsiteX405" fmla="*/ 63574 w 598938"/>
                  <a:gd name="connsiteY405" fmla="*/ 299832 h 1037429"/>
                  <a:gd name="connsiteX406" fmla="*/ 65219 w 598938"/>
                  <a:gd name="connsiteY406" fmla="*/ 305781 h 1037429"/>
                  <a:gd name="connsiteX407" fmla="*/ 70901 w 598938"/>
                  <a:gd name="connsiteY407" fmla="*/ 307304 h 1037429"/>
                  <a:gd name="connsiteX408" fmla="*/ 74916 w 598938"/>
                  <a:gd name="connsiteY408" fmla="*/ 305321 h 1037429"/>
                  <a:gd name="connsiteX409" fmla="*/ 80332 w 598938"/>
                  <a:gd name="connsiteY409" fmla="*/ 305273 h 1037429"/>
                  <a:gd name="connsiteX410" fmla="*/ 82871 w 598938"/>
                  <a:gd name="connsiteY410" fmla="*/ 310665 h 1037429"/>
                  <a:gd name="connsiteX411" fmla="*/ 79268 w 598938"/>
                  <a:gd name="connsiteY411" fmla="*/ 315236 h 1037429"/>
                  <a:gd name="connsiteX412" fmla="*/ 73682 w 598938"/>
                  <a:gd name="connsiteY412" fmla="*/ 316953 h 1037429"/>
                  <a:gd name="connsiteX413" fmla="*/ 67757 w 598938"/>
                  <a:gd name="connsiteY413" fmla="*/ 315308 h 1037429"/>
                  <a:gd name="connsiteX414" fmla="*/ 63743 w 598938"/>
                  <a:gd name="connsiteY414" fmla="*/ 312237 h 1037429"/>
                  <a:gd name="connsiteX415" fmla="*/ 60648 w 598938"/>
                  <a:gd name="connsiteY415" fmla="*/ 308417 h 1037429"/>
                  <a:gd name="connsiteX416" fmla="*/ 55884 w 598938"/>
                  <a:gd name="connsiteY416" fmla="*/ 308900 h 1037429"/>
                  <a:gd name="connsiteX417" fmla="*/ 50927 w 598938"/>
                  <a:gd name="connsiteY417" fmla="*/ 309142 h 1037429"/>
                  <a:gd name="connsiteX418" fmla="*/ 48436 w 598938"/>
                  <a:gd name="connsiteY418" fmla="*/ 312914 h 1037429"/>
                  <a:gd name="connsiteX419" fmla="*/ 49693 w 598938"/>
                  <a:gd name="connsiteY419" fmla="*/ 317001 h 1037429"/>
                  <a:gd name="connsiteX420" fmla="*/ 54361 w 598938"/>
                  <a:gd name="connsiteY420" fmla="*/ 318138 h 1037429"/>
                  <a:gd name="connsiteX421" fmla="*/ 59149 w 598938"/>
                  <a:gd name="connsiteY421" fmla="*/ 320532 h 1037429"/>
                  <a:gd name="connsiteX422" fmla="*/ 63211 w 598938"/>
                  <a:gd name="connsiteY422" fmla="*/ 323095 h 1037429"/>
                  <a:gd name="connsiteX423" fmla="*/ 66210 w 598938"/>
                  <a:gd name="connsiteY423" fmla="*/ 326045 h 1037429"/>
                  <a:gd name="connsiteX424" fmla="*/ 65920 w 598938"/>
                  <a:gd name="connsiteY424" fmla="*/ 330737 h 1037429"/>
                  <a:gd name="connsiteX425" fmla="*/ 61640 w 598938"/>
                  <a:gd name="connsiteY425" fmla="*/ 335089 h 1037429"/>
                  <a:gd name="connsiteX426" fmla="*/ 57311 w 598938"/>
                  <a:gd name="connsiteY426" fmla="*/ 337072 h 1037429"/>
                  <a:gd name="connsiteX427" fmla="*/ 50129 w 598938"/>
                  <a:gd name="connsiteY427" fmla="*/ 337387 h 1037429"/>
                  <a:gd name="connsiteX428" fmla="*/ 49863 w 598938"/>
                  <a:gd name="connsiteY428" fmla="*/ 341812 h 1037429"/>
                  <a:gd name="connsiteX429" fmla="*/ 52644 w 598938"/>
                  <a:gd name="connsiteY429" fmla="*/ 345463 h 1037429"/>
                  <a:gd name="connsiteX430" fmla="*/ 57891 w 598938"/>
                  <a:gd name="connsiteY430" fmla="*/ 348414 h 1037429"/>
                  <a:gd name="connsiteX431" fmla="*/ 58181 w 598938"/>
                  <a:gd name="connsiteY431" fmla="*/ 353927 h 1037429"/>
                  <a:gd name="connsiteX432" fmla="*/ 54554 w 598938"/>
                  <a:gd name="connsiteY432" fmla="*/ 358570 h 1037429"/>
                  <a:gd name="connsiteX433" fmla="*/ 50878 w 598938"/>
                  <a:gd name="connsiteY433" fmla="*/ 361883 h 1037429"/>
                  <a:gd name="connsiteX434" fmla="*/ 54578 w 598938"/>
                  <a:gd name="connsiteY434" fmla="*/ 365897 h 1037429"/>
                  <a:gd name="connsiteX435" fmla="*/ 58713 w 598938"/>
                  <a:gd name="connsiteY435" fmla="*/ 364350 h 1037429"/>
                  <a:gd name="connsiteX436" fmla="*/ 60842 w 598938"/>
                  <a:gd name="connsiteY436" fmla="*/ 360359 h 1037429"/>
                  <a:gd name="connsiteX437" fmla="*/ 59487 w 598938"/>
                  <a:gd name="connsiteY437" fmla="*/ 356321 h 1037429"/>
                  <a:gd name="connsiteX438" fmla="*/ 61277 w 598938"/>
                  <a:gd name="connsiteY438" fmla="*/ 351291 h 1037429"/>
                  <a:gd name="connsiteX439" fmla="*/ 65823 w 598938"/>
                  <a:gd name="connsiteY439" fmla="*/ 352790 h 1037429"/>
                  <a:gd name="connsiteX440" fmla="*/ 69619 w 598938"/>
                  <a:gd name="connsiteY440" fmla="*/ 355934 h 1037429"/>
                  <a:gd name="connsiteX441" fmla="*/ 71022 w 598938"/>
                  <a:gd name="connsiteY441" fmla="*/ 361230 h 1037429"/>
                  <a:gd name="connsiteX442" fmla="*/ 66572 w 598938"/>
                  <a:gd name="connsiteY442" fmla="*/ 367348 h 1037429"/>
                  <a:gd name="connsiteX443" fmla="*/ 62244 w 598938"/>
                  <a:gd name="connsiteY443" fmla="*/ 368388 h 1037429"/>
                  <a:gd name="connsiteX444" fmla="*/ 56343 w 598938"/>
                  <a:gd name="connsiteY444" fmla="*/ 370153 h 1037429"/>
                  <a:gd name="connsiteX445" fmla="*/ 57988 w 598938"/>
                  <a:gd name="connsiteY445" fmla="*/ 374627 h 1037429"/>
                  <a:gd name="connsiteX446" fmla="*/ 63211 w 598938"/>
                  <a:gd name="connsiteY446" fmla="*/ 377335 h 1037429"/>
                  <a:gd name="connsiteX447" fmla="*/ 67709 w 598938"/>
                  <a:gd name="connsiteY447" fmla="*/ 376585 h 1037429"/>
                  <a:gd name="connsiteX448" fmla="*/ 72981 w 598938"/>
                  <a:gd name="connsiteY448" fmla="*/ 372596 h 1037429"/>
                  <a:gd name="connsiteX449" fmla="*/ 74407 w 598938"/>
                  <a:gd name="connsiteY449" fmla="*/ 367759 h 1037429"/>
                  <a:gd name="connsiteX450" fmla="*/ 74504 w 598938"/>
                  <a:gd name="connsiteY450" fmla="*/ 363068 h 1037429"/>
                  <a:gd name="connsiteX451" fmla="*/ 77769 w 598938"/>
                  <a:gd name="connsiteY451" fmla="*/ 360263 h 1037429"/>
                  <a:gd name="connsiteX452" fmla="*/ 81106 w 598938"/>
                  <a:gd name="connsiteY452" fmla="*/ 363963 h 1037429"/>
                  <a:gd name="connsiteX453" fmla="*/ 79558 w 598938"/>
                  <a:gd name="connsiteY453" fmla="*/ 368968 h 1037429"/>
                  <a:gd name="connsiteX454" fmla="*/ 76874 w 598938"/>
                  <a:gd name="connsiteY454" fmla="*/ 372329 h 1037429"/>
                  <a:gd name="connsiteX455" fmla="*/ 73875 w 598938"/>
                  <a:gd name="connsiteY455" fmla="*/ 376948 h 1037429"/>
                  <a:gd name="connsiteX456" fmla="*/ 69160 w 598938"/>
                  <a:gd name="connsiteY456" fmla="*/ 382002 h 1037429"/>
                  <a:gd name="connsiteX457" fmla="*/ 67105 w 598938"/>
                  <a:gd name="connsiteY457" fmla="*/ 386863 h 1037429"/>
                  <a:gd name="connsiteX458" fmla="*/ 67806 w 598938"/>
                  <a:gd name="connsiteY458" fmla="*/ 391482 h 1037429"/>
                  <a:gd name="connsiteX459" fmla="*/ 69039 w 598938"/>
                  <a:gd name="connsiteY459" fmla="*/ 396125 h 1037429"/>
                  <a:gd name="connsiteX460" fmla="*/ 70780 w 598938"/>
                  <a:gd name="connsiteY460" fmla="*/ 400284 h 1037429"/>
                  <a:gd name="connsiteX461" fmla="*/ 75737 w 598938"/>
                  <a:gd name="connsiteY461" fmla="*/ 405144 h 1037429"/>
                  <a:gd name="connsiteX462" fmla="*/ 77140 w 598938"/>
                  <a:gd name="connsiteY462" fmla="*/ 401058 h 1037429"/>
                  <a:gd name="connsiteX463" fmla="*/ 79437 w 598938"/>
                  <a:gd name="connsiteY463" fmla="*/ 397092 h 1037429"/>
                  <a:gd name="connsiteX464" fmla="*/ 84878 w 598938"/>
                  <a:gd name="connsiteY464" fmla="*/ 397358 h 1037429"/>
                  <a:gd name="connsiteX465" fmla="*/ 84250 w 598938"/>
                  <a:gd name="connsiteY465" fmla="*/ 404709 h 1037429"/>
                  <a:gd name="connsiteX466" fmla="*/ 81154 w 598938"/>
                  <a:gd name="connsiteY466" fmla="*/ 408506 h 1037429"/>
                  <a:gd name="connsiteX467" fmla="*/ 78180 w 598938"/>
                  <a:gd name="connsiteY467" fmla="*/ 412230 h 1037429"/>
                  <a:gd name="connsiteX468" fmla="*/ 79244 w 598938"/>
                  <a:gd name="connsiteY468" fmla="*/ 418928 h 1037429"/>
                  <a:gd name="connsiteX469" fmla="*/ 79583 w 598938"/>
                  <a:gd name="connsiteY469" fmla="*/ 423668 h 1037429"/>
                  <a:gd name="connsiteX470" fmla="*/ 78857 w 598938"/>
                  <a:gd name="connsiteY470" fmla="*/ 428383 h 1037429"/>
                  <a:gd name="connsiteX471" fmla="*/ 73972 w 598938"/>
                  <a:gd name="connsiteY471" fmla="*/ 431624 h 1037429"/>
                  <a:gd name="connsiteX472" fmla="*/ 69789 w 598938"/>
                  <a:gd name="connsiteY472" fmla="*/ 430560 h 1037429"/>
                  <a:gd name="connsiteX473" fmla="*/ 65799 w 598938"/>
                  <a:gd name="connsiteY473" fmla="*/ 428141 h 1037429"/>
                  <a:gd name="connsiteX474" fmla="*/ 61784 w 598938"/>
                  <a:gd name="connsiteY474" fmla="*/ 429254 h 1037429"/>
                  <a:gd name="connsiteX475" fmla="*/ 59850 w 598938"/>
                  <a:gd name="connsiteY475" fmla="*/ 434816 h 1037429"/>
                  <a:gd name="connsiteX476" fmla="*/ 63163 w 598938"/>
                  <a:gd name="connsiteY476" fmla="*/ 437379 h 1037429"/>
                  <a:gd name="connsiteX477" fmla="*/ 67298 w 598938"/>
                  <a:gd name="connsiteY477" fmla="*/ 440208 h 1037429"/>
                  <a:gd name="connsiteX478" fmla="*/ 72231 w 598938"/>
                  <a:gd name="connsiteY478" fmla="*/ 442771 h 1037429"/>
                  <a:gd name="connsiteX479" fmla="*/ 74238 w 598938"/>
                  <a:gd name="connsiteY479" fmla="*/ 447342 h 1037429"/>
                  <a:gd name="connsiteX480" fmla="*/ 71578 w 598938"/>
                  <a:gd name="connsiteY480" fmla="*/ 451477 h 1037429"/>
                  <a:gd name="connsiteX481" fmla="*/ 68145 w 598938"/>
                  <a:gd name="connsiteY481" fmla="*/ 455104 h 1037429"/>
                  <a:gd name="connsiteX482" fmla="*/ 65146 w 598938"/>
                  <a:gd name="connsiteY482" fmla="*/ 461367 h 1037429"/>
                  <a:gd name="connsiteX483" fmla="*/ 61688 w 598938"/>
                  <a:gd name="connsiteY483" fmla="*/ 465865 h 1037429"/>
                  <a:gd name="connsiteX484" fmla="*/ 60672 w 598938"/>
                  <a:gd name="connsiteY484" fmla="*/ 470121 h 1037429"/>
                  <a:gd name="connsiteX485" fmla="*/ 59657 w 598938"/>
                  <a:gd name="connsiteY485" fmla="*/ 474498 h 1037429"/>
                  <a:gd name="connsiteX486" fmla="*/ 62921 w 598938"/>
                  <a:gd name="connsiteY486" fmla="*/ 479020 h 1037429"/>
                  <a:gd name="connsiteX487" fmla="*/ 68870 w 598938"/>
                  <a:gd name="connsiteY487" fmla="*/ 479625 h 1037429"/>
                  <a:gd name="connsiteX488" fmla="*/ 72860 w 598938"/>
                  <a:gd name="connsiteY488" fmla="*/ 476481 h 1037429"/>
                  <a:gd name="connsiteX489" fmla="*/ 73126 w 598938"/>
                  <a:gd name="connsiteY489" fmla="*/ 472128 h 1037429"/>
                  <a:gd name="connsiteX490" fmla="*/ 71965 w 598938"/>
                  <a:gd name="connsiteY490" fmla="*/ 468042 h 1037429"/>
                  <a:gd name="connsiteX491" fmla="*/ 72280 w 598938"/>
                  <a:gd name="connsiteY491" fmla="*/ 463592 h 1037429"/>
                  <a:gd name="connsiteX492" fmla="*/ 75206 w 598938"/>
                  <a:gd name="connsiteY492" fmla="*/ 460279 h 1037429"/>
                  <a:gd name="connsiteX493" fmla="*/ 79728 w 598938"/>
                  <a:gd name="connsiteY493" fmla="*/ 460255 h 1037429"/>
                  <a:gd name="connsiteX494" fmla="*/ 81566 w 598938"/>
                  <a:gd name="connsiteY494" fmla="*/ 464729 h 1037429"/>
                  <a:gd name="connsiteX495" fmla="*/ 82387 w 598938"/>
                  <a:gd name="connsiteY495" fmla="*/ 470315 h 1037429"/>
                  <a:gd name="connsiteX496" fmla="*/ 84250 w 598938"/>
                  <a:gd name="connsiteY496" fmla="*/ 474885 h 1037429"/>
                  <a:gd name="connsiteX497" fmla="*/ 83887 w 598938"/>
                  <a:gd name="connsiteY497" fmla="*/ 479577 h 1037429"/>
                  <a:gd name="connsiteX498" fmla="*/ 83645 w 598938"/>
                  <a:gd name="connsiteY498" fmla="*/ 484268 h 1037429"/>
                  <a:gd name="connsiteX499" fmla="*/ 80525 w 598938"/>
                  <a:gd name="connsiteY499" fmla="*/ 488548 h 1037429"/>
                  <a:gd name="connsiteX500" fmla="*/ 74069 w 598938"/>
                  <a:gd name="connsiteY500" fmla="*/ 490797 h 1037429"/>
                  <a:gd name="connsiteX501" fmla="*/ 72207 w 598938"/>
                  <a:gd name="connsiteY501" fmla="*/ 494714 h 1037429"/>
                  <a:gd name="connsiteX502" fmla="*/ 71264 w 598938"/>
                  <a:gd name="connsiteY502" fmla="*/ 498946 h 1037429"/>
                  <a:gd name="connsiteX503" fmla="*/ 71554 w 598938"/>
                  <a:gd name="connsiteY503" fmla="*/ 504049 h 1037429"/>
                  <a:gd name="connsiteX504" fmla="*/ 69910 w 598938"/>
                  <a:gd name="connsiteY504" fmla="*/ 508377 h 1037429"/>
                  <a:gd name="connsiteX505" fmla="*/ 71965 w 598938"/>
                  <a:gd name="connsiteY505" fmla="*/ 512947 h 1037429"/>
                  <a:gd name="connsiteX506" fmla="*/ 77914 w 598938"/>
                  <a:gd name="connsiteY506" fmla="*/ 513213 h 1037429"/>
                  <a:gd name="connsiteX507" fmla="*/ 85701 w 598938"/>
                  <a:gd name="connsiteY507" fmla="*/ 513431 h 1037429"/>
                  <a:gd name="connsiteX508" fmla="*/ 89666 w 598938"/>
                  <a:gd name="connsiteY508" fmla="*/ 514737 h 1037429"/>
                  <a:gd name="connsiteX509" fmla="*/ 87901 w 598938"/>
                  <a:gd name="connsiteY509" fmla="*/ 520734 h 1037429"/>
                  <a:gd name="connsiteX510" fmla="*/ 82412 w 598938"/>
                  <a:gd name="connsiteY510" fmla="*/ 524772 h 1037429"/>
                  <a:gd name="connsiteX511" fmla="*/ 78688 w 598938"/>
                  <a:gd name="connsiteY511" fmla="*/ 527505 h 1037429"/>
                  <a:gd name="connsiteX512" fmla="*/ 75060 w 598938"/>
                  <a:gd name="connsiteY512" fmla="*/ 531495 h 1037429"/>
                  <a:gd name="connsiteX513" fmla="*/ 72497 w 598938"/>
                  <a:gd name="connsiteY513" fmla="*/ 535461 h 1037429"/>
                  <a:gd name="connsiteX514" fmla="*/ 74553 w 598938"/>
                  <a:gd name="connsiteY514" fmla="*/ 540878 h 1037429"/>
                  <a:gd name="connsiteX515" fmla="*/ 78228 w 598938"/>
                  <a:gd name="connsiteY515" fmla="*/ 544989 h 1037429"/>
                  <a:gd name="connsiteX516" fmla="*/ 83379 w 598938"/>
                  <a:gd name="connsiteY516" fmla="*/ 543489 h 1037429"/>
                  <a:gd name="connsiteX517" fmla="*/ 87175 w 598938"/>
                  <a:gd name="connsiteY517" fmla="*/ 541748 h 1037429"/>
                  <a:gd name="connsiteX518" fmla="*/ 91504 w 598938"/>
                  <a:gd name="connsiteY518" fmla="*/ 540249 h 1037429"/>
                  <a:gd name="connsiteX519" fmla="*/ 91891 w 598938"/>
                  <a:gd name="connsiteY519" fmla="*/ 535292 h 1037429"/>
                  <a:gd name="connsiteX520" fmla="*/ 96413 w 598938"/>
                  <a:gd name="connsiteY520" fmla="*/ 532438 h 1037429"/>
                  <a:gd name="connsiteX521" fmla="*/ 99339 w 598938"/>
                  <a:gd name="connsiteY521" fmla="*/ 535437 h 1037429"/>
                  <a:gd name="connsiteX522" fmla="*/ 99122 w 598938"/>
                  <a:gd name="connsiteY522" fmla="*/ 539596 h 1037429"/>
                  <a:gd name="connsiteX523" fmla="*/ 95639 w 598938"/>
                  <a:gd name="connsiteY523" fmla="*/ 544457 h 1037429"/>
                  <a:gd name="connsiteX524" fmla="*/ 92084 w 598938"/>
                  <a:gd name="connsiteY524" fmla="*/ 547334 h 1037429"/>
                  <a:gd name="connsiteX525" fmla="*/ 87901 w 598938"/>
                  <a:gd name="connsiteY525" fmla="*/ 549462 h 1037429"/>
                  <a:gd name="connsiteX526" fmla="*/ 90319 w 598938"/>
                  <a:gd name="connsiteY526" fmla="*/ 553646 h 1037429"/>
                  <a:gd name="connsiteX527" fmla="*/ 93850 w 598938"/>
                  <a:gd name="connsiteY527" fmla="*/ 556886 h 1037429"/>
                  <a:gd name="connsiteX528" fmla="*/ 99242 w 598938"/>
                  <a:gd name="connsiteY528" fmla="*/ 559595 h 1037429"/>
                  <a:gd name="connsiteX529" fmla="*/ 102410 w 598938"/>
                  <a:gd name="connsiteY529" fmla="*/ 562811 h 1037429"/>
                  <a:gd name="connsiteX530" fmla="*/ 98686 w 598938"/>
                  <a:gd name="connsiteY530" fmla="*/ 566099 h 1037429"/>
                  <a:gd name="connsiteX531" fmla="*/ 94164 w 598938"/>
                  <a:gd name="connsiteY531" fmla="*/ 564431 h 1037429"/>
                  <a:gd name="connsiteX532" fmla="*/ 90078 w 598938"/>
                  <a:gd name="connsiteY532" fmla="*/ 558772 h 1037429"/>
                  <a:gd name="connsiteX533" fmla="*/ 87853 w 598938"/>
                  <a:gd name="connsiteY533" fmla="*/ 554710 h 1037429"/>
                  <a:gd name="connsiteX534" fmla="*/ 83790 w 598938"/>
                  <a:gd name="connsiteY534" fmla="*/ 551639 h 1037429"/>
                  <a:gd name="connsiteX535" fmla="*/ 83572 w 598938"/>
                  <a:gd name="connsiteY535" fmla="*/ 557974 h 1037429"/>
                  <a:gd name="connsiteX536" fmla="*/ 81445 w 598938"/>
                  <a:gd name="connsiteY536" fmla="*/ 562376 h 1037429"/>
                  <a:gd name="connsiteX537" fmla="*/ 81372 w 598938"/>
                  <a:gd name="connsiteY537" fmla="*/ 566680 h 1037429"/>
                  <a:gd name="connsiteX538" fmla="*/ 83210 w 598938"/>
                  <a:gd name="connsiteY538" fmla="*/ 570597 h 1037429"/>
                  <a:gd name="connsiteX539" fmla="*/ 87877 w 598938"/>
                  <a:gd name="connsiteY539" fmla="*/ 574515 h 1037429"/>
                  <a:gd name="connsiteX540" fmla="*/ 92883 w 598938"/>
                  <a:gd name="connsiteY540" fmla="*/ 576619 h 1037429"/>
                  <a:gd name="connsiteX541" fmla="*/ 98686 w 598938"/>
                  <a:gd name="connsiteY541" fmla="*/ 577175 h 1037429"/>
                  <a:gd name="connsiteX542" fmla="*/ 103426 w 598938"/>
                  <a:gd name="connsiteY542" fmla="*/ 574031 h 1037429"/>
                  <a:gd name="connsiteX543" fmla="*/ 107803 w 598938"/>
                  <a:gd name="connsiteY543" fmla="*/ 575579 h 1037429"/>
                  <a:gd name="connsiteX544" fmla="*/ 107634 w 598938"/>
                  <a:gd name="connsiteY544" fmla="*/ 580222 h 1037429"/>
                  <a:gd name="connsiteX545" fmla="*/ 103426 w 598938"/>
                  <a:gd name="connsiteY545" fmla="*/ 585445 h 1037429"/>
                  <a:gd name="connsiteX546" fmla="*/ 101371 w 598938"/>
                  <a:gd name="connsiteY546" fmla="*/ 589169 h 1037429"/>
                  <a:gd name="connsiteX547" fmla="*/ 102120 w 598938"/>
                  <a:gd name="connsiteY547" fmla="*/ 593594 h 1037429"/>
                  <a:gd name="connsiteX548" fmla="*/ 108117 w 598938"/>
                  <a:gd name="connsiteY548" fmla="*/ 595239 h 1037429"/>
                  <a:gd name="connsiteX549" fmla="*/ 113413 w 598938"/>
                  <a:gd name="connsiteY549" fmla="*/ 595311 h 1037429"/>
                  <a:gd name="connsiteX550" fmla="*/ 119217 w 598938"/>
                  <a:gd name="connsiteY550" fmla="*/ 595795 h 1037429"/>
                  <a:gd name="connsiteX551" fmla="*/ 122288 w 598938"/>
                  <a:gd name="connsiteY551" fmla="*/ 590741 h 1037429"/>
                  <a:gd name="connsiteX552" fmla="*/ 121321 w 598938"/>
                  <a:gd name="connsiteY552" fmla="*/ 597052 h 1037429"/>
                  <a:gd name="connsiteX553" fmla="*/ 119483 w 598938"/>
                  <a:gd name="connsiteY553" fmla="*/ 602493 h 1037429"/>
                  <a:gd name="connsiteX554" fmla="*/ 115178 w 598938"/>
                  <a:gd name="connsiteY554" fmla="*/ 607668 h 1037429"/>
                  <a:gd name="connsiteX555" fmla="*/ 111092 w 598938"/>
                  <a:gd name="connsiteY555" fmla="*/ 605613 h 1037429"/>
                  <a:gd name="connsiteX556" fmla="*/ 107222 w 598938"/>
                  <a:gd name="connsiteY556" fmla="*/ 607837 h 1037429"/>
                  <a:gd name="connsiteX557" fmla="*/ 108746 w 598938"/>
                  <a:gd name="connsiteY557" fmla="*/ 612771 h 1037429"/>
                  <a:gd name="connsiteX558" fmla="*/ 107948 w 598938"/>
                  <a:gd name="connsiteY558" fmla="*/ 617825 h 1037429"/>
                  <a:gd name="connsiteX559" fmla="*/ 108262 w 598938"/>
                  <a:gd name="connsiteY559" fmla="*/ 623822 h 1037429"/>
                  <a:gd name="connsiteX560" fmla="*/ 106255 w 598938"/>
                  <a:gd name="connsiteY560" fmla="*/ 628053 h 1037429"/>
                  <a:gd name="connsiteX561" fmla="*/ 103861 w 598938"/>
                  <a:gd name="connsiteY561" fmla="*/ 624039 h 1037429"/>
                  <a:gd name="connsiteX562" fmla="*/ 102966 w 598938"/>
                  <a:gd name="connsiteY562" fmla="*/ 619904 h 1037429"/>
                  <a:gd name="connsiteX563" fmla="*/ 98952 w 598938"/>
                  <a:gd name="connsiteY563" fmla="*/ 617704 h 1037429"/>
                  <a:gd name="connsiteX564" fmla="*/ 95470 w 598938"/>
                  <a:gd name="connsiteY564" fmla="*/ 620219 h 1037429"/>
                  <a:gd name="connsiteX565" fmla="*/ 91335 w 598938"/>
                  <a:gd name="connsiteY565" fmla="*/ 622056 h 1037429"/>
                  <a:gd name="connsiteX566" fmla="*/ 87539 w 598938"/>
                  <a:gd name="connsiteY566" fmla="*/ 623991 h 1037429"/>
                  <a:gd name="connsiteX567" fmla="*/ 83718 w 598938"/>
                  <a:gd name="connsiteY567" fmla="*/ 626071 h 1037429"/>
                  <a:gd name="connsiteX568" fmla="*/ 78131 w 598938"/>
                  <a:gd name="connsiteY568" fmla="*/ 626530 h 1037429"/>
                  <a:gd name="connsiteX569" fmla="*/ 75569 w 598938"/>
                  <a:gd name="connsiteY569" fmla="*/ 632842 h 1037429"/>
                  <a:gd name="connsiteX570" fmla="*/ 74190 w 598938"/>
                  <a:gd name="connsiteY570" fmla="*/ 638162 h 1037429"/>
                  <a:gd name="connsiteX571" fmla="*/ 75593 w 598938"/>
                  <a:gd name="connsiteY571" fmla="*/ 642345 h 1037429"/>
                  <a:gd name="connsiteX572" fmla="*/ 80671 w 598938"/>
                  <a:gd name="connsiteY572" fmla="*/ 642877 h 1037429"/>
                  <a:gd name="connsiteX573" fmla="*/ 86982 w 598938"/>
                  <a:gd name="connsiteY573" fmla="*/ 643869 h 1037429"/>
                  <a:gd name="connsiteX574" fmla="*/ 89933 w 598938"/>
                  <a:gd name="connsiteY574" fmla="*/ 640725 h 1037429"/>
                  <a:gd name="connsiteX575" fmla="*/ 95712 w 598938"/>
                  <a:gd name="connsiteY575" fmla="*/ 642224 h 1037429"/>
                  <a:gd name="connsiteX576" fmla="*/ 95954 w 598938"/>
                  <a:gd name="connsiteY576" fmla="*/ 637920 h 1037429"/>
                  <a:gd name="connsiteX577" fmla="*/ 95301 w 598938"/>
                  <a:gd name="connsiteY577" fmla="*/ 633301 h 1037429"/>
                  <a:gd name="connsiteX578" fmla="*/ 99702 w 598938"/>
                  <a:gd name="connsiteY578" fmla="*/ 631971 h 1037429"/>
                  <a:gd name="connsiteX579" fmla="*/ 103740 w 598938"/>
                  <a:gd name="connsiteY579" fmla="*/ 634220 h 1037429"/>
                  <a:gd name="connsiteX580" fmla="*/ 104707 w 598938"/>
                  <a:gd name="connsiteY580" fmla="*/ 639782 h 1037429"/>
                  <a:gd name="connsiteX581" fmla="*/ 100258 w 598938"/>
                  <a:gd name="connsiteY581" fmla="*/ 642684 h 1037429"/>
                  <a:gd name="connsiteX582" fmla="*/ 97743 w 598938"/>
                  <a:gd name="connsiteY582" fmla="*/ 647181 h 1037429"/>
                  <a:gd name="connsiteX583" fmla="*/ 92762 w 598938"/>
                  <a:gd name="connsiteY583" fmla="*/ 649431 h 1037429"/>
                  <a:gd name="connsiteX584" fmla="*/ 92568 w 598938"/>
                  <a:gd name="connsiteY584" fmla="*/ 657217 h 1037429"/>
                  <a:gd name="connsiteX585" fmla="*/ 87248 w 598938"/>
                  <a:gd name="connsiteY585" fmla="*/ 657072 h 1037429"/>
                  <a:gd name="connsiteX586" fmla="*/ 83621 w 598938"/>
                  <a:gd name="connsiteY586" fmla="*/ 653590 h 1037429"/>
                  <a:gd name="connsiteX587" fmla="*/ 77696 w 598938"/>
                  <a:gd name="connsiteY587" fmla="*/ 655573 h 1037429"/>
                  <a:gd name="connsiteX588" fmla="*/ 79268 w 598938"/>
                  <a:gd name="connsiteY588" fmla="*/ 660070 h 1037429"/>
                  <a:gd name="connsiteX589" fmla="*/ 83960 w 598938"/>
                  <a:gd name="connsiteY589" fmla="*/ 661400 h 1037429"/>
                  <a:gd name="connsiteX590" fmla="*/ 89521 w 598938"/>
                  <a:gd name="connsiteY590" fmla="*/ 662513 h 1037429"/>
                  <a:gd name="connsiteX591" fmla="*/ 92955 w 598938"/>
                  <a:gd name="connsiteY591" fmla="*/ 665802 h 1037429"/>
                  <a:gd name="connsiteX592" fmla="*/ 89933 w 598938"/>
                  <a:gd name="connsiteY592" fmla="*/ 670517 h 1037429"/>
                  <a:gd name="connsiteX593" fmla="*/ 86112 w 598938"/>
                  <a:gd name="connsiteY593" fmla="*/ 672742 h 1037429"/>
                  <a:gd name="connsiteX594" fmla="*/ 79558 w 598938"/>
                  <a:gd name="connsiteY594" fmla="*/ 673491 h 1037429"/>
                  <a:gd name="connsiteX595" fmla="*/ 75786 w 598938"/>
                  <a:gd name="connsiteY595" fmla="*/ 677675 h 1037429"/>
                  <a:gd name="connsiteX596" fmla="*/ 74843 w 598938"/>
                  <a:gd name="connsiteY596" fmla="*/ 682584 h 1037429"/>
                  <a:gd name="connsiteX597" fmla="*/ 75810 w 598938"/>
                  <a:gd name="connsiteY597" fmla="*/ 686961 h 1037429"/>
                  <a:gd name="connsiteX598" fmla="*/ 72594 w 598938"/>
                  <a:gd name="connsiteY598" fmla="*/ 690516 h 1037429"/>
                  <a:gd name="connsiteX599" fmla="*/ 69136 w 598938"/>
                  <a:gd name="connsiteY599" fmla="*/ 695013 h 1037429"/>
                  <a:gd name="connsiteX600" fmla="*/ 65122 w 598938"/>
                  <a:gd name="connsiteY600" fmla="*/ 700237 h 1037429"/>
                  <a:gd name="connsiteX601" fmla="*/ 64082 w 598938"/>
                  <a:gd name="connsiteY601" fmla="*/ 704952 h 1037429"/>
                  <a:gd name="connsiteX602" fmla="*/ 66911 w 598938"/>
                  <a:gd name="connsiteY602" fmla="*/ 708458 h 1037429"/>
                  <a:gd name="connsiteX603" fmla="*/ 62897 w 598938"/>
                  <a:gd name="connsiteY603" fmla="*/ 710151 h 1037429"/>
                  <a:gd name="connsiteX604" fmla="*/ 58786 w 598938"/>
                  <a:gd name="connsiteY604" fmla="*/ 707249 h 1037429"/>
                  <a:gd name="connsiteX605" fmla="*/ 57263 w 598938"/>
                  <a:gd name="connsiteY605" fmla="*/ 701784 h 1037429"/>
                  <a:gd name="connsiteX606" fmla="*/ 52499 w 598938"/>
                  <a:gd name="connsiteY606" fmla="*/ 702969 h 1037429"/>
                  <a:gd name="connsiteX607" fmla="*/ 49016 w 598938"/>
                  <a:gd name="connsiteY607" fmla="*/ 705702 h 1037429"/>
                  <a:gd name="connsiteX608" fmla="*/ 47469 w 598938"/>
                  <a:gd name="connsiteY608" fmla="*/ 710442 h 1037429"/>
                  <a:gd name="connsiteX609" fmla="*/ 46478 w 598938"/>
                  <a:gd name="connsiteY609" fmla="*/ 715157 h 1037429"/>
                  <a:gd name="connsiteX610" fmla="*/ 45994 w 598938"/>
                  <a:gd name="connsiteY610" fmla="*/ 722242 h 1037429"/>
                  <a:gd name="connsiteX611" fmla="*/ 50443 w 598938"/>
                  <a:gd name="connsiteY611" fmla="*/ 722436 h 1037429"/>
                  <a:gd name="connsiteX612" fmla="*/ 55255 w 598938"/>
                  <a:gd name="connsiteY612" fmla="*/ 720840 h 1037429"/>
                  <a:gd name="connsiteX613" fmla="*/ 59971 w 598938"/>
                  <a:gd name="connsiteY613" fmla="*/ 719534 h 1037429"/>
                  <a:gd name="connsiteX614" fmla="*/ 62969 w 598938"/>
                  <a:gd name="connsiteY614" fmla="*/ 723693 h 1037429"/>
                  <a:gd name="connsiteX615" fmla="*/ 57625 w 598938"/>
                  <a:gd name="connsiteY615" fmla="*/ 725313 h 1037429"/>
                  <a:gd name="connsiteX616" fmla="*/ 53369 w 598938"/>
                  <a:gd name="connsiteY616" fmla="*/ 725144 h 1037429"/>
                  <a:gd name="connsiteX617" fmla="*/ 45825 w 598938"/>
                  <a:gd name="connsiteY617" fmla="*/ 725628 h 1037429"/>
                  <a:gd name="connsiteX618" fmla="*/ 42971 w 598938"/>
                  <a:gd name="connsiteY618" fmla="*/ 729352 h 1037429"/>
                  <a:gd name="connsiteX619" fmla="*/ 40916 w 598938"/>
                  <a:gd name="connsiteY619" fmla="*/ 734116 h 1037429"/>
                  <a:gd name="connsiteX620" fmla="*/ 40481 w 598938"/>
                  <a:gd name="connsiteY620" fmla="*/ 738807 h 1037429"/>
                  <a:gd name="connsiteX621" fmla="*/ 41085 w 598938"/>
                  <a:gd name="connsiteY621" fmla="*/ 743450 h 1037429"/>
                  <a:gd name="connsiteX622" fmla="*/ 41254 w 598938"/>
                  <a:gd name="connsiteY622" fmla="*/ 748117 h 1037429"/>
                  <a:gd name="connsiteX623" fmla="*/ 39368 w 598938"/>
                  <a:gd name="connsiteY623" fmla="*/ 752857 h 1037429"/>
                  <a:gd name="connsiteX624" fmla="*/ 35886 w 598938"/>
                  <a:gd name="connsiteY624" fmla="*/ 755371 h 1037429"/>
                  <a:gd name="connsiteX625" fmla="*/ 31146 w 598938"/>
                  <a:gd name="connsiteY625" fmla="*/ 754453 h 1037429"/>
                  <a:gd name="connsiteX626" fmla="*/ 27132 w 598938"/>
                  <a:gd name="connsiteY626" fmla="*/ 753026 h 1037429"/>
                  <a:gd name="connsiteX627" fmla="*/ 23770 w 598938"/>
                  <a:gd name="connsiteY627" fmla="*/ 748939 h 1037429"/>
                  <a:gd name="connsiteX628" fmla="*/ 19321 w 598938"/>
                  <a:gd name="connsiteY628" fmla="*/ 752252 h 1037429"/>
                  <a:gd name="connsiteX629" fmla="*/ 20893 w 598938"/>
                  <a:gd name="connsiteY629" fmla="*/ 756484 h 1037429"/>
                  <a:gd name="connsiteX630" fmla="*/ 23117 w 598938"/>
                  <a:gd name="connsiteY630" fmla="*/ 760015 h 1037429"/>
                  <a:gd name="connsiteX631" fmla="*/ 27519 w 598938"/>
                  <a:gd name="connsiteY631" fmla="*/ 761127 h 1037429"/>
                  <a:gd name="connsiteX632" fmla="*/ 35160 w 598938"/>
                  <a:gd name="connsiteY632" fmla="*/ 759458 h 1037429"/>
                  <a:gd name="connsiteX633" fmla="*/ 39320 w 598938"/>
                  <a:gd name="connsiteY633" fmla="*/ 760353 h 1037429"/>
                  <a:gd name="connsiteX634" fmla="*/ 37385 w 598938"/>
                  <a:gd name="connsiteY634" fmla="*/ 766447 h 1037429"/>
                  <a:gd name="connsiteX635" fmla="*/ 31944 w 598938"/>
                  <a:gd name="connsiteY635" fmla="*/ 770896 h 1037429"/>
                  <a:gd name="connsiteX636" fmla="*/ 28075 w 598938"/>
                  <a:gd name="connsiteY636" fmla="*/ 772734 h 1037429"/>
                  <a:gd name="connsiteX637" fmla="*/ 24206 w 598938"/>
                  <a:gd name="connsiteY637" fmla="*/ 774596 h 1037429"/>
                  <a:gd name="connsiteX638" fmla="*/ 20192 w 598938"/>
                  <a:gd name="connsiteY638" fmla="*/ 775757 h 1037429"/>
                  <a:gd name="connsiteX639" fmla="*/ 21135 w 598938"/>
                  <a:gd name="connsiteY639" fmla="*/ 780521 h 1037429"/>
                  <a:gd name="connsiteX640" fmla="*/ 21207 w 598938"/>
                  <a:gd name="connsiteY640" fmla="*/ 786397 h 1037429"/>
                  <a:gd name="connsiteX641" fmla="*/ 22852 w 598938"/>
                  <a:gd name="connsiteY641" fmla="*/ 790991 h 1037429"/>
                  <a:gd name="connsiteX642" fmla="*/ 26189 w 598938"/>
                  <a:gd name="connsiteY642" fmla="*/ 795489 h 1037429"/>
                  <a:gd name="connsiteX643" fmla="*/ 29308 w 598938"/>
                  <a:gd name="connsiteY643" fmla="*/ 798391 h 1037429"/>
                  <a:gd name="connsiteX644" fmla="*/ 29332 w 598938"/>
                  <a:gd name="connsiteY644" fmla="*/ 804582 h 1037429"/>
                  <a:gd name="connsiteX645" fmla="*/ 25778 w 598938"/>
                  <a:gd name="connsiteY645" fmla="*/ 807556 h 1037429"/>
                  <a:gd name="connsiteX646" fmla="*/ 21740 w 598938"/>
                  <a:gd name="connsiteY646" fmla="*/ 805501 h 1037429"/>
                  <a:gd name="connsiteX647" fmla="*/ 19563 w 598938"/>
                  <a:gd name="connsiteY647" fmla="*/ 800471 h 1037429"/>
                  <a:gd name="connsiteX648" fmla="*/ 17484 w 598938"/>
                  <a:gd name="connsiteY648" fmla="*/ 795900 h 1037429"/>
                  <a:gd name="connsiteX649" fmla="*/ 12792 w 598938"/>
                  <a:gd name="connsiteY649" fmla="*/ 797787 h 1037429"/>
                  <a:gd name="connsiteX650" fmla="*/ 11341 w 598938"/>
                  <a:gd name="connsiteY650" fmla="*/ 803373 h 1037429"/>
                  <a:gd name="connsiteX651" fmla="*/ 15814 w 598938"/>
                  <a:gd name="connsiteY651" fmla="*/ 804557 h 1037429"/>
                  <a:gd name="connsiteX652" fmla="*/ 16782 w 598938"/>
                  <a:gd name="connsiteY652" fmla="*/ 809950 h 1037429"/>
                  <a:gd name="connsiteX653" fmla="*/ 18184 w 598938"/>
                  <a:gd name="connsiteY653" fmla="*/ 814448 h 1037429"/>
                  <a:gd name="connsiteX654" fmla="*/ 21812 w 598938"/>
                  <a:gd name="connsiteY654" fmla="*/ 816745 h 1037429"/>
                  <a:gd name="connsiteX655" fmla="*/ 23964 w 598938"/>
                  <a:gd name="connsiteY655" fmla="*/ 820953 h 1037429"/>
                  <a:gd name="connsiteX656" fmla="*/ 22682 w 598938"/>
                  <a:gd name="connsiteY656" fmla="*/ 825959 h 1037429"/>
                  <a:gd name="connsiteX657" fmla="*/ 19152 w 598938"/>
                  <a:gd name="connsiteY657" fmla="*/ 828836 h 1037429"/>
                  <a:gd name="connsiteX658" fmla="*/ 14944 w 598938"/>
                  <a:gd name="connsiteY658" fmla="*/ 829562 h 1037429"/>
                  <a:gd name="connsiteX659" fmla="*/ 7811 w 598938"/>
                  <a:gd name="connsiteY659" fmla="*/ 829030 h 1037429"/>
                  <a:gd name="connsiteX660" fmla="*/ 3071 w 598938"/>
                  <a:gd name="connsiteY660" fmla="*/ 829634 h 1037429"/>
                  <a:gd name="connsiteX661" fmla="*/ 0 w 598938"/>
                  <a:gd name="connsiteY661" fmla="*/ 834035 h 1037429"/>
                  <a:gd name="connsiteX662" fmla="*/ 3409 w 598938"/>
                  <a:gd name="connsiteY662" fmla="*/ 837131 h 1037429"/>
                  <a:gd name="connsiteX663" fmla="*/ 7544 w 598938"/>
                  <a:gd name="connsiteY663" fmla="*/ 840734 h 1037429"/>
                  <a:gd name="connsiteX664" fmla="*/ 9382 w 598938"/>
                  <a:gd name="connsiteY664" fmla="*/ 845546 h 1037429"/>
                  <a:gd name="connsiteX665" fmla="*/ 8415 w 598938"/>
                  <a:gd name="connsiteY665" fmla="*/ 851108 h 1037429"/>
                  <a:gd name="connsiteX666" fmla="*/ 4812 w 598938"/>
                  <a:gd name="connsiteY666" fmla="*/ 857153 h 1037429"/>
                  <a:gd name="connsiteX667" fmla="*/ 6311 w 598938"/>
                  <a:gd name="connsiteY667" fmla="*/ 861748 h 1037429"/>
                  <a:gd name="connsiteX668" fmla="*/ 9793 w 598938"/>
                  <a:gd name="connsiteY668" fmla="*/ 866246 h 1037429"/>
                  <a:gd name="connsiteX669" fmla="*/ 15283 w 598938"/>
                  <a:gd name="connsiteY669" fmla="*/ 870647 h 1037429"/>
                  <a:gd name="connsiteX670" fmla="*/ 16999 w 598938"/>
                  <a:gd name="connsiteY670" fmla="*/ 875242 h 1037429"/>
                  <a:gd name="connsiteX671" fmla="*/ 13905 w 598938"/>
                  <a:gd name="connsiteY671" fmla="*/ 880030 h 1037429"/>
                  <a:gd name="connsiteX672" fmla="*/ 9479 w 598938"/>
                  <a:gd name="connsiteY672" fmla="*/ 882883 h 1037429"/>
                  <a:gd name="connsiteX673" fmla="*/ 5707 w 598938"/>
                  <a:gd name="connsiteY673" fmla="*/ 885083 h 1037429"/>
                  <a:gd name="connsiteX674" fmla="*/ 13590 w 598938"/>
                  <a:gd name="connsiteY674" fmla="*/ 885567 h 1037429"/>
                  <a:gd name="connsiteX675" fmla="*/ 25487 w 598938"/>
                  <a:gd name="connsiteY675" fmla="*/ 885011 h 1037429"/>
                  <a:gd name="connsiteX676" fmla="*/ 33419 w 598938"/>
                  <a:gd name="connsiteY676" fmla="*/ 884648 h 1037429"/>
                  <a:gd name="connsiteX677" fmla="*/ 41351 w 598938"/>
                  <a:gd name="connsiteY677" fmla="*/ 884286 h 1037429"/>
                  <a:gd name="connsiteX678" fmla="*/ 49283 w 598938"/>
                  <a:gd name="connsiteY678" fmla="*/ 883899 h 1037429"/>
                  <a:gd name="connsiteX679" fmla="*/ 61180 w 598938"/>
                  <a:gd name="connsiteY679" fmla="*/ 883342 h 1037429"/>
                  <a:gd name="connsiteX680" fmla="*/ 69112 w 598938"/>
                  <a:gd name="connsiteY680" fmla="*/ 882955 h 1037429"/>
                  <a:gd name="connsiteX681" fmla="*/ 77043 w 598938"/>
                  <a:gd name="connsiteY681" fmla="*/ 882568 h 1037429"/>
                  <a:gd name="connsiteX682" fmla="*/ 84975 w 598938"/>
                  <a:gd name="connsiteY682" fmla="*/ 882182 h 1037429"/>
                  <a:gd name="connsiteX683" fmla="*/ 92883 w 598938"/>
                  <a:gd name="connsiteY683" fmla="*/ 881795 h 1037429"/>
                  <a:gd name="connsiteX684" fmla="*/ 104780 w 598938"/>
                  <a:gd name="connsiteY684" fmla="*/ 881190 h 1037429"/>
                  <a:gd name="connsiteX685" fmla="*/ 112712 w 598938"/>
                  <a:gd name="connsiteY685" fmla="*/ 880803 h 1037429"/>
                  <a:gd name="connsiteX686" fmla="*/ 120643 w 598938"/>
                  <a:gd name="connsiteY686" fmla="*/ 880392 h 1037429"/>
                  <a:gd name="connsiteX687" fmla="*/ 128575 w 598938"/>
                  <a:gd name="connsiteY687" fmla="*/ 879981 h 1037429"/>
                  <a:gd name="connsiteX688" fmla="*/ 136507 w 598938"/>
                  <a:gd name="connsiteY688" fmla="*/ 879570 h 1037429"/>
                  <a:gd name="connsiteX689" fmla="*/ 144439 w 598938"/>
                  <a:gd name="connsiteY689" fmla="*/ 879159 h 1037429"/>
                  <a:gd name="connsiteX690" fmla="*/ 149855 w 598938"/>
                  <a:gd name="connsiteY690" fmla="*/ 878869 h 1037429"/>
                  <a:gd name="connsiteX691" fmla="*/ 160302 w 598938"/>
                  <a:gd name="connsiteY691" fmla="*/ 878312 h 1037429"/>
                  <a:gd name="connsiteX692" fmla="*/ 180107 w 598938"/>
                  <a:gd name="connsiteY692" fmla="*/ 877224 h 1037429"/>
                  <a:gd name="connsiteX693" fmla="*/ 188039 w 598938"/>
                  <a:gd name="connsiteY693" fmla="*/ 876789 h 1037429"/>
                  <a:gd name="connsiteX694" fmla="*/ 195970 w 598938"/>
                  <a:gd name="connsiteY694" fmla="*/ 876354 h 1037429"/>
                  <a:gd name="connsiteX695" fmla="*/ 200202 w 598938"/>
                  <a:gd name="connsiteY695" fmla="*/ 876112 h 1037429"/>
                  <a:gd name="connsiteX696" fmla="*/ 215775 w 598938"/>
                  <a:gd name="connsiteY696" fmla="*/ 875242 h 1037429"/>
                  <a:gd name="connsiteX697" fmla="*/ 223707 w 598938"/>
                  <a:gd name="connsiteY697" fmla="*/ 874782 h 1037429"/>
                  <a:gd name="connsiteX698" fmla="*/ 235605 w 598938"/>
                  <a:gd name="connsiteY698" fmla="*/ 874105 h 1037429"/>
                  <a:gd name="connsiteX699" fmla="*/ 247478 w 598938"/>
                  <a:gd name="connsiteY699" fmla="*/ 873404 h 1037429"/>
                  <a:gd name="connsiteX700" fmla="*/ 252193 w 598938"/>
                  <a:gd name="connsiteY700" fmla="*/ 873114 h 1037429"/>
                  <a:gd name="connsiteX701" fmla="*/ 259376 w 598938"/>
                  <a:gd name="connsiteY701" fmla="*/ 872702 h 1037429"/>
                  <a:gd name="connsiteX702" fmla="*/ 271273 w 598938"/>
                  <a:gd name="connsiteY702" fmla="*/ 871977 h 1037429"/>
                  <a:gd name="connsiteX703" fmla="*/ 283146 w 598938"/>
                  <a:gd name="connsiteY703" fmla="*/ 871251 h 1037429"/>
                  <a:gd name="connsiteX704" fmla="*/ 288321 w 598938"/>
                  <a:gd name="connsiteY704" fmla="*/ 870937 h 1037429"/>
                  <a:gd name="connsiteX705" fmla="*/ 295044 w 598938"/>
                  <a:gd name="connsiteY705" fmla="*/ 870526 h 1037429"/>
                  <a:gd name="connsiteX706" fmla="*/ 302975 w 598938"/>
                  <a:gd name="connsiteY706" fmla="*/ 870042 h 1037429"/>
                  <a:gd name="connsiteX707" fmla="*/ 310883 w 598938"/>
                  <a:gd name="connsiteY707" fmla="*/ 869559 h 1037429"/>
                  <a:gd name="connsiteX708" fmla="*/ 318814 w 598938"/>
                  <a:gd name="connsiteY708" fmla="*/ 869051 h 1037429"/>
                  <a:gd name="connsiteX709" fmla="*/ 326746 w 598938"/>
                  <a:gd name="connsiteY709" fmla="*/ 868543 h 1037429"/>
                  <a:gd name="connsiteX710" fmla="*/ 334654 w 598938"/>
                  <a:gd name="connsiteY710" fmla="*/ 868035 h 1037429"/>
                  <a:gd name="connsiteX711" fmla="*/ 342585 w 598938"/>
                  <a:gd name="connsiteY711" fmla="*/ 867527 h 1037429"/>
                  <a:gd name="connsiteX712" fmla="*/ 347519 w 598938"/>
                  <a:gd name="connsiteY712" fmla="*/ 867068 h 1037429"/>
                  <a:gd name="connsiteX713" fmla="*/ 347833 w 598938"/>
                  <a:gd name="connsiteY713" fmla="*/ 871614 h 1037429"/>
                  <a:gd name="connsiteX714" fmla="*/ 344665 w 598938"/>
                  <a:gd name="connsiteY714" fmla="*/ 878796 h 1037429"/>
                  <a:gd name="connsiteX715" fmla="*/ 344472 w 598938"/>
                  <a:gd name="connsiteY715" fmla="*/ 884793 h 1037429"/>
                  <a:gd name="connsiteX716" fmla="*/ 342972 w 598938"/>
                  <a:gd name="connsiteY716" fmla="*/ 889557 h 1037429"/>
                  <a:gd name="connsiteX717" fmla="*/ 341328 w 598938"/>
                  <a:gd name="connsiteY717" fmla="*/ 894345 h 1037429"/>
                  <a:gd name="connsiteX718" fmla="*/ 339176 w 598938"/>
                  <a:gd name="connsiteY718" fmla="*/ 899133 h 1037429"/>
                  <a:gd name="connsiteX719" fmla="*/ 340796 w 598938"/>
                  <a:gd name="connsiteY719" fmla="*/ 903413 h 1037429"/>
                  <a:gd name="connsiteX720" fmla="*/ 338039 w 598938"/>
                  <a:gd name="connsiteY720" fmla="*/ 908032 h 1037429"/>
                  <a:gd name="connsiteX721" fmla="*/ 335500 w 598938"/>
                  <a:gd name="connsiteY721" fmla="*/ 912071 h 1037429"/>
                  <a:gd name="connsiteX722" fmla="*/ 333735 w 598938"/>
                  <a:gd name="connsiteY722" fmla="*/ 915891 h 1037429"/>
                  <a:gd name="connsiteX723" fmla="*/ 333638 w 598938"/>
                  <a:gd name="connsiteY723" fmla="*/ 920341 h 1037429"/>
                  <a:gd name="connsiteX724" fmla="*/ 336927 w 598938"/>
                  <a:gd name="connsiteY724" fmla="*/ 923315 h 1037429"/>
                  <a:gd name="connsiteX725" fmla="*/ 332743 w 598938"/>
                  <a:gd name="connsiteY725" fmla="*/ 924669 h 1037429"/>
                  <a:gd name="connsiteX726" fmla="*/ 331921 w 598938"/>
                  <a:gd name="connsiteY726" fmla="*/ 930836 h 1037429"/>
                  <a:gd name="connsiteX727" fmla="*/ 333106 w 598938"/>
                  <a:gd name="connsiteY727" fmla="*/ 935285 h 1037429"/>
                  <a:gd name="connsiteX728" fmla="*/ 331534 w 598938"/>
                  <a:gd name="connsiteY728" fmla="*/ 939227 h 1037429"/>
                  <a:gd name="connsiteX729" fmla="*/ 335525 w 598938"/>
                  <a:gd name="connsiteY729" fmla="*/ 942443 h 1037429"/>
                  <a:gd name="connsiteX730" fmla="*/ 336975 w 598938"/>
                  <a:gd name="connsiteY730" fmla="*/ 946868 h 1037429"/>
                  <a:gd name="connsiteX731" fmla="*/ 337652 w 598938"/>
                  <a:gd name="connsiteY731" fmla="*/ 951826 h 1037429"/>
                  <a:gd name="connsiteX732" fmla="*/ 339128 w 598938"/>
                  <a:gd name="connsiteY732" fmla="*/ 956033 h 1037429"/>
                  <a:gd name="connsiteX733" fmla="*/ 343674 w 598938"/>
                  <a:gd name="connsiteY733" fmla="*/ 958911 h 1037429"/>
                  <a:gd name="connsiteX734" fmla="*/ 342706 w 598938"/>
                  <a:gd name="connsiteY734" fmla="*/ 963143 h 1037429"/>
                  <a:gd name="connsiteX735" fmla="*/ 347422 w 598938"/>
                  <a:gd name="connsiteY735" fmla="*/ 965634 h 1037429"/>
                  <a:gd name="connsiteX736" fmla="*/ 351775 w 598938"/>
                  <a:gd name="connsiteY736" fmla="*/ 968293 h 1037429"/>
                  <a:gd name="connsiteX737" fmla="*/ 354290 w 598938"/>
                  <a:gd name="connsiteY737" fmla="*/ 972791 h 1037429"/>
                  <a:gd name="connsiteX738" fmla="*/ 357651 w 598938"/>
                  <a:gd name="connsiteY738" fmla="*/ 976661 h 1037429"/>
                  <a:gd name="connsiteX739" fmla="*/ 362004 w 598938"/>
                  <a:gd name="connsiteY739" fmla="*/ 980167 h 1037429"/>
                  <a:gd name="connsiteX740" fmla="*/ 364663 w 598938"/>
                  <a:gd name="connsiteY740" fmla="*/ 986092 h 1037429"/>
                  <a:gd name="connsiteX741" fmla="*/ 365002 w 598938"/>
                  <a:gd name="connsiteY741" fmla="*/ 990734 h 1037429"/>
                  <a:gd name="connsiteX742" fmla="*/ 366985 w 598938"/>
                  <a:gd name="connsiteY742" fmla="*/ 995257 h 1037429"/>
                  <a:gd name="connsiteX743" fmla="*/ 369911 w 598938"/>
                  <a:gd name="connsiteY743" fmla="*/ 999730 h 1037429"/>
                  <a:gd name="connsiteX744" fmla="*/ 373804 w 598938"/>
                  <a:gd name="connsiteY744" fmla="*/ 1004131 h 1037429"/>
                  <a:gd name="connsiteX745" fmla="*/ 375787 w 598938"/>
                  <a:gd name="connsiteY745" fmla="*/ 1008653 h 1037429"/>
                  <a:gd name="connsiteX746" fmla="*/ 373901 w 598938"/>
                  <a:gd name="connsiteY746" fmla="*/ 1013441 h 1037429"/>
                  <a:gd name="connsiteX747" fmla="*/ 375328 w 598938"/>
                  <a:gd name="connsiteY747" fmla="*/ 1018012 h 1037429"/>
                  <a:gd name="connsiteX748" fmla="*/ 376440 w 598938"/>
                  <a:gd name="connsiteY748" fmla="*/ 1022582 h 1037429"/>
                  <a:gd name="connsiteX749" fmla="*/ 379825 w 598938"/>
                  <a:gd name="connsiteY749" fmla="*/ 1026113 h 1037429"/>
                  <a:gd name="connsiteX750" fmla="*/ 381398 w 598938"/>
                  <a:gd name="connsiteY750" fmla="*/ 1030151 h 1037429"/>
                  <a:gd name="connsiteX751" fmla="*/ 385170 w 598938"/>
                  <a:gd name="connsiteY751" fmla="*/ 1035229 h 1037429"/>
                  <a:gd name="connsiteX752" fmla="*/ 389861 w 598938"/>
                  <a:gd name="connsiteY752" fmla="*/ 1037430 h 1037429"/>
                  <a:gd name="connsiteX753" fmla="*/ 393778 w 598938"/>
                  <a:gd name="connsiteY753" fmla="*/ 1034769 h 1037429"/>
                  <a:gd name="connsiteX754" fmla="*/ 397938 w 598938"/>
                  <a:gd name="connsiteY754" fmla="*/ 1036874 h 1037429"/>
                  <a:gd name="connsiteX755" fmla="*/ 404201 w 598938"/>
                  <a:gd name="connsiteY755" fmla="*/ 1035157 h 1037429"/>
                  <a:gd name="connsiteX756" fmla="*/ 474691 w 598938"/>
                  <a:gd name="connsiteY756" fmla="*/ 1026089 h 1037429"/>
                  <a:gd name="connsiteX757" fmla="*/ 477279 w 598938"/>
                  <a:gd name="connsiteY757" fmla="*/ 1022364 h 1037429"/>
                  <a:gd name="connsiteX758" fmla="*/ 478730 w 598938"/>
                  <a:gd name="connsiteY758" fmla="*/ 1016996 h 1037429"/>
                  <a:gd name="connsiteX759" fmla="*/ 475489 w 598938"/>
                  <a:gd name="connsiteY759" fmla="*/ 1022703 h 1037429"/>
                  <a:gd name="connsiteX760" fmla="*/ 471765 w 598938"/>
                  <a:gd name="connsiteY760" fmla="*/ 1020599 h 1037429"/>
                  <a:gd name="connsiteX761" fmla="*/ 465236 w 598938"/>
                  <a:gd name="connsiteY761" fmla="*/ 1021615 h 1037429"/>
                  <a:gd name="connsiteX762" fmla="*/ 469299 w 598938"/>
                  <a:gd name="connsiteY762" fmla="*/ 1023042 h 1037429"/>
                  <a:gd name="connsiteX763" fmla="*/ 473386 w 598938"/>
                  <a:gd name="connsiteY763" fmla="*/ 1024226 h 1037429"/>
                  <a:gd name="connsiteX764" fmla="*/ 498656 w 598938"/>
                  <a:gd name="connsiteY764" fmla="*/ 1025242 h 1037429"/>
                  <a:gd name="connsiteX765" fmla="*/ 502283 w 598938"/>
                  <a:gd name="connsiteY765" fmla="*/ 1021325 h 1037429"/>
                  <a:gd name="connsiteX766" fmla="*/ 494617 w 598938"/>
                  <a:gd name="connsiteY766" fmla="*/ 1023719 h 1037429"/>
                  <a:gd name="connsiteX767" fmla="*/ 498656 w 598938"/>
                  <a:gd name="connsiteY767" fmla="*/ 1025242 h 1037429"/>
                  <a:gd name="connsiteX768" fmla="*/ 505693 w 598938"/>
                  <a:gd name="connsiteY768" fmla="*/ 1021687 h 1037429"/>
                  <a:gd name="connsiteX769" fmla="*/ 509731 w 598938"/>
                  <a:gd name="connsiteY769" fmla="*/ 1019560 h 1037429"/>
                  <a:gd name="connsiteX770" fmla="*/ 513020 w 598938"/>
                  <a:gd name="connsiteY770" fmla="*/ 1016537 h 1037429"/>
                  <a:gd name="connsiteX771" fmla="*/ 509102 w 598938"/>
                  <a:gd name="connsiteY771" fmla="*/ 1018084 h 1037429"/>
                  <a:gd name="connsiteX772" fmla="*/ 505693 w 598938"/>
                  <a:gd name="connsiteY772" fmla="*/ 1021687 h 1037429"/>
                  <a:gd name="connsiteX773" fmla="*/ 562278 w 598938"/>
                  <a:gd name="connsiteY773" fmla="*/ 1017069 h 1037429"/>
                  <a:gd name="connsiteX774" fmla="*/ 569001 w 598938"/>
                  <a:gd name="connsiteY774" fmla="*/ 1016246 h 1037429"/>
                  <a:gd name="connsiteX775" fmla="*/ 561069 w 598938"/>
                  <a:gd name="connsiteY775" fmla="*/ 1014457 h 1037429"/>
                  <a:gd name="connsiteX776" fmla="*/ 552968 w 598938"/>
                  <a:gd name="connsiteY776" fmla="*/ 1013441 h 1037429"/>
                  <a:gd name="connsiteX777" fmla="*/ 544843 w 598938"/>
                  <a:gd name="connsiteY777" fmla="*/ 1012425 h 1037429"/>
                  <a:gd name="connsiteX778" fmla="*/ 538193 w 598938"/>
                  <a:gd name="connsiteY778" fmla="*/ 1012861 h 1037429"/>
                  <a:gd name="connsiteX779" fmla="*/ 532946 w 598938"/>
                  <a:gd name="connsiteY779" fmla="*/ 1014360 h 1037429"/>
                  <a:gd name="connsiteX780" fmla="*/ 538894 w 598938"/>
                  <a:gd name="connsiteY780" fmla="*/ 1015231 h 1037429"/>
                  <a:gd name="connsiteX781" fmla="*/ 542981 w 598938"/>
                  <a:gd name="connsiteY781" fmla="*/ 1014022 h 1037429"/>
                  <a:gd name="connsiteX782" fmla="*/ 548616 w 598938"/>
                  <a:gd name="connsiteY782" fmla="*/ 1016004 h 1037429"/>
                  <a:gd name="connsiteX783" fmla="*/ 553186 w 598938"/>
                  <a:gd name="connsiteY783" fmla="*/ 1016367 h 1037429"/>
                  <a:gd name="connsiteX784" fmla="*/ 561287 w 598938"/>
                  <a:gd name="connsiteY784" fmla="*/ 1016996 h 1037429"/>
                  <a:gd name="connsiteX785" fmla="*/ 592022 w 598938"/>
                  <a:gd name="connsiteY785" fmla="*/ 1019874 h 1037429"/>
                  <a:gd name="connsiteX786" fmla="*/ 597487 w 598938"/>
                  <a:gd name="connsiteY786" fmla="*/ 1017262 h 1037429"/>
                  <a:gd name="connsiteX787" fmla="*/ 593086 w 598938"/>
                  <a:gd name="connsiteY787" fmla="*/ 1016754 h 1037429"/>
                  <a:gd name="connsiteX788" fmla="*/ 585372 w 598938"/>
                  <a:gd name="connsiteY788" fmla="*/ 1016778 h 1037429"/>
                  <a:gd name="connsiteX789" fmla="*/ 581285 w 598938"/>
                  <a:gd name="connsiteY789" fmla="*/ 1015884 h 1037429"/>
                  <a:gd name="connsiteX790" fmla="*/ 585541 w 598938"/>
                  <a:gd name="connsiteY790" fmla="*/ 1018713 h 1037429"/>
                  <a:gd name="connsiteX791" fmla="*/ 592022 w 598938"/>
                  <a:gd name="connsiteY791" fmla="*/ 1019874 h 103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Lst>
                <a:rect l="l" t="t" r="r" b="b"/>
                <a:pathLst>
                  <a:path w="598938" h="1037429">
                    <a:moveTo>
                      <a:pt x="407442" y="1036753"/>
                    </a:moveTo>
                    <a:lnTo>
                      <a:pt x="409739" y="1032351"/>
                    </a:lnTo>
                    <a:lnTo>
                      <a:pt x="413342" y="1027370"/>
                    </a:lnTo>
                    <a:lnTo>
                      <a:pt x="414406" y="1020502"/>
                    </a:lnTo>
                    <a:lnTo>
                      <a:pt x="420258" y="1018278"/>
                    </a:lnTo>
                    <a:lnTo>
                      <a:pt x="423015" y="1014747"/>
                    </a:lnTo>
                    <a:lnTo>
                      <a:pt x="428214" y="1010225"/>
                    </a:lnTo>
                    <a:lnTo>
                      <a:pt x="431091" y="1005413"/>
                    </a:lnTo>
                    <a:lnTo>
                      <a:pt x="428697" y="1001036"/>
                    </a:lnTo>
                    <a:lnTo>
                      <a:pt x="424514" y="1000649"/>
                    </a:lnTo>
                    <a:lnTo>
                      <a:pt x="424030" y="996031"/>
                    </a:lnTo>
                    <a:lnTo>
                      <a:pt x="431091" y="994193"/>
                    </a:lnTo>
                    <a:lnTo>
                      <a:pt x="435227" y="995813"/>
                    </a:lnTo>
                    <a:lnTo>
                      <a:pt x="439362" y="997530"/>
                    </a:lnTo>
                    <a:lnTo>
                      <a:pt x="438418" y="1002172"/>
                    </a:lnTo>
                    <a:lnTo>
                      <a:pt x="437089" y="1009234"/>
                    </a:lnTo>
                    <a:lnTo>
                      <a:pt x="441151" y="1007734"/>
                    </a:lnTo>
                    <a:lnTo>
                      <a:pt x="447922" y="1005050"/>
                    </a:lnTo>
                    <a:lnTo>
                      <a:pt x="451815" y="1003478"/>
                    </a:lnTo>
                    <a:lnTo>
                      <a:pt x="455709" y="1001882"/>
                    </a:lnTo>
                    <a:lnTo>
                      <a:pt x="459626" y="1000262"/>
                    </a:lnTo>
                    <a:lnTo>
                      <a:pt x="463495" y="998376"/>
                    </a:lnTo>
                    <a:lnTo>
                      <a:pt x="467340" y="996248"/>
                    </a:lnTo>
                    <a:lnTo>
                      <a:pt x="471233" y="994362"/>
                    </a:lnTo>
                    <a:lnTo>
                      <a:pt x="475489" y="992355"/>
                    </a:lnTo>
                    <a:lnTo>
                      <a:pt x="482913" y="989670"/>
                    </a:lnTo>
                    <a:lnTo>
                      <a:pt x="488741" y="987929"/>
                    </a:lnTo>
                    <a:lnTo>
                      <a:pt x="494714" y="986623"/>
                    </a:lnTo>
                    <a:lnTo>
                      <a:pt x="499260" y="985632"/>
                    </a:lnTo>
                    <a:lnTo>
                      <a:pt x="514277" y="984496"/>
                    </a:lnTo>
                    <a:lnTo>
                      <a:pt x="511907" y="980312"/>
                    </a:lnTo>
                    <a:lnTo>
                      <a:pt x="516671" y="978257"/>
                    </a:lnTo>
                    <a:lnTo>
                      <a:pt x="522475" y="982319"/>
                    </a:lnTo>
                    <a:lnTo>
                      <a:pt x="526755" y="985777"/>
                    </a:lnTo>
                    <a:lnTo>
                      <a:pt x="530358" y="988243"/>
                    </a:lnTo>
                    <a:lnTo>
                      <a:pt x="535291" y="992427"/>
                    </a:lnTo>
                    <a:lnTo>
                      <a:pt x="543029" y="992331"/>
                    </a:lnTo>
                    <a:lnTo>
                      <a:pt x="547164" y="990275"/>
                    </a:lnTo>
                    <a:lnTo>
                      <a:pt x="550985" y="987808"/>
                    </a:lnTo>
                    <a:lnTo>
                      <a:pt x="556693" y="986720"/>
                    </a:lnTo>
                    <a:lnTo>
                      <a:pt x="561795" y="985414"/>
                    </a:lnTo>
                    <a:lnTo>
                      <a:pt x="563657" y="990348"/>
                    </a:lnTo>
                    <a:lnTo>
                      <a:pt x="565905" y="994483"/>
                    </a:lnTo>
                    <a:lnTo>
                      <a:pt x="571250" y="990493"/>
                    </a:lnTo>
                    <a:lnTo>
                      <a:pt x="575530" y="991001"/>
                    </a:lnTo>
                    <a:lnTo>
                      <a:pt x="579133" y="993805"/>
                    </a:lnTo>
                    <a:lnTo>
                      <a:pt x="583607" y="994507"/>
                    </a:lnTo>
                    <a:lnTo>
                      <a:pt x="587887" y="993104"/>
                    </a:lnTo>
                    <a:lnTo>
                      <a:pt x="590257" y="989235"/>
                    </a:lnTo>
                    <a:lnTo>
                      <a:pt x="588637" y="985124"/>
                    </a:lnTo>
                    <a:lnTo>
                      <a:pt x="594996" y="986188"/>
                    </a:lnTo>
                    <a:lnTo>
                      <a:pt x="598938" y="988364"/>
                    </a:lnTo>
                    <a:lnTo>
                      <a:pt x="598285" y="982948"/>
                    </a:lnTo>
                    <a:lnTo>
                      <a:pt x="597753" y="978329"/>
                    </a:lnTo>
                    <a:lnTo>
                      <a:pt x="597173" y="973710"/>
                    </a:lnTo>
                    <a:lnTo>
                      <a:pt x="596617" y="969067"/>
                    </a:lnTo>
                    <a:lnTo>
                      <a:pt x="596061" y="964449"/>
                    </a:lnTo>
                    <a:lnTo>
                      <a:pt x="595480" y="959830"/>
                    </a:lnTo>
                    <a:lnTo>
                      <a:pt x="594924" y="955211"/>
                    </a:lnTo>
                    <a:lnTo>
                      <a:pt x="594368" y="950592"/>
                    </a:lnTo>
                    <a:lnTo>
                      <a:pt x="593811" y="945974"/>
                    </a:lnTo>
                    <a:lnTo>
                      <a:pt x="593231" y="941355"/>
                    </a:lnTo>
                    <a:lnTo>
                      <a:pt x="592675" y="936712"/>
                    </a:lnTo>
                    <a:lnTo>
                      <a:pt x="592119" y="932093"/>
                    </a:lnTo>
                    <a:lnTo>
                      <a:pt x="591563" y="927474"/>
                    </a:lnTo>
                    <a:lnTo>
                      <a:pt x="590982" y="922856"/>
                    </a:lnTo>
                    <a:lnTo>
                      <a:pt x="590426" y="918213"/>
                    </a:lnTo>
                    <a:lnTo>
                      <a:pt x="589870" y="913594"/>
                    </a:lnTo>
                    <a:lnTo>
                      <a:pt x="589314" y="908975"/>
                    </a:lnTo>
                    <a:lnTo>
                      <a:pt x="588758" y="904356"/>
                    </a:lnTo>
                    <a:lnTo>
                      <a:pt x="588177" y="899714"/>
                    </a:lnTo>
                    <a:lnTo>
                      <a:pt x="587621" y="895095"/>
                    </a:lnTo>
                    <a:lnTo>
                      <a:pt x="586508" y="885857"/>
                    </a:lnTo>
                    <a:lnTo>
                      <a:pt x="585928" y="881214"/>
                    </a:lnTo>
                    <a:lnTo>
                      <a:pt x="585372" y="876596"/>
                    </a:lnTo>
                    <a:lnTo>
                      <a:pt x="584816" y="871977"/>
                    </a:lnTo>
                    <a:lnTo>
                      <a:pt x="584260" y="867334"/>
                    </a:lnTo>
                    <a:lnTo>
                      <a:pt x="583147" y="858096"/>
                    </a:lnTo>
                    <a:lnTo>
                      <a:pt x="582567" y="853454"/>
                    </a:lnTo>
                    <a:lnTo>
                      <a:pt x="582011" y="848835"/>
                    </a:lnTo>
                    <a:lnTo>
                      <a:pt x="581455" y="844216"/>
                    </a:lnTo>
                    <a:lnTo>
                      <a:pt x="580899" y="839573"/>
                    </a:lnTo>
                    <a:lnTo>
                      <a:pt x="580343" y="834954"/>
                    </a:lnTo>
                    <a:lnTo>
                      <a:pt x="579205" y="825693"/>
                    </a:lnTo>
                    <a:lnTo>
                      <a:pt x="578649" y="821074"/>
                    </a:lnTo>
                    <a:lnTo>
                      <a:pt x="578093" y="816431"/>
                    </a:lnTo>
                    <a:lnTo>
                      <a:pt x="577537" y="811812"/>
                    </a:lnTo>
                    <a:lnTo>
                      <a:pt x="576981" y="807169"/>
                    </a:lnTo>
                    <a:lnTo>
                      <a:pt x="576425" y="802550"/>
                    </a:lnTo>
                    <a:lnTo>
                      <a:pt x="575869" y="797907"/>
                    </a:lnTo>
                    <a:lnTo>
                      <a:pt x="575288" y="793289"/>
                    </a:lnTo>
                    <a:lnTo>
                      <a:pt x="574732" y="788670"/>
                    </a:lnTo>
                    <a:lnTo>
                      <a:pt x="574176" y="784027"/>
                    </a:lnTo>
                    <a:lnTo>
                      <a:pt x="573620" y="779408"/>
                    </a:lnTo>
                    <a:lnTo>
                      <a:pt x="573064" y="774765"/>
                    </a:lnTo>
                    <a:lnTo>
                      <a:pt x="572508" y="770147"/>
                    </a:lnTo>
                    <a:lnTo>
                      <a:pt x="571951" y="765504"/>
                    </a:lnTo>
                    <a:lnTo>
                      <a:pt x="571395" y="760885"/>
                    </a:lnTo>
                    <a:lnTo>
                      <a:pt x="570814" y="756242"/>
                    </a:lnTo>
                    <a:lnTo>
                      <a:pt x="570258" y="751623"/>
                    </a:lnTo>
                    <a:lnTo>
                      <a:pt x="569702" y="746980"/>
                    </a:lnTo>
                    <a:lnTo>
                      <a:pt x="569146" y="742337"/>
                    </a:lnTo>
                    <a:lnTo>
                      <a:pt x="568590" y="737719"/>
                    </a:lnTo>
                    <a:lnTo>
                      <a:pt x="567478" y="728457"/>
                    </a:lnTo>
                    <a:lnTo>
                      <a:pt x="566921" y="723814"/>
                    </a:lnTo>
                    <a:lnTo>
                      <a:pt x="565809" y="714552"/>
                    </a:lnTo>
                    <a:lnTo>
                      <a:pt x="565253" y="709910"/>
                    </a:lnTo>
                    <a:lnTo>
                      <a:pt x="564696" y="705291"/>
                    </a:lnTo>
                    <a:lnTo>
                      <a:pt x="564140" y="700648"/>
                    </a:lnTo>
                    <a:lnTo>
                      <a:pt x="563004" y="691386"/>
                    </a:lnTo>
                    <a:lnTo>
                      <a:pt x="562448" y="686743"/>
                    </a:lnTo>
                    <a:lnTo>
                      <a:pt x="561335" y="677482"/>
                    </a:lnTo>
                    <a:lnTo>
                      <a:pt x="560779" y="672838"/>
                    </a:lnTo>
                    <a:lnTo>
                      <a:pt x="560223" y="668220"/>
                    </a:lnTo>
                    <a:lnTo>
                      <a:pt x="559667" y="663577"/>
                    </a:lnTo>
                    <a:lnTo>
                      <a:pt x="559715" y="658885"/>
                    </a:lnTo>
                    <a:lnTo>
                      <a:pt x="559812" y="654219"/>
                    </a:lnTo>
                    <a:lnTo>
                      <a:pt x="559933" y="649527"/>
                    </a:lnTo>
                    <a:lnTo>
                      <a:pt x="560054" y="644836"/>
                    </a:lnTo>
                    <a:lnTo>
                      <a:pt x="560175" y="640144"/>
                    </a:lnTo>
                    <a:lnTo>
                      <a:pt x="559933" y="635477"/>
                    </a:lnTo>
                    <a:lnTo>
                      <a:pt x="559522" y="630834"/>
                    </a:lnTo>
                    <a:lnTo>
                      <a:pt x="559255" y="626312"/>
                    </a:lnTo>
                    <a:lnTo>
                      <a:pt x="559255" y="621476"/>
                    </a:lnTo>
                    <a:lnTo>
                      <a:pt x="559280" y="616809"/>
                    </a:lnTo>
                    <a:lnTo>
                      <a:pt x="559304" y="612118"/>
                    </a:lnTo>
                    <a:lnTo>
                      <a:pt x="559328" y="607426"/>
                    </a:lnTo>
                    <a:lnTo>
                      <a:pt x="559328" y="602759"/>
                    </a:lnTo>
                    <a:lnTo>
                      <a:pt x="559352" y="598068"/>
                    </a:lnTo>
                    <a:lnTo>
                      <a:pt x="559376" y="593401"/>
                    </a:lnTo>
                    <a:lnTo>
                      <a:pt x="559401" y="588710"/>
                    </a:lnTo>
                    <a:lnTo>
                      <a:pt x="559401" y="584018"/>
                    </a:lnTo>
                    <a:lnTo>
                      <a:pt x="559425" y="579351"/>
                    </a:lnTo>
                    <a:lnTo>
                      <a:pt x="559522" y="574660"/>
                    </a:lnTo>
                    <a:lnTo>
                      <a:pt x="559691" y="569944"/>
                    </a:lnTo>
                    <a:lnTo>
                      <a:pt x="560150" y="555870"/>
                    </a:lnTo>
                    <a:lnTo>
                      <a:pt x="560320" y="551179"/>
                    </a:lnTo>
                    <a:lnTo>
                      <a:pt x="560464" y="546488"/>
                    </a:lnTo>
                    <a:lnTo>
                      <a:pt x="560634" y="541772"/>
                    </a:lnTo>
                    <a:lnTo>
                      <a:pt x="560803" y="537081"/>
                    </a:lnTo>
                    <a:lnTo>
                      <a:pt x="560973" y="532390"/>
                    </a:lnTo>
                    <a:lnTo>
                      <a:pt x="561021" y="527698"/>
                    </a:lnTo>
                    <a:lnTo>
                      <a:pt x="560900" y="523031"/>
                    </a:lnTo>
                    <a:lnTo>
                      <a:pt x="561093" y="518316"/>
                    </a:lnTo>
                    <a:lnTo>
                      <a:pt x="561359" y="513721"/>
                    </a:lnTo>
                    <a:lnTo>
                      <a:pt x="561480" y="508909"/>
                    </a:lnTo>
                    <a:lnTo>
                      <a:pt x="561602" y="504218"/>
                    </a:lnTo>
                    <a:lnTo>
                      <a:pt x="561746" y="499527"/>
                    </a:lnTo>
                    <a:lnTo>
                      <a:pt x="561867" y="494835"/>
                    </a:lnTo>
                    <a:lnTo>
                      <a:pt x="562254" y="480737"/>
                    </a:lnTo>
                    <a:lnTo>
                      <a:pt x="562375" y="476046"/>
                    </a:lnTo>
                    <a:lnTo>
                      <a:pt x="562496" y="471355"/>
                    </a:lnTo>
                    <a:lnTo>
                      <a:pt x="562593" y="466663"/>
                    </a:lnTo>
                    <a:lnTo>
                      <a:pt x="562496" y="461972"/>
                    </a:lnTo>
                    <a:lnTo>
                      <a:pt x="562544" y="457281"/>
                    </a:lnTo>
                    <a:lnTo>
                      <a:pt x="562665" y="452589"/>
                    </a:lnTo>
                    <a:lnTo>
                      <a:pt x="562786" y="447898"/>
                    </a:lnTo>
                    <a:lnTo>
                      <a:pt x="562931" y="443207"/>
                    </a:lnTo>
                    <a:lnTo>
                      <a:pt x="563052" y="438491"/>
                    </a:lnTo>
                    <a:lnTo>
                      <a:pt x="563173" y="433800"/>
                    </a:lnTo>
                    <a:lnTo>
                      <a:pt x="563294" y="429109"/>
                    </a:lnTo>
                    <a:lnTo>
                      <a:pt x="563439" y="424417"/>
                    </a:lnTo>
                    <a:lnTo>
                      <a:pt x="563560" y="419702"/>
                    </a:lnTo>
                    <a:lnTo>
                      <a:pt x="563681" y="415011"/>
                    </a:lnTo>
                    <a:lnTo>
                      <a:pt x="563826" y="410319"/>
                    </a:lnTo>
                    <a:lnTo>
                      <a:pt x="563947" y="405604"/>
                    </a:lnTo>
                    <a:lnTo>
                      <a:pt x="564044" y="400913"/>
                    </a:lnTo>
                    <a:lnTo>
                      <a:pt x="563996" y="396245"/>
                    </a:lnTo>
                    <a:lnTo>
                      <a:pt x="563923" y="391554"/>
                    </a:lnTo>
                    <a:lnTo>
                      <a:pt x="563971" y="386863"/>
                    </a:lnTo>
                    <a:lnTo>
                      <a:pt x="564092" y="382172"/>
                    </a:lnTo>
                    <a:lnTo>
                      <a:pt x="564382" y="368073"/>
                    </a:lnTo>
                    <a:lnTo>
                      <a:pt x="564479" y="363431"/>
                    </a:lnTo>
                    <a:lnTo>
                      <a:pt x="564576" y="358667"/>
                    </a:lnTo>
                    <a:lnTo>
                      <a:pt x="564673" y="353975"/>
                    </a:lnTo>
                    <a:lnTo>
                      <a:pt x="564769" y="349284"/>
                    </a:lnTo>
                    <a:lnTo>
                      <a:pt x="564866" y="344593"/>
                    </a:lnTo>
                    <a:lnTo>
                      <a:pt x="564987" y="339877"/>
                    </a:lnTo>
                    <a:lnTo>
                      <a:pt x="565084" y="335186"/>
                    </a:lnTo>
                    <a:lnTo>
                      <a:pt x="565059" y="330495"/>
                    </a:lnTo>
                    <a:lnTo>
                      <a:pt x="564890" y="325828"/>
                    </a:lnTo>
                    <a:lnTo>
                      <a:pt x="565156" y="321112"/>
                    </a:lnTo>
                    <a:lnTo>
                      <a:pt x="565398" y="316397"/>
                    </a:lnTo>
                    <a:lnTo>
                      <a:pt x="565349" y="311705"/>
                    </a:lnTo>
                    <a:lnTo>
                      <a:pt x="565277" y="307014"/>
                    </a:lnTo>
                    <a:lnTo>
                      <a:pt x="565519" y="302299"/>
                    </a:lnTo>
                    <a:lnTo>
                      <a:pt x="565494" y="297607"/>
                    </a:lnTo>
                    <a:lnTo>
                      <a:pt x="565712" y="292916"/>
                    </a:lnTo>
                    <a:lnTo>
                      <a:pt x="565833" y="288201"/>
                    </a:lnTo>
                    <a:lnTo>
                      <a:pt x="565905" y="283509"/>
                    </a:lnTo>
                    <a:lnTo>
                      <a:pt x="565978" y="278818"/>
                    </a:lnTo>
                    <a:lnTo>
                      <a:pt x="566051" y="274102"/>
                    </a:lnTo>
                    <a:lnTo>
                      <a:pt x="566147" y="269411"/>
                    </a:lnTo>
                    <a:lnTo>
                      <a:pt x="566220" y="264720"/>
                    </a:lnTo>
                    <a:lnTo>
                      <a:pt x="566293" y="260029"/>
                    </a:lnTo>
                    <a:lnTo>
                      <a:pt x="566365" y="255313"/>
                    </a:lnTo>
                    <a:lnTo>
                      <a:pt x="566438" y="250622"/>
                    </a:lnTo>
                    <a:lnTo>
                      <a:pt x="566510" y="245931"/>
                    </a:lnTo>
                    <a:lnTo>
                      <a:pt x="566583" y="241215"/>
                    </a:lnTo>
                    <a:lnTo>
                      <a:pt x="566655" y="237031"/>
                    </a:lnTo>
                    <a:lnTo>
                      <a:pt x="566776" y="231808"/>
                    </a:lnTo>
                    <a:lnTo>
                      <a:pt x="566946" y="227117"/>
                    </a:lnTo>
                    <a:lnTo>
                      <a:pt x="566921" y="222426"/>
                    </a:lnTo>
                    <a:lnTo>
                      <a:pt x="566897" y="217734"/>
                    </a:lnTo>
                    <a:lnTo>
                      <a:pt x="566897" y="213333"/>
                    </a:lnTo>
                    <a:lnTo>
                      <a:pt x="567357" y="208303"/>
                    </a:lnTo>
                    <a:lnTo>
                      <a:pt x="567284" y="203612"/>
                    </a:lnTo>
                    <a:lnTo>
                      <a:pt x="567478" y="198897"/>
                    </a:lnTo>
                    <a:lnTo>
                      <a:pt x="567695" y="194205"/>
                    </a:lnTo>
                    <a:lnTo>
                      <a:pt x="567767" y="189490"/>
                    </a:lnTo>
                    <a:lnTo>
                      <a:pt x="567864" y="184799"/>
                    </a:lnTo>
                    <a:lnTo>
                      <a:pt x="567937" y="180083"/>
                    </a:lnTo>
                    <a:lnTo>
                      <a:pt x="568009" y="175392"/>
                    </a:lnTo>
                    <a:lnTo>
                      <a:pt x="568106" y="170676"/>
                    </a:lnTo>
                    <a:lnTo>
                      <a:pt x="568179" y="165985"/>
                    </a:lnTo>
                    <a:lnTo>
                      <a:pt x="568276" y="161270"/>
                    </a:lnTo>
                    <a:lnTo>
                      <a:pt x="568348" y="156578"/>
                    </a:lnTo>
                    <a:lnTo>
                      <a:pt x="568420" y="151863"/>
                    </a:lnTo>
                    <a:lnTo>
                      <a:pt x="568517" y="147171"/>
                    </a:lnTo>
                    <a:lnTo>
                      <a:pt x="568590" y="142480"/>
                    </a:lnTo>
                    <a:lnTo>
                      <a:pt x="568856" y="137886"/>
                    </a:lnTo>
                    <a:lnTo>
                      <a:pt x="568880" y="133049"/>
                    </a:lnTo>
                    <a:lnTo>
                      <a:pt x="568928" y="128358"/>
                    </a:lnTo>
                    <a:lnTo>
                      <a:pt x="569001" y="118951"/>
                    </a:lnTo>
                    <a:lnTo>
                      <a:pt x="569291" y="114235"/>
                    </a:lnTo>
                    <a:lnTo>
                      <a:pt x="569509" y="109520"/>
                    </a:lnTo>
                    <a:lnTo>
                      <a:pt x="569509" y="104829"/>
                    </a:lnTo>
                    <a:lnTo>
                      <a:pt x="569509" y="100138"/>
                    </a:lnTo>
                    <a:lnTo>
                      <a:pt x="569920" y="95688"/>
                    </a:lnTo>
                    <a:lnTo>
                      <a:pt x="570017" y="90682"/>
                    </a:lnTo>
                    <a:lnTo>
                      <a:pt x="570114" y="85991"/>
                    </a:lnTo>
                    <a:lnTo>
                      <a:pt x="570428" y="71869"/>
                    </a:lnTo>
                    <a:lnTo>
                      <a:pt x="570525" y="67153"/>
                    </a:lnTo>
                    <a:lnTo>
                      <a:pt x="570646" y="62462"/>
                    </a:lnTo>
                    <a:lnTo>
                      <a:pt x="570742" y="57747"/>
                    </a:lnTo>
                    <a:lnTo>
                      <a:pt x="570863" y="53031"/>
                    </a:lnTo>
                    <a:lnTo>
                      <a:pt x="571056" y="48315"/>
                    </a:lnTo>
                    <a:lnTo>
                      <a:pt x="571226" y="43624"/>
                    </a:lnTo>
                    <a:lnTo>
                      <a:pt x="571419" y="38909"/>
                    </a:lnTo>
                    <a:lnTo>
                      <a:pt x="571588" y="34193"/>
                    </a:lnTo>
                    <a:lnTo>
                      <a:pt x="571758" y="29478"/>
                    </a:lnTo>
                    <a:lnTo>
                      <a:pt x="571951" y="24762"/>
                    </a:lnTo>
                    <a:lnTo>
                      <a:pt x="571903" y="20482"/>
                    </a:lnTo>
                    <a:lnTo>
                      <a:pt x="568396" y="17435"/>
                    </a:lnTo>
                    <a:lnTo>
                      <a:pt x="564358" y="15138"/>
                    </a:lnTo>
                    <a:lnTo>
                      <a:pt x="561650" y="11511"/>
                    </a:lnTo>
                    <a:lnTo>
                      <a:pt x="558579" y="7085"/>
                    </a:lnTo>
                    <a:lnTo>
                      <a:pt x="555556" y="2636"/>
                    </a:lnTo>
                    <a:lnTo>
                      <a:pt x="550187" y="0"/>
                    </a:lnTo>
                    <a:lnTo>
                      <a:pt x="538919" y="895"/>
                    </a:lnTo>
                    <a:lnTo>
                      <a:pt x="531374" y="1499"/>
                    </a:lnTo>
                    <a:lnTo>
                      <a:pt x="525667" y="1935"/>
                    </a:lnTo>
                    <a:lnTo>
                      <a:pt x="520105" y="2370"/>
                    </a:lnTo>
                    <a:lnTo>
                      <a:pt x="512560" y="2950"/>
                    </a:lnTo>
                    <a:lnTo>
                      <a:pt x="505040" y="3530"/>
                    </a:lnTo>
                    <a:lnTo>
                      <a:pt x="493771" y="4377"/>
                    </a:lnTo>
                    <a:lnTo>
                      <a:pt x="486226" y="4933"/>
                    </a:lnTo>
                    <a:lnTo>
                      <a:pt x="474957" y="5780"/>
                    </a:lnTo>
                    <a:lnTo>
                      <a:pt x="467412" y="6336"/>
                    </a:lnTo>
                    <a:lnTo>
                      <a:pt x="459892" y="6892"/>
                    </a:lnTo>
                    <a:lnTo>
                      <a:pt x="453194" y="7376"/>
                    </a:lnTo>
                    <a:lnTo>
                      <a:pt x="448599" y="7714"/>
                    </a:lnTo>
                    <a:lnTo>
                      <a:pt x="441078" y="8246"/>
                    </a:lnTo>
                    <a:lnTo>
                      <a:pt x="433558" y="8802"/>
                    </a:lnTo>
                    <a:lnTo>
                      <a:pt x="426013" y="9334"/>
                    </a:lnTo>
                    <a:lnTo>
                      <a:pt x="414720" y="10132"/>
                    </a:lnTo>
                    <a:lnTo>
                      <a:pt x="403451" y="10930"/>
                    </a:lnTo>
                    <a:lnTo>
                      <a:pt x="395907" y="11438"/>
                    </a:lnTo>
                    <a:lnTo>
                      <a:pt x="384613" y="12212"/>
                    </a:lnTo>
                    <a:lnTo>
                      <a:pt x="373321" y="12986"/>
                    </a:lnTo>
                    <a:lnTo>
                      <a:pt x="362028" y="13760"/>
                    </a:lnTo>
                    <a:lnTo>
                      <a:pt x="356248" y="14146"/>
                    </a:lnTo>
                    <a:lnTo>
                      <a:pt x="346963" y="14679"/>
                    </a:lnTo>
                    <a:lnTo>
                      <a:pt x="339442" y="15138"/>
                    </a:lnTo>
                    <a:lnTo>
                      <a:pt x="331897" y="15573"/>
                    </a:lnTo>
                    <a:lnTo>
                      <a:pt x="324376" y="16008"/>
                    </a:lnTo>
                    <a:lnTo>
                      <a:pt x="316831" y="16444"/>
                    </a:lnTo>
                    <a:lnTo>
                      <a:pt x="309311" y="16879"/>
                    </a:lnTo>
                    <a:lnTo>
                      <a:pt x="202112" y="23698"/>
                    </a:lnTo>
                    <a:lnTo>
                      <a:pt x="197131" y="23916"/>
                    </a:lnTo>
                    <a:lnTo>
                      <a:pt x="192561" y="24255"/>
                    </a:lnTo>
                    <a:lnTo>
                      <a:pt x="193988" y="28341"/>
                    </a:lnTo>
                    <a:lnTo>
                      <a:pt x="198147" y="31509"/>
                    </a:lnTo>
                    <a:lnTo>
                      <a:pt x="202596" y="35040"/>
                    </a:lnTo>
                    <a:lnTo>
                      <a:pt x="204918" y="41206"/>
                    </a:lnTo>
                    <a:lnTo>
                      <a:pt x="203032" y="46574"/>
                    </a:lnTo>
                    <a:lnTo>
                      <a:pt x="197880" y="49863"/>
                    </a:lnTo>
                    <a:lnTo>
                      <a:pt x="194229" y="52015"/>
                    </a:lnTo>
                    <a:lnTo>
                      <a:pt x="194761" y="56441"/>
                    </a:lnTo>
                    <a:lnTo>
                      <a:pt x="189344" y="55328"/>
                    </a:lnTo>
                    <a:lnTo>
                      <a:pt x="184484" y="55764"/>
                    </a:lnTo>
                    <a:lnTo>
                      <a:pt x="179962" y="58714"/>
                    </a:lnTo>
                    <a:lnTo>
                      <a:pt x="175875" y="61712"/>
                    </a:lnTo>
                    <a:lnTo>
                      <a:pt x="172973" y="57747"/>
                    </a:lnTo>
                    <a:lnTo>
                      <a:pt x="173263" y="53273"/>
                    </a:lnTo>
                    <a:lnTo>
                      <a:pt x="170168" y="49331"/>
                    </a:lnTo>
                    <a:lnTo>
                      <a:pt x="164485" y="50758"/>
                    </a:lnTo>
                    <a:lnTo>
                      <a:pt x="164558" y="55957"/>
                    </a:lnTo>
                    <a:lnTo>
                      <a:pt x="167436" y="59633"/>
                    </a:lnTo>
                    <a:lnTo>
                      <a:pt x="169370" y="64904"/>
                    </a:lnTo>
                    <a:lnTo>
                      <a:pt x="166517" y="68000"/>
                    </a:lnTo>
                    <a:lnTo>
                      <a:pt x="168016" y="72111"/>
                    </a:lnTo>
                    <a:lnTo>
                      <a:pt x="170894" y="76633"/>
                    </a:lnTo>
                    <a:lnTo>
                      <a:pt x="169442" y="81348"/>
                    </a:lnTo>
                    <a:lnTo>
                      <a:pt x="165767" y="83500"/>
                    </a:lnTo>
                    <a:lnTo>
                      <a:pt x="160616" y="83742"/>
                    </a:lnTo>
                    <a:lnTo>
                      <a:pt x="158416" y="80212"/>
                    </a:lnTo>
                    <a:lnTo>
                      <a:pt x="161318" y="76463"/>
                    </a:lnTo>
                    <a:lnTo>
                      <a:pt x="161922" y="71506"/>
                    </a:lnTo>
                    <a:lnTo>
                      <a:pt x="157376" y="69402"/>
                    </a:lnTo>
                    <a:lnTo>
                      <a:pt x="154329" y="72909"/>
                    </a:lnTo>
                    <a:lnTo>
                      <a:pt x="155877" y="77503"/>
                    </a:lnTo>
                    <a:lnTo>
                      <a:pt x="155877" y="82049"/>
                    </a:lnTo>
                    <a:lnTo>
                      <a:pt x="151306" y="84395"/>
                    </a:lnTo>
                    <a:lnTo>
                      <a:pt x="154039" y="88965"/>
                    </a:lnTo>
                    <a:lnTo>
                      <a:pt x="158609" y="90852"/>
                    </a:lnTo>
                    <a:lnTo>
                      <a:pt x="165646" y="89667"/>
                    </a:lnTo>
                    <a:lnTo>
                      <a:pt x="169515" y="91384"/>
                    </a:lnTo>
                    <a:lnTo>
                      <a:pt x="168693" y="96365"/>
                    </a:lnTo>
                    <a:lnTo>
                      <a:pt x="165162" y="100403"/>
                    </a:lnTo>
                    <a:lnTo>
                      <a:pt x="160157" y="105385"/>
                    </a:lnTo>
                    <a:lnTo>
                      <a:pt x="155610" y="104756"/>
                    </a:lnTo>
                    <a:lnTo>
                      <a:pt x="155030" y="98517"/>
                    </a:lnTo>
                    <a:lnTo>
                      <a:pt x="156868" y="94382"/>
                    </a:lnTo>
                    <a:lnTo>
                      <a:pt x="153724" y="90924"/>
                    </a:lnTo>
                    <a:lnTo>
                      <a:pt x="149202" y="93995"/>
                    </a:lnTo>
                    <a:lnTo>
                      <a:pt x="147921" y="99485"/>
                    </a:lnTo>
                    <a:lnTo>
                      <a:pt x="149348" y="106014"/>
                    </a:lnTo>
                    <a:lnTo>
                      <a:pt x="150266" y="110173"/>
                    </a:lnTo>
                    <a:lnTo>
                      <a:pt x="152346" y="113994"/>
                    </a:lnTo>
                    <a:lnTo>
                      <a:pt x="154208" y="119290"/>
                    </a:lnTo>
                    <a:lnTo>
                      <a:pt x="156674" y="123183"/>
                    </a:lnTo>
                    <a:lnTo>
                      <a:pt x="153797" y="128189"/>
                    </a:lnTo>
                    <a:lnTo>
                      <a:pt x="150024" y="134089"/>
                    </a:lnTo>
                    <a:lnTo>
                      <a:pt x="149686" y="138248"/>
                    </a:lnTo>
                    <a:lnTo>
                      <a:pt x="151282" y="142939"/>
                    </a:lnTo>
                    <a:lnTo>
                      <a:pt x="154208" y="146373"/>
                    </a:lnTo>
                    <a:lnTo>
                      <a:pt x="152418" y="152226"/>
                    </a:lnTo>
                    <a:lnTo>
                      <a:pt x="147365" y="156457"/>
                    </a:lnTo>
                    <a:lnTo>
                      <a:pt x="143447" y="158029"/>
                    </a:lnTo>
                    <a:lnTo>
                      <a:pt x="140400" y="161221"/>
                    </a:lnTo>
                    <a:lnTo>
                      <a:pt x="138974" y="166178"/>
                    </a:lnTo>
                    <a:lnTo>
                      <a:pt x="139892" y="172055"/>
                    </a:lnTo>
                    <a:lnTo>
                      <a:pt x="134669" y="172708"/>
                    </a:lnTo>
                    <a:lnTo>
                      <a:pt x="135443" y="167726"/>
                    </a:lnTo>
                    <a:lnTo>
                      <a:pt x="136434" y="163543"/>
                    </a:lnTo>
                    <a:lnTo>
                      <a:pt x="131912" y="164147"/>
                    </a:lnTo>
                    <a:lnTo>
                      <a:pt x="124996" y="163639"/>
                    </a:lnTo>
                    <a:lnTo>
                      <a:pt x="121006" y="165719"/>
                    </a:lnTo>
                    <a:lnTo>
                      <a:pt x="123860" y="169806"/>
                    </a:lnTo>
                    <a:lnTo>
                      <a:pt x="125335" y="174932"/>
                    </a:lnTo>
                    <a:lnTo>
                      <a:pt x="123352" y="182477"/>
                    </a:lnTo>
                    <a:lnTo>
                      <a:pt x="117983" y="179817"/>
                    </a:lnTo>
                    <a:lnTo>
                      <a:pt x="113026" y="181582"/>
                    </a:lnTo>
                    <a:lnTo>
                      <a:pt x="110898" y="187845"/>
                    </a:lnTo>
                    <a:lnTo>
                      <a:pt x="110584" y="192537"/>
                    </a:lnTo>
                    <a:lnTo>
                      <a:pt x="108770" y="197325"/>
                    </a:lnTo>
                    <a:lnTo>
                      <a:pt x="103643" y="196938"/>
                    </a:lnTo>
                    <a:lnTo>
                      <a:pt x="99630" y="193238"/>
                    </a:lnTo>
                    <a:lnTo>
                      <a:pt x="95688" y="190771"/>
                    </a:lnTo>
                    <a:lnTo>
                      <a:pt x="94261" y="197252"/>
                    </a:lnTo>
                    <a:lnTo>
                      <a:pt x="98880" y="202548"/>
                    </a:lnTo>
                    <a:lnTo>
                      <a:pt x="104007" y="203636"/>
                    </a:lnTo>
                    <a:lnTo>
                      <a:pt x="113462" y="202475"/>
                    </a:lnTo>
                    <a:lnTo>
                      <a:pt x="116460" y="205643"/>
                    </a:lnTo>
                    <a:lnTo>
                      <a:pt x="114792" y="211060"/>
                    </a:lnTo>
                    <a:lnTo>
                      <a:pt x="109810" y="213841"/>
                    </a:lnTo>
                    <a:lnTo>
                      <a:pt x="104732" y="211592"/>
                    </a:lnTo>
                    <a:lnTo>
                      <a:pt x="100451" y="208739"/>
                    </a:lnTo>
                    <a:lnTo>
                      <a:pt x="95881" y="207384"/>
                    </a:lnTo>
                    <a:lnTo>
                      <a:pt x="91770" y="209222"/>
                    </a:lnTo>
                    <a:lnTo>
                      <a:pt x="90513" y="214881"/>
                    </a:lnTo>
                    <a:lnTo>
                      <a:pt x="93390" y="219572"/>
                    </a:lnTo>
                    <a:lnTo>
                      <a:pt x="97453" y="223973"/>
                    </a:lnTo>
                    <a:lnTo>
                      <a:pt x="103184" y="223103"/>
                    </a:lnTo>
                    <a:lnTo>
                      <a:pt x="105263" y="226851"/>
                    </a:lnTo>
                    <a:lnTo>
                      <a:pt x="103813" y="234565"/>
                    </a:lnTo>
                    <a:lnTo>
                      <a:pt x="98130" y="236766"/>
                    </a:lnTo>
                    <a:lnTo>
                      <a:pt x="94478" y="239740"/>
                    </a:lnTo>
                    <a:lnTo>
                      <a:pt x="89860" y="240199"/>
                    </a:lnTo>
                    <a:lnTo>
                      <a:pt x="89811" y="245205"/>
                    </a:lnTo>
                    <a:lnTo>
                      <a:pt x="91311" y="249800"/>
                    </a:lnTo>
                    <a:lnTo>
                      <a:pt x="85991" y="251033"/>
                    </a:lnTo>
                    <a:lnTo>
                      <a:pt x="81977" y="245616"/>
                    </a:lnTo>
                    <a:lnTo>
                      <a:pt x="77624" y="246632"/>
                    </a:lnTo>
                    <a:lnTo>
                      <a:pt x="71941" y="248179"/>
                    </a:lnTo>
                    <a:lnTo>
                      <a:pt x="68701" y="250985"/>
                    </a:lnTo>
                    <a:lnTo>
                      <a:pt x="70949" y="254563"/>
                    </a:lnTo>
                    <a:lnTo>
                      <a:pt x="76101" y="254297"/>
                    </a:lnTo>
                    <a:lnTo>
                      <a:pt x="80381" y="255071"/>
                    </a:lnTo>
                    <a:lnTo>
                      <a:pt x="83040" y="259617"/>
                    </a:lnTo>
                    <a:lnTo>
                      <a:pt x="81034" y="264405"/>
                    </a:lnTo>
                    <a:lnTo>
                      <a:pt x="77551" y="268444"/>
                    </a:lnTo>
                    <a:lnTo>
                      <a:pt x="74891" y="271926"/>
                    </a:lnTo>
                    <a:lnTo>
                      <a:pt x="74988" y="276424"/>
                    </a:lnTo>
                    <a:lnTo>
                      <a:pt x="81420" y="283122"/>
                    </a:lnTo>
                    <a:lnTo>
                      <a:pt x="85434" y="285976"/>
                    </a:lnTo>
                    <a:lnTo>
                      <a:pt x="88916" y="288684"/>
                    </a:lnTo>
                    <a:lnTo>
                      <a:pt x="87103" y="293303"/>
                    </a:lnTo>
                    <a:lnTo>
                      <a:pt x="82508" y="294318"/>
                    </a:lnTo>
                    <a:lnTo>
                      <a:pt x="78035" y="291392"/>
                    </a:lnTo>
                    <a:lnTo>
                      <a:pt x="72618" y="291441"/>
                    </a:lnTo>
                    <a:lnTo>
                      <a:pt x="68846" y="293376"/>
                    </a:lnTo>
                    <a:lnTo>
                      <a:pt x="63695" y="291344"/>
                    </a:lnTo>
                    <a:lnTo>
                      <a:pt x="62897" y="295697"/>
                    </a:lnTo>
                    <a:lnTo>
                      <a:pt x="63574" y="299832"/>
                    </a:lnTo>
                    <a:lnTo>
                      <a:pt x="65219" y="305781"/>
                    </a:lnTo>
                    <a:lnTo>
                      <a:pt x="70901" y="307304"/>
                    </a:lnTo>
                    <a:lnTo>
                      <a:pt x="74916" y="305321"/>
                    </a:lnTo>
                    <a:lnTo>
                      <a:pt x="80332" y="305273"/>
                    </a:lnTo>
                    <a:lnTo>
                      <a:pt x="82871" y="310665"/>
                    </a:lnTo>
                    <a:lnTo>
                      <a:pt x="79268" y="315236"/>
                    </a:lnTo>
                    <a:lnTo>
                      <a:pt x="73682" y="316953"/>
                    </a:lnTo>
                    <a:lnTo>
                      <a:pt x="67757" y="315308"/>
                    </a:lnTo>
                    <a:lnTo>
                      <a:pt x="63743" y="312237"/>
                    </a:lnTo>
                    <a:lnTo>
                      <a:pt x="60648" y="308417"/>
                    </a:lnTo>
                    <a:lnTo>
                      <a:pt x="55884" y="308900"/>
                    </a:lnTo>
                    <a:lnTo>
                      <a:pt x="50927" y="309142"/>
                    </a:lnTo>
                    <a:lnTo>
                      <a:pt x="48436" y="312914"/>
                    </a:lnTo>
                    <a:lnTo>
                      <a:pt x="49693" y="317001"/>
                    </a:lnTo>
                    <a:lnTo>
                      <a:pt x="54361" y="318138"/>
                    </a:lnTo>
                    <a:lnTo>
                      <a:pt x="59149" y="320532"/>
                    </a:lnTo>
                    <a:lnTo>
                      <a:pt x="63211" y="323095"/>
                    </a:lnTo>
                    <a:lnTo>
                      <a:pt x="66210" y="326045"/>
                    </a:lnTo>
                    <a:lnTo>
                      <a:pt x="65920" y="330737"/>
                    </a:lnTo>
                    <a:lnTo>
                      <a:pt x="61640" y="335089"/>
                    </a:lnTo>
                    <a:lnTo>
                      <a:pt x="57311" y="337072"/>
                    </a:lnTo>
                    <a:lnTo>
                      <a:pt x="50129" y="337387"/>
                    </a:lnTo>
                    <a:lnTo>
                      <a:pt x="49863" y="341812"/>
                    </a:lnTo>
                    <a:lnTo>
                      <a:pt x="52644" y="345463"/>
                    </a:lnTo>
                    <a:lnTo>
                      <a:pt x="57891" y="348414"/>
                    </a:lnTo>
                    <a:lnTo>
                      <a:pt x="58181" y="353927"/>
                    </a:lnTo>
                    <a:lnTo>
                      <a:pt x="54554" y="358570"/>
                    </a:lnTo>
                    <a:lnTo>
                      <a:pt x="50878" y="361883"/>
                    </a:lnTo>
                    <a:lnTo>
                      <a:pt x="54578" y="365897"/>
                    </a:lnTo>
                    <a:lnTo>
                      <a:pt x="58713" y="364350"/>
                    </a:lnTo>
                    <a:lnTo>
                      <a:pt x="60842" y="360359"/>
                    </a:lnTo>
                    <a:lnTo>
                      <a:pt x="59487" y="356321"/>
                    </a:lnTo>
                    <a:lnTo>
                      <a:pt x="61277" y="351291"/>
                    </a:lnTo>
                    <a:lnTo>
                      <a:pt x="65823" y="352790"/>
                    </a:lnTo>
                    <a:lnTo>
                      <a:pt x="69619" y="355934"/>
                    </a:lnTo>
                    <a:lnTo>
                      <a:pt x="71022" y="361230"/>
                    </a:lnTo>
                    <a:lnTo>
                      <a:pt x="66572" y="367348"/>
                    </a:lnTo>
                    <a:lnTo>
                      <a:pt x="62244" y="368388"/>
                    </a:lnTo>
                    <a:lnTo>
                      <a:pt x="56343" y="370153"/>
                    </a:lnTo>
                    <a:lnTo>
                      <a:pt x="57988" y="374627"/>
                    </a:lnTo>
                    <a:lnTo>
                      <a:pt x="63211" y="377335"/>
                    </a:lnTo>
                    <a:lnTo>
                      <a:pt x="67709" y="376585"/>
                    </a:lnTo>
                    <a:lnTo>
                      <a:pt x="72981" y="372596"/>
                    </a:lnTo>
                    <a:lnTo>
                      <a:pt x="74407" y="367759"/>
                    </a:lnTo>
                    <a:lnTo>
                      <a:pt x="74504" y="363068"/>
                    </a:lnTo>
                    <a:lnTo>
                      <a:pt x="77769" y="360263"/>
                    </a:lnTo>
                    <a:lnTo>
                      <a:pt x="81106" y="363963"/>
                    </a:lnTo>
                    <a:lnTo>
                      <a:pt x="79558" y="368968"/>
                    </a:lnTo>
                    <a:lnTo>
                      <a:pt x="76874" y="372329"/>
                    </a:lnTo>
                    <a:lnTo>
                      <a:pt x="73875" y="376948"/>
                    </a:lnTo>
                    <a:lnTo>
                      <a:pt x="69160" y="382002"/>
                    </a:lnTo>
                    <a:lnTo>
                      <a:pt x="67105" y="386863"/>
                    </a:lnTo>
                    <a:lnTo>
                      <a:pt x="67806" y="391482"/>
                    </a:lnTo>
                    <a:lnTo>
                      <a:pt x="69039" y="396125"/>
                    </a:lnTo>
                    <a:lnTo>
                      <a:pt x="70780" y="400284"/>
                    </a:lnTo>
                    <a:lnTo>
                      <a:pt x="75737" y="405144"/>
                    </a:lnTo>
                    <a:lnTo>
                      <a:pt x="77140" y="401058"/>
                    </a:lnTo>
                    <a:lnTo>
                      <a:pt x="79437" y="397092"/>
                    </a:lnTo>
                    <a:lnTo>
                      <a:pt x="84878" y="397358"/>
                    </a:lnTo>
                    <a:lnTo>
                      <a:pt x="84250" y="404709"/>
                    </a:lnTo>
                    <a:lnTo>
                      <a:pt x="81154" y="408506"/>
                    </a:lnTo>
                    <a:lnTo>
                      <a:pt x="78180" y="412230"/>
                    </a:lnTo>
                    <a:lnTo>
                      <a:pt x="79244" y="418928"/>
                    </a:lnTo>
                    <a:lnTo>
                      <a:pt x="79583" y="423668"/>
                    </a:lnTo>
                    <a:lnTo>
                      <a:pt x="78857" y="428383"/>
                    </a:lnTo>
                    <a:lnTo>
                      <a:pt x="73972" y="431624"/>
                    </a:lnTo>
                    <a:lnTo>
                      <a:pt x="69789" y="430560"/>
                    </a:lnTo>
                    <a:lnTo>
                      <a:pt x="65799" y="428141"/>
                    </a:lnTo>
                    <a:lnTo>
                      <a:pt x="61784" y="429254"/>
                    </a:lnTo>
                    <a:lnTo>
                      <a:pt x="59850" y="434816"/>
                    </a:lnTo>
                    <a:lnTo>
                      <a:pt x="63163" y="437379"/>
                    </a:lnTo>
                    <a:lnTo>
                      <a:pt x="67298" y="440208"/>
                    </a:lnTo>
                    <a:lnTo>
                      <a:pt x="72231" y="442771"/>
                    </a:lnTo>
                    <a:lnTo>
                      <a:pt x="74238" y="447342"/>
                    </a:lnTo>
                    <a:lnTo>
                      <a:pt x="71578" y="451477"/>
                    </a:lnTo>
                    <a:lnTo>
                      <a:pt x="68145" y="455104"/>
                    </a:lnTo>
                    <a:lnTo>
                      <a:pt x="65146" y="461367"/>
                    </a:lnTo>
                    <a:lnTo>
                      <a:pt x="61688" y="465865"/>
                    </a:lnTo>
                    <a:lnTo>
                      <a:pt x="60672" y="470121"/>
                    </a:lnTo>
                    <a:lnTo>
                      <a:pt x="59657" y="474498"/>
                    </a:lnTo>
                    <a:lnTo>
                      <a:pt x="62921" y="479020"/>
                    </a:lnTo>
                    <a:lnTo>
                      <a:pt x="68870" y="479625"/>
                    </a:lnTo>
                    <a:lnTo>
                      <a:pt x="72860" y="476481"/>
                    </a:lnTo>
                    <a:lnTo>
                      <a:pt x="73126" y="472128"/>
                    </a:lnTo>
                    <a:lnTo>
                      <a:pt x="71965" y="468042"/>
                    </a:lnTo>
                    <a:lnTo>
                      <a:pt x="72280" y="463592"/>
                    </a:lnTo>
                    <a:lnTo>
                      <a:pt x="75206" y="460279"/>
                    </a:lnTo>
                    <a:lnTo>
                      <a:pt x="79728" y="460255"/>
                    </a:lnTo>
                    <a:lnTo>
                      <a:pt x="81566" y="464729"/>
                    </a:lnTo>
                    <a:lnTo>
                      <a:pt x="82387" y="470315"/>
                    </a:lnTo>
                    <a:lnTo>
                      <a:pt x="84250" y="474885"/>
                    </a:lnTo>
                    <a:lnTo>
                      <a:pt x="83887" y="479577"/>
                    </a:lnTo>
                    <a:lnTo>
                      <a:pt x="83645" y="484268"/>
                    </a:lnTo>
                    <a:lnTo>
                      <a:pt x="80525" y="488548"/>
                    </a:lnTo>
                    <a:lnTo>
                      <a:pt x="74069" y="490797"/>
                    </a:lnTo>
                    <a:lnTo>
                      <a:pt x="72207" y="494714"/>
                    </a:lnTo>
                    <a:lnTo>
                      <a:pt x="71264" y="498946"/>
                    </a:lnTo>
                    <a:lnTo>
                      <a:pt x="71554" y="504049"/>
                    </a:lnTo>
                    <a:lnTo>
                      <a:pt x="69910" y="508377"/>
                    </a:lnTo>
                    <a:lnTo>
                      <a:pt x="71965" y="512947"/>
                    </a:lnTo>
                    <a:lnTo>
                      <a:pt x="77914" y="513213"/>
                    </a:lnTo>
                    <a:lnTo>
                      <a:pt x="85701" y="513431"/>
                    </a:lnTo>
                    <a:lnTo>
                      <a:pt x="89666" y="514737"/>
                    </a:lnTo>
                    <a:lnTo>
                      <a:pt x="87901" y="520734"/>
                    </a:lnTo>
                    <a:lnTo>
                      <a:pt x="82412" y="524772"/>
                    </a:lnTo>
                    <a:lnTo>
                      <a:pt x="78688" y="527505"/>
                    </a:lnTo>
                    <a:lnTo>
                      <a:pt x="75060" y="531495"/>
                    </a:lnTo>
                    <a:lnTo>
                      <a:pt x="72497" y="535461"/>
                    </a:lnTo>
                    <a:lnTo>
                      <a:pt x="74553" y="540878"/>
                    </a:lnTo>
                    <a:lnTo>
                      <a:pt x="78228" y="544989"/>
                    </a:lnTo>
                    <a:lnTo>
                      <a:pt x="83379" y="543489"/>
                    </a:lnTo>
                    <a:lnTo>
                      <a:pt x="87175" y="541748"/>
                    </a:lnTo>
                    <a:lnTo>
                      <a:pt x="91504" y="540249"/>
                    </a:lnTo>
                    <a:lnTo>
                      <a:pt x="91891" y="535292"/>
                    </a:lnTo>
                    <a:lnTo>
                      <a:pt x="96413" y="532438"/>
                    </a:lnTo>
                    <a:lnTo>
                      <a:pt x="99339" y="535437"/>
                    </a:lnTo>
                    <a:lnTo>
                      <a:pt x="99122" y="539596"/>
                    </a:lnTo>
                    <a:lnTo>
                      <a:pt x="95639" y="544457"/>
                    </a:lnTo>
                    <a:lnTo>
                      <a:pt x="92084" y="547334"/>
                    </a:lnTo>
                    <a:lnTo>
                      <a:pt x="87901" y="549462"/>
                    </a:lnTo>
                    <a:lnTo>
                      <a:pt x="90319" y="553646"/>
                    </a:lnTo>
                    <a:lnTo>
                      <a:pt x="93850" y="556886"/>
                    </a:lnTo>
                    <a:lnTo>
                      <a:pt x="99242" y="559595"/>
                    </a:lnTo>
                    <a:lnTo>
                      <a:pt x="102410" y="562811"/>
                    </a:lnTo>
                    <a:lnTo>
                      <a:pt x="98686" y="566099"/>
                    </a:lnTo>
                    <a:lnTo>
                      <a:pt x="94164" y="564431"/>
                    </a:lnTo>
                    <a:lnTo>
                      <a:pt x="90078" y="558772"/>
                    </a:lnTo>
                    <a:lnTo>
                      <a:pt x="87853" y="554710"/>
                    </a:lnTo>
                    <a:lnTo>
                      <a:pt x="83790" y="551639"/>
                    </a:lnTo>
                    <a:lnTo>
                      <a:pt x="83572" y="557974"/>
                    </a:lnTo>
                    <a:lnTo>
                      <a:pt x="81445" y="562376"/>
                    </a:lnTo>
                    <a:lnTo>
                      <a:pt x="81372" y="566680"/>
                    </a:lnTo>
                    <a:lnTo>
                      <a:pt x="83210" y="570597"/>
                    </a:lnTo>
                    <a:lnTo>
                      <a:pt x="87877" y="574515"/>
                    </a:lnTo>
                    <a:lnTo>
                      <a:pt x="92883" y="576619"/>
                    </a:lnTo>
                    <a:lnTo>
                      <a:pt x="98686" y="577175"/>
                    </a:lnTo>
                    <a:lnTo>
                      <a:pt x="103426" y="574031"/>
                    </a:lnTo>
                    <a:lnTo>
                      <a:pt x="107803" y="575579"/>
                    </a:lnTo>
                    <a:lnTo>
                      <a:pt x="107634" y="580222"/>
                    </a:lnTo>
                    <a:lnTo>
                      <a:pt x="103426" y="585445"/>
                    </a:lnTo>
                    <a:lnTo>
                      <a:pt x="101371" y="589169"/>
                    </a:lnTo>
                    <a:lnTo>
                      <a:pt x="102120" y="593594"/>
                    </a:lnTo>
                    <a:lnTo>
                      <a:pt x="108117" y="595239"/>
                    </a:lnTo>
                    <a:lnTo>
                      <a:pt x="113413" y="595311"/>
                    </a:lnTo>
                    <a:lnTo>
                      <a:pt x="119217" y="595795"/>
                    </a:lnTo>
                    <a:lnTo>
                      <a:pt x="122288" y="590741"/>
                    </a:lnTo>
                    <a:lnTo>
                      <a:pt x="121321" y="597052"/>
                    </a:lnTo>
                    <a:lnTo>
                      <a:pt x="119483" y="602493"/>
                    </a:lnTo>
                    <a:lnTo>
                      <a:pt x="115178" y="607668"/>
                    </a:lnTo>
                    <a:lnTo>
                      <a:pt x="111092" y="605613"/>
                    </a:lnTo>
                    <a:lnTo>
                      <a:pt x="107222" y="607837"/>
                    </a:lnTo>
                    <a:lnTo>
                      <a:pt x="108746" y="612771"/>
                    </a:lnTo>
                    <a:lnTo>
                      <a:pt x="107948" y="617825"/>
                    </a:lnTo>
                    <a:lnTo>
                      <a:pt x="108262" y="623822"/>
                    </a:lnTo>
                    <a:lnTo>
                      <a:pt x="106255" y="628053"/>
                    </a:lnTo>
                    <a:lnTo>
                      <a:pt x="103861" y="624039"/>
                    </a:lnTo>
                    <a:lnTo>
                      <a:pt x="102966" y="619904"/>
                    </a:lnTo>
                    <a:lnTo>
                      <a:pt x="98952" y="617704"/>
                    </a:lnTo>
                    <a:lnTo>
                      <a:pt x="95470" y="620219"/>
                    </a:lnTo>
                    <a:lnTo>
                      <a:pt x="91335" y="622056"/>
                    </a:lnTo>
                    <a:lnTo>
                      <a:pt x="87539" y="623991"/>
                    </a:lnTo>
                    <a:lnTo>
                      <a:pt x="83718" y="626071"/>
                    </a:lnTo>
                    <a:lnTo>
                      <a:pt x="78131" y="626530"/>
                    </a:lnTo>
                    <a:lnTo>
                      <a:pt x="75569" y="632842"/>
                    </a:lnTo>
                    <a:lnTo>
                      <a:pt x="74190" y="638162"/>
                    </a:lnTo>
                    <a:lnTo>
                      <a:pt x="75593" y="642345"/>
                    </a:lnTo>
                    <a:lnTo>
                      <a:pt x="80671" y="642877"/>
                    </a:lnTo>
                    <a:lnTo>
                      <a:pt x="86982" y="643869"/>
                    </a:lnTo>
                    <a:lnTo>
                      <a:pt x="89933" y="640725"/>
                    </a:lnTo>
                    <a:lnTo>
                      <a:pt x="95712" y="642224"/>
                    </a:lnTo>
                    <a:lnTo>
                      <a:pt x="95954" y="637920"/>
                    </a:lnTo>
                    <a:lnTo>
                      <a:pt x="95301" y="633301"/>
                    </a:lnTo>
                    <a:lnTo>
                      <a:pt x="99702" y="631971"/>
                    </a:lnTo>
                    <a:lnTo>
                      <a:pt x="103740" y="634220"/>
                    </a:lnTo>
                    <a:lnTo>
                      <a:pt x="104707" y="639782"/>
                    </a:lnTo>
                    <a:lnTo>
                      <a:pt x="100258" y="642684"/>
                    </a:lnTo>
                    <a:lnTo>
                      <a:pt x="97743" y="647181"/>
                    </a:lnTo>
                    <a:lnTo>
                      <a:pt x="92762" y="649431"/>
                    </a:lnTo>
                    <a:lnTo>
                      <a:pt x="92568" y="657217"/>
                    </a:lnTo>
                    <a:lnTo>
                      <a:pt x="87248" y="657072"/>
                    </a:lnTo>
                    <a:lnTo>
                      <a:pt x="83621" y="653590"/>
                    </a:lnTo>
                    <a:lnTo>
                      <a:pt x="77696" y="655573"/>
                    </a:lnTo>
                    <a:lnTo>
                      <a:pt x="79268" y="660070"/>
                    </a:lnTo>
                    <a:lnTo>
                      <a:pt x="83960" y="661400"/>
                    </a:lnTo>
                    <a:lnTo>
                      <a:pt x="89521" y="662513"/>
                    </a:lnTo>
                    <a:lnTo>
                      <a:pt x="92955" y="665802"/>
                    </a:lnTo>
                    <a:lnTo>
                      <a:pt x="89933" y="670517"/>
                    </a:lnTo>
                    <a:lnTo>
                      <a:pt x="86112" y="672742"/>
                    </a:lnTo>
                    <a:lnTo>
                      <a:pt x="79558" y="673491"/>
                    </a:lnTo>
                    <a:lnTo>
                      <a:pt x="75786" y="677675"/>
                    </a:lnTo>
                    <a:lnTo>
                      <a:pt x="74843" y="682584"/>
                    </a:lnTo>
                    <a:lnTo>
                      <a:pt x="75810" y="686961"/>
                    </a:lnTo>
                    <a:lnTo>
                      <a:pt x="72594" y="690516"/>
                    </a:lnTo>
                    <a:lnTo>
                      <a:pt x="69136" y="695013"/>
                    </a:lnTo>
                    <a:lnTo>
                      <a:pt x="65122" y="700237"/>
                    </a:lnTo>
                    <a:lnTo>
                      <a:pt x="64082" y="704952"/>
                    </a:lnTo>
                    <a:lnTo>
                      <a:pt x="66911" y="708458"/>
                    </a:lnTo>
                    <a:lnTo>
                      <a:pt x="62897" y="710151"/>
                    </a:lnTo>
                    <a:lnTo>
                      <a:pt x="58786" y="707249"/>
                    </a:lnTo>
                    <a:lnTo>
                      <a:pt x="57263" y="701784"/>
                    </a:lnTo>
                    <a:lnTo>
                      <a:pt x="52499" y="702969"/>
                    </a:lnTo>
                    <a:lnTo>
                      <a:pt x="49016" y="705702"/>
                    </a:lnTo>
                    <a:lnTo>
                      <a:pt x="47469" y="710442"/>
                    </a:lnTo>
                    <a:lnTo>
                      <a:pt x="46478" y="715157"/>
                    </a:lnTo>
                    <a:lnTo>
                      <a:pt x="45994" y="722242"/>
                    </a:lnTo>
                    <a:lnTo>
                      <a:pt x="50443" y="722436"/>
                    </a:lnTo>
                    <a:lnTo>
                      <a:pt x="55255" y="720840"/>
                    </a:lnTo>
                    <a:lnTo>
                      <a:pt x="59971" y="719534"/>
                    </a:lnTo>
                    <a:lnTo>
                      <a:pt x="62969" y="723693"/>
                    </a:lnTo>
                    <a:lnTo>
                      <a:pt x="57625" y="725313"/>
                    </a:lnTo>
                    <a:lnTo>
                      <a:pt x="53369" y="725144"/>
                    </a:lnTo>
                    <a:lnTo>
                      <a:pt x="45825" y="725628"/>
                    </a:lnTo>
                    <a:lnTo>
                      <a:pt x="42971" y="729352"/>
                    </a:lnTo>
                    <a:lnTo>
                      <a:pt x="40916" y="734116"/>
                    </a:lnTo>
                    <a:lnTo>
                      <a:pt x="40481" y="738807"/>
                    </a:lnTo>
                    <a:lnTo>
                      <a:pt x="41085" y="743450"/>
                    </a:lnTo>
                    <a:lnTo>
                      <a:pt x="41254" y="748117"/>
                    </a:lnTo>
                    <a:lnTo>
                      <a:pt x="39368" y="752857"/>
                    </a:lnTo>
                    <a:lnTo>
                      <a:pt x="35886" y="755371"/>
                    </a:lnTo>
                    <a:lnTo>
                      <a:pt x="31146" y="754453"/>
                    </a:lnTo>
                    <a:lnTo>
                      <a:pt x="27132" y="753026"/>
                    </a:lnTo>
                    <a:lnTo>
                      <a:pt x="23770" y="748939"/>
                    </a:lnTo>
                    <a:lnTo>
                      <a:pt x="19321" y="752252"/>
                    </a:lnTo>
                    <a:lnTo>
                      <a:pt x="20893" y="756484"/>
                    </a:lnTo>
                    <a:lnTo>
                      <a:pt x="23117" y="760015"/>
                    </a:lnTo>
                    <a:lnTo>
                      <a:pt x="27519" y="761127"/>
                    </a:lnTo>
                    <a:lnTo>
                      <a:pt x="35160" y="759458"/>
                    </a:lnTo>
                    <a:lnTo>
                      <a:pt x="39320" y="760353"/>
                    </a:lnTo>
                    <a:lnTo>
                      <a:pt x="37385" y="766447"/>
                    </a:lnTo>
                    <a:lnTo>
                      <a:pt x="31944" y="770896"/>
                    </a:lnTo>
                    <a:lnTo>
                      <a:pt x="28075" y="772734"/>
                    </a:lnTo>
                    <a:lnTo>
                      <a:pt x="24206" y="774596"/>
                    </a:lnTo>
                    <a:lnTo>
                      <a:pt x="20192" y="775757"/>
                    </a:lnTo>
                    <a:lnTo>
                      <a:pt x="21135" y="780521"/>
                    </a:lnTo>
                    <a:lnTo>
                      <a:pt x="21207" y="786397"/>
                    </a:lnTo>
                    <a:lnTo>
                      <a:pt x="22852" y="790991"/>
                    </a:lnTo>
                    <a:lnTo>
                      <a:pt x="26189" y="795489"/>
                    </a:lnTo>
                    <a:lnTo>
                      <a:pt x="29308" y="798391"/>
                    </a:lnTo>
                    <a:lnTo>
                      <a:pt x="29332" y="804582"/>
                    </a:lnTo>
                    <a:lnTo>
                      <a:pt x="25778" y="807556"/>
                    </a:lnTo>
                    <a:lnTo>
                      <a:pt x="21740" y="805501"/>
                    </a:lnTo>
                    <a:lnTo>
                      <a:pt x="19563" y="800471"/>
                    </a:lnTo>
                    <a:lnTo>
                      <a:pt x="17484" y="795900"/>
                    </a:lnTo>
                    <a:lnTo>
                      <a:pt x="12792" y="797787"/>
                    </a:lnTo>
                    <a:lnTo>
                      <a:pt x="11341" y="803373"/>
                    </a:lnTo>
                    <a:lnTo>
                      <a:pt x="15814" y="804557"/>
                    </a:lnTo>
                    <a:lnTo>
                      <a:pt x="16782" y="809950"/>
                    </a:lnTo>
                    <a:lnTo>
                      <a:pt x="18184" y="814448"/>
                    </a:lnTo>
                    <a:lnTo>
                      <a:pt x="21812" y="816745"/>
                    </a:lnTo>
                    <a:lnTo>
                      <a:pt x="23964" y="820953"/>
                    </a:lnTo>
                    <a:lnTo>
                      <a:pt x="22682" y="825959"/>
                    </a:lnTo>
                    <a:lnTo>
                      <a:pt x="19152" y="828836"/>
                    </a:lnTo>
                    <a:lnTo>
                      <a:pt x="14944" y="829562"/>
                    </a:lnTo>
                    <a:lnTo>
                      <a:pt x="7811" y="829030"/>
                    </a:lnTo>
                    <a:lnTo>
                      <a:pt x="3071" y="829634"/>
                    </a:lnTo>
                    <a:lnTo>
                      <a:pt x="0" y="834035"/>
                    </a:lnTo>
                    <a:lnTo>
                      <a:pt x="3409" y="837131"/>
                    </a:lnTo>
                    <a:lnTo>
                      <a:pt x="7544" y="840734"/>
                    </a:lnTo>
                    <a:lnTo>
                      <a:pt x="9382" y="845546"/>
                    </a:lnTo>
                    <a:lnTo>
                      <a:pt x="8415" y="851108"/>
                    </a:lnTo>
                    <a:lnTo>
                      <a:pt x="4812" y="857153"/>
                    </a:lnTo>
                    <a:lnTo>
                      <a:pt x="6311" y="861748"/>
                    </a:lnTo>
                    <a:lnTo>
                      <a:pt x="9793" y="866246"/>
                    </a:lnTo>
                    <a:lnTo>
                      <a:pt x="15283" y="870647"/>
                    </a:lnTo>
                    <a:lnTo>
                      <a:pt x="16999" y="875242"/>
                    </a:lnTo>
                    <a:lnTo>
                      <a:pt x="13905" y="880030"/>
                    </a:lnTo>
                    <a:lnTo>
                      <a:pt x="9479" y="882883"/>
                    </a:lnTo>
                    <a:lnTo>
                      <a:pt x="5707" y="885083"/>
                    </a:lnTo>
                    <a:lnTo>
                      <a:pt x="13590" y="885567"/>
                    </a:lnTo>
                    <a:lnTo>
                      <a:pt x="25487" y="885011"/>
                    </a:lnTo>
                    <a:lnTo>
                      <a:pt x="33419" y="884648"/>
                    </a:lnTo>
                    <a:lnTo>
                      <a:pt x="41351" y="884286"/>
                    </a:lnTo>
                    <a:lnTo>
                      <a:pt x="49283" y="883899"/>
                    </a:lnTo>
                    <a:lnTo>
                      <a:pt x="61180" y="883342"/>
                    </a:lnTo>
                    <a:lnTo>
                      <a:pt x="69112" y="882955"/>
                    </a:lnTo>
                    <a:lnTo>
                      <a:pt x="77043" y="882568"/>
                    </a:lnTo>
                    <a:lnTo>
                      <a:pt x="84975" y="882182"/>
                    </a:lnTo>
                    <a:lnTo>
                      <a:pt x="92883" y="881795"/>
                    </a:lnTo>
                    <a:lnTo>
                      <a:pt x="104780" y="881190"/>
                    </a:lnTo>
                    <a:lnTo>
                      <a:pt x="112712" y="880803"/>
                    </a:lnTo>
                    <a:lnTo>
                      <a:pt x="120643" y="880392"/>
                    </a:lnTo>
                    <a:lnTo>
                      <a:pt x="128575" y="879981"/>
                    </a:lnTo>
                    <a:lnTo>
                      <a:pt x="136507" y="879570"/>
                    </a:lnTo>
                    <a:lnTo>
                      <a:pt x="144439" y="879159"/>
                    </a:lnTo>
                    <a:lnTo>
                      <a:pt x="149855" y="878869"/>
                    </a:lnTo>
                    <a:lnTo>
                      <a:pt x="160302" y="878312"/>
                    </a:lnTo>
                    <a:lnTo>
                      <a:pt x="180107" y="877224"/>
                    </a:lnTo>
                    <a:lnTo>
                      <a:pt x="188039" y="876789"/>
                    </a:lnTo>
                    <a:lnTo>
                      <a:pt x="195970" y="876354"/>
                    </a:lnTo>
                    <a:lnTo>
                      <a:pt x="200202" y="876112"/>
                    </a:lnTo>
                    <a:lnTo>
                      <a:pt x="215775" y="875242"/>
                    </a:lnTo>
                    <a:lnTo>
                      <a:pt x="223707" y="874782"/>
                    </a:lnTo>
                    <a:lnTo>
                      <a:pt x="235605" y="874105"/>
                    </a:lnTo>
                    <a:lnTo>
                      <a:pt x="247478" y="873404"/>
                    </a:lnTo>
                    <a:lnTo>
                      <a:pt x="252193" y="873114"/>
                    </a:lnTo>
                    <a:lnTo>
                      <a:pt x="259376" y="872702"/>
                    </a:lnTo>
                    <a:lnTo>
                      <a:pt x="271273" y="871977"/>
                    </a:lnTo>
                    <a:lnTo>
                      <a:pt x="283146" y="871251"/>
                    </a:lnTo>
                    <a:lnTo>
                      <a:pt x="288321" y="870937"/>
                    </a:lnTo>
                    <a:lnTo>
                      <a:pt x="295044" y="870526"/>
                    </a:lnTo>
                    <a:lnTo>
                      <a:pt x="302975" y="870042"/>
                    </a:lnTo>
                    <a:lnTo>
                      <a:pt x="310883" y="869559"/>
                    </a:lnTo>
                    <a:lnTo>
                      <a:pt x="318814" y="869051"/>
                    </a:lnTo>
                    <a:lnTo>
                      <a:pt x="326746" y="868543"/>
                    </a:lnTo>
                    <a:lnTo>
                      <a:pt x="334654" y="868035"/>
                    </a:lnTo>
                    <a:lnTo>
                      <a:pt x="342585" y="867527"/>
                    </a:lnTo>
                    <a:lnTo>
                      <a:pt x="347519" y="867068"/>
                    </a:lnTo>
                    <a:lnTo>
                      <a:pt x="347833" y="871614"/>
                    </a:lnTo>
                    <a:lnTo>
                      <a:pt x="344665" y="878796"/>
                    </a:lnTo>
                    <a:lnTo>
                      <a:pt x="344472" y="884793"/>
                    </a:lnTo>
                    <a:lnTo>
                      <a:pt x="342972" y="889557"/>
                    </a:lnTo>
                    <a:lnTo>
                      <a:pt x="341328" y="894345"/>
                    </a:lnTo>
                    <a:lnTo>
                      <a:pt x="339176" y="899133"/>
                    </a:lnTo>
                    <a:lnTo>
                      <a:pt x="340796" y="903413"/>
                    </a:lnTo>
                    <a:lnTo>
                      <a:pt x="338039" y="908032"/>
                    </a:lnTo>
                    <a:lnTo>
                      <a:pt x="335500" y="912071"/>
                    </a:lnTo>
                    <a:lnTo>
                      <a:pt x="333735" y="915891"/>
                    </a:lnTo>
                    <a:lnTo>
                      <a:pt x="333638" y="920341"/>
                    </a:lnTo>
                    <a:lnTo>
                      <a:pt x="336927" y="923315"/>
                    </a:lnTo>
                    <a:lnTo>
                      <a:pt x="332743" y="924669"/>
                    </a:lnTo>
                    <a:lnTo>
                      <a:pt x="331921" y="930836"/>
                    </a:lnTo>
                    <a:lnTo>
                      <a:pt x="333106" y="935285"/>
                    </a:lnTo>
                    <a:lnTo>
                      <a:pt x="331534" y="939227"/>
                    </a:lnTo>
                    <a:lnTo>
                      <a:pt x="335525" y="942443"/>
                    </a:lnTo>
                    <a:lnTo>
                      <a:pt x="336975" y="946868"/>
                    </a:lnTo>
                    <a:lnTo>
                      <a:pt x="337652" y="951826"/>
                    </a:lnTo>
                    <a:lnTo>
                      <a:pt x="339128" y="956033"/>
                    </a:lnTo>
                    <a:lnTo>
                      <a:pt x="343674" y="958911"/>
                    </a:lnTo>
                    <a:lnTo>
                      <a:pt x="342706" y="963143"/>
                    </a:lnTo>
                    <a:lnTo>
                      <a:pt x="347422" y="965634"/>
                    </a:lnTo>
                    <a:lnTo>
                      <a:pt x="351775" y="968293"/>
                    </a:lnTo>
                    <a:lnTo>
                      <a:pt x="354290" y="972791"/>
                    </a:lnTo>
                    <a:lnTo>
                      <a:pt x="357651" y="976661"/>
                    </a:lnTo>
                    <a:lnTo>
                      <a:pt x="362004" y="980167"/>
                    </a:lnTo>
                    <a:lnTo>
                      <a:pt x="364663" y="986092"/>
                    </a:lnTo>
                    <a:lnTo>
                      <a:pt x="365002" y="990734"/>
                    </a:lnTo>
                    <a:lnTo>
                      <a:pt x="366985" y="995257"/>
                    </a:lnTo>
                    <a:lnTo>
                      <a:pt x="369911" y="999730"/>
                    </a:lnTo>
                    <a:lnTo>
                      <a:pt x="373804" y="1004131"/>
                    </a:lnTo>
                    <a:lnTo>
                      <a:pt x="375787" y="1008653"/>
                    </a:lnTo>
                    <a:lnTo>
                      <a:pt x="373901" y="1013441"/>
                    </a:lnTo>
                    <a:lnTo>
                      <a:pt x="375328" y="1018012"/>
                    </a:lnTo>
                    <a:lnTo>
                      <a:pt x="376440" y="1022582"/>
                    </a:lnTo>
                    <a:lnTo>
                      <a:pt x="379825" y="1026113"/>
                    </a:lnTo>
                    <a:lnTo>
                      <a:pt x="381398" y="1030151"/>
                    </a:lnTo>
                    <a:lnTo>
                      <a:pt x="385170" y="1035229"/>
                    </a:lnTo>
                    <a:lnTo>
                      <a:pt x="389861" y="1037430"/>
                    </a:lnTo>
                    <a:lnTo>
                      <a:pt x="393778" y="1034769"/>
                    </a:lnTo>
                    <a:lnTo>
                      <a:pt x="397938" y="1036874"/>
                    </a:lnTo>
                    <a:lnTo>
                      <a:pt x="404201" y="1035157"/>
                    </a:lnTo>
                    <a:close/>
                    <a:moveTo>
                      <a:pt x="474691" y="1026089"/>
                    </a:moveTo>
                    <a:lnTo>
                      <a:pt x="477279" y="1022364"/>
                    </a:lnTo>
                    <a:lnTo>
                      <a:pt x="478730" y="1016996"/>
                    </a:lnTo>
                    <a:lnTo>
                      <a:pt x="475489" y="1022703"/>
                    </a:lnTo>
                    <a:lnTo>
                      <a:pt x="471765" y="1020599"/>
                    </a:lnTo>
                    <a:lnTo>
                      <a:pt x="465236" y="1021615"/>
                    </a:lnTo>
                    <a:lnTo>
                      <a:pt x="469299" y="1023042"/>
                    </a:lnTo>
                    <a:lnTo>
                      <a:pt x="473386" y="1024226"/>
                    </a:lnTo>
                    <a:close/>
                    <a:moveTo>
                      <a:pt x="498656" y="1025242"/>
                    </a:moveTo>
                    <a:lnTo>
                      <a:pt x="502283" y="1021325"/>
                    </a:lnTo>
                    <a:lnTo>
                      <a:pt x="494617" y="1023719"/>
                    </a:lnTo>
                    <a:lnTo>
                      <a:pt x="498656" y="1025242"/>
                    </a:lnTo>
                    <a:close/>
                    <a:moveTo>
                      <a:pt x="505693" y="1021687"/>
                    </a:moveTo>
                    <a:lnTo>
                      <a:pt x="509731" y="1019560"/>
                    </a:lnTo>
                    <a:lnTo>
                      <a:pt x="513020" y="1016537"/>
                    </a:lnTo>
                    <a:lnTo>
                      <a:pt x="509102" y="1018084"/>
                    </a:lnTo>
                    <a:lnTo>
                      <a:pt x="505693" y="1021687"/>
                    </a:lnTo>
                    <a:close/>
                    <a:moveTo>
                      <a:pt x="562278" y="1017069"/>
                    </a:moveTo>
                    <a:lnTo>
                      <a:pt x="569001" y="1016246"/>
                    </a:lnTo>
                    <a:lnTo>
                      <a:pt x="561069" y="1014457"/>
                    </a:lnTo>
                    <a:lnTo>
                      <a:pt x="552968" y="1013441"/>
                    </a:lnTo>
                    <a:lnTo>
                      <a:pt x="544843" y="1012425"/>
                    </a:lnTo>
                    <a:lnTo>
                      <a:pt x="538193" y="1012861"/>
                    </a:lnTo>
                    <a:lnTo>
                      <a:pt x="532946" y="1014360"/>
                    </a:lnTo>
                    <a:lnTo>
                      <a:pt x="538894" y="1015231"/>
                    </a:lnTo>
                    <a:lnTo>
                      <a:pt x="542981" y="1014022"/>
                    </a:lnTo>
                    <a:lnTo>
                      <a:pt x="548616" y="1016004"/>
                    </a:lnTo>
                    <a:lnTo>
                      <a:pt x="553186" y="1016367"/>
                    </a:lnTo>
                    <a:lnTo>
                      <a:pt x="561287" y="1016996"/>
                    </a:lnTo>
                    <a:close/>
                    <a:moveTo>
                      <a:pt x="592022" y="1019874"/>
                    </a:moveTo>
                    <a:lnTo>
                      <a:pt x="597487" y="1017262"/>
                    </a:lnTo>
                    <a:lnTo>
                      <a:pt x="593086" y="1016754"/>
                    </a:lnTo>
                    <a:lnTo>
                      <a:pt x="585372" y="1016778"/>
                    </a:lnTo>
                    <a:lnTo>
                      <a:pt x="581285" y="1015884"/>
                    </a:lnTo>
                    <a:lnTo>
                      <a:pt x="585541" y="1018713"/>
                    </a:lnTo>
                    <a:lnTo>
                      <a:pt x="592022" y="1019874"/>
                    </a:lnTo>
                    <a:close/>
                  </a:path>
                </a:pathLst>
              </a:custGeom>
              <a:solidFill>
                <a:srgbClr val="153651"/>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536C017A-30E7-C844-C43F-C1CC69F1A0B0}"/>
                  </a:ext>
                </a:extLst>
              </p:cNvPr>
              <p:cNvSpPr/>
              <p:nvPr/>
            </p:nvSpPr>
            <p:spPr>
              <a:xfrm>
                <a:off x="5291732" y="3567562"/>
                <a:ext cx="1446708" cy="763351"/>
              </a:xfrm>
              <a:custGeom>
                <a:avLst/>
                <a:gdLst>
                  <a:gd name="connsiteX0" fmla="*/ 1436238 w 1446708"/>
                  <a:gd name="connsiteY0" fmla="*/ 763351 h 763351"/>
                  <a:gd name="connsiteX1" fmla="*/ 1440615 w 1446708"/>
                  <a:gd name="connsiteY1" fmla="*/ 760038 h 763351"/>
                  <a:gd name="connsiteX2" fmla="*/ 1442357 w 1446708"/>
                  <a:gd name="connsiteY2" fmla="*/ 753630 h 763351"/>
                  <a:gd name="connsiteX3" fmla="*/ 1442550 w 1446708"/>
                  <a:gd name="connsiteY3" fmla="*/ 748673 h 763351"/>
                  <a:gd name="connsiteX4" fmla="*/ 1442598 w 1446708"/>
                  <a:gd name="connsiteY4" fmla="*/ 743982 h 763351"/>
                  <a:gd name="connsiteX5" fmla="*/ 1442477 w 1446708"/>
                  <a:gd name="connsiteY5" fmla="*/ 739315 h 763351"/>
                  <a:gd name="connsiteX6" fmla="*/ 1442550 w 1446708"/>
                  <a:gd name="connsiteY6" fmla="*/ 734623 h 763351"/>
                  <a:gd name="connsiteX7" fmla="*/ 1442622 w 1446708"/>
                  <a:gd name="connsiteY7" fmla="*/ 729956 h 763351"/>
                  <a:gd name="connsiteX8" fmla="*/ 1442719 w 1446708"/>
                  <a:gd name="connsiteY8" fmla="*/ 725410 h 763351"/>
                  <a:gd name="connsiteX9" fmla="*/ 1442622 w 1446708"/>
                  <a:gd name="connsiteY9" fmla="*/ 706572 h 763351"/>
                  <a:gd name="connsiteX10" fmla="*/ 1442840 w 1446708"/>
                  <a:gd name="connsiteY10" fmla="*/ 701881 h 763351"/>
                  <a:gd name="connsiteX11" fmla="*/ 1442816 w 1446708"/>
                  <a:gd name="connsiteY11" fmla="*/ 697214 h 763351"/>
                  <a:gd name="connsiteX12" fmla="*/ 1442574 w 1446708"/>
                  <a:gd name="connsiteY12" fmla="*/ 692523 h 763351"/>
                  <a:gd name="connsiteX13" fmla="*/ 1442913 w 1446708"/>
                  <a:gd name="connsiteY13" fmla="*/ 687831 h 763351"/>
                  <a:gd name="connsiteX14" fmla="*/ 1442985 w 1446708"/>
                  <a:gd name="connsiteY14" fmla="*/ 683164 h 763351"/>
                  <a:gd name="connsiteX15" fmla="*/ 1443033 w 1446708"/>
                  <a:gd name="connsiteY15" fmla="*/ 678473 h 763351"/>
                  <a:gd name="connsiteX16" fmla="*/ 1443106 w 1446708"/>
                  <a:gd name="connsiteY16" fmla="*/ 673806 h 763351"/>
                  <a:gd name="connsiteX17" fmla="*/ 1443154 w 1446708"/>
                  <a:gd name="connsiteY17" fmla="*/ 669114 h 763351"/>
                  <a:gd name="connsiteX18" fmla="*/ 1442840 w 1446708"/>
                  <a:gd name="connsiteY18" fmla="*/ 664447 h 763351"/>
                  <a:gd name="connsiteX19" fmla="*/ 1442889 w 1446708"/>
                  <a:gd name="connsiteY19" fmla="*/ 659780 h 763351"/>
                  <a:gd name="connsiteX20" fmla="*/ 1442937 w 1446708"/>
                  <a:gd name="connsiteY20" fmla="*/ 655089 h 763351"/>
                  <a:gd name="connsiteX21" fmla="*/ 1443009 w 1446708"/>
                  <a:gd name="connsiteY21" fmla="*/ 650398 h 763351"/>
                  <a:gd name="connsiteX22" fmla="*/ 1443057 w 1446708"/>
                  <a:gd name="connsiteY22" fmla="*/ 645730 h 763351"/>
                  <a:gd name="connsiteX23" fmla="*/ 1443106 w 1446708"/>
                  <a:gd name="connsiteY23" fmla="*/ 641039 h 763351"/>
                  <a:gd name="connsiteX24" fmla="*/ 1443154 w 1446708"/>
                  <a:gd name="connsiteY24" fmla="*/ 636372 h 763351"/>
                  <a:gd name="connsiteX25" fmla="*/ 1443203 w 1446708"/>
                  <a:gd name="connsiteY25" fmla="*/ 631681 h 763351"/>
                  <a:gd name="connsiteX26" fmla="*/ 1443275 w 1446708"/>
                  <a:gd name="connsiteY26" fmla="*/ 627014 h 763351"/>
                  <a:gd name="connsiteX27" fmla="*/ 1443372 w 1446708"/>
                  <a:gd name="connsiteY27" fmla="*/ 617631 h 763351"/>
                  <a:gd name="connsiteX28" fmla="*/ 1443420 w 1446708"/>
                  <a:gd name="connsiteY28" fmla="*/ 612964 h 763351"/>
                  <a:gd name="connsiteX29" fmla="*/ 1443469 w 1446708"/>
                  <a:gd name="connsiteY29" fmla="*/ 608273 h 763351"/>
                  <a:gd name="connsiteX30" fmla="*/ 1443517 w 1446708"/>
                  <a:gd name="connsiteY30" fmla="*/ 603606 h 763351"/>
                  <a:gd name="connsiteX31" fmla="*/ 1443541 w 1446708"/>
                  <a:gd name="connsiteY31" fmla="*/ 598914 h 763351"/>
                  <a:gd name="connsiteX32" fmla="*/ 1443566 w 1446708"/>
                  <a:gd name="connsiteY32" fmla="*/ 594247 h 763351"/>
                  <a:gd name="connsiteX33" fmla="*/ 1443589 w 1446708"/>
                  <a:gd name="connsiteY33" fmla="*/ 589556 h 763351"/>
                  <a:gd name="connsiteX34" fmla="*/ 1443614 w 1446708"/>
                  <a:gd name="connsiteY34" fmla="*/ 584865 h 763351"/>
                  <a:gd name="connsiteX35" fmla="*/ 1443638 w 1446708"/>
                  <a:gd name="connsiteY35" fmla="*/ 580197 h 763351"/>
                  <a:gd name="connsiteX36" fmla="*/ 1443662 w 1446708"/>
                  <a:gd name="connsiteY36" fmla="*/ 575506 h 763351"/>
                  <a:gd name="connsiteX37" fmla="*/ 1443686 w 1446708"/>
                  <a:gd name="connsiteY37" fmla="*/ 570839 h 763351"/>
                  <a:gd name="connsiteX38" fmla="*/ 1443710 w 1446708"/>
                  <a:gd name="connsiteY38" fmla="*/ 566148 h 763351"/>
                  <a:gd name="connsiteX39" fmla="*/ 1443710 w 1446708"/>
                  <a:gd name="connsiteY39" fmla="*/ 561456 h 763351"/>
                  <a:gd name="connsiteX40" fmla="*/ 1443735 w 1446708"/>
                  <a:gd name="connsiteY40" fmla="*/ 556789 h 763351"/>
                  <a:gd name="connsiteX41" fmla="*/ 1443759 w 1446708"/>
                  <a:gd name="connsiteY41" fmla="*/ 552098 h 763351"/>
                  <a:gd name="connsiteX42" fmla="*/ 1443783 w 1446708"/>
                  <a:gd name="connsiteY42" fmla="*/ 547407 h 763351"/>
                  <a:gd name="connsiteX43" fmla="*/ 1443807 w 1446708"/>
                  <a:gd name="connsiteY43" fmla="*/ 542739 h 763351"/>
                  <a:gd name="connsiteX44" fmla="*/ 1443831 w 1446708"/>
                  <a:gd name="connsiteY44" fmla="*/ 538048 h 763351"/>
                  <a:gd name="connsiteX45" fmla="*/ 1443856 w 1446708"/>
                  <a:gd name="connsiteY45" fmla="*/ 533381 h 763351"/>
                  <a:gd name="connsiteX46" fmla="*/ 1444098 w 1446708"/>
                  <a:gd name="connsiteY46" fmla="*/ 528690 h 763351"/>
                  <a:gd name="connsiteX47" fmla="*/ 1444242 w 1446708"/>
                  <a:gd name="connsiteY47" fmla="*/ 523998 h 763351"/>
                  <a:gd name="connsiteX48" fmla="*/ 1444363 w 1446708"/>
                  <a:gd name="connsiteY48" fmla="*/ 519307 h 763351"/>
                  <a:gd name="connsiteX49" fmla="*/ 1444484 w 1446708"/>
                  <a:gd name="connsiteY49" fmla="*/ 514640 h 763351"/>
                  <a:gd name="connsiteX50" fmla="*/ 1444605 w 1446708"/>
                  <a:gd name="connsiteY50" fmla="*/ 509949 h 763351"/>
                  <a:gd name="connsiteX51" fmla="*/ 1444678 w 1446708"/>
                  <a:gd name="connsiteY51" fmla="*/ 505257 h 763351"/>
                  <a:gd name="connsiteX52" fmla="*/ 1444509 w 1446708"/>
                  <a:gd name="connsiteY52" fmla="*/ 500591 h 763351"/>
                  <a:gd name="connsiteX53" fmla="*/ 1444339 w 1446708"/>
                  <a:gd name="connsiteY53" fmla="*/ 495899 h 763351"/>
                  <a:gd name="connsiteX54" fmla="*/ 1444146 w 1446708"/>
                  <a:gd name="connsiteY54" fmla="*/ 491232 h 763351"/>
                  <a:gd name="connsiteX55" fmla="*/ 1444412 w 1446708"/>
                  <a:gd name="connsiteY55" fmla="*/ 486541 h 763351"/>
                  <a:gd name="connsiteX56" fmla="*/ 1444533 w 1446708"/>
                  <a:gd name="connsiteY56" fmla="*/ 482260 h 763351"/>
                  <a:gd name="connsiteX57" fmla="*/ 1444654 w 1446708"/>
                  <a:gd name="connsiteY57" fmla="*/ 477158 h 763351"/>
                  <a:gd name="connsiteX58" fmla="*/ 1444871 w 1446708"/>
                  <a:gd name="connsiteY58" fmla="*/ 467800 h 763351"/>
                  <a:gd name="connsiteX59" fmla="*/ 1445065 w 1446708"/>
                  <a:gd name="connsiteY59" fmla="*/ 463253 h 763351"/>
                  <a:gd name="connsiteX60" fmla="*/ 1444847 w 1446708"/>
                  <a:gd name="connsiteY60" fmla="*/ 458417 h 763351"/>
                  <a:gd name="connsiteX61" fmla="*/ 1444968 w 1446708"/>
                  <a:gd name="connsiteY61" fmla="*/ 453750 h 763351"/>
                  <a:gd name="connsiteX62" fmla="*/ 1445089 w 1446708"/>
                  <a:gd name="connsiteY62" fmla="*/ 449059 h 763351"/>
                  <a:gd name="connsiteX63" fmla="*/ 1445210 w 1446708"/>
                  <a:gd name="connsiteY63" fmla="*/ 444367 h 763351"/>
                  <a:gd name="connsiteX64" fmla="*/ 1445258 w 1446708"/>
                  <a:gd name="connsiteY64" fmla="*/ 439676 h 763351"/>
                  <a:gd name="connsiteX65" fmla="*/ 1445234 w 1446708"/>
                  <a:gd name="connsiteY65" fmla="*/ 430318 h 763351"/>
                  <a:gd name="connsiteX66" fmla="*/ 1445113 w 1446708"/>
                  <a:gd name="connsiteY66" fmla="*/ 425626 h 763351"/>
                  <a:gd name="connsiteX67" fmla="*/ 1444823 w 1446708"/>
                  <a:gd name="connsiteY67" fmla="*/ 420959 h 763351"/>
                  <a:gd name="connsiteX68" fmla="*/ 1446298 w 1446708"/>
                  <a:gd name="connsiteY68" fmla="*/ 416244 h 763351"/>
                  <a:gd name="connsiteX69" fmla="*/ 1446709 w 1446708"/>
                  <a:gd name="connsiteY69" fmla="*/ 412109 h 763351"/>
                  <a:gd name="connsiteX70" fmla="*/ 1444847 w 1446708"/>
                  <a:gd name="connsiteY70" fmla="*/ 406909 h 763351"/>
                  <a:gd name="connsiteX71" fmla="*/ 1445210 w 1446708"/>
                  <a:gd name="connsiteY71" fmla="*/ 402218 h 763351"/>
                  <a:gd name="connsiteX72" fmla="*/ 1445863 w 1446708"/>
                  <a:gd name="connsiteY72" fmla="*/ 397503 h 763351"/>
                  <a:gd name="connsiteX73" fmla="*/ 1446104 w 1446708"/>
                  <a:gd name="connsiteY73" fmla="*/ 388144 h 763351"/>
                  <a:gd name="connsiteX74" fmla="*/ 1444533 w 1446708"/>
                  <a:gd name="connsiteY74" fmla="*/ 383888 h 763351"/>
                  <a:gd name="connsiteX75" fmla="*/ 1444581 w 1446708"/>
                  <a:gd name="connsiteY75" fmla="*/ 378786 h 763351"/>
                  <a:gd name="connsiteX76" fmla="*/ 1444194 w 1446708"/>
                  <a:gd name="connsiteY76" fmla="*/ 374119 h 763351"/>
                  <a:gd name="connsiteX77" fmla="*/ 1443445 w 1446708"/>
                  <a:gd name="connsiteY77" fmla="*/ 369452 h 763351"/>
                  <a:gd name="connsiteX78" fmla="*/ 1442719 w 1446708"/>
                  <a:gd name="connsiteY78" fmla="*/ 364760 h 763351"/>
                  <a:gd name="connsiteX79" fmla="*/ 1441268 w 1446708"/>
                  <a:gd name="connsiteY79" fmla="*/ 355426 h 763351"/>
                  <a:gd name="connsiteX80" fmla="*/ 1440543 w 1446708"/>
                  <a:gd name="connsiteY80" fmla="*/ 350759 h 763351"/>
                  <a:gd name="connsiteX81" fmla="*/ 1439866 w 1446708"/>
                  <a:gd name="connsiteY81" fmla="*/ 346382 h 763351"/>
                  <a:gd name="connsiteX82" fmla="*/ 1438536 w 1446708"/>
                  <a:gd name="connsiteY82" fmla="*/ 336734 h 763351"/>
                  <a:gd name="connsiteX83" fmla="*/ 1437907 w 1446708"/>
                  <a:gd name="connsiteY83" fmla="*/ 332284 h 763351"/>
                  <a:gd name="connsiteX84" fmla="*/ 1437230 w 1446708"/>
                  <a:gd name="connsiteY84" fmla="*/ 327375 h 763351"/>
                  <a:gd name="connsiteX85" fmla="*/ 1436649 w 1446708"/>
                  <a:gd name="connsiteY85" fmla="*/ 322708 h 763351"/>
                  <a:gd name="connsiteX86" fmla="*/ 1436142 w 1446708"/>
                  <a:gd name="connsiteY86" fmla="*/ 318017 h 763351"/>
                  <a:gd name="connsiteX87" fmla="*/ 1435295 w 1446708"/>
                  <a:gd name="connsiteY87" fmla="*/ 313350 h 763351"/>
                  <a:gd name="connsiteX88" fmla="*/ 1434569 w 1446708"/>
                  <a:gd name="connsiteY88" fmla="*/ 308682 h 763351"/>
                  <a:gd name="connsiteX89" fmla="*/ 1433845 w 1446708"/>
                  <a:gd name="connsiteY89" fmla="*/ 303991 h 763351"/>
                  <a:gd name="connsiteX90" fmla="*/ 1433119 w 1446708"/>
                  <a:gd name="connsiteY90" fmla="*/ 299324 h 763351"/>
                  <a:gd name="connsiteX91" fmla="*/ 1432684 w 1446708"/>
                  <a:gd name="connsiteY91" fmla="*/ 294633 h 763351"/>
                  <a:gd name="connsiteX92" fmla="*/ 1431765 w 1446708"/>
                  <a:gd name="connsiteY92" fmla="*/ 289966 h 763351"/>
                  <a:gd name="connsiteX93" fmla="*/ 1430966 w 1446708"/>
                  <a:gd name="connsiteY93" fmla="*/ 285299 h 763351"/>
                  <a:gd name="connsiteX94" fmla="*/ 1430338 w 1446708"/>
                  <a:gd name="connsiteY94" fmla="*/ 280631 h 763351"/>
                  <a:gd name="connsiteX95" fmla="*/ 1429129 w 1446708"/>
                  <a:gd name="connsiteY95" fmla="*/ 271273 h 763351"/>
                  <a:gd name="connsiteX96" fmla="*/ 1428331 w 1446708"/>
                  <a:gd name="connsiteY96" fmla="*/ 266582 h 763351"/>
                  <a:gd name="connsiteX97" fmla="*/ 1427533 w 1446708"/>
                  <a:gd name="connsiteY97" fmla="*/ 261915 h 763351"/>
                  <a:gd name="connsiteX98" fmla="*/ 1426614 w 1446708"/>
                  <a:gd name="connsiteY98" fmla="*/ 257248 h 763351"/>
                  <a:gd name="connsiteX99" fmla="*/ 1424704 w 1446708"/>
                  <a:gd name="connsiteY99" fmla="*/ 247889 h 763351"/>
                  <a:gd name="connsiteX100" fmla="*/ 1423736 w 1446708"/>
                  <a:gd name="connsiteY100" fmla="*/ 243222 h 763351"/>
                  <a:gd name="connsiteX101" fmla="*/ 1423325 w 1446708"/>
                  <a:gd name="connsiteY101" fmla="*/ 238555 h 763351"/>
                  <a:gd name="connsiteX102" fmla="*/ 1422769 w 1446708"/>
                  <a:gd name="connsiteY102" fmla="*/ 233864 h 763351"/>
                  <a:gd name="connsiteX103" fmla="*/ 1422189 w 1446708"/>
                  <a:gd name="connsiteY103" fmla="*/ 229196 h 763351"/>
                  <a:gd name="connsiteX104" fmla="*/ 1421633 w 1446708"/>
                  <a:gd name="connsiteY104" fmla="*/ 224505 h 763351"/>
                  <a:gd name="connsiteX105" fmla="*/ 1421076 w 1446708"/>
                  <a:gd name="connsiteY105" fmla="*/ 219838 h 763351"/>
                  <a:gd name="connsiteX106" fmla="*/ 1420520 w 1446708"/>
                  <a:gd name="connsiteY106" fmla="*/ 215147 h 763351"/>
                  <a:gd name="connsiteX107" fmla="*/ 1419964 w 1446708"/>
                  <a:gd name="connsiteY107" fmla="*/ 210479 h 763351"/>
                  <a:gd name="connsiteX108" fmla="*/ 1419407 w 1446708"/>
                  <a:gd name="connsiteY108" fmla="*/ 205788 h 763351"/>
                  <a:gd name="connsiteX109" fmla="*/ 1418827 w 1446708"/>
                  <a:gd name="connsiteY109" fmla="*/ 201121 h 763351"/>
                  <a:gd name="connsiteX110" fmla="*/ 1418102 w 1446708"/>
                  <a:gd name="connsiteY110" fmla="*/ 196430 h 763351"/>
                  <a:gd name="connsiteX111" fmla="*/ 1417376 w 1446708"/>
                  <a:gd name="connsiteY111" fmla="*/ 191763 h 763351"/>
                  <a:gd name="connsiteX112" fmla="*/ 1416651 w 1446708"/>
                  <a:gd name="connsiteY112" fmla="*/ 187096 h 763351"/>
                  <a:gd name="connsiteX113" fmla="*/ 1416022 w 1446708"/>
                  <a:gd name="connsiteY113" fmla="*/ 182936 h 763351"/>
                  <a:gd name="connsiteX114" fmla="*/ 1415224 w 1446708"/>
                  <a:gd name="connsiteY114" fmla="*/ 177737 h 763351"/>
                  <a:gd name="connsiteX115" fmla="*/ 1414499 w 1446708"/>
                  <a:gd name="connsiteY115" fmla="*/ 173046 h 763351"/>
                  <a:gd name="connsiteX116" fmla="*/ 1413943 w 1446708"/>
                  <a:gd name="connsiteY116" fmla="*/ 168379 h 763351"/>
                  <a:gd name="connsiteX117" fmla="*/ 1413048 w 1446708"/>
                  <a:gd name="connsiteY117" fmla="*/ 163712 h 763351"/>
                  <a:gd name="connsiteX118" fmla="*/ 1412540 w 1446708"/>
                  <a:gd name="connsiteY118" fmla="*/ 159021 h 763351"/>
                  <a:gd name="connsiteX119" fmla="*/ 1412008 w 1446708"/>
                  <a:gd name="connsiteY119" fmla="*/ 154353 h 763351"/>
                  <a:gd name="connsiteX120" fmla="*/ 1411500 w 1446708"/>
                  <a:gd name="connsiteY120" fmla="*/ 149662 h 763351"/>
                  <a:gd name="connsiteX121" fmla="*/ 1411234 w 1446708"/>
                  <a:gd name="connsiteY121" fmla="*/ 144971 h 763351"/>
                  <a:gd name="connsiteX122" fmla="*/ 1411089 w 1446708"/>
                  <a:gd name="connsiteY122" fmla="*/ 140303 h 763351"/>
                  <a:gd name="connsiteX123" fmla="*/ 1410944 w 1446708"/>
                  <a:gd name="connsiteY123" fmla="*/ 135612 h 763351"/>
                  <a:gd name="connsiteX124" fmla="*/ 1410775 w 1446708"/>
                  <a:gd name="connsiteY124" fmla="*/ 121538 h 763351"/>
                  <a:gd name="connsiteX125" fmla="*/ 1410702 w 1446708"/>
                  <a:gd name="connsiteY125" fmla="*/ 116847 h 763351"/>
                  <a:gd name="connsiteX126" fmla="*/ 1410654 w 1446708"/>
                  <a:gd name="connsiteY126" fmla="*/ 112180 h 763351"/>
                  <a:gd name="connsiteX127" fmla="*/ 1410484 w 1446708"/>
                  <a:gd name="connsiteY127" fmla="*/ 98106 h 763351"/>
                  <a:gd name="connsiteX128" fmla="*/ 1410412 w 1446708"/>
                  <a:gd name="connsiteY128" fmla="*/ 93415 h 763351"/>
                  <a:gd name="connsiteX129" fmla="*/ 1410243 w 1446708"/>
                  <a:gd name="connsiteY129" fmla="*/ 88723 h 763351"/>
                  <a:gd name="connsiteX130" fmla="*/ 1410001 w 1446708"/>
                  <a:gd name="connsiteY130" fmla="*/ 84056 h 763351"/>
                  <a:gd name="connsiteX131" fmla="*/ 1409759 w 1446708"/>
                  <a:gd name="connsiteY131" fmla="*/ 79365 h 763351"/>
                  <a:gd name="connsiteX132" fmla="*/ 1409735 w 1446708"/>
                  <a:gd name="connsiteY132" fmla="*/ 74674 h 763351"/>
                  <a:gd name="connsiteX133" fmla="*/ 1409711 w 1446708"/>
                  <a:gd name="connsiteY133" fmla="*/ 69982 h 763351"/>
                  <a:gd name="connsiteX134" fmla="*/ 1409638 w 1446708"/>
                  <a:gd name="connsiteY134" fmla="*/ 60624 h 763351"/>
                  <a:gd name="connsiteX135" fmla="*/ 1409614 w 1446708"/>
                  <a:gd name="connsiteY135" fmla="*/ 55933 h 763351"/>
                  <a:gd name="connsiteX136" fmla="*/ 1409590 w 1446708"/>
                  <a:gd name="connsiteY136" fmla="*/ 51241 h 763351"/>
                  <a:gd name="connsiteX137" fmla="*/ 1409566 w 1446708"/>
                  <a:gd name="connsiteY137" fmla="*/ 46550 h 763351"/>
                  <a:gd name="connsiteX138" fmla="*/ 1409517 w 1446708"/>
                  <a:gd name="connsiteY138" fmla="*/ 41859 h 763351"/>
                  <a:gd name="connsiteX139" fmla="*/ 1402891 w 1446708"/>
                  <a:gd name="connsiteY139" fmla="*/ 41085 h 763351"/>
                  <a:gd name="connsiteX140" fmla="*/ 1395540 w 1446708"/>
                  <a:gd name="connsiteY140" fmla="*/ 41230 h 763351"/>
                  <a:gd name="connsiteX141" fmla="*/ 1390365 w 1446708"/>
                  <a:gd name="connsiteY141" fmla="*/ 41327 h 763351"/>
                  <a:gd name="connsiteX142" fmla="*/ 1385649 w 1446708"/>
                  <a:gd name="connsiteY142" fmla="*/ 42197 h 763351"/>
                  <a:gd name="connsiteX143" fmla="*/ 1380886 w 1446708"/>
                  <a:gd name="connsiteY143" fmla="*/ 41690 h 763351"/>
                  <a:gd name="connsiteX144" fmla="*/ 1374575 w 1446708"/>
                  <a:gd name="connsiteY144" fmla="*/ 41859 h 763351"/>
                  <a:gd name="connsiteX145" fmla="*/ 1369834 w 1446708"/>
                  <a:gd name="connsiteY145" fmla="*/ 42028 h 763351"/>
                  <a:gd name="connsiteX146" fmla="*/ 1362484 w 1446708"/>
                  <a:gd name="connsiteY146" fmla="*/ 41956 h 763351"/>
                  <a:gd name="connsiteX147" fmla="*/ 1351456 w 1446708"/>
                  <a:gd name="connsiteY147" fmla="*/ 42173 h 763351"/>
                  <a:gd name="connsiteX148" fmla="*/ 1344105 w 1446708"/>
                  <a:gd name="connsiteY148" fmla="*/ 42367 h 763351"/>
                  <a:gd name="connsiteX149" fmla="*/ 1336778 w 1446708"/>
                  <a:gd name="connsiteY149" fmla="*/ 42488 h 763351"/>
                  <a:gd name="connsiteX150" fmla="*/ 1325751 w 1446708"/>
                  <a:gd name="connsiteY150" fmla="*/ 42609 h 763351"/>
                  <a:gd name="connsiteX151" fmla="*/ 1314724 w 1446708"/>
                  <a:gd name="connsiteY151" fmla="*/ 42705 h 763351"/>
                  <a:gd name="connsiteX152" fmla="*/ 1300021 w 1446708"/>
                  <a:gd name="connsiteY152" fmla="*/ 42875 h 763351"/>
                  <a:gd name="connsiteX153" fmla="*/ 1292670 w 1446708"/>
                  <a:gd name="connsiteY153" fmla="*/ 42778 h 763351"/>
                  <a:gd name="connsiteX154" fmla="*/ 1286770 w 1446708"/>
                  <a:gd name="connsiteY154" fmla="*/ 42947 h 763351"/>
                  <a:gd name="connsiteX155" fmla="*/ 1281667 w 1446708"/>
                  <a:gd name="connsiteY155" fmla="*/ 42899 h 763351"/>
                  <a:gd name="connsiteX156" fmla="*/ 1274316 w 1446708"/>
                  <a:gd name="connsiteY156" fmla="*/ 42826 h 763351"/>
                  <a:gd name="connsiteX157" fmla="*/ 1269383 w 1446708"/>
                  <a:gd name="connsiteY157" fmla="*/ 42778 h 763351"/>
                  <a:gd name="connsiteX158" fmla="*/ 1264571 w 1446708"/>
                  <a:gd name="connsiteY158" fmla="*/ 42415 h 763351"/>
                  <a:gd name="connsiteX159" fmla="*/ 1259613 w 1446708"/>
                  <a:gd name="connsiteY159" fmla="*/ 42584 h 763351"/>
                  <a:gd name="connsiteX160" fmla="*/ 1248586 w 1446708"/>
                  <a:gd name="connsiteY160" fmla="*/ 42512 h 763351"/>
                  <a:gd name="connsiteX161" fmla="*/ 1241235 w 1446708"/>
                  <a:gd name="connsiteY161" fmla="*/ 42488 h 763351"/>
                  <a:gd name="connsiteX162" fmla="*/ 1233884 w 1446708"/>
                  <a:gd name="connsiteY162" fmla="*/ 42560 h 763351"/>
                  <a:gd name="connsiteX163" fmla="*/ 1226533 w 1446708"/>
                  <a:gd name="connsiteY163" fmla="*/ 42633 h 763351"/>
                  <a:gd name="connsiteX164" fmla="*/ 1219181 w 1446708"/>
                  <a:gd name="connsiteY164" fmla="*/ 42729 h 763351"/>
                  <a:gd name="connsiteX165" fmla="*/ 1214200 w 1446708"/>
                  <a:gd name="connsiteY165" fmla="*/ 42778 h 763351"/>
                  <a:gd name="connsiteX166" fmla="*/ 1208178 w 1446708"/>
                  <a:gd name="connsiteY166" fmla="*/ 42633 h 763351"/>
                  <a:gd name="connsiteX167" fmla="*/ 1203560 w 1446708"/>
                  <a:gd name="connsiteY167" fmla="*/ 42971 h 763351"/>
                  <a:gd name="connsiteX168" fmla="*/ 1197151 w 1446708"/>
                  <a:gd name="connsiteY168" fmla="*/ 42899 h 763351"/>
                  <a:gd name="connsiteX169" fmla="*/ 1192388 w 1446708"/>
                  <a:gd name="connsiteY169" fmla="*/ 42826 h 763351"/>
                  <a:gd name="connsiteX170" fmla="*/ 1186124 w 1446708"/>
                  <a:gd name="connsiteY170" fmla="*/ 42899 h 763351"/>
                  <a:gd name="connsiteX171" fmla="*/ 1178773 w 1446708"/>
                  <a:gd name="connsiteY171" fmla="*/ 42971 h 763351"/>
                  <a:gd name="connsiteX172" fmla="*/ 1172921 w 1446708"/>
                  <a:gd name="connsiteY172" fmla="*/ 43019 h 763351"/>
                  <a:gd name="connsiteX173" fmla="*/ 1167746 w 1446708"/>
                  <a:gd name="connsiteY173" fmla="*/ 43237 h 763351"/>
                  <a:gd name="connsiteX174" fmla="*/ 1162378 w 1446708"/>
                  <a:gd name="connsiteY174" fmla="*/ 43334 h 763351"/>
                  <a:gd name="connsiteX175" fmla="*/ 1153068 w 1446708"/>
                  <a:gd name="connsiteY175" fmla="*/ 43285 h 763351"/>
                  <a:gd name="connsiteX176" fmla="*/ 1145716 w 1446708"/>
                  <a:gd name="connsiteY176" fmla="*/ 43213 h 763351"/>
                  <a:gd name="connsiteX177" fmla="*/ 1138365 w 1446708"/>
                  <a:gd name="connsiteY177" fmla="*/ 43285 h 763351"/>
                  <a:gd name="connsiteX178" fmla="*/ 1131498 w 1446708"/>
                  <a:gd name="connsiteY178" fmla="*/ 43479 h 763351"/>
                  <a:gd name="connsiteX179" fmla="*/ 1127338 w 1446708"/>
                  <a:gd name="connsiteY179" fmla="*/ 43310 h 763351"/>
                  <a:gd name="connsiteX180" fmla="*/ 1119987 w 1446708"/>
                  <a:gd name="connsiteY180" fmla="*/ 43310 h 763351"/>
                  <a:gd name="connsiteX181" fmla="*/ 1114038 w 1446708"/>
                  <a:gd name="connsiteY181" fmla="*/ 43552 h 763351"/>
                  <a:gd name="connsiteX182" fmla="*/ 1108960 w 1446708"/>
                  <a:gd name="connsiteY182" fmla="*/ 43310 h 763351"/>
                  <a:gd name="connsiteX183" fmla="*/ 1102987 w 1446708"/>
                  <a:gd name="connsiteY183" fmla="*/ 43358 h 763351"/>
                  <a:gd name="connsiteX184" fmla="*/ 1098054 w 1446708"/>
                  <a:gd name="connsiteY184" fmla="*/ 43334 h 763351"/>
                  <a:gd name="connsiteX185" fmla="*/ 1090654 w 1446708"/>
                  <a:gd name="connsiteY185" fmla="*/ 42995 h 763351"/>
                  <a:gd name="connsiteX186" fmla="*/ 1083255 w 1446708"/>
                  <a:gd name="connsiteY186" fmla="*/ 42947 h 763351"/>
                  <a:gd name="connsiteX187" fmla="*/ 1075903 w 1446708"/>
                  <a:gd name="connsiteY187" fmla="*/ 42875 h 763351"/>
                  <a:gd name="connsiteX188" fmla="*/ 1068552 w 1446708"/>
                  <a:gd name="connsiteY188" fmla="*/ 42826 h 763351"/>
                  <a:gd name="connsiteX189" fmla="*/ 1061200 w 1446708"/>
                  <a:gd name="connsiteY189" fmla="*/ 42754 h 763351"/>
                  <a:gd name="connsiteX190" fmla="*/ 1053172 w 1446708"/>
                  <a:gd name="connsiteY190" fmla="*/ 42705 h 763351"/>
                  <a:gd name="connsiteX191" fmla="*/ 1046498 w 1446708"/>
                  <a:gd name="connsiteY191" fmla="*/ 42657 h 763351"/>
                  <a:gd name="connsiteX192" fmla="*/ 1039170 w 1446708"/>
                  <a:gd name="connsiteY192" fmla="*/ 42584 h 763351"/>
                  <a:gd name="connsiteX193" fmla="*/ 1034600 w 1446708"/>
                  <a:gd name="connsiteY193" fmla="*/ 42560 h 763351"/>
                  <a:gd name="connsiteX194" fmla="*/ 1028144 w 1446708"/>
                  <a:gd name="connsiteY194" fmla="*/ 42512 h 763351"/>
                  <a:gd name="connsiteX195" fmla="*/ 1013441 w 1446708"/>
                  <a:gd name="connsiteY195" fmla="*/ 42391 h 763351"/>
                  <a:gd name="connsiteX196" fmla="*/ 1008290 w 1446708"/>
                  <a:gd name="connsiteY196" fmla="*/ 42343 h 763351"/>
                  <a:gd name="connsiteX197" fmla="*/ 1002414 w 1446708"/>
                  <a:gd name="connsiteY197" fmla="*/ 42343 h 763351"/>
                  <a:gd name="connsiteX198" fmla="*/ 995063 w 1446708"/>
                  <a:gd name="connsiteY198" fmla="*/ 42415 h 763351"/>
                  <a:gd name="connsiteX199" fmla="*/ 987736 w 1446708"/>
                  <a:gd name="connsiteY199" fmla="*/ 42197 h 763351"/>
                  <a:gd name="connsiteX200" fmla="*/ 981207 w 1446708"/>
                  <a:gd name="connsiteY200" fmla="*/ 41907 h 763351"/>
                  <a:gd name="connsiteX201" fmla="*/ 976709 w 1446708"/>
                  <a:gd name="connsiteY201" fmla="*/ 42101 h 763351"/>
                  <a:gd name="connsiteX202" fmla="*/ 969357 w 1446708"/>
                  <a:gd name="connsiteY202" fmla="*/ 42101 h 763351"/>
                  <a:gd name="connsiteX203" fmla="*/ 962006 w 1446708"/>
                  <a:gd name="connsiteY203" fmla="*/ 41931 h 763351"/>
                  <a:gd name="connsiteX204" fmla="*/ 954655 w 1446708"/>
                  <a:gd name="connsiteY204" fmla="*/ 41907 h 763351"/>
                  <a:gd name="connsiteX205" fmla="*/ 949794 w 1446708"/>
                  <a:gd name="connsiteY205" fmla="*/ 42004 h 763351"/>
                  <a:gd name="connsiteX206" fmla="*/ 943628 w 1446708"/>
                  <a:gd name="connsiteY206" fmla="*/ 41835 h 763351"/>
                  <a:gd name="connsiteX207" fmla="*/ 936276 w 1446708"/>
                  <a:gd name="connsiteY207" fmla="*/ 41617 h 763351"/>
                  <a:gd name="connsiteX208" fmla="*/ 928950 w 1446708"/>
                  <a:gd name="connsiteY208" fmla="*/ 41520 h 763351"/>
                  <a:gd name="connsiteX209" fmla="*/ 921598 w 1446708"/>
                  <a:gd name="connsiteY209" fmla="*/ 41520 h 763351"/>
                  <a:gd name="connsiteX210" fmla="*/ 914247 w 1446708"/>
                  <a:gd name="connsiteY210" fmla="*/ 41544 h 763351"/>
                  <a:gd name="connsiteX211" fmla="*/ 906895 w 1446708"/>
                  <a:gd name="connsiteY211" fmla="*/ 41134 h 763351"/>
                  <a:gd name="connsiteX212" fmla="*/ 899544 w 1446708"/>
                  <a:gd name="connsiteY212" fmla="*/ 40988 h 763351"/>
                  <a:gd name="connsiteX213" fmla="*/ 892193 w 1446708"/>
                  <a:gd name="connsiteY213" fmla="*/ 40867 h 763351"/>
                  <a:gd name="connsiteX214" fmla="*/ 884866 w 1446708"/>
                  <a:gd name="connsiteY214" fmla="*/ 40747 h 763351"/>
                  <a:gd name="connsiteX215" fmla="*/ 877514 w 1446708"/>
                  <a:gd name="connsiteY215" fmla="*/ 40625 h 763351"/>
                  <a:gd name="connsiteX216" fmla="*/ 870163 w 1446708"/>
                  <a:gd name="connsiteY216" fmla="*/ 40481 h 763351"/>
                  <a:gd name="connsiteX217" fmla="*/ 862812 w 1446708"/>
                  <a:gd name="connsiteY217" fmla="*/ 40360 h 763351"/>
                  <a:gd name="connsiteX218" fmla="*/ 855461 w 1446708"/>
                  <a:gd name="connsiteY218" fmla="*/ 40456 h 763351"/>
                  <a:gd name="connsiteX219" fmla="*/ 848109 w 1446708"/>
                  <a:gd name="connsiteY219" fmla="*/ 40239 h 763351"/>
                  <a:gd name="connsiteX220" fmla="*/ 842354 w 1446708"/>
                  <a:gd name="connsiteY220" fmla="*/ 39973 h 763351"/>
                  <a:gd name="connsiteX221" fmla="*/ 837082 w 1446708"/>
                  <a:gd name="connsiteY221" fmla="*/ 40045 h 763351"/>
                  <a:gd name="connsiteX222" fmla="*/ 830263 w 1446708"/>
                  <a:gd name="connsiteY222" fmla="*/ 39562 h 763351"/>
                  <a:gd name="connsiteX223" fmla="*/ 826079 w 1446708"/>
                  <a:gd name="connsiteY223" fmla="*/ 39537 h 763351"/>
                  <a:gd name="connsiteX224" fmla="*/ 821170 w 1446708"/>
                  <a:gd name="connsiteY224" fmla="*/ 39513 h 763351"/>
                  <a:gd name="connsiteX225" fmla="*/ 816431 w 1446708"/>
                  <a:gd name="connsiteY225" fmla="*/ 39489 h 763351"/>
                  <a:gd name="connsiteX226" fmla="*/ 811377 w 1446708"/>
                  <a:gd name="connsiteY226" fmla="*/ 39465 h 763351"/>
                  <a:gd name="connsiteX227" fmla="*/ 804026 w 1446708"/>
                  <a:gd name="connsiteY227" fmla="*/ 39126 h 763351"/>
                  <a:gd name="connsiteX228" fmla="*/ 796698 w 1446708"/>
                  <a:gd name="connsiteY228" fmla="*/ 38788 h 763351"/>
                  <a:gd name="connsiteX229" fmla="*/ 790750 w 1446708"/>
                  <a:gd name="connsiteY229" fmla="*/ 38207 h 763351"/>
                  <a:gd name="connsiteX230" fmla="*/ 786082 w 1446708"/>
                  <a:gd name="connsiteY230" fmla="*/ 38159 h 763351"/>
                  <a:gd name="connsiteX231" fmla="*/ 778344 w 1446708"/>
                  <a:gd name="connsiteY231" fmla="*/ 38062 h 763351"/>
                  <a:gd name="connsiteX232" fmla="*/ 770993 w 1446708"/>
                  <a:gd name="connsiteY232" fmla="*/ 37966 h 763351"/>
                  <a:gd name="connsiteX233" fmla="*/ 763908 w 1446708"/>
                  <a:gd name="connsiteY233" fmla="*/ 37482 h 763351"/>
                  <a:gd name="connsiteX234" fmla="*/ 759700 w 1446708"/>
                  <a:gd name="connsiteY234" fmla="*/ 37385 h 763351"/>
                  <a:gd name="connsiteX235" fmla="*/ 753026 w 1446708"/>
                  <a:gd name="connsiteY235" fmla="*/ 37240 h 763351"/>
                  <a:gd name="connsiteX236" fmla="*/ 745287 w 1446708"/>
                  <a:gd name="connsiteY236" fmla="*/ 37047 h 763351"/>
                  <a:gd name="connsiteX237" fmla="*/ 737936 w 1446708"/>
                  <a:gd name="connsiteY237" fmla="*/ 36877 h 763351"/>
                  <a:gd name="connsiteX238" fmla="*/ 733390 w 1446708"/>
                  <a:gd name="connsiteY238" fmla="*/ 36781 h 763351"/>
                  <a:gd name="connsiteX239" fmla="*/ 726909 w 1446708"/>
                  <a:gd name="connsiteY239" fmla="*/ 36635 h 763351"/>
                  <a:gd name="connsiteX240" fmla="*/ 719558 w 1446708"/>
                  <a:gd name="connsiteY240" fmla="*/ 36466 h 763351"/>
                  <a:gd name="connsiteX241" fmla="*/ 712231 w 1446708"/>
                  <a:gd name="connsiteY241" fmla="*/ 36297 h 763351"/>
                  <a:gd name="connsiteX242" fmla="*/ 707080 w 1446708"/>
                  <a:gd name="connsiteY242" fmla="*/ 36176 h 763351"/>
                  <a:gd name="connsiteX243" fmla="*/ 701204 w 1446708"/>
                  <a:gd name="connsiteY243" fmla="*/ 35983 h 763351"/>
                  <a:gd name="connsiteX244" fmla="*/ 690201 w 1446708"/>
                  <a:gd name="connsiteY244" fmla="*/ 35523 h 763351"/>
                  <a:gd name="connsiteX245" fmla="*/ 682850 w 1446708"/>
                  <a:gd name="connsiteY245" fmla="*/ 35233 h 763351"/>
                  <a:gd name="connsiteX246" fmla="*/ 678449 w 1446708"/>
                  <a:gd name="connsiteY246" fmla="*/ 35040 h 763351"/>
                  <a:gd name="connsiteX247" fmla="*/ 671823 w 1446708"/>
                  <a:gd name="connsiteY247" fmla="*/ 34991 h 763351"/>
                  <a:gd name="connsiteX248" fmla="*/ 665148 w 1446708"/>
                  <a:gd name="connsiteY248" fmla="*/ 34919 h 763351"/>
                  <a:gd name="connsiteX249" fmla="*/ 660820 w 1446708"/>
                  <a:gd name="connsiteY249" fmla="*/ 34725 h 763351"/>
                  <a:gd name="connsiteX250" fmla="*/ 654557 w 1446708"/>
                  <a:gd name="connsiteY250" fmla="*/ 34483 h 763351"/>
                  <a:gd name="connsiteX251" fmla="*/ 649793 w 1446708"/>
                  <a:gd name="connsiteY251" fmla="*/ 34338 h 763351"/>
                  <a:gd name="connsiteX252" fmla="*/ 642442 w 1446708"/>
                  <a:gd name="connsiteY252" fmla="*/ 34145 h 763351"/>
                  <a:gd name="connsiteX253" fmla="*/ 635090 w 1446708"/>
                  <a:gd name="connsiteY253" fmla="*/ 33927 h 763351"/>
                  <a:gd name="connsiteX254" fmla="*/ 628247 w 1446708"/>
                  <a:gd name="connsiteY254" fmla="*/ 33734 h 763351"/>
                  <a:gd name="connsiteX255" fmla="*/ 624088 w 1446708"/>
                  <a:gd name="connsiteY255" fmla="*/ 33637 h 763351"/>
                  <a:gd name="connsiteX256" fmla="*/ 613061 w 1446708"/>
                  <a:gd name="connsiteY256" fmla="*/ 33226 h 763351"/>
                  <a:gd name="connsiteX257" fmla="*/ 605734 w 1446708"/>
                  <a:gd name="connsiteY257" fmla="*/ 32791 h 763351"/>
                  <a:gd name="connsiteX258" fmla="*/ 599761 w 1446708"/>
                  <a:gd name="connsiteY258" fmla="*/ 32742 h 763351"/>
                  <a:gd name="connsiteX259" fmla="*/ 575724 w 1446708"/>
                  <a:gd name="connsiteY259" fmla="*/ 31847 h 763351"/>
                  <a:gd name="connsiteX260" fmla="*/ 571468 w 1446708"/>
                  <a:gd name="connsiteY260" fmla="*/ 31678 h 763351"/>
                  <a:gd name="connsiteX261" fmla="*/ 565350 w 1446708"/>
                  <a:gd name="connsiteY261" fmla="*/ 31098 h 763351"/>
                  <a:gd name="connsiteX262" fmla="*/ 550647 w 1446708"/>
                  <a:gd name="connsiteY262" fmla="*/ 30904 h 763351"/>
                  <a:gd name="connsiteX263" fmla="*/ 535969 w 1446708"/>
                  <a:gd name="connsiteY263" fmla="*/ 30324 h 763351"/>
                  <a:gd name="connsiteX264" fmla="*/ 524942 w 1446708"/>
                  <a:gd name="connsiteY264" fmla="*/ 29865 h 763351"/>
                  <a:gd name="connsiteX265" fmla="*/ 517614 w 1446708"/>
                  <a:gd name="connsiteY265" fmla="*/ 29550 h 763351"/>
                  <a:gd name="connsiteX266" fmla="*/ 511230 w 1446708"/>
                  <a:gd name="connsiteY266" fmla="*/ 29526 h 763351"/>
                  <a:gd name="connsiteX267" fmla="*/ 506588 w 1446708"/>
                  <a:gd name="connsiteY267" fmla="*/ 29453 h 763351"/>
                  <a:gd name="connsiteX268" fmla="*/ 495560 w 1446708"/>
                  <a:gd name="connsiteY268" fmla="*/ 28946 h 763351"/>
                  <a:gd name="connsiteX269" fmla="*/ 488234 w 1446708"/>
                  <a:gd name="connsiteY269" fmla="*/ 28607 h 763351"/>
                  <a:gd name="connsiteX270" fmla="*/ 477206 w 1446708"/>
                  <a:gd name="connsiteY270" fmla="*/ 28099 h 763351"/>
                  <a:gd name="connsiteX271" fmla="*/ 469879 w 1446708"/>
                  <a:gd name="connsiteY271" fmla="*/ 27761 h 763351"/>
                  <a:gd name="connsiteX272" fmla="*/ 462528 w 1446708"/>
                  <a:gd name="connsiteY272" fmla="*/ 27422 h 763351"/>
                  <a:gd name="connsiteX273" fmla="*/ 455201 w 1446708"/>
                  <a:gd name="connsiteY273" fmla="*/ 27059 h 763351"/>
                  <a:gd name="connsiteX274" fmla="*/ 447850 w 1446708"/>
                  <a:gd name="connsiteY274" fmla="*/ 26721 h 763351"/>
                  <a:gd name="connsiteX275" fmla="*/ 440522 w 1446708"/>
                  <a:gd name="connsiteY275" fmla="*/ 26358 h 763351"/>
                  <a:gd name="connsiteX276" fmla="*/ 433171 w 1446708"/>
                  <a:gd name="connsiteY276" fmla="*/ 26044 h 763351"/>
                  <a:gd name="connsiteX277" fmla="*/ 425820 w 1446708"/>
                  <a:gd name="connsiteY277" fmla="*/ 25754 h 763351"/>
                  <a:gd name="connsiteX278" fmla="*/ 418493 w 1446708"/>
                  <a:gd name="connsiteY278" fmla="*/ 25439 h 763351"/>
                  <a:gd name="connsiteX279" fmla="*/ 411142 w 1446708"/>
                  <a:gd name="connsiteY279" fmla="*/ 25149 h 763351"/>
                  <a:gd name="connsiteX280" fmla="*/ 404032 w 1446708"/>
                  <a:gd name="connsiteY280" fmla="*/ 24859 h 763351"/>
                  <a:gd name="connsiteX281" fmla="*/ 389111 w 1446708"/>
                  <a:gd name="connsiteY281" fmla="*/ 24230 h 763351"/>
                  <a:gd name="connsiteX282" fmla="*/ 378109 w 1446708"/>
                  <a:gd name="connsiteY282" fmla="*/ 23771 h 763351"/>
                  <a:gd name="connsiteX283" fmla="*/ 352403 w 1446708"/>
                  <a:gd name="connsiteY283" fmla="*/ 22634 h 763351"/>
                  <a:gd name="connsiteX284" fmla="*/ 345028 w 1446708"/>
                  <a:gd name="connsiteY284" fmla="*/ 22803 h 763351"/>
                  <a:gd name="connsiteX285" fmla="*/ 337653 w 1446708"/>
                  <a:gd name="connsiteY285" fmla="*/ 23577 h 763351"/>
                  <a:gd name="connsiteX286" fmla="*/ 331462 w 1446708"/>
                  <a:gd name="connsiteY286" fmla="*/ 23166 h 763351"/>
                  <a:gd name="connsiteX287" fmla="*/ 326650 w 1446708"/>
                  <a:gd name="connsiteY287" fmla="*/ 22755 h 763351"/>
                  <a:gd name="connsiteX288" fmla="*/ 320193 w 1446708"/>
                  <a:gd name="connsiteY288" fmla="*/ 22199 h 763351"/>
                  <a:gd name="connsiteX289" fmla="*/ 315647 w 1446708"/>
                  <a:gd name="connsiteY289" fmla="*/ 21933 h 763351"/>
                  <a:gd name="connsiteX290" fmla="*/ 308320 w 1446708"/>
                  <a:gd name="connsiteY290" fmla="*/ 21497 h 763351"/>
                  <a:gd name="connsiteX291" fmla="*/ 297317 w 1446708"/>
                  <a:gd name="connsiteY291" fmla="*/ 20845 h 763351"/>
                  <a:gd name="connsiteX292" fmla="*/ 289966 w 1446708"/>
                  <a:gd name="connsiteY292" fmla="*/ 20409 h 763351"/>
                  <a:gd name="connsiteX293" fmla="*/ 282639 w 1446708"/>
                  <a:gd name="connsiteY293" fmla="*/ 19950 h 763351"/>
                  <a:gd name="connsiteX294" fmla="*/ 275287 w 1446708"/>
                  <a:gd name="connsiteY294" fmla="*/ 19515 h 763351"/>
                  <a:gd name="connsiteX295" fmla="*/ 267960 w 1446708"/>
                  <a:gd name="connsiteY295" fmla="*/ 19055 h 763351"/>
                  <a:gd name="connsiteX296" fmla="*/ 260633 w 1446708"/>
                  <a:gd name="connsiteY296" fmla="*/ 18596 h 763351"/>
                  <a:gd name="connsiteX297" fmla="*/ 253282 w 1446708"/>
                  <a:gd name="connsiteY297" fmla="*/ 18161 h 763351"/>
                  <a:gd name="connsiteX298" fmla="*/ 245954 w 1446708"/>
                  <a:gd name="connsiteY298" fmla="*/ 17701 h 763351"/>
                  <a:gd name="connsiteX299" fmla="*/ 238627 w 1446708"/>
                  <a:gd name="connsiteY299" fmla="*/ 17242 h 763351"/>
                  <a:gd name="connsiteX300" fmla="*/ 231276 w 1446708"/>
                  <a:gd name="connsiteY300" fmla="*/ 16758 h 763351"/>
                  <a:gd name="connsiteX301" fmla="*/ 223949 w 1446708"/>
                  <a:gd name="connsiteY301" fmla="*/ 16299 h 763351"/>
                  <a:gd name="connsiteX302" fmla="*/ 218218 w 1446708"/>
                  <a:gd name="connsiteY302" fmla="*/ 15936 h 763351"/>
                  <a:gd name="connsiteX303" fmla="*/ 212946 w 1446708"/>
                  <a:gd name="connsiteY303" fmla="*/ 15694 h 763351"/>
                  <a:gd name="connsiteX304" fmla="*/ 187241 w 1446708"/>
                  <a:gd name="connsiteY304" fmla="*/ 14581 h 763351"/>
                  <a:gd name="connsiteX305" fmla="*/ 172562 w 1446708"/>
                  <a:gd name="connsiteY305" fmla="*/ 13929 h 763351"/>
                  <a:gd name="connsiteX306" fmla="*/ 168403 w 1446708"/>
                  <a:gd name="connsiteY306" fmla="*/ 13711 h 763351"/>
                  <a:gd name="connsiteX307" fmla="*/ 161559 w 1446708"/>
                  <a:gd name="connsiteY307" fmla="*/ 13106 h 763351"/>
                  <a:gd name="connsiteX308" fmla="*/ 154232 w 1446708"/>
                  <a:gd name="connsiteY308" fmla="*/ 12478 h 763351"/>
                  <a:gd name="connsiteX309" fmla="*/ 146905 w 1446708"/>
                  <a:gd name="connsiteY309" fmla="*/ 11873 h 763351"/>
                  <a:gd name="connsiteX310" fmla="*/ 135927 w 1446708"/>
                  <a:gd name="connsiteY310" fmla="*/ 10906 h 763351"/>
                  <a:gd name="connsiteX311" fmla="*/ 128599 w 1446708"/>
                  <a:gd name="connsiteY311" fmla="*/ 10277 h 763351"/>
                  <a:gd name="connsiteX312" fmla="*/ 121273 w 1446708"/>
                  <a:gd name="connsiteY312" fmla="*/ 9624 h 763351"/>
                  <a:gd name="connsiteX313" fmla="*/ 113921 w 1446708"/>
                  <a:gd name="connsiteY313" fmla="*/ 9649 h 763351"/>
                  <a:gd name="connsiteX314" fmla="*/ 106570 w 1446708"/>
                  <a:gd name="connsiteY314" fmla="*/ 9310 h 763351"/>
                  <a:gd name="connsiteX315" fmla="*/ 95567 w 1446708"/>
                  <a:gd name="connsiteY315" fmla="*/ 8488 h 763351"/>
                  <a:gd name="connsiteX316" fmla="*/ 88675 w 1446708"/>
                  <a:gd name="connsiteY316" fmla="*/ 7980 h 763351"/>
                  <a:gd name="connsiteX317" fmla="*/ 80913 w 1446708"/>
                  <a:gd name="connsiteY317" fmla="*/ 7351 h 763351"/>
                  <a:gd name="connsiteX318" fmla="*/ 73585 w 1446708"/>
                  <a:gd name="connsiteY318" fmla="*/ 6747 h 763351"/>
                  <a:gd name="connsiteX319" fmla="*/ 62607 w 1446708"/>
                  <a:gd name="connsiteY319" fmla="*/ 5852 h 763351"/>
                  <a:gd name="connsiteX320" fmla="*/ 55328 w 1446708"/>
                  <a:gd name="connsiteY320" fmla="*/ 4715 h 763351"/>
                  <a:gd name="connsiteX321" fmla="*/ 49766 w 1446708"/>
                  <a:gd name="connsiteY321" fmla="*/ 3506 h 763351"/>
                  <a:gd name="connsiteX322" fmla="*/ 44398 w 1446708"/>
                  <a:gd name="connsiteY322" fmla="*/ 3023 h 763351"/>
                  <a:gd name="connsiteX323" fmla="*/ 37071 w 1446708"/>
                  <a:gd name="connsiteY323" fmla="*/ 2346 h 763351"/>
                  <a:gd name="connsiteX324" fmla="*/ 29744 w 1446708"/>
                  <a:gd name="connsiteY324" fmla="*/ 1693 h 763351"/>
                  <a:gd name="connsiteX325" fmla="*/ 11462 w 1446708"/>
                  <a:gd name="connsiteY325" fmla="*/ 0 h 763351"/>
                  <a:gd name="connsiteX326" fmla="*/ 7908 w 1446708"/>
                  <a:gd name="connsiteY326" fmla="*/ 5078 h 763351"/>
                  <a:gd name="connsiteX327" fmla="*/ 6819 w 1446708"/>
                  <a:gd name="connsiteY327" fmla="*/ 19104 h 763351"/>
                  <a:gd name="connsiteX328" fmla="*/ 6481 w 1446708"/>
                  <a:gd name="connsiteY328" fmla="*/ 23795 h 763351"/>
                  <a:gd name="connsiteX329" fmla="*/ 5755 w 1446708"/>
                  <a:gd name="connsiteY329" fmla="*/ 33129 h 763351"/>
                  <a:gd name="connsiteX330" fmla="*/ 5393 w 1446708"/>
                  <a:gd name="connsiteY330" fmla="*/ 37820 h 763351"/>
                  <a:gd name="connsiteX331" fmla="*/ 5030 w 1446708"/>
                  <a:gd name="connsiteY331" fmla="*/ 42488 h 763351"/>
                  <a:gd name="connsiteX332" fmla="*/ 3942 w 1446708"/>
                  <a:gd name="connsiteY332" fmla="*/ 56513 h 763351"/>
                  <a:gd name="connsiteX333" fmla="*/ 3579 w 1446708"/>
                  <a:gd name="connsiteY333" fmla="*/ 61180 h 763351"/>
                  <a:gd name="connsiteX334" fmla="*/ 2515 w 1446708"/>
                  <a:gd name="connsiteY334" fmla="*/ 75206 h 763351"/>
                  <a:gd name="connsiteX335" fmla="*/ 2152 w 1446708"/>
                  <a:gd name="connsiteY335" fmla="*/ 79873 h 763351"/>
                  <a:gd name="connsiteX336" fmla="*/ 701 w 1446708"/>
                  <a:gd name="connsiteY336" fmla="*/ 98566 h 763351"/>
                  <a:gd name="connsiteX337" fmla="*/ 339 w 1446708"/>
                  <a:gd name="connsiteY337" fmla="*/ 103257 h 763351"/>
                  <a:gd name="connsiteX338" fmla="*/ 0 w 1446708"/>
                  <a:gd name="connsiteY338" fmla="*/ 107924 h 763351"/>
                  <a:gd name="connsiteX339" fmla="*/ 18233 w 1446708"/>
                  <a:gd name="connsiteY339" fmla="*/ 109278 h 763351"/>
                  <a:gd name="connsiteX340" fmla="*/ 25633 w 1446708"/>
                  <a:gd name="connsiteY340" fmla="*/ 109810 h 763351"/>
                  <a:gd name="connsiteX341" fmla="*/ 33008 w 1446708"/>
                  <a:gd name="connsiteY341" fmla="*/ 110342 h 763351"/>
                  <a:gd name="connsiteX342" fmla="*/ 47759 w 1446708"/>
                  <a:gd name="connsiteY342" fmla="*/ 111406 h 763351"/>
                  <a:gd name="connsiteX343" fmla="*/ 73585 w 1446708"/>
                  <a:gd name="connsiteY343" fmla="*/ 113220 h 763351"/>
                  <a:gd name="connsiteX344" fmla="*/ 95736 w 1446708"/>
                  <a:gd name="connsiteY344" fmla="*/ 114743 h 763351"/>
                  <a:gd name="connsiteX345" fmla="*/ 103112 w 1446708"/>
                  <a:gd name="connsiteY345" fmla="*/ 115227 h 763351"/>
                  <a:gd name="connsiteX346" fmla="*/ 121563 w 1446708"/>
                  <a:gd name="connsiteY346" fmla="*/ 116460 h 763351"/>
                  <a:gd name="connsiteX347" fmla="*/ 132638 w 1446708"/>
                  <a:gd name="connsiteY347" fmla="*/ 117210 h 763351"/>
                  <a:gd name="connsiteX348" fmla="*/ 140037 w 1446708"/>
                  <a:gd name="connsiteY348" fmla="*/ 117693 h 763351"/>
                  <a:gd name="connsiteX349" fmla="*/ 163712 w 1446708"/>
                  <a:gd name="connsiteY349" fmla="*/ 119217 h 763351"/>
                  <a:gd name="connsiteX350" fmla="*/ 173240 w 1446708"/>
                  <a:gd name="connsiteY350" fmla="*/ 119821 h 763351"/>
                  <a:gd name="connsiteX351" fmla="*/ 180639 w 1446708"/>
                  <a:gd name="connsiteY351" fmla="*/ 120281 h 763351"/>
                  <a:gd name="connsiteX352" fmla="*/ 195414 w 1446708"/>
                  <a:gd name="connsiteY352" fmla="*/ 121200 h 763351"/>
                  <a:gd name="connsiteX353" fmla="*/ 202790 w 1446708"/>
                  <a:gd name="connsiteY353" fmla="*/ 121659 h 763351"/>
                  <a:gd name="connsiteX354" fmla="*/ 210165 w 1446708"/>
                  <a:gd name="connsiteY354" fmla="*/ 122095 h 763351"/>
                  <a:gd name="connsiteX355" fmla="*/ 217565 w 1446708"/>
                  <a:gd name="connsiteY355" fmla="*/ 122554 h 763351"/>
                  <a:gd name="connsiteX356" fmla="*/ 224941 w 1446708"/>
                  <a:gd name="connsiteY356" fmla="*/ 122989 h 763351"/>
                  <a:gd name="connsiteX357" fmla="*/ 232267 w 1446708"/>
                  <a:gd name="connsiteY357" fmla="*/ 123424 h 763351"/>
                  <a:gd name="connsiteX358" fmla="*/ 239716 w 1446708"/>
                  <a:gd name="connsiteY358" fmla="*/ 123884 h 763351"/>
                  <a:gd name="connsiteX359" fmla="*/ 247091 w 1446708"/>
                  <a:gd name="connsiteY359" fmla="*/ 124295 h 763351"/>
                  <a:gd name="connsiteX360" fmla="*/ 258166 w 1446708"/>
                  <a:gd name="connsiteY360" fmla="*/ 124948 h 763351"/>
                  <a:gd name="connsiteX361" fmla="*/ 272942 w 1446708"/>
                  <a:gd name="connsiteY361" fmla="*/ 125794 h 763351"/>
                  <a:gd name="connsiteX362" fmla="*/ 284041 w 1446708"/>
                  <a:gd name="connsiteY362" fmla="*/ 126423 h 763351"/>
                  <a:gd name="connsiteX363" fmla="*/ 291417 w 1446708"/>
                  <a:gd name="connsiteY363" fmla="*/ 126834 h 763351"/>
                  <a:gd name="connsiteX364" fmla="*/ 302492 w 1446708"/>
                  <a:gd name="connsiteY364" fmla="*/ 127439 h 763351"/>
                  <a:gd name="connsiteX365" fmla="*/ 313591 w 1446708"/>
                  <a:gd name="connsiteY365" fmla="*/ 128043 h 763351"/>
                  <a:gd name="connsiteX366" fmla="*/ 320967 w 1446708"/>
                  <a:gd name="connsiteY366" fmla="*/ 128454 h 763351"/>
                  <a:gd name="connsiteX367" fmla="*/ 344859 w 1446708"/>
                  <a:gd name="connsiteY367" fmla="*/ 129712 h 763351"/>
                  <a:gd name="connsiteX368" fmla="*/ 350517 w 1446708"/>
                  <a:gd name="connsiteY368" fmla="*/ 130002 h 763351"/>
                  <a:gd name="connsiteX369" fmla="*/ 357917 w 1446708"/>
                  <a:gd name="connsiteY369" fmla="*/ 130389 h 763351"/>
                  <a:gd name="connsiteX370" fmla="*/ 365292 w 1446708"/>
                  <a:gd name="connsiteY370" fmla="*/ 130776 h 763351"/>
                  <a:gd name="connsiteX371" fmla="*/ 372692 w 1446708"/>
                  <a:gd name="connsiteY371" fmla="*/ 131139 h 763351"/>
                  <a:gd name="connsiteX372" fmla="*/ 380067 w 1446708"/>
                  <a:gd name="connsiteY372" fmla="*/ 131525 h 763351"/>
                  <a:gd name="connsiteX373" fmla="*/ 387467 w 1446708"/>
                  <a:gd name="connsiteY373" fmla="*/ 131888 h 763351"/>
                  <a:gd name="connsiteX374" fmla="*/ 394843 w 1446708"/>
                  <a:gd name="connsiteY374" fmla="*/ 132251 h 763351"/>
                  <a:gd name="connsiteX375" fmla="*/ 402242 w 1446708"/>
                  <a:gd name="connsiteY375" fmla="*/ 132614 h 763351"/>
                  <a:gd name="connsiteX376" fmla="*/ 409642 w 1446708"/>
                  <a:gd name="connsiteY376" fmla="*/ 132977 h 763351"/>
                  <a:gd name="connsiteX377" fmla="*/ 504677 w 1446708"/>
                  <a:gd name="connsiteY377" fmla="*/ 137257 h 763351"/>
                  <a:gd name="connsiteX378" fmla="*/ 488064 w 1446708"/>
                  <a:gd name="connsiteY378" fmla="*/ 546681 h 763351"/>
                  <a:gd name="connsiteX379" fmla="*/ 492296 w 1446708"/>
                  <a:gd name="connsiteY379" fmla="*/ 546028 h 763351"/>
                  <a:gd name="connsiteX380" fmla="*/ 496165 w 1446708"/>
                  <a:gd name="connsiteY380" fmla="*/ 544456 h 763351"/>
                  <a:gd name="connsiteX381" fmla="*/ 501679 w 1446708"/>
                  <a:gd name="connsiteY381" fmla="*/ 544964 h 763351"/>
                  <a:gd name="connsiteX382" fmla="*/ 505644 w 1446708"/>
                  <a:gd name="connsiteY382" fmla="*/ 547503 h 763351"/>
                  <a:gd name="connsiteX383" fmla="*/ 510989 w 1446708"/>
                  <a:gd name="connsiteY383" fmla="*/ 553404 h 763351"/>
                  <a:gd name="connsiteX384" fmla="*/ 514616 w 1446708"/>
                  <a:gd name="connsiteY384" fmla="*/ 557708 h 763351"/>
                  <a:gd name="connsiteX385" fmla="*/ 517494 w 1446708"/>
                  <a:gd name="connsiteY385" fmla="*/ 562254 h 763351"/>
                  <a:gd name="connsiteX386" fmla="*/ 519428 w 1446708"/>
                  <a:gd name="connsiteY386" fmla="*/ 566196 h 763351"/>
                  <a:gd name="connsiteX387" fmla="*/ 521701 w 1446708"/>
                  <a:gd name="connsiteY387" fmla="*/ 570428 h 763351"/>
                  <a:gd name="connsiteX388" fmla="*/ 525304 w 1446708"/>
                  <a:gd name="connsiteY388" fmla="*/ 575772 h 763351"/>
                  <a:gd name="connsiteX389" fmla="*/ 528472 w 1446708"/>
                  <a:gd name="connsiteY389" fmla="*/ 579496 h 763351"/>
                  <a:gd name="connsiteX390" fmla="*/ 531737 w 1446708"/>
                  <a:gd name="connsiteY390" fmla="*/ 582809 h 763351"/>
                  <a:gd name="connsiteX391" fmla="*/ 536259 w 1446708"/>
                  <a:gd name="connsiteY391" fmla="*/ 587138 h 763351"/>
                  <a:gd name="connsiteX392" fmla="*/ 539886 w 1446708"/>
                  <a:gd name="connsiteY392" fmla="*/ 589677 h 763351"/>
                  <a:gd name="connsiteX393" fmla="*/ 545472 w 1446708"/>
                  <a:gd name="connsiteY393" fmla="*/ 589918 h 763351"/>
                  <a:gd name="connsiteX394" fmla="*/ 551300 w 1446708"/>
                  <a:gd name="connsiteY394" fmla="*/ 591756 h 763351"/>
                  <a:gd name="connsiteX395" fmla="*/ 555895 w 1446708"/>
                  <a:gd name="connsiteY395" fmla="*/ 590692 h 763351"/>
                  <a:gd name="connsiteX396" fmla="*/ 557757 w 1446708"/>
                  <a:gd name="connsiteY396" fmla="*/ 585058 h 763351"/>
                  <a:gd name="connsiteX397" fmla="*/ 561529 w 1446708"/>
                  <a:gd name="connsiteY397" fmla="*/ 582954 h 763351"/>
                  <a:gd name="connsiteX398" fmla="*/ 566124 w 1446708"/>
                  <a:gd name="connsiteY398" fmla="*/ 584212 h 763351"/>
                  <a:gd name="connsiteX399" fmla="*/ 570597 w 1446708"/>
                  <a:gd name="connsiteY399" fmla="*/ 584599 h 763351"/>
                  <a:gd name="connsiteX400" fmla="*/ 574273 w 1446708"/>
                  <a:gd name="connsiteY400" fmla="*/ 587912 h 763351"/>
                  <a:gd name="connsiteX401" fmla="*/ 577997 w 1446708"/>
                  <a:gd name="connsiteY401" fmla="*/ 590209 h 763351"/>
                  <a:gd name="connsiteX402" fmla="*/ 581721 w 1446708"/>
                  <a:gd name="connsiteY402" fmla="*/ 592724 h 763351"/>
                  <a:gd name="connsiteX403" fmla="*/ 586025 w 1446708"/>
                  <a:gd name="connsiteY403" fmla="*/ 591756 h 763351"/>
                  <a:gd name="connsiteX404" fmla="*/ 590040 w 1446708"/>
                  <a:gd name="connsiteY404" fmla="*/ 590523 h 763351"/>
                  <a:gd name="connsiteX405" fmla="*/ 591805 w 1446708"/>
                  <a:gd name="connsiteY405" fmla="*/ 586364 h 763351"/>
                  <a:gd name="connsiteX406" fmla="*/ 590620 w 1446708"/>
                  <a:gd name="connsiteY406" fmla="*/ 581189 h 763351"/>
                  <a:gd name="connsiteX407" fmla="*/ 592071 w 1446708"/>
                  <a:gd name="connsiteY407" fmla="*/ 577271 h 763351"/>
                  <a:gd name="connsiteX408" fmla="*/ 596569 w 1446708"/>
                  <a:gd name="connsiteY408" fmla="*/ 576449 h 763351"/>
                  <a:gd name="connsiteX409" fmla="*/ 601066 w 1446708"/>
                  <a:gd name="connsiteY409" fmla="*/ 581116 h 763351"/>
                  <a:gd name="connsiteX410" fmla="*/ 603485 w 1446708"/>
                  <a:gd name="connsiteY410" fmla="*/ 584792 h 763351"/>
                  <a:gd name="connsiteX411" fmla="*/ 608587 w 1446708"/>
                  <a:gd name="connsiteY411" fmla="*/ 586049 h 763351"/>
                  <a:gd name="connsiteX412" fmla="*/ 612263 w 1446708"/>
                  <a:gd name="connsiteY412" fmla="*/ 589653 h 763351"/>
                  <a:gd name="connsiteX413" fmla="*/ 615890 w 1446708"/>
                  <a:gd name="connsiteY413" fmla="*/ 595093 h 763351"/>
                  <a:gd name="connsiteX414" fmla="*/ 619300 w 1446708"/>
                  <a:gd name="connsiteY414" fmla="*/ 599470 h 763351"/>
                  <a:gd name="connsiteX415" fmla="*/ 622129 w 1446708"/>
                  <a:gd name="connsiteY415" fmla="*/ 605685 h 763351"/>
                  <a:gd name="connsiteX416" fmla="*/ 622419 w 1446708"/>
                  <a:gd name="connsiteY416" fmla="*/ 610376 h 763351"/>
                  <a:gd name="connsiteX417" fmla="*/ 622081 w 1446708"/>
                  <a:gd name="connsiteY417" fmla="*/ 615044 h 763351"/>
                  <a:gd name="connsiteX418" fmla="*/ 622129 w 1446708"/>
                  <a:gd name="connsiteY418" fmla="*/ 619735 h 763351"/>
                  <a:gd name="connsiteX419" fmla="*/ 623120 w 1446708"/>
                  <a:gd name="connsiteY419" fmla="*/ 624450 h 763351"/>
                  <a:gd name="connsiteX420" fmla="*/ 627159 w 1446708"/>
                  <a:gd name="connsiteY420" fmla="*/ 627328 h 763351"/>
                  <a:gd name="connsiteX421" fmla="*/ 631584 w 1446708"/>
                  <a:gd name="connsiteY421" fmla="*/ 629408 h 763351"/>
                  <a:gd name="connsiteX422" fmla="*/ 636856 w 1446708"/>
                  <a:gd name="connsiteY422" fmla="*/ 632164 h 763351"/>
                  <a:gd name="connsiteX423" fmla="*/ 641354 w 1446708"/>
                  <a:gd name="connsiteY423" fmla="*/ 631270 h 763351"/>
                  <a:gd name="connsiteX424" fmla="*/ 646359 w 1446708"/>
                  <a:gd name="connsiteY424" fmla="*/ 631681 h 763351"/>
                  <a:gd name="connsiteX425" fmla="*/ 652719 w 1446708"/>
                  <a:gd name="connsiteY425" fmla="*/ 633470 h 763351"/>
                  <a:gd name="connsiteX426" fmla="*/ 656612 w 1446708"/>
                  <a:gd name="connsiteY426" fmla="*/ 631076 h 763351"/>
                  <a:gd name="connsiteX427" fmla="*/ 660482 w 1446708"/>
                  <a:gd name="connsiteY427" fmla="*/ 629311 h 763351"/>
                  <a:gd name="connsiteX428" fmla="*/ 664230 w 1446708"/>
                  <a:gd name="connsiteY428" fmla="*/ 631608 h 763351"/>
                  <a:gd name="connsiteX429" fmla="*/ 667567 w 1446708"/>
                  <a:gd name="connsiteY429" fmla="*/ 635260 h 763351"/>
                  <a:gd name="connsiteX430" fmla="*/ 671218 w 1446708"/>
                  <a:gd name="connsiteY430" fmla="*/ 640048 h 763351"/>
                  <a:gd name="connsiteX431" fmla="*/ 675329 w 1446708"/>
                  <a:gd name="connsiteY431" fmla="*/ 642901 h 763351"/>
                  <a:gd name="connsiteX432" fmla="*/ 681737 w 1446708"/>
                  <a:gd name="connsiteY432" fmla="*/ 645053 h 763351"/>
                  <a:gd name="connsiteX433" fmla="*/ 686139 w 1446708"/>
                  <a:gd name="connsiteY433" fmla="*/ 645634 h 763351"/>
                  <a:gd name="connsiteX434" fmla="*/ 690467 w 1446708"/>
                  <a:gd name="connsiteY434" fmla="*/ 646794 h 763351"/>
                  <a:gd name="connsiteX435" fmla="*/ 698036 w 1446708"/>
                  <a:gd name="connsiteY435" fmla="*/ 649188 h 763351"/>
                  <a:gd name="connsiteX436" fmla="*/ 704009 w 1446708"/>
                  <a:gd name="connsiteY436" fmla="*/ 650833 h 763351"/>
                  <a:gd name="connsiteX437" fmla="*/ 708313 w 1446708"/>
                  <a:gd name="connsiteY437" fmla="*/ 649430 h 763351"/>
                  <a:gd name="connsiteX438" fmla="*/ 712521 w 1446708"/>
                  <a:gd name="connsiteY438" fmla="*/ 646287 h 763351"/>
                  <a:gd name="connsiteX439" fmla="*/ 717261 w 1446708"/>
                  <a:gd name="connsiteY439" fmla="*/ 644473 h 763351"/>
                  <a:gd name="connsiteX440" fmla="*/ 724733 w 1446708"/>
                  <a:gd name="connsiteY440" fmla="*/ 644666 h 763351"/>
                  <a:gd name="connsiteX441" fmla="*/ 728650 w 1446708"/>
                  <a:gd name="connsiteY441" fmla="*/ 646553 h 763351"/>
                  <a:gd name="connsiteX442" fmla="*/ 732399 w 1446708"/>
                  <a:gd name="connsiteY442" fmla="*/ 649527 h 763351"/>
                  <a:gd name="connsiteX443" fmla="*/ 736099 w 1446708"/>
                  <a:gd name="connsiteY443" fmla="*/ 653638 h 763351"/>
                  <a:gd name="connsiteX444" fmla="*/ 739798 w 1446708"/>
                  <a:gd name="connsiteY444" fmla="*/ 657870 h 763351"/>
                  <a:gd name="connsiteX445" fmla="*/ 742966 w 1446708"/>
                  <a:gd name="connsiteY445" fmla="*/ 660820 h 763351"/>
                  <a:gd name="connsiteX446" fmla="*/ 747271 w 1446708"/>
                  <a:gd name="connsiteY446" fmla="*/ 664181 h 763351"/>
                  <a:gd name="connsiteX447" fmla="*/ 753050 w 1446708"/>
                  <a:gd name="connsiteY447" fmla="*/ 665028 h 763351"/>
                  <a:gd name="connsiteX448" fmla="*/ 757572 w 1446708"/>
                  <a:gd name="connsiteY448" fmla="*/ 661207 h 763351"/>
                  <a:gd name="connsiteX449" fmla="*/ 760546 w 1446708"/>
                  <a:gd name="connsiteY449" fmla="*/ 658160 h 763351"/>
                  <a:gd name="connsiteX450" fmla="*/ 761634 w 1446708"/>
                  <a:gd name="connsiteY450" fmla="*/ 651945 h 763351"/>
                  <a:gd name="connsiteX451" fmla="*/ 765794 w 1446708"/>
                  <a:gd name="connsiteY451" fmla="*/ 647375 h 763351"/>
                  <a:gd name="connsiteX452" fmla="*/ 770630 w 1446708"/>
                  <a:gd name="connsiteY452" fmla="*/ 646891 h 763351"/>
                  <a:gd name="connsiteX453" fmla="*/ 777667 w 1446708"/>
                  <a:gd name="connsiteY453" fmla="*/ 650011 h 763351"/>
                  <a:gd name="connsiteX454" fmla="*/ 781947 w 1446708"/>
                  <a:gd name="connsiteY454" fmla="*/ 651921 h 763351"/>
                  <a:gd name="connsiteX455" fmla="*/ 788597 w 1446708"/>
                  <a:gd name="connsiteY455" fmla="*/ 651244 h 763351"/>
                  <a:gd name="connsiteX456" fmla="*/ 793361 w 1446708"/>
                  <a:gd name="connsiteY456" fmla="*/ 653735 h 763351"/>
                  <a:gd name="connsiteX457" fmla="*/ 799721 w 1446708"/>
                  <a:gd name="connsiteY457" fmla="*/ 655452 h 763351"/>
                  <a:gd name="connsiteX458" fmla="*/ 804195 w 1446708"/>
                  <a:gd name="connsiteY458" fmla="*/ 652961 h 763351"/>
                  <a:gd name="connsiteX459" fmla="*/ 807387 w 1446708"/>
                  <a:gd name="connsiteY459" fmla="*/ 650083 h 763351"/>
                  <a:gd name="connsiteX460" fmla="*/ 810627 w 1446708"/>
                  <a:gd name="connsiteY460" fmla="*/ 646577 h 763351"/>
                  <a:gd name="connsiteX461" fmla="*/ 812368 w 1446708"/>
                  <a:gd name="connsiteY461" fmla="*/ 650833 h 763351"/>
                  <a:gd name="connsiteX462" fmla="*/ 813360 w 1446708"/>
                  <a:gd name="connsiteY462" fmla="*/ 657144 h 763351"/>
                  <a:gd name="connsiteX463" fmla="*/ 811957 w 1446708"/>
                  <a:gd name="connsiteY463" fmla="*/ 661110 h 763351"/>
                  <a:gd name="connsiteX464" fmla="*/ 811353 w 1446708"/>
                  <a:gd name="connsiteY464" fmla="*/ 666430 h 763351"/>
                  <a:gd name="connsiteX465" fmla="*/ 814593 w 1446708"/>
                  <a:gd name="connsiteY465" fmla="*/ 669332 h 763351"/>
                  <a:gd name="connsiteX466" fmla="*/ 813457 w 1446708"/>
                  <a:gd name="connsiteY466" fmla="*/ 676562 h 763351"/>
                  <a:gd name="connsiteX467" fmla="*/ 819502 w 1446708"/>
                  <a:gd name="connsiteY467" fmla="*/ 680359 h 763351"/>
                  <a:gd name="connsiteX468" fmla="*/ 824387 w 1446708"/>
                  <a:gd name="connsiteY468" fmla="*/ 681471 h 763351"/>
                  <a:gd name="connsiteX469" fmla="*/ 828788 w 1446708"/>
                  <a:gd name="connsiteY469" fmla="*/ 680673 h 763351"/>
                  <a:gd name="connsiteX470" fmla="*/ 832633 w 1446708"/>
                  <a:gd name="connsiteY470" fmla="*/ 678352 h 763351"/>
                  <a:gd name="connsiteX471" fmla="*/ 836042 w 1446708"/>
                  <a:gd name="connsiteY471" fmla="*/ 681907 h 763351"/>
                  <a:gd name="connsiteX472" fmla="*/ 839573 w 1446708"/>
                  <a:gd name="connsiteY472" fmla="*/ 685340 h 763351"/>
                  <a:gd name="connsiteX473" fmla="*/ 837929 w 1446708"/>
                  <a:gd name="connsiteY473" fmla="*/ 689258 h 763351"/>
                  <a:gd name="connsiteX474" fmla="*/ 836163 w 1446708"/>
                  <a:gd name="connsiteY474" fmla="*/ 693949 h 763351"/>
                  <a:gd name="connsiteX475" fmla="*/ 837566 w 1446708"/>
                  <a:gd name="connsiteY475" fmla="*/ 697964 h 763351"/>
                  <a:gd name="connsiteX476" fmla="*/ 834084 w 1446708"/>
                  <a:gd name="connsiteY476" fmla="*/ 700406 h 763351"/>
                  <a:gd name="connsiteX477" fmla="*/ 834809 w 1446708"/>
                  <a:gd name="connsiteY477" fmla="*/ 705097 h 763351"/>
                  <a:gd name="connsiteX478" fmla="*/ 840927 w 1446708"/>
                  <a:gd name="connsiteY478" fmla="*/ 706935 h 763351"/>
                  <a:gd name="connsiteX479" fmla="*/ 845328 w 1446708"/>
                  <a:gd name="connsiteY479" fmla="*/ 710006 h 763351"/>
                  <a:gd name="connsiteX480" fmla="*/ 849463 w 1446708"/>
                  <a:gd name="connsiteY480" fmla="*/ 712231 h 763351"/>
                  <a:gd name="connsiteX481" fmla="*/ 855315 w 1446708"/>
                  <a:gd name="connsiteY481" fmla="*/ 712449 h 763351"/>
                  <a:gd name="connsiteX482" fmla="*/ 860756 w 1446708"/>
                  <a:gd name="connsiteY482" fmla="*/ 709063 h 763351"/>
                  <a:gd name="connsiteX483" fmla="*/ 863682 w 1446708"/>
                  <a:gd name="connsiteY483" fmla="*/ 705677 h 763351"/>
                  <a:gd name="connsiteX484" fmla="*/ 867406 w 1446708"/>
                  <a:gd name="connsiteY484" fmla="*/ 703791 h 763351"/>
                  <a:gd name="connsiteX485" fmla="*/ 868761 w 1446708"/>
                  <a:gd name="connsiteY485" fmla="*/ 699825 h 763351"/>
                  <a:gd name="connsiteX486" fmla="*/ 872533 w 1446708"/>
                  <a:gd name="connsiteY486" fmla="*/ 695497 h 763351"/>
                  <a:gd name="connsiteX487" fmla="*/ 877974 w 1446708"/>
                  <a:gd name="connsiteY487" fmla="*/ 694215 h 763351"/>
                  <a:gd name="connsiteX488" fmla="*/ 880489 w 1446708"/>
                  <a:gd name="connsiteY488" fmla="*/ 690685 h 763351"/>
                  <a:gd name="connsiteX489" fmla="*/ 882931 w 1446708"/>
                  <a:gd name="connsiteY489" fmla="*/ 686380 h 763351"/>
                  <a:gd name="connsiteX490" fmla="*/ 888251 w 1446708"/>
                  <a:gd name="connsiteY490" fmla="*/ 684204 h 763351"/>
                  <a:gd name="connsiteX491" fmla="*/ 893958 w 1446708"/>
                  <a:gd name="connsiteY491" fmla="*/ 685655 h 763351"/>
                  <a:gd name="connsiteX492" fmla="*/ 896836 w 1446708"/>
                  <a:gd name="connsiteY492" fmla="*/ 689548 h 763351"/>
                  <a:gd name="connsiteX493" fmla="*/ 901309 w 1446708"/>
                  <a:gd name="connsiteY493" fmla="*/ 690951 h 763351"/>
                  <a:gd name="connsiteX494" fmla="*/ 901043 w 1446708"/>
                  <a:gd name="connsiteY494" fmla="*/ 695497 h 763351"/>
                  <a:gd name="connsiteX495" fmla="*/ 901672 w 1446708"/>
                  <a:gd name="connsiteY495" fmla="*/ 700962 h 763351"/>
                  <a:gd name="connsiteX496" fmla="*/ 906654 w 1446708"/>
                  <a:gd name="connsiteY496" fmla="*/ 704033 h 763351"/>
                  <a:gd name="connsiteX497" fmla="*/ 910861 w 1446708"/>
                  <a:gd name="connsiteY497" fmla="*/ 701833 h 763351"/>
                  <a:gd name="connsiteX498" fmla="*/ 915117 w 1446708"/>
                  <a:gd name="connsiteY498" fmla="*/ 700261 h 763351"/>
                  <a:gd name="connsiteX499" fmla="*/ 920050 w 1446708"/>
                  <a:gd name="connsiteY499" fmla="*/ 700624 h 763351"/>
                  <a:gd name="connsiteX500" fmla="*/ 924161 w 1446708"/>
                  <a:gd name="connsiteY500" fmla="*/ 703332 h 763351"/>
                  <a:gd name="connsiteX501" fmla="*/ 925661 w 1446708"/>
                  <a:gd name="connsiteY501" fmla="*/ 707394 h 763351"/>
                  <a:gd name="connsiteX502" fmla="*/ 923605 w 1446708"/>
                  <a:gd name="connsiteY502" fmla="*/ 715374 h 763351"/>
                  <a:gd name="connsiteX503" fmla="*/ 925322 w 1446708"/>
                  <a:gd name="connsiteY503" fmla="*/ 719461 h 763351"/>
                  <a:gd name="connsiteX504" fmla="*/ 929772 w 1446708"/>
                  <a:gd name="connsiteY504" fmla="*/ 720767 h 763351"/>
                  <a:gd name="connsiteX505" fmla="*/ 934463 w 1446708"/>
                  <a:gd name="connsiteY505" fmla="*/ 720960 h 763351"/>
                  <a:gd name="connsiteX506" fmla="*/ 940097 w 1446708"/>
                  <a:gd name="connsiteY506" fmla="*/ 719945 h 763351"/>
                  <a:gd name="connsiteX507" fmla="*/ 942443 w 1446708"/>
                  <a:gd name="connsiteY507" fmla="*/ 716342 h 763351"/>
                  <a:gd name="connsiteX508" fmla="*/ 943870 w 1446708"/>
                  <a:gd name="connsiteY508" fmla="*/ 711675 h 763351"/>
                  <a:gd name="connsiteX509" fmla="*/ 948247 w 1446708"/>
                  <a:gd name="connsiteY509" fmla="*/ 711747 h 763351"/>
                  <a:gd name="connsiteX510" fmla="*/ 949093 w 1446708"/>
                  <a:gd name="connsiteY510" fmla="*/ 707588 h 763351"/>
                  <a:gd name="connsiteX511" fmla="*/ 954026 w 1446708"/>
                  <a:gd name="connsiteY511" fmla="*/ 710127 h 763351"/>
                  <a:gd name="connsiteX512" fmla="*/ 958911 w 1446708"/>
                  <a:gd name="connsiteY512" fmla="*/ 711602 h 763351"/>
                  <a:gd name="connsiteX513" fmla="*/ 960241 w 1446708"/>
                  <a:gd name="connsiteY513" fmla="*/ 707346 h 763351"/>
                  <a:gd name="connsiteX514" fmla="*/ 962780 w 1446708"/>
                  <a:gd name="connsiteY514" fmla="*/ 702752 h 763351"/>
                  <a:gd name="connsiteX515" fmla="*/ 967157 w 1446708"/>
                  <a:gd name="connsiteY515" fmla="*/ 700672 h 763351"/>
                  <a:gd name="connsiteX516" fmla="*/ 971776 w 1446708"/>
                  <a:gd name="connsiteY516" fmla="*/ 704372 h 763351"/>
                  <a:gd name="connsiteX517" fmla="*/ 974145 w 1446708"/>
                  <a:gd name="connsiteY517" fmla="*/ 712086 h 763351"/>
                  <a:gd name="connsiteX518" fmla="*/ 974266 w 1446708"/>
                  <a:gd name="connsiteY518" fmla="*/ 716753 h 763351"/>
                  <a:gd name="connsiteX519" fmla="*/ 970567 w 1446708"/>
                  <a:gd name="connsiteY519" fmla="*/ 719268 h 763351"/>
                  <a:gd name="connsiteX520" fmla="*/ 968414 w 1446708"/>
                  <a:gd name="connsiteY520" fmla="*/ 725120 h 763351"/>
                  <a:gd name="connsiteX521" fmla="*/ 969744 w 1446708"/>
                  <a:gd name="connsiteY521" fmla="*/ 730319 h 763351"/>
                  <a:gd name="connsiteX522" fmla="*/ 971727 w 1446708"/>
                  <a:gd name="connsiteY522" fmla="*/ 734938 h 763351"/>
                  <a:gd name="connsiteX523" fmla="*/ 975500 w 1446708"/>
                  <a:gd name="connsiteY523" fmla="*/ 739871 h 763351"/>
                  <a:gd name="connsiteX524" fmla="*/ 979320 w 1446708"/>
                  <a:gd name="connsiteY524" fmla="*/ 741733 h 763351"/>
                  <a:gd name="connsiteX525" fmla="*/ 986188 w 1446708"/>
                  <a:gd name="connsiteY525" fmla="*/ 740910 h 763351"/>
                  <a:gd name="connsiteX526" fmla="*/ 988558 w 1446708"/>
                  <a:gd name="connsiteY526" fmla="*/ 735639 h 763351"/>
                  <a:gd name="connsiteX527" fmla="*/ 988147 w 1446708"/>
                  <a:gd name="connsiteY527" fmla="*/ 730972 h 763351"/>
                  <a:gd name="connsiteX528" fmla="*/ 987639 w 1446708"/>
                  <a:gd name="connsiteY528" fmla="*/ 726281 h 763351"/>
                  <a:gd name="connsiteX529" fmla="*/ 991049 w 1446708"/>
                  <a:gd name="connsiteY529" fmla="*/ 722556 h 763351"/>
                  <a:gd name="connsiteX530" fmla="*/ 994893 w 1446708"/>
                  <a:gd name="connsiteY530" fmla="*/ 720985 h 763351"/>
                  <a:gd name="connsiteX531" fmla="*/ 991097 w 1446708"/>
                  <a:gd name="connsiteY531" fmla="*/ 717599 h 763351"/>
                  <a:gd name="connsiteX532" fmla="*/ 990904 w 1446708"/>
                  <a:gd name="connsiteY532" fmla="*/ 713246 h 763351"/>
                  <a:gd name="connsiteX533" fmla="*/ 994966 w 1446708"/>
                  <a:gd name="connsiteY533" fmla="*/ 715447 h 763351"/>
                  <a:gd name="connsiteX534" fmla="*/ 999101 w 1446708"/>
                  <a:gd name="connsiteY534" fmla="*/ 716632 h 763351"/>
                  <a:gd name="connsiteX535" fmla="*/ 1002559 w 1446708"/>
                  <a:gd name="connsiteY535" fmla="*/ 712424 h 763351"/>
                  <a:gd name="connsiteX536" fmla="*/ 1005655 w 1446708"/>
                  <a:gd name="connsiteY536" fmla="*/ 708579 h 763351"/>
                  <a:gd name="connsiteX537" fmla="*/ 1006574 w 1446708"/>
                  <a:gd name="connsiteY537" fmla="*/ 704178 h 763351"/>
                  <a:gd name="connsiteX538" fmla="*/ 1006138 w 1446708"/>
                  <a:gd name="connsiteY538" fmla="*/ 698423 h 763351"/>
                  <a:gd name="connsiteX539" fmla="*/ 1005316 w 1446708"/>
                  <a:gd name="connsiteY539" fmla="*/ 694288 h 763351"/>
                  <a:gd name="connsiteX540" fmla="*/ 1009886 w 1446708"/>
                  <a:gd name="connsiteY540" fmla="*/ 694699 h 763351"/>
                  <a:gd name="connsiteX541" fmla="*/ 1013659 w 1446708"/>
                  <a:gd name="connsiteY541" fmla="*/ 691821 h 763351"/>
                  <a:gd name="connsiteX542" fmla="*/ 1018156 w 1446708"/>
                  <a:gd name="connsiteY542" fmla="*/ 692232 h 763351"/>
                  <a:gd name="connsiteX543" fmla="*/ 1021203 w 1446708"/>
                  <a:gd name="connsiteY543" fmla="*/ 697383 h 763351"/>
                  <a:gd name="connsiteX544" fmla="*/ 1025266 w 1446708"/>
                  <a:gd name="connsiteY544" fmla="*/ 698592 h 763351"/>
                  <a:gd name="connsiteX545" fmla="*/ 1025266 w 1446708"/>
                  <a:gd name="connsiteY545" fmla="*/ 703283 h 763351"/>
                  <a:gd name="connsiteX546" fmla="*/ 1023525 w 1446708"/>
                  <a:gd name="connsiteY546" fmla="*/ 707418 h 763351"/>
                  <a:gd name="connsiteX547" fmla="*/ 1025629 w 1446708"/>
                  <a:gd name="connsiteY547" fmla="*/ 711409 h 763351"/>
                  <a:gd name="connsiteX548" fmla="*/ 1028845 w 1446708"/>
                  <a:gd name="connsiteY548" fmla="*/ 714407 h 763351"/>
                  <a:gd name="connsiteX549" fmla="*/ 1032859 w 1446708"/>
                  <a:gd name="connsiteY549" fmla="*/ 711409 h 763351"/>
                  <a:gd name="connsiteX550" fmla="*/ 1037140 w 1446708"/>
                  <a:gd name="connsiteY550" fmla="*/ 709982 h 763351"/>
                  <a:gd name="connsiteX551" fmla="*/ 1044055 w 1446708"/>
                  <a:gd name="connsiteY551" fmla="*/ 712811 h 763351"/>
                  <a:gd name="connsiteX552" fmla="*/ 1048964 w 1446708"/>
                  <a:gd name="connsiteY552" fmla="*/ 715592 h 763351"/>
                  <a:gd name="connsiteX553" fmla="*/ 1052108 w 1446708"/>
                  <a:gd name="connsiteY553" fmla="*/ 712859 h 763351"/>
                  <a:gd name="connsiteX554" fmla="*/ 1054865 w 1446708"/>
                  <a:gd name="connsiteY554" fmla="*/ 708217 h 763351"/>
                  <a:gd name="connsiteX555" fmla="*/ 1054067 w 1446708"/>
                  <a:gd name="connsiteY555" fmla="*/ 703525 h 763351"/>
                  <a:gd name="connsiteX556" fmla="*/ 1052809 w 1446708"/>
                  <a:gd name="connsiteY556" fmla="*/ 699269 h 763351"/>
                  <a:gd name="connsiteX557" fmla="*/ 1057791 w 1446708"/>
                  <a:gd name="connsiteY557" fmla="*/ 699318 h 763351"/>
                  <a:gd name="connsiteX558" fmla="*/ 1062337 w 1446708"/>
                  <a:gd name="connsiteY558" fmla="*/ 698906 h 763351"/>
                  <a:gd name="connsiteX559" fmla="*/ 1068987 w 1446708"/>
                  <a:gd name="connsiteY559" fmla="*/ 698640 h 763351"/>
                  <a:gd name="connsiteX560" fmla="*/ 1075178 w 1446708"/>
                  <a:gd name="connsiteY560" fmla="*/ 700188 h 763351"/>
                  <a:gd name="connsiteX561" fmla="*/ 1075202 w 1446708"/>
                  <a:gd name="connsiteY561" fmla="*/ 695642 h 763351"/>
                  <a:gd name="connsiteX562" fmla="*/ 1074283 w 1446708"/>
                  <a:gd name="connsiteY562" fmla="*/ 689621 h 763351"/>
                  <a:gd name="connsiteX563" fmla="*/ 1072058 w 1446708"/>
                  <a:gd name="connsiteY563" fmla="*/ 684929 h 763351"/>
                  <a:gd name="connsiteX564" fmla="*/ 1067947 w 1446708"/>
                  <a:gd name="connsiteY564" fmla="*/ 681810 h 763351"/>
                  <a:gd name="connsiteX565" fmla="*/ 1065384 w 1446708"/>
                  <a:gd name="connsiteY565" fmla="*/ 677723 h 763351"/>
                  <a:gd name="connsiteX566" fmla="*/ 1071792 w 1446708"/>
                  <a:gd name="connsiteY566" fmla="*/ 679996 h 763351"/>
                  <a:gd name="connsiteX567" fmla="*/ 1074718 w 1446708"/>
                  <a:gd name="connsiteY567" fmla="*/ 677022 h 763351"/>
                  <a:gd name="connsiteX568" fmla="*/ 1078152 w 1446708"/>
                  <a:gd name="connsiteY568" fmla="*/ 673225 h 763351"/>
                  <a:gd name="connsiteX569" fmla="*/ 1078104 w 1446708"/>
                  <a:gd name="connsiteY569" fmla="*/ 680069 h 763351"/>
                  <a:gd name="connsiteX570" fmla="*/ 1076870 w 1446708"/>
                  <a:gd name="connsiteY570" fmla="*/ 684978 h 763351"/>
                  <a:gd name="connsiteX571" fmla="*/ 1078055 w 1446708"/>
                  <a:gd name="connsiteY571" fmla="*/ 689572 h 763351"/>
                  <a:gd name="connsiteX572" fmla="*/ 1078708 w 1446708"/>
                  <a:gd name="connsiteY572" fmla="*/ 694336 h 763351"/>
                  <a:gd name="connsiteX573" fmla="*/ 1080473 w 1446708"/>
                  <a:gd name="connsiteY573" fmla="*/ 700986 h 763351"/>
                  <a:gd name="connsiteX574" fmla="*/ 1075468 w 1446708"/>
                  <a:gd name="connsiteY574" fmla="*/ 707757 h 763351"/>
                  <a:gd name="connsiteX575" fmla="*/ 1075323 w 1446708"/>
                  <a:gd name="connsiteY575" fmla="*/ 713029 h 763351"/>
                  <a:gd name="connsiteX576" fmla="*/ 1078490 w 1446708"/>
                  <a:gd name="connsiteY576" fmla="*/ 717309 h 763351"/>
                  <a:gd name="connsiteX577" fmla="*/ 1079579 w 1446708"/>
                  <a:gd name="connsiteY577" fmla="*/ 722411 h 763351"/>
                  <a:gd name="connsiteX578" fmla="*/ 1084004 w 1446708"/>
                  <a:gd name="connsiteY578" fmla="*/ 722218 h 763351"/>
                  <a:gd name="connsiteX579" fmla="*/ 1088526 w 1446708"/>
                  <a:gd name="connsiteY579" fmla="*/ 724564 h 763351"/>
                  <a:gd name="connsiteX580" fmla="*/ 1089493 w 1446708"/>
                  <a:gd name="connsiteY580" fmla="*/ 729279 h 763351"/>
                  <a:gd name="connsiteX581" fmla="*/ 1092855 w 1446708"/>
                  <a:gd name="connsiteY581" fmla="*/ 731842 h 763351"/>
                  <a:gd name="connsiteX582" fmla="*/ 1098296 w 1446708"/>
                  <a:gd name="connsiteY582" fmla="*/ 731987 h 763351"/>
                  <a:gd name="connsiteX583" fmla="*/ 1103954 w 1446708"/>
                  <a:gd name="connsiteY583" fmla="*/ 730754 h 763351"/>
                  <a:gd name="connsiteX584" fmla="*/ 1106784 w 1446708"/>
                  <a:gd name="connsiteY584" fmla="*/ 736002 h 763351"/>
                  <a:gd name="connsiteX585" fmla="*/ 1109758 w 1446708"/>
                  <a:gd name="connsiteY585" fmla="*/ 738976 h 763351"/>
                  <a:gd name="connsiteX586" fmla="*/ 1113337 w 1446708"/>
                  <a:gd name="connsiteY586" fmla="*/ 742748 h 763351"/>
                  <a:gd name="connsiteX587" fmla="*/ 1115272 w 1446708"/>
                  <a:gd name="connsiteY587" fmla="*/ 748262 h 763351"/>
                  <a:gd name="connsiteX588" fmla="*/ 1120228 w 1446708"/>
                  <a:gd name="connsiteY588" fmla="*/ 749108 h 763351"/>
                  <a:gd name="connsiteX589" fmla="*/ 1123396 w 1446708"/>
                  <a:gd name="connsiteY589" fmla="*/ 745989 h 763351"/>
                  <a:gd name="connsiteX590" fmla="*/ 1124484 w 1446708"/>
                  <a:gd name="connsiteY590" fmla="*/ 741322 h 763351"/>
                  <a:gd name="connsiteX591" fmla="*/ 1125307 w 1446708"/>
                  <a:gd name="connsiteY591" fmla="*/ 736655 h 763351"/>
                  <a:gd name="connsiteX592" fmla="*/ 1128354 w 1446708"/>
                  <a:gd name="connsiteY592" fmla="*/ 733584 h 763351"/>
                  <a:gd name="connsiteX593" fmla="*/ 1132779 w 1446708"/>
                  <a:gd name="connsiteY593" fmla="*/ 734067 h 763351"/>
                  <a:gd name="connsiteX594" fmla="*/ 1136624 w 1446708"/>
                  <a:gd name="connsiteY594" fmla="*/ 735832 h 763351"/>
                  <a:gd name="connsiteX595" fmla="*/ 1140928 w 1446708"/>
                  <a:gd name="connsiteY595" fmla="*/ 736679 h 763351"/>
                  <a:gd name="connsiteX596" fmla="*/ 1144290 w 1446708"/>
                  <a:gd name="connsiteY596" fmla="*/ 734212 h 763351"/>
                  <a:gd name="connsiteX597" fmla="*/ 1148449 w 1446708"/>
                  <a:gd name="connsiteY597" fmla="*/ 732036 h 763351"/>
                  <a:gd name="connsiteX598" fmla="*/ 1149658 w 1446708"/>
                  <a:gd name="connsiteY598" fmla="*/ 727344 h 763351"/>
                  <a:gd name="connsiteX599" fmla="*/ 1150480 w 1446708"/>
                  <a:gd name="connsiteY599" fmla="*/ 723064 h 763351"/>
                  <a:gd name="connsiteX600" fmla="*/ 1154180 w 1446708"/>
                  <a:gd name="connsiteY600" fmla="*/ 719969 h 763351"/>
                  <a:gd name="connsiteX601" fmla="*/ 1159645 w 1446708"/>
                  <a:gd name="connsiteY601" fmla="*/ 719775 h 763351"/>
                  <a:gd name="connsiteX602" fmla="*/ 1162886 w 1446708"/>
                  <a:gd name="connsiteY602" fmla="*/ 716366 h 763351"/>
                  <a:gd name="connsiteX603" fmla="*/ 1167287 w 1446708"/>
                  <a:gd name="connsiteY603" fmla="*/ 717575 h 763351"/>
                  <a:gd name="connsiteX604" fmla="*/ 1171906 w 1446708"/>
                  <a:gd name="connsiteY604" fmla="*/ 718010 h 763351"/>
                  <a:gd name="connsiteX605" fmla="*/ 1174469 w 1446708"/>
                  <a:gd name="connsiteY605" fmla="*/ 714262 h 763351"/>
                  <a:gd name="connsiteX606" fmla="*/ 1178797 w 1446708"/>
                  <a:gd name="connsiteY606" fmla="*/ 716318 h 763351"/>
                  <a:gd name="connsiteX607" fmla="*/ 1178797 w 1446708"/>
                  <a:gd name="connsiteY607" fmla="*/ 711602 h 763351"/>
                  <a:gd name="connsiteX608" fmla="*/ 1182352 w 1446708"/>
                  <a:gd name="connsiteY608" fmla="*/ 715012 h 763351"/>
                  <a:gd name="connsiteX609" fmla="*/ 1186439 w 1446708"/>
                  <a:gd name="connsiteY609" fmla="*/ 714214 h 763351"/>
                  <a:gd name="connsiteX610" fmla="*/ 1187769 w 1446708"/>
                  <a:gd name="connsiteY610" fmla="*/ 709208 h 763351"/>
                  <a:gd name="connsiteX611" fmla="*/ 1193258 w 1446708"/>
                  <a:gd name="connsiteY611" fmla="*/ 709788 h 763351"/>
                  <a:gd name="connsiteX612" fmla="*/ 1197925 w 1446708"/>
                  <a:gd name="connsiteY612" fmla="*/ 712714 h 763351"/>
                  <a:gd name="connsiteX613" fmla="*/ 1201770 w 1446708"/>
                  <a:gd name="connsiteY613" fmla="*/ 715108 h 763351"/>
                  <a:gd name="connsiteX614" fmla="*/ 1205518 w 1446708"/>
                  <a:gd name="connsiteY614" fmla="*/ 717889 h 763351"/>
                  <a:gd name="connsiteX615" fmla="*/ 1209436 w 1446708"/>
                  <a:gd name="connsiteY615" fmla="*/ 715205 h 763351"/>
                  <a:gd name="connsiteX616" fmla="*/ 1214127 w 1446708"/>
                  <a:gd name="connsiteY616" fmla="*/ 713827 h 763351"/>
                  <a:gd name="connsiteX617" fmla="*/ 1218553 w 1446708"/>
                  <a:gd name="connsiteY617" fmla="*/ 715834 h 763351"/>
                  <a:gd name="connsiteX618" fmla="*/ 1220100 w 1446708"/>
                  <a:gd name="connsiteY618" fmla="*/ 711916 h 763351"/>
                  <a:gd name="connsiteX619" fmla="*/ 1220245 w 1446708"/>
                  <a:gd name="connsiteY619" fmla="*/ 707298 h 763351"/>
                  <a:gd name="connsiteX620" fmla="*/ 1224356 w 1446708"/>
                  <a:gd name="connsiteY620" fmla="*/ 705871 h 763351"/>
                  <a:gd name="connsiteX621" fmla="*/ 1228564 w 1446708"/>
                  <a:gd name="connsiteY621" fmla="*/ 708120 h 763351"/>
                  <a:gd name="connsiteX622" fmla="*/ 1233545 w 1446708"/>
                  <a:gd name="connsiteY622" fmla="*/ 705049 h 763351"/>
                  <a:gd name="connsiteX623" fmla="*/ 1240026 w 1446708"/>
                  <a:gd name="connsiteY623" fmla="*/ 703211 h 763351"/>
                  <a:gd name="connsiteX624" fmla="*/ 1243798 w 1446708"/>
                  <a:gd name="connsiteY624" fmla="*/ 701301 h 763351"/>
                  <a:gd name="connsiteX625" fmla="*/ 1246603 w 1446708"/>
                  <a:gd name="connsiteY625" fmla="*/ 696948 h 763351"/>
                  <a:gd name="connsiteX626" fmla="*/ 1251488 w 1446708"/>
                  <a:gd name="connsiteY626" fmla="*/ 697818 h 763351"/>
                  <a:gd name="connsiteX627" fmla="*/ 1255309 w 1446708"/>
                  <a:gd name="connsiteY627" fmla="*/ 700478 h 763351"/>
                  <a:gd name="connsiteX628" fmla="*/ 1256059 w 1446708"/>
                  <a:gd name="connsiteY628" fmla="*/ 705290 h 763351"/>
                  <a:gd name="connsiteX629" fmla="*/ 1258864 w 1446708"/>
                  <a:gd name="connsiteY629" fmla="*/ 709885 h 763351"/>
                  <a:gd name="connsiteX630" fmla="*/ 1261862 w 1446708"/>
                  <a:gd name="connsiteY630" fmla="*/ 706475 h 763351"/>
                  <a:gd name="connsiteX631" fmla="*/ 1264716 w 1446708"/>
                  <a:gd name="connsiteY631" fmla="*/ 710224 h 763351"/>
                  <a:gd name="connsiteX632" fmla="*/ 1269842 w 1446708"/>
                  <a:gd name="connsiteY632" fmla="*/ 708410 h 763351"/>
                  <a:gd name="connsiteX633" fmla="*/ 1274509 w 1446708"/>
                  <a:gd name="connsiteY633" fmla="*/ 710828 h 763351"/>
                  <a:gd name="connsiteX634" fmla="*/ 1279467 w 1446708"/>
                  <a:gd name="connsiteY634" fmla="*/ 711796 h 763351"/>
                  <a:gd name="connsiteX635" fmla="*/ 1285996 w 1446708"/>
                  <a:gd name="connsiteY635" fmla="*/ 711505 h 763351"/>
                  <a:gd name="connsiteX636" fmla="*/ 1292501 w 1446708"/>
                  <a:gd name="connsiteY636" fmla="*/ 711312 h 763351"/>
                  <a:gd name="connsiteX637" fmla="*/ 1295016 w 1446708"/>
                  <a:gd name="connsiteY637" fmla="*/ 707588 h 763351"/>
                  <a:gd name="connsiteX638" fmla="*/ 1298667 w 1446708"/>
                  <a:gd name="connsiteY638" fmla="*/ 709764 h 763351"/>
                  <a:gd name="connsiteX639" fmla="*/ 1303189 w 1446708"/>
                  <a:gd name="connsiteY639" fmla="*/ 703815 h 763351"/>
                  <a:gd name="connsiteX640" fmla="*/ 1305970 w 1446708"/>
                  <a:gd name="connsiteY640" fmla="*/ 707274 h 763351"/>
                  <a:gd name="connsiteX641" fmla="*/ 1308509 w 1446708"/>
                  <a:gd name="connsiteY641" fmla="*/ 703477 h 763351"/>
                  <a:gd name="connsiteX642" fmla="*/ 1307638 w 1446708"/>
                  <a:gd name="connsiteY642" fmla="*/ 698810 h 763351"/>
                  <a:gd name="connsiteX643" fmla="*/ 1311073 w 1446708"/>
                  <a:gd name="connsiteY643" fmla="*/ 694312 h 763351"/>
                  <a:gd name="connsiteX644" fmla="*/ 1316465 w 1446708"/>
                  <a:gd name="connsiteY644" fmla="*/ 692764 h 763351"/>
                  <a:gd name="connsiteX645" fmla="*/ 1321084 w 1446708"/>
                  <a:gd name="connsiteY645" fmla="*/ 694409 h 763351"/>
                  <a:gd name="connsiteX646" fmla="*/ 1325509 w 1446708"/>
                  <a:gd name="connsiteY646" fmla="*/ 696464 h 763351"/>
                  <a:gd name="connsiteX647" fmla="*/ 1330781 w 1446708"/>
                  <a:gd name="connsiteY647" fmla="*/ 696803 h 763351"/>
                  <a:gd name="connsiteX648" fmla="*/ 1330128 w 1446708"/>
                  <a:gd name="connsiteY648" fmla="*/ 701107 h 763351"/>
                  <a:gd name="connsiteX649" fmla="*/ 1334239 w 1446708"/>
                  <a:gd name="connsiteY649" fmla="*/ 702461 h 763351"/>
                  <a:gd name="connsiteX650" fmla="*/ 1338060 w 1446708"/>
                  <a:gd name="connsiteY650" fmla="*/ 700478 h 763351"/>
                  <a:gd name="connsiteX651" fmla="*/ 1335714 w 1446708"/>
                  <a:gd name="connsiteY651" fmla="*/ 705000 h 763351"/>
                  <a:gd name="connsiteX652" fmla="*/ 1338132 w 1446708"/>
                  <a:gd name="connsiteY652" fmla="*/ 708652 h 763351"/>
                  <a:gd name="connsiteX653" fmla="*/ 1338906 w 1446708"/>
                  <a:gd name="connsiteY653" fmla="*/ 703211 h 763351"/>
                  <a:gd name="connsiteX654" fmla="*/ 1342775 w 1446708"/>
                  <a:gd name="connsiteY654" fmla="*/ 707636 h 763351"/>
                  <a:gd name="connsiteX655" fmla="*/ 1344758 w 1446708"/>
                  <a:gd name="connsiteY655" fmla="*/ 712327 h 763351"/>
                  <a:gd name="connsiteX656" fmla="*/ 1349352 w 1446708"/>
                  <a:gd name="connsiteY656" fmla="*/ 712473 h 763351"/>
                  <a:gd name="connsiteX657" fmla="*/ 1353173 w 1446708"/>
                  <a:gd name="connsiteY657" fmla="*/ 714334 h 763351"/>
                  <a:gd name="connsiteX658" fmla="*/ 1356752 w 1446708"/>
                  <a:gd name="connsiteY658" fmla="*/ 711239 h 763351"/>
                  <a:gd name="connsiteX659" fmla="*/ 1357961 w 1446708"/>
                  <a:gd name="connsiteY659" fmla="*/ 716076 h 763351"/>
                  <a:gd name="connsiteX660" fmla="*/ 1361710 w 1446708"/>
                  <a:gd name="connsiteY660" fmla="*/ 718107 h 763351"/>
                  <a:gd name="connsiteX661" fmla="*/ 1362701 w 1446708"/>
                  <a:gd name="connsiteY661" fmla="*/ 723403 h 763351"/>
                  <a:gd name="connsiteX662" fmla="*/ 1365699 w 1446708"/>
                  <a:gd name="connsiteY662" fmla="*/ 719582 h 763351"/>
                  <a:gd name="connsiteX663" fmla="*/ 1365675 w 1446708"/>
                  <a:gd name="connsiteY663" fmla="*/ 725966 h 763351"/>
                  <a:gd name="connsiteX664" fmla="*/ 1370463 w 1446708"/>
                  <a:gd name="connsiteY664" fmla="*/ 730851 h 763351"/>
                  <a:gd name="connsiteX665" fmla="*/ 1374332 w 1446708"/>
                  <a:gd name="connsiteY665" fmla="*/ 734067 h 763351"/>
                  <a:gd name="connsiteX666" fmla="*/ 1378226 w 1446708"/>
                  <a:gd name="connsiteY666" fmla="*/ 738009 h 763351"/>
                  <a:gd name="connsiteX667" fmla="*/ 1383231 w 1446708"/>
                  <a:gd name="connsiteY667" fmla="*/ 737283 h 763351"/>
                  <a:gd name="connsiteX668" fmla="*/ 1382699 w 1446708"/>
                  <a:gd name="connsiteY668" fmla="*/ 732834 h 763351"/>
                  <a:gd name="connsiteX669" fmla="*/ 1385746 w 1446708"/>
                  <a:gd name="connsiteY669" fmla="*/ 738396 h 763351"/>
                  <a:gd name="connsiteX670" fmla="*/ 1389833 w 1446708"/>
                  <a:gd name="connsiteY670" fmla="*/ 737525 h 763351"/>
                  <a:gd name="connsiteX671" fmla="*/ 1393581 w 1446708"/>
                  <a:gd name="connsiteY671" fmla="*/ 740040 h 763351"/>
                  <a:gd name="connsiteX672" fmla="*/ 1397451 w 1446708"/>
                  <a:gd name="connsiteY672" fmla="*/ 741612 h 763351"/>
                  <a:gd name="connsiteX673" fmla="*/ 1399240 w 1446708"/>
                  <a:gd name="connsiteY673" fmla="*/ 745771 h 763351"/>
                  <a:gd name="connsiteX674" fmla="*/ 1403496 w 1446708"/>
                  <a:gd name="connsiteY674" fmla="*/ 744562 h 763351"/>
                  <a:gd name="connsiteX675" fmla="*/ 1407776 w 1446708"/>
                  <a:gd name="connsiteY675" fmla="*/ 749181 h 763351"/>
                  <a:gd name="connsiteX676" fmla="*/ 1411693 w 1446708"/>
                  <a:gd name="connsiteY676" fmla="*/ 746714 h 763351"/>
                  <a:gd name="connsiteX677" fmla="*/ 1414402 w 1446708"/>
                  <a:gd name="connsiteY677" fmla="*/ 750438 h 763351"/>
                  <a:gd name="connsiteX678" fmla="*/ 1419190 w 1446708"/>
                  <a:gd name="connsiteY678" fmla="*/ 749761 h 763351"/>
                  <a:gd name="connsiteX679" fmla="*/ 1421729 w 1446708"/>
                  <a:gd name="connsiteY679" fmla="*/ 753582 h 763351"/>
                  <a:gd name="connsiteX680" fmla="*/ 1424413 w 1446708"/>
                  <a:gd name="connsiteY680" fmla="*/ 750366 h 763351"/>
                  <a:gd name="connsiteX681" fmla="*/ 1428113 w 1446708"/>
                  <a:gd name="connsiteY681" fmla="*/ 752663 h 763351"/>
                  <a:gd name="connsiteX682" fmla="*/ 1424534 w 1446708"/>
                  <a:gd name="connsiteY682" fmla="*/ 757040 h 763351"/>
                  <a:gd name="connsiteX683" fmla="*/ 1429540 w 1446708"/>
                  <a:gd name="connsiteY683" fmla="*/ 754815 h 763351"/>
                  <a:gd name="connsiteX684" fmla="*/ 1428404 w 1446708"/>
                  <a:gd name="connsiteY684" fmla="*/ 759361 h 763351"/>
                  <a:gd name="connsiteX685" fmla="*/ 1432684 w 1446708"/>
                  <a:gd name="connsiteY685" fmla="*/ 759120 h 763351"/>
                  <a:gd name="connsiteX686" fmla="*/ 1434787 w 1446708"/>
                  <a:gd name="connsiteY686" fmla="*/ 762819 h 76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1446708" h="763351">
                    <a:moveTo>
                      <a:pt x="1436238" y="763351"/>
                    </a:moveTo>
                    <a:lnTo>
                      <a:pt x="1440615" y="760038"/>
                    </a:lnTo>
                    <a:lnTo>
                      <a:pt x="1442357" y="753630"/>
                    </a:lnTo>
                    <a:lnTo>
                      <a:pt x="1442550" y="748673"/>
                    </a:lnTo>
                    <a:lnTo>
                      <a:pt x="1442598" y="743982"/>
                    </a:lnTo>
                    <a:lnTo>
                      <a:pt x="1442477" y="739315"/>
                    </a:lnTo>
                    <a:lnTo>
                      <a:pt x="1442550" y="734623"/>
                    </a:lnTo>
                    <a:lnTo>
                      <a:pt x="1442622" y="729956"/>
                    </a:lnTo>
                    <a:lnTo>
                      <a:pt x="1442719" y="725410"/>
                    </a:lnTo>
                    <a:lnTo>
                      <a:pt x="1442622" y="706572"/>
                    </a:lnTo>
                    <a:lnTo>
                      <a:pt x="1442840" y="701881"/>
                    </a:lnTo>
                    <a:lnTo>
                      <a:pt x="1442816" y="697214"/>
                    </a:lnTo>
                    <a:lnTo>
                      <a:pt x="1442574" y="692523"/>
                    </a:lnTo>
                    <a:lnTo>
                      <a:pt x="1442913" y="687831"/>
                    </a:lnTo>
                    <a:lnTo>
                      <a:pt x="1442985" y="683164"/>
                    </a:lnTo>
                    <a:lnTo>
                      <a:pt x="1443033" y="678473"/>
                    </a:lnTo>
                    <a:lnTo>
                      <a:pt x="1443106" y="673806"/>
                    </a:lnTo>
                    <a:lnTo>
                      <a:pt x="1443154" y="669114"/>
                    </a:lnTo>
                    <a:lnTo>
                      <a:pt x="1442840" y="664447"/>
                    </a:lnTo>
                    <a:lnTo>
                      <a:pt x="1442889" y="659780"/>
                    </a:lnTo>
                    <a:lnTo>
                      <a:pt x="1442937" y="655089"/>
                    </a:lnTo>
                    <a:lnTo>
                      <a:pt x="1443009" y="650398"/>
                    </a:lnTo>
                    <a:lnTo>
                      <a:pt x="1443057" y="645730"/>
                    </a:lnTo>
                    <a:lnTo>
                      <a:pt x="1443106" y="641039"/>
                    </a:lnTo>
                    <a:lnTo>
                      <a:pt x="1443154" y="636372"/>
                    </a:lnTo>
                    <a:lnTo>
                      <a:pt x="1443203" y="631681"/>
                    </a:lnTo>
                    <a:lnTo>
                      <a:pt x="1443275" y="627014"/>
                    </a:lnTo>
                    <a:lnTo>
                      <a:pt x="1443372" y="617631"/>
                    </a:lnTo>
                    <a:lnTo>
                      <a:pt x="1443420" y="612964"/>
                    </a:lnTo>
                    <a:lnTo>
                      <a:pt x="1443469" y="608273"/>
                    </a:lnTo>
                    <a:lnTo>
                      <a:pt x="1443517" y="603606"/>
                    </a:lnTo>
                    <a:lnTo>
                      <a:pt x="1443541" y="598914"/>
                    </a:lnTo>
                    <a:lnTo>
                      <a:pt x="1443566" y="594247"/>
                    </a:lnTo>
                    <a:lnTo>
                      <a:pt x="1443589" y="589556"/>
                    </a:lnTo>
                    <a:lnTo>
                      <a:pt x="1443614" y="584865"/>
                    </a:lnTo>
                    <a:lnTo>
                      <a:pt x="1443638" y="580197"/>
                    </a:lnTo>
                    <a:lnTo>
                      <a:pt x="1443662" y="575506"/>
                    </a:lnTo>
                    <a:lnTo>
                      <a:pt x="1443686" y="570839"/>
                    </a:lnTo>
                    <a:lnTo>
                      <a:pt x="1443710" y="566148"/>
                    </a:lnTo>
                    <a:lnTo>
                      <a:pt x="1443710" y="561456"/>
                    </a:lnTo>
                    <a:lnTo>
                      <a:pt x="1443735" y="556789"/>
                    </a:lnTo>
                    <a:lnTo>
                      <a:pt x="1443759" y="552098"/>
                    </a:lnTo>
                    <a:lnTo>
                      <a:pt x="1443783" y="547407"/>
                    </a:lnTo>
                    <a:lnTo>
                      <a:pt x="1443807" y="542739"/>
                    </a:lnTo>
                    <a:lnTo>
                      <a:pt x="1443831" y="538048"/>
                    </a:lnTo>
                    <a:lnTo>
                      <a:pt x="1443856" y="533381"/>
                    </a:lnTo>
                    <a:lnTo>
                      <a:pt x="1444098" y="528690"/>
                    </a:lnTo>
                    <a:lnTo>
                      <a:pt x="1444242" y="523998"/>
                    </a:lnTo>
                    <a:lnTo>
                      <a:pt x="1444363" y="519307"/>
                    </a:lnTo>
                    <a:lnTo>
                      <a:pt x="1444484" y="514640"/>
                    </a:lnTo>
                    <a:lnTo>
                      <a:pt x="1444605" y="509949"/>
                    </a:lnTo>
                    <a:lnTo>
                      <a:pt x="1444678" y="505257"/>
                    </a:lnTo>
                    <a:lnTo>
                      <a:pt x="1444509" y="500591"/>
                    </a:lnTo>
                    <a:lnTo>
                      <a:pt x="1444339" y="495899"/>
                    </a:lnTo>
                    <a:lnTo>
                      <a:pt x="1444146" y="491232"/>
                    </a:lnTo>
                    <a:lnTo>
                      <a:pt x="1444412" y="486541"/>
                    </a:lnTo>
                    <a:lnTo>
                      <a:pt x="1444533" y="482260"/>
                    </a:lnTo>
                    <a:lnTo>
                      <a:pt x="1444654" y="477158"/>
                    </a:lnTo>
                    <a:lnTo>
                      <a:pt x="1444871" y="467800"/>
                    </a:lnTo>
                    <a:lnTo>
                      <a:pt x="1445065" y="463253"/>
                    </a:lnTo>
                    <a:lnTo>
                      <a:pt x="1444847" y="458417"/>
                    </a:lnTo>
                    <a:lnTo>
                      <a:pt x="1444968" y="453750"/>
                    </a:lnTo>
                    <a:lnTo>
                      <a:pt x="1445089" y="449059"/>
                    </a:lnTo>
                    <a:lnTo>
                      <a:pt x="1445210" y="444367"/>
                    </a:lnTo>
                    <a:lnTo>
                      <a:pt x="1445258" y="439676"/>
                    </a:lnTo>
                    <a:lnTo>
                      <a:pt x="1445234" y="430318"/>
                    </a:lnTo>
                    <a:lnTo>
                      <a:pt x="1445113" y="425626"/>
                    </a:lnTo>
                    <a:lnTo>
                      <a:pt x="1444823" y="420959"/>
                    </a:lnTo>
                    <a:lnTo>
                      <a:pt x="1446298" y="416244"/>
                    </a:lnTo>
                    <a:lnTo>
                      <a:pt x="1446709" y="412109"/>
                    </a:lnTo>
                    <a:lnTo>
                      <a:pt x="1444847" y="406909"/>
                    </a:lnTo>
                    <a:lnTo>
                      <a:pt x="1445210" y="402218"/>
                    </a:lnTo>
                    <a:lnTo>
                      <a:pt x="1445863" y="397503"/>
                    </a:lnTo>
                    <a:lnTo>
                      <a:pt x="1446104" y="388144"/>
                    </a:lnTo>
                    <a:lnTo>
                      <a:pt x="1444533" y="383888"/>
                    </a:lnTo>
                    <a:lnTo>
                      <a:pt x="1444581" y="378786"/>
                    </a:lnTo>
                    <a:lnTo>
                      <a:pt x="1444194" y="374119"/>
                    </a:lnTo>
                    <a:lnTo>
                      <a:pt x="1443445" y="369452"/>
                    </a:lnTo>
                    <a:lnTo>
                      <a:pt x="1442719" y="364760"/>
                    </a:lnTo>
                    <a:lnTo>
                      <a:pt x="1441268" y="355426"/>
                    </a:lnTo>
                    <a:lnTo>
                      <a:pt x="1440543" y="350759"/>
                    </a:lnTo>
                    <a:lnTo>
                      <a:pt x="1439866" y="346382"/>
                    </a:lnTo>
                    <a:lnTo>
                      <a:pt x="1438536" y="336734"/>
                    </a:lnTo>
                    <a:lnTo>
                      <a:pt x="1437907" y="332284"/>
                    </a:lnTo>
                    <a:lnTo>
                      <a:pt x="1437230" y="327375"/>
                    </a:lnTo>
                    <a:lnTo>
                      <a:pt x="1436649" y="322708"/>
                    </a:lnTo>
                    <a:lnTo>
                      <a:pt x="1436142" y="318017"/>
                    </a:lnTo>
                    <a:lnTo>
                      <a:pt x="1435295" y="313350"/>
                    </a:lnTo>
                    <a:lnTo>
                      <a:pt x="1434569" y="308682"/>
                    </a:lnTo>
                    <a:lnTo>
                      <a:pt x="1433845" y="303991"/>
                    </a:lnTo>
                    <a:lnTo>
                      <a:pt x="1433119" y="299324"/>
                    </a:lnTo>
                    <a:lnTo>
                      <a:pt x="1432684" y="294633"/>
                    </a:lnTo>
                    <a:lnTo>
                      <a:pt x="1431765" y="289966"/>
                    </a:lnTo>
                    <a:lnTo>
                      <a:pt x="1430966" y="285299"/>
                    </a:lnTo>
                    <a:lnTo>
                      <a:pt x="1430338" y="280631"/>
                    </a:lnTo>
                    <a:lnTo>
                      <a:pt x="1429129" y="271273"/>
                    </a:lnTo>
                    <a:lnTo>
                      <a:pt x="1428331" y="266582"/>
                    </a:lnTo>
                    <a:lnTo>
                      <a:pt x="1427533" y="261915"/>
                    </a:lnTo>
                    <a:lnTo>
                      <a:pt x="1426614" y="257248"/>
                    </a:lnTo>
                    <a:lnTo>
                      <a:pt x="1424704" y="247889"/>
                    </a:lnTo>
                    <a:lnTo>
                      <a:pt x="1423736" y="243222"/>
                    </a:lnTo>
                    <a:lnTo>
                      <a:pt x="1423325" y="238555"/>
                    </a:lnTo>
                    <a:lnTo>
                      <a:pt x="1422769" y="233864"/>
                    </a:lnTo>
                    <a:lnTo>
                      <a:pt x="1422189" y="229196"/>
                    </a:lnTo>
                    <a:lnTo>
                      <a:pt x="1421633" y="224505"/>
                    </a:lnTo>
                    <a:lnTo>
                      <a:pt x="1421076" y="219838"/>
                    </a:lnTo>
                    <a:lnTo>
                      <a:pt x="1420520" y="215147"/>
                    </a:lnTo>
                    <a:lnTo>
                      <a:pt x="1419964" y="210479"/>
                    </a:lnTo>
                    <a:lnTo>
                      <a:pt x="1419407" y="205788"/>
                    </a:lnTo>
                    <a:lnTo>
                      <a:pt x="1418827" y="201121"/>
                    </a:lnTo>
                    <a:lnTo>
                      <a:pt x="1418102" y="196430"/>
                    </a:lnTo>
                    <a:lnTo>
                      <a:pt x="1417376" y="191763"/>
                    </a:lnTo>
                    <a:lnTo>
                      <a:pt x="1416651" y="187096"/>
                    </a:lnTo>
                    <a:lnTo>
                      <a:pt x="1416022" y="182936"/>
                    </a:lnTo>
                    <a:lnTo>
                      <a:pt x="1415224" y="177737"/>
                    </a:lnTo>
                    <a:lnTo>
                      <a:pt x="1414499" y="173046"/>
                    </a:lnTo>
                    <a:lnTo>
                      <a:pt x="1413943" y="168379"/>
                    </a:lnTo>
                    <a:lnTo>
                      <a:pt x="1413048" y="163712"/>
                    </a:lnTo>
                    <a:lnTo>
                      <a:pt x="1412540" y="159021"/>
                    </a:lnTo>
                    <a:lnTo>
                      <a:pt x="1412008" y="154353"/>
                    </a:lnTo>
                    <a:lnTo>
                      <a:pt x="1411500" y="149662"/>
                    </a:lnTo>
                    <a:lnTo>
                      <a:pt x="1411234" y="144971"/>
                    </a:lnTo>
                    <a:lnTo>
                      <a:pt x="1411089" y="140303"/>
                    </a:lnTo>
                    <a:lnTo>
                      <a:pt x="1410944" y="135612"/>
                    </a:lnTo>
                    <a:lnTo>
                      <a:pt x="1410775" y="121538"/>
                    </a:lnTo>
                    <a:lnTo>
                      <a:pt x="1410702" y="116847"/>
                    </a:lnTo>
                    <a:lnTo>
                      <a:pt x="1410654" y="112180"/>
                    </a:lnTo>
                    <a:lnTo>
                      <a:pt x="1410484" y="98106"/>
                    </a:lnTo>
                    <a:lnTo>
                      <a:pt x="1410412" y="93415"/>
                    </a:lnTo>
                    <a:lnTo>
                      <a:pt x="1410243" y="88723"/>
                    </a:lnTo>
                    <a:lnTo>
                      <a:pt x="1410001" y="84056"/>
                    </a:lnTo>
                    <a:lnTo>
                      <a:pt x="1409759" y="79365"/>
                    </a:lnTo>
                    <a:lnTo>
                      <a:pt x="1409735" y="74674"/>
                    </a:lnTo>
                    <a:lnTo>
                      <a:pt x="1409711" y="69982"/>
                    </a:lnTo>
                    <a:lnTo>
                      <a:pt x="1409638" y="60624"/>
                    </a:lnTo>
                    <a:lnTo>
                      <a:pt x="1409614" y="55933"/>
                    </a:lnTo>
                    <a:lnTo>
                      <a:pt x="1409590" y="51241"/>
                    </a:lnTo>
                    <a:lnTo>
                      <a:pt x="1409566" y="46550"/>
                    </a:lnTo>
                    <a:lnTo>
                      <a:pt x="1409517" y="41859"/>
                    </a:lnTo>
                    <a:lnTo>
                      <a:pt x="1402891" y="41085"/>
                    </a:lnTo>
                    <a:lnTo>
                      <a:pt x="1395540" y="41230"/>
                    </a:lnTo>
                    <a:lnTo>
                      <a:pt x="1390365" y="41327"/>
                    </a:lnTo>
                    <a:lnTo>
                      <a:pt x="1385649" y="42197"/>
                    </a:lnTo>
                    <a:lnTo>
                      <a:pt x="1380886" y="41690"/>
                    </a:lnTo>
                    <a:lnTo>
                      <a:pt x="1374575" y="41859"/>
                    </a:lnTo>
                    <a:lnTo>
                      <a:pt x="1369834" y="42028"/>
                    </a:lnTo>
                    <a:lnTo>
                      <a:pt x="1362484" y="41956"/>
                    </a:lnTo>
                    <a:lnTo>
                      <a:pt x="1351456" y="42173"/>
                    </a:lnTo>
                    <a:lnTo>
                      <a:pt x="1344105" y="42367"/>
                    </a:lnTo>
                    <a:lnTo>
                      <a:pt x="1336778" y="42488"/>
                    </a:lnTo>
                    <a:lnTo>
                      <a:pt x="1325751" y="42609"/>
                    </a:lnTo>
                    <a:lnTo>
                      <a:pt x="1314724" y="42705"/>
                    </a:lnTo>
                    <a:lnTo>
                      <a:pt x="1300021" y="42875"/>
                    </a:lnTo>
                    <a:lnTo>
                      <a:pt x="1292670" y="42778"/>
                    </a:lnTo>
                    <a:lnTo>
                      <a:pt x="1286770" y="42947"/>
                    </a:lnTo>
                    <a:lnTo>
                      <a:pt x="1281667" y="42899"/>
                    </a:lnTo>
                    <a:lnTo>
                      <a:pt x="1274316" y="42826"/>
                    </a:lnTo>
                    <a:lnTo>
                      <a:pt x="1269383" y="42778"/>
                    </a:lnTo>
                    <a:lnTo>
                      <a:pt x="1264571" y="42415"/>
                    </a:lnTo>
                    <a:lnTo>
                      <a:pt x="1259613" y="42584"/>
                    </a:lnTo>
                    <a:lnTo>
                      <a:pt x="1248586" y="42512"/>
                    </a:lnTo>
                    <a:lnTo>
                      <a:pt x="1241235" y="42488"/>
                    </a:lnTo>
                    <a:lnTo>
                      <a:pt x="1233884" y="42560"/>
                    </a:lnTo>
                    <a:lnTo>
                      <a:pt x="1226533" y="42633"/>
                    </a:lnTo>
                    <a:lnTo>
                      <a:pt x="1219181" y="42729"/>
                    </a:lnTo>
                    <a:lnTo>
                      <a:pt x="1214200" y="42778"/>
                    </a:lnTo>
                    <a:lnTo>
                      <a:pt x="1208178" y="42633"/>
                    </a:lnTo>
                    <a:lnTo>
                      <a:pt x="1203560" y="42971"/>
                    </a:lnTo>
                    <a:lnTo>
                      <a:pt x="1197151" y="42899"/>
                    </a:lnTo>
                    <a:lnTo>
                      <a:pt x="1192388" y="42826"/>
                    </a:lnTo>
                    <a:lnTo>
                      <a:pt x="1186124" y="42899"/>
                    </a:lnTo>
                    <a:lnTo>
                      <a:pt x="1178773" y="42971"/>
                    </a:lnTo>
                    <a:lnTo>
                      <a:pt x="1172921" y="43019"/>
                    </a:lnTo>
                    <a:lnTo>
                      <a:pt x="1167746" y="43237"/>
                    </a:lnTo>
                    <a:lnTo>
                      <a:pt x="1162378" y="43334"/>
                    </a:lnTo>
                    <a:lnTo>
                      <a:pt x="1153068" y="43285"/>
                    </a:lnTo>
                    <a:lnTo>
                      <a:pt x="1145716" y="43213"/>
                    </a:lnTo>
                    <a:lnTo>
                      <a:pt x="1138365" y="43285"/>
                    </a:lnTo>
                    <a:lnTo>
                      <a:pt x="1131498" y="43479"/>
                    </a:lnTo>
                    <a:lnTo>
                      <a:pt x="1127338" y="43310"/>
                    </a:lnTo>
                    <a:lnTo>
                      <a:pt x="1119987" y="43310"/>
                    </a:lnTo>
                    <a:lnTo>
                      <a:pt x="1114038" y="43552"/>
                    </a:lnTo>
                    <a:lnTo>
                      <a:pt x="1108960" y="43310"/>
                    </a:lnTo>
                    <a:lnTo>
                      <a:pt x="1102987" y="43358"/>
                    </a:lnTo>
                    <a:lnTo>
                      <a:pt x="1098054" y="43334"/>
                    </a:lnTo>
                    <a:lnTo>
                      <a:pt x="1090654" y="42995"/>
                    </a:lnTo>
                    <a:lnTo>
                      <a:pt x="1083255" y="42947"/>
                    </a:lnTo>
                    <a:lnTo>
                      <a:pt x="1075903" y="42875"/>
                    </a:lnTo>
                    <a:lnTo>
                      <a:pt x="1068552" y="42826"/>
                    </a:lnTo>
                    <a:lnTo>
                      <a:pt x="1061200" y="42754"/>
                    </a:lnTo>
                    <a:lnTo>
                      <a:pt x="1053172" y="42705"/>
                    </a:lnTo>
                    <a:lnTo>
                      <a:pt x="1046498" y="42657"/>
                    </a:lnTo>
                    <a:lnTo>
                      <a:pt x="1039170" y="42584"/>
                    </a:lnTo>
                    <a:lnTo>
                      <a:pt x="1034600" y="42560"/>
                    </a:lnTo>
                    <a:lnTo>
                      <a:pt x="1028144" y="42512"/>
                    </a:lnTo>
                    <a:lnTo>
                      <a:pt x="1013441" y="42391"/>
                    </a:lnTo>
                    <a:lnTo>
                      <a:pt x="1008290" y="42343"/>
                    </a:lnTo>
                    <a:lnTo>
                      <a:pt x="1002414" y="42343"/>
                    </a:lnTo>
                    <a:lnTo>
                      <a:pt x="995063" y="42415"/>
                    </a:lnTo>
                    <a:lnTo>
                      <a:pt x="987736" y="42197"/>
                    </a:lnTo>
                    <a:lnTo>
                      <a:pt x="981207" y="41907"/>
                    </a:lnTo>
                    <a:lnTo>
                      <a:pt x="976709" y="42101"/>
                    </a:lnTo>
                    <a:lnTo>
                      <a:pt x="969357" y="42101"/>
                    </a:lnTo>
                    <a:lnTo>
                      <a:pt x="962006" y="41931"/>
                    </a:lnTo>
                    <a:lnTo>
                      <a:pt x="954655" y="41907"/>
                    </a:lnTo>
                    <a:lnTo>
                      <a:pt x="949794" y="42004"/>
                    </a:lnTo>
                    <a:lnTo>
                      <a:pt x="943628" y="41835"/>
                    </a:lnTo>
                    <a:lnTo>
                      <a:pt x="936276" y="41617"/>
                    </a:lnTo>
                    <a:lnTo>
                      <a:pt x="928950" y="41520"/>
                    </a:lnTo>
                    <a:lnTo>
                      <a:pt x="921598" y="41520"/>
                    </a:lnTo>
                    <a:lnTo>
                      <a:pt x="914247" y="41544"/>
                    </a:lnTo>
                    <a:lnTo>
                      <a:pt x="906895" y="41134"/>
                    </a:lnTo>
                    <a:lnTo>
                      <a:pt x="899544" y="40988"/>
                    </a:lnTo>
                    <a:lnTo>
                      <a:pt x="892193" y="40867"/>
                    </a:lnTo>
                    <a:lnTo>
                      <a:pt x="884866" y="40747"/>
                    </a:lnTo>
                    <a:lnTo>
                      <a:pt x="877514" y="40625"/>
                    </a:lnTo>
                    <a:lnTo>
                      <a:pt x="870163" y="40481"/>
                    </a:lnTo>
                    <a:lnTo>
                      <a:pt x="862812" y="40360"/>
                    </a:lnTo>
                    <a:lnTo>
                      <a:pt x="855461" y="40456"/>
                    </a:lnTo>
                    <a:lnTo>
                      <a:pt x="848109" y="40239"/>
                    </a:lnTo>
                    <a:lnTo>
                      <a:pt x="842354" y="39973"/>
                    </a:lnTo>
                    <a:lnTo>
                      <a:pt x="837082" y="40045"/>
                    </a:lnTo>
                    <a:lnTo>
                      <a:pt x="830263" y="39562"/>
                    </a:lnTo>
                    <a:lnTo>
                      <a:pt x="826079" y="39537"/>
                    </a:lnTo>
                    <a:lnTo>
                      <a:pt x="821170" y="39513"/>
                    </a:lnTo>
                    <a:lnTo>
                      <a:pt x="816431" y="39489"/>
                    </a:lnTo>
                    <a:lnTo>
                      <a:pt x="811377" y="39465"/>
                    </a:lnTo>
                    <a:lnTo>
                      <a:pt x="804026" y="39126"/>
                    </a:lnTo>
                    <a:lnTo>
                      <a:pt x="796698" y="38788"/>
                    </a:lnTo>
                    <a:lnTo>
                      <a:pt x="790750" y="38207"/>
                    </a:lnTo>
                    <a:lnTo>
                      <a:pt x="786082" y="38159"/>
                    </a:lnTo>
                    <a:lnTo>
                      <a:pt x="778344" y="38062"/>
                    </a:lnTo>
                    <a:lnTo>
                      <a:pt x="770993" y="37966"/>
                    </a:lnTo>
                    <a:lnTo>
                      <a:pt x="763908" y="37482"/>
                    </a:lnTo>
                    <a:lnTo>
                      <a:pt x="759700" y="37385"/>
                    </a:lnTo>
                    <a:lnTo>
                      <a:pt x="753026" y="37240"/>
                    </a:lnTo>
                    <a:lnTo>
                      <a:pt x="745287" y="37047"/>
                    </a:lnTo>
                    <a:lnTo>
                      <a:pt x="737936" y="36877"/>
                    </a:lnTo>
                    <a:lnTo>
                      <a:pt x="733390" y="36781"/>
                    </a:lnTo>
                    <a:lnTo>
                      <a:pt x="726909" y="36635"/>
                    </a:lnTo>
                    <a:lnTo>
                      <a:pt x="719558" y="36466"/>
                    </a:lnTo>
                    <a:lnTo>
                      <a:pt x="712231" y="36297"/>
                    </a:lnTo>
                    <a:lnTo>
                      <a:pt x="707080" y="36176"/>
                    </a:lnTo>
                    <a:lnTo>
                      <a:pt x="701204" y="35983"/>
                    </a:lnTo>
                    <a:lnTo>
                      <a:pt x="690201" y="35523"/>
                    </a:lnTo>
                    <a:lnTo>
                      <a:pt x="682850" y="35233"/>
                    </a:lnTo>
                    <a:lnTo>
                      <a:pt x="678449" y="35040"/>
                    </a:lnTo>
                    <a:lnTo>
                      <a:pt x="671823" y="34991"/>
                    </a:lnTo>
                    <a:lnTo>
                      <a:pt x="665148" y="34919"/>
                    </a:lnTo>
                    <a:lnTo>
                      <a:pt x="660820" y="34725"/>
                    </a:lnTo>
                    <a:lnTo>
                      <a:pt x="654557" y="34483"/>
                    </a:lnTo>
                    <a:lnTo>
                      <a:pt x="649793" y="34338"/>
                    </a:lnTo>
                    <a:lnTo>
                      <a:pt x="642442" y="34145"/>
                    </a:lnTo>
                    <a:lnTo>
                      <a:pt x="635090" y="33927"/>
                    </a:lnTo>
                    <a:lnTo>
                      <a:pt x="628247" y="33734"/>
                    </a:lnTo>
                    <a:lnTo>
                      <a:pt x="624088" y="33637"/>
                    </a:lnTo>
                    <a:lnTo>
                      <a:pt x="613061" y="33226"/>
                    </a:lnTo>
                    <a:lnTo>
                      <a:pt x="605734" y="32791"/>
                    </a:lnTo>
                    <a:lnTo>
                      <a:pt x="599761" y="32742"/>
                    </a:lnTo>
                    <a:lnTo>
                      <a:pt x="575724" y="31847"/>
                    </a:lnTo>
                    <a:lnTo>
                      <a:pt x="571468" y="31678"/>
                    </a:lnTo>
                    <a:lnTo>
                      <a:pt x="565350" y="31098"/>
                    </a:lnTo>
                    <a:lnTo>
                      <a:pt x="550647" y="30904"/>
                    </a:lnTo>
                    <a:lnTo>
                      <a:pt x="535969" y="30324"/>
                    </a:lnTo>
                    <a:lnTo>
                      <a:pt x="524942" y="29865"/>
                    </a:lnTo>
                    <a:lnTo>
                      <a:pt x="517614" y="29550"/>
                    </a:lnTo>
                    <a:lnTo>
                      <a:pt x="511230" y="29526"/>
                    </a:lnTo>
                    <a:lnTo>
                      <a:pt x="506588" y="29453"/>
                    </a:lnTo>
                    <a:lnTo>
                      <a:pt x="495560" y="28946"/>
                    </a:lnTo>
                    <a:lnTo>
                      <a:pt x="488234" y="28607"/>
                    </a:lnTo>
                    <a:lnTo>
                      <a:pt x="477206" y="28099"/>
                    </a:lnTo>
                    <a:lnTo>
                      <a:pt x="469879" y="27761"/>
                    </a:lnTo>
                    <a:lnTo>
                      <a:pt x="462528" y="27422"/>
                    </a:lnTo>
                    <a:lnTo>
                      <a:pt x="455201" y="27059"/>
                    </a:lnTo>
                    <a:lnTo>
                      <a:pt x="447850" y="26721"/>
                    </a:lnTo>
                    <a:lnTo>
                      <a:pt x="440522" y="26358"/>
                    </a:lnTo>
                    <a:lnTo>
                      <a:pt x="433171" y="26044"/>
                    </a:lnTo>
                    <a:lnTo>
                      <a:pt x="425820" y="25754"/>
                    </a:lnTo>
                    <a:lnTo>
                      <a:pt x="418493" y="25439"/>
                    </a:lnTo>
                    <a:lnTo>
                      <a:pt x="411142" y="25149"/>
                    </a:lnTo>
                    <a:lnTo>
                      <a:pt x="404032" y="24859"/>
                    </a:lnTo>
                    <a:lnTo>
                      <a:pt x="389111" y="24230"/>
                    </a:lnTo>
                    <a:lnTo>
                      <a:pt x="378109" y="23771"/>
                    </a:lnTo>
                    <a:lnTo>
                      <a:pt x="352403" y="22634"/>
                    </a:lnTo>
                    <a:lnTo>
                      <a:pt x="345028" y="22803"/>
                    </a:lnTo>
                    <a:lnTo>
                      <a:pt x="337653" y="23577"/>
                    </a:lnTo>
                    <a:lnTo>
                      <a:pt x="331462" y="23166"/>
                    </a:lnTo>
                    <a:lnTo>
                      <a:pt x="326650" y="22755"/>
                    </a:lnTo>
                    <a:lnTo>
                      <a:pt x="320193" y="22199"/>
                    </a:lnTo>
                    <a:lnTo>
                      <a:pt x="315647" y="21933"/>
                    </a:lnTo>
                    <a:lnTo>
                      <a:pt x="308320" y="21497"/>
                    </a:lnTo>
                    <a:lnTo>
                      <a:pt x="297317" y="20845"/>
                    </a:lnTo>
                    <a:lnTo>
                      <a:pt x="289966" y="20409"/>
                    </a:lnTo>
                    <a:lnTo>
                      <a:pt x="282639" y="19950"/>
                    </a:lnTo>
                    <a:lnTo>
                      <a:pt x="275287" y="19515"/>
                    </a:lnTo>
                    <a:lnTo>
                      <a:pt x="267960" y="19055"/>
                    </a:lnTo>
                    <a:lnTo>
                      <a:pt x="260633" y="18596"/>
                    </a:lnTo>
                    <a:lnTo>
                      <a:pt x="253282" y="18161"/>
                    </a:lnTo>
                    <a:lnTo>
                      <a:pt x="245954" y="17701"/>
                    </a:lnTo>
                    <a:lnTo>
                      <a:pt x="238627" y="17242"/>
                    </a:lnTo>
                    <a:lnTo>
                      <a:pt x="231276" y="16758"/>
                    </a:lnTo>
                    <a:lnTo>
                      <a:pt x="223949" y="16299"/>
                    </a:lnTo>
                    <a:lnTo>
                      <a:pt x="218218" y="15936"/>
                    </a:lnTo>
                    <a:lnTo>
                      <a:pt x="212946" y="15694"/>
                    </a:lnTo>
                    <a:lnTo>
                      <a:pt x="187241" y="14581"/>
                    </a:lnTo>
                    <a:lnTo>
                      <a:pt x="172562" y="13929"/>
                    </a:lnTo>
                    <a:lnTo>
                      <a:pt x="168403" y="13711"/>
                    </a:lnTo>
                    <a:lnTo>
                      <a:pt x="161559" y="13106"/>
                    </a:lnTo>
                    <a:lnTo>
                      <a:pt x="154232" y="12478"/>
                    </a:lnTo>
                    <a:lnTo>
                      <a:pt x="146905" y="11873"/>
                    </a:lnTo>
                    <a:lnTo>
                      <a:pt x="135927" y="10906"/>
                    </a:lnTo>
                    <a:lnTo>
                      <a:pt x="128599" y="10277"/>
                    </a:lnTo>
                    <a:lnTo>
                      <a:pt x="121273" y="9624"/>
                    </a:lnTo>
                    <a:lnTo>
                      <a:pt x="113921" y="9649"/>
                    </a:lnTo>
                    <a:lnTo>
                      <a:pt x="106570" y="9310"/>
                    </a:lnTo>
                    <a:lnTo>
                      <a:pt x="95567" y="8488"/>
                    </a:lnTo>
                    <a:lnTo>
                      <a:pt x="88675" y="7980"/>
                    </a:lnTo>
                    <a:lnTo>
                      <a:pt x="80913" y="7351"/>
                    </a:lnTo>
                    <a:lnTo>
                      <a:pt x="73585" y="6747"/>
                    </a:lnTo>
                    <a:lnTo>
                      <a:pt x="62607" y="5852"/>
                    </a:lnTo>
                    <a:lnTo>
                      <a:pt x="55328" y="4715"/>
                    </a:lnTo>
                    <a:lnTo>
                      <a:pt x="49766" y="3506"/>
                    </a:lnTo>
                    <a:lnTo>
                      <a:pt x="44398" y="3023"/>
                    </a:lnTo>
                    <a:lnTo>
                      <a:pt x="37071" y="2346"/>
                    </a:lnTo>
                    <a:lnTo>
                      <a:pt x="29744" y="1693"/>
                    </a:lnTo>
                    <a:lnTo>
                      <a:pt x="11462" y="0"/>
                    </a:lnTo>
                    <a:lnTo>
                      <a:pt x="7908" y="5078"/>
                    </a:lnTo>
                    <a:lnTo>
                      <a:pt x="6819" y="19104"/>
                    </a:lnTo>
                    <a:lnTo>
                      <a:pt x="6481" y="23795"/>
                    </a:lnTo>
                    <a:lnTo>
                      <a:pt x="5755" y="33129"/>
                    </a:lnTo>
                    <a:lnTo>
                      <a:pt x="5393" y="37820"/>
                    </a:lnTo>
                    <a:lnTo>
                      <a:pt x="5030" y="42488"/>
                    </a:lnTo>
                    <a:lnTo>
                      <a:pt x="3942" y="56513"/>
                    </a:lnTo>
                    <a:lnTo>
                      <a:pt x="3579" y="61180"/>
                    </a:lnTo>
                    <a:lnTo>
                      <a:pt x="2515" y="75206"/>
                    </a:lnTo>
                    <a:lnTo>
                      <a:pt x="2152" y="79873"/>
                    </a:lnTo>
                    <a:lnTo>
                      <a:pt x="701" y="98566"/>
                    </a:lnTo>
                    <a:lnTo>
                      <a:pt x="339" y="103257"/>
                    </a:lnTo>
                    <a:lnTo>
                      <a:pt x="0" y="107924"/>
                    </a:lnTo>
                    <a:lnTo>
                      <a:pt x="18233" y="109278"/>
                    </a:lnTo>
                    <a:lnTo>
                      <a:pt x="25633" y="109810"/>
                    </a:lnTo>
                    <a:lnTo>
                      <a:pt x="33008" y="110342"/>
                    </a:lnTo>
                    <a:lnTo>
                      <a:pt x="47759" y="111406"/>
                    </a:lnTo>
                    <a:lnTo>
                      <a:pt x="73585" y="113220"/>
                    </a:lnTo>
                    <a:lnTo>
                      <a:pt x="95736" y="114743"/>
                    </a:lnTo>
                    <a:lnTo>
                      <a:pt x="103112" y="115227"/>
                    </a:lnTo>
                    <a:lnTo>
                      <a:pt x="121563" y="116460"/>
                    </a:lnTo>
                    <a:lnTo>
                      <a:pt x="132638" y="117210"/>
                    </a:lnTo>
                    <a:lnTo>
                      <a:pt x="140037" y="117693"/>
                    </a:lnTo>
                    <a:lnTo>
                      <a:pt x="163712" y="119217"/>
                    </a:lnTo>
                    <a:lnTo>
                      <a:pt x="173240" y="119821"/>
                    </a:lnTo>
                    <a:lnTo>
                      <a:pt x="180639" y="120281"/>
                    </a:lnTo>
                    <a:lnTo>
                      <a:pt x="195414" y="121200"/>
                    </a:lnTo>
                    <a:lnTo>
                      <a:pt x="202790" y="121659"/>
                    </a:lnTo>
                    <a:lnTo>
                      <a:pt x="210165" y="122095"/>
                    </a:lnTo>
                    <a:lnTo>
                      <a:pt x="217565" y="122554"/>
                    </a:lnTo>
                    <a:lnTo>
                      <a:pt x="224941" y="122989"/>
                    </a:lnTo>
                    <a:lnTo>
                      <a:pt x="232267" y="123424"/>
                    </a:lnTo>
                    <a:lnTo>
                      <a:pt x="239716" y="123884"/>
                    </a:lnTo>
                    <a:lnTo>
                      <a:pt x="247091" y="124295"/>
                    </a:lnTo>
                    <a:lnTo>
                      <a:pt x="258166" y="124948"/>
                    </a:lnTo>
                    <a:lnTo>
                      <a:pt x="272942" y="125794"/>
                    </a:lnTo>
                    <a:lnTo>
                      <a:pt x="284041" y="126423"/>
                    </a:lnTo>
                    <a:lnTo>
                      <a:pt x="291417" y="126834"/>
                    </a:lnTo>
                    <a:lnTo>
                      <a:pt x="302492" y="127439"/>
                    </a:lnTo>
                    <a:lnTo>
                      <a:pt x="313591" y="128043"/>
                    </a:lnTo>
                    <a:lnTo>
                      <a:pt x="320967" y="128454"/>
                    </a:lnTo>
                    <a:lnTo>
                      <a:pt x="344859" y="129712"/>
                    </a:lnTo>
                    <a:lnTo>
                      <a:pt x="350517" y="130002"/>
                    </a:lnTo>
                    <a:lnTo>
                      <a:pt x="357917" y="130389"/>
                    </a:lnTo>
                    <a:lnTo>
                      <a:pt x="365292" y="130776"/>
                    </a:lnTo>
                    <a:lnTo>
                      <a:pt x="372692" y="131139"/>
                    </a:lnTo>
                    <a:lnTo>
                      <a:pt x="380067" y="131525"/>
                    </a:lnTo>
                    <a:lnTo>
                      <a:pt x="387467" y="131888"/>
                    </a:lnTo>
                    <a:lnTo>
                      <a:pt x="394843" y="132251"/>
                    </a:lnTo>
                    <a:lnTo>
                      <a:pt x="402242" y="132614"/>
                    </a:lnTo>
                    <a:lnTo>
                      <a:pt x="409642" y="132977"/>
                    </a:lnTo>
                    <a:lnTo>
                      <a:pt x="504677" y="137257"/>
                    </a:lnTo>
                    <a:lnTo>
                      <a:pt x="488064" y="546681"/>
                    </a:lnTo>
                    <a:lnTo>
                      <a:pt x="492296" y="546028"/>
                    </a:lnTo>
                    <a:lnTo>
                      <a:pt x="496165" y="544456"/>
                    </a:lnTo>
                    <a:lnTo>
                      <a:pt x="501679" y="544964"/>
                    </a:lnTo>
                    <a:lnTo>
                      <a:pt x="505644" y="547503"/>
                    </a:lnTo>
                    <a:lnTo>
                      <a:pt x="510989" y="553404"/>
                    </a:lnTo>
                    <a:lnTo>
                      <a:pt x="514616" y="557708"/>
                    </a:lnTo>
                    <a:lnTo>
                      <a:pt x="517494" y="562254"/>
                    </a:lnTo>
                    <a:lnTo>
                      <a:pt x="519428" y="566196"/>
                    </a:lnTo>
                    <a:lnTo>
                      <a:pt x="521701" y="570428"/>
                    </a:lnTo>
                    <a:lnTo>
                      <a:pt x="525304" y="575772"/>
                    </a:lnTo>
                    <a:lnTo>
                      <a:pt x="528472" y="579496"/>
                    </a:lnTo>
                    <a:lnTo>
                      <a:pt x="531737" y="582809"/>
                    </a:lnTo>
                    <a:lnTo>
                      <a:pt x="536259" y="587138"/>
                    </a:lnTo>
                    <a:lnTo>
                      <a:pt x="539886" y="589677"/>
                    </a:lnTo>
                    <a:lnTo>
                      <a:pt x="545472" y="589918"/>
                    </a:lnTo>
                    <a:lnTo>
                      <a:pt x="551300" y="591756"/>
                    </a:lnTo>
                    <a:lnTo>
                      <a:pt x="555895" y="590692"/>
                    </a:lnTo>
                    <a:lnTo>
                      <a:pt x="557757" y="585058"/>
                    </a:lnTo>
                    <a:lnTo>
                      <a:pt x="561529" y="582954"/>
                    </a:lnTo>
                    <a:lnTo>
                      <a:pt x="566124" y="584212"/>
                    </a:lnTo>
                    <a:lnTo>
                      <a:pt x="570597" y="584599"/>
                    </a:lnTo>
                    <a:lnTo>
                      <a:pt x="574273" y="587912"/>
                    </a:lnTo>
                    <a:lnTo>
                      <a:pt x="577997" y="590209"/>
                    </a:lnTo>
                    <a:lnTo>
                      <a:pt x="581721" y="592724"/>
                    </a:lnTo>
                    <a:lnTo>
                      <a:pt x="586025" y="591756"/>
                    </a:lnTo>
                    <a:lnTo>
                      <a:pt x="590040" y="590523"/>
                    </a:lnTo>
                    <a:lnTo>
                      <a:pt x="591805" y="586364"/>
                    </a:lnTo>
                    <a:lnTo>
                      <a:pt x="590620" y="581189"/>
                    </a:lnTo>
                    <a:lnTo>
                      <a:pt x="592071" y="577271"/>
                    </a:lnTo>
                    <a:lnTo>
                      <a:pt x="596569" y="576449"/>
                    </a:lnTo>
                    <a:lnTo>
                      <a:pt x="601066" y="581116"/>
                    </a:lnTo>
                    <a:lnTo>
                      <a:pt x="603485" y="584792"/>
                    </a:lnTo>
                    <a:lnTo>
                      <a:pt x="608587" y="586049"/>
                    </a:lnTo>
                    <a:lnTo>
                      <a:pt x="612263" y="589653"/>
                    </a:lnTo>
                    <a:lnTo>
                      <a:pt x="615890" y="595093"/>
                    </a:lnTo>
                    <a:lnTo>
                      <a:pt x="619300" y="599470"/>
                    </a:lnTo>
                    <a:lnTo>
                      <a:pt x="622129" y="605685"/>
                    </a:lnTo>
                    <a:lnTo>
                      <a:pt x="622419" y="610376"/>
                    </a:lnTo>
                    <a:lnTo>
                      <a:pt x="622081" y="615044"/>
                    </a:lnTo>
                    <a:lnTo>
                      <a:pt x="622129" y="619735"/>
                    </a:lnTo>
                    <a:lnTo>
                      <a:pt x="623120" y="624450"/>
                    </a:lnTo>
                    <a:lnTo>
                      <a:pt x="627159" y="627328"/>
                    </a:lnTo>
                    <a:lnTo>
                      <a:pt x="631584" y="629408"/>
                    </a:lnTo>
                    <a:lnTo>
                      <a:pt x="636856" y="632164"/>
                    </a:lnTo>
                    <a:lnTo>
                      <a:pt x="641354" y="631270"/>
                    </a:lnTo>
                    <a:lnTo>
                      <a:pt x="646359" y="631681"/>
                    </a:lnTo>
                    <a:lnTo>
                      <a:pt x="652719" y="633470"/>
                    </a:lnTo>
                    <a:lnTo>
                      <a:pt x="656612" y="631076"/>
                    </a:lnTo>
                    <a:lnTo>
                      <a:pt x="660482" y="629311"/>
                    </a:lnTo>
                    <a:lnTo>
                      <a:pt x="664230" y="631608"/>
                    </a:lnTo>
                    <a:lnTo>
                      <a:pt x="667567" y="635260"/>
                    </a:lnTo>
                    <a:lnTo>
                      <a:pt x="671218" y="640048"/>
                    </a:lnTo>
                    <a:lnTo>
                      <a:pt x="675329" y="642901"/>
                    </a:lnTo>
                    <a:lnTo>
                      <a:pt x="681737" y="645053"/>
                    </a:lnTo>
                    <a:lnTo>
                      <a:pt x="686139" y="645634"/>
                    </a:lnTo>
                    <a:lnTo>
                      <a:pt x="690467" y="646794"/>
                    </a:lnTo>
                    <a:lnTo>
                      <a:pt x="698036" y="649188"/>
                    </a:lnTo>
                    <a:lnTo>
                      <a:pt x="704009" y="650833"/>
                    </a:lnTo>
                    <a:lnTo>
                      <a:pt x="708313" y="649430"/>
                    </a:lnTo>
                    <a:lnTo>
                      <a:pt x="712521" y="646287"/>
                    </a:lnTo>
                    <a:lnTo>
                      <a:pt x="717261" y="644473"/>
                    </a:lnTo>
                    <a:lnTo>
                      <a:pt x="724733" y="644666"/>
                    </a:lnTo>
                    <a:lnTo>
                      <a:pt x="728650" y="646553"/>
                    </a:lnTo>
                    <a:lnTo>
                      <a:pt x="732399" y="649527"/>
                    </a:lnTo>
                    <a:lnTo>
                      <a:pt x="736099" y="653638"/>
                    </a:lnTo>
                    <a:lnTo>
                      <a:pt x="739798" y="657870"/>
                    </a:lnTo>
                    <a:lnTo>
                      <a:pt x="742966" y="660820"/>
                    </a:lnTo>
                    <a:lnTo>
                      <a:pt x="747271" y="664181"/>
                    </a:lnTo>
                    <a:lnTo>
                      <a:pt x="753050" y="665028"/>
                    </a:lnTo>
                    <a:lnTo>
                      <a:pt x="757572" y="661207"/>
                    </a:lnTo>
                    <a:lnTo>
                      <a:pt x="760546" y="658160"/>
                    </a:lnTo>
                    <a:lnTo>
                      <a:pt x="761634" y="651945"/>
                    </a:lnTo>
                    <a:lnTo>
                      <a:pt x="765794" y="647375"/>
                    </a:lnTo>
                    <a:lnTo>
                      <a:pt x="770630" y="646891"/>
                    </a:lnTo>
                    <a:lnTo>
                      <a:pt x="777667" y="650011"/>
                    </a:lnTo>
                    <a:lnTo>
                      <a:pt x="781947" y="651921"/>
                    </a:lnTo>
                    <a:lnTo>
                      <a:pt x="788597" y="651244"/>
                    </a:lnTo>
                    <a:lnTo>
                      <a:pt x="793361" y="653735"/>
                    </a:lnTo>
                    <a:lnTo>
                      <a:pt x="799721" y="655452"/>
                    </a:lnTo>
                    <a:lnTo>
                      <a:pt x="804195" y="652961"/>
                    </a:lnTo>
                    <a:lnTo>
                      <a:pt x="807387" y="650083"/>
                    </a:lnTo>
                    <a:lnTo>
                      <a:pt x="810627" y="646577"/>
                    </a:lnTo>
                    <a:lnTo>
                      <a:pt x="812368" y="650833"/>
                    </a:lnTo>
                    <a:lnTo>
                      <a:pt x="813360" y="657144"/>
                    </a:lnTo>
                    <a:lnTo>
                      <a:pt x="811957" y="661110"/>
                    </a:lnTo>
                    <a:lnTo>
                      <a:pt x="811353" y="666430"/>
                    </a:lnTo>
                    <a:lnTo>
                      <a:pt x="814593" y="669332"/>
                    </a:lnTo>
                    <a:lnTo>
                      <a:pt x="813457" y="676562"/>
                    </a:lnTo>
                    <a:lnTo>
                      <a:pt x="819502" y="680359"/>
                    </a:lnTo>
                    <a:lnTo>
                      <a:pt x="824387" y="681471"/>
                    </a:lnTo>
                    <a:lnTo>
                      <a:pt x="828788" y="680673"/>
                    </a:lnTo>
                    <a:lnTo>
                      <a:pt x="832633" y="678352"/>
                    </a:lnTo>
                    <a:lnTo>
                      <a:pt x="836042" y="681907"/>
                    </a:lnTo>
                    <a:lnTo>
                      <a:pt x="839573" y="685340"/>
                    </a:lnTo>
                    <a:lnTo>
                      <a:pt x="837929" y="689258"/>
                    </a:lnTo>
                    <a:lnTo>
                      <a:pt x="836163" y="693949"/>
                    </a:lnTo>
                    <a:lnTo>
                      <a:pt x="837566" y="697964"/>
                    </a:lnTo>
                    <a:lnTo>
                      <a:pt x="834084" y="700406"/>
                    </a:lnTo>
                    <a:lnTo>
                      <a:pt x="834809" y="705097"/>
                    </a:lnTo>
                    <a:lnTo>
                      <a:pt x="840927" y="706935"/>
                    </a:lnTo>
                    <a:lnTo>
                      <a:pt x="845328" y="710006"/>
                    </a:lnTo>
                    <a:lnTo>
                      <a:pt x="849463" y="712231"/>
                    </a:lnTo>
                    <a:lnTo>
                      <a:pt x="855315" y="712449"/>
                    </a:lnTo>
                    <a:lnTo>
                      <a:pt x="860756" y="709063"/>
                    </a:lnTo>
                    <a:lnTo>
                      <a:pt x="863682" y="705677"/>
                    </a:lnTo>
                    <a:lnTo>
                      <a:pt x="867406" y="703791"/>
                    </a:lnTo>
                    <a:lnTo>
                      <a:pt x="868761" y="699825"/>
                    </a:lnTo>
                    <a:lnTo>
                      <a:pt x="872533" y="695497"/>
                    </a:lnTo>
                    <a:lnTo>
                      <a:pt x="877974" y="694215"/>
                    </a:lnTo>
                    <a:lnTo>
                      <a:pt x="880489" y="690685"/>
                    </a:lnTo>
                    <a:lnTo>
                      <a:pt x="882931" y="686380"/>
                    </a:lnTo>
                    <a:lnTo>
                      <a:pt x="888251" y="684204"/>
                    </a:lnTo>
                    <a:lnTo>
                      <a:pt x="893958" y="685655"/>
                    </a:lnTo>
                    <a:lnTo>
                      <a:pt x="896836" y="689548"/>
                    </a:lnTo>
                    <a:lnTo>
                      <a:pt x="901309" y="690951"/>
                    </a:lnTo>
                    <a:lnTo>
                      <a:pt x="901043" y="695497"/>
                    </a:lnTo>
                    <a:lnTo>
                      <a:pt x="901672" y="700962"/>
                    </a:lnTo>
                    <a:lnTo>
                      <a:pt x="906654" y="704033"/>
                    </a:lnTo>
                    <a:lnTo>
                      <a:pt x="910861" y="701833"/>
                    </a:lnTo>
                    <a:lnTo>
                      <a:pt x="915117" y="700261"/>
                    </a:lnTo>
                    <a:lnTo>
                      <a:pt x="920050" y="700624"/>
                    </a:lnTo>
                    <a:lnTo>
                      <a:pt x="924161" y="703332"/>
                    </a:lnTo>
                    <a:lnTo>
                      <a:pt x="925661" y="707394"/>
                    </a:lnTo>
                    <a:lnTo>
                      <a:pt x="923605" y="715374"/>
                    </a:lnTo>
                    <a:lnTo>
                      <a:pt x="925322" y="719461"/>
                    </a:lnTo>
                    <a:lnTo>
                      <a:pt x="929772" y="720767"/>
                    </a:lnTo>
                    <a:lnTo>
                      <a:pt x="934463" y="720960"/>
                    </a:lnTo>
                    <a:lnTo>
                      <a:pt x="940097" y="719945"/>
                    </a:lnTo>
                    <a:lnTo>
                      <a:pt x="942443" y="716342"/>
                    </a:lnTo>
                    <a:lnTo>
                      <a:pt x="943870" y="711675"/>
                    </a:lnTo>
                    <a:lnTo>
                      <a:pt x="948247" y="711747"/>
                    </a:lnTo>
                    <a:lnTo>
                      <a:pt x="949093" y="707588"/>
                    </a:lnTo>
                    <a:lnTo>
                      <a:pt x="954026" y="710127"/>
                    </a:lnTo>
                    <a:lnTo>
                      <a:pt x="958911" y="711602"/>
                    </a:lnTo>
                    <a:lnTo>
                      <a:pt x="960241" y="707346"/>
                    </a:lnTo>
                    <a:lnTo>
                      <a:pt x="962780" y="702752"/>
                    </a:lnTo>
                    <a:lnTo>
                      <a:pt x="967157" y="700672"/>
                    </a:lnTo>
                    <a:lnTo>
                      <a:pt x="971776" y="704372"/>
                    </a:lnTo>
                    <a:lnTo>
                      <a:pt x="974145" y="712086"/>
                    </a:lnTo>
                    <a:lnTo>
                      <a:pt x="974266" y="716753"/>
                    </a:lnTo>
                    <a:lnTo>
                      <a:pt x="970567" y="719268"/>
                    </a:lnTo>
                    <a:lnTo>
                      <a:pt x="968414" y="725120"/>
                    </a:lnTo>
                    <a:lnTo>
                      <a:pt x="969744" y="730319"/>
                    </a:lnTo>
                    <a:lnTo>
                      <a:pt x="971727" y="734938"/>
                    </a:lnTo>
                    <a:lnTo>
                      <a:pt x="975500" y="739871"/>
                    </a:lnTo>
                    <a:lnTo>
                      <a:pt x="979320" y="741733"/>
                    </a:lnTo>
                    <a:lnTo>
                      <a:pt x="986188" y="740910"/>
                    </a:lnTo>
                    <a:lnTo>
                      <a:pt x="988558" y="735639"/>
                    </a:lnTo>
                    <a:lnTo>
                      <a:pt x="988147" y="730972"/>
                    </a:lnTo>
                    <a:lnTo>
                      <a:pt x="987639" y="726281"/>
                    </a:lnTo>
                    <a:lnTo>
                      <a:pt x="991049" y="722556"/>
                    </a:lnTo>
                    <a:lnTo>
                      <a:pt x="994893" y="720985"/>
                    </a:lnTo>
                    <a:lnTo>
                      <a:pt x="991097" y="717599"/>
                    </a:lnTo>
                    <a:lnTo>
                      <a:pt x="990904" y="713246"/>
                    </a:lnTo>
                    <a:lnTo>
                      <a:pt x="994966" y="715447"/>
                    </a:lnTo>
                    <a:lnTo>
                      <a:pt x="999101" y="716632"/>
                    </a:lnTo>
                    <a:lnTo>
                      <a:pt x="1002559" y="712424"/>
                    </a:lnTo>
                    <a:lnTo>
                      <a:pt x="1005655" y="708579"/>
                    </a:lnTo>
                    <a:lnTo>
                      <a:pt x="1006574" y="704178"/>
                    </a:lnTo>
                    <a:lnTo>
                      <a:pt x="1006138" y="698423"/>
                    </a:lnTo>
                    <a:lnTo>
                      <a:pt x="1005316" y="694288"/>
                    </a:lnTo>
                    <a:lnTo>
                      <a:pt x="1009886" y="694699"/>
                    </a:lnTo>
                    <a:lnTo>
                      <a:pt x="1013659" y="691821"/>
                    </a:lnTo>
                    <a:lnTo>
                      <a:pt x="1018156" y="692232"/>
                    </a:lnTo>
                    <a:lnTo>
                      <a:pt x="1021203" y="697383"/>
                    </a:lnTo>
                    <a:lnTo>
                      <a:pt x="1025266" y="698592"/>
                    </a:lnTo>
                    <a:lnTo>
                      <a:pt x="1025266" y="703283"/>
                    </a:lnTo>
                    <a:lnTo>
                      <a:pt x="1023525" y="707418"/>
                    </a:lnTo>
                    <a:lnTo>
                      <a:pt x="1025629" y="711409"/>
                    </a:lnTo>
                    <a:lnTo>
                      <a:pt x="1028845" y="714407"/>
                    </a:lnTo>
                    <a:lnTo>
                      <a:pt x="1032859" y="711409"/>
                    </a:lnTo>
                    <a:lnTo>
                      <a:pt x="1037140" y="709982"/>
                    </a:lnTo>
                    <a:lnTo>
                      <a:pt x="1044055" y="712811"/>
                    </a:lnTo>
                    <a:lnTo>
                      <a:pt x="1048964" y="715592"/>
                    </a:lnTo>
                    <a:lnTo>
                      <a:pt x="1052108" y="712859"/>
                    </a:lnTo>
                    <a:lnTo>
                      <a:pt x="1054865" y="708217"/>
                    </a:lnTo>
                    <a:lnTo>
                      <a:pt x="1054067" y="703525"/>
                    </a:lnTo>
                    <a:lnTo>
                      <a:pt x="1052809" y="699269"/>
                    </a:lnTo>
                    <a:lnTo>
                      <a:pt x="1057791" y="699318"/>
                    </a:lnTo>
                    <a:lnTo>
                      <a:pt x="1062337" y="698906"/>
                    </a:lnTo>
                    <a:lnTo>
                      <a:pt x="1068987" y="698640"/>
                    </a:lnTo>
                    <a:lnTo>
                      <a:pt x="1075178" y="700188"/>
                    </a:lnTo>
                    <a:lnTo>
                      <a:pt x="1075202" y="695642"/>
                    </a:lnTo>
                    <a:lnTo>
                      <a:pt x="1074283" y="689621"/>
                    </a:lnTo>
                    <a:lnTo>
                      <a:pt x="1072058" y="684929"/>
                    </a:lnTo>
                    <a:lnTo>
                      <a:pt x="1067947" y="681810"/>
                    </a:lnTo>
                    <a:lnTo>
                      <a:pt x="1065384" y="677723"/>
                    </a:lnTo>
                    <a:lnTo>
                      <a:pt x="1071792" y="679996"/>
                    </a:lnTo>
                    <a:lnTo>
                      <a:pt x="1074718" y="677022"/>
                    </a:lnTo>
                    <a:lnTo>
                      <a:pt x="1078152" y="673225"/>
                    </a:lnTo>
                    <a:lnTo>
                      <a:pt x="1078104" y="680069"/>
                    </a:lnTo>
                    <a:lnTo>
                      <a:pt x="1076870" y="684978"/>
                    </a:lnTo>
                    <a:lnTo>
                      <a:pt x="1078055" y="689572"/>
                    </a:lnTo>
                    <a:lnTo>
                      <a:pt x="1078708" y="694336"/>
                    </a:lnTo>
                    <a:lnTo>
                      <a:pt x="1080473" y="700986"/>
                    </a:lnTo>
                    <a:lnTo>
                      <a:pt x="1075468" y="707757"/>
                    </a:lnTo>
                    <a:lnTo>
                      <a:pt x="1075323" y="713029"/>
                    </a:lnTo>
                    <a:lnTo>
                      <a:pt x="1078490" y="717309"/>
                    </a:lnTo>
                    <a:lnTo>
                      <a:pt x="1079579" y="722411"/>
                    </a:lnTo>
                    <a:lnTo>
                      <a:pt x="1084004" y="722218"/>
                    </a:lnTo>
                    <a:lnTo>
                      <a:pt x="1088526" y="724564"/>
                    </a:lnTo>
                    <a:lnTo>
                      <a:pt x="1089493" y="729279"/>
                    </a:lnTo>
                    <a:lnTo>
                      <a:pt x="1092855" y="731842"/>
                    </a:lnTo>
                    <a:lnTo>
                      <a:pt x="1098296" y="731987"/>
                    </a:lnTo>
                    <a:lnTo>
                      <a:pt x="1103954" y="730754"/>
                    </a:lnTo>
                    <a:lnTo>
                      <a:pt x="1106784" y="736002"/>
                    </a:lnTo>
                    <a:lnTo>
                      <a:pt x="1109758" y="738976"/>
                    </a:lnTo>
                    <a:lnTo>
                      <a:pt x="1113337" y="742748"/>
                    </a:lnTo>
                    <a:lnTo>
                      <a:pt x="1115272" y="748262"/>
                    </a:lnTo>
                    <a:lnTo>
                      <a:pt x="1120228" y="749108"/>
                    </a:lnTo>
                    <a:lnTo>
                      <a:pt x="1123396" y="745989"/>
                    </a:lnTo>
                    <a:lnTo>
                      <a:pt x="1124484" y="741322"/>
                    </a:lnTo>
                    <a:lnTo>
                      <a:pt x="1125307" y="736655"/>
                    </a:lnTo>
                    <a:lnTo>
                      <a:pt x="1128354" y="733584"/>
                    </a:lnTo>
                    <a:lnTo>
                      <a:pt x="1132779" y="734067"/>
                    </a:lnTo>
                    <a:lnTo>
                      <a:pt x="1136624" y="735832"/>
                    </a:lnTo>
                    <a:lnTo>
                      <a:pt x="1140928" y="736679"/>
                    </a:lnTo>
                    <a:lnTo>
                      <a:pt x="1144290" y="734212"/>
                    </a:lnTo>
                    <a:lnTo>
                      <a:pt x="1148449" y="732036"/>
                    </a:lnTo>
                    <a:lnTo>
                      <a:pt x="1149658" y="727344"/>
                    </a:lnTo>
                    <a:lnTo>
                      <a:pt x="1150480" y="723064"/>
                    </a:lnTo>
                    <a:lnTo>
                      <a:pt x="1154180" y="719969"/>
                    </a:lnTo>
                    <a:lnTo>
                      <a:pt x="1159645" y="719775"/>
                    </a:lnTo>
                    <a:lnTo>
                      <a:pt x="1162886" y="716366"/>
                    </a:lnTo>
                    <a:lnTo>
                      <a:pt x="1167287" y="717575"/>
                    </a:lnTo>
                    <a:lnTo>
                      <a:pt x="1171906" y="718010"/>
                    </a:lnTo>
                    <a:lnTo>
                      <a:pt x="1174469" y="714262"/>
                    </a:lnTo>
                    <a:lnTo>
                      <a:pt x="1178797" y="716318"/>
                    </a:lnTo>
                    <a:lnTo>
                      <a:pt x="1178797" y="711602"/>
                    </a:lnTo>
                    <a:lnTo>
                      <a:pt x="1182352" y="715012"/>
                    </a:lnTo>
                    <a:lnTo>
                      <a:pt x="1186439" y="714214"/>
                    </a:lnTo>
                    <a:lnTo>
                      <a:pt x="1187769" y="709208"/>
                    </a:lnTo>
                    <a:lnTo>
                      <a:pt x="1193258" y="709788"/>
                    </a:lnTo>
                    <a:lnTo>
                      <a:pt x="1197925" y="712714"/>
                    </a:lnTo>
                    <a:lnTo>
                      <a:pt x="1201770" y="715108"/>
                    </a:lnTo>
                    <a:lnTo>
                      <a:pt x="1205518" y="717889"/>
                    </a:lnTo>
                    <a:lnTo>
                      <a:pt x="1209436" y="715205"/>
                    </a:lnTo>
                    <a:lnTo>
                      <a:pt x="1214127" y="713827"/>
                    </a:lnTo>
                    <a:lnTo>
                      <a:pt x="1218553" y="715834"/>
                    </a:lnTo>
                    <a:lnTo>
                      <a:pt x="1220100" y="711916"/>
                    </a:lnTo>
                    <a:lnTo>
                      <a:pt x="1220245" y="707298"/>
                    </a:lnTo>
                    <a:lnTo>
                      <a:pt x="1224356" y="705871"/>
                    </a:lnTo>
                    <a:lnTo>
                      <a:pt x="1228564" y="708120"/>
                    </a:lnTo>
                    <a:lnTo>
                      <a:pt x="1233545" y="705049"/>
                    </a:lnTo>
                    <a:lnTo>
                      <a:pt x="1240026" y="703211"/>
                    </a:lnTo>
                    <a:lnTo>
                      <a:pt x="1243798" y="701301"/>
                    </a:lnTo>
                    <a:lnTo>
                      <a:pt x="1246603" y="696948"/>
                    </a:lnTo>
                    <a:lnTo>
                      <a:pt x="1251488" y="697818"/>
                    </a:lnTo>
                    <a:lnTo>
                      <a:pt x="1255309" y="700478"/>
                    </a:lnTo>
                    <a:lnTo>
                      <a:pt x="1256059" y="705290"/>
                    </a:lnTo>
                    <a:lnTo>
                      <a:pt x="1258864" y="709885"/>
                    </a:lnTo>
                    <a:lnTo>
                      <a:pt x="1261862" y="706475"/>
                    </a:lnTo>
                    <a:lnTo>
                      <a:pt x="1264716" y="710224"/>
                    </a:lnTo>
                    <a:lnTo>
                      <a:pt x="1269842" y="708410"/>
                    </a:lnTo>
                    <a:lnTo>
                      <a:pt x="1274509" y="710828"/>
                    </a:lnTo>
                    <a:lnTo>
                      <a:pt x="1279467" y="711796"/>
                    </a:lnTo>
                    <a:lnTo>
                      <a:pt x="1285996" y="711505"/>
                    </a:lnTo>
                    <a:lnTo>
                      <a:pt x="1292501" y="711312"/>
                    </a:lnTo>
                    <a:lnTo>
                      <a:pt x="1295016" y="707588"/>
                    </a:lnTo>
                    <a:lnTo>
                      <a:pt x="1298667" y="709764"/>
                    </a:lnTo>
                    <a:lnTo>
                      <a:pt x="1303189" y="703815"/>
                    </a:lnTo>
                    <a:lnTo>
                      <a:pt x="1305970" y="707274"/>
                    </a:lnTo>
                    <a:lnTo>
                      <a:pt x="1308509" y="703477"/>
                    </a:lnTo>
                    <a:lnTo>
                      <a:pt x="1307638" y="698810"/>
                    </a:lnTo>
                    <a:lnTo>
                      <a:pt x="1311073" y="694312"/>
                    </a:lnTo>
                    <a:lnTo>
                      <a:pt x="1316465" y="692764"/>
                    </a:lnTo>
                    <a:lnTo>
                      <a:pt x="1321084" y="694409"/>
                    </a:lnTo>
                    <a:lnTo>
                      <a:pt x="1325509" y="696464"/>
                    </a:lnTo>
                    <a:lnTo>
                      <a:pt x="1330781" y="696803"/>
                    </a:lnTo>
                    <a:lnTo>
                      <a:pt x="1330128" y="701107"/>
                    </a:lnTo>
                    <a:lnTo>
                      <a:pt x="1334239" y="702461"/>
                    </a:lnTo>
                    <a:lnTo>
                      <a:pt x="1338060" y="700478"/>
                    </a:lnTo>
                    <a:lnTo>
                      <a:pt x="1335714" y="705000"/>
                    </a:lnTo>
                    <a:lnTo>
                      <a:pt x="1338132" y="708652"/>
                    </a:lnTo>
                    <a:lnTo>
                      <a:pt x="1338906" y="703211"/>
                    </a:lnTo>
                    <a:lnTo>
                      <a:pt x="1342775" y="707636"/>
                    </a:lnTo>
                    <a:lnTo>
                      <a:pt x="1344758" y="712327"/>
                    </a:lnTo>
                    <a:lnTo>
                      <a:pt x="1349352" y="712473"/>
                    </a:lnTo>
                    <a:lnTo>
                      <a:pt x="1353173" y="714334"/>
                    </a:lnTo>
                    <a:lnTo>
                      <a:pt x="1356752" y="711239"/>
                    </a:lnTo>
                    <a:lnTo>
                      <a:pt x="1357961" y="716076"/>
                    </a:lnTo>
                    <a:lnTo>
                      <a:pt x="1361710" y="718107"/>
                    </a:lnTo>
                    <a:lnTo>
                      <a:pt x="1362701" y="723403"/>
                    </a:lnTo>
                    <a:lnTo>
                      <a:pt x="1365699" y="719582"/>
                    </a:lnTo>
                    <a:lnTo>
                      <a:pt x="1365675" y="725966"/>
                    </a:lnTo>
                    <a:lnTo>
                      <a:pt x="1370463" y="730851"/>
                    </a:lnTo>
                    <a:lnTo>
                      <a:pt x="1374332" y="734067"/>
                    </a:lnTo>
                    <a:lnTo>
                      <a:pt x="1378226" y="738009"/>
                    </a:lnTo>
                    <a:lnTo>
                      <a:pt x="1383231" y="737283"/>
                    </a:lnTo>
                    <a:lnTo>
                      <a:pt x="1382699" y="732834"/>
                    </a:lnTo>
                    <a:lnTo>
                      <a:pt x="1385746" y="738396"/>
                    </a:lnTo>
                    <a:lnTo>
                      <a:pt x="1389833" y="737525"/>
                    </a:lnTo>
                    <a:lnTo>
                      <a:pt x="1393581" y="740040"/>
                    </a:lnTo>
                    <a:lnTo>
                      <a:pt x="1397451" y="741612"/>
                    </a:lnTo>
                    <a:lnTo>
                      <a:pt x="1399240" y="745771"/>
                    </a:lnTo>
                    <a:lnTo>
                      <a:pt x="1403496" y="744562"/>
                    </a:lnTo>
                    <a:lnTo>
                      <a:pt x="1407776" y="749181"/>
                    </a:lnTo>
                    <a:lnTo>
                      <a:pt x="1411693" y="746714"/>
                    </a:lnTo>
                    <a:lnTo>
                      <a:pt x="1414402" y="750438"/>
                    </a:lnTo>
                    <a:lnTo>
                      <a:pt x="1419190" y="749761"/>
                    </a:lnTo>
                    <a:lnTo>
                      <a:pt x="1421729" y="753582"/>
                    </a:lnTo>
                    <a:lnTo>
                      <a:pt x="1424413" y="750366"/>
                    </a:lnTo>
                    <a:lnTo>
                      <a:pt x="1428113" y="752663"/>
                    </a:lnTo>
                    <a:lnTo>
                      <a:pt x="1424534" y="757040"/>
                    </a:lnTo>
                    <a:lnTo>
                      <a:pt x="1429540" y="754815"/>
                    </a:lnTo>
                    <a:lnTo>
                      <a:pt x="1428404" y="759361"/>
                    </a:lnTo>
                    <a:lnTo>
                      <a:pt x="1432684" y="759120"/>
                    </a:lnTo>
                    <a:lnTo>
                      <a:pt x="1434787" y="762819"/>
                    </a:lnTo>
                    <a:close/>
                  </a:path>
                </a:pathLst>
              </a:custGeom>
              <a:solidFill>
                <a:srgbClr val="1D3E59"/>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22558D0D-B14A-5F0D-A64D-280853E58106}"/>
                  </a:ext>
                </a:extLst>
              </p:cNvPr>
              <p:cNvSpPr/>
              <p:nvPr/>
            </p:nvSpPr>
            <p:spPr>
              <a:xfrm>
                <a:off x="8252038" y="3888263"/>
                <a:ext cx="911635" cy="952502"/>
              </a:xfrm>
              <a:custGeom>
                <a:avLst/>
                <a:gdLst>
                  <a:gd name="connsiteX0" fmla="*/ 747367 w 911635"/>
                  <a:gd name="connsiteY0" fmla="*/ 950665 h 952502"/>
                  <a:gd name="connsiteX1" fmla="*/ 751018 w 911635"/>
                  <a:gd name="connsiteY1" fmla="*/ 947424 h 952502"/>
                  <a:gd name="connsiteX2" fmla="*/ 748891 w 911635"/>
                  <a:gd name="connsiteY2" fmla="*/ 940194 h 952502"/>
                  <a:gd name="connsiteX3" fmla="*/ 750221 w 911635"/>
                  <a:gd name="connsiteY3" fmla="*/ 936156 h 952502"/>
                  <a:gd name="connsiteX4" fmla="*/ 750414 w 911635"/>
                  <a:gd name="connsiteY4" fmla="*/ 931005 h 952502"/>
                  <a:gd name="connsiteX5" fmla="*/ 751139 w 911635"/>
                  <a:gd name="connsiteY5" fmla="*/ 925612 h 952502"/>
                  <a:gd name="connsiteX6" fmla="*/ 750849 w 911635"/>
                  <a:gd name="connsiteY6" fmla="*/ 920050 h 952502"/>
                  <a:gd name="connsiteX7" fmla="*/ 750414 w 911635"/>
                  <a:gd name="connsiteY7" fmla="*/ 915407 h 952502"/>
                  <a:gd name="connsiteX8" fmla="*/ 750535 w 911635"/>
                  <a:gd name="connsiteY8" fmla="*/ 910692 h 952502"/>
                  <a:gd name="connsiteX9" fmla="*/ 750680 w 911635"/>
                  <a:gd name="connsiteY9" fmla="*/ 905976 h 952502"/>
                  <a:gd name="connsiteX10" fmla="*/ 749398 w 911635"/>
                  <a:gd name="connsiteY10" fmla="*/ 901454 h 952502"/>
                  <a:gd name="connsiteX11" fmla="*/ 746666 w 911635"/>
                  <a:gd name="connsiteY11" fmla="*/ 897150 h 952502"/>
                  <a:gd name="connsiteX12" fmla="*/ 743691 w 911635"/>
                  <a:gd name="connsiteY12" fmla="*/ 892894 h 952502"/>
                  <a:gd name="connsiteX13" fmla="*/ 741152 w 911635"/>
                  <a:gd name="connsiteY13" fmla="*/ 889339 h 952502"/>
                  <a:gd name="connsiteX14" fmla="*/ 739750 w 911635"/>
                  <a:gd name="connsiteY14" fmla="*/ 884866 h 952502"/>
                  <a:gd name="connsiteX15" fmla="*/ 740354 w 911635"/>
                  <a:gd name="connsiteY15" fmla="*/ 880150 h 952502"/>
                  <a:gd name="connsiteX16" fmla="*/ 740112 w 911635"/>
                  <a:gd name="connsiteY16" fmla="*/ 875894 h 952502"/>
                  <a:gd name="connsiteX17" fmla="*/ 738758 w 911635"/>
                  <a:gd name="connsiteY17" fmla="*/ 870647 h 952502"/>
                  <a:gd name="connsiteX18" fmla="*/ 741588 w 911635"/>
                  <a:gd name="connsiteY18" fmla="*/ 866995 h 952502"/>
                  <a:gd name="connsiteX19" fmla="*/ 742845 w 911635"/>
                  <a:gd name="connsiteY19" fmla="*/ 862111 h 952502"/>
                  <a:gd name="connsiteX20" fmla="*/ 746400 w 911635"/>
                  <a:gd name="connsiteY20" fmla="*/ 859547 h 952502"/>
                  <a:gd name="connsiteX21" fmla="*/ 750801 w 911635"/>
                  <a:gd name="connsiteY21" fmla="*/ 857322 h 952502"/>
                  <a:gd name="connsiteX22" fmla="*/ 751285 w 911635"/>
                  <a:gd name="connsiteY22" fmla="*/ 851906 h 952502"/>
                  <a:gd name="connsiteX23" fmla="*/ 755081 w 911635"/>
                  <a:gd name="connsiteY23" fmla="*/ 849608 h 952502"/>
                  <a:gd name="connsiteX24" fmla="*/ 759506 w 911635"/>
                  <a:gd name="connsiteY24" fmla="*/ 850334 h 952502"/>
                  <a:gd name="connsiteX25" fmla="*/ 763424 w 911635"/>
                  <a:gd name="connsiteY25" fmla="*/ 848907 h 952502"/>
                  <a:gd name="connsiteX26" fmla="*/ 768042 w 911635"/>
                  <a:gd name="connsiteY26" fmla="*/ 853599 h 952502"/>
                  <a:gd name="connsiteX27" fmla="*/ 774136 w 911635"/>
                  <a:gd name="connsiteY27" fmla="*/ 854638 h 952502"/>
                  <a:gd name="connsiteX28" fmla="*/ 778489 w 911635"/>
                  <a:gd name="connsiteY28" fmla="*/ 853719 h 952502"/>
                  <a:gd name="connsiteX29" fmla="*/ 782721 w 911635"/>
                  <a:gd name="connsiteY29" fmla="*/ 854275 h 952502"/>
                  <a:gd name="connsiteX30" fmla="*/ 784825 w 911635"/>
                  <a:gd name="connsiteY30" fmla="*/ 858507 h 952502"/>
                  <a:gd name="connsiteX31" fmla="*/ 788525 w 911635"/>
                  <a:gd name="connsiteY31" fmla="*/ 855944 h 952502"/>
                  <a:gd name="connsiteX32" fmla="*/ 792926 w 911635"/>
                  <a:gd name="connsiteY32" fmla="*/ 858459 h 952502"/>
                  <a:gd name="connsiteX33" fmla="*/ 797230 w 911635"/>
                  <a:gd name="connsiteY33" fmla="*/ 860345 h 952502"/>
                  <a:gd name="connsiteX34" fmla="*/ 802188 w 911635"/>
                  <a:gd name="connsiteY34" fmla="*/ 860200 h 952502"/>
                  <a:gd name="connsiteX35" fmla="*/ 806492 w 911635"/>
                  <a:gd name="connsiteY35" fmla="*/ 858024 h 952502"/>
                  <a:gd name="connsiteX36" fmla="*/ 808935 w 911635"/>
                  <a:gd name="connsiteY36" fmla="*/ 861627 h 952502"/>
                  <a:gd name="connsiteX37" fmla="*/ 813384 w 911635"/>
                  <a:gd name="connsiteY37" fmla="*/ 860515 h 952502"/>
                  <a:gd name="connsiteX38" fmla="*/ 816841 w 911635"/>
                  <a:gd name="connsiteY38" fmla="*/ 863271 h 952502"/>
                  <a:gd name="connsiteX39" fmla="*/ 821243 w 911635"/>
                  <a:gd name="connsiteY39" fmla="*/ 860974 h 952502"/>
                  <a:gd name="connsiteX40" fmla="*/ 825789 w 911635"/>
                  <a:gd name="connsiteY40" fmla="*/ 862715 h 952502"/>
                  <a:gd name="connsiteX41" fmla="*/ 830263 w 911635"/>
                  <a:gd name="connsiteY41" fmla="*/ 862425 h 952502"/>
                  <a:gd name="connsiteX42" fmla="*/ 833334 w 911635"/>
                  <a:gd name="connsiteY42" fmla="*/ 859257 h 952502"/>
                  <a:gd name="connsiteX43" fmla="*/ 837711 w 911635"/>
                  <a:gd name="connsiteY43" fmla="*/ 858362 h 952502"/>
                  <a:gd name="connsiteX44" fmla="*/ 841023 w 911635"/>
                  <a:gd name="connsiteY44" fmla="*/ 861143 h 952502"/>
                  <a:gd name="connsiteX45" fmla="*/ 845643 w 911635"/>
                  <a:gd name="connsiteY45" fmla="*/ 860659 h 952502"/>
                  <a:gd name="connsiteX46" fmla="*/ 843950 w 911635"/>
                  <a:gd name="connsiteY46" fmla="*/ 854203 h 952502"/>
                  <a:gd name="connsiteX47" fmla="*/ 842837 w 911635"/>
                  <a:gd name="connsiteY47" fmla="*/ 849681 h 952502"/>
                  <a:gd name="connsiteX48" fmla="*/ 842668 w 911635"/>
                  <a:gd name="connsiteY48" fmla="*/ 844990 h 952502"/>
                  <a:gd name="connsiteX49" fmla="*/ 843466 w 911635"/>
                  <a:gd name="connsiteY49" fmla="*/ 840153 h 952502"/>
                  <a:gd name="connsiteX50" fmla="*/ 844990 w 911635"/>
                  <a:gd name="connsiteY50" fmla="*/ 835196 h 952502"/>
                  <a:gd name="connsiteX51" fmla="*/ 846053 w 911635"/>
                  <a:gd name="connsiteY51" fmla="*/ 830336 h 952502"/>
                  <a:gd name="connsiteX52" fmla="*/ 846464 w 911635"/>
                  <a:gd name="connsiteY52" fmla="*/ 826104 h 952502"/>
                  <a:gd name="connsiteX53" fmla="*/ 847480 w 911635"/>
                  <a:gd name="connsiteY53" fmla="*/ 820687 h 952502"/>
                  <a:gd name="connsiteX54" fmla="*/ 847142 w 911635"/>
                  <a:gd name="connsiteY54" fmla="*/ 811449 h 952502"/>
                  <a:gd name="connsiteX55" fmla="*/ 846658 w 911635"/>
                  <a:gd name="connsiteY55" fmla="*/ 806685 h 952502"/>
                  <a:gd name="connsiteX56" fmla="*/ 844627 w 911635"/>
                  <a:gd name="connsiteY56" fmla="*/ 803034 h 952502"/>
                  <a:gd name="connsiteX57" fmla="*/ 842620 w 911635"/>
                  <a:gd name="connsiteY57" fmla="*/ 807290 h 952502"/>
                  <a:gd name="connsiteX58" fmla="*/ 842160 w 911635"/>
                  <a:gd name="connsiteY58" fmla="*/ 812030 h 952502"/>
                  <a:gd name="connsiteX59" fmla="*/ 838968 w 911635"/>
                  <a:gd name="connsiteY59" fmla="*/ 815028 h 952502"/>
                  <a:gd name="connsiteX60" fmla="*/ 837493 w 911635"/>
                  <a:gd name="connsiteY60" fmla="*/ 819454 h 952502"/>
                  <a:gd name="connsiteX61" fmla="*/ 838170 w 911635"/>
                  <a:gd name="connsiteY61" fmla="*/ 812707 h 952502"/>
                  <a:gd name="connsiteX62" fmla="*/ 838654 w 911635"/>
                  <a:gd name="connsiteY62" fmla="*/ 807919 h 952502"/>
                  <a:gd name="connsiteX63" fmla="*/ 834229 w 911635"/>
                  <a:gd name="connsiteY63" fmla="*/ 806057 h 952502"/>
                  <a:gd name="connsiteX64" fmla="*/ 831351 w 911635"/>
                  <a:gd name="connsiteY64" fmla="*/ 809950 h 952502"/>
                  <a:gd name="connsiteX65" fmla="*/ 826079 w 911635"/>
                  <a:gd name="connsiteY65" fmla="*/ 808209 h 952502"/>
                  <a:gd name="connsiteX66" fmla="*/ 822549 w 911635"/>
                  <a:gd name="connsiteY66" fmla="*/ 805041 h 952502"/>
                  <a:gd name="connsiteX67" fmla="*/ 818220 w 911635"/>
                  <a:gd name="connsiteY67" fmla="*/ 808765 h 952502"/>
                  <a:gd name="connsiteX68" fmla="*/ 813432 w 911635"/>
                  <a:gd name="connsiteY68" fmla="*/ 808209 h 952502"/>
                  <a:gd name="connsiteX69" fmla="*/ 817519 w 911635"/>
                  <a:gd name="connsiteY69" fmla="*/ 806444 h 952502"/>
                  <a:gd name="connsiteX70" fmla="*/ 820735 w 911635"/>
                  <a:gd name="connsiteY70" fmla="*/ 803324 h 952502"/>
                  <a:gd name="connsiteX71" fmla="*/ 826805 w 911635"/>
                  <a:gd name="connsiteY71" fmla="*/ 805017 h 952502"/>
                  <a:gd name="connsiteX72" fmla="*/ 832584 w 911635"/>
                  <a:gd name="connsiteY72" fmla="*/ 802042 h 952502"/>
                  <a:gd name="connsiteX73" fmla="*/ 835679 w 911635"/>
                  <a:gd name="connsiteY73" fmla="*/ 796384 h 952502"/>
                  <a:gd name="connsiteX74" fmla="*/ 831399 w 911635"/>
                  <a:gd name="connsiteY74" fmla="*/ 794353 h 952502"/>
                  <a:gd name="connsiteX75" fmla="*/ 831714 w 911635"/>
                  <a:gd name="connsiteY75" fmla="*/ 790121 h 952502"/>
                  <a:gd name="connsiteX76" fmla="*/ 827264 w 911635"/>
                  <a:gd name="connsiteY76" fmla="*/ 786107 h 952502"/>
                  <a:gd name="connsiteX77" fmla="*/ 833044 w 911635"/>
                  <a:gd name="connsiteY77" fmla="*/ 789275 h 952502"/>
                  <a:gd name="connsiteX78" fmla="*/ 838509 w 911635"/>
                  <a:gd name="connsiteY78" fmla="*/ 791475 h 952502"/>
                  <a:gd name="connsiteX79" fmla="*/ 839162 w 911635"/>
                  <a:gd name="connsiteY79" fmla="*/ 796481 h 952502"/>
                  <a:gd name="connsiteX80" fmla="*/ 841943 w 911635"/>
                  <a:gd name="connsiteY80" fmla="*/ 793264 h 952502"/>
                  <a:gd name="connsiteX81" fmla="*/ 842305 w 911635"/>
                  <a:gd name="connsiteY81" fmla="*/ 788501 h 952502"/>
                  <a:gd name="connsiteX82" fmla="*/ 843031 w 911635"/>
                  <a:gd name="connsiteY82" fmla="*/ 783664 h 952502"/>
                  <a:gd name="connsiteX83" fmla="*/ 842402 w 911635"/>
                  <a:gd name="connsiteY83" fmla="*/ 779045 h 952502"/>
                  <a:gd name="connsiteX84" fmla="*/ 840951 w 911635"/>
                  <a:gd name="connsiteY84" fmla="*/ 774572 h 952502"/>
                  <a:gd name="connsiteX85" fmla="*/ 836913 w 911635"/>
                  <a:gd name="connsiteY85" fmla="*/ 778199 h 952502"/>
                  <a:gd name="connsiteX86" fmla="*/ 833431 w 911635"/>
                  <a:gd name="connsiteY86" fmla="*/ 781633 h 952502"/>
                  <a:gd name="connsiteX87" fmla="*/ 829029 w 911635"/>
                  <a:gd name="connsiteY87" fmla="*/ 779094 h 952502"/>
                  <a:gd name="connsiteX88" fmla="*/ 824797 w 911635"/>
                  <a:gd name="connsiteY88" fmla="*/ 776627 h 952502"/>
                  <a:gd name="connsiteX89" fmla="*/ 820421 w 911635"/>
                  <a:gd name="connsiteY89" fmla="*/ 775152 h 952502"/>
                  <a:gd name="connsiteX90" fmla="*/ 817084 w 911635"/>
                  <a:gd name="connsiteY90" fmla="*/ 768816 h 952502"/>
                  <a:gd name="connsiteX91" fmla="*/ 816503 w 911635"/>
                  <a:gd name="connsiteY91" fmla="*/ 764198 h 952502"/>
                  <a:gd name="connsiteX92" fmla="*/ 818535 w 911635"/>
                  <a:gd name="connsiteY92" fmla="*/ 768406 h 952502"/>
                  <a:gd name="connsiteX93" fmla="*/ 820856 w 911635"/>
                  <a:gd name="connsiteY93" fmla="*/ 772952 h 952502"/>
                  <a:gd name="connsiteX94" fmla="*/ 825378 w 911635"/>
                  <a:gd name="connsiteY94" fmla="*/ 774112 h 952502"/>
                  <a:gd name="connsiteX95" fmla="*/ 829392 w 911635"/>
                  <a:gd name="connsiteY95" fmla="*/ 776047 h 952502"/>
                  <a:gd name="connsiteX96" fmla="*/ 833721 w 911635"/>
                  <a:gd name="connsiteY96" fmla="*/ 775684 h 952502"/>
                  <a:gd name="connsiteX97" fmla="*/ 834978 w 911635"/>
                  <a:gd name="connsiteY97" fmla="*/ 770775 h 952502"/>
                  <a:gd name="connsiteX98" fmla="*/ 834229 w 911635"/>
                  <a:gd name="connsiteY98" fmla="*/ 766181 h 952502"/>
                  <a:gd name="connsiteX99" fmla="*/ 838533 w 911635"/>
                  <a:gd name="connsiteY99" fmla="*/ 762674 h 952502"/>
                  <a:gd name="connsiteX100" fmla="*/ 839065 w 911635"/>
                  <a:gd name="connsiteY100" fmla="*/ 769832 h 952502"/>
                  <a:gd name="connsiteX101" fmla="*/ 843611 w 911635"/>
                  <a:gd name="connsiteY101" fmla="*/ 769542 h 952502"/>
                  <a:gd name="connsiteX102" fmla="*/ 847069 w 911635"/>
                  <a:gd name="connsiteY102" fmla="*/ 766930 h 952502"/>
                  <a:gd name="connsiteX103" fmla="*/ 848447 w 911635"/>
                  <a:gd name="connsiteY103" fmla="*/ 760353 h 952502"/>
                  <a:gd name="connsiteX104" fmla="*/ 852172 w 911635"/>
                  <a:gd name="connsiteY104" fmla="*/ 753969 h 952502"/>
                  <a:gd name="connsiteX105" fmla="*/ 855243 w 911635"/>
                  <a:gd name="connsiteY105" fmla="*/ 749592 h 952502"/>
                  <a:gd name="connsiteX106" fmla="*/ 858604 w 911635"/>
                  <a:gd name="connsiteY106" fmla="*/ 743546 h 952502"/>
                  <a:gd name="connsiteX107" fmla="*/ 859281 w 911635"/>
                  <a:gd name="connsiteY107" fmla="*/ 738710 h 952502"/>
                  <a:gd name="connsiteX108" fmla="*/ 857298 w 911635"/>
                  <a:gd name="connsiteY108" fmla="*/ 734309 h 952502"/>
                  <a:gd name="connsiteX109" fmla="*/ 854155 w 911635"/>
                  <a:gd name="connsiteY109" fmla="*/ 730077 h 952502"/>
                  <a:gd name="connsiteX110" fmla="*/ 849802 w 911635"/>
                  <a:gd name="connsiteY110" fmla="*/ 730005 h 952502"/>
                  <a:gd name="connsiteX111" fmla="*/ 845135 w 911635"/>
                  <a:gd name="connsiteY111" fmla="*/ 727852 h 952502"/>
                  <a:gd name="connsiteX112" fmla="*/ 852510 w 911635"/>
                  <a:gd name="connsiteY112" fmla="*/ 727925 h 952502"/>
                  <a:gd name="connsiteX113" fmla="*/ 854759 w 911635"/>
                  <a:gd name="connsiteY113" fmla="*/ 721565 h 952502"/>
                  <a:gd name="connsiteX114" fmla="*/ 852486 w 911635"/>
                  <a:gd name="connsiteY114" fmla="*/ 716680 h 952502"/>
                  <a:gd name="connsiteX115" fmla="*/ 849584 w 911635"/>
                  <a:gd name="connsiteY115" fmla="*/ 712666 h 952502"/>
                  <a:gd name="connsiteX116" fmla="*/ 846223 w 911635"/>
                  <a:gd name="connsiteY116" fmla="*/ 709111 h 952502"/>
                  <a:gd name="connsiteX117" fmla="*/ 841773 w 911635"/>
                  <a:gd name="connsiteY117" fmla="*/ 704178 h 952502"/>
                  <a:gd name="connsiteX118" fmla="*/ 846344 w 911635"/>
                  <a:gd name="connsiteY118" fmla="*/ 705121 h 952502"/>
                  <a:gd name="connsiteX119" fmla="*/ 850188 w 911635"/>
                  <a:gd name="connsiteY119" fmla="*/ 708870 h 952502"/>
                  <a:gd name="connsiteX120" fmla="*/ 854711 w 911635"/>
                  <a:gd name="connsiteY120" fmla="*/ 715713 h 952502"/>
                  <a:gd name="connsiteX121" fmla="*/ 857588 w 911635"/>
                  <a:gd name="connsiteY121" fmla="*/ 710683 h 952502"/>
                  <a:gd name="connsiteX122" fmla="*/ 858846 w 911635"/>
                  <a:gd name="connsiteY122" fmla="*/ 705774 h 952502"/>
                  <a:gd name="connsiteX123" fmla="*/ 860974 w 911635"/>
                  <a:gd name="connsiteY123" fmla="*/ 701252 h 952502"/>
                  <a:gd name="connsiteX124" fmla="*/ 863996 w 911635"/>
                  <a:gd name="connsiteY124" fmla="*/ 695521 h 952502"/>
                  <a:gd name="connsiteX125" fmla="*/ 865714 w 911635"/>
                  <a:gd name="connsiteY125" fmla="*/ 690540 h 952502"/>
                  <a:gd name="connsiteX126" fmla="*/ 867382 w 911635"/>
                  <a:gd name="connsiteY126" fmla="*/ 685558 h 952502"/>
                  <a:gd name="connsiteX127" fmla="*/ 865858 w 911635"/>
                  <a:gd name="connsiteY127" fmla="*/ 681060 h 952502"/>
                  <a:gd name="connsiteX128" fmla="*/ 861337 w 911635"/>
                  <a:gd name="connsiteY128" fmla="*/ 682729 h 952502"/>
                  <a:gd name="connsiteX129" fmla="*/ 855629 w 911635"/>
                  <a:gd name="connsiteY129" fmla="*/ 687396 h 952502"/>
                  <a:gd name="connsiteX130" fmla="*/ 851882 w 911635"/>
                  <a:gd name="connsiteY130" fmla="*/ 690612 h 952502"/>
                  <a:gd name="connsiteX131" fmla="*/ 848326 w 911635"/>
                  <a:gd name="connsiteY131" fmla="*/ 693248 h 952502"/>
                  <a:gd name="connsiteX132" fmla="*/ 850406 w 911635"/>
                  <a:gd name="connsiteY132" fmla="*/ 688774 h 952502"/>
                  <a:gd name="connsiteX133" fmla="*/ 853284 w 911635"/>
                  <a:gd name="connsiteY133" fmla="*/ 685776 h 952502"/>
                  <a:gd name="connsiteX134" fmla="*/ 847940 w 911635"/>
                  <a:gd name="connsiteY134" fmla="*/ 686114 h 952502"/>
                  <a:gd name="connsiteX135" fmla="*/ 849560 w 911635"/>
                  <a:gd name="connsiteY135" fmla="*/ 679247 h 952502"/>
                  <a:gd name="connsiteX136" fmla="*/ 854082 w 911635"/>
                  <a:gd name="connsiteY136" fmla="*/ 678207 h 952502"/>
                  <a:gd name="connsiteX137" fmla="*/ 860079 w 911635"/>
                  <a:gd name="connsiteY137" fmla="*/ 676030 h 952502"/>
                  <a:gd name="connsiteX138" fmla="*/ 862981 w 911635"/>
                  <a:gd name="connsiteY138" fmla="*/ 672500 h 952502"/>
                  <a:gd name="connsiteX139" fmla="*/ 862497 w 911635"/>
                  <a:gd name="connsiteY139" fmla="*/ 667446 h 952502"/>
                  <a:gd name="connsiteX140" fmla="*/ 859233 w 911635"/>
                  <a:gd name="connsiteY140" fmla="*/ 664713 h 952502"/>
                  <a:gd name="connsiteX141" fmla="*/ 865617 w 911635"/>
                  <a:gd name="connsiteY141" fmla="*/ 666599 h 952502"/>
                  <a:gd name="connsiteX142" fmla="*/ 864794 w 911635"/>
                  <a:gd name="connsiteY142" fmla="*/ 671073 h 952502"/>
                  <a:gd name="connsiteX143" fmla="*/ 866729 w 911635"/>
                  <a:gd name="connsiteY143" fmla="*/ 675111 h 952502"/>
                  <a:gd name="connsiteX144" fmla="*/ 869631 w 911635"/>
                  <a:gd name="connsiteY144" fmla="*/ 671049 h 952502"/>
                  <a:gd name="connsiteX145" fmla="*/ 870743 w 911635"/>
                  <a:gd name="connsiteY145" fmla="*/ 666140 h 952502"/>
                  <a:gd name="connsiteX146" fmla="*/ 872267 w 911635"/>
                  <a:gd name="connsiteY146" fmla="*/ 661183 h 952502"/>
                  <a:gd name="connsiteX147" fmla="*/ 872508 w 911635"/>
                  <a:gd name="connsiteY147" fmla="*/ 656419 h 952502"/>
                  <a:gd name="connsiteX148" fmla="*/ 871082 w 911635"/>
                  <a:gd name="connsiteY148" fmla="*/ 651921 h 952502"/>
                  <a:gd name="connsiteX149" fmla="*/ 870526 w 911635"/>
                  <a:gd name="connsiteY149" fmla="*/ 647302 h 952502"/>
                  <a:gd name="connsiteX150" fmla="*/ 866125 w 911635"/>
                  <a:gd name="connsiteY150" fmla="*/ 645827 h 952502"/>
                  <a:gd name="connsiteX151" fmla="*/ 861844 w 911635"/>
                  <a:gd name="connsiteY151" fmla="*/ 648657 h 952502"/>
                  <a:gd name="connsiteX152" fmla="*/ 860273 w 911635"/>
                  <a:gd name="connsiteY152" fmla="*/ 653638 h 952502"/>
                  <a:gd name="connsiteX153" fmla="*/ 858894 w 911635"/>
                  <a:gd name="connsiteY153" fmla="*/ 649140 h 952502"/>
                  <a:gd name="connsiteX154" fmla="*/ 860393 w 911635"/>
                  <a:gd name="connsiteY154" fmla="*/ 645053 h 952502"/>
                  <a:gd name="connsiteX155" fmla="*/ 855509 w 911635"/>
                  <a:gd name="connsiteY155" fmla="*/ 640870 h 952502"/>
                  <a:gd name="connsiteX156" fmla="*/ 859112 w 911635"/>
                  <a:gd name="connsiteY156" fmla="*/ 638428 h 952502"/>
                  <a:gd name="connsiteX157" fmla="*/ 864142 w 911635"/>
                  <a:gd name="connsiteY157" fmla="*/ 638863 h 952502"/>
                  <a:gd name="connsiteX158" fmla="*/ 862522 w 911635"/>
                  <a:gd name="connsiteY158" fmla="*/ 634776 h 952502"/>
                  <a:gd name="connsiteX159" fmla="*/ 866802 w 911635"/>
                  <a:gd name="connsiteY159" fmla="*/ 636735 h 952502"/>
                  <a:gd name="connsiteX160" fmla="*/ 871904 w 911635"/>
                  <a:gd name="connsiteY160" fmla="*/ 635961 h 952502"/>
                  <a:gd name="connsiteX161" fmla="*/ 875193 w 911635"/>
                  <a:gd name="connsiteY161" fmla="*/ 632406 h 952502"/>
                  <a:gd name="connsiteX162" fmla="*/ 879594 w 911635"/>
                  <a:gd name="connsiteY162" fmla="*/ 627328 h 952502"/>
                  <a:gd name="connsiteX163" fmla="*/ 881794 w 911635"/>
                  <a:gd name="connsiteY163" fmla="*/ 621911 h 952502"/>
                  <a:gd name="connsiteX164" fmla="*/ 883632 w 911635"/>
                  <a:gd name="connsiteY164" fmla="*/ 617365 h 952502"/>
                  <a:gd name="connsiteX165" fmla="*/ 879521 w 911635"/>
                  <a:gd name="connsiteY165" fmla="*/ 616494 h 952502"/>
                  <a:gd name="connsiteX166" fmla="*/ 875411 w 911635"/>
                  <a:gd name="connsiteY166" fmla="*/ 615213 h 952502"/>
                  <a:gd name="connsiteX167" fmla="*/ 871880 w 911635"/>
                  <a:gd name="connsiteY167" fmla="*/ 612069 h 952502"/>
                  <a:gd name="connsiteX168" fmla="*/ 866826 w 911635"/>
                  <a:gd name="connsiteY168" fmla="*/ 611755 h 952502"/>
                  <a:gd name="connsiteX169" fmla="*/ 870356 w 911635"/>
                  <a:gd name="connsiteY169" fmla="*/ 608925 h 952502"/>
                  <a:gd name="connsiteX170" fmla="*/ 871880 w 911635"/>
                  <a:gd name="connsiteY170" fmla="*/ 604597 h 952502"/>
                  <a:gd name="connsiteX171" fmla="*/ 865810 w 911635"/>
                  <a:gd name="connsiteY171" fmla="*/ 605274 h 952502"/>
                  <a:gd name="connsiteX172" fmla="*/ 869341 w 911635"/>
                  <a:gd name="connsiteY172" fmla="*/ 602493 h 952502"/>
                  <a:gd name="connsiteX173" fmla="*/ 867261 w 911635"/>
                  <a:gd name="connsiteY173" fmla="*/ 597076 h 952502"/>
                  <a:gd name="connsiteX174" fmla="*/ 870284 w 911635"/>
                  <a:gd name="connsiteY174" fmla="*/ 600123 h 952502"/>
                  <a:gd name="connsiteX175" fmla="*/ 874878 w 911635"/>
                  <a:gd name="connsiteY175" fmla="*/ 604113 h 952502"/>
                  <a:gd name="connsiteX176" fmla="*/ 880948 w 911635"/>
                  <a:gd name="connsiteY176" fmla="*/ 604621 h 952502"/>
                  <a:gd name="connsiteX177" fmla="*/ 885736 w 911635"/>
                  <a:gd name="connsiteY177" fmla="*/ 605468 h 952502"/>
                  <a:gd name="connsiteX178" fmla="*/ 889654 w 911635"/>
                  <a:gd name="connsiteY178" fmla="*/ 607329 h 952502"/>
                  <a:gd name="connsiteX179" fmla="*/ 893039 w 911635"/>
                  <a:gd name="connsiteY179" fmla="*/ 601526 h 952502"/>
                  <a:gd name="connsiteX180" fmla="*/ 896400 w 911635"/>
                  <a:gd name="connsiteY180" fmla="*/ 597633 h 952502"/>
                  <a:gd name="connsiteX181" fmla="*/ 891806 w 911635"/>
                  <a:gd name="connsiteY181" fmla="*/ 593667 h 952502"/>
                  <a:gd name="connsiteX182" fmla="*/ 888711 w 911635"/>
                  <a:gd name="connsiteY182" fmla="*/ 589193 h 952502"/>
                  <a:gd name="connsiteX183" fmla="*/ 883657 w 911635"/>
                  <a:gd name="connsiteY183" fmla="*/ 587186 h 952502"/>
                  <a:gd name="connsiteX184" fmla="*/ 882012 w 911635"/>
                  <a:gd name="connsiteY184" fmla="*/ 582954 h 952502"/>
                  <a:gd name="connsiteX185" fmla="*/ 881988 w 911635"/>
                  <a:gd name="connsiteY185" fmla="*/ 575288 h 952502"/>
                  <a:gd name="connsiteX186" fmla="*/ 884672 w 911635"/>
                  <a:gd name="connsiteY186" fmla="*/ 578698 h 952502"/>
                  <a:gd name="connsiteX187" fmla="*/ 884019 w 911635"/>
                  <a:gd name="connsiteY187" fmla="*/ 583776 h 952502"/>
                  <a:gd name="connsiteX188" fmla="*/ 888687 w 911635"/>
                  <a:gd name="connsiteY188" fmla="*/ 587766 h 952502"/>
                  <a:gd name="connsiteX189" fmla="*/ 894055 w 911635"/>
                  <a:gd name="connsiteY189" fmla="*/ 585009 h 952502"/>
                  <a:gd name="connsiteX190" fmla="*/ 897634 w 911635"/>
                  <a:gd name="connsiteY190" fmla="*/ 580391 h 952502"/>
                  <a:gd name="connsiteX191" fmla="*/ 898287 w 911635"/>
                  <a:gd name="connsiteY191" fmla="*/ 586219 h 952502"/>
                  <a:gd name="connsiteX192" fmla="*/ 902398 w 911635"/>
                  <a:gd name="connsiteY192" fmla="*/ 585421 h 952502"/>
                  <a:gd name="connsiteX193" fmla="*/ 905880 w 911635"/>
                  <a:gd name="connsiteY193" fmla="*/ 582374 h 952502"/>
                  <a:gd name="connsiteX194" fmla="*/ 908854 w 911635"/>
                  <a:gd name="connsiteY194" fmla="*/ 576086 h 952502"/>
                  <a:gd name="connsiteX195" fmla="*/ 911635 w 911635"/>
                  <a:gd name="connsiteY195" fmla="*/ 571830 h 952502"/>
                  <a:gd name="connsiteX196" fmla="*/ 908757 w 911635"/>
                  <a:gd name="connsiteY196" fmla="*/ 567308 h 952502"/>
                  <a:gd name="connsiteX197" fmla="*/ 903945 w 911635"/>
                  <a:gd name="connsiteY197" fmla="*/ 570380 h 952502"/>
                  <a:gd name="connsiteX198" fmla="*/ 896836 w 911635"/>
                  <a:gd name="connsiteY198" fmla="*/ 569340 h 952502"/>
                  <a:gd name="connsiteX199" fmla="*/ 891758 w 911635"/>
                  <a:gd name="connsiteY199" fmla="*/ 567212 h 952502"/>
                  <a:gd name="connsiteX200" fmla="*/ 888783 w 911635"/>
                  <a:gd name="connsiteY200" fmla="*/ 564116 h 952502"/>
                  <a:gd name="connsiteX201" fmla="*/ 884551 w 911635"/>
                  <a:gd name="connsiteY201" fmla="*/ 561940 h 952502"/>
                  <a:gd name="connsiteX202" fmla="*/ 881141 w 911635"/>
                  <a:gd name="connsiteY202" fmla="*/ 558119 h 952502"/>
                  <a:gd name="connsiteX203" fmla="*/ 876354 w 911635"/>
                  <a:gd name="connsiteY203" fmla="*/ 557152 h 952502"/>
                  <a:gd name="connsiteX204" fmla="*/ 870502 w 911635"/>
                  <a:gd name="connsiteY204" fmla="*/ 559691 h 952502"/>
                  <a:gd name="connsiteX205" fmla="*/ 865858 w 911635"/>
                  <a:gd name="connsiteY205" fmla="*/ 559933 h 952502"/>
                  <a:gd name="connsiteX206" fmla="*/ 860756 w 911635"/>
                  <a:gd name="connsiteY206" fmla="*/ 558675 h 952502"/>
                  <a:gd name="connsiteX207" fmla="*/ 859088 w 911635"/>
                  <a:gd name="connsiteY207" fmla="*/ 554661 h 952502"/>
                  <a:gd name="connsiteX208" fmla="*/ 857855 w 911635"/>
                  <a:gd name="connsiteY208" fmla="*/ 550478 h 952502"/>
                  <a:gd name="connsiteX209" fmla="*/ 855750 w 911635"/>
                  <a:gd name="connsiteY209" fmla="*/ 546633 h 952502"/>
                  <a:gd name="connsiteX210" fmla="*/ 856621 w 911635"/>
                  <a:gd name="connsiteY210" fmla="*/ 541434 h 952502"/>
                  <a:gd name="connsiteX211" fmla="*/ 854009 w 911635"/>
                  <a:gd name="connsiteY211" fmla="*/ 537129 h 952502"/>
                  <a:gd name="connsiteX212" fmla="*/ 849657 w 911635"/>
                  <a:gd name="connsiteY212" fmla="*/ 535195 h 952502"/>
                  <a:gd name="connsiteX213" fmla="*/ 847311 w 911635"/>
                  <a:gd name="connsiteY213" fmla="*/ 531543 h 952502"/>
                  <a:gd name="connsiteX214" fmla="*/ 848472 w 911635"/>
                  <a:gd name="connsiteY214" fmla="*/ 527505 h 952502"/>
                  <a:gd name="connsiteX215" fmla="*/ 850358 w 911635"/>
                  <a:gd name="connsiteY215" fmla="*/ 523587 h 952502"/>
                  <a:gd name="connsiteX216" fmla="*/ 851156 w 911635"/>
                  <a:gd name="connsiteY216" fmla="*/ 518098 h 952502"/>
                  <a:gd name="connsiteX217" fmla="*/ 849052 w 911635"/>
                  <a:gd name="connsiteY217" fmla="*/ 514495 h 952502"/>
                  <a:gd name="connsiteX218" fmla="*/ 848762 w 911635"/>
                  <a:gd name="connsiteY218" fmla="*/ 510263 h 952502"/>
                  <a:gd name="connsiteX219" fmla="*/ 844627 w 911635"/>
                  <a:gd name="connsiteY219" fmla="*/ 509586 h 952502"/>
                  <a:gd name="connsiteX220" fmla="*/ 841314 w 911635"/>
                  <a:gd name="connsiteY220" fmla="*/ 506950 h 952502"/>
                  <a:gd name="connsiteX221" fmla="*/ 838799 w 911635"/>
                  <a:gd name="connsiteY221" fmla="*/ 502742 h 952502"/>
                  <a:gd name="connsiteX222" fmla="*/ 837155 w 911635"/>
                  <a:gd name="connsiteY222" fmla="*/ 498269 h 952502"/>
                  <a:gd name="connsiteX223" fmla="*/ 833962 w 911635"/>
                  <a:gd name="connsiteY223" fmla="*/ 495512 h 952502"/>
                  <a:gd name="connsiteX224" fmla="*/ 832681 w 911635"/>
                  <a:gd name="connsiteY224" fmla="*/ 490313 h 952502"/>
                  <a:gd name="connsiteX225" fmla="*/ 833962 w 911635"/>
                  <a:gd name="connsiteY225" fmla="*/ 486033 h 952502"/>
                  <a:gd name="connsiteX226" fmla="*/ 830770 w 911635"/>
                  <a:gd name="connsiteY226" fmla="*/ 483349 h 952502"/>
                  <a:gd name="connsiteX227" fmla="*/ 826224 w 911635"/>
                  <a:gd name="connsiteY227" fmla="*/ 479528 h 952502"/>
                  <a:gd name="connsiteX228" fmla="*/ 824217 w 911635"/>
                  <a:gd name="connsiteY228" fmla="*/ 475417 h 952502"/>
                  <a:gd name="connsiteX229" fmla="*/ 817640 w 911635"/>
                  <a:gd name="connsiteY229" fmla="*/ 473362 h 952502"/>
                  <a:gd name="connsiteX230" fmla="*/ 815343 w 911635"/>
                  <a:gd name="connsiteY230" fmla="*/ 469009 h 952502"/>
                  <a:gd name="connsiteX231" fmla="*/ 811377 w 911635"/>
                  <a:gd name="connsiteY231" fmla="*/ 467751 h 952502"/>
                  <a:gd name="connsiteX232" fmla="*/ 807338 w 911635"/>
                  <a:gd name="connsiteY232" fmla="*/ 468694 h 952502"/>
                  <a:gd name="connsiteX233" fmla="*/ 802163 w 911635"/>
                  <a:gd name="connsiteY233" fmla="*/ 467340 h 952502"/>
                  <a:gd name="connsiteX234" fmla="*/ 798343 w 911635"/>
                  <a:gd name="connsiteY234" fmla="*/ 463640 h 952502"/>
                  <a:gd name="connsiteX235" fmla="*/ 793676 w 911635"/>
                  <a:gd name="connsiteY235" fmla="*/ 461875 h 952502"/>
                  <a:gd name="connsiteX236" fmla="*/ 790241 w 911635"/>
                  <a:gd name="connsiteY236" fmla="*/ 458490 h 952502"/>
                  <a:gd name="connsiteX237" fmla="*/ 790048 w 911635"/>
                  <a:gd name="connsiteY237" fmla="*/ 454040 h 952502"/>
                  <a:gd name="connsiteX238" fmla="*/ 790290 w 911635"/>
                  <a:gd name="connsiteY238" fmla="*/ 449881 h 952502"/>
                  <a:gd name="connsiteX239" fmla="*/ 789444 w 911635"/>
                  <a:gd name="connsiteY239" fmla="*/ 445456 h 952502"/>
                  <a:gd name="connsiteX240" fmla="*/ 785236 w 911635"/>
                  <a:gd name="connsiteY240" fmla="*/ 441877 h 952502"/>
                  <a:gd name="connsiteX241" fmla="*/ 786373 w 911635"/>
                  <a:gd name="connsiteY241" fmla="*/ 437596 h 952502"/>
                  <a:gd name="connsiteX242" fmla="*/ 787122 w 911635"/>
                  <a:gd name="connsiteY242" fmla="*/ 433050 h 952502"/>
                  <a:gd name="connsiteX243" fmla="*/ 784800 w 911635"/>
                  <a:gd name="connsiteY243" fmla="*/ 429254 h 952502"/>
                  <a:gd name="connsiteX244" fmla="*/ 782600 w 911635"/>
                  <a:gd name="connsiteY244" fmla="*/ 424828 h 952502"/>
                  <a:gd name="connsiteX245" fmla="*/ 781657 w 911635"/>
                  <a:gd name="connsiteY245" fmla="*/ 420693 h 952502"/>
                  <a:gd name="connsiteX246" fmla="*/ 780690 w 911635"/>
                  <a:gd name="connsiteY246" fmla="*/ 415905 h 952502"/>
                  <a:gd name="connsiteX247" fmla="*/ 777788 w 911635"/>
                  <a:gd name="connsiteY247" fmla="*/ 412883 h 952502"/>
                  <a:gd name="connsiteX248" fmla="*/ 774838 w 911635"/>
                  <a:gd name="connsiteY248" fmla="*/ 408723 h 952502"/>
                  <a:gd name="connsiteX249" fmla="*/ 771186 w 911635"/>
                  <a:gd name="connsiteY249" fmla="*/ 406595 h 952502"/>
                  <a:gd name="connsiteX250" fmla="*/ 771621 w 911635"/>
                  <a:gd name="connsiteY250" fmla="*/ 401928 h 952502"/>
                  <a:gd name="connsiteX251" fmla="*/ 767849 w 911635"/>
                  <a:gd name="connsiteY251" fmla="*/ 398784 h 952502"/>
                  <a:gd name="connsiteX252" fmla="*/ 764633 w 911635"/>
                  <a:gd name="connsiteY252" fmla="*/ 395713 h 952502"/>
                  <a:gd name="connsiteX253" fmla="*/ 762191 w 911635"/>
                  <a:gd name="connsiteY253" fmla="*/ 391167 h 952502"/>
                  <a:gd name="connsiteX254" fmla="*/ 764077 w 911635"/>
                  <a:gd name="connsiteY254" fmla="*/ 387322 h 952502"/>
                  <a:gd name="connsiteX255" fmla="*/ 764101 w 911635"/>
                  <a:gd name="connsiteY255" fmla="*/ 383090 h 952502"/>
                  <a:gd name="connsiteX256" fmla="*/ 761441 w 911635"/>
                  <a:gd name="connsiteY256" fmla="*/ 379052 h 952502"/>
                  <a:gd name="connsiteX257" fmla="*/ 757257 w 911635"/>
                  <a:gd name="connsiteY257" fmla="*/ 375860 h 952502"/>
                  <a:gd name="connsiteX258" fmla="*/ 753533 w 911635"/>
                  <a:gd name="connsiteY258" fmla="*/ 373587 h 952502"/>
                  <a:gd name="connsiteX259" fmla="*/ 749616 w 911635"/>
                  <a:gd name="connsiteY259" fmla="*/ 371822 h 952502"/>
                  <a:gd name="connsiteX260" fmla="*/ 745553 w 911635"/>
                  <a:gd name="connsiteY260" fmla="*/ 369645 h 952502"/>
                  <a:gd name="connsiteX261" fmla="*/ 742047 w 911635"/>
                  <a:gd name="connsiteY261" fmla="*/ 366961 h 952502"/>
                  <a:gd name="connsiteX262" fmla="*/ 737912 w 911635"/>
                  <a:gd name="connsiteY262" fmla="*/ 365462 h 952502"/>
                  <a:gd name="connsiteX263" fmla="*/ 733438 w 911635"/>
                  <a:gd name="connsiteY263" fmla="*/ 365873 h 952502"/>
                  <a:gd name="connsiteX264" fmla="*/ 728530 w 911635"/>
                  <a:gd name="connsiteY264" fmla="*/ 363745 h 952502"/>
                  <a:gd name="connsiteX265" fmla="*/ 723814 w 911635"/>
                  <a:gd name="connsiteY265" fmla="*/ 362923 h 952502"/>
                  <a:gd name="connsiteX266" fmla="*/ 719340 w 911635"/>
                  <a:gd name="connsiteY266" fmla="*/ 361182 h 952502"/>
                  <a:gd name="connsiteX267" fmla="*/ 715786 w 911635"/>
                  <a:gd name="connsiteY267" fmla="*/ 358908 h 952502"/>
                  <a:gd name="connsiteX268" fmla="*/ 712207 w 911635"/>
                  <a:gd name="connsiteY268" fmla="*/ 355329 h 952502"/>
                  <a:gd name="connsiteX269" fmla="*/ 710030 w 911635"/>
                  <a:gd name="connsiteY269" fmla="*/ 351485 h 952502"/>
                  <a:gd name="connsiteX270" fmla="*/ 710852 w 911635"/>
                  <a:gd name="connsiteY270" fmla="*/ 347253 h 952502"/>
                  <a:gd name="connsiteX271" fmla="*/ 708700 w 911635"/>
                  <a:gd name="connsiteY271" fmla="*/ 343118 h 952502"/>
                  <a:gd name="connsiteX272" fmla="*/ 705363 w 911635"/>
                  <a:gd name="connsiteY272" fmla="*/ 345850 h 952502"/>
                  <a:gd name="connsiteX273" fmla="*/ 701059 w 911635"/>
                  <a:gd name="connsiteY273" fmla="*/ 343021 h 952502"/>
                  <a:gd name="connsiteX274" fmla="*/ 697093 w 911635"/>
                  <a:gd name="connsiteY274" fmla="*/ 341352 h 952502"/>
                  <a:gd name="connsiteX275" fmla="*/ 693345 w 911635"/>
                  <a:gd name="connsiteY275" fmla="*/ 338354 h 952502"/>
                  <a:gd name="connsiteX276" fmla="*/ 695062 w 911635"/>
                  <a:gd name="connsiteY276" fmla="*/ 334485 h 952502"/>
                  <a:gd name="connsiteX277" fmla="*/ 692039 w 911635"/>
                  <a:gd name="connsiteY277" fmla="*/ 331389 h 952502"/>
                  <a:gd name="connsiteX278" fmla="*/ 691604 w 911635"/>
                  <a:gd name="connsiteY278" fmla="*/ 327206 h 952502"/>
                  <a:gd name="connsiteX279" fmla="*/ 687855 w 911635"/>
                  <a:gd name="connsiteY279" fmla="*/ 325441 h 952502"/>
                  <a:gd name="connsiteX280" fmla="*/ 683672 w 911635"/>
                  <a:gd name="connsiteY280" fmla="*/ 324377 h 952502"/>
                  <a:gd name="connsiteX281" fmla="*/ 679730 w 911635"/>
                  <a:gd name="connsiteY281" fmla="*/ 322853 h 952502"/>
                  <a:gd name="connsiteX282" fmla="*/ 676442 w 911635"/>
                  <a:gd name="connsiteY282" fmla="*/ 320266 h 952502"/>
                  <a:gd name="connsiteX283" fmla="*/ 673080 w 911635"/>
                  <a:gd name="connsiteY283" fmla="*/ 316034 h 952502"/>
                  <a:gd name="connsiteX284" fmla="*/ 674797 w 911635"/>
                  <a:gd name="connsiteY284" fmla="*/ 312116 h 952502"/>
                  <a:gd name="connsiteX285" fmla="*/ 672475 w 911635"/>
                  <a:gd name="connsiteY285" fmla="*/ 308344 h 952502"/>
                  <a:gd name="connsiteX286" fmla="*/ 676901 w 911635"/>
                  <a:gd name="connsiteY286" fmla="*/ 306651 h 952502"/>
                  <a:gd name="connsiteX287" fmla="*/ 674096 w 911635"/>
                  <a:gd name="connsiteY287" fmla="*/ 303532 h 952502"/>
                  <a:gd name="connsiteX288" fmla="*/ 675934 w 911635"/>
                  <a:gd name="connsiteY288" fmla="*/ 299227 h 952502"/>
                  <a:gd name="connsiteX289" fmla="*/ 673902 w 911635"/>
                  <a:gd name="connsiteY289" fmla="*/ 295358 h 952502"/>
                  <a:gd name="connsiteX290" fmla="*/ 668534 w 911635"/>
                  <a:gd name="connsiteY290" fmla="*/ 293472 h 952502"/>
                  <a:gd name="connsiteX291" fmla="*/ 664472 w 911635"/>
                  <a:gd name="connsiteY291" fmla="*/ 292215 h 952502"/>
                  <a:gd name="connsiteX292" fmla="*/ 660965 w 911635"/>
                  <a:gd name="connsiteY292" fmla="*/ 287983 h 952502"/>
                  <a:gd name="connsiteX293" fmla="*/ 658281 w 911635"/>
                  <a:gd name="connsiteY293" fmla="*/ 284694 h 952502"/>
                  <a:gd name="connsiteX294" fmla="*/ 653880 w 911635"/>
                  <a:gd name="connsiteY294" fmla="*/ 281478 h 952502"/>
                  <a:gd name="connsiteX295" fmla="*/ 650760 w 911635"/>
                  <a:gd name="connsiteY295" fmla="*/ 278383 h 952502"/>
                  <a:gd name="connsiteX296" fmla="*/ 646407 w 911635"/>
                  <a:gd name="connsiteY296" fmla="*/ 275360 h 952502"/>
                  <a:gd name="connsiteX297" fmla="*/ 641764 w 911635"/>
                  <a:gd name="connsiteY297" fmla="*/ 274344 h 952502"/>
                  <a:gd name="connsiteX298" fmla="*/ 637581 w 911635"/>
                  <a:gd name="connsiteY298" fmla="*/ 272071 h 952502"/>
                  <a:gd name="connsiteX299" fmla="*/ 633470 w 911635"/>
                  <a:gd name="connsiteY299" fmla="*/ 273280 h 952502"/>
                  <a:gd name="connsiteX300" fmla="*/ 629770 w 911635"/>
                  <a:gd name="connsiteY300" fmla="*/ 270910 h 952502"/>
                  <a:gd name="connsiteX301" fmla="*/ 624257 w 911635"/>
                  <a:gd name="connsiteY301" fmla="*/ 269048 h 952502"/>
                  <a:gd name="connsiteX302" fmla="*/ 621040 w 911635"/>
                  <a:gd name="connsiteY302" fmla="*/ 264792 h 952502"/>
                  <a:gd name="connsiteX303" fmla="*/ 619952 w 911635"/>
                  <a:gd name="connsiteY303" fmla="*/ 260222 h 952502"/>
                  <a:gd name="connsiteX304" fmla="*/ 617051 w 911635"/>
                  <a:gd name="connsiteY304" fmla="*/ 256208 h 952502"/>
                  <a:gd name="connsiteX305" fmla="*/ 613351 w 911635"/>
                  <a:gd name="connsiteY305" fmla="*/ 252605 h 952502"/>
                  <a:gd name="connsiteX306" fmla="*/ 612142 w 911635"/>
                  <a:gd name="connsiteY306" fmla="*/ 247551 h 952502"/>
                  <a:gd name="connsiteX307" fmla="*/ 609191 w 911635"/>
                  <a:gd name="connsiteY307" fmla="*/ 242883 h 952502"/>
                  <a:gd name="connsiteX308" fmla="*/ 604669 w 911635"/>
                  <a:gd name="connsiteY308" fmla="*/ 238821 h 952502"/>
                  <a:gd name="connsiteX309" fmla="*/ 600534 w 911635"/>
                  <a:gd name="connsiteY309" fmla="*/ 237128 h 952502"/>
                  <a:gd name="connsiteX310" fmla="*/ 597536 w 911635"/>
                  <a:gd name="connsiteY310" fmla="*/ 232896 h 952502"/>
                  <a:gd name="connsiteX311" fmla="*/ 593570 w 911635"/>
                  <a:gd name="connsiteY311" fmla="*/ 230164 h 952502"/>
                  <a:gd name="connsiteX312" fmla="*/ 590015 w 911635"/>
                  <a:gd name="connsiteY312" fmla="*/ 227721 h 952502"/>
                  <a:gd name="connsiteX313" fmla="*/ 584864 w 911635"/>
                  <a:gd name="connsiteY313" fmla="*/ 225593 h 952502"/>
                  <a:gd name="connsiteX314" fmla="*/ 580874 w 911635"/>
                  <a:gd name="connsiteY314" fmla="*/ 223441 h 952502"/>
                  <a:gd name="connsiteX315" fmla="*/ 576643 w 911635"/>
                  <a:gd name="connsiteY315" fmla="*/ 222280 h 952502"/>
                  <a:gd name="connsiteX316" fmla="*/ 572532 w 911635"/>
                  <a:gd name="connsiteY316" fmla="*/ 220491 h 952502"/>
                  <a:gd name="connsiteX317" fmla="*/ 568300 w 911635"/>
                  <a:gd name="connsiteY317" fmla="*/ 218048 h 952502"/>
                  <a:gd name="connsiteX318" fmla="*/ 564020 w 911635"/>
                  <a:gd name="connsiteY318" fmla="*/ 215147 h 952502"/>
                  <a:gd name="connsiteX319" fmla="*/ 560417 w 911635"/>
                  <a:gd name="connsiteY319" fmla="*/ 212100 h 952502"/>
                  <a:gd name="connsiteX320" fmla="*/ 556161 w 911635"/>
                  <a:gd name="connsiteY320" fmla="*/ 209440 h 952502"/>
                  <a:gd name="connsiteX321" fmla="*/ 551566 w 911635"/>
                  <a:gd name="connsiteY321" fmla="*/ 209125 h 952502"/>
                  <a:gd name="connsiteX322" fmla="*/ 547963 w 911635"/>
                  <a:gd name="connsiteY322" fmla="*/ 204434 h 952502"/>
                  <a:gd name="connsiteX323" fmla="*/ 545133 w 911635"/>
                  <a:gd name="connsiteY323" fmla="*/ 200106 h 952502"/>
                  <a:gd name="connsiteX324" fmla="*/ 542014 w 911635"/>
                  <a:gd name="connsiteY324" fmla="*/ 196236 h 952502"/>
                  <a:gd name="connsiteX325" fmla="*/ 539814 w 911635"/>
                  <a:gd name="connsiteY325" fmla="*/ 192053 h 952502"/>
                  <a:gd name="connsiteX326" fmla="*/ 535558 w 911635"/>
                  <a:gd name="connsiteY326" fmla="*/ 187724 h 952502"/>
                  <a:gd name="connsiteX327" fmla="*/ 530818 w 911635"/>
                  <a:gd name="connsiteY327" fmla="*/ 183420 h 952502"/>
                  <a:gd name="connsiteX328" fmla="*/ 528182 w 911635"/>
                  <a:gd name="connsiteY328" fmla="*/ 178898 h 952502"/>
                  <a:gd name="connsiteX329" fmla="*/ 525353 w 911635"/>
                  <a:gd name="connsiteY329" fmla="*/ 175512 h 952502"/>
                  <a:gd name="connsiteX330" fmla="*/ 519380 w 911635"/>
                  <a:gd name="connsiteY330" fmla="*/ 172514 h 952502"/>
                  <a:gd name="connsiteX331" fmla="*/ 514930 w 911635"/>
                  <a:gd name="connsiteY331" fmla="*/ 166565 h 952502"/>
                  <a:gd name="connsiteX332" fmla="*/ 514108 w 911635"/>
                  <a:gd name="connsiteY332" fmla="*/ 161971 h 952502"/>
                  <a:gd name="connsiteX333" fmla="*/ 511400 w 911635"/>
                  <a:gd name="connsiteY333" fmla="*/ 157860 h 952502"/>
                  <a:gd name="connsiteX334" fmla="*/ 510021 w 911635"/>
                  <a:gd name="connsiteY334" fmla="*/ 153096 h 952502"/>
                  <a:gd name="connsiteX335" fmla="*/ 508353 w 911635"/>
                  <a:gd name="connsiteY335" fmla="*/ 148864 h 952502"/>
                  <a:gd name="connsiteX336" fmla="*/ 505523 w 911635"/>
                  <a:gd name="connsiteY336" fmla="*/ 144826 h 952502"/>
                  <a:gd name="connsiteX337" fmla="*/ 500494 w 911635"/>
                  <a:gd name="connsiteY337" fmla="*/ 140255 h 952502"/>
                  <a:gd name="connsiteX338" fmla="*/ 498462 w 911635"/>
                  <a:gd name="connsiteY338" fmla="*/ 135806 h 952502"/>
                  <a:gd name="connsiteX339" fmla="*/ 495174 w 911635"/>
                  <a:gd name="connsiteY339" fmla="*/ 131550 h 952502"/>
                  <a:gd name="connsiteX340" fmla="*/ 491667 w 911635"/>
                  <a:gd name="connsiteY340" fmla="*/ 128890 h 952502"/>
                  <a:gd name="connsiteX341" fmla="*/ 489588 w 911635"/>
                  <a:gd name="connsiteY341" fmla="*/ 124706 h 952502"/>
                  <a:gd name="connsiteX342" fmla="*/ 487605 w 911635"/>
                  <a:gd name="connsiteY342" fmla="*/ 119604 h 952502"/>
                  <a:gd name="connsiteX343" fmla="*/ 484848 w 911635"/>
                  <a:gd name="connsiteY343" fmla="*/ 115783 h 952502"/>
                  <a:gd name="connsiteX344" fmla="*/ 482574 w 911635"/>
                  <a:gd name="connsiteY344" fmla="*/ 111043 h 952502"/>
                  <a:gd name="connsiteX345" fmla="*/ 479624 w 911635"/>
                  <a:gd name="connsiteY345" fmla="*/ 108093 h 952502"/>
                  <a:gd name="connsiteX346" fmla="*/ 476045 w 911635"/>
                  <a:gd name="connsiteY346" fmla="*/ 104248 h 952502"/>
                  <a:gd name="connsiteX347" fmla="*/ 471427 w 911635"/>
                  <a:gd name="connsiteY347" fmla="*/ 104417 h 952502"/>
                  <a:gd name="connsiteX348" fmla="*/ 465551 w 911635"/>
                  <a:gd name="connsiteY348" fmla="*/ 105820 h 952502"/>
                  <a:gd name="connsiteX349" fmla="*/ 460690 w 911635"/>
                  <a:gd name="connsiteY349" fmla="*/ 106352 h 952502"/>
                  <a:gd name="connsiteX350" fmla="*/ 456627 w 911635"/>
                  <a:gd name="connsiteY350" fmla="*/ 108287 h 952502"/>
                  <a:gd name="connsiteX351" fmla="*/ 452565 w 911635"/>
                  <a:gd name="connsiteY351" fmla="*/ 106691 h 952502"/>
                  <a:gd name="connsiteX352" fmla="*/ 448696 w 911635"/>
                  <a:gd name="connsiteY352" fmla="*/ 104901 h 952502"/>
                  <a:gd name="connsiteX353" fmla="*/ 444585 w 911635"/>
                  <a:gd name="connsiteY353" fmla="*/ 102967 h 952502"/>
                  <a:gd name="connsiteX354" fmla="*/ 442433 w 911635"/>
                  <a:gd name="connsiteY354" fmla="*/ 98566 h 952502"/>
                  <a:gd name="connsiteX355" fmla="*/ 438201 w 911635"/>
                  <a:gd name="connsiteY355" fmla="*/ 96873 h 952502"/>
                  <a:gd name="connsiteX356" fmla="*/ 434985 w 911635"/>
                  <a:gd name="connsiteY356" fmla="*/ 93584 h 952502"/>
                  <a:gd name="connsiteX357" fmla="*/ 431285 w 911635"/>
                  <a:gd name="connsiteY357" fmla="*/ 91166 h 952502"/>
                  <a:gd name="connsiteX358" fmla="*/ 427706 w 911635"/>
                  <a:gd name="connsiteY358" fmla="*/ 88288 h 952502"/>
                  <a:gd name="connsiteX359" fmla="*/ 426497 w 911635"/>
                  <a:gd name="connsiteY359" fmla="*/ 84298 h 952502"/>
                  <a:gd name="connsiteX360" fmla="*/ 421056 w 911635"/>
                  <a:gd name="connsiteY360" fmla="*/ 84129 h 952502"/>
                  <a:gd name="connsiteX361" fmla="*/ 415929 w 911635"/>
                  <a:gd name="connsiteY361" fmla="*/ 83452 h 952502"/>
                  <a:gd name="connsiteX362" fmla="*/ 411915 w 911635"/>
                  <a:gd name="connsiteY362" fmla="*/ 82170 h 952502"/>
                  <a:gd name="connsiteX363" fmla="*/ 409207 w 911635"/>
                  <a:gd name="connsiteY363" fmla="*/ 78204 h 952502"/>
                  <a:gd name="connsiteX364" fmla="*/ 404370 w 911635"/>
                  <a:gd name="connsiteY364" fmla="*/ 78132 h 952502"/>
                  <a:gd name="connsiteX365" fmla="*/ 400550 w 911635"/>
                  <a:gd name="connsiteY365" fmla="*/ 73803 h 952502"/>
                  <a:gd name="connsiteX366" fmla="*/ 394310 w 911635"/>
                  <a:gd name="connsiteY366" fmla="*/ 72352 h 952502"/>
                  <a:gd name="connsiteX367" fmla="*/ 391868 w 911635"/>
                  <a:gd name="connsiteY367" fmla="*/ 68217 h 952502"/>
                  <a:gd name="connsiteX368" fmla="*/ 390514 w 911635"/>
                  <a:gd name="connsiteY368" fmla="*/ 64251 h 952502"/>
                  <a:gd name="connsiteX369" fmla="*/ 392425 w 911635"/>
                  <a:gd name="connsiteY369" fmla="*/ 60189 h 952502"/>
                  <a:gd name="connsiteX370" fmla="*/ 395230 w 911635"/>
                  <a:gd name="connsiteY370" fmla="*/ 56247 h 952502"/>
                  <a:gd name="connsiteX371" fmla="*/ 394020 w 911635"/>
                  <a:gd name="connsiteY371" fmla="*/ 50903 h 952502"/>
                  <a:gd name="connsiteX372" fmla="*/ 396342 w 911635"/>
                  <a:gd name="connsiteY372" fmla="*/ 46139 h 952502"/>
                  <a:gd name="connsiteX373" fmla="*/ 398131 w 911635"/>
                  <a:gd name="connsiteY373" fmla="*/ 41375 h 952502"/>
                  <a:gd name="connsiteX374" fmla="*/ 401783 w 911635"/>
                  <a:gd name="connsiteY374" fmla="*/ 38909 h 952502"/>
                  <a:gd name="connsiteX375" fmla="*/ 404370 w 911635"/>
                  <a:gd name="connsiteY375" fmla="*/ 35330 h 952502"/>
                  <a:gd name="connsiteX376" fmla="*/ 405869 w 911635"/>
                  <a:gd name="connsiteY376" fmla="*/ 30880 h 952502"/>
                  <a:gd name="connsiteX377" fmla="*/ 409158 w 911635"/>
                  <a:gd name="connsiteY377" fmla="*/ 27882 h 952502"/>
                  <a:gd name="connsiteX378" fmla="*/ 412230 w 911635"/>
                  <a:gd name="connsiteY378" fmla="*/ 24714 h 952502"/>
                  <a:gd name="connsiteX379" fmla="*/ 416074 w 911635"/>
                  <a:gd name="connsiteY379" fmla="*/ 19563 h 952502"/>
                  <a:gd name="connsiteX380" fmla="*/ 418976 w 911635"/>
                  <a:gd name="connsiteY380" fmla="*/ 16250 h 952502"/>
                  <a:gd name="connsiteX381" fmla="*/ 422918 w 911635"/>
                  <a:gd name="connsiteY381" fmla="*/ 14171 h 952502"/>
                  <a:gd name="connsiteX382" fmla="*/ 423764 w 911635"/>
                  <a:gd name="connsiteY382" fmla="*/ 9068 h 952502"/>
                  <a:gd name="connsiteX383" fmla="*/ 424635 w 911635"/>
                  <a:gd name="connsiteY383" fmla="*/ 4353 h 952502"/>
                  <a:gd name="connsiteX384" fmla="*/ 424828 w 911635"/>
                  <a:gd name="connsiteY384" fmla="*/ 0 h 952502"/>
                  <a:gd name="connsiteX385" fmla="*/ 419001 w 911635"/>
                  <a:gd name="connsiteY385" fmla="*/ 919 h 952502"/>
                  <a:gd name="connsiteX386" fmla="*/ 411528 w 911635"/>
                  <a:gd name="connsiteY386" fmla="*/ 2080 h 952502"/>
                  <a:gd name="connsiteX387" fmla="*/ 404080 w 911635"/>
                  <a:gd name="connsiteY387" fmla="*/ 3240 h 952502"/>
                  <a:gd name="connsiteX388" fmla="*/ 396632 w 911635"/>
                  <a:gd name="connsiteY388" fmla="*/ 4401 h 952502"/>
                  <a:gd name="connsiteX389" fmla="*/ 389160 w 911635"/>
                  <a:gd name="connsiteY389" fmla="*/ 5537 h 952502"/>
                  <a:gd name="connsiteX390" fmla="*/ 381712 w 911635"/>
                  <a:gd name="connsiteY390" fmla="*/ 6698 h 952502"/>
                  <a:gd name="connsiteX391" fmla="*/ 374240 w 911635"/>
                  <a:gd name="connsiteY391" fmla="*/ 7835 h 952502"/>
                  <a:gd name="connsiteX392" fmla="*/ 366792 w 911635"/>
                  <a:gd name="connsiteY392" fmla="*/ 8971 h 952502"/>
                  <a:gd name="connsiteX393" fmla="*/ 359319 w 911635"/>
                  <a:gd name="connsiteY393" fmla="*/ 10132 h 952502"/>
                  <a:gd name="connsiteX394" fmla="*/ 354701 w 911635"/>
                  <a:gd name="connsiteY394" fmla="*/ 10906 h 952502"/>
                  <a:gd name="connsiteX395" fmla="*/ 350227 w 911635"/>
                  <a:gd name="connsiteY395" fmla="*/ 11704 h 952502"/>
                  <a:gd name="connsiteX396" fmla="*/ 344399 w 911635"/>
                  <a:gd name="connsiteY396" fmla="*/ 12478 h 952502"/>
                  <a:gd name="connsiteX397" fmla="*/ 338281 w 911635"/>
                  <a:gd name="connsiteY397" fmla="*/ 13276 h 952502"/>
                  <a:gd name="connsiteX398" fmla="*/ 333324 w 911635"/>
                  <a:gd name="connsiteY398" fmla="*/ 15065 h 952502"/>
                  <a:gd name="connsiteX399" fmla="*/ 325852 w 911635"/>
                  <a:gd name="connsiteY399" fmla="*/ 16033 h 952502"/>
                  <a:gd name="connsiteX400" fmla="*/ 318355 w 911635"/>
                  <a:gd name="connsiteY400" fmla="*/ 16975 h 952502"/>
                  <a:gd name="connsiteX401" fmla="*/ 310858 w 911635"/>
                  <a:gd name="connsiteY401" fmla="*/ 17943 h 952502"/>
                  <a:gd name="connsiteX402" fmla="*/ 303387 w 911635"/>
                  <a:gd name="connsiteY402" fmla="*/ 18886 h 952502"/>
                  <a:gd name="connsiteX403" fmla="*/ 295890 w 911635"/>
                  <a:gd name="connsiteY403" fmla="*/ 19829 h 952502"/>
                  <a:gd name="connsiteX404" fmla="*/ 284670 w 911635"/>
                  <a:gd name="connsiteY404" fmla="*/ 21232 h 952502"/>
                  <a:gd name="connsiteX405" fmla="*/ 277173 w 911635"/>
                  <a:gd name="connsiteY405" fmla="*/ 22199 h 952502"/>
                  <a:gd name="connsiteX406" fmla="*/ 269677 w 911635"/>
                  <a:gd name="connsiteY406" fmla="*/ 23142 h 952502"/>
                  <a:gd name="connsiteX407" fmla="*/ 262205 w 911635"/>
                  <a:gd name="connsiteY407" fmla="*/ 24037 h 952502"/>
                  <a:gd name="connsiteX408" fmla="*/ 254877 w 911635"/>
                  <a:gd name="connsiteY408" fmla="*/ 24931 h 952502"/>
                  <a:gd name="connsiteX409" fmla="*/ 232219 w 911635"/>
                  <a:gd name="connsiteY409" fmla="*/ 27664 h 952502"/>
                  <a:gd name="connsiteX410" fmla="*/ 220974 w 911635"/>
                  <a:gd name="connsiteY410" fmla="*/ 29018 h 952502"/>
                  <a:gd name="connsiteX411" fmla="*/ 206006 w 911635"/>
                  <a:gd name="connsiteY411" fmla="*/ 30880 h 952502"/>
                  <a:gd name="connsiteX412" fmla="*/ 198509 w 911635"/>
                  <a:gd name="connsiteY412" fmla="*/ 31823 h 952502"/>
                  <a:gd name="connsiteX413" fmla="*/ 183541 w 911635"/>
                  <a:gd name="connsiteY413" fmla="*/ 33685 h 952502"/>
                  <a:gd name="connsiteX414" fmla="*/ 172296 w 911635"/>
                  <a:gd name="connsiteY414" fmla="*/ 35064 h 952502"/>
                  <a:gd name="connsiteX415" fmla="*/ 167726 w 911635"/>
                  <a:gd name="connsiteY415" fmla="*/ 35620 h 952502"/>
                  <a:gd name="connsiteX416" fmla="*/ 157303 w 911635"/>
                  <a:gd name="connsiteY416" fmla="*/ 36877 h 952502"/>
                  <a:gd name="connsiteX417" fmla="*/ 149831 w 911635"/>
                  <a:gd name="connsiteY417" fmla="*/ 37772 h 952502"/>
                  <a:gd name="connsiteX418" fmla="*/ 142335 w 911635"/>
                  <a:gd name="connsiteY418" fmla="*/ 38667 h 952502"/>
                  <a:gd name="connsiteX419" fmla="*/ 135467 w 911635"/>
                  <a:gd name="connsiteY419" fmla="*/ 39441 h 952502"/>
                  <a:gd name="connsiteX420" fmla="*/ 127342 w 911635"/>
                  <a:gd name="connsiteY420" fmla="*/ 40432 h 952502"/>
                  <a:gd name="connsiteX421" fmla="*/ 116098 w 911635"/>
                  <a:gd name="connsiteY421" fmla="*/ 41786 h 952502"/>
                  <a:gd name="connsiteX422" fmla="*/ 108601 w 911635"/>
                  <a:gd name="connsiteY422" fmla="*/ 42681 h 952502"/>
                  <a:gd name="connsiteX423" fmla="*/ 101104 w 911635"/>
                  <a:gd name="connsiteY423" fmla="*/ 43648 h 952502"/>
                  <a:gd name="connsiteX424" fmla="*/ 93632 w 911635"/>
                  <a:gd name="connsiteY424" fmla="*/ 44591 h 952502"/>
                  <a:gd name="connsiteX425" fmla="*/ 86136 w 911635"/>
                  <a:gd name="connsiteY425" fmla="*/ 45535 h 952502"/>
                  <a:gd name="connsiteX426" fmla="*/ 78664 w 911635"/>
                  <a:gd name="connsiteY426" fmla="*/ 46478 h 952502"/>
                  <a:gd name="connsiteX427" fmla="*/ 71167 w 911635"/>
                  <a:gd name="connsiteY427" fmla="*/ 47421 h 952502"/>
                  <a:gd name="connsiteX428" fmla="*/ 63671 w 911635"/>
                  <a:gd name="connsiteY428" fmla="*/ 48340 h 952502"/>
                  <a:gd name="connsiteX429" fmla="*/ 58133 w 911635"/>
                  <a:gd name="connsiteY429" fmla="*/ 49041 h 952502"/>
                  <a:gd name="connsiteX430" fmla="*/ 44954 w 911635"/>
                  <a:gd name="connsiteY430" fmla="*/ 50661 h 952502"/>
                  <a:gd name="connsiteX431" fmla="*/ 37458 w 911635"/>
                  <a:gd name="connsiteY431" fmla="*/ 51556 h 952502"/>
                  <a:gd name="connsiteX432" fmla="*/ 29961 w 911635"/>
                  <a:gd name="connsiteY432" fmla="*/ 52451 h 952502"/>
                  <a:gd name="connsiteX433" fmla="*/ 22441 w 911635"/>
                  <a:gd name="connsiteY433" fmla="*/ 53248 h 952502"/>
                  <a:gd name="connsiteX434" fmla="*/ 14944 w 911635"/>
                  <a:gd name="connsiteY434" fmla="*/ 54022 h 952502"/>
                  <a:gd name="connsiteX435" fmla="*/ 7448 w 911635"/>
                  <a:gd name="connsiteY435" fmla="*/ 54796 h 952502"/>
                  <a:gd name="connsiteX436" fmla="*/ 0 w 911635"/>
                  <a:gd name="connsiteY436" fmla="*/ 55570 h 952502"/>
                  <a:gd name="connsiteX437" fmla="*/ 459 w 911635"/>
                  <a:gd name="connsiteY437" fmla="*/ 61132 h 952502"/>
                  <a:gd name="connsiteX438" fmla="*/ 1741 w 911635"/>
                  <a:gd name="connsiteY438" fmla="*/ 65702 h 952502"/>
                  <a:gd name="connsiteX439" fmla="*/ 3047 w 911635"/>
                  <a:gd name="connsiteY439" fmla="*/ 70273 h 952502"/>
                  <a:gd name="connsiteX440" fmla="*/ 4328 w 911635"/>
                  <a:gd name="connsiteY440" fmla="*/ 74843 h 952502"/>
                  <a:gd name="connsiteX441" fmla="*/ 5658 w 911635"/>
                  <a:gd name="connsiteY441" fmla="*/ 79389 h 952502"/>
                  <a:gd name="connsiteX442" fmla="*/ 7037 w 911635"/>
                  <a:gd name="connsiteY442" fmla="*/ 83960 h 952502"/>
                  <a:gd name="connsiteX443" fmla="*/ 8246 w 911635"/>
                  <a:gd name="connsiteY443" fmla="*/ 88530 h 952502"/>
                  <a:gd name="connsiteX444" fmla="*/ 9576 w 911635"/>
                  <a:gd name="connsiteY444" fmla="*/ 93100 h 952502"/>
                  <a:gd name="connsiteX445" fmla="*/ 10882 w 911635"/>
                  <a:gd name="connsiteY445" fmla="*/ 97671 h 952502"/>
                  <a:gd name="connsiteX446" fmla="*/ 12236 w 911635"/>
                  <a:gd name="connsiteY446" fmla="*/ 102217 h 952502"/>
                  <a:gd name="connsiteX447" fmla="*/ 13469 w 911635"/>
                  <a:gd name="connsiteY447" fmla="*/ 106787 h 952502"/>
                  <a:gd name="connsiteX448" fmla="*/ 14605 w 911635"/>
                  <a:gd name="connsiteY448" fmla="*/ 111382 h 952502"/>
                  <a:gd name="connsiteX449" fmla="*/ 15887 w 911635"/>
                  <a:gd name="connsiteY449" fmla="*/ 115952 h 952502"/>
                  <a:gd name="connsiteX450" fmla="*/ 17241 w 911635"/>
                  <a:gd name="connsiteY450" fmla="*/ 120523 h 952502"/>
                  <a:gd name="connsiteX451" fmla="*/ 18547 w 911635"/>
                  <a:gd name="connsiteY451" fmla="*/ 125069 h 952502"/>
                  <a:gd name="connsiteX452" fmla="*/ 19853 w 911635"/>
                  <a:gd name="connsiteY452" fmla="*/ 129639 h 952502"/>
                  <a:gd name="connsiteX453" fmla="*/ 21111 w 911635"/>
                  <a:gd name="connsiteY453" fmla="*/ 134210 h 952502"/>
                  <a:gd name="connsiteX454" fmla="*/ 22393 w 911635"/>
                  <a:gd name="connsiteY454" fmla="*/ 138780 h 952502"/>
                  <a:gd name="connsiteX455" fmla="*/ 23650 w 911635"/>
                  <a:gd name="connsiteY455" fmla="*/ 143350 h 952502"/>
                  <a:gd name="connsiteX456" fmla="*/ 24859 w 911635"/>
                  <a:gd name="connsiteY456" fmla="*/ 147921 h 952502"/>
                  <a:gd name="connsiteX457" fmla="*/ 26044 w 911635"/>
                  <a:gd name="connsiteY457" fmla="*/ 152515 h 952502"/>
                  <a:gd name="connsiteX458" fmla="*/ 27349 w 911635"/>
                  <a:gd name="connsiteY458" fmla="*/ 157086 h 952502"/>
                  <a:gd name="connsiteX459" fmla="*/ 28655 w 911635"/>
                  <a:gd name="connsiteY459" fmla="*/ 161632 h 952502"/>
                  <a:gd name="connsiteX460" fmla="*/ 30082 w 911635"/>
                  <a:gd name="connsiteY460" fmla="*/ 166202 h 952502"/>
                  <a:gd name="connsiteX461" fmla="*/ 31509 w 911635"/>
                  <a:gd name="connsiteY461" fmla="*/ 170749 h 952502"/>
                  <a:gd name="connsiteX462" fmla="*/ 32766 w 911635"/>
                  <a:gd name="connsiteY462" fmla="*/ 175319 h 952502"/>
                  <a:gd name="connsiteX463" fmla="*/ 34024 w 911635"/>
                  <a:gd name="connsiteY463" fmla="*/ 179890 h 952502"/>
                  <a:gd name="connsiteX464" fmla="*/ 35329 w 911635"/>
                  <a:gd name="connsiteY464" fmla="*/ 184435 h 952502"/>
                  <a:gd name="connsiteX465" fmla="*/ 36635 w 911635"/>
                  <a:gd name="connsiteY465" fmla="*/ 189006 h 952502"/>
                  <a:gd name="connsiteX466" fmla="*/ 37820 w 911635"/>
                  <a:gd name="connsiteY466" fmla="*/ 193576 h 952502"/>
                  <a:gd name="connsiteX467" fmla="*/ 39223 w 911635"/>
                  <a:gd name="connsiteY467" fmla="*/ 198147 h 952502"/>
                  <a:gd name="connsiteX468" fmla="*/ 40481 w 911635"/>
                  <a:gd name="connsiteY468" fmla="*/ 202717 h 952502"/>
                  <a:gd name="connsiteX469" fmla="*/ 41762 w 911635"/>
                  <a:gd name="connsiteY469" fmla="*/ 207263 h 952502"/>
                  <a:gd name="connsiteX470" fmla="*/ 43068 w 911635"/>
                  <a:gd name="connsiteY470" fmla="*/ 211834 h 952502"/>
                  <a:gd name="connsiteX471" fmla="*/ 44374 w 911635"/>
                  <a:gd name="connsiteY471" fmla="*/ 216404 h 952502"/>
                  <a:gd name="connsiteX472" fmla="*/ 45679 w 911635"/>
                  <a:gd name="connsiteY472" fmla="*/ 220975 h 952502"/>
                  <a:gd name="connsiteX473" fmla="*/ 46985 w 911635"/>
                  <a:gd name="connsiteY473" fmla="*/ 225521 h 952502"/>
                  <a:gd name="connsiteX474" fmla="*/ 48267 w 911635"/>
                  <a:gd name="connsiteY474" fmla="*/ 230091 h 952502"/>
                  <a:gd name="connsiteX475" fmla="*/ 49621 w 911635"/>
                  <a:gd name="connsiteY475" fmla="*/ 234637 h 952502"/>
                  <a:gd name="connsiteX476" fmla="*/ 50758 w 911635"/>
                  <a:gd name="connsiteY476" fmla="*/ 238990 h 952502"/>
                  <a:gd name="connsiteX477" fmla="*/ 52112 w 911635"/>
                  <a:gd name="connsiteY477" fmla="*/ 243512 h 952502"/>
                  <a:gd name="connsiteX478" fmla="*/ 53539 w 911635"/>
                  <a:gd name="connsiteY478" fmla="*/ 248324 h 952502"/>
                  <a:gd name="connsiteX479" fmla="*/ 54893 w 911635"/>
                  <a:gd name="connsiteY479" fmla="*/ 252895 h 952502"/>
                  <a:gd name="connsiteX480" fmla="*/ 56319 w 911635"/>
                  <a:gd name="connsiteY480" fmla="*/ 257441 h 952502"/>
                  <a:gd name="connsiteX481" fmla="*/ 57649 w 911635"/>
                  <a:gd name="connsiteY481" fmla="*/ 261987 h 952502"/>
                  <a:gd name="connsiteX482" fmla="*/ 58980 w 911635"/>
                  <a:gd name="connsiteY482" fmla="*/ 266558 h 952502"/>
                  <a:gd name="connsiteX483" fmla="*/ 60140 w 911635"/>
                  <a:gd name="connsiteY483" fmla="*/ 271128 h 952502"/>
                  <a:gd name="connsiteX484" fmla="*/ 61470 w 911635"/>
                  <a:gd name="connsiteY484" fmla="*/ 275698 h 952502"/>
                  <a:gd name="connsiteX485" fmla="*/ 62728 w 911635"/>
                  <a:gd name="connsiteY485" fmla="*/ 279930 h 952502"/>
                  <a:gd name="connsiteX486" fmla="*/ 64106 w 911635"/>
                  <a:gd name="connsiteY486" fmla="*/ 284815 h 952502"/>
                  <a:gd name="connsiteX487" fmla="*/ 65219 w 911635"/>
                  <a:gd name="connsiteY487" fmla="*/ 289385 h 952502"/>
                  <a:gd name="connsiteX488" fmla="*/ 66693 w 911635"/>
                  <a:gd name="connsiteY488" fmla="*/ 293931 h 952502"/>
                  <a:gd name="connsiteX489" fmla="*/ 67927 w 911635"/>
                  <a:gd name="connsiteY489" fmla="*/ 298502 h 952502"/>
                  <a:gd name="connsiteX490" fmla="*/ 69160 w 911635"/>
                  <a:gd name="connsiteY490" fmla="*/ 303072 h 952502"/>
                  <a:gd name="connsiteX491" fmla="*/ 70393 w 911635"/>
                  <a:gd name="connsiteY491" fmla="*/ 307643 h 952502"/>
                  <a:gd name="connsiteX492" fmla="*/ 71433 w 911635"/>
                  <a:gd name="connsiteY492" fmla="*/ 312237 h 952502"/>
                  <a:gd name="connsiteX493" fmla="*/ 72884 w 911635"/>
                  <a:gd name="connsiteY493" fmla="*/ 316784 h 952502"/>
                  <a:gd name="connsiteX494" fmla="*/ 74335 w 911635"/>
                  <a:gd name="connsiteY494" fmla="*/ 321306 h 952502"/>
                  <a:gd name="connsiteX495" fmla="*/ 75448 w 911635"/>
                  <a:gd name="connsiteY495" fmla="*/ 325658 h 952502"/>
                  <a:gd name="connsiteX496" fmla="*/ 76802 w 911635"/>
                  <a:gd name="connsiteY496" fmla="*/ 330446 h 952502"/>
                  <a:gd name="connsiteX497" fmla="*/ 78083 w 911635"/>
                  <a:gd name="connsiteY497" fmla="*/ 335017 h 952502"/>
                  <a:gd name="connsiteX498" fmla="*/ 79365 w 911635"/>
                  <a:gd name="connsiteY498" fmla="*/ 339563 h 952502"/>
                  <a:gd name="connsiteX499" fmla="*/ 80646 w 911635"/>
                  <a:gd name="connsiteY499" fmla="*/ 344133 h 952502"/>
                  <a:gd name="connsiteX500" fmla="*/ 81977 w 911635"/>
                  <a:gd name="connsiteY500" fmla="*/ 348679 h 952502"/>
                  <a:gd name="connsiteX501" fmla="*/ 83234 w 911635"/>
                  <a:gd name="connsiteY501" fmla="*/ 352984 h 952502"/>
                  <a:gd name="connsiteX502" fmla="*/ 84540 w 911635"/>
                  <a:gd name="connsiteY502" fmla="*/ 357820 h 952502"/>
                  <a:gd name="connsiteX503" fmla="*/ 85749 w 911635"/>
                  <a:gd name="connsiteY503" fmla="*/ 362391 h 952502"/>
                  <a:gd name="connsiteX504" fmla="*/ 86982 w 911635"/>
                  <a:gd name="connsiteY504" fmla="*/ 366937 h 952502"/>
                  <a:gd name="connsiteX505" fmla="*/ 88046 w 911635"/>
                  <a:gd name="connsiteY505" fmla="*/ 371531 h 952502"/>
                  <a:gd name="connsiteX506" fmla="*/ 89013 w 911635"/>
                  <a:gd name="connsiteY506" fmla="*/ 376126 h 952502"/>
                  <a:gd name="connsiteX507" fmla="*/ 90489 w 911635"/>
                  <a:gd name="connsiteY507" fmla="*/ 380672 h 952502"/>
                  <a:gd name="connsiteX508" fmla="*/ 91891 w 911635"/>
                  <a:gd name="connsiteY508" fmla="*/ 384952 h 952502"/>
                  <a:gd name="connsiteX509" fmla="*/ 95591 w 911635"/>
                  <a:gd name="connsiteY509" fmla="*/ 398905 h 952502"/>
                  <a:gd name="connsiteX510" fmla="*/ 96679 w 911635"/>
                  <a:gd name="connsiteY510" fmla="*/ 402992 h 952502"/>
                  <a:gd name="connsiteX511" fmla="*/ 98178 w 911635"/>
                  <a:gd name="connsiteY511" fmla="*/ 408022 h 952502"/>
                  <a:gd name="connsiteX512" fmla="*/ 99460 w 911635"/>
                  <a:gd name="connsiteY512" fmla="*/ 412592 h 952502"/>
                  <a:gd name="connsiteX513" fmla="*/ 100742 w 911635"/>
                  <a:gd name="connsiteY513" fmla="*/ 417139 h 952502"/>
                  <a:gd name="connsiteX514" fmla="*/ 102048 w 911635"/>
                  <a:gd name="connsiteY514" fmla="*/ 421685 h 952502"/>
                  <a:gd name="connsiteX515" fmla="*/ 103354 w 911635"/>
                  <a:gd name="connsiteY515" fmla="*/ 426255 h 952502"/>
                  <a:gd name="connsiteX516" fmla="*/ 104683 w 911635"/>
                  <a:gd name="connsiteY516" fmla="*/ 430801 h 952502"/>
                  <a:gd name="connsiteX517" fmla="*/ 105965 w 911635"/>
                  <a:gd name="connsiteY517" fmla="*/ 435372 h 952502"/>
                  <a:gd name="connsiteX518" fmla="*/ 107247 w 911635"/>
                  <a:gd name="connsiteY518" fmla="*/ 439918 h 952502"/>
                  <a:gd name="connsiteX519" fmla="*/ 108528 w 911635"/>
                  <a:gd name="connsiteY519" fmla="*/ 444488 h 952502"/>
                  <a:gd name="connsiteX520" fmla="*/ 109810 w 911635"/>
                  <a:gd name="connsiteY520" fmla="*/ 449034 h 952502"/>
                  <a:gd name="connsiteX521" fmla="*/ 112373 w 911635"/>
                  <a:gd name="connsiteY521" fmla="*/ 458151 h 952502"/>
                  <a:gd name="connsiteX522" fmla="*/ 113655 w 911635"/>
                  <a:gd name="connsiteY522" fmla="*/ 462697 h 952502"/>
                  <a:gd name="connsiteX523" fmla="*/ 114960 w 911635"/>
                  <a:gd name="connsiteY523" fmla="*/ 467268 h 952502"/>
                  <a:gd name="connsiteX524" fmla="*/ 116242 w 911635"/>
                  <a:gd name="connsiteY524" fmla="*/ 471814 h 952502"/>
                  <a:gd name="connsiteX525" fmla="*/ 117524 w 911635"/>
                  <a:gd name="connsiteY525" fmla="*/ 476384 h 952502"/>
                  <a:gd name="connsiteX526" fmla="*/ 120087 w 911635"/>
                  <a:gd name="connsiteY526" fmla="*/ 485477 h 952502"/>
                  <a:gd name="connsiteX527" fmla="*/ 121393 w 911635"/>
                  <a:gd name="connsiteY527" fmla="*/ 490047 h 952502"/>
                  <a:gd name="connsiteX528" fmla="*/ 122675 w 911635"/>
                  <a:gd name="connsiteY528" fmla="*/ 494569 h 952502"/>
                  <a:gd name="connsiteX529" fmla="*/ 126302 w 911635"/>
                  <a:gd name="connsiteY529" fmla="*/ 496891 h 952502"/>
                  <a:gd name="connsiteX530" fmla="*/ 127366 w 911635"/>
                  <a:gd name="connsiteY530" fmla="*/ 500977 h 952502"/>
                  <a:gd name="connsiteX531" fmla="*/ 126955 w 911635"/>
                  <a:gd name="connsiteY531" fmla="*/ 506152 h 952502"/>
                  <a:gd name="connsiteX532" fmla="*/ 131816 w 911635"/>
                  <a:gd name="connsiteY532" fmla="*/ 509586 h 952502"/>
                  <a:gd name="connsiteX533" fmla="*/ 134983 w 911635"/>
                  <a:gd name="connsiteY533" fmla="*/ 512464 h 952502"/>
                  <a:gd name="connsiteX534" fmla="*/ 132227 w 911635"/>
                  <a:gd name="connsiteY534" fmla="*/ 516236 h 952502"/>
                  <a:gd name="connsiteX535" fmla="*/ 134500 w 911635"/>
                  <a:gd name="connsiteY535" fmla="*/ 519888 h 952502"/>
                  <a:gd name="connsiteX536" fmla="*/ 137353 w 911635"/>
                  <a:gd name="connsiteY536" fmla="*/ 524458 h 952502"/>
                  <a:gd name="connsiteX537" fmla="*/ 138393 w 911635"/>
                  <a:gd name="connsiteY537" fmla="*/ 529560 h 952502"/>
                  <a:gd name="connsiteX538" fmla="*/ 140787 w 911635"/>
                  <a:gd name="connsiteY538" fmla="*/ 533067 h 952502"/>
                  <a:gd name="connsiteX539" fmla="*/ 143520 w 911635"/>
                  <a:gd name="connsiteY539" fmla="*/ 537105 h 952502"/>
                  <a:gd name="connsiteX540" fmla="*/ 142045 w 911635"/>
                  <a:gd name="connsiteY540" fmla="*/ 541313 h 952502"/>
                  <a:gd name="connsiteX541" fmla="*/ 145696 w 911635"/>
                  <a:gd name="connsiteY541" fmla="*/ 543683 h 952502"/>
                  <a:gd name="connsiteX542" fmla="*/ 146784 w 911635"/>
                  <a:gd name="connsiteY542" fmla="*/ 548108 h 952502"/>
                  <a:gd name="connsiteX543" fmla="*/ 148477 w 911635"/>
                  <a:gd name="connsiteY543" fmla="*/ 552412 h 952502"/>
                  <a:gd name="connsiteX544" fmla="*/ 152104 w 911635"/>
                  <a:gd name="connsiteY544" fmla="*/ 555266 h 952502"/>
                  <a:gd name="connsiteX545" fmla="*/ 155659 w 911635"/>
                  <a:gd name="connsiteY545" fmla="*/ 558240 h 952502"/>
                  <a:gd name="connsiteX546" fmla="*/ 159262 w 911635"/>
                  <a:gd name="connsiteY546" fmla="*/ 562327 h 952502"/>
                  <a:gd name="connsiteX547" fmla="*/ 162768 w 911635"/>
                  <a:gd name="connsiteY547" fmla="*/ 565205 h 952502"/>
                  <a:gd name="connsiteX548" fmla="*/ 164800 w 911635"/>
                  <a:gd name="connsiteY548" fmla="*/ 569074 h 952502"/>
                  <a:gd name="connsiteX549" fmla="*/ 165090 w 911635"/>
                  <a:gd name="connsiteY549" fmla="*/ 574321 h 952502"/>
                  <a:gd name="connsiteX550" fmla="*/ 165767 w 911635"/>
                  <a:gd name="connsiteY550" fmla="*/ 578867 h 952502"/>
                  <a:gd name="connsiteX551" fmla="*/ 170362 w 911635"/>
                  <a:gd name="connsiteY551" fmla="*/ 581334 h 952502"/>
                  <a:gd name="connsiteX552" fmla="*/ 170748 w 911635"/>
                  <a:gd name="connsiteY552" fmla="*/ 586896 h 952502"/>
                  <a:gd name="connsiteX553" fmla="*/ 171764 w 911635"/>
                  <a:gd name="connsiteY553" fmla="*/ 591079 h 952502"/>
                  <a:gd name="connsiteX554" fmla="*/ 169539 w 911635"/>
                  <a:gd name="connsiteY554" fmla="*/ 596254 h 952502"/>
                  <a:gd name="connsiteX555" fmla="*/ 167436 w 911635"/>
                  <a:gd name="connsiteY555" fmla="*/ 601478 h 952502"/>
                  <a:gd name="connsiteX556" fmla="*/ 166638 w 911635"/>
                  <a:gd name="connsiteY556" fmla="*/ 605758 h 952502"/>
                  <a:gd name="connsiteX557" fmla="*/ 170603 w 911635"/>
                  <a:gd name="connsiteY557" fmla="*/ 607862 h 952502"/>
                  <a:gd name="connsiteX558" fmla="*/ 174642 w 911635"/>
                  <a:gd name="connsiteY558" fmla="*/ 608877 h 952502"/>
                  <a:gd name="connsiteX559" fmla="*/ 178729 w 911635"/>
                  <a:gd name="connsiteY559" fmla="*/ 610062 h 952502"/>
                  <a:gd name="connsiteX560" fmla="*/ 182985 w 911635"/>
                  <a:gd name="connsiteY560" fmla="*/ 612795 h 952502"/>
                  <a:gd name="connsiteX561" fmla="*/ 186974 w 911635"/>
                  <a:gd name="connsiteY561" fmla="*/ 615648 h 952502"/>
                  <a:gd name="connsiteX562" fmla="*/ 184605 w 911635"/>
                  <a:gd name="connsiteY562" fmla="*/ 619445 h 952502"/>
                  <a:gd name="connsiteX563" fmla="*/ 183323 w 911635"/>
                  <a:gd name="connsiteY563" fmla="*/ 623894 h 952502"/>
                  <a:gd name="connsiteX564" fmla="*/ 178777 w 911635"/>
                  <a:gd name="connsiteY564" fmla="*/ 627957 h 952502"/>
                  <a:gd name="connsiteX565" fmla="*/ 174013 w 911635"/>
                  <a:gd name="connsiteY565" fmla="*/ 629335 h 952502"/>
                  <a:gd name="connsiteX566" fmla="*/ 173626 w 911635"/>
                  <a:gd name="connsiteY566" fmla="*/ 633906 h 952502"/>
                  <a:gd name="connsiteX567" fmla="*/ 169974 w 911635"/>
                  <a:gd name="connsiteY567" fmla="*/ 636396 h 952502"/>
                  <a:gd name="connsiteX568" fmla="*/ 166444 w 911635"/>
                  <a:gd name="connsiteY568" fmla="*/ 639733 h 952502"/>
                  <a:gd name="connsiteX569" fmla="*/ 163010 w 911635"/>
                  <a:gd name="connsiteY569" fmla="*/ 644231 h 952502"/>
                  <a:gd name="connsiteX570" fmla="*/ 162285 w 911635"/>
                  <a:gd name="connsiteY570" fmla="*/ 649333 h 952502"/>
                  <a:gd name="connsiteX571" fmla="*/ 164147 w 911635"/>
                  <a:gd name="connsiteY571" fmla="*/ 654315 h 952502"/>
                  <a:gd name="connsiteX572" fmla="*/ 164969 w 911635"/>
                  <a:gd name="connsiteY572" fmla="*/ 658934 h 952502"/>
                  <a:gd name="connsiteX573" fmla="*/ 164993 w 911635"/>
                  <a:gd name="connsiteY573" fmla="*/ 663335 h 952502"/>
                  <a:gd name="connsiteX574" fmla="*/ 165018 w 911635"/>
                  <a:gd name="connsiteY574" fmla="*/ 668316 h 952502"/>
                  <a:gd name="connsiteX575" fmla="*/ 165525 w 911635"/>
                  <a:gd name="connsiteY575" fmla="*/ 672959 h 952502"/>
                  <a:gd name="connsiteX576" fmla="*/ 164533 w 911635"/>
                  <a:gd name="connsiteY576" fmla="*/ 677723 h 952502"/>
                  <a:gd name="connsiteX577" fmla="*/ 162672 w 911635"/>
                  <a:gd name="connsiteY577" fmla="*/ 682680 h 952502"/>
                  <a:gd name="connsiteX578" fmla="*/ 160858 w 911635"/>
                  <a:gd name="connsiteY578" fmla="*/ 687589 h 952502"/>
                  <a:gd name="connsiteX579" fmla="*/ 159745 w 911635"/>
                  <a:gd name="connsiteY579" fmla="*/ 692402 h 952502"/>
                  <a:gd name="connsiteX580" fmla="*/ 158851 w 911635"/>
                  <a:gd name="connsiteY580" fmla="*/ 697214 h 952502"/>
                  <a:gd name="connsiteX581" fmla="*/ 154643 w 911635"/>
                  <a:gd name="connsiteY581" fmla="*/ 700067 h 952502"/>
                  <a:gd name="connsiteX582" fmla="*/ 154474 w 911635"/>
                  <a:gd name="connsiteY582" fmla="*/ 707008 h 952502"/>
                  <a:gd name="connsiteX583" fmla="*/ 154595 w 911635"/>
                  <a:gd name="connsiteY583" fmla="*/ 711771 h 952502"/>
                  <a:gd name="connsiteX584" fmla="*/ 156263 w 911635"/>
                  <a:gd name="connsiteY584" fmla="*/ 716269 h 952502"/>
                  <a:gd name="connsiteX585" fmla="*/ 157013 w 911635"/>
                  <a:gd name="connsiteY585" fmla="*/ 720888 h 952502"/>
                  <a:gd name="connsiteX586" fmla="*/ 158343 w 911635"/>
                  <a:gd name="connsiteY586" fmla="*/ 725434 h 952502"/>
                  <a:gd name="connsiteX587" fmla="*/ 160495 w 911635"/>
                  <a:gd name="connsiteY587" fmla="*/ 729884 h 952502"/>
                  <a:gd name="connsiteX588" fmla="*/ 161197 w 911635"/>
                  <a:gd name="connsiteY588" fmla="*/ 734478 h 952502"/>
                  <a:gd name="connsiteX589" fmla="*/ 161221 w 911635"/>
                  <a:gd name="connsiteY589" fmla="*/ 739194 h 952502"/>
                  <a:gd name="connsiteX590" fmla="*/ 163324 w 911635"/>
                  <a:gd name="connsiteY590" fmla="*/ 743546 h 952502"/>
                  <a:gd name="connsiteX591" fmla="*/ 167000 w 911635"/>
                  <a:gd name="connsiteY591" fmla="*/ 747150 h 952502"/>
                  <a:gd name="connsiteX592" fmla="*/ 170894 w 911635"/>
                  <a:gd name="connsiteY592" fmla="*/ 749519 h 952502"/>
                  <a:gd name="connsiteX593" fmla="*/ 173409 w 911635"/>
                  <a:gd name="connsiteY593" fmla="*/ 753993 h 952502"/>
                  <a:gd name="connsiteX594" fmla="*/ 177012 w 911635"/>
                  <a:gd name="connsiteY594" fmla="*/ 758829 h 952502"/>
                  <a:gd name="connsiteX595" fmla="*/ 177205 w 911635"/>
                  <a:gd name="connsiteY595" fmla="*/ 763593 h 952502"/>
                  <a:gd name="connsiteX596" fmla="*/ 178946 w 911635"/>
                  <a:gd name="connsiteY596" fmla="*/ 768986 h 952502"/>
                  <a:gd name="connsiteX597" fmla="*/ 181413 w 911635"/>
                  <a:gd name="connsiteY597" fmla="*/ 772661 h 952502"/>
                  <a:gd name="connsiteX598" fmla="*/ 180421 w 911635"/>
                  <a:gd name="connsiteY598" fmla="*/ 776869 h 952502"/>
                  <a:gd name="connsiteX599" fmla="*/ 179406 w 911635"/>
                  <a:gd name="connsiteY599" fmla="*/ 784027 h 952502"/>
                  <a:gd name="connsiteX600" fmla="*/ 178487 w 911635"/>
                  <a:gd name="connsiteY600" fmla="*/ 788815 h 952502"/>
                  <a:gd name="connsiteX601" fmla="*/ 179139 w 911635"/>
                  <a:gd name="connsiteY601" fmla="*/ 793434 h 952502"/>
                  <a:gd name="connsiteX602" fmla="*/ 178269 w 911635"/>
                  <a:gd name="connsiteY602" fmla="*/ 798222 h 952502"/>
                  <a:gd name="connsiteX603" fmla="*/ 177882 w 911635"/>
                  <a:gd name="connsiteY603" fmla="*/ 802961 h 952502"/>
                  <a:gd name="connsiteX604" fmla="*/ 177786 w 911635"/>
                  <a:gd name="connsiteY604" fmla="*/ 807677 h 952502"/>
                  <a:gd name="connsiteX605" fmla="*/ 177157 w 911635"/>
                  <a:gd name="connsiteY605" fmla="*/ 812441 h 952502"/>
                  <a:gd name="connsiteX606" fmla="*/ 178583 w 911635"/>
                  <a:gd name="connsiteY606" fmla="*/ 816963 h 952502"/>
                  <a:gd name="connsiteX607" fmla="*/ 178825 w 911635"/>
                  <a:gd name="connsiteY607" fmla="*/ 821630 h 952502"/>
                  <a:gd name="connsiteX608" fmla="*/ 178245 w 911635"/>
                  <a:gd name="connsiteY608" fmla="*/ 826394 h 952502"/>
                  <a:gd name="connsiteX609" fmla="*/ 176117 w 911635"/>
                  <a:gd name="connsiteY609" fmla="*/ 830118 h 952502"/>
                  <a:gd name="connsiteX610" fmla="*/ 177084 w 911635"/>
                  <a:gd name="connsiteY610" fmla="*/ 834592 h 952502"/>
                  <a:gd name="connsiteX611" fmla="*/ 179357 w 911635"/>
                  <a:gd name="connsiteY611" fmla="*/ 840008 h 952502"/>
                  <a:gd name="connsiteX612" fmla="*/ 179019 w 911635"/>
                  <a:gd name="connsiteY612" fmla="*/ 845062 h 952502"/>
                  <a:gd name="connsiteX613" fmla="*/ 179938 w 911635"/>
                  <a:gd name="connsiteY613" fmla="*/ 849633 h 952502"/>
                  <a:gd name="connsiteX614" fmla="*/ 183202 w 911635"/>
                  <a:gd name="connsiteY614" fmla="*/ 853115 h 952502"/>
                  <a:gd name="connsiteX615" fmla="*/ 187531 w 911635"/>
                  <a:gd name="connsiteY615" fmla="*/ 858145 h 952502"/>
                  <a:gd name="connsiteX616" fmla="*/ 191594 w 911635"/>
                  <a:gd name="connsiteY616" fmla="*/ 862352 h 952502"/>
                  <a:gd name="connsiteX617" fmla="*/ 194592 w 911635"/>
                  <a:gd name="connsiteY617" fmla="*/ 866705 h 952502"/>
                  <a:gd name="connsiteX618" fmla="*/ 196018 w 911635"/>
                  <a:gd name="connsiteY618" fmla="*/ 871227 h 952502"/>
                  <a:gd name="connsiteX619" fmla="*/ 198582 w 911635"/>
                  <a:gd name="connsiteY619" fmla="*/ 875628 h 952502"/>
                  <a:gd name="connsiteX620" fmla="*/ 200274 w 911635"/>
                  <a:gd name="connsiteY620" fmla="*/ 880102 h 952502"/>
                  <a:gd name="connsiteX621" fmla="*/ 201411 w 911635"/>
                  <a:gd name="connsiteY621" fmla="*/ 884672 h 952502"/>
                  <a:gd name="connsiteX622" fmla="*/ 200903 w 911635"/>
                  <a:gd name="connsiteY622" fmla="*/ 888807 h 952502"/>
                  <a:gd name="connsiteX623" fmla="*/ 203733 w 911635"/>
                  <a:gd name="connsiteY623" fmla="*/ 892483 h 952502"/>
                  <a:gd name="connsiteX624" fmla="*/ 205885 w 911635"/>
                  <a:gd name="connsiteY624" fmla="*/ 898214 h 952502"/>
                  <a:gd name="connsiteX625" fmla="*/ 209657 w 911635"/>
                  <a:gd name="connsiteY625" fmla="*/ 902470 h 952502"/>
                  <a:gd name="connsiteX626" fmla="*/ 213285 w 911635"/>
                  <a:gd name="connsiteY626" fmla="*/ 906726 h 952502"/>
                  <a:gd name="connsiteX627" fmla="*/ 215630 w 911635"/>
                  <a:gd name="connsiteY627" fmla="*/ 911151 h 952502"/>
                  <a:gd name="connsiteX628" fmla="*/ 216477 w 911635"/>
                  <a:gd name="connsiteY628" fmla="*/ 915722 h 952502"/>
                  <a:gd name="connsiteX629" fmla="*/ 217444 w 911635"/>
                  <a:gd name="connsiteY629" fmla="*/ 920292 h 952502"/>
                  <a:gd name="connsiteX630" fmla="*/ 218701 w 911635"/>
                  <a:gd name="connsiteY630" fmla="*/ 924838 h 952502"/>
                  <a:gd name="connsiteX631" fmla="*/ 219983 w 911635"/>
                  <a:gd name="connsiteY631" fmla="*/ 929385 h 952502"/>
                  <a:gd name="connsiteX632" fmla="*/ 222087 w 911635"/>
                  <a:gd name="connsiteY632" fmla="*/ 933834 h 952502"/>
                  <a:gd name="connsiteX633" fmla="*/ 227479 w 911635"/>
                  <a:gd name="connsiteY633" fmla="*/ 937873 h 952502"/>
                  <a:gd name="connsiteX634" fmla="*/ 231880 w 911635"/>
                  <a:gd name="connsiteY634" fmla="*/ 942056 h 952502"/>
                  <a:gd name="connsiteX635" fmla="*/ 237708 w 911635"/>
                  <a:gd name="connsiteY635" fmla="*/ 943168 h 952502"/>
                  <a:gd name="connsiteX636" fmla="*/ 245664 w 911635"/>
                  <a:gd name="connsiteY636" fmla="*/ 942564 h 952502"/>
                  <a:gd name="connsiteX637" fmla="*/ 253620 w 911635"/>
                  <a:gd name="connsiteY637" fmla="*/ 941983 h 952502"/>
                  <a:gd name="connsiteX638" fmla="*/ 273570 w 911635"/>
                  <a:gd name="connsiteY638" fmla="*/ 941089 h 952502"/>
                  <a:gd name="connsiteX639" fmla="*/ 281550 w 911635"/>
                  <a:gd name="connsiteY639" fmla="*/ 940605 h 952502"/>
                  <a:gd name="connsiteX640" fmla="*/ 289506 w 911635"/>
                  <a:gd name="connsiteY640" fmla="*/ 940097 h 952502"/>
                  <a:gd name="connsiteX641" fmla="*/ 297462 w 911635"/>
                  <a:gd name="connsiteY641" fmla="*/ 939565 h 952502"/>
                  <a:gd name="connsiteX642" fmla="*/ 303483 w 911635"/>
                  <a:gd name="connsiteY642" fmla="*/ 939178 h 952502"/>
                  <a:gd name="connsiteX643" fmla="*/ 309432 w 911635"/>
                  <a:gd name="connsiteY643" fmla="*/ 938816 h 952502"/>
                  <a:gd name="connsiteX644" fmla="*/ 317388 w 911635"/>
                  <a:gd name="connsiteY644" fmla="*/ 938308 h 952502"/>
                  <a:gd name="connsiteX645" fmla="*/ 329358 w 911635"/>
                  <a:gd name="connsiteY645" fmla="*/ 937582 h 952502"/>
                  <a:gd name="connsiteX646" fmla="*/ 336322 w 911635"/>
                  <a:gd name="connsiteY646" fmla="*/ 937147 h 952502"/>
                  <a:gd name="connsiteX647" fmla="*/ 341304 w 911635"/>
                  <a:gd name="connsiteY647" fmla="*/ 936784 h 952502"/>
                  <a:gd name="connsiteX648" fmla="*/ 349260 w 911635"/>
                  <a:gd name="connsiteY648" fmla="*/ 936204 h 952502"/>
                  <a:gd name="connsiteX649" fmla="*/ 357216 w 911635"/>
                  <a:gd name="connsiteY649" fmla="*/ 935599 h 952502"/>
                  <a:gd name="connsiteX650" fmla="*/ 365172 w 911635"/>
                  <a:gd name="connsiteY650" fmla="*/ 934971 h 952502"/>
                  <a:gd name="connsiteX651" fmla="*/ 370878 w 911635"/>
                  <a:gd name="connsiteY651" fmla="*/ 934511 h 952502"/>
                  <a:gd name="connsiteX652" fmla="*/ 377093 w 911635"/>
                  <a:gd name="connsiteY652" fmla="*/ 934004 h 952502"/>
                  <a:gd name="connsiteX653" fmla="*/ 385049 w 911635"/>
                  <a:gd name="connsiteY653" fmla="*/ 933375 h 952502"/>
                  <a:gd name="connsiteX654" fmla="*/ 392473 w 911635"/>
                  <a:gd name="connsiteY654" fmla="*/ 932770 h 952502"/>
                  <a:gd name="connsiteX655" fmla="*/ 396995 w 911635"/>
                  <a:gd name="connsiteY655" fmla="*/ 932480 h 952502"/>
                  <a:gd name="connsiteX656" fmla="*/ 404975 w 911635"/>
                  <a:gd name="connsiteY656" fmla="*/ 931948 h 952502"/>
                  <a:gd name="connsiteX657" fmla="*/ 409376 w 911635"/>
                  <a:gd name="connsiteY657" fmla="*/ 931827 h 952502"/>
                  <a:gd name="connsiteX658" fmla="*/ 416945 w 911635"/>
                  <a:gd name="connsiteY658" fmla="*/ 931344 h 952502"/>
                  <a:gd name="connsiteX659" fmla="*/ 428891 w 911635"/>
                  <a:gd name="connsiteY659" fmla="*/ 930497 h 952502"/>
                  <a:gd name="connsiteX660" fmla="*/ 434501 w 911635"/>
                  <a:gd name="connsiteY660" fmla="*/ 930207 h 952502"/>
                  <a:gd name="connsiteX661" fmla="*/ 440861 w 911635"/>
                  <a:gd name="connsiteY661" fmla="*/ 929796 h 952502"/>
                  <a:gd name="connsiteX662" fmla="*/ 445552 w 911635"/>
                  <a:gd name="connsiteY662" fmla="*/ 929481 h 952502"/>
                  <a:gd name="connsiteX663" fmla="*/ 452831 w 911635"/>
                  <a:gd name="connsiteY663" fmla="*/ 928998 h 952502"/>
                  <a:gd name="connsiteX664" fmla="*/ 459747 w 911635"/>
                  <a:gd name="connsiteY664" fmla="*/ 928538 h 952502"/>
                  <a:gd name="connsiteX665" fmla="*/ 464777 w 911635"/>
                  <a:gd name="connsiteY665" fmla="*/ 928200 h 952502"/>
                  <a:gd name="connsiteX666" fmla="*/ 488717 w 911635"/>
                  <a:gd name="connsiteY666" fmla="*/ 926821 h 952502"/>
                  <a:gd name="connsiteX667" fmla="*/ 496213 w 911635"/>
                  <a:gd name="connsiteY667" fmla="*/ 926386 h 952502"/>
                  <a:gd name="connsiteX668" fmla="*/ 500711 w 911635"/>
                  <a:gd name="connsiteY668" fmla="*/ 926120 h 952502"/>
                  <a:gd name="connsiteX669" fmla="*/ 506708 w 911635"/>
                  <a:gd name="connsiteY669" fmla="*/ 925782 h 952502"/>
                  <a:gd name="connsiteX670" fmla="*/ 511206 w 911635"/>
                  <a:gd name="connsiteY670" fmla="*/ 925298 h 952502"/>
                  <a:gd name="connsiteX671" fmla="*/ 516599 w 911635"/>
                  <a:gd name="connsiteY671" fmla="*/ 924742 h 952502"/>
                  <a:gd name="connsiteX672" fmla="*/ 524313 w 911635"/>
                  <a:gd name="connsiteY672" fmla="*/ 923895 h 952502"/>
                  <a:gd name="connsiteX673" fmla="*/ 528520 w 911635"/>
                  <a:gd name="connsiteY673" fmla="*/ 923629 h 952502"/>
                  <a:gd name="connsiteX674" fmla="*/ 534179 w 911635"/>
                  <a:gd name="connsiteY674" fmla="*/ 923291 h 952502"/>
                  <a:gd name="connsiteX675" fmla="*/ 540491 w 911635"/>
                  <a:gd name="connsiteY675" fmla="*/ 922856 h 952502"/>
                  <a:gd name="connsiteX676" fmla="*/ 545907 w 911635"/>
                  <a:gd name="connsiteY676" fmla="*/ 922493 h 952502"/>
                  <a:gd name="connsiteX677" fmla="*/ 552461 w 911635"/>
                  <a:gd name="connsiteY677" fmla="*/ 921937 h 952502"/>
                  <a:gd name="connsiteX678" fmla="*/ 558047 w 911635"/>
                  <a:gd name="connsiteY678" fmla="*/ 921671 h 952502"/>
                  <a:gd name="connsiteX679" fmla="*/ 564431 w 911635"/>
                  <a:gd name="connsiteY679" fmla="*/ 921260 h 952502"/>
                  <a:gd name="connsiteX680" fmla="*/ 570742 w 911635"/>
                  <a:gd name="connsiteY680" fmla="*/ 920800 h 952502"/>
                  <a:gd name="connsiteX681" fmla="*/ 576376 w 911635"/>
                  <a:gd name="connsiteY681" fmla="*/ 920341 h 952502"/>
                  <a:gd name="connsiteX682" fmla="*/ 581552 w 911635"/>
                  <a:gd name="connsiteY682" fmla="*/ 919905 h 952502"/>
                  <a:gd name="connsiteX683" fmla="*/ 588346 w 911635"/>
                  <a:gd name="connsiteY683" fmla="*/ 919519 h 952502"/>
                  <a:gd name="connsiteX684" fmla="*/ 592651 w 911635"/>
                  <a:gd name="connsiteY684" fmla="*/ 919253 h 952502"/>
                  <a:gd name="connsiteX685" fmla="*/ 600317 w 911635"/>
                  <a:gd name="connsiteY685" fmla="*/ 918696 h 952502"/>
                  <a:gd name="connsiteX686" fmla="*/ 608296 w 911635"/>
                  <a:gd name="connsiteY686" fmla="*/ 918140 h 952502"/>
                  <a:gd name="connsiteX687" fmla="*/ 620267 w 911635"/>
                  <a:gd name="connsiteY687" fmla="*/ 917269 h 952502"/>
                  <a:gd name="connsiteX688" fmla="*/ 626505 w 911635"/>
                  <a:gd name="connsiteY688" fmla="*/ 916834 h 952502"/>
                  <a:gd name="connsiteX689" fmla="*/ 632237 w 911635"/>
                  <a:gd name="connsiteY689" fmla="*/ 916423 h 952502"/>
                  <a:gd name="connsiteX690" fmla="*/ 640217 w 911635"/>
                  <a:gd name="connsiteY690" fmla="*/ 915843 h 952502"/>
                  <a:gd name="connsiteX691" fmla="*/ 646238 w 911635"/>
                  <a:gd name="connsiteY691" fmla="*/ 915407 h 952502"/>
                  <a:gd name="connsiteX692" fmla="*/ 656153 w 911635"/>
                  <a:gd name="connsiteY692" fmla="*/ 914706 h 952502"/>
                  <a:gd name="connsiteX693" fmla="*/ 660554 w 911635"/>
                  <a:gd name="connsiteY693" fmla="*/ 914392 h 952502"/>
                  <a:gd name="connsiteX694" fmla="*/ 666745 w 911635"/>
                  <a:gd name="connsiteY694" fmla="*/ 913932 h 952502"/>
                  <a:gd name="connsiteX695" fmla="*/ 672113 w 911635"/>
                  <a:gd name="connsiteY695" fmla="*/ 913521 h 952502"/>
                  <a:gd name="connsiteX696" fmla="*/ 680093 w 911635"/>
                  <a:gd name="connsiteY696" fmla="*/ 912917 h 952502"/>
                  <a:gd name="connsiteX697" fmla="*/ 688073 w 911635"/>
                  <a:gd name="connsiteY697" fmla="*/ 912288 h 952502"/>
                  <a:gd name="connsiteX698" fmla="*/ 695642 w 911635"/>
                  <a:gd name="connsiteY698" fmla="*/ 911780 h 952502"/>
                  <a:gd name="connsiteX699" fmla="*/ 700043 w 911635"/>
                  <a:gd name="connsiteY699" fmla="*/ 911490 h 952502"/>
                  <a:gd name="connsiteX700" fmla="*/ 708047 w 911635"/>
                  <a:gd name="connsiteY700" fmla="*/ 910982 h 952502"/>
                  <a:gd name="connsiteX701" fmla="*/ 710175 w 911635"/>
                  <a:gd name="connsiteY701" fmla="*/ 916617 h 952502"/>
                  <a:gd name="connsiteX702" fmla="*/ 712037 w 911635"/>
                  <a:gd name="connsiteY702" fmla="*/ 920848 h 952502"/>
                  <a:gd name="connsiteX703" fmla="*/ 715882 w 911635"/>
                  <a:gd name="connsiteY703" fmla="*/ 925201 h 952502"/>
                  <a:gd name="connsiteX704" fmla="*/ 718300 w 911635"/>
                  <a:gd name="connsiteY704" fmla="*/ 928635 h 952502"/>
                  <a:gd name="connsiteX705" fmla="*/ 718397 w 911635"/>
                  <a:gd name="connsiteY705" fmla="*/ 933109 h 952502"/>
                  <a:gd name="connsiteX706" fmla="*/ 719171 w 911635"/>
                  <a:gd name="connsiteY706" fmla="*/ 938816 h 952502"/>
                  <a:gd name="connsiteX707" fmla="*/ 719751 w 911635"/>
                  <a:gd name="connsiteY707" fmla="*/ 943435 h 952502"/>
                  <a:gd name="connsiteX708" fmla="*/ 721952 w 911635"/>
                  <a:gd name="connsiteY708" fmla="*/ 947811 h 952502"/>
                  <a:gd name="connsiteX709" fmla="*/ 726136 w 911635"/>
                  <a:gd name="connsiteY709" fmla="*/ 951850 h 952502"/>
                  <a:gd name="connsiteX710" fmla="*/ 730271 w 911635"/>
                  <a:gd name="connsiteY710" fmla="*/ 952503 h 952502"/>
                  <a:gd name="connsiteX711" fmla="*/ 736292 w 911635"/>
                  <a:gd name="connsiteY711" fmla="*/ 950423 h 952502"/>
                  <a:gd name="connsiteX712" fmla="*/ 741733 w 911635"/>
                  <a:gd name="connsiteY712" fmla="*/ 951148 h 952502"/>
                  <a:gd name="connsiteX713" fmla="*/ 746182 w 911635"/>
                  <a:gd name="connsiteY713" fmla="*/ 950689 h 95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Lst>
                <a:rect l="l" t="t" r="r" b="b"/>
                <a:pathLst>
                  <a:path w="911635" h="952502">
                    <a:moveTo>
                      <a:pt x="747367" y="950665"/>
                    </a:moveTo>
                    <a:lnTo>
                      <a:pt x="751018" y="947424"/>
                    </a:lnTo>
                    <a:lnTo>
                      <a:pt x="748891" y="940194"/>
                    </a:lnTo>
                    <a:lnTo>
                      <a:pt x="750221" y="936156"/>
                    </a:lnTo>
                    <a:lnTo>
                      <a:pt x="750414" y="931005"/>
                    </a:lnTo>
                    <a:lnTo>
                      <a:pt x="751139" y="925612"/>
                    </a:lnTo>
                    <a:lnTo>
                      <a:pt x="750849" y="920050"/>
                    </a:lnTo>
                    <a:lnTo>
                      <a:pt x="750414" y="915407"/>
                    </a:lnTo>
                    <a:lnTo>
                      <a:pt x="750535" y="910692"/>
                    </a:lnTo>
                    <a:lnTo>
                      <a:pt x="750680" y="905976"/>
                    </a:lnTo>
                    <a:lnTo>
                      <a:pt x="749398" y="901454"/>
                    </a:lnTo>
                    <a:lnTo>
                      <a:pt x="746666" y="897150"/>
                    </a:lnTo>
                    <a:lnTo>
                      <a:pt x="743691" y="892894"/>
                    </a:lnTo>
                    <a:lnTo>
                      <a:pt x="741152" y="889339"/>
                    </a:lnTo>
                    <a:lnTo>
                      <a:pt x="739750" y="884866"/>
                    </a:lnTo>
                    <a:lnTo>
                      <a:pt x="740354" y="880150"/>
                    </a:lnTo>
                    <a:lnTo>
                      <a:pt x="740112" y="875894"/>
                    </a:lnTo>
                    <a:lnTo>
                      <a:pt x="738758" y="870647"/>
                    </a:lnTo>
                    <a:lnTo>
                      <a:pt x="741588" y="866995"/>
                    </a:lnTo>
                    <a:lnTo>
                      <a:pt x="742845" y="862111"/>
                    </a:lnTo>
                    <a:lnTo>
                      <a:pt x="746400" y="859547"/>
                    </a:lnTo>
                    <a:lnTo>
                      <a:pt x="750801" y="857322"/>
                    </a:lnTo>
                    <a:lnTo>
                      <a:pt x="751285" y="851906"/>
                    </a:lnTo>
                    <a:lnTo>
                      <a:pt x="755081" y="849608"/>
                    </a:lnTo>
                    <a:lnTo>
                      <a:pt x="759506" y="850334"/>
                    </a:lnTo>
                    <a:lnTo>
                      <a:pt x="763424" y="848907"/>
                    </a:lnTo>
                    <a:lnTo>
                      <a:pt x="768042" y="853599"/>
                    </a:lnTo>
                    <a:lnTo>
                      <a:pt x="774136" y="854638"/>
                    </a:lnTo>
                    <a:lnTo>
                      <a:pt x="778489" y="853719"/>
                    </a:lnTo>
                    <a:lnTo>
                      <a:pt x="782721" y="854275"/>
                    </a:lnTo>
                    <a:lnTo>
                      <a:pt x="784825" y="858507"/>
                    </a:lnTo>
                    <a:lnTo>
                      <a:pt x="788525" y="855944"/>
                    </a:lnTo>
                    <a:lnTo>
                      <a:pt x="792926" y="858459"/>
                    </a:lnTo>
                    <a:lnTo>
                      <a:pt x="797230" y="860345"/>
                    </a:lnTo>
                    <a:lnTo>
                      <a:pt x="802188" y="860200"/>
                    </a:lnTo>
                    <a:lnTo>
                      <a:pt x="806492" y="858024"/>
                    </a:lnTo>
                    <a:lnTo>
                      <a:pt x="808935" y="861627"/>
                    </a:lnTo>
                    <a:lnTo>
                      <a:pt x="813384" y="860515"/>
                    </a:lnTo>
                    <a:lnTo>
                      <a:pt x="816841" y="863271"/>
                    </a:lnTo>
                    <a:lnTo>
                      <a:pt x="821243" y="860974"/>
                    </a:lnTo>
                    <a:lnTo>
                      <a:pt x="825789" y="862715"/>
                    </a:lnTo>
                    <a:lnTo>
                      <a:pt x="830263" y="862425"/>
                    </a:lnTo>
                    <a:lnTo>
                      <a:pt x="833334" y="859257"/>
                    </a:lnTo>
                    <a:lnTo>
                      <a:pt x="837711" y="858362"/>
                    </a:lnTo>
                    <a:lnTo>
                      <a:pt x="841023" y="861143"/>
                    </a:lnTo>
                    <a:lnTo>
                      <a:pt x="845643" y="860659"/>
                    </a:lnTo>
                    <a:lnTo>
                      <a:pt x="843950" y="854203"/>
                    </a:lnTo>
                    <a:lnTo>
                      <a:pt x="842837" y="849681"/>
                    </a:lnTo>
                    <a:lnTo>
                      <a:pt x="842668" y="844990"/>
                    </a:lnTo>
                    <a:lnTo>
                      <a:pt x="843466" y="840153"/>
                    </a:lnTo>
                    <a:lnTo>
                      <a:pt x="844990" y="835196"/>
                    </a:lnTo>
                    <a:lnTo>
                      <a:pt x="846053" y="830336"/>
                    </a:lnTo>
                    <a:lnTo>
                      <a:pt x="846464" y="826104"/>
                    </a:lnTo>
                    <a:lnTo>
                      <a:pt x="847480" y="820687"/>
                    </a:lnTo>
                    <a:lnTo>
                      <a:pt x="847142" y="811449"/>
                    </a:lnTo>
                    <a:lnTo>
                      <a:pt x="846658" y="806685"/>
                    </a:lnTo>
                    <a:lnTo>
                      <a:pt x="844627" y="803034"/>
                    </a:lnTo>
                    <a:lnTo>
                      <a:pt x="842620" y="807290"/>
                    </a:lnTo>
                    <a:lnTo>
                      <a:pt x="842160" y="812030"/>
                    </a:lnTo>
                    <a:lnTo>
                      <a:pt x="838968" y="815028"/>
                    </a:lnTo>
                    <a:lnTo>
                      <a:pt x="837493" y="819454"/>
                    </a:lnTo>
                    <a:lnTo>
                      <a:pt x="838170" y="812707"/>
                    </a:lnTo>
                    <a:lnTo>
                      <a:pt x="838654" y="807919"/>
                    </a:lnTo>
                    <a:lnTo>
                      <a:pt x="834229" y="806057"/>
                    </a:lnTo>
                    <a:lnTo>
                      <a:pt x="831351" y="809950"/>
                    </a:lnTo>
                    <a:lnTo>
                      <a:pt x="826079" y="808209"/>
                    </a:lnTo>
                    <a:lnTo>
                      <a:pt x="822549" y="805041"/>
                    </a:lnTo>
                    <a:lnTo>
                      <a:pt x="818220" y="808765"/>
                    </a:lnTo>
                    <a:lnTo>
                      <a:pt x="813432" y="808209"/>
                    </a:lnTo>
                    <a:lnTo>
                      <a:pt x="817519" y="806444"/>
                    </a:lnTo>
                    <a:lnTo>
                      <a:pt x="820735" y="803324"/>
                    </a:lnTo>
                    <a:lnTo>
                      <a:pt x="826805" y="805017"/>
                    </a:lnTo>
                    <a:lnTo>
                      <a:pt x="832584" y="802042"/>
                    </a:lnTo>
                    <a:lnTo>
                      <a:pt x="835679" y="796384"/>
                    </a:lnTo>
                    <a:lnTo>
                      <a:pt x="831399" y="794353"/>
                    </a:lnTo>
                    <a:lnTo>
                      <a:pt x="831714" y="790121"/>
                    </a:lnTo>
                    <a:lnTo>
                      <a:pt x="827264" y="786107"/>
                    </a:lnTo>
                    <a:lnTo>
                      <a:pt x="833044" y="789275"/>
                    </a:lnTo>
                    <a:lnTo>
                      <a:pt x="838509" y="791475"/>
                    </a:lnTo>
                    <a:lnTo>
                      <a:pt x="839162" y="796481"/>
                    </a:lnTo>
                    <a:lnTo>
                      <a:pt x="841943" y="793264"/>
                    </a:lnTo>
                    <a:lnTo>
                      <a:pt x="842305" y="788501"/>
                    </a:lnTo>
                    <a:lnTo>
                      <a:pt x="843031" y="783664"/>
                    </a:lnTo>
                    <a:lnTo>
                      <a:pt x="842402" y="779045"/>
                    </a:lnTo>
                    <a:lnTo>
                      <a:pt x="840951" y="774572"/>
                    </a:lnTo>
                    <a:lnTo>
                      <a:pt x="836913" y="778199"/>
                    </a:lnTo>
                    <a:lnTo>
                      <a:pt x="833431" y="781633"/>
                    </a:lnTo>
                    <a:lnTo>
                      <a:pt x="829029" y="779094"/>
                    </a:lnTo>
                    <a:lnTo>
                      <a:pt x="824797" y="776627"/>
                    </a:lnTo>
                    <a:lnTo>
                      <a:pt x="820421" y="775152"/>
                    </a:lnTo>
                    <a:lnTo>
                      <a:pt x="817084" y="768816"/>
                    </a:lnTo>
                    <a:lnTo>
                      <a:pt x="816503" y="764198"/>
                    </a:lnTo>
                    <a:lnTo>
                      <a:pt x="818535" y="768406"/>
                    </a:lnTo>
                    <a:lnTo>
                      <a:pt x="820856" y="772952"/>
                    </a:lnTo>
                    <a:lnTo>
                      <a:pt x="825378" y="774112"/>
                    </a:lnTo>
                    <a:lnTo>
                      <a:pt x="829392" y="776047"/>
                    </a:lnTo>
                    <a:lnTo>
                      <a:pt x="833721" y="775684"/>
                    </a:lnTo>
                    <a:lnTo>
                      <a:pt x="834978" y="770775"/>
                    </a:lnTo>
                    <a:lnTo>
                      <a:pt x="834229" y="766181"/>
                    </a:lnTo>
                    <a:lnTo>
                      <a:pt x="838533" y="762674"/>
                    </a:lnTo>
                    <a:lnTo>
                      <a:pt x="839065" y="769832"/>
                    </a:lnTo>
                    <a:lnTo>
                      <a:pt x="843611" y="769542"/>
                    </a:lnTo>
                    <a:lnTo>
                      <a:pt x="847069" y="766930"/>
                    </a:lnTo>
                    <a:lnTo>
                      <a:pt x="848447" y="760353"/>
                    </a:lnTo>
                    <a:lnTo>
                      <a:pt x="852172" y="753969"/>
                    </a:lnTo>
                    <a:lnTo>
                      <a:pt x="855243" y="749592"/>
                    </a:lnTo>
                    <a:lnTo>
                      <a:pt x="858604" y="743546"/>
                    </a:lnTo>
                    <a:lnTo>
                      <a:pt x="859281" y="738710"/>
                    </a:lnTo>
                    <a:lnTo>
                      <a:pt x="857298" y="734309"/>
                    </a:lnTo>
                    <a:lnTo>
                      <a:pt x="854155" y="730077"/>
                    </a:lnTo>
                    <a:lnTo>
                      <a:pt x="849802" y="730005"/>
                    </a:lnTo>
                    <a:lnTo>
                      <a:pt x="845135" y="727852"/>
                    </a:lnTo>
                    <a:lnTo>
                      <a:pt x="852510" y="727925"/>
                    </a:lnTo>
                    <a:lnTo>
                      <a:pt x="854759" y="721565"/>
                    </a:lnTo>
                    <a:lnTo>
                      <a:pt x="852486" y="716680"/>
                    </a:lnTo>
                    <a:lnTo>
                      <a:pt x="849584" y="712666"/>
                    </a:lnTo>
                    <a:lnTo>
                      <a:pt x="846223" y="709111"/>
                    </a:lnTo>
                    <a:lnTo>
                      <a:pt x="841773" y="704178"/>
                    </a:lnTo>
                    <a:lnTo>
                      <a:pt x="846344" y="705121"/>
                    </a:lnTo>
                    <a:lnTo>
                      <a:pt x="850188" y="708870"/>
                    </a:lnTo>
                    <a:lnTo>
                      <a:pt x="854711" y="715713"/>
                    </a:lnTo>
                    <a:lnTo>
                      <a:pt x="857588" y="710683"/>
                    </a:lnTo>
                    <a:lnTo>
                      <a:pt x="858846" y="705774"/>
                    </a:lnTo>
                    <a:lnTo>
                      <a:pt x="860974" y="701252"/>
                    </a:lnTo>
                    <a:lnTo>
                      <a:pt x="863996" y="695521"/>
                    </a:lnTo>
                    <a:lnTo>
                      <a:pt x="865714" y="690540"/>
                    </a:lnTo>
                    <a:lnTo>
                      <a:pt x="867382" y="685558"/>
                    </a:lnTo>
                    <a:lnTo>
                      <a:pt x="865858" y="681060"/>
                    </a:lnTo>
                    <a:lnTo>
                      <a:pt x="861337" y="682729"/>
                    </a:lnTo>
                    <a:lnTo>
                      <a:pt x="855629" y="687396"/>
                    </a:lnTo>
                    <a:lnTo>
                      <a:pt x="851882" y="690612"/>
                    </a:lnTo>
                    <a:lnTo>
                      <a:pt x="848326" y="693248"/>
                    </a:lnTo>
                    <a:lnTo>
                      <a:pt x="850406" y="688774"/>
                    </a:lnTo>
                    <a:lnTo>
                      <a:pt x="853284" y="685776"/>
                    </a:lnTo>
                    <a:lnTo>
                      <a:pt x="847940" y="686114"/>
                    </a:lnTo>
                    <a:lnTo>
                      <a:pt x="849560" y="679247"/>
                    </a:lnTo>
                    <a:lnTo>
                      <a:pt x="854082" y="678207"/>
                    </a:lnTo>
                    <a:lnTo>
                      <a:pt x="860079" y="676030"/>
                    </a:lnTo>
                    <a:lnTo>
                      <a:pt x="862981" y="672500"/>
                    </a:lnTo>
                    <a:lnTo>
                      <a:pt x="862497" y="667446"/>
                    </a:lnTo>
                    <a:lnTo>
                      <a:pt x="859233" y="664713"/>
                    </a:lnTo>
                    <a:lnTo>
                      <a:pt x="865617" y="666599"/>
                    </a:lnTo>
                    <a:lnTo>
                      <a:pt x="864794" y="671073"/>
                    </a:lnTo>
                    <a:lnTo>
                      <a:pt x="866729" y="675111"/>
                    </a:lnTo>
                    <a:lnTo>
                      <a:pt x="869631" y="671049"/>
                    </a:lnTo>
                    <a:lnTo>
                      <a:pt x="870743" y="666140"/>
                    </a:lnTo>
                    <a:lnTo>
                      <a:pt x="872267" y="661183"/>
                    </a:lnTo>
                    <a:lnTo>
                      <a:pt x="872508" y="656419"/>
                    </a:lnTo>
                    <a:lnTo>
                      <a:pt x="871082" y="651921"/>
                    </a:lnTo>
                    <a:lnTo>
                      <a:pt x="870526" y="647302"/>
                    </a:lnTo>
                    <a:lnTo>
                      <a:pt x="866125" y="645827"/>
                    </a:lnTo>
                    <a:lnTo>
                      <a:pt x="861844" y="648657"/>
                    </a:lnTo>
                    <a:lnTo>
                      <a:pt x="860273" y="653638"/>
                    </a:lnTo>
                    <a:lnTo>
                      <a:pt x="858894" y="649140"/>
                    </a:lnTo>
                    <a:lnTo>
                      <a:pt x="860393" y="645053"/>
                    </a:lnTo>
                    <a:lnTo>
                      <a:pt x="855509" y="640870"/>
                    </a:lnTo>
                    <a:lnTo>
                      <a:pt x="859112" y="638428"/>
                    </a:lnTo>
                    <a:lnTo>
                      <a:pt x="864142" y="638863"/>
                    </a:lnTo>
                    <a:lnTo>
                      <a:pt x="862522" y="634776"/>
                    </a:lnTo>
                    <a:lnTo>
                      <a:pt x="866802" y="636735"/>
                    </a:lnTo>
                    <a:lnTo>
                      <a:pt x="871904" y="635961"/>
                    </a:lnTo>
                    <a:lnTo>
                      <a:pt x="875193" y="632406"/>
                    </a:lnTo>
                    <a:lnTo>
                      <a:pt x="879594" y="627328"/>
                    </a:lnTo>
                    <a:lnTo>
                      <a:pt x="881794" y="621911"/>
                    </a:lnTo>
                    <a:lnTo>
                      <a:pt x="883632" y="617365"/>
                    </a:lnTo>
                    <a:lnTo>
                      <a:pt x="879521" y="616494"/>
                    </a:lnTo>
                    <a:lnTo>
                      <a:pt x="875411" y="615213"/>
                    </a:lnTo>
                    <a:lnTo>
                      <a:pt x="871880" y="612069"/>
                    </a:lnTo>
                    <a:lnTo>
                      <a:pt x="866826" y="611755"/>
                    </a:lnTo>
                    <a:lnTo>
                      <a:pt x="870356" y="608925"/>
                    </a:lnTo>
                    <a:lnTo>
                      <a:pt x="871880" y="604597"/>
                    </a:lnTo>
                    <a:lnTo>
                      <a:pt x="865810" y="605274"/>
                    </a:lnTo>
                    <a:lnTo>
                      <a:pt x="869341" y="602493"/>
                    </a:lnTo>
                    <a:lnTo>
                      <a:pt x="867261" y="597076"/>
                    </a:lnTo>
                    <a:lnTo>
                      <a:pt x="870284" y="600123"/>
                    </a:lnTo>
                    <a:lnTo>
                      <a:pt x="874878" y="604113"/>
                    </a:lnTo>
                    <a:lnTo>
                      <a:pt x="880948" y="604621"/>
                    </a:lnTo>
                    <a:lnTo>
                      <a:pt x="885736" y="605468"/>
                    </a:lnTo>
                    <a:lnTo>
                      <a:pt x="889654" y="607329"/>
                    </a:lnTo>
                    <a:lnTo>
                      <a:pt x="893039" y="601526"/>
                    </a:lnTo>
                    <a:lnTo>
                      <a:pt x="896400" y="597633"/>
                    </a:lnTo>
                    <a:lnTo>
                      <a:pt x="891806" y="593667"/>
                    </a:lnTo>
                    <a:lnTo>
                      <a:pt x="888711" y="589193"/>
                    </a:lnTo>
                    <a:lnTo>
                      <a:pt x="883657" y="587186"/>
                    </a:lnTo>
                    <a:lnTo>
                      <a:pt x="882012" y="582954"/>
                    </a:lnTo>
                    <a:lnTo>
                      <a:pt x="881988" y="575288"/>
                    </a:lnTo>
                    <a:lnTo>
                      <a:pt x="884672" y="578698"/>
                    </a:lnTo>
                    <a:lnTo>
                      <a:pt x="884019" y="583776"/>
                    </a:lnTo>
                    <a:lnTo>
                      <a:pt x="888687" y="587766"/>
                    </a:lnTo>
                    <a:lnTo>
                      <a:pt x="894055" y="585009"/>
                    </a:lnTo>
                    <a:lnTo>
                      <a:pt x="897634" y="580391"/>
                    </a:lnTo>
                    <a:lnTo>
                      <a:pt x="898287" y="586219"/>
                    </a:lnTo>
                    <a:lnTo>
                      <a:pt x="902398" y="585421"/>
                    </a:lnTo>
                    <a:lnTo>
                      <a:pt x="905880" y="582374"/>
                    </a:lnTo>
                    <a:lnTo>
                      <a:pt x="908854" y="576086"/>
                    </a:lnTo>
                    <a:lnTo>
                      <a:pt x="911635" y="571830"/>
                    </a:lnTo>
                    <a:lnTo>
                      <a:pt x="908757" y="567308"/>
                    </a:lnTo>
                    <a:lnTo>
                      <a:pt x="903945" y="570380"/>
                    </a:lnTo>
                    <a:lnTo>
                      <a:pt x="896836" y="569340"/>
                    </a:lnTo>
                    <a:lnTo>
                      <a:pt x="891758" y="567212"/>
                    </a:lnTo>
                    <a:lnTo>
                      <a:pt x="888783" y="564116"/>
                    </a:lnTo>
                    <a:lnTo>
                      <a:pt x="884551" y="561940"/>
                    </a:lnTo>
                    <a:lnTo>
                      <a:pt x="881141" y="558119"/>
                    </a:lnTo>
                    <a:lnTo>
                      <a:pt x="876354" y="557152"/>
                    </a:lnTo>
                    <a:lnTo>
                      <a:pt x="870502" y="559691"/>
                    </a:lnTo>
                    <a:lnTo>
                      <a:pt x="865858" y="559933"/>
                    </a:lnTo>
                    <a:lnTo>
                      <a:pt x="860756" y="558675"/>
                    </a:lnTo>
                    <a:lnTo>
                      <a:pt x="859088" y="554661"/>
                    </a:lnTo>
                    <a:lnTo>
                      <a:pt x="857855" y="550478"/>
                    </a:lnTo>
                    <a:lnTo>
                      <a:pt x="855750" y="546633"/>
                    </a:lnTo>
                    <a:lnTo>
                      <a:pt x="856621" y="541434"/>
                    </a:lnTo>
                    <a:lnTo>
                      <a:pt x="854009" y="537129"/>
                    </a:lnTo>
                    <a:lnTo>
                      <a:pt x="849657" y="535195"/>
                    </a:lnTo>
                    <a:lnTo>
                      <a:pt x="847311" y="531543"/>
                    </a:lnTo>
                    <a:lnTo>
                      <a:pt x="848472" y="527505"/>
                    </a:lnTo>
                    <a:lnTo>
                      <a:pt x="850358" y="523587"/>
                    </a:lnTo>
                    <a:lnTo>
                      <a:pt x="851156" y="518098"/>
                    </a:lnTo>
                    <a:lnTo>
                      <a:pt x="849052" y="514495"/>
                    </a:lnTo>
                    <a:lnTo>
                      <a:pt x="848762" y="510263"/>
                    </a:lnTo>
                    <a:lnTo>
                      <a:pt x="844627" y="509586"/>
                    </a:lnTo>
                    <a:lnTo>
                      <a:pt x="841314" y="506950"/>
                    </a:lnTo>
                    <a:lnTo>
                      <a:pt x="838799" y="502742"/>
                    </a:lnTo>
                    <a:lnTo>
                      <a:pt x="837155" y="498269"/>
                    </a:lnTo>
                    <a:lnTo>
                      <a:pt x="833962" y="495512"/>
                    </a:lnTo>
                    <a:lnTo>
                      <a:pt x="832681" y="490313"/>
                    </a:lnTo>
                    <a:lnTo>
                      <a:pt x="833962" y="486033"/>
                    </a:lnTo>
                    <a:lnTo>
                      <a:pt x="830770" y="483349"/>
                    </a:lnTo>
                    <a:lnTo>
                      <a:pt x="826224" y="479528"/>
                    </a:lnTo>
                    <a:lnTo>
                      <a:pt x="824217" y="475417"/>
                    </a:lnTo>
                    <a:lnTo>
                      <a:pt x="817640" y="473362"/>
                    </a:lnTo>
                    <a:lnTo>
                      <a:pt x="815343" y="469009"/>
                    </a:lnTo>
                    <a:lnTo>
                      <a:pt x="811377" y="467751"/>
                    </a:lnTo>
                    <a:lnTo>
                      <a:pt x="807338" y="468694"/>
                    </a:lnTo>
                    <a:lnTo>
                      <a:pt x="802163" y="467340"/>
                    </a:lnTo>
                    <a:lnTo>
                      <a:pt x="798343" y="463640"/>
                    </a:lnTo>
                    <a:lnTo>
                      <a:pt x="793676" y="461875"/>
                    </a:lnTo>
                    <a:lnTo>
                      <a:pt x="790241" y="458490"/>
                    </a:lnTo>
                    <a:lnTo>
                      <a:pt x="790048" y="454040"/>
                    </a:lnTo>
                    <a:lnTo>
                      <a:pt x="790290" y="449881"/>
                    </a:lnTo>
                    <a:lnTo>
                      <a:pt x="789444" y="445456"/>
                    </a:lnTo>
                    <a:lnTo>
                      <a:pt x="785236" y="441877"/>
                    </a:lnTo>
                    <a:lnTo>
                      <a:pt x="786373" y="437596"/>
                    </a:lnTo>
                    <a:lnTo>
                      <a:pt x="787122" y="433050"/>
                    </a:lnTo>
                    <a:lnTo>
                      <a:pt x="784800" y="429254"/>
                    </a:lnTo>
                    <a:lnTo>
                      <a:pt x="782600" y="424828"/>
                    </a:lnTo>
                    <a:lnTo>
                      <a:pt x="781657" y="420693"/>
                    </a:lnTo>
                    <a:lnTo>
                      <a:pt x="780690" y="415905"/>
                    </a:lnTo>
                    <a:lnTo>
                      <a:pt x="777788" y="412883"/>
                    </a:lnTo>
                    <a:lnTo>
                      <a:pt x="774838" y="408723"/>
                    </a:lnTo>
                    <a:lnTo>
                      <a:pt x="771186" y="406595"/>
                    </a:lnTo>
                    <a:lnTo>
                      <a:pt x="771621" y="401928"/>
                    </a:lnTo>
                    <a:lnTo>
                      <a:pt x="767849" y="398784"/>
                    </a:lnTo>
                    <a:lnTo>
                      <a:pt x="764633" y="395713"/>
                    </a:lnTo>
                    <a:lnTo>
                      <a:pt x="762191" y="391167"/>
                    </a:lnTo>
                    <a:lnTo>
                      <a:pt x="764077" y="387322"/>
                    </a:lnTo>
                    <a:lnTo>
                      <a:pt x="764101" y="383090"/>
                    </a:lnTo>
                    <a:lnTo>
                      <a:pt x="761441" y="379052"/>
                    </a:lnTo>
                    <a:lnTo>
                      <a:pt x="757257" y="375860"/>
                    </a:lnTo>
                    <a:lnTo>
                      <a:pt x="753533" y="373587"/>
                    </a:lnTo>
                    <a:lnTo>
                      <a:pt x="749616" y="371822"/>
                    </a:lnTo>
                    <a:lnTo>
                      <a:pt x="745553" y="369645"/>
                    </a:lnTo>
                    <a:lnTo>
                      <a:pt x="742047" y="366961"/>
                    </a:lnTo>
                    <a:lnTo>
                      <a:pt x="737912" y="365462"/>
                    </a:lnTo>
                    <a:lnTo>
                      <a:pt x="733438" y="365873"/>
                    </a:lnTo>
                    <a:lnTo>
                      <a:pt x="728530" y="363745"/>
                    </a:lnTo>
                    <a:lnTo>
                      <a:pt x="723814" y="362923"/>
                    </a:lnTo>
                    <a:lnTo>
                      <a:pt x="719340" y="361182"/>
                    </a:lnTo>
                    <a:lnTo>
                      <a:pt x="715786" y="358908"/>
                    </a:lnTo>
                    <a:lnTo>
                      <a:pt x="712207" y="355329"/>
                    </a:lnTo>
                    <a:lnTo>
                      <a:pt x="710030" y="351485"/>
                    </a:lnTo>
                    <a:lnTo>
                      <a:pt x="710852" y="347253"/>
                    </a:lnTo>
                    <a:lnTo>
                      <a:pt x="708700" y="343118"/>
                    </a:lnTo>
                    <a:lnTo>
                      <a:pt x="705363" y="345850"/>
                    </a:lnTo>
                    <a:lnTo>
                      <a:pt x="701059" y="343021"/>
                    </a:lnTo>
                    <a:lnTo>
                      <a:pt x="697093" y="341352"/>
                    </a:lnTo>
                    <a:lnTo>
                      <a:pt x="693345" y="338354"/>
                    </a:lnTo>
                    <a:lnTo>
                      <a:pt x="695062" y="334485"/>
                    </a:lnTo>
                    <a:lnTo>
                      <a:pt x="692039" y="331389"/>
                    </a:lnTo>
                    <a:lnTo>
                      <a:pt x="691604" y="327206"/>
                    </a:lnTo>
                    <a:lnTo>
                      <a:pt x="687855" y="325441"/>
                    </a:lnTo>
                    <a:lnTo>
                      <a:pt x="683672" y="324377"/>
                    </a:lnTo>
                    <a:lnTo>
                      <a:pt x="679730" y="322853"/>
                    </a:lnTo>
                    <a:lnTo>
                      <a:pt x="676442" y="320266"/>
                    </a:lnTo>
                    <a:lnTo>
                      <a:pt x="673080" y="316034"/>
                    </a:lnTo>
                    <a:lnTo>
                      <a:pt x="674797" y="312116"/>
                    </a:lnTo>
                    <a:lnTo>
                      <a:pt x="672475" y="308344"/>
                    </a:lnTo>
                    <a:lnTo>
                      <a:pt x="676901" y="306651"/>
                    </a:lnTo>
                    <a:lnTo>
                      <a:pt x="674096" y="303532"/>
                    </a:lnTo>
                    <a:lnTo>
                      <a:pt x="675934" y="299227"/>
                    </a:lnTo>
                    <a:lnTo>
                      <a:pt x="673902" y="295358"/>
                    </a:lnTo>
                    <a:lnTo>
                      <a:pt x="668534" y="293472"/>
                    </a:lnTo>
                    <a:lnTo>
                      <a:pt x="664472" y="292215"/>
                    </a:lnTo>
                    <a:lnTo>
                      <a:pt x="660965" y="287983"/>
                    </a:lnTo>
                    <a:lnTo>
                      <a:pt x="658281" y="284694"/>
                    </a:lnTo>
                    <a:lnTo>
                      <a:pt x="653880" y="281478"/>
                    </a:lnTo>
                    <a:lnTo>
                      <a:pt x="650760" y="278383"/>
                    </a:lnTo>
                    <a:lnTo>
                      <a:pt x="646407" y="275360"/>
                    </a:lnTo>
                    <a:lnTo>
                      <a:pt x="641764" y="274344"/>
                    </a:lnTo>
                    <a:lnTo>
                      <a:pt x="637581" y="272071"/>
                    </a:lnTo>
                    <a:lnTo>
                      <a:pt x="633470" y="273280"/>
                    </a:lnTo>
                    <a:lnTo>
                      <a:pt x="629770" y="270910"/>
                    </a:lnTo>
                    <a:lnTo>
                      <a:pt x="624257" y="269048"/>
                    </a:lnTo>
                    <a:lnTo>
                      <a:pt x="621040" y="264792"/>
                    </a:lnTo>
                    <a:lnTo>
                      <a:pt x="619952" y="260222"/>
                    </a:lnTo>
                    <a:lnTo>
                      <a:pt x="617051" y="256208"/>
                    </a:lnTo>
                    <a:lnTo>
                      <a:pt x="613351" y="252605"/>
                    </a:lnTo>
                    <a:lnTo>
                      <a:pt x="612142" y="247551"/>
                    </a:lnTo>
                    <a:lnTo>
                      <a:pt x="609191" y="242883"/>
                    </a:lnTo>
                    <a:lnTo>
                      <a:pt x="604669" y="238821"/>
                    </a:lnTo>
                    <a:lnTo>
                      <a:pt x="600534" y="237128"/>
                    </a:lnTo>
                    <a:lnTo>
                      <a:pt x="597536" y="232896"/>
                    </a:lnTo>
                    <a:lnTo>
                      <a:pt x="593570" y="230164"/>
                    </a:lnTo>
                    <a:lnTo>
                      <a:pt x="590015" y="227721"/>
                    </a:lnTo>
                    <a:lnTo>
                      <a:pt x="584864" y="225593"/>
                    </a:lnTo>
                    <a:lnTo>
                      <a:pt x="580874" y="223441"/>
                    </a:lnTo>
                    <a:lnTo>
                      <a:pt x="576643" y="222280"/>
                    </a:lnTo>
                    <a:lnTo>
                      <a:pt x="572532" y="220491"/>
                    </a:lnTo>
                    <a:lnTo>
                      <a:pt x="568300" y="218048"/>
                    </a:lnTo>
                    <a:lnTo>
                      <a:pt x="564020" y="215147"/>
                    </a:lnTo>
                    <a:lnTo>
                      <a:pt x="560417" y="212100"/>
                    </a:lnTo>
                    <a:lnTo>
                      <a:pt x="556161" y="209440"/>
                    </a:lnTo>
                    <a:lnTo>
                      <a:pt x="551566" y="209125"/>
                    </a:lnTo>
                    <a:lnTo>
                      <a:pt x="547963" y="204434"/>
                    </a:lnTo>
                    <a:lnTo>
                      <a:pt x="545133" y="200106"/>
                    </a:lnTo>
                    <a:lnTo>
                      <a:pt x="542014" y="196236"/>
                    </a:lnTo>
                    <a:lnTo>
                      <a:pt x="539814" y="192053"/>
                    </a:lnTo>
                    <a:lnTo>
                      <a:pt x="535558" y="187724"/>
                    </a:lnTo>
                    <a:lnTo>
                      <a:pt x="530818" y="183420"/>
                    </a:lnTo>
                    <a:lnTo>
                      <a:pt x="528182" y="178898"/>
                    </a:lnTo>
                    <a:lnTo>
                      <a:pt x="525353" y="175512"/>
                    </a:lnTo>
                    <a:lnTo>
                      <a:pt x="519380" y="172514"/>
                    </a:lnTo>
                    <a:lnTo>
                      <a:pt x="514930" y="166565"/>
                    </a:lnTo>
                    <a:lnTo>
                      <a:pt x="514108" y="161971"/>
                    </a:lnTo>
                    <a:lnTo>
                      <a:pt x="511400" y="157860"/>
                    </a:lnTo>
                    <a:lnTo>
                      <a:pt x="510021" y="153096"/>
                    </a:lnTo>
                    <a:lnTo>
                      <a:pt x="508353" y="148864"/>
                    </a:lnTo>
                    <a:lnTo>
                      <a:pt x="505523" y="144826"/>
                    </a:lnTo>
                    <a:lnTo>
                      <a:pt x="500494" y="140255"/>
                    </a:lnTo>
                    <a:lnTo>
                      <a:pt x="498462" y="135806"/>
                    </a:lnTo>
                    <a:lnTo>
                      <a:pt x="495174" y="131550"/>
                    </a:lnTo>
                    <a:lnTo>
                      <a:pt x="491667" y="128890"/>
                    </a:lnTo>
                    <a:lnTo>
                      <a:pt x="489588" y="124706"/>
                    </a:lnTo>
                    <a:lnTo>
                      <a:pt x="487605" y="119604"/>
                    </a:lnTo>
                    <a:lnTo>
                      <a:pt x="484848" y="115783"/>
                    </a:lnTo>
                    <a:lnTo>
                      <a:pt x="482574" y="111043"/>
                    </a:lnTo>
                    <a:lnTo>
                      <a:pt x="479624" y="108093"/>
                    </a:lnTo>
                    <a:lnTo>
                      <a:pt x="476045" y="104248"/>
                    </a:lnTo>
                    <a:lnTo>
                      <a:pt x="471427" y="104417"/>
                    </a:lnTo>
                    <a:lnTo>
                      <a:pt x="465551" y="105820"/>
                    </a:lnTo>
                    <a:lnTo>
                      <a:pt x="460690" y="106352"/>
                    </a:lnTo>
                    <a:lnTo>
                      <a:pt x="456627" y="108287"/>
                    </a:lnTo>
                    <a:lnTo>
                      <a:pt x="452565" y="106691"/>
                    </a:lnTo>
                    <a:lnTo>
                      <a:pt x="448696" y="104901"/>
                    </a:lnTo>
                    <a:lnTo>
                      <a:pt x="444585" y="102967"/>
                    </a:lnTo>
                    <a:lnTo>
                      <a:pt x="442433" y="98566"/>
                    </a:lnTo>
                    <a:lnTo>
                      <a:pt x="438201" y="96873"/>
                    </a:lnTo>
                    <a:lnTo>
                      <a:pt x="434985" y="93584"/>
                    </a:lnTo>
                    <a:lnTo>
                      <a:pt x="431285" y="91166"/>
                    </a:lnTo>
                    <a:lnTo>
                      <a:pt x="427706" y="88288"/>
                    </a:lnTo>
                    <a:lnTo>
                      <a:pt x="426497" y="84298"/>
                    </a:lnTo>
                    <a:lnTo>
                      <a:pt x="421056" y="84129"/>
                    </a:lnTo>
                    <a:lnTo>
                      <a:pt x="415929" y="83452"/>
                    </a:lnTo>
                    <a:lnTo>
                      <a:pt x="411915" y="82170"/>
                    </a:lnTo>
                    <a:lnTo>
                      <a:pt x="409207" y="78204"/>
                    </a:lnTo>
                    <a:lnTo>
                      <a:pt x="404370" y="78132"/>
                    </a:lnTo>
                    <a:lnTo>
                      <a:pt x="400550" y="73803"/>
                    </a:lnTo>
                    <a:lnTo>
                      <a:pt x="394310" y="72352"/>
                    </a:lnTo>
                    <a:lnTo>
                      <a:pt x="391868" y="68217"/>
                    </a:lnTo>
                    <a:lnTo>
                      <a:pt x="390514" y="64251"/>
                    </a:lnTo>
                    <a:lnTo>
                      <a:pt x="392425" y="60189"/>
                    </a:lnTo>
                    <a:lnTo>
                      <a:pt x="395230" y="56247"/>
                    </a:lnTo>
                    <a:lnTo>
                      <a:pt x="394020" y="50903"/>
                    </a:lnTo>
                    <a:lnTo>
                      <a:pt x="396342" y="46139"/>
                    </a:lnTo>
                    <a:lnTo>
                      <a:pt x="398131" y="41375"/>
                    </a:lnTo>
                    <a:lnTo>
                      <a:pt x="401783" y="38909"/>
                    </a:lnTo>
                    <a:lnTo>
                      <a:pt x="404370" y="35330"/>
                    </a:lnTo>
                    <a:lnTo>
                      <a:pt x="405869" y="30880"/>
                    </a:lnTo>
                    <a:lnTo>
                      <a:pt x="409158" y="27882"/>
                    </a:lnTo>
                    <a:lnTo>
                      <a:pt x="412230" y="24714"/>
                    </a:lnTo>
                    <a:lnTo>
                      <a:pt x="416074" y="19563"/>
                    </a:lnTo>
                    <a:lnTo>
                      <a:pt x="418976" y="16250"/>
                    </a:lnTo>
                    <a:lnTo>
                      <a:pt x="422918" y="14171"/>
                    </a:lnTo>
                    <a:lnTo>
                      <a:pt x="423764" y="9068"/>
                    </a:lnTo>
                    <a:lnTo>
                      <a:pt x="424635" y="4353"/>
                    </a:lnTo>
                    <a:lnTo>
                      <a:pt x="424828" y="0"/>
                    </a:lnTo>
                    <a:lnTo>
                      <a:pt x="419001" y="919"/>
                    </a:lnTo>
                    <a:lnTo>
                      <a:pt x="411528" y="2080"/>
                    </a:lnTo>
                    <a:lnTo>
                      <a:pt x="404080" y="3240"/>
                    </a:lnTo>
                    <a:lnTo>
                      <a:pt x="396632" y="4401"/>
                    </a:lnTo>
                    <a:lnTo>
                      <a:pt x="389160" y="5537"/>
                    </a:lnTo>
                    <a:lnTo>
                      <a:pt x="381712" y="6698"/>
                    </a:lnTo>
                    <a:lnTo>
                      <a:pt x="374240" y="7835"/>
                    </a:lnTo>
                    <a:lnTo>
                      <a:pt x="366792" y="8971"/>
                    </a:lnTo>
                    <a:lnTo>
                      <a:pt x="359319" y="10132"/>
                    </a:lnTo>
                    <a:lnTo>
                      <a:pt x="354701" y="10906"/>
                    </a:lnTo>
                    <a:lnTo>
                      <a:pt x="350227" y="11704"/>
                    </a:lnTo>
                    <a:lnTo>
                      <a:pt x="344399" y="12478"/>
                    </a:lnTo>
                    <a:lnTo>
                      <a:pt x="338281" y="13276"/>
                    </a:lnTo>
                    <a:lnTo>
                      <a:pt x="333324" y="15065"/>
                    </a:lnTo>
                    <a:lnTo>
                      <a:pt x="325852" y="16033"/>
                    </a:lnTo>
                    <a:lnTo>
                      <a:pt x="318355" y="16975"/>
                    </a:lnTo>
                    <a:lnTo>
                      <a:pt x="310858" y="17943"/>
                    </a:lnTo>
                    <a:lnTo>
                      <a:pt x="303387" y="18886"/>
                    </a:lnTo>
                    <a:lnTo>
                      <a:pt x="295890" y="19829"/>
                    </a:lnTo>
                    <a:lnTo>
                      <a:pt x="284670" y="21232"/>
                    </a:lnTo>
                    <a:lnTo>
                      <a:pt x="277173" y="22199"/>
                    </a:lnTo>
                    <a:lnTo>
                      <a:pt x="269677" y="23142"/>
                    </a:lnTo>
                    <a:lnTo>
                      <a:pt x="262205" y="24037"/>
                    </a:lnTo>
                    <a:lnTo>
                      <a:pt x="254877" y="24931"/>
                    </a:lnTo>
                    <a:lnTo>
                      <a:pt x="232219" y="27664"/>
                    </a:lnTo>
                    <a:lnTo>
                      <a:pt x="220974" y="29018"/>
                    </a:lnTo>
                    <a:lnTo>
                      <a:pt x="206006" y="30880"/>
                    </a:lnTo>
                    <a:lnTo>
                      <a:pt x="198509" y="31823"/>
                    </a:lnTo>
                    <a:lnTo>
                      <a:pt x="183541" y="33685"/>
                    </a:lnTo>
                    <a:lnTo>
                      <a:pt x="172296" y="35064"/>
                    </a:lnTo>
                    <a:lnTo>
                      <a:pt x="167726" y="35620"/>
                    </a:lnTo>
                    <a:lnTo>
                      <a:pt x="157303" y="36877"/>
                    </a:lnTo>
                    <a:lnTo>
                      <a:pt x="149831" y="37772"/>
                    </a:lnTo>
                    <a:lnTo>
                      <a:pt x="142335" y="38667"/>
                    </a:lnTo>
                    <a:lnTo>
                      <a:pt x="135467" y="39441"/>
                    </a:lnTo>
                    <a:lnTo>
                      <a:pt x="127342" y="40432"/>
                    </a:lnTo>
                    <a:lnTo>
                      <a:pt x="116098" y="41786"/>
                    </a:lnTo>
                    <a:lnTo>
                      <a:pt x="108601" y="42681"/>
                    </a:lnTo>
                    <a:lnTo>
                      <a:pt x="101104" y="43648"/>
                    </a:lnTo>
                    <a:lnTo>
                      <a:pt x="93632" y="44591"/>
                    </a:lnTo>
                    <a:lnTo>
                      <a:pt x="86136" y="45535"/>
                    </a:lnTo>
                    <a:lnTo>
                      <a:pt x="78664" y="46478"/>
                    </a:lnTo>
                    <a:lnTo>
                      <a:pt x="71167" y="47421"/>
                    </a:lnTo>
                    <a:lnTo>
                      <a:pt x="63671" y="48340"/>
                    </a:lnTo>
                    <a:lnTo>
                      <a:pt x="58133" y="49041"/>
                    </a:lnTo>
                    <a:lnTo>
                      <a:pt x="44954" y="50661"/>
                    </a:lnTo>
                    <a:lnTo>
                      <a:pt x="37458" y="51556"/>
                    </a:lnTo>
                    <a:lnTo>
                      <a:pt x="29961" y="52451"/>
                    </a:lnTo>
                    <a:lnTo>
                      <a:pt x="22441" y="53248"/>
                    </a:lnTo>
                    <a:lnTo>
                      <a:pt x="14944" y="54022"/>
                    </a:lnTo>
                    <a:lnTo>
                      <a:pt x="7448" y="54796"/>
                    </a:lnTo>
                    <a:lnTo>
                      <a:pt x="0" y="55570"/>
                    </a:lnTo>
                    <a:lnTo>
                      <a:pt x="459" y="61132"/>
                    </a:lnTo>
                    <a:lnTo>
                      <a:pt x="1741" y="65702"/>
                    </a:lnTo>
                    <a:lnTo>
                      <a:pt x="3047" y="70273"/>
                    </a:lnTo>
                    <a:lnTo>
                      <a:pt x="4328" y="74843"/>
                    </a:lnTo>
                    <a:lnTo>
                      <a:pt x="5658" y="79389"/>
                    </a:lnTo>
                    <a:lnTo>
                      <a:pt x="7037" y="83960"/>
                    </a:lnTo>
                    <a:lnTo>
                      <a:pt x="8246" y="88530"/>
                    </a:lnTo>
                    <a:lnTo>
                      <a:pt x="9576" y="93100"/>
                    </a:lnTo>
                    <a:lnTo>
                      <a:pt x="10882" y="97671"/>
                    </a:lnTo>
                    <a:lnTo>
                      <a:pt x="12236" y="102217"/>
                    </a:lnTo>
                    <a:lnTo>
                      <a:pt x="13469" y="106787"/>
                    </a:lnTo>
                    <a:lnTo>
                      <a:pt x="14605" y="111382"/>
                    </a:lnTo>
                    <a:lnTo>
                      <a:pt x="15887" y="115952"/>
                    </a:lnTo>
                    <a:lnTo>
                      <a:pt x="17241" y="120523"/>
                    </a:lnTo>
                    <a:lnTo>
                      <a:pt x="18547" y="125069"/>
                    </a:lnTo>
                    <a:lnTo>
                      <a:pt x="19853" y="129639"/>
                    </a:lnTo>
                    <a:lnTo>
                      <a:pt x="21111" y="134210"/>
                    </a:lnTo>
                    <a:lnTo>
                      <a:pt x="22393" y="138780"/>
                    </a:lnTo>
                    <a:lnTo>
                      <a:pt x="23650" y="143350"/>
                    </a:lnTo>
                    <a:lnTo>
                      <a:pt x="24859" y="147921"/>
                    </a:lnTo>
                    <a:lnTo>
                      <a:pt x="26044" y="152515"/>
                    </a:lnTo>
                    <a:lnTo>
                      <a:pt x="27349" y="157086"/>
                    </a:lnTo>
                    <a:lnTo>
                      <a:pt x="28655" y="161632"/>
                    </a:lnTo>
                    <a:lnTo>
                      <a:pt x="30082" y="166202"/>
                    </a:lnTo>
                    <a:lnTo>
                      <a:pt x="31509" y="170749"/>
                    </a:lnTo>
                    <a:lnTo>
                      <a:pt x="32766" y="175319"/>
                    </a:lnTo>
                    <a:lnTo>
                      <a:pt x="34024" y="179890"/>
                    </a:lnTo>
                    <a:lnTo>
                      <a:pt x="35329" y="184435"/>
                    </a:lnTo>
                    <a:lnTo>
                      <a:pt x="36635" y="189006"/>
                    </a:lnTo>
                    <a:lnTo>
                      <a:pt x="37820" y="193576"/>
                    </a:lnTo>
                    <a:lnTo>
                      <a:pt x="39223" y="198147"/>
                    </a:lnTo>
                    <a:lnTo>
                      <a:pt x="40481" y="202717"/>
                    </a:lnTo>
                    <a:lnTo>
                      <a:pt x="41762" y="207263"/>
                    </a:lnTo>
                    <a:lnTo>
                      <a:pt x="43068" y="211834"/>
                    </a:lnTo>
                    <a:lnTo>
                      <a:pt x="44374" y="216404"/>
                    </a:lnTo>
                    <a:lnTo>
                      <a:pt x="45679" y="220975"/>
                    </a:lnTo>
                    <a:lnTo>
                      <a:pt x="46985" y="225521"/>
                    </a:lnTo>
                    <a:lnTo>
                      <a:pt x="48267" y="230091"/>
                    </a:lnTo>
                    <a:lnTo>
                      <a:pt x="49621" y="234637"/>
                    </a:lnTo>
                    <a:lnTo>
                      <a:pt x="50758" y="238990"/>
                    </a:lnTo>
                    <a:lnTo>
                      <a:pt x="52112" y="243512"/>
                    </a:lnTo>
                    <a:lnTo>
                      <a:pt x="53539" y="248324"/>
                    </a:lnTo>
                    <a:lnTo>
                      <a:pt x="54893" y="252895"/>
                    </a:lnTo>
                    <a:lnTo>
                      <a:pt x="56319" y="257441"/>
                    </a:lnTo>
                    <a:lnTo>
                      <a:pt x="57649" y="261987"/>
                    </a:lnTo>
                    <a:lnTo>
                      <a:pt x="58980" y="266558"/>
                    </a:lnTo>
                    <a:lnTo>
                      <a:pt x="60140" y="271128"/>
                    </a:lnTo>
                    <a:lnTo>
                      <a:pt x="61470" y="275698"/>
                    </a:lnTo>
                    <a:lnTo>
                      <a:pt x="62728" y="279930"/>
                    </a:lnTo>
                    <a:lnTo>
                      <a:pt x="64106" y="284815"/>
                    </a:lnTo>
                    <a:lnTo>
                      <a:pt x="65219" y="289385"/>
                    </a:lnTo>
                    <a:lnTo>
                      <a:pt x="66693" y="293931"/>
                    </a:lnTo>
                    <a:lnTo>
                      <a:pt x="67927" y="298502"/>
                    </a:lnTo>
                    <a:lnTo>
                      <a:pt x="69160" y="303072"/>
                    </a:lnTo>
                    <a:lnTo>
                      <a:pt x="70393" y="307643"/>
                    </a:lnTo>
                    <a:lnTo>
                      <a:pt x="71433" y="312237"/>
                    </a:lnTo>
                    <a:lnTo>
                      <a:pt x="72884" y="316784"/>
                    </a:lnTo>
                    <a:lnTo>
                      <a:pt x="74335" y="321306"/>
                    </a:lnTo>
                    <a:lnTo>
                      <a:pt x="75448" y="325658"/>
                    </a:lnTo>
                    <a:lnTo>
                      <a:pt x="76802" y="330446"/>
                    </a:lnTo>
                    <a:lnTo>
                      <a:pt x="78083" y="335017"/>
                    </a:lnTo>
                    <a:lnTo>
                      <a:pt x="79365" y="339563"/>
                    </a:lnTo>
                    <a:lnTo>
                      <a:pt x="80646" y="344133"/>
                    </a:lnTo>
                    <a:lnTo>
                      <a:pt x="81977" y="348679"/>
                    </a:lnTo>
                    <a:lnTo>
                      <a:pt x="83234" y="352984"/>
                    </a:lnTo>
                    <a:lnTo>
                      <a:pt x="84540" y="357820"/>
                    </a:lnTo>
                    <a:lnTo>
                      <a:pt x="85749" y="362391"/>
                    </a:lnTo>
                    <a:lnTo>
                      <a:pt x="86982" y="366937"/>
                    </a:lnTo>
                    <a:lnTo>
                      <a:pt x="88046" y="371531"/>
                    </a:lnTo>
                    <a:lnTo>
                      <a:pt x="89013" y="376126"/>
                    </a:lnTo>
                    <a:lnTo>
                      <a:pt x="90489" y="380672"/>
                    </a:lnTo>
                    <a:lnTo>
                      <a:pt x="91891" y="384952"/>
                    </a:lnTo>
                    <a:lnTo>
                      <a:pt x="95591" y="398905"/>
                    </a:lnTo>
                    <a:lnTo>
                      <a:pt x="96679" y="402992"/>
                    </a:lnTo>
                    <a:lnTo>
                      <a:pt x="98178" y="408022"/>
                    </a:lnTo>
                    <a:lnTo>
                      <a:pt x="99460" y="412592"/>
                    </a:lnTo>
                    <a:lnTo>
                      <a:pt x="100742" y="417139"/>
                    </a:lnTo>
                    <a:lnTo>
                      <a:pt x="102048" y="421685"/>
                    </a:lnTo>
                    <a:lnTo>
                      <a:pt x="103354" y="426255"/>
                    </a:lnTo>
                    <a:lnTo>
                      <a:pt x="104683" y="430801"/>
                    </a:lnTo>
                    <a:lnTo>
                      <a:pt x="105965" y="435372"/>
                    </a:lnTo>
                    <a:lnTo>
                      <a:pt x="107247" y="439918"/>
                    </a:lnTo>
                    <a:lnTo>
                      <a:pt x="108528" y="444488"/>
                    </a:lnTo>
                    <a:lnTo>
                      <a:pt x="109810" y="449034"/>
                    </a:lnTo>
                    <a:lnTo>
                      <a:pt x="112373" y="458151"/>
                    </a:lnTo>
                    <a:lnTo>
                      <a:pt x="113655" y="462697"/>
                    </a:lnTo>
                    <a:lnTo>
                      <a:pt x="114960" y="467268"/>
                    </a:lnTo>
                    <a:lnTo>
                      <a:pt x="116242" y="471814"/>
                    </a:lnTo>
                    <a:lnTo>
                      <a:pt x="117524" y="476384"/>
                    </a:lnTo>
                    <a:lnTo>
                      <a:pt x="120087" y="485477"/>
                    </a:lnTo>
                    <a:lnTo>
                      <a:pt x="121393" y="490047"/>
                    </a:lnTo>
                    <a:lnTo>
                      <a:pt x="122675" y="494569"/>
                    </a:lnTo>
                    <a:lnTo>
                      <a:pt x="126302" y="496891"/>
                    </a:lnTo>
                    <a:lnTo>
                      <a:pt x="127366" y="500977"/>
                    </a:lnTo>
                    <a:lnTo>
                      <a:pt x="126955" y="506152"/>
                    </a:lnTo>
                    <a:lnTo>
                      <a:pt x="131816" y="509586"/>
                    </a:lnTo>
                    <a:lnTo>
                      <a:pt x="134983" y="512464"/>
                    </a:lnTo>
                    <a:lnTo>
                      <a:pt x="132227" y="516236"/>
                    </a:lnTo>
                    <a:lnTo>
                      <a:pt x="134500" y="519888"/>
                    </a:lnTo>
                    <a:lnTo>
                      <a:pt x="137353" y="524458"/>
                    </a:lnTo>
                    <a:lnTo>
                      <a:pt x="138393" y="529560"/>
                    </a:lnTo>
                    <a:lnTo>
                      <a:pt x="140787" y="533067"/>
                    </a:lnTo>
                    <a:lnTo>
                      <a:pt x="143520" y="537105"/>
                    </a:lnTo>
                    <a:lnTo>
                      <a:pt x="142045" y="541313"/>
                    </a:lnTo>
                    <a:lnTo>
                      <a:pt x="145696" y="543683"/>
                    </a:lnTo>
                    <a:lnTo>
                      <a:pt x="146784" y="548108"/>
                    </a:lnTo>
                    <a:lnTo>
                      <a:pt x="148477" y="552412"/>
                    </a:lnTo>
                    <a:lnTo>
                      <a:pt x="152104" y="555266"/>
                    </a:lnTo>
                    <a:lnTo>
                      <a:pt x="155659" y="558240"/>
                    </a:lnTo>
                    <a:lnTo>
                      <a:pt x="159262" y="562327"/>
                    </a:lnTo>
                    <a:lnTo>
                      <a:pt x="162768" y="565205"/>
                    </a:lnTo>
                    <a:lnTo>
                      <a:pt x="164800" y="569074"/>
                    </a:lnTo>
                    <a:lnTo>
                      <a:pt x="165090" y="574321"/>
                    </a:lnTo>
                    <a:lnTo>
                      <a:pt x="165767" y="578867"/>
                    </a:lnTo>
                    <a:lnTo>
                      <a:pt x="170362" y="581334"/>
                    </a:lnTo>
                    <a:lnTo>
                      <a:pt x="170748" y="586896"/>
                    </a:lnTo>
                    <a:lnTo>
                      <a:pt x="171764" y="591079"/>
                    </a:lnTo>
                    <a:lnTo>
                      <a:pt x="169539" y="596254"/>
                    </a:lnTo>
                    <a:lnTo>
                      <a:pt x="167436" y="601478"/>
                    </a:lnTo>
                    <a:lnTo>
                      <a:pt x="166638" y="605758"/>
                    </a:lnTo>
                    <a:lnTo>
                      <a:pt x="170603" y="607862"/>
                    </a:lnTo>
                    <a:lnTo>
                      <a:pt x="174642" y="608877"/>
                    </a:lnTo>
                    <a:lnTo>
                      <a:pt x="178729" y="610062"/>
                    </a:lnTo>
                    <a:lnTo>
                      <a:pt x="182985" y="612795"/>
                    </a:lnTo>
                    <a:lnTo>
                      <a:pt x="186974" y="615648"/>
                    </a:lnTo>
                    <a:lnTo>
                      <a:pt x="184605" y="619445"/>
                    </a:lnTo>
                    <a:lnTo>
                      <a:pt x="183323" y="623894"/>
                    </a:lnTo>
                    <a:lnTo>
                      <a:pt x="178777" y="627957"/>
                    </a:lnTo>
                    <a:lnTo>
                      <a:pt x="174013" y="629335"/>
                    </a:lnTo>
                    <a:lnTo>
                      <a:pt x="173626" y="633906"/>
                    </a:lnTo>
                    <a:lnTo>
                      <a:pt x="169974" y="636396"/>
                    </a:lnTo>
                    <a:lnTo>
                      <a:pt x="166444" y="639733"/>
                    </a:lnTo>
                    <a:lnTo>
                      <a:pt x="163010" y="644231"/>
                    </a:lnTo>
                    <a:lnTo>
                      <a:pt x="162285" y="649333"/>
                    </a:lnTo>
                    <a:lnTo>
                      <a:pt x="164147" y="654315"/>
                    </a:lnTo>
                    <a:lnTo>
                      <a:pt x="164969" y="658934"/>
                    </a:lnTo>
                    <a:lnTo>
                      <a:pt x="164993" y="663335"/>
                    </a:lnTo>
                    <a:lnTo>
                      <a:pt x="165018" y="668316"/>
                    </a:lnTo>
                    <a:lnTo>
                      <a:pt x="165525" y="672959"/>
                    </a:lnTo>
                    <a:lnTo>
                      <a:pt x="164533" y="677723"/>
                    </a:lnTo>
                    <a:lnTo>
                      <a:pt x="162672" y="682680"/>
                    </a:lnTo>
                    <a:lnTo>
                      <a:pt x="160858" y="687589"/>
                    </a:lnTo>
                    <a:lnTo>
                      <a:pt x="159745" y="692402"/>
                    </a:lnTo>
                    <a:lnTo>
                      <a:pt x="158851" y="697214"/>
                    </a:lnTo>
                    <a:lnTo>
                      <a:pt x="154643" y="700067"/>
                    </a:lnTo>
                    <a:lnTo>
                      <a:pt x="154474" y="707008"/>
                    </a:lnTo>
                    <a:lnTo>
                      <a:pt x="154595" y="711771"/>
                    </a:lnTo>
                    <a:lnTo>
                      <a:pt x="156263" y="716269"/>
                    </a:lnTo>
                    <a:lnTo>
                      <a:pt x="157013" y="720888"/>
                    </a:lnTo>
                    <a:lnTo>
                      <a:pt x="158343" y="725434"/>
                    </a:lnTo>
                    <a:lnTo>
                      <a:pt x="160495" y="729884"/>
                    </a:lnTo>
                    <a:lnTo>
                      <a:pt x="161197" y="734478"/>
                    </a:lnTo>
                    <a:lnTo>
                      <a:pt x="161221" y="739194"/>
                    </a:lnTo>
                    <a:lnTo>
                      <a:pt x="163324" y="743546"/>
                    </a:lnTo>
                    <a:lnTo>
                      <a:pt x="167000" y="747150"/>
                    </a:lnTo>
                    <a:lnTo>
                      <a:pt x="170894" y="749519"/>
                    </a:lnTo>
                    <a:lnTo>
                      <a:pt x="173409" y="753993"/>
                    </a:lnTo>
                    <a:lnTo>
                      <a:pt x="177012" y="758829"/>
                    </a:lnTo>
                    <a:lnTo>
                      <a:pt x="177205" y="763593"/>
                    </a:lnTo>
                    <a:lnTo>
                      <a:pt x="178946" y="768986"/>
                    </a:lnTo>
                    <a:lnTo>
                      <a:pt x="181413" y="772661"/>
                    </a:lnTo>
                    <a:lnTo>
                      <a:pt x="180421" y="776869"/>
                    </a:lnTo>
                    <a:lnTo>
                      <a:pt x="179406" y="784027"/>
                    </a:lnTo>
                    <a:lnTo>
                      <a:pt x="178487" y="788815"/>
                    </a:lnTo>
                    <a:lnTo>
                      <a:pt x="179139" y="793434"/>
                    </a:lnTo>
                    <a:lnTo>
                      <a:pt x="178269" y="798222"/>
                    </a:lnTo>
                    <a:lnTo>
                      <a:pt x="177882" y="802961"/>
                    </a:lnTo>
                    <a:lnTo>
                      <a:pt x="177786" y="807677"/>
                    </a:lnTo>
                    <a:lnTo>
                      <a:pt x="177157" y="812441"/>
                    </a:lnTo>
                    <a:lnTo>
                      <a:pt x="178583" y="816963"/>
                    </a:lnTo>
                    <a:lnTo>
                      <a:pt x="178825" y="821630"/>
                    </a:lnTo>
                    <a:lnTo>
                      <a:pt x="178245" y="826394"/>
                    </a:lnTo>
                    <a:lnTo>
                      <a:pt x="176117" y="830118"/>
                    </a:lnTo>
                    <a:lnTo>
                      <a:pt x="177084" y="834592"/>
                    </a:lnTo>
                    <a:lnTo>
                      <a:pt x="179357" y="840008"/>
                    </a:lnTo>
                    <a:lnTo>
                      <a:pt x="179019" y="845062"/>
                    </a:lnTo>
                    <a:lnTo>
                      <a:pt x="179938" y="849633"/>
                    </a:lnTo>
                    <a:lnTo>
                      <a:pt x="183202" y="853115"/>
                    </a:lnTo>
                    <a:lnTo>
                      <a:pt x="187531" y="858145"/>
                    </a:lnTo>
                    <a:lnTo>
                      <a:pt x="191594" y="862352"/>
                    </a:lnTo>
                    <a:lnTo>
                      <a:pt x="194592" y="866705"/>
                    </a:lnTo>
                    <a:lnTo>
                      <a:pt x="196018" y="871227"/>
                    </a:lnTo>
                    <a:lnTo>
                      <a:pt x="198582" y="875628"/>
                    </a:lnTo>
                    <a:lnTo>
                      <a:pt x="200274" y="880102"/>
                    </a:lnTo>
                    <a:lnTo>
                      <a:pt x="201411" y="884672"/>
                    </a:lnTo>
                    <a:lnTo>
                      <a:pt x="200903" y="888807"/>
                    </a:lnTo>
                    <a:lnTo>
                      <a:pt x="203733" y="892483"/>
                    </a:lnTo>
                    <a:lnTo>
                      <a:pt x="205885" y="898214"/>
                    </a:lnTo>
                    <a:lnTo>
                      <a:pt x="209657" y="902470"/>
                    </a:lnTo>
                    <a:lnTo>
                      <a:pt x="213285" y="906726"/>
                    </a:lnTo>
                    <a:lnTo>
                      <a:pt x="215630" y="911151"/>
                    </a:lnTo>
                    <a:lnTo>
                      <a:pt x="216477" y="915722"/>
                    </a:lnTo>
                    <a:lnTo>
                      <a:pt x="217444" y="920292"/>
                    </a:lnTo>
                    <a:lnTo>
                      <a:pt x="218701" y="924838"/>
                    </a:lnTo>
                    <a:lnTo>
                      <a:pt x="219983" y="929385"/>
                    </a:lnTo>
                    <a:lnTo>
                      <a:pt x="222087" y="933834"/>
                    </a:lnTo>
                    <a:lnTo>
                      <a:pt x="227479" y="937873"/>
                    </a:lnTo>
                    <a:lnTo>
                      <a:pt x="231880" y="942056"/>
                    </a:lnTo>
                    <a:lnTo>
                      <a:pt x="237708" y="943168"/>
                    </a:lnTo>
                    <a:lnTo>
                      <a:pt x="245664" y="942564"/>
                    </a:lnTo>
                    <a:lnTo>
                      <a:pt x="253620" y="941983"/>
                    </a:lnTo>
                    <a:lnTo>
                      <a:pt x="273570" y="941089"/>
                    </a:lnTo>
                    <a:lnTo>
                      <a:pt x="281550" y="940605"/>
                    </a:lnTo>
                    <a:lnTo>
                      <a:pt x="289506" y="940097"/>
                    </a:lnTo>
                    <a:lnTo>
                      <a:pt x="297462" y="939565"/>
                    </a:lnTo>
                    <a:lnTo>
                      <a:pt x="303483" y="939178"/>
                    </a:lnTo>
                    <a:lnTo>
                      <a:pt x="309432" y="938816"/>
                    </a:lnTo>
                    <a:lnTo>
                      <a:pt x="317388" y="938308"/>
                    </a:lnTo>
                    <a:lnTo>
                      <a:pt x="329358" y="937582"/>
                    </a:lnTo>
                    <a:lnTo>
                      <a:pt x="336322" y="937147"/>
                    </a:lnTo>
                    <a:lnTo>
                      <a:pt x="341304" y="936784"/>
                    </a:lnTo>
                    <a:lnTo>
                      <a:pt x="349260" y="936204"/>
                    </a:lnTo>
                    <a:lnTo>
                      <a:pt x="357216" y="935599"/>
                    </a:lnTo>
                    <a:lnTo>
                      <a:pt x="365172" y="934971"/>
                    </a:lnTo>
                    <a:lnTo>
                      <a:pt x="370878" y="934511"/>
                    </a:lnTo>
                    <a:lnTo>
                      <a:pt x="377093" y="934004"/>
                    </a:lnTo>
                    <a:lnTo>
                      <a:pt x="385049" y="933375"/>
                    </a:lnTo>
                    <a:lnTo>
                      <a:pt x="392473" y="932770"/>
                    </a:lnTo>
                    <a:lnTo>
                      <a:pt x="396995" y="932480"/>
                    </a:lnTo>
                    <a:lnTo>
                      <a:pt x="404975" y="931948"/>
                    </a:lnTo>
                    <a:lnTo>
                      <a:pt x="409376" y="931827"/>
                    </a:lnTo>
                    <a:lnTo>
                      <a:pt x="416945" y="931344"/>
                    </a:lnTo>
                    <a:lnTo>
                      <a:pt x="428891" y="930497"/>
                    </a:lnTo>
                    <a:lnTo>
                      <a:pt x="434501" y="930207"/>
                    </a:lnTo>
                    <a:lnTo>
                      <a:pt x="440861" y="929796"/>
                    </a:lnTo>
                    <a:lnTo>
                      <a:pt x="445552" y="929481"/>
                    </a:lnTo>
                    <a:lnTo>
                      <a:pt x="452831" y="928998"/>
                    </a:lnTo>
                    <a:lnTo>
                      <a:pt x="459747" y="928538"/>
                    </a:lnTo>
                    <a:lnTo>
                      <a:pt x="464777" y="928200"/>
                    </a:lnTo>
                    <a:lnTo>
                      <a:pt x="488717" y="926821"/>
                    </a:lnTo>
                    <a:lnTo>
                      <a:pt x="496213" y="926386"/>
                    </a:lnTo>
                    <a:lnTo>
                      <a:pt x="500711" y="926120"/>
                    </a:lnTo>
                    <a:lnTo>
                      <a:pt x="506708" y="925782"/>
                    </a:lnTo>
                    <a:lnTo>
                      <a:pt x="511206" y="925298"/>
                    </a:lnTo>
                    <a:lnTo>
                      <a:pt x="516599" y="924742"/>
                    </a:lnTo>
                    <a:lnTo>
                      <a:pt x="524313" y="923895"/>
                    </a:lnTo>
                    <a:lnTo>
                      <a:pt x="528520" y="923629"/>
                    </a:lnTo>
                    <a:lnTo>
                      <a:pt x="534179" y="923291"/>
                    </a:lnTo>
                    <a:lnTo>
                      <a:pt x="540491" y="922856"/>
                    </a:lnTo>
                    <a:lnTo>
                      <a:pt x="545907" y="922493"/>
                    </a:lnTo>
                    <a:lnTo>
                      <a:pt x="552461" y="921937"/>
                    </a:lnTo>
                    <a:lnTo>
                      <a:pt x="558047" y="921671"/>
                    </a:lnTo>
                    <a:lnTo>
                      <a:pt x="564431" y="921260"/>
                    </a:lnTo>
                    <a:lnTo>
                      <a:pt x="570742" y="920800"/>
                    </a:lnTo>
                    <a:lnTo>
                      <a:pt x="576376" y="920341"/>
                    </a:lnTo>
                    <a:lnTo>
                      <a:pt x="581552" y="919905"/>
                    </a:lnTo>
                    <a:lnTo>
                      <a:pt x="588346" y="919519"/>
                    </a:lnTo>
                    <a:lnTo>
                      <a:pt x="592651" y="919253"/>
                    </a:lnTo>
                    <a:lnTo>
                      <a:pt x="600317" y="918696"/>
                    </a:lnTo>
                    <a:lnTo>
                      <a:pt x="608296" y="918140"/>
                    </a:lnTo>
                    <a:lnTo>
                      <a:pt x="620267" y="917269"/>
                    </a:lnTo>
                    <a:lnTo>
                      <a:pt x="626505" y="916834"/>
                    </a:lnTo>
                    <a:lnTo>
                      <a:pt x="632237" y="916423"/>
                    </a:lnTo>
                    <a:lnTo>
                      <a:pt x="640217" y="915843"/>
                    </a:lnTo>
                    <a:lnTo>
                      <a:pt x="646238" y="915407"/>
                    </a:lnTo>
                    <a:lnTo>
                      <a:pt x="656153" y="914706"/>
                    </a:lnTo>
                    <a:lnTo>
                      <a:pt x="660554" y="914392"/>
                    </a:lnTo>
                    <a:lnTo>
                      <a:pt x="666745" y="913932"/>
                    </a:lnTo>
                    <a:lnTo>
                      <a:pt x="672113" y="913521"/>
                    </a:lnTo>
                    <a:lnTo>
                      <a:pt x="680093" y="912917"/>
                    </a:lnTo>
                    <a:lnTo>
                      <a:pt x="688073" y="912288"/>
                    </a:lnTo>
                    <a:lnTo>
                      <a:pt x="695642" y="911780"/>
                    </a:lnTo>
                    <a:lnTo>
                      <a:pt x="700043" y="911490"/>
                    </a:lnTo>
                    <a:lnTo>
                      <a:pt x="708047" y="910982"/>
                    </a:lnTo>
                    <a:lnTo>
                      <a:pt x="710175" y="916617"/>
                    </a:lnTo>
                    <a:lnTo>
                      <a:pt x="712037" y="920848"/>
                    </a:lnTo>
                    <a:lnTo>
                      <a:pt x="715882" y="925201"/>
                    </a:lnTo>
                    <a:lnTo>
                      <a:pt x="718300" y="928635"/>
                    </a:lnTo>
                    <a:lnTo>
                      <a:pt x="718397" y="933109"/>
                    </a:lnTo>
                    <a:lnTo>
                      <a:pt x="719171" y="938816"/>
                    </a:lnTo>
                    <a:lnTo>
                      <a:pt x="719751" y="943435"/>
                    </a:lnTo>
                    <a:lnTo>
                      <a:pt x="721952" y="947811"/>
                    </a:lnTo>
                    <a:lnTo>
                      <a:pt x="726136" y="951850"/>
                    </a:lnTo>
                    <a:lnTo>
                      <a:pt x="730271" y="952503"/>
                    </a:lnTo>
                    <a:lnTo>
                      <a:pt x="736292" y="950423"/>
                    </a:lnTo>
                    <a:lnTo>
                      <a:pt x="741733" y="951148"/>
                    </a:lnTo>
                    <a:lnTo>
                      <a:pt x="746182" y="950689"/>
                    </a:lnTo>
                    <a:close/>
                  </a:path>
                </a:pathLst>
              </a:custGeom>
              <a:solidFill>
                <a:srgbClr val="22445F"/>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6833A5B-EF7B-98CD-41B3-0EF8BDCC44A7}"/>
                  </a:ext>
                </a:extLst>
              </p:cNvPr>
              <p:cNvSpPr/>
              <p:nvPr/>
            </p:nvSpPr>
            <p:spPr>
              <a:xfrm>
                <a:off x="6703547" y="3688206"/>
                <a:ext cx="843853" cy="766108"/>
              </a:xfrm>
              <a:custGeom>
                <a:avLst/>
                <a:gdLst>
                  <a:gd name="connsiteX0" fmla="*/ 619179 w 843853"/>
                  <a:gd name="connsiteY0" fmla="*/ 751430 h 766108"/>
                  <a:gd name="connsiteX1" fmla="*/ 621935 w 843853"/>
                  <a:gd name="connsiteY1" fmla="*/ 748238 h 766108"/>
                  <a:gd name="connsiteX2" fmla="*/ 625273 w 843853"/>
                  <a:gd name="connsiteY2" fmla="*/ 743667 h 766108"/>
                  <a:gd name="connsiteX3" fmla="*/ 624015 w 843853"/>
                  <a:gd name="connsiteY3" fmla="*/ 739508 h 766108"/>
                  <a:gd name="connsiteX4" fmla="*/ 619106 w 843853"/>
                  <a:gd name="connsiteY4" fmla="*/ 736751 h 766108"/>
                  <a:gd name="connsiteX5" fmla="*/ 614971 w 843853"/>
                  <a:gd name="connsiteY5" fmla="*/ 734817 h 766108"/>
                  <a:gd name="connsiteX6" fmla="*/ 610885 w 843853"/>
                  <a:gd name="connsiteY6" fmla="*/ 731141 h 766108"/>
                  <a:gd name="connsiteX7" fmla="*/ 612819 w 843853"/>
                  <a:gd name="connsiteY7" fmla="*/ 725579 h 766108"/>
                  <a:gd name="connsiteX8" fmla="*/ 616833 w 843853"/>
                  <a:gd name="connsiteY8" fmla="*/ 724467 h 766108"/>
                  <a:gd name="connsiteX9" fmla="*/ 620823 w 843853"/>
                  <a:gd name="connsiteY9" fmla="*/ 726885 h 766108"/>
                  <a:gd name="connsiteX10" fmla="*/ 625007 w 843853"/>
                  <a:gd name="connsiteY10" fmla="*/ 727949 h 766108"/>
                  <a:gd name="connsiteX11" fmla="*/ 629891 w 843853"/>
                  <a:gd name="connsiteY11" fmla="*/ 724709 h 766108"/>
                  <a:gd name="connsiteX12" fmla="*/ 630617 w 843853"/>
                  <a:gd name="connsiteY12" fmla="*/ 719994 h 766108"/>
                  <a:gd name="connsiteX13" fmla="*/ 630302 w 843853"/>
                  <a:gd name="connsiteY13" fmla="*/ 715326 h 766108"/>
                  <a:gd name="connsiteX14" fmla="*/ 629553 w 843853"/>
                  <a:gd name="connsiteY14" fmla="*/ 710683 h 766108"/>
                  <a:gd name="connsiteX15" fmla="*/ 630278 w 843853"/>
                  <a:gd name="connsiteY15" fmla="*/ 705968 h 766108"/>
                  <a:gd name="connsiteX16" fmla="*/ 634994 w 843853"/>
                  <a:gd name="connsiteY16" fmla="*/ 701615 h 766108"/>
                  <a:gd name="connsiteX17" fmla="*/ 636541 w 843853"/>
                  <a:gd name="connsiteY17" fmla="*/ 696948 h 766108"/>
                  <a:gd name="connsiteX18" fmla="*/ 634558 w 843853"/>
                  <a:gd name="connsiteY18" fmla="*/ 693031 h 766108"/>
                  <a:gd name="connsiteX19" fmla="*/ 629408 w 843853"/>
                  <a:gd name="connsiteY19" fmla="*/ 694578 h 766108"/>
                  <a:gd name="connsiteX20" fmla="*/ 627957 w 843853"/>
                  <a:gd name="connsiteY20" fmla="*/ 701398 h 766108"/>
                  <a:gd name="connsiteX21" fmla="*/ 623217 w 843853"/>
                  <a:gd name="connsiteY21" fmla="*/ 697746 h 766108"/>
                  <a:gd name="connsiteX22" fmla="*/ 620073 w 843853"/>
                  <a:gd name="connsiteY22" fmla="*/ 692450 h 766108"/>
                  <a:gd name="connsiteX23" fmla="*/ 618840 w 843853"/>
                  <a:gd name="connsiteY23" fmla="*/ 687831 h 766108"/>
                  <a:gd name="connsiteX24" fmla="*/ 618139 w 843853"/>
                  <a:gd name="connsiteY24" fmla="*/ 683188 h 766108"/>
                  <a:gd name="connsiteX25" fmla="*/ 620146 w 843853"/>
                  <a:gd name="connsiteY25" fmla="*/ 678400 h 766108"/>
                  <a:gd name="connsiteX26" fmla="*/ 624692 w 843853"/>
                  <a:gd name="connsiteY26" fmla="*/ 673491 h 766108"/>
                  <a:gd name="connsiteX27" fmla="*/ 627836 w 843853"/>
                  <a:gd name="connsiteY27" fmla="*/ 668728 h 766108"/>
                  <a:gd name="connsiteX28" fmla="*/ 630593 w 843853"/>
                  <a:gd name="connsiteY28" fmla="*/ 665294 h 766108"/>
                  <a:gd name="connsiteX29" fmla="*/ 632140 w 843853"/>
                  <a:gd name="connsiteY29" fmla="*/ 660288 h 766108"/>
                  <a:gd name="connsiteX30" fmla="*/ 629673 w 843853"/>
                  <a:gd name="connsiteY30" fmla="*/ 656298 h 766108"/>
                  <a:gd name="connsiteX31" fmla="*/ 625538 w 843853"/>
                  <a:gd name="connsiteY31" fmla="*/ 659249 h 766108"/>
                  <a:gd name="connsiteX32" fmla="*/ 625442 w 843853"/>
                  <a:gd name="connsiteY32" fmla="*/ 664085 h 766108"/>
                  <a:gd name="connsiteX33" fmla="*/ 624039 w 843853"/>
                  <a:gd name="connsiteY33" fmla="*/ 668849 h 766108"/>
                  <a:gd name="connsiteX34" fmla="*/ 618744 w 843853"/>
                  <a:gd name="connsiteY34" fmla="*/ 672911 h 766108"/>
                  <a:gd name="connsiteX35" fmla="*/ 614246 w 843853"/>
                  <a:gd name="connsiteY35" fmla="*/ 673661 h 766108"/>
                  <a:gd name="connsiteX36" fmla="*/ 610304 w 843853"/>
                  <a:gd name="connsiteY36" fmla="*/ 671726 h 766108"/>
                  <a:gd name="connsiteX37" fmla="*/ 606508 w 843853"/>
                  <a:gd name="connsiteY37" fmla="*/ 669139 h 766108"/>
                  <a:gd name="connsiteX38" fmla="*/ 609990 w 843853"/>
                  <a:gd name="connsiteY38" fmla="*/ 665608 h 766108"/>
                  <a:gd name="connsiteX39" fmla="*/ 617414 w 843853"/>
                  <a:gd name="connsiteY39" fmla="*/ 663819 h 766108"/>
                  <a:gd name="connsiteX40" fmla="*/ 621258 w 843853"/>
                  <a:gd name="connsiteY40" fmla="*/ 659829 h 766108"/>
                  <a:gd name="connsiteX41" fmla="*/ 621549 w 843853"/>
                  <a:gd name="connsiteY41" fmla="*/ 654920 h 766108"/>
                  <a:gd name="connsiteX42" fmla="*/ 619227 w 843853"/>
                  <a:gd name="connsiteY42" fmla="*/ 650374 h 766108"/>
                  <a:gd name="connsiteX43" fmla="*/ 614488 w 843853"/>
                  <a:gd name="connsiteY43" fmla="*/ 648076 h 766108"/>
                  <a:gd name="connsiteX44" fmla="*/ 610691 w 843853"/>
                  <a:gd name="connsiteY44" fmla="*/ 650809 h 766108"/>
                  <a:gd name="connsiteX45" fmla="*/ 611465 w 843853"/>
                  <a:gd name="connsiteY45" fmla="*/ 655452 h 766108"/>
                  <a:gd name="connsiteX46" fmla="*/ 610328 w 843853"/>
                  <a:gd name="connsiteY46" fmla="*/ 660191 h 766108"/>
                  <a:gd name="connsiteX47" fmla="*/ 605951 w 843853"/>
                  <a:gd name="connsiteY47" fmla="*/ 662150 h 766108"/>
                  <a:gd name="connsiteX48" fmla="*/ 601550 w 843853"/>
                  <a:gd name="connsiteY48" fmla="*/ 660627 h 766108"/>
                  <a:gd name="connsiteX49" fmla="*/ 604597 w 843853"/>
                  <a:gd name="connsiteY49" fmla="*/ 655790 h 766108"/>
                  <a:gd name="connsiteX50" fmla="*/ 608902 w 843853"/>
                  <a:gd name="connsiteY50" fmla="*/ 651631 h 766108"/>
                  <a:gd name="connsiteX51" fmla="*/ 609506 w 843853"/>
                  <a:gd name="connsiteY51" fmla="*/ 645586 h 766108"/>
                  <a:gd name="connsiteX52" fmla="*/ 604984 w 843853"/>
                  <a:gd name="connsiteY52" fmla="*/ 642732 h 766108"/>
                  <a:gd name="connsiteX53" fmla="*/ 601429 w 843853"/>
                  <a:gd name="connsiteY53" fmla="*/ 639177 h 766108"/>
                  <a:gd name="connsiteX54" fmla="*/ 599736 w 843853"/>
                  <a:gd name="connsiteY54" fmla="*/ 635357 h 766108"/>
                  <a:gd name="connsiteX55" fmla="*/ 604524 w 843853"/>
                  <a:gd name="connsiteY55" fmla="*/ 633736 h 766108"/>
                  <a:gd name="connsiteX56" fmla="*/ 610788 w 843853"/>
                  <a:gd name="connsiteY56" fmla="*/ 633108 h 766108"/>
                  <a:gd name="connsiteX57" fmla="*/ 614753 w 843853"/>
                  <a:gd name="connsiteY57" fmla="*/ 629287 h 766108"/>
                  <a:gd name="connsiteX58" fmla="*/ 617728 w 843853"/>
                  <a:gd name="connsiteY58" fmla="*/ 625829 h 766108"/>
                  <a:gd name="connsiteX59" fmla="*/ 616809 w 843853"/>
                  <a:gd name="connsiteY59" fmla="*/ 621210 h 766108"/>
                  <a:gd name="connsiteX60" fmla="*/ 611924 w 843853"/>
                  <a:gd name="connsiteY60" fmla="*/ 617970 h 766108"/>
                  <a:gd name="connsiteX61" fmla="*/ 607426 w 843853"/>
                  <a:gd name="connsiteY61" fmla="*/ 615140 h 766108"/>
                  <a:gd name="connsiteX62" fmla="*/ 602300 w 843853"/>
                  <a:gd name="connsiteY62" fmla="*/ 614246 h 766108"/>
                  <a:gd name="connsiteX63" fmla="*/ 599494 w 843853"/>
                  <a:gd name="connsiteY63" fmla="*/ 610086 h 766108"/>
                  <a:gd name="connsiteX64" fmla="*/ 601961 w 843853"/>
                  <a:gd name="connsiteY64" fmla="*/ 605468 h 766108"/>
                  <a:gd name="connsiteX65" fmla="*/ 606797 w 843853"/>
                  <a:gd name="connsiteY65" fmla="*/ 605274 h 766108"/>
                  <a:gd name="connsiteX66" fmla="*/ 610764 w 843853"/>
                  <a:gd name="connsiteY66" fmla="*/ 603727 h 766108"/>
                  <a:gd name="connsiteX67" fmla="*/ 614294 w 843853"/>
                  <a:gd name="connsiteY67" fmla="*/ 608152 h 766108"/>
                  <a:gd name="connsiteX68" fmla="*/ 617921 w 843853"/>
                  <a:gd name="connsiteY68" fmla="*/ 611223 h 766108"/>
                  <a:gd name="connsiteX69" fmla="*/ 622685 w 843853"/>
                  <a:gd name="connsiteY69" fmla="*/ 612964 h 766108"/>
                  <a:gd name="connsiteX70" fmla="*/ 627279 w 843853"/>
                  <a:gd name="connsiteY70" fmla="*/ 612505 h 766108"/>
                  <a:gd name="connsiteX71" fmla="*/ 632793 w 843853"/>
                  <a:gd name="connsiteY71" fmla="*/ 610933 h 766108"/>
                  <a:gd name="connsiteX72" fmla="*/ 632987 w 843853"/>
                  <a:gd name="connsiteY72" fmla="*/ 605371 h 766108"/>
                  <a:gd name="connsiteX73" fmla="*/ 629891 w 843853"/>
                  <a:gd name="connsiteY73" fmla="*/ 600631 h 766108"/>
                  <a:gd name="connsiteX74" fmla="*/ 624257 w 843853"/>
                  <a:gd name="connsiteY74" fmla="*/ 602735 h 766108"/>
                  <a:gd name="connsiteX75" fmla="*/ 619735 w 843853"/>
                  <a:gd name="connsiteY75" fmla="*/ 603848 h 766108"/>
                  <a:gd name="connsiteX76" fmla="*/ 614584 w 843853"/>
                  <a:gd name="connsiteY76" fmla="*/ 600075 h 766108"/>
                  <a:gd name="connsiteX77" fmla="*/ 614100 w 843853"/>
                  <a:gd name="connsiteY77" fmla="*/ 595360 h 766108"/>
                  <a:gd name="connsiteX78" fmla="*/ 613399 w 843853"/>
                  <a:gd name="connsiteY78" fmla="*/ 590523 h 766108"/>
                  <a:gd name="connsiteX79" fmla="*/ 616446 w 843853"/>
                  <a:gd name="connsiteY79" fmla="*/ 587380 h 766108"/>
                  <a:gd name="connsiteX80" fmla="*/ 620315 w 843853"/>
                  <a:gd name="connsiteY80" fmla="*/ 589991 h 766108"/>
                  <a:gd name="connsiteX81" fmla="*/ 624982 w 843853"/>
                  <a:gd name="connsiteY81" fmla="*/ 587476 h 766108"/>
                  <a:gd name="connsiteX82" fmla="*/ 630883 w 843853"/>
                  <a:gd name="connsiteY82" fmla="*/ 588879 h 766108"/>
                  <a:gd name="connsiteX83" fmla="*/ 634897 w 843853"/>
                  <a:gd name="connsiteY83" fmla="*/ 590668 h 766108"/>
                  <a:gd name="connsiteX84" fmla="*/ 639153 w 843853"/>
                  <a:gd name="connsiteY84" fmla="*/ 588468 h 766108"/>
                  <a:gd name="connsiteX85" fmla="*/ 639105 w 843853"/>
                  <a:gd name="connsiteY85" fmla="*/ 583801 h 766108"/>
                  <a:gd name="connsiteX86" fmla="*/ 632817 w 843853"/>
                  <a:gd name="connsiteY86" fmla="*/ 579811 h 766108"/>
                  <a:gd name="connsiteX87" fmla="*/ 628417 w 843853"/>
                  <a:gd name="connsiteY87" fmla="*/ 575385 h 766108"/>
                  <a:gd name="connsiteX88" fmla="*/ 625708 w 843853"/>
                  <a:gd name="connsiteY88" fmla="*/ 571444 h 766108"/>
                  <a:gd name="connsiteX89" fmla="*/ 627908 w 843853"/>
                  <a:gd name="connsiteY89" fmla="*/ 565640 h 766108"/>
                  <a:gd name="connsiteX90" fmla="*/ 631487 w 843853"/>
                  <a:gd name="connsiteY90" fmla="*/ 561626 h 766108"/>
                  <a:gd name="connsiteX91" fmla="*/ 634123 w 843853"/>
                  <a:gd name="connsiteY91" fmla="*/ 556306 h 766108"/>
                  <a:gd name="connsiteX92" fmla="*/ 632576 w 843853"/>
                  <a:gd name="connsiteY92" fmla="*/ 552195 h 766108"/>
                  <a:gd name="connsiteX93" fmla="*/ 628199 w 843853"/>
                  <a:gd name="connsiteY93" fmla="*/ 550551 h 766108"/>
                  <a:gd name="connsiteX94" fmla="*/ 623314 w 843853"/>
                  <a:gd name="connsiteY94" fmla="*/ 550816 h 766108"/>
                  <a:gd name="connsiteX95" fmla="*/ 619373 w 843853"/>
                  <a:gd name="connsiteY95" fmla="*/ 547963 h 766108"/>
                  <a:gd name="connsiteX96" fmla="*/ 622782 w 843853"/>
                  <a:gd name="connsiteY96" fmla="*/ 544553 h 766108"/>
                  <a:gd name="connsiteX97" fmla="*/ 628658 w 843853"/>
                  <a:gd name="connsiteY97" fmla="*/ 542957 h 766108"/>
                  <a:gd name="connsiteX98" fmla="*/ 632285 w 843853"/>
                  <a:gd name="connsiteY98" fmla="*/ 540563 h 766108"/>
                  <a:gd name="connsiteX99" fmla="*/ 634486 w 843853"/>
                  <a:gd name="connsiteY99" fmla="*/ 544602 h 766108"/>
                  <a:gd name="connsiteX100" fmla="*/ 638452 w 843853"/>
                  <a:gd name="connsiteY100" fmla="*/ 547455 h 766108"/>
                  <a:gd name="connsiteX101" fmla="*/ 642490 w 843853"/>
                  <a:gd name="connsiteY101" fmla="*/ 544892 h 766108"/>
                  <a:gd name="connsiteX102" fmla="*/ 639323 w 843853"/>
                  <a:gd name="connsiteY102" fmla="*/ 539838 h 766108"/>
                  <a:gd name="connsiteX103" fmla="*/ 644473 w 843853"/>
                  <a:gd name="connsiteY103" fmla="*/ 536501 h 766108"/>
                  <a:gd name="connsiteX104" fmla="*/ 648971 w 843853"/>
                  <a:gd name="connsiteY104" fmla="*/ 533140 h 766108"/>
                  <a:gd name="connsiteX105" fmla="*/ 654001 w 843853"/>
                  <a:gd name="connsiteY105" fmla="*/ 531447 h 766108"/>
                  <a:gd name="connsiteX106" fmla="*/ 655403 w 843853"/>
                  <a:gd name="connsiteY106" fmla="*/ 526683 h 766108"/>
                  <a:gd name="connsiteX107" fmla="*/ 656637 w 843853"/>
                  <a:gd name="connsiteY107" fmla="*/ 521943 h 766108"/>
                  <a:gd name="connsiteX108" fmla="*/ 652308 w 843853"/>
                  <a:gd name="connsiteY108" fmla="*/ 520081 h 766108"/>
                  <a:gd name="connsiteX109" fmla="*/ 646335 w 843853"/>
                  <a:gd name="connsiteY109" fmla="*/ 517808 h 766108"/>
                  <a:gd name="connsiteX110" fmla="*/ 642756 w 843853"/>
                  <a:gd name="connsiteY110" fmla="*/ 514326 h 766108"/>
                  <a:gd name="connsiteX111" fmla="*/ 641426 w 843853"/>
                  <a:gd name="connsiteY111" fmla="*/ 508933 h 766108"/>
                  <a:gd name="connsiteX112" fmla="*/ 643844 w 843853"/>
                  <a:gd name="connsiteY112" fmla="*/ 504968 h 766108"/>
                  <a:gd name="connsiteX113" fmla="*/ 649987 w 843853"/>
                  <a:gd name="connsiteY113" fmla="*/ 504121 h 766108"/>
                  <a:gd name="connsiteX114" fmla="*/ 655452 w 843853"/>
                  <a:gd name="connsiteY114" fmla="*/ 507724 h 766108"/>
                  <a:gd name="connsiteX115" fmla="*/ 659393 w 843853"/>
                  <a:gd name="connsiteY115" fmla="*/ 509780 h 766108"/>
                  <a:gd name="connsiteX116" fmla="*/ 664061 w 843853"/>
                  <a:gd name="connsiteY116" fmla="*/ 509296 h 766108"/>
                  <a:gd name="connsiteX117" fmla="*/ 666793 w 843853"/>
                  <a:gd name="connsiteY117" fmla="*/ 505548 h 766108"/>
                  <a:gd name="connsiteX118" fmla="*/ 666672 w 843853"/>
                  <a:gd name="connsiteY118" fmla="*/ 499914 h 766108"/>
                  <a:gd name="connsiteX119" fmla="*/ 657967 w 843853"/>
                  <a:gd name="connsiteY119" fmla="*/ 499164 h 766108"/>
                  <a:gd name="connsiteX120" fmla="*/ 653203 w 843853"/>
                  <a:gd name="connsiteY120" fmla="*/ 500470 h 766108"/>
                  <a:gd name="connsiteX121" fmla="*/ 647230 w 843853"/>
                  <a:gd name="connsiteY121" fmla="*/ 496842 h 766108"/>
                  <a:gd name="connsiteX122" fmla="*/ 644400 w 843853"/>
                  <a:gd name="connsiteY122" fmla="*/ 489951 h 766108"/>
                  <a:gd name="connsiteX123" fmla="*/ 648511 w 843853"/>
                  <a:gd name="connsiteY123" fmla="*/ 487290 h 766108"/>
                  <a:gd name="connsiteX124" fmla="*/ 652502 w 843853"/>
                  <a:gd name="connsiteY124" fmla="*/ 492490 h 766108"/>
                  <a:gd name="connsiteX125" fmla="*/ 656685 w 843853"/>
                  <a:gd name="connsiteY125" fmla="*/ 493989 h 766108"/>
                  <a:gd name="connsiteX126" fmla="*/ 661400 w 843853"/>
                  <a:gd name="connsiteY126" fmla="*/ 491837 h 766108"/>
                  <a:gd name="connsiteX127" fmla="*/ 661811 w 843853"/>
                  <a:gd name="connsiteY127" fmla="*/ 486396 h 766108"/>
                  <a:gd name="connsiteX128" fmla="*/ 662102 w 843853"/>
                  <a:gd name="connsiteY128" fmla="*/ 481148 h 766108"/>
                  <a:gd name="connsiteX129" fmla="*/ 665270 w 843853"/>
                  <a:gd name="connsiteY129" fmla="*/ 477327 h 766108"/>
                  <a:gd name="connsiteX130" fmla="*/ 671001 w 843853"/>
                  <a:gd name="connsiteY130" fmla="*/ 477690 h 766108"/>
                  <a:gd name="connsiteX131" fmla="*/ 676152 w 843853"/>
                  <a:gd name="connsiteY131" fmla="*/ 474015 h 766108"/>
                  <a:gd name="connsiteX132" fmla="*/ 676490 w 843853"/>
                  <a:gd name="connsiteY132" fmla="*/ 469372 h 766108"/>
                  <a:gd name="connsiteX133" fmla="*/ 672984 w 843853"/>
                  <a:gd name="connsiteY133" fmla="*/ 464826 h 766108"/>
                  <a:gd name="connsiteX134" fmla="*/ 673008 w 843853"/>
                  <a:gd name="connsiteY134" fmla="*/ 460134 h 766108"/>
                  <a:gd name="connsiteX135" fmla="*/ 679005 w 843853"/>
                  <a:gd name="connsiteY135" fmla="*/ 460860 h 766108"/>
                  <a:gd name="connsiteX136" fmla="*/ 683382 w 843853"/>
                  <a:gd name="connsiteY136" fmla="*/ 460255 h 766108"/>
                  <a:gd name="connsiteX137" fmla="*/ 687178 w 843853"/>
                  <a:gd name="connsiteY137" fmla="*/ 462311 h 766108"/>
                  <a:gd name="connsiteX138" fmla="*/ 685316 w 843853"/>
                  <a:gd name="connsiteY138" fmla="*/ 467316 h 766108"/>
                  <a:gd name="connsiteX139" fmla="*/ 689596 w 843853"/>
                  <a:gd name="connsiteY139" fmla="*/ 470218 h 766108"/>
                  <a:gd name="connsiteX140" fmla="*/ 691217 w 843853"/>
                  <a:gd name="connsiteY140" fmla="*/ 466107 h 766108"/>
                  <a:gd name="connsiteX141" fmla="*/ 690322 w 843853"/>
                  <a:gd name="connsiteY141" fmla="*/ 460400 h 766108"/>
                  <a:gd name="connsiteX142" fmla="*/ 690951 w 843853"/>
                  <a:gd name="connsiteY142" fmla="*/ 456168 h 766108"/>
                  <a:gd name="connsiteX143" fmla="*/ 694796 w 843853"/>
                  <a:gd name="connsiteY143" fmla="*/ 454210 h 766108"/>
                  <a:gd name="connsiteX144" fmla="*/ 701881 w 843853"/>
                  <a:gd name="connsiteY144" fmla="*/ 450727 h 766108"/>
                  <a:gd name="connsiteX145" fmla="*/ 705436 w 843853"/>
                  <a:gd name="connsiteY145" fmla="*/ 445964 h 766108"/>
                  <a:gd name="connsiteX146" fmla="*/ 702703 w 843853"/>
                  <a:gd name="connsiteY146" fmla="*/ 439701 h 766108"/>
                  <a:gd name="connsiteX147" fmla="*/ 701010 w 843853"/>
                  <a:gd name="connsiteY147" fmla="*/ 435444 h 766108"/>
                  <a:gd name="connsiteX148" fmla="*/ 700720 w 843853"/>
                  <a:gd name="connsiteY148" fmla="*/ 430971 h 766108"/>
                  <a:gd name="connsiteX149" fmla="*/ 704154 w 843853"/>
                  <a:gd name="connsiteY149" fmla="*/ 425554 h 766108"/>
                  <a:gd name="connsiteX150" fmla="*/ 707805 w 843853"/>
                  <a:gd name="connsiteY150" fmla="*/ 421250 h 766108"/>
                  <a:gd name="connsiteX151" fmla="*/ 705702 w 843853"/>
                  <a:gd name="connsiteY151" fmla="*/ 416099 h 766108"/>
                  <a:gd name="connsiteX152" fmla="*/ 704033 w 843853"/>
                  <a:gd name="connsiteY152" fmla="*/ 411504 h 766108"/>
                  <a:gd name="connsiteX153" fmla="*/ 701543 w 843853"/>
                  <a:gd name="connsiteY153" fmla="*/ 406958 h 766108"/>
                  <a:gd name="connsiteX154" fmla="*/ 700430 w 843853"/>
                  <a:gd name="connsiteY154" fmla="*/ 402750 h 766108"/>
                  <a:gd name="connsiteX155" fmla="*/ 699777 w 843853"/>
                  <a:gd name="connsiteY155" fmla="*/ 397672 h 766108"/>
                  <a:gd name="connsiteX156" fmla="*/ 698810 w 843853"/>
                  <a:gd name="connsiteY156" fmla="*/ 393319 h 766108"/>
                  <a:gd name="connsiteX157" fmla="*/ 701519 w 843853"/>
                  <a:gd name="connsiteY157" fmla="*/ 388531 h 766108"/>
                  <a:gd name="connsiteX158" fmla="*/ 705919 w 843853"/>
                  <a:gd name="connsiteY158" fmla="*/ 388241 h 766108"/>
                  <a:gd name="connsiteX159" fmla="*/ 707902 w 843853"/>
                  <a:gd name="connsiteY159" fmla="*/ 392522 h 766108"/>
                  <a:gd name="connsiteX160" fmla="*/ 705605 w 843853"/>
                  <a:gd name="connsiteY160" fmla="*/ 397334 h 766108"/>
                  <a:gd name="connsiteX161" fmla="*/ 707902 w 843853"/>
                  <a:gd name="connsiteY161" fmla="*/ 401904 h 766108"/>
                  <a:gd name="connsiteX162" fmla="*/ 713682 w 843853"/>
                  <a:gd name="connsiteY162" fmla="*/ 399631 h 766108"/>
                  <a:gd name="connsiteX163" fmla="*/ 717696 w 843853"/>
                  <a:gd name="connsiteY163" fmla="*/ 395012 h 766108"/>
                  <a:gd name="connsiteX164" fmla="*/ 721106 w 843853"/>
                  <a:gd name="connsiteY164" fmla="*/ 389596 h 766108"/>
                  <a:gd name="connsiteX165" fmla="*/ 718881 w 843853"/>
                  <a:gd name="connsiteY165" fmla="*/ 385871 h 766108"/>
                  <a:gd name="connsiteX166" fmla="*/ 713416 w 843853"/>
                  <a:gd name="connsiteY166" fmla="*/ 386597 h 766108"/>
                  <a:gd name="connsiteX167" fmla="*/ 707395 w 843853"/>
                  <a:gd name="connsiteY167" fmla="*/ 386815 h 766108"/>
                  <a:gd name="connsiteX168" fmla="*/ 703356 w 843853"/>
                  <a:gd name="connsiteY168" fmla="*/ 383405 h 766108"/>
                  <a:gd name="connsiteX169" fmla="*/ 703501 w 843853"/>
                  <a:gd name="connsiteY169" fmla="*/ 378762 h 766108"/>
                  <a:gd name="connsiteX170" fmla="*/ 707684 w 843853"/>
                  <a:gd name="connsiteY170" fmla="*/ 376634 h 766108"/>
                  <a:gd name="connsiteX171" fmla="*/ 705315 w 843853"/>
                  <a:gd name="connsiteY171" fmla="*/ 369911 h 766108"/>
                  <a:gd name="connsiteX172" fmla="*/ 707516 w 843853"/>
                  <a:gd name="connsiteY172" fmla="*/ 365946 h 766108"/>
                  <a:gd name="connsiteX173" fmla="*/ 711699 w 843853"/>
                  <a:gd name="connsiteY173" fmla="*/ 365414 h 766108"/>
                  <a:gd name="connsiteX174" fmla="*/ 713150 w 843853"/>
                  <a:gd name="connsiteY174" fmla="*/ 371096 h 766108"/>
                  <a:gd name="connsiteX175" fmla="*/ 710006 w 843853"/>
                  <a:gd name="connsiteY175" fmla="*/ 374578 h 766108"/>
                  <a:gd name="connsiteX176" fmla="*/ 709595 w 843853"/>
                  <a:gd name="connsiteY176" fmla="*/ 378714 h 766108"/>
                  <a:gd name="connsiteX177" fmla="*/ 713585 w 843853"/>
                  <a:gd name="connsiteY177" fmla="*/ 380527 h 766108"/>
                  <a:gd name="connsiteX178" fmla="*/ 719607 w 843853"/>
                  <a:gd name="connsiteY178" fmla="*/ 378593 h 766108"/>
                  <a:gd name="connsiteX179" fmla="*/ 722242 w 843853"/>
                  <a:gd name="connsiteY179" fmla="*/ 374820 h 766108"/>
                  <a:gd name="connsiteX180" fmla="*/ 720017 w 843853"/>
                  <a:gd name="connsiteY180" fmla="*/ 369984 h 766108"/>
                  <a:gd name="connsiteX181" fmla="*/ 717551 w 843853"/>
                  <a:gd name="connsiteY181" fmla="*/ 364325 h 766108"/>
                  <a:gd name="connsiteX182" fmla="*/ 720404 w 843853"/>
                  <a:gd name="connsiteY182" fmla="*/ 361230 h 766108"/>
                  <a:gd name="connsiteX183" fmla="*/ 718470 w 843853"/>
                  <a:gd name="connsiteY183" fmla="*/ 355958 h 766108"/>
                  <a:gd name="connsiteX184" fmla="*/ 715592 w 843853"/>
                  <a:gd name="connsiteY184" fmla="*/ 352283 h 766108"/>
                  <a:gd name="connsiteX185" fmla="*/ 715519 w 843853"/>
                  <a:gd name="connsiteY185" fmla="*/ 347084 h 766108"/>
                  <a:gd name="connsiteX186" fmla="*/ 721202 w 843853"/>
                  <a:gd name="connsiteY186" fmla="*/ 345657 h 766108"/>
                  <a:gd name="connsiteX187" fmla="*/ 724177 w 843853"/>
                  <a:gd name="connsiteY187" fmla="*/ 349357 h 766108"/>
                  <a:gd name="connsiteX188" fmla="*/ 723887 w 843853"/>
                  <a:gd name="connsiteY188" fmla="*/ 353734 h 766108"/>
                  <a:gd name="connsiteX189" fmla="*/ 726813 w 843853"/>
                  <a:gd name="connsiteY189" fmla="*/ 358086 h 766108"/>
                  <a:gd name="connsiteX190" fmla="*/ 730537 w 843853"/>
                  <a:gd name="connsiteY190" fmla="*/ 355427 h 766108"/>
                  <a:gd name="connsiteX191" fmla="*/ 734188 w 843853"/>
                  <a:gd name="connsiteY191" fmla="*/ 352960 h 766108"/>
                  <a:gd name="connsiteX192" fmla="*/ 738952 w 843853"/>
                  <a:gd name="connsiteY192" fmla="*/ 350759 h 766108"/>
                  <a:gd name="connsiteX193" fmla="*/ 742265 w 843853"/>
                  <a:gd name="connsiteY193" fmla="*/ 353468 h 766108"/>
                  <a:gd name="connsiteX194" fmla="*/ 746061 w 843853"/>
                  <a:gd name="connsiteY194" fmla="*/ 349937 h 766108"/>
                  <a:gd name="connsiteX195" fmla="*/ 748915 w 843853"/>
                  <a:gd name="connsiteY195" fmla="*/ 346189 h 766108"/>
                  <a:gd name="connsiteX196" fmla="*/ 752566 w 843853"/>
                  <a:gd name="connsiteY196" fmla="*/ 343940 h 766108"/>
                  <a:gd name="connsiteX197" fmla="*/ 755855 w 843853"/>
                  <a:gd name="connsiteY197" fmla="*/ 338088 h 766108"/>
                  <a:gd name="connsiteX198" fmla="*/ 754791 w 843853"/>
                  <a:gd name="connsiteY198" fmla="*/ 333469 h 766108"/>
                  <a:gd name="connsiteX199" fmla="*/ 751696 w 843853"/>
                  <a:gd name="connsiteY199" fmla="*/ 329334 h 766108"/>
                  <a:gd name="connsiteX200" fmla="*/ 747754 w 843853"/>
                  <a:gd name="connsiteY200" fmla="*/ 326747 h 766108"/>
                  <a:gd name="connsiteX201" fmla="*/ 744345 w 843853"/>
                  <a:gd name="connsiteY201" fmla="*/ 324159 h 766108"/>
                  <a:gd name="connsiteX202" fmla="*/ 742386 w 843853"/>
                  <a:gd name="connsiteY202" fmla="*/ 320145 h 766108"/>
                  <a:gd name="connsiteX203" fmla="*/ 742628 w 843853"/>
                  <a:gd name="connsiteY203" fmla="*/ 315429 h 766108"/>
                  <a:gd name="connsiteX204" fmla="*/ 745699 w 843853"/>
                  <a:gd name="connsiteY204" fmla="*/ 311512 h 766108"/>
                  <a:gd name="connsiteX205" fmla="*/ 750607 w 843853"/>
                  <a:gd name="connsiteY205" fmla="*/ 311367 h 766108"/>
                  <a:gd name="connsiteX206" fmla="*/ 757089 w 843853"/>
                  <a:gd name="connsiteY206" fmla="*/ 313543 h 766108"/>
                  <a:gd name="connsiteX207" fmla="*/ 761901 w 843853"/>
                  <a:gd name="connsiteY207" fmla="*/ 310762 h 766108"/>
                  <a:gd name="connsiteX208" fmla="*/ 762554 w 843853"/>
                  <a:gd name="connsiteY208" fmla="*/ 305684 h 766108"/>
                  <a:gd name="connsiteX209" fmla="*/ 763932 w 843853"/>
                  <a:gd name="connsiteY209" fmla="*/ 301742 h 766108"/>
                  <a:gd name="connsiteX210" fmla="*/ 764585 w 843853"/>
                  <a:gd name="connsiteY210" fmla="*/ 295624 h 766108"/>
                  <a:gd name="connsiteX211" fmla="*/ 768285 w 843853"/>
                  <a:gd name="connsiteY211" fmla="*/ 291610 h 766108"/>
                  <a:gd name="connsiteX212" fmla="*/ 773629 w 843853"/>
                  <a:gd name="connsiteY212" fmla="*/ 291828 h 766108"/>
                  <a:gd name="connsiteX213" fmla="*/ 778828 w 843853"/>
                  <a:gd name="connsiteY213" fmla="*/ 293182 h 766108"/>
                  <a:gd name="connsiteX214" fmla="*/ 782165 w 843853"/>
                  <a:gd name="connsiteY214" fmla="*/ 289555 h 766108"/>
                  <a:gd name="connsiteX215" fmla="*/ 781560 w 843853"/>
                  <a:gd name="connsiteY215" fmla="*/ 284912 h 766108"/>
                  <a:gd name="connsiteX216" fmla="*/ 776216 w 843853"/>
                  <a:gd name="connsiteY216" fmla="*/ 281962 h 766108"/>
                  <a:gd name="connsiteX217" fmla="*/ 773556 w 843853"/>
                  <a:gd name="connsiteY217" fmla="*/ 277270 h 766108"/>
                  <a:gd name="connsiteX218" fmla="*/ 777740 w 843853"/>
                  <a:gd name="connsiteY218" fmla="*/ 272845 h 766108"/>
                  <a:gd name="connsiteX219" fmla="*/ 778078 w 843853"/>
                  <a:gd name="connsiteY219" fmla="*/ 266340 h 766108"/>
                  <a:gd name="connsiteX220" fmla="*/ 774137 w 843853"/>
                  <a:gd name="connsiteY220" fmla="*/ 264478 h 766108"/>
                  <a:gd name="connsiteX221" fmla="*/ 768067 w 843853"/>
                  <a:gd name="connsiteY221" fmla="*/ 265179 h 766108"/>
                  <a:gd name="connsiteX222" fmla="*/ 764851 w 843853"/>
                  <a:gd name="connsiteY222" fmla="*/ 261189 h 766108"/>
                  <a:gd name="connsiteX223" fmla="*/ 766060 w 843853"/>
                  <a:gd name="connsiteY223" fmla="*/ 255458 h 766108"/>
                  <a:gd name="connsiteX224" fmla="*/ 770364 w 843853"/>
                  <a:gd name="connsiteY224" fmla="*/ 255120 h 766108"/>
                  <a:gd name="connsiteX225" fmla="*/ 774814 w 843853"/>
                  <a:gd name="connsiteY225" fmla="*/ 254829 h 766108"/>
                  <a:gd name="connsiteX226" fmla="*/ 774669 w 843853"/>
                  <a:gd name="connsiteY226" fmla="*/ 248083 h 766108"/>
                  <a:gd name="connsiteX227" fmla="*/ 774499 w 843853"/>
                  <a:gd name="connsiteY227" fmla="*/ 243174 h 766108"/>
                  <a:gd name="connsiteX228" fmla="*/ 777353 w 843853"/>
                  <a:gd name="connsiteY228" fmla="*/ 238241 h 766108"/>
                  <a:gd name="connsiteX229" fmla="*/ 774935 w 843853"/>
                  <a:gd name="connsiteY229" fmla="*/ 234734 h 766108"/>
                  <a:gd name="connsiteX230" fmla="*/ 772565 w 843853"/>
                  <a:gd name="connsiteY230" fmla="*/ 230454 h 766108"/>
                  <a:gd name="connsiteX231" fmla="*/ 768236 w 843853"/>
                  <a:gd name="connsiteY231" fmla="*/ 229801 h 766108"/>
                  <a:gd name="connsiteX232" fmla="*/ 767342 w 843853"/>
                  <a:gd name="connsiteY232" fmla="*/ 234154 h 766108"/>
                  <a:gd name="connsiteX233" fmla="*/ 768502 w 843853"/>
                  <a:gd name="connsiteY233" fmla="*/ 238797 h 766108"/>
                  <a:gd name="connsiteX234" fmla="*/ 763521 w 843853"/>
                  <a:gd name="connsiteY234" fmla="*/ 239547 h 766108"/>
                  <a:gd name="connsiteX235" fmla="*/ 760474 w 843853"/>
                  <a:gd name="connsiteY235" fmla="*/ 236234 h 766108"/>
                  <a:gd name="connsiteX236" fmla="*/ 761683 w 843853"/>
                  <a:gd name="connsiteY236" fmla="*/ 231155 h 766108"/>
                  <a:gd name="connsiteX237" fmla="*/ 764367 w 843853"/>
                  <a:gd name="connsiteY237" fmla="*/ 227963 h 766108"/>
                  <a:gd name="connsiteX238" fmla="*/ 768381 w 843853"/>
                  <a:gd name="connsiteY238" fmla="*/ 225859 h 766108"/>
                  <a:gd name="connsiteX239" fmla="*/ 768696 w 843853"/>
                  <a:gd name="connsiteY239" fmla="*/ 221071 h 766108"/>
                  <a:gd name="connsiteX240" fmla="*/ 770219 w 843853"/>
                  <a:gd name="connsiteY240" fmla="*/ 216356 h 766108"/>
                  <a:gd name="connsiteX241" fmla="*/ 774838 w 843853"/>
                  <a:gd name="connsiteY241" fmla="*/ 215171 h 766108"/>
                  <a:gd name="connsiteX242" fmla="*/ 778320 w 843853"/>
                  <a:gd name="connsiteY242" fmla="*/ 217928 h 766108"/>
                  <a:gd name="connsiteX243" fmla="*/ 777619 w 843853"/>
                  <a:gd name="connsiteY243" fmla="*/ 223078 h 766108"/>
                  <a:gd name="connsiteX244" fmla="*/ 778852 w 843853"/>
                  <a:gd name="connsiteY244" fmla="*/ 228519 h 766108"/>
                  <a:gd name="connsiteX245" fmla="*/ 780521 w 843853"/>
                  <a:gd name="connsiteY245" fmla="*/ 233356 h 766108"/>
                  <a:gd name="connsiteX246" fmla="*/ 783833 w 843853"/>
                  <a:gd name="connsiteY246" fmla="*/ 229438 h 766108"/>
                  <a:gd name="connsiteX247" fmla="*/ 788210 w 843853"/>
                  <a:gd name="connsiteY247" fmla="*/ 228181 h 766108"/>
                  <a:gd name="connsiteX248" fmla="*/ 789613 w 843853"/>
                  <a:gd name="connsiteY248" fmla="*/ 223393 h 766108"/>
                  <a:gd name="connsiteX249" fmla="*/ 787340 w 843853"/>
                  <a:gd name="connsiteY249" fmla="*/ 218847 h 766108"/>
                  <a:gd name="connsiteX250" fmla="*/ 783374 w 843853"/>
                  <a:gd name="connsiteY250" fmla="*/ 214397 h 766108"/>
                  <a:gd name="connsiteX251" fmla="*/ 781295 w 843853"/>
                  <a:gd name="connsiteY251" fmla="*/ 210020 h 766108"/>
                  <a:gd name="connsiteX252" fmla="*/ 781512 w 843853"/>
                  <a:gd name="connsiteY252" fmla="*/ 205426 h 766108"/>
                  <a:gd name="connsiteX253" fmla="*/ 782601 w 843853"/>
                  <a:gd name="connsiteY253" fmla="*/ 201291 h 766108"/>
                  <a:gd name="connsiteX254" fmla="*/ 786131 w 843853"/>
                  <a:gd name="connsiteY254" fmla="*/ 198703 h 766108"/>
                  <a:gd name="connsiteX255" fmla="*/ 791064 w 843853"/>
                  <a:gd name="connsiteY255" fmla="*/ 198340 h 766108"/>
                  <a:gd name="connsiteX256" fmla="*/ 795538 w 843853"/>
                  <a:gd name="connsiteY256" fmla="*/ 201605 h 766108"/>
                  <a:gd name="connsiteX257" fmla="*/ 797618 w 843853"/>
                  <a:gd name="connsiteY257" fmla="*/ 206224 h 766108"/>
                  <a:gd name="connsiteX258" fmla="*/ 801753 w 843853"/>
                  <a:gd name="connsiteY258" fmla="*/ 206901 h 766108"/>
                  <a:gd name="connsiteX259" fmla="*/ 806589 w 843853"/>
                  <a:gd name="connsiteY259" fmla="*/ 204773 h 766108"/>
                  <a:gd name="connsiteX260" fmla="*/ 806130 w 843853"/>
                  <a:gd name="connsiteY260" fmla="*/ 200154 h 766108"/>
                  <a:gd name="connsiteX261" fmla="*/ 802067 w 843853"/>
                  <a:gd name="connsiteY261" fmla="*/ 197542 h 766108"/>
                  <a:gd name="connsiteX262" fmla="*/ 796505 w 843853"/>
                  <a:gd name="connsiteY262" fmla="*/ 195124 h 766108"/>
                  <a:gd name="connsiteX263" fmla="*/ 794885 w 843853"/>
                  <a:gd name="connsiteY263" fmla="*/ 190626 h 766108"/>
                  <a:gd name="connsiteX264" fmla="*/ 799310 w 843853"/>
                  <a:gd name="connsiteY264" fmla="*/ 186564 h 766108"/>
                  <a:gd name="connsiteX265" fmla="*/ 803397 w 843853"/>
                  <a:gd name="connsiteY265" fmla="*/ 185766 h 766108"/>
                  <a:gd name="connsiteX266" fmla="*/ 810168 w 843853"/>
                  <a:gd name="connsiteY266" fmla="*/ 181679 h 766108"/>
                  <a:gd name="connsiteX267" fmla="*/ 812949 w 843853"/>
                  <a:gd name="connsiteY267" fmla="*/ 176819 h 766108"/>
                  <a:gd name="connsiteX268" fmla="*/ 809660 w 843853"/>
                  <a:gd name="connsiteY268" fmla="*/ 172611 h 766108"/>
                  <a:gd name="connsiteX269" fmla="*/ 805573 w 843853"/>
                  <a:gd name="connsiteY269" fmla="*/ 174908 h 766108"/>
                  <a:gd name="connsiteX270" fmla="*/ 801389 w 843853"/>
                  <a:gd name="connsiteY270" fmla="*/ 175706 h 766108"/>
                  <a:gd name="connsiteX271" fmla="*/ 797133 w 843853"/>
                  <a:gd name="connsiteY271" fmla="*/ 172417 h 766108"/>
                  <a:gd name="connsiteX272" fmla="*/ 794377 w 843853"/>
                  <a:gd name="connsiteY272" fmla="*/ 168016 h 766108"/>
                  <a:gd name="connsiteX273" fmla="*/ 793869 w 843853"/>
                  <a:gd name="connsiteY273" fmla="*/ 162092 h 766108"/>
                  <a:gd name="connsiteX274" fmla="*/ 797037 w 843853"/>
                  <a:gd name="connsiteY274" fmla="*/ 158223 h 766108"/>
                  <a:gd name="connsiteX275" fmla="*/ 801075 w 843853"/>
                  <a:gd name="connsiteY275" fmla="*/ 155514 h 766108"/>
                  <a:gd name="connsiteX276" fmla="*/ 805089 w 843853"/>
                  <a:gd name="connsiteY276" fmla="*/ 156675 h 766108"/>
                  <a:gd name="connsiteX277" fmla="*/ 809201 w 843853"/>
                  <a:gd name="connsiteY277" fmla="*/ 157691 h 766108"/>
                  <a:gd name="connsiteX278" fmla="*/ 815754 w 843853"/>
                  <a:gd name="connsiteY278" fmla="*/ 154015 h 766108"/>
                  <a:gd name="connsiteX279" fmla="*/ 819067 w 843853"/>
                  <a:gd name="connsiteY279" fmla="*/ 151307 h 766108"/>
                  <a:gd name="connsiteX280" fmla="*/ 820542 w 843853"/>
                  <a:gd name="connsiteY280" fmla="*/ 146277 h 766108"/>
                  <a:gd name="connsiteX281" fmla="*/ 824846 w 843853"/>
                  <a:gd name="connsiteY281" fmla="*/ 142263 h 766108"/>
                  <a:gd name="connsiteX282" fmla="*/ 829876 w 843853"/>
                  <a:gd name="connsiteY282" fmla="*/ 142770 h 766108"/>
                  <a:gd name="connsiteX283" fmla="*/ 833769 w 843853"/>
                  <a:gd name="connsiteY283" fmla="*/ 140473 h 766108"/>
                  <a:gd name="connsiteX284" fmla="*/ 835583 w 843853"/>
                  <a:gd name="connsiteY284" fmla="*/ 135903 h 766108"/>
                  <a:gd name="connsiteX285" fmla="*/ 829586 w 843853"/>
                  <a:gd name="connsiteY285" fmla="*/ 134041 h 766108"/>
                  <a:gd name="connsiteX286" fmla="*/ 824725 w 843853"/>
                  <a:gd name="connsiteY286" fmla="*/ 131913 h 766108"/>
                  <a:gd name="connsiteX287" fmla="*/ 823710 w 843853"/>
                  <a:gd name="connsiteY287" fmla="*/ 127826 h 766108"/>
                  <a:gd name="connsiteX288" fmla="*/ 826297 w 843853"/>
                  <a:gd name="connsiteY288" fmla="*/ 122990 h 766108"/>
                  <a:gd name="connsiteX289" fmla="*/ 831641 w 843853"/>
                  <a:gd name="connsiteY289" fmla="*/ 121055 h 766108"/>
                  <a:gd name="connsiteX290" fmla="*/ 836405 w 843853"/>
                  <a:gd name="connsiteY290" fmla="*/ 123812 h 766108"/>
                  <a:gd name="connsiteX291" fmla="*/ 840274 w 843853"/>
                  <a:gd name="connsiteY291" fmla="*/ 125891 h 766108"/>
                  <a:gd name="connsiteX292" fmla="*/ 843853 w 843853"/>
                  <a:gd name="connsiteY292" fmla="*/ 123715 h 766108"/>
                  <a:gd name="connsiteX293" fmla="*/ 841508 w 843853"/>
                  <a:gd name="connsiteY293" fmla="*/ 116726 h 766108"/>
                  <a:gd name="connsiteX294" fmla="*/ 836260 w 843853"/>
                  <a:gd name="connsiteY294" fmla="*/ 112374 h 766108"/>
                  <a:gd name="connsiteX295" fmla="*/ 832367 w 843853"/>
                  <a:gd name="connsiteY295" fmla="*/ 109520 h 766108"/>
                  <a:gd name="connsiteX296" fmla="*/ 829779 w 843853"/>
                  <a:gd name="connsiteY296" fmla="*/ 104877 h 766108"/>
                  <a:gd name="connsiteX297" fmla="*/ 829368 w 843853"/>
                  <a:gd name="connsiteY297" fmla="*/ 100669 h 766108"/>
                  <a:gd name="connsiteX298" fmla="*/ 823637 w 843853"/>
                  <a:gd name="connsiteY298" fmla="*/ 100331 h 766108"/>
                  <a:gd name="connsiteX299" fmla="*/ 812489 w 843853"/>
                  <a:gd name="connsiteY299" fmla="*/ 101081 h 766108"/>
                  <a:gd name="connsiteX300" fmla="*/ 805065 w 843853"/>
                  <a:gd name="connsiteY300" fmla="*/ 101588 h 766108"/>
                  <a:gd name="connsiteX301" fmla="*/ 798101 w 843853"/>
                  <a:gd name="connsiteY301" fmla="*/ 102072 h 766108"/>
                  <a:gd name="connsiteX302" fmla="*/ 793918 w 843853"/>
                  <a:gd name="connsiteY302" fmla="*/ 102411 h 766108"/>
                  <a:gd name="connsiteX303" fmla="*/ 789637 w 843853"/>
                  <a:gd name="connsiteY303" fmla="*/ 102749 h 766108"/>
                  <a:gd name="connsiteX304" fmla="*/ 782794 w 843853"/>
                  <a:gd name="connsiteY304" fmla="*/ 103281 h 766108"/>
                  <a:gd name="connsiteX305" fmla="*/ 775974 w 843853"/>
                  <a:gd name="connsiteY305" fmla="*/ 103692 h 766108"/>
                  <a:gd name="connsiteX306" fmla="*/ 771646 w 843853"/>
                  <a:gd name="connsiteY306" fmla="*/ 104200 h 766108"/>
                  <a:gd name="connsiteX307" fmla="*/ 765020 w 843853"/>
                  <a:gd name="connsiteY307" fmla="*/ 104297 h 766108"/>
                  <a:gd name="connsiteX308" fmla="*/ 756774 w 843853"/>
                  <a:gd name="connsiteY308" fmla="*/ 104805 h 766108"/>
                  <a:gd name="connsiteX309" fmla="*/ 749326 w 843853"/>
                  <a:gd name="connsiteY309" fmla="*/ 105288 h 766108"/>
                  <a:gd name="connsiteX310" fmla="*/ 738178 w 843853"/>
                  <a:gd name="connsiteY310" fmla="*/ 105990 h 766108"/>
                  <a:gd name="connsiteX311" fmla="*/ 733898 w 843853"/>
                  <a:gd name="connsiteY311" fmla="*/ 106256 h 766108"/>
                  <a:gd name="connsiteX312" fmla="*/ 727030 w 843853"/>
                  <a:gd name="connsiteY312" fmla="*/ 106667 h 766108"/>
                  <a:gd name="connsiteX313" fmla="*/ 720356 w 843853"/>
                  <a:gd name="connsiteY313" fmla="*/ 107102 h 766108"/>
                  <a:gd name="connsiteX314" fmla="*/ 722895 w 843853"/>
                  <a:gd name="connsiteY314" fmla="*/ 101709 h 766108"/>
                  <a:gd name="connsiteX315" fmla="*/ 725579 w 843853"/>
                  <a:gd name="connsiteY315" fmla="*/ 95881 h 766108"/>
                  <a:gd name="connsiteX316" fmla="*/ 728844 w 843853"/>
                  <a:gd name="connsiteY316" fmla="*/ 90997 h 766108"/>
                  <a:gd name="connsiteX317" fmla="*/ 733269 w 843853"/>
                  <a:gd name="connsiteY317" fmla="*/ 86112 h 766108"/>
                  <a:gd name="connsiteX318" fmla="*/ 736751 w 843853"/>
                  <a:gd name="connsiteY318" fmla="*/ 82291 h 766108"/>
                  <a:gd name="connsiteX319" fmla="*/ 740282 w 843853"/>
                  <a:gd name="connsiteY319" fmla="*/ 78954 h 766108"/>
                  <a:gd name="connsiteX320" fmla="*/ 742241 w 843853"/>
                  <a:gd name="connsiteY320" fmla="*/ 74722 h 766108"/>
                  <a:gd name="connsiteX321" fmla="*/ 742797 w 843853"/>
                  <a:gd name="connsiteY321" fmla="*/ 70007 h 766108"/>
                  <a:gd name="connsiteX322" fmla="*/ 746739 w 843853"/>
                  <a:gd name="connsiteY322" fmla="*/ 66428 h 766108"/>
                  <a:gd name="connsiteX323" fmla="*/ 750463 w 843853"/>
                  <a:gd name="connsiteY323" fmla="*/ 62777 h 766108"/>
                  <a:gd name="connsiteX324" fmla="*/ 754815 w 843853"/>
                  <a:gd name="connsiteY324" fmla="*/ 60721 h 766108"/>
                  <a:gd name="connsiteX325" fmla="*/ 758104 w 843853"/>
                  <a:gd name="connsiteY325" fmla="*/ 58133 h 766108"/>
                  <a:gd name="connsiteX326" fmla="*/ 760304 w 843853"/>
                  <a:gd name="connsiteY326" fmla="*/ 51508 h 766108"/>
                  <a:gd name="connsiteX327" fmla="*/ 764440 w 843853"/>
                  <a:gd name="connsiteY327" fmla="*/ 48243 h 766108"/>
                  <a:gd name="connsiteX328" fmla="*/ 766495 w 843853"/>
                  <a:gd name="connsiteY328" fmla="*/ 43987 h 766108"/>
                  <a:gd name="connsiteX329" fmla="*/ 766616 w 843853"/>
                  <a:gd name="connsiteY329" fmla="*/ 38063 h 766108"/>
                  <a:gd name="connsiteX330" fmla="*/ 765625 w 843853"/>
                  <a:gd name="connsiteY330" fmla="*/ 32549 h 766108"/>
                  <a:gd name="connsiteX331" fmla="*/ 767632 w 843853"/>
                  <a:gd name="connsiteY331" fmla="*/ 28704 h 766108"/>
                  <a:gd name="connsiteX332" fmla="*/ 766979 w 843853"/>
                  <a:gd name="connsiteY332" fmla="*/ 23747 h 766108"/>
                  <a:gd name="connsiteX333" fmla="*/ 763376 w 843853"/>
                  <a:gd name="connsiteY333" fmla="*/ 20797 h 766108"/>
                  <a:gd name="connsiteX334" fmla="*/ 758926 w 843853"/>
                  <a:gd name="connsiteY334" fmla="*/ 19563 h 766108"/>
                  <a:gd name="connsiteX335" fmla="*/ 755105 w 843853"/>
                  <a:gd name="connsiteY335" fmla="*/ 17726 h 766108"/>
                  <a:gd name="connsiteX336" fmla="*/ 754453 w 843853"/>
                  <a:gd name="connsiteY336" fmla="*/ 13034 h 766108"/>
                  <a:gd name="connsiteX337" fmla="*/ 753558 w 843853"/>
                  <a:gd name="connsiteY337" fmla="*/ 7980 h 766108"/>
                  <a:gd name="connsiteX338" fmla="*/ 750172 w 843853"/>
                  <a:gd name="connsiteY338" fmla="*/ 4619 h 766108"/>
                  <a:gd name="connsiteX339" fmla="*/ 751164 w 843853"/>
                  <a:gd name="connsiteY339" fmla="*/ 411 h 766108"/>
                  <a:gd name="connsiteX340" fmla="*/ 746642 w 843853"/>
                  <a:gd name="connsiteY340" fmla="*/ 0 h 766108"/>
                  <a:gd name="connsiteX341" fmla="*/ 743764 w 843853"/>
                  <a:gd name="connsiteY341" fmla="*/ 3482 h 766108"/>
                  <a:gd name="connsiteX342" fmla="*/ 739943 w 843853"/>
                  <a:gd name="connsiteY342" fmla="*/ 1766 h 766108"/>
                  <a:gd name="connsiteX343" fmla="*/ 731794 w 843853"/>
                  <a:gd name="connsiteY343" fmla="*/ 194 h 766108"/>
                  <a:gd name="connsiteX344" fmla="*/ 727563 w 843853"/>
                  <a:gd name="connsiteY344" fmla="*/ 992 h 766108"/>
                  <a:gd name="connsiteX345" fmla="*/ 720719 w 843853"/>
                  <a:gd name="connsiteY345" fmla="*/ 822 h 766108"/>
                  <a:gd name="connsiteX346" fmla="*/ 713319 w 843853"/>
                  <a:gd name="connsiteY346" fmla="*/ 1209 h 766108"/>
                  <a:gd name="connsiteX347" fmla="*/ 705943 w 843853"/>
                  <a:gd name="connsiteY347" fmla="*/ 1620 h 766108"/>
                  <a:gd name="connsiteX348" fmla="*/ 698544 w 843853"/>
                  <a:gd name="connsiteY348" fmla="*/ 2007 h 766108"/>
                  <a:gd name="connsiteX349" fmla="*/ 692982 w 843853"/>
                  <a:gd name="connsiteY349" fmla="*/ 2297 h 766108"/>
                  <a:gd name="connsiteX350" fmla="*/ 687469 w 843853"/>
                  <a:gd name="connsiteY350" fmla="*/ 2588 h 766108"/>
                  <a:gd name="connsiteX351" fmla="*/ 680093 w 843853"/>
                  <a:gd name="connsiteY351" fmla="*/ 3144 h 766108"/>
                  <a:gd name="connsiteX352" fmla="*/ 672717 w 843853"/>
                  <a:gd name="connsiteY352" fmla="*/ 3821 h 766108"/>
                  <a:gd name="connsiteX353" fmla="*/ 666769 w 843853"/>
                  <a:gd name="connsiteY353" fmla="*/ 3845 h 766108"/>
                  <a:gd name="connsiteX354" fmla="*/ 661618 w 843853"/>
                  <a:gd name="connsiteY354" fmla="*/ 4160 h 766108"/>
                  <a:gd name="connsiteX355" fmla="*/ 654557 w 843853"/>
                  <a:gd name="connsiteY355" fmla="*/ 4570 h 766108"/>
                  <a:gd name="connsiteX356" fmla="*/ 646867 w 843853"/>
                  <a:gd name="connsiteY356" fmla="*/ 4667 h 766108"/>
                  <a:gd name="connsiteX357" fmla="*/ 640483 w 843853"/>
                  <a:gd name="connsiteY357" fmla="*/ 5054 h 766108"/>
                  <a:gd name="connsiteX358" fmla="*/ 635767 w 843853"/>
                  <a:gd name="connsiteY358" fmla="*/ 5344 h 766108"/>
                  <a:gd name="connsiteX359" fmla="*/ 628368 w 843853"/>
                  <a:gd name="connsiteY359" fmla="*/ 5804 h 766108"/>
                  <a:gd name="connsiteX360" fmla="*/ 622395 w 843853"/>
                  <a:gd name="connsiteY360" fmla="*/ 6167 h 766108"/>
                  <a:gd name="connsiteX361" fmla="*/ 617293 w 843853"/>
                  <a:gd name="connsiteY361" fmla="*/ 6384 h 766108"/>
                  <a:gd name="connsiteX362" fmla="*/ 602517 w 843853"/>
                  <a:gd name="connsiteY362" fmla="*/ 7085 h 766108"/>
                  <a:gd name="connsiteX363" fmla="*/ 591442 w 843853"/>
                  <a:gd name="connsiteY363" fmla="*/ 7593 h 766108"/>
                  <a:gd name="connsiteX364" fmla="*/ 586727 w 843853"/>
                  <a:gd name="connsiteY364" fmla="*/ 7666 h 766108"/>
                  <a:gd name="connsiteX365" fmla="*/ 580343 w 843853"/>
                  <a:gd name="connsiteY365" fmla="*/ 7956 h 766108"/>
                  <a:gd name="connsiteX366" fmla="*/ 569267 w 843853"/>
                  <a:gd name="connsiteY366" fmla="*/ 8585 h 766108"/>
                  <a:gd name="connsiteX367" fmla="*/ 561868 w 843853"/>
                  <a:gd name="connsiteY367" fmla="*/ 9020 h 766108"/>
                  <a:gd name="connsiteX368" fmla="*/ 554492 w 843853"/>
                  <a:gd name="connsiteY368" fmla="*/ 9407 h 766108"/>
                  <a:gd name="connsiteX369" fmla="*/ 543417 w 843853"/>
                  <a:gd name="connsiteY369" fmla="*/ 9987 h 766108"/>
                  <a:gd name="connsiteX370" fmla="*/ 536017 w 843853"/>
                  <a:gd name="connsiteY370" fmla="*/ 10374 h 766108"/>
                  <a:gd name="connsiteX371" fmla="*/ 528642 w 843853"/>
                  <a:gd name="connsiteY371" fmla="*/ 10761 h 766108"/>
                  <a:gd name="connsiteX372" fmla="*/ 521242 w 843853"/>
                  <a:gd name="connsiteY372" fmla="*/ 11148 h 766108"/>
                  <a:gd name="connsiteX373" fmla="*/ 506467 w 843853"/>
                  <a:gd name="connsiteY373" fmla="*/ 11873 h 766108"/>
                  <a:gd name="connsiteX374" fmla="*/ 499260 w 843853"/>
                  <a:gd name="connsiteY374" fmla="*/ 12236 h 766108"/>
                  <a:gd name="connsiteX375" fmla="*/ 494980 w 843853"/>
                  <a:gd name="connsiteY375" fmla="*/ 12430 h 766108"/>
                  <a:gd name="connsiteX376" fmla="*/ 487992 w 843853"/>
                  <a:gd name="connsiteY376" fmla="*/ 12792 h 766108"/>
                  <a:gd name="connsiteX377" fmla="*/ 476916 w 843853"/>
                  <a:gd name="connsiteY377" fmla="*/ 13324 h 766108"/>
                  <a:gd name="connsiteX378" fmla="*/ 469516 w 843853"/>
                  <a:gd name="connsiteY378" fmla="*/ 13663 h 766108"/>
                  <a:gd name="connsiteX379" fmla="*/ 447366 w 843853"/>
                  <a:gd name="connsiteY379" fmla="*/ 14751 h 766108"/>
                  <a:gd name="connsiteX380" fmla="*/ 439966 w 843853"/>
                  <a:gd name="connsiteY380" fmla="*/ 15114 h 766108"/>
                  <a:gd name="connsiteX381" fmla="*/ 432567 w 843853"/>
                  <a:gd name="connsiteY381" fmla="*/ 15477 h 766108"/>
                  <a:gd name="connsiteX382" fmla="*/ 425191 w 843853"/>
                  <a:gd name="connsiteY382" fmla="*/ 15815 h 766108"/>
                  <a:gd name="connsiteX383" fmla="*/ 420379 w 843853"/>
                  <a:gd name="connsiteY383" fmla="*/ 16009 h 766108"/>
                  <a:gd name="connsiteX384" fmla="*/ 414624 w 843853"/>
                  <a:gd name="connsiteY384" fmla="*/ 16105 h 766108"/>
                  <a:gd name="connsiteX385" fmla="*/ 406692 w 843853"/>
                  <a:gd name="connsiteY385" fmla="*/ 16275 h 766108"/>
                  <a:gd name="connsiteX386" fmla="*/ 395593 w 843853"/>
                  <a:gd name="connsiteY386" fmla="*/ 16468 h 766108"/>
                  <a:gd name="connsiteX387" fmla="*/ 388193 w 843853"/>
                  <a:gd name="connsiteY387" fmla="*/ 16613 h 766108"/>
                  <a:gd name="connsiteX388" fmla="*/ 380817 w 843853"/>
                  <a:gd name="connsiteY388" fmla="*/ 16903 h 766108"/>
                  <a:gd name="connsiteX389" fmla="*/ 373417 w 843853"/>
                  <a:gd name="connsiteY389" fmla="*/ 17194 h 766108"/>
                  <a:gd name="connsiteX390" fmla="*/ 367759 w 843853"/>
                  <a:gd name="connsiteY390" fmla="*/ 17411 h 766108"/>
                  <a:gd name="connsiteX391" fmla="*/ 362318 w 843853"/>
                  <a:gd name="connsiteY391" fmla="*/ 17629 h 766108"/>
                  <a:gd name="connsiteX392" fmla="*/ 357603 w 843853"/>
                  <a:gd name="connsiteY392" fmla="*/ 17822 h 766108"/>
                  <a:gd name="connsiteX393" fmla="*/ 351243 w 843853"/>
                  <a:gd name="connsiteY393" fmla="*/ 17992 h 766108"/>
                  <a:gd name="connsiteX394" fmla="*/ 344254 w 843853"/>
                  <a:gd name="connsiteY394" fmla="*/ 18161 h 766108"/>
                  <a:gd name="connsiteX395" fmla="*/ 339370 w 843853"/>
                  <a:gd name="connsiteY395" fmla="*/ 18330 h 766108"/>
                  <a:gd name="connsiteX396" fmla="*/ 329044 w 843853"/>
                  <a:gd name="connsiteY396" fmla="*/ 18669 h 766108"/>
                  <a:gd name="connsiteX397" fmla="*/ 321668 w 843853"/>
                  <a:gd name="connsiteY397" fmla="*/ 18910 h 766108"/>
                  <a:gd name="connsiteX398" fmla="*/ 315188 w 843853"/>
                  <a:gd name="connsiteY398" fmla="*/ 19128 h 766108"/>
                  <a:gd name="connsiteX399" fmla="*/ 310569 w 843853"/>
                  <a:gd name="connsiteY399" fmla="*/ 19273 h 766108"/>
                  <a:gd name="connsiteX400" fmla="*/ 299494 w 843853"/>
                  <a:gd name="connsiteY400" fmla="*/ 19636 h 766108"/>
                  <a:gd name="connsiteX401" fmla="*/ 292094 w 843853"/>
                  <a:gd name="connsiteY401" fmla="*/ 19878 h 766108"/>
                  <a:gd name="connsiteX402" fmla="*/ 277947 w 843853"/>
                  <a:gd name="connsiteY402" fmla="*/ 20313 h 766108"/>
                  <a:gd name="connsiteX403" fmla="*/ 273618 w 843853"/>
                  <a:gd name="connsiteY403" fmla="*/ 20917 h 766108"/>
                  <a:gd name="connsiteX404" fmla="*/ 266243 w 843853"/>
                  <a:gd name="connsiteY404" fmla="*/ 21401 h 766108"/>
                  <a:gd name="connsiteX405" fmla="*/ 255144 w 843853"/>
                  <a:gd name="connsiteY405" fmla="*/ 21740 h 766108"/>
                  <a:gd name="connsiteX406" fmla="*/ 247744 w 843853"/>
                  <a:gd name="connsiteY406" fmla="*/ 21957 h 766108"/>
                  <a:gd name="connsiteX407" fmla="*/ 240344 w 843853"/>
                  <a:gd name="connsiteY407" fmla="*/ 22248 h 766108"/>
                  <a:gd name="connsiteX408" fmla="*/ 232969 w 843853"/>
                  <a:gd name="connsiteY408" fmla="*/ 22562 h 766108"/>
                  <a:gd name="connsiteX409" fmla="*/ 221869 w 843853"/>
                  <a:gd name="connsiteY409" fmla="*/ 23045 h 766108"/>
                  <a:gd name="connsiteX410" fmla="*/ 214494 w 843853"/>
                  <a:gd name="connsiteY410" fmla="*/ 23384 h 766108"/>
                  <a:gd name="connsiteX411" fmla="*/ 209996 w 843853"/>
                  <a:gd name="connsiteY411" fmla="*/ 23577 h 766108"/>
                  <a:gd name="connsiteX412" fmla="*/ 205426 w 843853"/>
                  <a:gd name="connsiteY412" fmla="*/ 23771 h 766108"/>
                  <a:gd name="connsiteX413" fmla="*/ 199695 w 843853"/>
                  <a:gd name="connsiteY413" fmla="*/ 23868 h 766108"/>
                  <a:gd name="connsiteX414" fmla="*/ 192295 w 843853"/>
                  <a:gd name="connsiteY414" fmla="*/ 24037 h 766108"/>
                  <a:gd name="connsiteX415" fmla="*/ 184895 w 843853"/>
                  <a:gd name="connsiteY415" fmla="*/ 24158 h 766108"/>
                  <a:gd name="connsiteX416" fmla="*/ 173796 w 843853"/>
                  <a:gd name="connsiteY416" fmla="*/ 24376 h 766108"/>
                  <a:gd name="connsiteX417" fmla="*/ 166420 w 843853"/>
                  <a:gd name="connsiteY417" fmla="*/ 24521 h 766108"/>
                  <a:gd name="connsiteX418" fmla="*/ 159021 w 843853"/>
                  <a:gd name="connsiteY418" fmla="*/ 24666 h 766108"/>
                  <a:gd name="connsiteX419" fmla="*/ 151621 w 843853"/>
                  <a:gd name="connsiteY419" fmla="*/ 24811 h 766108"/>
                  <a:gd name="connsiteX420" fmla="*/ 144221 w 843853"/>
                  <a:gd name="connsiteY420" fmla="*/ 24956 h 766108"/>
                  <a:gd name="connsiteX421" fmla="*/ 139191 w 843853"/>
                  <a:gd name="connsiteY421" fmla="*/ 25053 h 766108"/>
                  <a:gd name="connsiteX422" fmla="*/ 133122 w 843853"/>
                  <a:gd name="connsiteY422" fmla="*/ 25101 h 766108"/>
                  <a:gd name="connsiteX423" fmla="*/ 125795 w 843853"/>
                  <a:gd name="connsiteY423" fmla="*/ 25149 h 766108"/>
                  <a:gd name="connsiteX424" fmla="*/ 118322 w 843853"/>
                  <a:gd name="connsiteY424" fmla="*/ 25222 h 766108"/>
                  <a:gd name="connsiteX425" fmla="*/ 110923 w 843853"/>
                  <a:gd name="connsiteY425" fmla="*/ 25270 h 766108"/>
                  <a:gd name="connsiteX426" fmla="*/ 104756 w 843853"/>
                  <a:gd name="connsiteY426" fmla="*/ 25295 h 766108"/>
                  <a:gd name="connsiteX427" fmla="*/ 99823 w 843853"/>
                  <a:gd name="connsiteY427" fmla="*/ 25295 h 766108"/>
                  <a:gd name="connsiteX428" fmla="*/ 92423 w 843853"/>
                  <a:gd name="connsiteY428" fmla="*/ 25319 h 766108"/>
                  <a:gd name="connsiteX429" fmla="*/ 85120 w 843853"/>
                  <a:gd name="connsiteY429" fmla="*/ 25343 h 766108"/>
                  <a:gd name="connsiteX430" fmla="*/ 79776 w 843853"/>
                  <a:gd name="connsiteY430" fmla="*/ 25585 h 766108"/>
                  <a:gd name="connsiteX431" fmla="*/ 73949 w 843853"/>
                  <a:gd name="connsiteY431" fmla="*/ 25633 h 766108"/>
                  <a:gd name="connsiteX432" fmla="*/ 66549 w 843853"/>
                  <a:gd name="connsiteY432" fmla="*/ 25923 h 766108"/>
                  <a:gd name="connsiteX433" fmla="*/ 59149 w 843853"/>
                  <a:gd name="connsiteY433" fmla="*/ 26092 h 766108"/>
                  <a:gd name="connsiteX434" fmla="*/ 52161 w 843853"/>
                  <a:gd name="connsiteY434" fmla="*/ 26238 h 766108"/>
                  <a:gd name="connsiteX435" fmla="*/ 44350 w 843853"/>
                  <a:gd name="connsiteY435" fmla="*/ 26407 h 766108"/>
                  <a:gd name="connsiteX436" fmla="*/ 36974 w 843853"/>
                  <a:gd name="connsiteY436" fmla="*/ 26576 h 766108"/>
                  <a:gd name="connsiteX437" fmla="*/ 29574 w 843853"/>
                  <a:gd name="connsiteY437" fmla="*/ 26745 h 766108"/>
                  <a:gd name="connsiteX438" fmla="*/ 22175 w 843853"/>
                  <a:gd name="connsiteY438" fmla="*/ 27132 h 766108"/>
                  <a:gd name="connsiteX439" fmla="*/ 14775 w 843853"/>
                  <a:gd name="connsiteY439" fmla="*/ 27519 h 766108"/>
                  <a:gd name="connsiteX440" fmla="*/ 7400 w 843853"/>
                  <a:gd name="connsiteY440" fmla="*/ 27616 h 766108"/>
                  <a:gd name="connsiteX441" fmla="*/ 0 w 843853"/>
                  <a:gd name="connsiteY441" fmla="*/ 27713 h 766108"/>
                  <a:gd name="connsiteX442" fmla="*/ 48 w 843853"/>
                  <a:gd name="connsiteY442" fmla="*/ 32428 h 766108"/>
                  <a:gd name="connsiteX443" fmla="*/ 726 w 843853"/>
                  <a:gd name="connsiteY443" fmla="*/ 38377 h 766108"/>
                  <a:gd name="connsiteX444" fmla="*/ 1233 w 843853"/>
                  <a:gd name="connsiteY444" fmla="*/ 43068 h 766108"/>
                  <a:gd name="connsiteX445" fmla="*/ 2128 w 843853"/>
                  <a:gd name="connsiteY445" fmla="*/ 47735 h 766108"/>
                  <a:gd name="connsiteX446" fmla="*/ 2684 w 843853"/>
                  <a:gd name="connsiteY446" fmla="*/ 52402 h 766108"/>
                  <a:gd name="connsiteX447" fmla="*/ 3409 w 843853"/>
                  <a:gd name="connsiteY447" fmla="*/ 57094 h 766108"/>
                  <a:gd name="connsiteX448" fmla="*/ 4111 w 843853"/>
                  <a:gd name="connsiteY448" fmla="*/ 61761 h 766108"/>
                  <a:gd name="connsiteX449" fmla="*/ 4836 w 843853"/>
                  <a:gd name="connsiteY449" fmla="*/ 66452 h 766108"/>
                  <a:gd name="connsiteX450" fmla="*/ 5562 w 843853"/>
                  <a:gd name="connsiteY450" fmla="*/ 71119 h 766108"/>
                  <a:gd name="connsiteX451" fmla="*/ 6288 w 843853"/>
                  <a:gd name="connsiteY451" fmla="*/ 75786 h 766108"/>
                  <a:gd name="connsiteX452" fmla="*/ 7013 w 843853"/>
                  <a:gd name="connsiteY452" fmla="*/ 80478 h 766108"/>
                  <a:gd name="connsiteX453" fmla="*/ 7593 w 843853"/>
                  <a:gd name="connsiteY453" fmla="*/ 85145 h 766108"/>
                  <a:gd name="connsiteX454" fmla="*/ 8150 w 843853"/>
                  <a:gd name="connsiteY454" fmla="*/ 89836 h 766108"/>
                  <a:gd name="connsiteX455" fmla="*/ 8706 w 843853"/>
                  <a:gd name="connsiteY455" fmla="*/ 94503 h 766108"/>
                  <a:gd name="connsiteX456" fmla="*/ 9262 w 843853"/>
                  <a:gd name="connsiteY456" fmla="*/ 99194 h 766108"/>
                  <a:gd name="connsiteX457" fmla="*/ 9818 w 843853"/>
                  <a:gd name="connsiteY457" fmla="*/ 103862 h 766108"/>
                  <a:gd name="connsiteX458" fmla="*/ 10374 w 843853"/>
                  <a:gd name="connsiteY458" fmla="*/ 108553 h 766108"/>
                  <a:gd name="connsiteX459" fmla="*/ 10906 w 843853"/>
                  <a:gd name="connsiteY459" fmla="*/ 112930 h 766108"/>
                  <a:gd name="connsiteX460" fmla="*/ 11511 w 843853"/>
                  <a:gd name="connsiteY460" fmla="*/ 117911 h 766108"/>
                  <a:gd name="connsiteX461" fmla="*/ 11922 w 843853"/>
                  <a:gd name="connsiteY461" fmla="*/ 122578 h 766108"/>
                  <a:gd name="connsiteX462" fmla="*/ 12889 w 843853"/>
                  <a:gd name="connsiteY462" fmla="*/ 127246 h 766108"/>
                  <a:gd name="connsiteX463" fmla="*/ 14800 w 843853"/>
                  <a:gd name="connsiteY463" fmla="*/ 136604 h 766108"/>
                  <a:gd name="connsiteX464" fmla="*/ 15718 w 843853"/>
                  <a:gd name="connsiteY464" fmla="*/ 141271 h 766108"/>
                  <a:gd name="connsiteX465" fmla="*/ 16516 w 843853"/>
                  <a:gd name="connsiteY465" fmla="*/ 145938 h 766108"/>
                  <a:gd name="connsiteX466" fmla="*/ 17242 w 843853"/>
                  <a:gd name="connsiteY466" fmla="*/ 150073 h 766108"/>
                  <a:gd name="connsiteX467" fmla="*/ 18523 w 843853"/>
                  <a:gd name="connsiteY467" fmla="*/ 159988 h 766108"/>
                  <a:gd name="connsiteX468" fmla="*/ 19152 w 843853"/>
                  <a:gd name="connsiteY468" fmla="*/ 164655 h 766108"/>
                  <a:gd name="connsiteX469" fmla="*/ 19950 w 843853"/>
                  <a:gd name="connsiteY469" fmla="*/ 169322 h 766108"/>
                  <a:gd name="connsiteX470" fmla="*/ 20797 w 843853"/>
                  <a:gd name="connsiteY470" fmla="*/ 173602 h 766108"/>
                  <a:gd name="connsiteX471" fmla="*/ 21304 w 843853"/>
                  <a:gd name="connsiteY471" fmla="*/ 178680 h 766108"/>
                  <a:gd name="connsiteX472" fmla="*/ 22030 w 843853"/>
                  <a:gd name="connsiteY472" fmla="*/ 183348 h 766108"/>
                  <a:gd name="connsiteX473" fmla="*/ 22755 w 843853"/>
                  <a:gd name="connsiteY473" fmla="*/ 188039 h 766108"/>
                  <a:gd name="connsiteX474" fmla="*/ 23481 w 843853"/>
                  <a:gd name="connsiteY474" fmla="*/ 192706 h 766108"/>
                  <a:gd name="connsiteX475" fmla="*/ 24279 w 843853"/>
                  <a:gd name="connsiteY475" fmla="*/ 196865 h 766108"/>
                  <a:gd name="connsiteX476" fmla="*/ 24835 w 843853"/>
                  <a:gd name="connsiteY476" fmla="*/ 202064 h 766108"/>
                  <a:gd name="connsiteX477" fmla="*/ 25415 w 843853"/>
                  <a:gd name="connsiteY477" fmla="*/ 206732 h 766108"/>
                  <a:gd name="connsiteX478" fmla="*/ 26068 w 843853"/>
                  <a:gd name="connsiteY478" fmla="*/ 211399 h 766108"/>
                  <a:gd name="connsiteX479" fmla="*/ 26721 w 843853"/>
                  <a:gd name="connsiteY479" fmla="*/ 216090 h 766108"/>
                  <a:gd name="connsiteX480" fmla="*/ 28003 w 843853"/>
                  <a:gd name="connsiteY480" fmla="*/ 225424 h 766108"/>
                  <a:gd name="connsiteX481" fmla="*/ 28728 w 843853"/>
                  <a:gd name="connsiteY481" fmla="*/ 230115 h 766108"/>
                  <a:gd name="connsiteX482" fmla="*/ 29453 w 843853"/>
                  <a:gd name="connsiteY482" fmla="*/ 234783 h 766108"/>
                  <a:gd name="connsiteX483" fmla="*/ 30905 w 843853"/>
                  <a:gd name="connsiteY483" fmla="*/ 244117 h 766108"/>
                  <a:gd name="connsiteX484" fmla="*/ 31630 w 843853"/>
                  <a:gd name="connsiteY484" fmla="*/ 248808 h 766108"/>
                  <a:gd name="connsiteX485" fmla="*/ 32379 w 843853"/>
                  <a:gd name="connsiteY485" fmla="*/ 253475 h 766108"/>
                  <a:gd name="connsiteX486" fmla="*/ 32767 w 843853"/>
                  <a:gd name="connsiteY486" fmla="*/ 258142 h 766108"/>
                  <a:gd name="connsiteX487" fmla="*/ 32573 w 843853"/>
                  <a:gd name="connsiteY487" fmla="*/ 262834 h 766108"/>
                  <a:gd name="connsiteX488" fmla="*/ 34314 w 843853"/>
                  <a:gd name="connsiteY488" fmla="*/ 266679 h 766108"/>
                  <a:gd name="connsiteX489" fmla="*/ 34048 w 843853"/>
                  <a:gd name="connsiteY489" fmla="*/ 276859 h 766108"/>
                  <a:gd name="connsiteX490" fmla="*/ 33395 w 843853"/>
                  <a:gd name="connsiteY490" fmla="*/ 281575 h 766108"/>
                  <a:gd name="connsiteX491" fmla="*/ 33032 w 843853"/>
                  <a:gd name="connsiteY491" fmla="*/ 286266 h 766108"/>
                  <a:gd name="connsiteX492" fmla="*/ 34483 w 843853"/>
                  <a:gd name="connsiteY492" fmla="*/ 290909 h 766108"/>
                  <a:gd name="connsiteX493" fmla="*/ 34483 w 843853"/>
                  <a:gd name="connsiteY493" fmla="*/ 295600 h 766108"/>
                  <a:gd name="connsiteX494" fmla="*/ 33008 w 843853"/>
                  <a:gd name="connsiteY494" fmla="*/ 300316 h 766108"/>
                  <a:gd name="connsiteX495" fmla="*/ 33299 w 843853"/>
                  <a:gd name="connsiteY495" fmla="*/ 304983 h 766108"/>
                  <a:gd name="connsiteX496" fmla="*/ 33420 w 843853"/>
                  <a:gd name="connsiteY496" fmla="*/ 309674 h 766108"/>
                  <a:gd name="connsiteX497" fmla="*/ 33444 w 843853"/>
                  <a:gd name="connsiteY497" fmla="*/ 319033 h 766108"/>
                  <a:gd name="connsiteX498" fmla="*/ 33395 w 843853"/>
                  <a:gd name="connsiteY498" fmla="*/ 323724 h 766108"/>
                  <a:gd name="connsiteX499" fmla="*/ 33274 w 843853"/>
                  <a:gd name="connsiteY499" fmla="*/ 328415 h 766108"/>
                  <a:gd name="connsiteX500" fmla="*/ 33153 w 843853"/>
                  <a:gd name="connsiteY500" fmla="*/ 333106 h 766108"/>
                  <a:gd name="connsiteX501" fmla="*/ 33032 w 843853"/>
                  <a:gd name="connsiteY501" fmla="*/ 337774 h 766108"/>
                  <a:gd name="connsiteX502" fmla="*/ 33226 w 843853"/>
                  <a:gd name="connsiteY502" fmla="*/ 342465 h 766108"/>
                  <a:gd name="connsiteX503" fmla="*/ 33057 w 843853"/>
                  <a:gd name="connsiteY503" fmla="*/ 347156 h 766108"/>
                  <a:gd name="connsiteX504" fmla="*/ 32839 w 843853"/>
                  <a:gd name="connsiteY504" fmla="*/ 356515 h 766108"/>
                  <a:gd name="connsiteX505" fmla="*/ 32718 w 843853"/>
                  <a:gd name="connsiteY505" fmla="*/ 361206 h 766108"/>
                  <a:gd name="connsiteX506" fmla="*/ 32597 w 843853"/>
                  <a:gd name="connsiteY506" fmla="*/ 365897 h 766108"/>
                  <a:gd name="connsiteX507" fmla="*/ 32332 w 843853"/>
                  <a:gd name="connsiteY507" fmla="*/ 370105 h 766108"/>
                  <a:gd name="connsiteX508" fmla="*/ 32525 w 843853"/>
                  <a:gd name="connsiteY508" fmla="*/ 375256 h 766108"/>
                  <a:gd name="connsiteX509" fmla="*/ 32694 w 843853"/>
                  <a:gd name="connsiteY509" fmla="*/ 379947 h 766108"/>
                  <a:gd name="connsiteX510" fmla="*/ 32863 w 843853"/>
                  <a:gd name="connsiteY510" fmla="*/ 384614 h 766108"/>
                  <a:gd name="connsiteX511" fmla="*/ 32791 w 843853"/>
                  <a:gd name="connsiteY511" fmla="*/ 389305 h 766108"/>
                  <a:gd name="connsiteX512" fmla="*/ 32670 w 843853"/>
                  <a:gd name="connsiteY512" fmla="*/ 393997 h 766108"/>
                  <a:gd name="connsiteX513" fmla="*/ 32549 w 843853"/>
                  <a:gd name="connsiteY513" fmla="*/ 398664 h 766108"/>
                  <a:gd name="connsiteX514" fmla="*/ 32428 w 843853"/>
                  <a:gd name="connsiteY514" fmla="*/ 403355 h 766108"/>
                  <a:gd name="connsiteX515" fmla="*/ 32307 w 843853"/>
                  <a:gd name="connsiteY515" fmla="*/ 407804 h 766108"/>
                  <a:gd name="connsiteX516" fmla="*/ 32041 w 843853"/>
                  <a:gd name="connsiteY516" fmla="*/ 412738 h 766108"/>
                  <a:gd name="connsiteX517" fmla="*/ 32017 w 843853"/>
                  <a:gd name="connsiteY517" fmla="*/ 417405 h 766108"/>
                  <a:gd name="connsiteX518" fmla="*/ 31993 w 843853"/>
                  <a:gd name="connsiteY518" fmla="*/ 422096 h 766108"/>
                  <a:gd name="connsiteX519" fmla="*/ 31968 w 843853"/>
                  <a:gd name="connsiteY519" fmla="*/ 426763 h 766108"/>
                  <a:gd name="connsiteX520" fmla="*/ 31944 w 843853"/>
                  <a:gd name="connsiteY520" fmla="*/ 431454 h 766108"/>
                  <a:gd name="connsiteX521" fmla="*/ 31920 w 843853"/>
                  <a:gd name="connsiteY521" fmla="*/ 436146 h 766108"/>
                  <a:gd name="connsiteX522" fmla="*/ 31896 w 843853"/>
                  <a:gd name="connsiteY522" fmla="*/ 440813 h 766108"/>
                  <a:gd name="connsiteX523" fmla="*/ 31896 w 843853"/>
                  <a:gd name="connsiteY523" fmla="*/ 445504 h 766108"/>
                  <a:gd name="connsiteX524" fmla="*/ 31872 w 843853"/>
                  <a:gd name="connsiteY524" fmla="*/ 450195 h 766108"/>
                  <a:gd name="connsiteX525" fmla="*/ 31847 w 843853"/>
                  <a:gd name="connsiteY525" fmla="*/ 454863 h 766108"/>
                  <a:gd name="connsiteX526" fmla="*/ 31823 w 843853"/>
                  <a:gd name="connsiteY526" fmla="*/ 459554 h 766108"/>
                  <a:gd name="connsiteX527" fmla="*/ 31799 w 843853"/>
                  <a:gd name="connsiteY527" fmla="*/ 464221 h 766108"/>
                  <a:gd name="connsiteX528" fmla="*/ 31775 w 843853"/>
                  <a:gd name="connsiteY528" fmla="*/ 468912 h 766108"/>
                  <a:gd name="connsiteX529" fmla="*/ 31751 w 843853"/>
                  <a:gd name="connsiteY529" fmla="*/ 473604 h 766108"/>
                  <a:gd name="connsiteX530" fmla="*/ 31727 w 843853"/>
                  <a:gd name="connsiteY530" fmla="*/ 478271 h 766108"/>
                  <a:gd name="connsiteX531" fmla="*/ 31703 w 843853"/>
                  <a:gd name="connsiteY531" fmla="*/ 482962 h 766108"/>
                  <a:gd name="connsiteX532" fmla="*/ 31654 w 843853"/>
                  <a:gd name="connsiteY532" fmla="*/ 487629 h 766108"/>
                  <a:gd name="connsiteX533" fmla="*/ 31606 w 843853"/>
                  <a:gd name="connsiteY533" fmla="*/ 492320 h 766108"/>
                  <a:gd name="connsiteX534" fmla="*/ 31558 w 843853"/>
                  <a:gd name="connsiteY534" fmla="*/ 496987 h 766108"/>
                  <a:gd name="connsiteX535" fmla="*/ 31461 w 843853"/>
                  <a:gd name="connsiteY535" fmla="*/ 506370 h 766108"/>
                  <a:gd name="connsiteX536" fmla="*/ 31388 w 843853"/>
                  <a:gd name="connsiteY536" fmla="*/ 511037 h 766108"/>
                  <a:gd name="connsiteX537" fmla="*/ 31340 w 843853"/>
                  <a:gd name="connsiteY537" fmla="*/ 515269 h 766108"/>
                  <a:gd name="connsiteX538" fmla="*/ 31291 w 843853"/>
                  <a:gd name="connsiteY538" fmla="*/ 520323 h 766108"/>
                  <a:gd name="connsiteX539" fmla="*/ 31243 w 843853"/>
                  <a:gd name="connsiteY539" fmla="*/ 525087 h 766108"/>
                  <a:gd name="connsiteX540" fmla="*/ 31194 w 843853"/>
                  <a:gd name="connsiteY540" fmla="*/ 529754 h 766108"/>
                  <a:gd name="connsiteX541" fmla="*/ 31122 w 843853"/>
                  <a:gd name="connsiteY541" fmla="*/ 534445 h 766108"/>
                  <a:gd name="connsiteX542" fmla="*/ 31074 w 843853"/>
                  <a:gd name="connsiteY542" fmla="*/ 539137 h 766108"/>
                  <a:gd name="connsiteX543" fmla="*/ 31026 w 843853"/>
                  <a:gd name="connsiteY543" fmla="*/ 543804 h 766108"/>
                  <a:gd name="connsiteX544" fmla="*/ 31340 w 843853"/>
                  <a:gd name="connsiteY544" fmla="*/ 548471 h 766108"/>
                  <a:gd name="connsiteX545" fmla="*/ 31291 w 843853"/>
                  <a:gd name="connsiteY545" fmla="*/ 553162 h 766108"/>
                  <a:gd name="connsiteX546" fmla="*/ 31219 w 843853"/>
                  <a:gd name="connsiteY546" fmla="*/ 557829 h 766108"/>
                  <a:gd name="connsiteX547" fmla="*/ 31170 w 843853"/>
                  <a:gd name="connsiteY547" fmla="*/ 562521 h 766108"/>
                  <a:gd name="connsiteX548" fmla="*/ 31098 w 843853"/>
                  <a:gd name="connsiteY548" fmla="*/ 567188 h 766108"/>
                  <a:gd name="connsiteX549" fmla="*/ 30735 w 843853"/>
                  <a:gd name="connsiteY549" fmla="*/ 571468 h 766108"/>
                  <a:gd name="connsiteX550" fmla="*/ 31001 w 843853"/>
                  <a:gd name="connsiteY550" fmla="*/ 576570 h 766108"/>
                  <a:gd name="connsiteX551" fmla="*/ 31026 w 843853"/>
                  <a:gd name="connsiteY551" fmla="*/ 581117 h 766108"/>
                  <a:gd name="connsiteX552" fmla="*/ 30808 w 843853"/>
                  <a:gd name="connsiteY552" fmla="*/ 585784 h 766108"/>
                  <a:gd name="connsiteX553" fmla="*/ 30905 w 843853"/>
                  <a:gd name="connsiteY553" fmla="*/ 604621 h 766108"/>
                  <a:gd name="connsiteX554" fmla="*/ 30808 w 843853"/>
                  <a:gd name="connsiteY554" fmla="*/ 609313 h 766108"/>
                  <a:gd name="connsiteX555" fmla="*/ 30735 w 843853"/>
                  <a:gd name="connsiteY555" fmla="*/ 613980 h 766108"/>
                  <a:gd name="connsiteX556" fmla="*/ 30663 w 843853"/>
                  <a:gd name="connsiteY556" fmla="*/ 618357 h 766108"/>
                  <a:gd name="connsiteX557" fmla="*/ 30784 w 843853"/>
                  <a:gd name="connsiteY557" fmla="*/ 623338 h 766108"/>
                  <a:gd name="connsiteX558" fmla="*/ 30735 w 843853"/>
                  <a:gd name="connsiteY558" fmla="*/ 628030 h 766108"/>
                  <a:gd name="connsiteX559" fmla="*/ 30542 w 843853"/>
                  <a:gd name="connsiteY559" fmla="*/ 632697 h 766108"/>
                  <a:gd name="connsiteX560" fmla="*/ 29623 w 843853"/>
                  <a:gd name="connsiteY560" fmla="*/ 637243 h 766108"/>
                  <a:gd name="connsiteX561" fmla="*/ 34338 w 843853"/>
                  <a:gd name="connsiteY561" fmla="*/ 638403 h 766108"/>
                  <a:gd name="connsiteX562" fmla="*/ 38377 w 843853"/>
                  <a:gd name="connsiteY562" fmla="*/ 641668 h 766108"/>
                  <a:gd name="connsiteX563" fmla="*/ 36635 w 843853"/>
                  <a:gd name="connsiteY563" fmla="*/ 645827 h 766108"/>
                  <a:gd name="connsiteX564" fmla="*/ 41641 w 843853"/>
                  <a:gd name="connsiteY564" fmla="*/ 648342 h 766108"/>
                  <a:gd name="connsiteX565" fmla="*/ 43649 w 843853"/>
                  <a:gd name="connsiteY565" fmla="*/ 652018 h 766108"/>
                  <a:gd name="connsiteX566" fmla="*/ 47517 w 843853"/>
                  <a:gd name="connsiteY566" fmla="*/ 650494 h 766108"/>
                  <a:gd name="connsiteX567" fmla="*/ 45752 w 843853"/>
                  <a:gd name="connsiteY567" fmla="*/ 654436 h 766108"/>
                  <a:gd name="connsiteX568" fmla="*/ 48606 w 843853"/>
                  <a:gd name="connsiteY568" fmla="*/ 657725 h 766108"/>
                  <a:gd name="connsiteX569" fmla="*/ 53853 w 843853"/>
                  <a:gd name="connsiteY569" fmla="*/ 657628 h 766108"/>
                  <a:gd name="connsiteX570" fmla="*/ 54772 w 843853"/>
                  <a:gd name="connsiteY570" fmla="*/ 653493 h 766108"/>
                  <a:gd name="connsiteX571" fmla="*/ 59125 w 843853"/>
                  <a:gd name="connsiteY571" fmla="*/ 655549 h 766108"/>
                  <a:gd name="connsiteX572" fmla="*/ 62873 w 843853"/>
                  <a:gd name="connsiteY572" fmla="*/ 652768 h 766108"/>
                  <a:gd name="connsiteX573" fmla="*/ 65485 w 843853"/>
                  <a:gd name="connsiteY573" fmla="*/ 649479 h 766108"/>
                  <a:gd name="connsiteX574" fmla="*/ 65267 w 843853"/>
                  <a:gd name="connsiteY574" fmla="*/ 654146 h 766108"/>
                  <a:gd name="connsiteX575" fmla="*/ 69693 w 843853"/>
                  <a:gd name="connsiteY575" fmla="*/ 650736 h 766108"/>
                  <a:gd name="connsiteX576" fmla="*/ 73658 w 843853"/>
                  <a:gd name="connsiteY576" fmla="*/ 647544 h 766108"/>
                  <a:gd name="connsiteX577" fmla="*/ 72522 w 843853"/>
                  <a:gd name="connsiteY577" fmla="*/ 651970 h 766108"/>
                  <a:gd name="connsiteX578" fmla="*/ 75133 w 843853"/>
                  <a:gd name="connsiteY578" fmla="*/ 655307 h 766108"/>
                  <a:gd name="connsiteX579" fmla="*/ 79196 w 843853"/>
                  <a:gd name="connsiteY579" fmla="*/ 653009 h 766108"/>
                  <a:gd name="connsiteX580" fmla="*/ 78567 w 843853"/>
                  <a:gd name="connsiteY580" fmla="*/ 648874 h 766108"/>
                  <a:gd name="connsiteX581" fmla="*/ 83161 w 843853"/>
                  <a:gd name="connsiteY581" fmla="*/ 647399 h 766108"/>
                  <a:gd name="connsiteX582" fmla="*/ 87587 w 843853"/>
                  <a:gd name="connsiteY582" fmla="*/ 648004 h 766108"/>
                  <a:gd name="connsiteX583" fmla="*/ 89811 w 843853"/>
                  <a:gd name="connsiteY583" fmla="*/ 651970 h 766108"/>
                  <a:gd name="connsiteX584" fmla="*/ 97502 w 843853"/>
                  <a:gd name="connsiteY584" fmla="*/ 651970 h 766108"/>
                  <a:gd name="connsiteX585" fmla="*/ 100742 w 843853"/>
                  <a:gd name="connsiteY585" fmla="*/ 649309 h 766108"/>
                  <a:gd name="connsiteX586" fmla="*/ 104853 w 843853"/>
                  <a:gd name="connsiteY586" fmla="*/ 651099 h 766108"/>
                  <a:gd name="connsiteX587" fmla="*/ 106787 w 843853"/>
                  <a:gd name="connsiteY587" fmla="*/ 655041 h 766108"/>
                  <a:gd name="connsiteX588" fmla="*/ 107803 w 843853"/>
                  <a:gd name="connsiteY588" fmla="*/ 659345 h 766108"/>
                  <a:gd name="connsiteX589" fmla="*/ 107706 w 843853"/>
                  <a:gd name="connsiteY589" fmla="*/ 664037 h 766108"/>
                  <a:gd name="connsiteX590" fmla="*/ 107803 w 843853"/>
                  <a:gd name="connsiteY590" fmla="*/ 668703 h 766108"/>
                  <a:gd name="connsiteX591" fmla="*/ 108190 w 843853"/>
                  <a:gd name="connsiteY591" fmla="*/ 673371 h 766108"/>
                  <a:gd name="connsiteX592" fmla="*/ 108577 w 843853"/>
                  <a:gd name="connsiteY592" fmla="*/ 678038 h 766108"/>
                  <a:gd name="connsiteX593" fmla="*/ 108988 w 843853"/>
                  <a:gd name="connsiteY593" fmla="*/ 682705 h 766108"/>
                  <a:gd name="connsiteX594" fmla="*/ 109375 w 843853"/>
                  <a:gd name="connsiteY594" fmla="*/ 687372 h 766108"/>
                  <a:gd name="connsiteX595" fmla="*/ 109762 w 843853"/>
                  <a:gd name="connsiteY595" fmla="*/ 692063 h 766108"/>
                  <a:gd name="connsiteX596" fmla="*/ 110052 w 843853"/>
                  <a:gd name="connsiteY596" fmla="*/ 696731 h 766108"/>
                  <a:gd name="connsiteX597" fmla="*/ 110149 w 843853"/>
                  <a:gd name="connsiteY597" fmla="*/ 701398 h 766108"/>
                  <a:gd name="connsiteX598" fmla="*/ 110318 w 843853"/>
                  <a:gd name="connsiteY598" fmla="*/ 706065 h 766108"/>
                  <a:gd name="connsiteX599" fmla="*/ 110584 w 843853"/>
                  <a:gd name="connsiteY599" fmla="*/ 710732 h 766108"/>
                  <a:gd name="connsiteX600" fmla="*/ 110874 w 843853"/>
                  <a:gd name="connsiteY600" fmla="*/ 715133 h 766108"/>
                  <a:gd name="connsiteX601" fmla="*/ 110778 w 843853"/>
                  <a:gd name="connsiteY601" fmla="*/ 720090 h 766108"/>
                  <a:gd name="connsiteX602" fmla="*/ 110439 w 843853"/>
                  <a:gd name="connsiteY602" fmla="*/ 724636 h 766108"/>
                  <a:gd name="connsiteX603" fmla="*/ 110511 w 843853"/>
                  <a:gd name="connsiteY603" fmla="*/ 729449 h 766108"/>
                  <a:gd name="connsiteX604" fmla="*/ 110560 w 843853"/>
                  <a:gd name="connsiteY604" fmla="*/ 734116 h 766108"/>
                  <a:gd name="connsiteX605" fmla="*/ 110632 w 843853"/>
                  <a:gd name="connsiteY605" fmla="*/ 738783 h 766108"/>
                  <a:gd name="connsiteX606" fmla="*/ 110753 w 843853"/>
                  <a:gd name="connsiteY606" fmla="*/ 748117 h 766108"/>
                  <a:gd name="connsiteX607" fmla="*/ 110802 w 843853"/>
                  <a:gd name="connsiteY607" fmla="*/ 752808 h 766108"/>
                  <a:gd name="connsiteX608" fmla="*/ 110995 w 843853"/>
                  <a:gd name="connsiteY608" fmla="*/ 757476 h 766108"/>
                  <a:gd name="connsiteX609" fmla="*/ 111310 w 843853"/>
                  <a:gd name="connsiteY609" fmla="*/ 761780 h 766108"/>
                  <a:gd name="connsiteX610" fmla="*/ 111575 w 843853"/>
                  <a:gd name="connsiteY610" fmla="*/ 766108 h 766108"/>
                  <a:gd name="connsiteX611" fmla="*/ 121490 w 843853"/>
                  <a:gd name="connsiteY611" fmla="*/ 766060 h 766108"/>
                  <a:gd name="connsiteX612" fmla="*/ 126883 w 843853"/>
                  <a:gd name="connsiteY612" fmla="*/ 766108 h 766108"/>
                  <a:gd name="connsiteX613" fmla="*/ 138490 w 843853"/>
                  <a:gd name="connsiteY613" fmla="*/ 765770 h 766108"/>
                  <a:gd name="connsiteX614" fmla="*/ 146228 w 843853"/>
                  <a:gd name="connsiteY614" fmla="*/ 765504 h 766108"/>
                  <a:gd name="connsiteX615" fmla="*/ 152733 w 843853"/>
                  <a:gd name="connsiteY615" fmla="*/ 765311 h 766108"/>
                  <a:gd name="connsiteX616" fmla="*/ 157836 w 843853"/>
                  <a:gd name="connsiteY616" fmla="*/ 765141 h 766108"/>
                  <a:gd name="connsiteX617" fmla="*/ 163059 w 843853"/>
                  <a:gd name="connsiteY617" fmla="*/ 764972 h 766108"/>
                  <a:gd name="connsiteX618" fmla="*/ 169443 w 843853"/>
                  <a:gd name="connsiteY618" fmla="*/ 764851 h 766108"/>
                  <a:gd name="connsiteX619" fmla="*/ 174231 w 843853"/>
                  <a:gd name="connsiteY619" fmla="*/ 764730 h 766108"/>
                  <a:gd name="connsiteX620" fmla="*/ 184919 w 843853"/>
                  <a:gd name="connsiteY620" fmla="*/ 764512 h 766108"/>
                  <a:gd name="connsiteX621" fmla="*/ 200396 w 843853"/>
                  <a:gd name="connsiteY621" fmla="*/ 764174 h 766108"/>
                  <a:gd name="connsiteX622" fmla="*/ 208134 w 843853"/>
                  <a:gd name="connsiteY622" fmla="*/ 764005 h 766108"/>
                  <a:gd name="connsiteX623" fmla="*/ 215606 w 843853"/>
                  <a:gd name="connsiteY623" fmla="*/ 763835 h 766108"/>
                  <a:gd name="connsiteX624" fmla="*/ 223610 w 843853"/>
                  <a:gd name="connsiteY624" fmla="*/ 763642 h 766108"/>
                  <a:gd name="connsiteX625" fmla="*/ 231348 w 843853"/>
                  <a:gd name="connsiteY625" fmla="*/ 763473 h 766108"/>
                  <a:gd name="connsiteX626" fmla="*/ 239087 w 843853"/>
                  <a:gd name="connsiteY626" fmla="*/ 763303 h 766108"/>
                  <a:gd name="connsiteX627" fmla="*/ 246825 w 843853"/>
                  <a:gd name="connsiteY627" fmla="*/ 763134 h 766108"/>
                  <a:gd name="connsiteX628" fmla="*/ 253040 w 843853"/>
                  <a:gd name="connsiteY628" fmla="*/ 763231 h 766108"/>
                  <a:gd name="connsiteX629" fmla="*/ 258433 w 843853"/>
                  <a:gd name="connsiteY629" fmla="*/ 762989 h 766108"/>
                  <a:gd name="connsiteX630" fmla="*/ 264889 w 843853"/>
                  <a:gd name="connsiteY630" fmla="*/ 762940 h 766108"/>
                  <a:gd name="connsiteX631" fmla="*/ 270040 w 843853"/>
                  <a:gd name="connsiteY631" fmla="*/ 762747 h 766108"/>
                  <a:gd name="connsiteX632" fmla="*/ 281647 w 843853"/>
                  <a:gd name="connsiteY632" fmla="*/ 762094 h 766108"/>
                  <a:gd name="connsiteX633" fmla="*/ 289385 w 843853"/>
                  <a:gd name="connsiteY633" fmla="*/ 761949 h 766108"/>
                  <a:gd name="connsiteX634" fmla="*/ 297075 w 843853"/>
                  <a:gd name="connsiteY634" fmla="*/ 761852 h 766108"/>
                  <a:gd name="connsiteX635" fmla="*/ 301960 w 843853"/>
                  <a:gd name="connsiteY635" fmla="*/ 761804 h 766108"/>
                  <a:gd name="connsiteX636" fmla="*/ 312600 w 843853"/>
                  <a:gd name="connsiteY636" fmla="*/ 761683 h 766108"/>
                  <a:gd name="connsiteX637" fmla="*/ 320000 w 843853"/>
                  <a:gd name="connsiteY637" fmla="*/ 761586 h 766108"/>
                  <a:gd name="connsiteX638" fmla="*/ 324208 w 843853"/>
                  <a:gd name="connsiteY638" fmla="*/ 761490 h 766108"/>
                  <a:gd name="connsiteX639" fmla="*/ 335815 w 843853"/>
                  <a:gd name="connsiteY639" fmla="*/ 761199 h 766108"/>
                  <a:gd name="connsiteX640" fmla="*/ 343480 w 843853"/>
                  <a:gd name="connsiteY640" fmla="*/ 761006 h 766108"/>
                  <a:gd name="connsiteX641" fmla="*/ 355161 w 843853"/>
                  <a:gd name="connsiteY641" fmla="*/ 760667 h 766108"/>
                  <a:gd name="connsiteX642" fmla="*/ 362899 w 843853"/>
                  <a:gd name="connsiteY642" fmla="*/ 760426 h 766108"/>
                  <a:gd name="connsiteX643" fmla="*/ 370637 w 843853"/>
                  <a:gd name="connsiteY643" fmla="*/ 760184 h 766108"/>
                  <a:gd name="connsiteX644" fmla="*/ 397720 w 843853"/>
                  <a:gd name="connsiteY644" fmla="*/ 759337 h 766108"/>
                  <a:gd name="connsiteX645" fmla="*/ 405459 w 843853"/>
                  <a:gd name="connsiteY645" fmla="*/ 759096 h 766108"/>
                  <a:gd name="connsiteX646" fmla="*/ 417066 w 843853"/>
                  <a:gd name="connsiteY646" fmla="*/ 758733 h 766108"/>
                  <a:gd name="connsiteX647" fmla="*/ 424804 w 843853"/>
                  <a:gd name="connsiteY647" fmla="*/ 758491 h 766108"/>
                  <a:gd name="connsiteX648" fmla="*/ 436412 w 843853"/>
                  <a:gd name="connsiteY648" fmla="*/ 758128 h 766108"/>
                  <a:gd name="connsiteX649" fmla="*/ 444150 w 843853"/>
                  <a:gd name="connsiteY649" fmla="*/ 757886 h 766108"/>
                  <a:gd name="connsiteX650" fmla="*/ 451840 w 843853"/>
                  <a:gd name="connsiteY650" fmla="*/ 757645 h 766108"/>
                  <a:gd name="connsiteX651" fmla="*/ 457910 w 843853"/>
                  <a:gd name="connsiteY651" fmla="*/ 757451 h 766108"/>
                  <a:gd name="connsiteX652" fmla="*/ 463495 w 843853"/>
                  <a:gd name="connsiteY652" fmla="*/ 757282 h 766108"/>
                  <a:gd name="connsiteX653" fmla="*/ 471234 w 843853"/>
                  <a:gd name="connsiteY653" fmla="*/ 757040 h 766108"/>
                  <a:gd name="connsiteX654" fmla="*/ 475852 w 843853"/>
                  <a:gd name="connsiteY654" fmla="*/ 756895 h 766108"/>
                  <a:gd name="connsiteX655" fmla="*/ 482841 w 843853"/>
                  <a:gd name="connsiteY655" fmla="*/ 756750 h 766108"/>
                  <a:gd name="connsiteX656" fmla="*/ 487605 w 843853"/>
                  <a:gd name="connsiteY656" fmla="*/ 757016 h 766108"/>
                  <a:gd name="connsiteX657" fmla="*/ 498148 w 843853"/>
                  <a:gd name="connsiteY657" fmla="*/ 756557 h 766108"/>
                  <a:gd name="connsiteX658" fmla="*/ 504508 w 843853"/>
                  <a:gd name="connsiteY658" fmla="*/ 755928 h 766108"/>
                  <a:gd name="connsiteX659" fmla="*/ 509925 w 843853"/>
                  <a:gd name="connsiteY659" fmla="*/ 755855 h 766108"/>
                  <a:gd name="connsiteX660" fmla="*/ 516962 w 843853"/>
                  <a:gd name="connsiteY660" fmla="*/ 755299 h 766108"/>
                  <a:gd name="connsiteX661" fmla="*/ 521508 w 843853"/>
                  <a:gd name="connsiteY661" fmla="*/ 755154 h 766108"/>
                  <a:gd name="connsiteX662" fmla="*/ 526973 w 843853"/>
                  <a:gd name="connsiteY662" fmla="*/ 755009 h 766108"/>
                  <a:gd name="connsiteX663" fmla="*/ 533115 w 843853"/>
                  <a:gd name="connsiteY663" fmla="*/ 754598 h 766108"/>
                  <a:gd name="connsiteX664" fmla="*/ 537662 w 843853"/>
                  <a:gd name="connsiteY664" fmla="*/ 754308 h 766108"/>
                  <a:gd name="connsiteX665" fmla="*/ 544723 w 843853"/>
                  <a:gd name="connsiteY665" fmla="*/ 754187 h 766108"/>
                  <a:gd name="connsiteX666" fmla="*/ 549075 w 843853"/>
                  <a:gd name="connsiteY666" fmla="*/ 754090 h 766108"/>
                  <a:gd name="connsiteX667" fmla="*/ 560199 w 843853"/>
                  <a:gd name="connsiteY667" fmla="*/ 753655 h 766108"/>
                  <a:gd name="connsiteX668" fmla="*/ 566148 w 843853"/>
                  <a:gd name="connsiteY668" fmla="*/ 753413 h 766108"/>
                  <a:gd name="connsiteX669" fmla="*/ 570767 w 843853"/>
                  <a:gd name="connsiteY669" fmla="*/ 753244 h 766108"/>
                  <a:gd name="connsiteX670" fmla="*/ 587259 w 843853"/>
                  <a:gd name="connsiteY670" fmla="*/ 752567 h 766108"/>
                  <a:gd name="connsiteX671" fmla="*/ 592820 w 843853"/>
                  <a:gd name="connsiteY671" fmla="*/ 752373 h 766108"/>
                  <a:gd name="connsiteX672" fmla="*/ 598866 w 843853"/>
                  <a:gd name="connsiteY672" fmla="*/ 752155 h 766108"/>
                  <a:gd name="connsiteX673" fmla="*/ 610473 w 843853"/>
                  <a:gd name="connsiteY673" fmla="*/ 751744 h 766108"/>
                  <a:gd name="connsiteX674" fmla="*/ 618211 w 843853"/>
                  <a:gd name="connsiteY674" fmla="*/ 751454 h 76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Lst>
                <a:rect l="l" t="t" r="r" b="b"/>
                <a:pathLst>
                  <a:path w="843853" h="766108">
                    <a:moveTo>
                      <a:pt x="619179" y="751430"/>
                    </a:moveTo>
                    <a:lnTo>
                      <a:pt x="621935" y="748238"/>
                    </a:lnTo>
                    <a:lnTo>
                      <a:pt x="625273" y="743667"/>
                    </a:lnTo>
                    <a:lnTo>
                      <a:pt x="624015" y="739508"/>
                    </a:lnTo>
                    <a:lnTo>
                      <a:pt x="619106" y="736751"/>
                    </a:lnTo>
                    <a:lnTo>
                      <a:pt x="614971" y="734817"/>
                    </a:lnTo>
                    <a:lnTo>
                      <a:pt x="610885" y="731141"/>
                    </a:lnTo>
                    <a:lnTo>
                      <a:pt x="612819" y="725579"/>
                    </a:lnTo>
                    <a:lnTo>
                      <a:pt x="616833" y="724467"/>
                    </a:lnTo>
                    <a:lnTo>
                      <a:pt x="620823" y="726885"/>
                    </a:lnTo>
                    <a:lnTo>
                      <a:pt x="625007" y="727949"/>
                    </a:lnTo>
                    <a:lnTo>
                      <a:pt x="629891" y="724709"/>
                    </a:lnTo>
                    <a:lnTo>
                      <a:pt x="630617" y="719994"/>
                    </a:lnTo>
                    <a:lnTo>
                      <a:pt x="630302" y="715326"/>
                    </a:lnTo>
                    <a:lnTo>
                      <a:pt x="629553" y="710683"/>
                    </a:lnTo>
                    <a:lnTo>
                      <a:pt x="630278" y="705968"/>
                    </a:lnTo>
                    <a:lnTo>
                      <a:pt x="634994" y="701615"/>
                    </a:lnTo>
                    <a:lnTo>
                      <a:pt x="636541" y="696948"/>
                    </a:lnTo>
                    <a:lnTo>
                      <a:pt x="634558" y="693031"/>
                    </a:lnTo>
                    <a:lnTo>
                      <a:pt x="629408" y="694578"/>
                    </a:lnTo>
                    <a:lnTo>
                      <a:pt x="627957" y="701398"/>
                    </a:lnTo>
                    <a:lnTo>
                      <a:pt x="623217" y="697746"/>
                    </a:lnTo>
                    <a:lnTo>
                      <a:pt x="620073" y="692450"/>
                    </a:lnTo>
                    <a:lnTo>
                      <a:pt x="618840" y="687831"/>
                    </a:lnTo>
                    <a:lnTo>
                      <a:pt x="618139" y="683188"/>
                    </a:lnTo>
                    <a:lnTo>
                      <a:pt x="620146" y="678400"/>
                    </a:lnTo>
                    <a:lnTo>
                      <a:pt x="624692" y="673491"/>
                    </a:lnTo>
                    <a:lnTo>
                      <a:pt x="627836" y="668728"/>
                    </a:lnTo>
                    <a:lnTo>
                      <a:pt x="630593" y="665294"/>
                    </a:lnTo>
                    <a:lnTo>
                      <a:pt x="632140" y="660288"/>
                    </a:lnTo>
                    <a:lnTo>
                      <a:pt x="629673" y="656298"/>
                    </a:lnTo>
                    <a:lnTo>
                      <a:pt x="625538" y="659249"/>
                    </a:lnTo>
                    <a:lnTo>
                      <a:pt x="625442" y="664085"/>
                    </a:lnTo>
                    <a:lnTo>
                      <a:pt x="624039" y="668849"/>
                    </a:lnTo>
                    <a:lnTo>
                      <a:pt x="618744" y="672911"/>
                    </a:lnTo>
                    <a:lnTo>
                      <a:pt x="614246" y="673661"/>
                    </a:lnTo>
                    <a:lnTo>
                      <a:pt x="610304" y="671726"/>
                    </a:lnTo>
                    <a:lnTo>
                      <a:pt x="606508" y="669139"/>
                    </a:lnTo>
                    <a:lnTo>
                      <a:pt x="609990" y="665608"/>
                    </a:lnTo>
                    <a:lnTo>
                      <a:pt x="617414" y="663819"/>
                    </a:lnTo>
                    <a:lnTo>
                      <a:pt x="621258" y="659829"/>
                    </a:lnTo>
                    <a:lnTo>
                      <a:pt x="621549" y="654920"/>
                    </a:lnTo>
                    <a:lnTo>
                      <a:pt x="619227" y="650374"/>
                    </a:lnTo>
                    <a:lnTo>
                      <a:pt x="614488" y="648076"/>
                    </a:lnTo>
                    <a:lnTo>
                      <a:pt x="610691" y="650809"/>
                    </a:lnTo>
                    <a:lnTo>
                      <a:pt x="611465" y="655452"/>
                    </a:lnTo>
                    <a:lnTo>
                      <a:pt x="610328" y="660191"/>
                    </a:lnTo>
                    <a:lnTo>
                      <a:pt x="605951" y="662150"/>
                    </a:lnTo>
                    <a:lnTo>
                      <a:pt x="601550" y="660627"/>
                    </a:lnTo>
                    <a:lnTo>
                      <a:pt x="604597" y="655790"/>
                    </a:lnTo>
                    <a:lnTo>
                      <a:pt x="608902" y="651631"/>
                    </a:lnTo>
                    <a:lnTo>
                      <a:pt x="609506" y="645586"/>
                    </a:lnTo>
                    <a:lnTo>
                      <a:pt x="604984" y="642732"/>
                    </a:lnTo>
                    <a:lnTo>
                      <a:pt x="601429" y="639177"/>
                    </a:lnTo>
                    <a:lnTo>
                      <a:pt x="599736" y="635357"/>
                    </a:lnTo>
                    <a:lnTo>
                      <a:pt x="604524" y="633736"/>
                    </a:lnTo>
                    <a:lnTo>
                      <a:pt x="610788" y="633108"/>
                    </a:lnTo>
                    <a:lnTo>
                      <a:pt x="614753" y="629287"/>
                    </a:lnTo>
                    <a:lnTo>
                      <a:pt x="617728" y="625829"/>
                    </a:lnTo>
                    <a:lnTo>
                      <a:pt x="616809" y="621210"/>
                    </a:lnTo>
                    <a:lnTo>
                      <a:pt x="611924" y="617970"/>
                    </a:lnTo>
                    <a:lnTo>
                      <a:pt x="607426" y="615140"/>
                    </a:lnTo>
                    <a:lnTo>
                      <a:pt x="602300" y="614246"/>
                    </a:lnTo>
                    <a:lnTo>
                      <a:pt x="599494" y="610086"/>
                    </a:lnTo>
                    <a:lnTo>
                      <a:pt x="601961" y="605468"/>
                    </a:lnTo>
                    <a:lnTo>
                      <a:pt x="606797" y="605274"/>
                    </a:lnTo>
                    <a:lnTo>
                      <a:pt x="610764" y="603727"/>
                    </a:lnTo>
                    <a:lnTo>
                      <a:pt x="614294" y="608152"/>
                    </a:lnTo>
                    <a:lnTo>
                      <a:pt x="617921" y="611223"/>
                    </a:lnTo>
                    <a:lnTo>
                      <a:pt x="622685" y="612964"/>
                    </a:lnTo>
                    <a:lnTo>
                      <a:pt x="627279" y="612505"/>
                    </a:lnTo>
                    <a:lnTo>
                      <a:pt x="632793" y="610933"/>
                    </a:lnTo>
                    <a:lnTo>
                      <a:pt x="632987" y="605371"/>
                    </a:lnTo>
                    <a:lnTo>
                      <a:pt x="629891" y="600631"/>
                    </a:lnTo>
                    <a:lnTo>
                      <a:pt x="624257" y="602735"/>
                    </a:lnTo>
                    <a:lnTo>
                      <a:pt x="619735" y="603848"/>
                    </a:lnTo>
                    <a:lnTo>
                      <a:pt x="614584" y="600075"/>
                    </a:lnTo>
                    <a:lnTo>
                      <a:pt x="614100" y="595360"/>
                    </a:lnTo>
                    <a:lnTo>
                      <a:pt x="613399" y="590523"/>
                    </a:lnTo>
                    <a:lnTo>
                      <a:pt x="616446" y="587380"/>
                    </a:lnTo>
                    <a:lnTo>
                      <a:pt x="620315" y="589991"/>
                    </a:lnTo>
                    <a:lnTo>
                      <a:pt x="624982" y="587476"/>
                    </a:lnTo>
                    <a:lnTo>
                      <a:pt x="630883" y="588879"/>
                    </a:lnTo>
                    <a:lnTo>
                      <a:pt x="634897" y="590668"/>
                    </a:lnTo>
                    <a:lnTo>
                      <a:pt x="639153" y="588468"/>
                    </a:lnTo>
                    <a:lnTo>
                      <a:pt x="639105" y="583801"/>
                    </a:lnTo>
                    <a:lnTo>
                      <a:pt x="632817" y="579811"/>
                    </a:lnTo>
                    <a:lnTo>
                      <a:pt x="628417" y="575385"/>
                    </a:lnTo>
                    <a:lnTo>
                      <a:pt x="625708" y="571444"/>
                    </a:lnTo>
                    <a:lnTo>
                      <a:pt x="627908" y="565640"/>
                    </a:lnTo>
                    <a:lnTo>
                      <a:pt x="631487" y="561626"/>
                    </a:lnTo>
                    <a:lnTo>
                      <a:pt x="634123" y="556306"/>
                    </a:lnTo>
                    <a:lnTo>
                      <a:pt x="632576" y="552195"/>
                    </a:lnTo>
                    <a:lnTo>
                      <a:pt x="628199" y="550551"/>
                    </a:lnTo>
                    <a:lnTo>
                      <a:pt x="623314" y="550816"/>
                    </a:lnTo>
                    <a:lnTo>
                      <a:pt x="619373" y="547963"/>
                    </a:lnTo>
                    <a:lnTo>
                      <a:pt x="622782" y="544553"/>
                    </a:lnTo>
                    <a:lnTo>
                      <a:pt x="628658" y="542957"/>
                    </a:lnTo>
                    <a:lnTo>
                      <a:pt x="632285" y="540563"/>
                    </a:lnTo>
                    <a:lnTo>
                      <a:pt x="634486" y="544602"/>
                    </a:lnTo>
                    <a:lnTo>
                      <a:pt x="638452" y="547455"/>
                    </a:lnTo>
                    <a:lnTo>
                      <a:pt x="642490" y="544892"/>
                    </a:lnTo>
                    <a:lnTo>
                      <a:pt x="639323" y="539838"/>
                    </a:lnTo>
                    <a:lnTo>
                      <a:pt x="644473" y="536501"/>
                    </a:lnTo>
                    <a:lnTo>
                      <a:pt x="648971" y="533140"/>
                    </a:lnTo>
                    <a:lnTo>
                      <a:pt x="654001" y="531447"/>
                    </a:lnTo>
                    <a:lnTo>
                      <a:pt x="655403" y="526683"/>
                    </a:lnTo>
                    <a:lnTo>
                      <a:pt x="656637" y="521943"/>
                    </a:lnTo>
                    <a:lnTo>
                      <a:pt x="652308" y="520081"/>
                    </a:lnTo>
                    <a:lnTo>
                      <a:pt x="646335" y="517808"/>
                    </a:lnTo>
                    <a:lnTo>
                      <a:pt x="642756" y="514326"/>
                    </a:lnTo>
                    <a:lnTo>
                      <a:pt x="641426" y="508933"/>
                    </a:lnTo>
                    <a:lnTo>
                      <a:pt x="643844" y="504968"/>
                    </a:lnTo>
                    <a:lnTo>
                      <a:pt x="649987" y="504121"/>
                    </a:lnTo>
                    <a:lnTo>
                      <a:pt x="655452" y="507724"/>
                    </a:lnTo>
                    <a:lnTo>
                      <a:pt x="659393" y="509780"/>
                    </a:lnTo>
                    <a:lnTo>
                      <a:pt x="664061" y="509296"/>
                    </a:lnTo>
                    <a:lnTo>
                      <a:pt x="666793" y="505548"/>
                    </a:lnTo>
                    <a:lnTo>
                      <a:pt x="666672" y="499914"/>
                    </a:lnTo>
                    <a:lnTo>
                      <a:pt x="657967" y="499164"/>
                    </a:lnTo>
                    <a:lnTo>
                      <a:pt x="653203" y="500470"/>
                    </a:lnTo>
                    <a:lnTo>
                      <a:pt x="647230" y="496842"/>
                    </a:lnTo>
                    <a:lnTo>
                      <a:pt x="644400" y="489951"/>
                    </a:lnTo>
                    <a:lnTo>
                      <a:pt x="648511" y="487290"/>
                    </a:lnTo>
                    <a:lnTo>
                      <a:pt x="652502" y="492490"/>
                    </a:lnTo>
                    <a:lnTo>
                      <a:pt x="656685" y="493989"/>
                    </a:lnTo>
                    <a:lnTo>
                      <a:pt x="661400" y="491837"/>
                    </a:lnTo>
                    <a:lnTo>
                      <a:pt x="661811" y="486396"/>
                    </a:lnTo>
                    <a:lnTo>
                      <a:pt x="662102" y="481148"/>
                    </a:lnTo>
                    <a:lnTo>
                      <a:pt x="665270" y="477327"/>
                    </a:lnTo>
                    <a:lnTo>
                      <a:pt x="671001" y="477690"/>
                    </a:lnTo>
                    <a:lnTo>
                      <a:pt x="676152" y="474015"/>
                    </a:lnTo>
                    <a:lnTo>
                      <a:pt x="676490" y="469372"/>
                    </a:lnTo>
                    <a:lnTo>
                      <a:pt x="672984" y="464826"/>
                    </a:lnTo>
                    <a:lnTo>
                      <a:pt x="673008" y="460134"/>
                    </a:lnTo>
                    <a:lnTo>
                      <a:pt x="679005" y="460860"/>
                    </a:lnTo>
                    <a:lnTo>
                      <a:pt x="683382" y="460255"/>
                    </a:lnTo>
                    <a:lnTo>
                      <a:pt x="687178" y="462311"/>
                    </a:lnTo>
                    <a:lnTo>
                      <a:pt x="685316" y="467316"/>
                    </a:lnTo>
                    <a:lnTo>
                      <a:pt x="689596" y="470218"/>
                    </a:lnTo>
                    <a:lnTo>
                      <a:pt x="691217" y="466107"/>
                    </a:lnTo>
                    <a:lnTo>
                      <a:pt x="690322" y="460400"/>
                    </a:lnTo>
                    <a:lnTo>
                      <a:pt x="690951" y="456168"/>
                    </a:lnTo>
                    <a:lnTo>
                      <a:pt x="694796" y="454210"/>
                    </a:lnTo>
                    <a:lnTo>
                      <a:pt x="701881" y="450727"/>
                    </a:lnTo>
                    <a:lnTo>
                      <a:pt x="705436" y="445964"/>
                    </a:lnTo>
                    <a:lnTo>
                      <a:pt x="702703" y="439701"/>
                    </a:lnTo>
                    <a:lnTo>
                      <a:pt x="701010" y="435444"/>
                    </a:lnTo>
                    <a:lnTo>
                      <a:pt x="700720" y="430971"/>
                    </a:lnTo>
                    <a:lnTo>
                      <a:pt x="704154" y="425554"/>
                    </a:lnTo>
                    <a:lnTo>
                      <a:pt x="707805" y="421250"/>
                    </a:lnTo>
                    <a:lnTo>
                      <a:pt x="705702" y="416099"/>
                    </a:lnTo>
                    <a:lnTo>
                      <a:pt x="704033" y="411504"/>
                    </a:lnTo>
                    <a:lnTo>
                      <a:pt x="701543" y="406958"/>
                    </a:lnTo>
                    <a:lnTo>
                      <a:pt x="700430" y="402750"/>
                    </a:lnTo>
                    <a:lnTo>
                      <a:pt x="699777" y="397672"/>
                    </a:lnTo>
                    <a:lnTo>
                      <a:pt x="698810" y="393319"/>
                    </a:lnTo>
                    <a:lnTo>
                      <a:pt x="701519" y="388531"/>
                    </a:lnTo>
                    <a:lnTo>
                      <a:pt x="705919" y="388241"/>
                    </a:lnTo>
                    <a:lnTo>
                      <a:pt x="707902" y="392522"/>
                    </a:lnTo>
                    <a:lnTo>
                      <a:pt x="705605" y="397334"/>
                    </a:lnTo>
                    <a:lnTo>
                      <a:pt x="707902" y="401904"/>
                    </a:lnTo>
                    <a:lnTo>
                      <a:pt x="713682" y="399631"/>
                    </a:lnTo>
                    <a:lnTo>
                      <a:pt x="717696" y="395012"/>
                    </a:lnTo>
                    <a:lnTo>
                      <a:pt x="721106" y="389596"/>
                    </a:lnTo>
                    <a:lnTo>
                      <a:pt x="718881" y="385871"/>
                    </a:lnTo>
                    <a:lnTo>
                      <a:pt x="713416" y="386597"/>
                    </a:lnTo>
                    <a:lnTo>
                      <a:pt x="707395" y="386815"/>
                    </a:lnTo>
                    <a:lnTo>
                      <a:pt x="703356" y="383405"/>
                    </a:lnTo>
                    <a:lnTo>
                      <a:pt x="703501" y="378762"/>
                    </a:lnTo>
                    <a:lnTo>
                      <a:pt x="707684" y="376634"/>
                    </a:lnTo>
                    <a:lnTo>
                      <a:pt x="705315" y="369911"/>
                    </a:lnTo>
                    <a:lnTo>
                      <a:pt x="707516" y="365946"/>
                    </a:lnTo>
                    <a:lnTo>
                      <a:pt x="711699" y="365414"/>
                    </a:lnTo>
                    <a:lnTo>
                      <a:pt x="713150" y="371096"/>
                    </a:lnTo>
                    <a:lnTo>
                      <a:pt x="710006" y="374578"/>
                    </a:lnTo>
                    <a:lnTo>
                      <a:pt x="709595" y="378714"/>
                    </a:lnTo>
                    <a:lnTo>
                      <a:pt x="713585" y="380527"/>
                    </a:lnTo>
                    <a:lnTo>
                      <a:pt x="719607" y="378593"/>
                    </a:lnTo>
                    <a:lnTo>
                      <a:pt x="722242" y="374820"/>
                    </a:lnTo>
                    <a:lnTo>
                      <a:pt x="720017" y="369984"/>
                    </a:lnTo>
                    <a:lnTo>
                      <a:pt x="717551" y="364325"/>
                    </a:lnTo>
                    <a:lnTo>
                      <a:pt x="720404" y="361230"/>
                    </a:lnTo>
                    <a:lnTo>
                      <a:pt x="718470" y="355958"/>
                    </a:lnTo>
                    <a:lnTo>
                      <a:pt x="715592" y="352283"/>
                    </a:lnTo>
                    <a:lnTo>
                      <a:pt x="715519" y="347084"/>
                    </a:lnTo>
                    <a:lnTo>
                      <a:pt x="721202" y="345657"/>
                    </a:lnTo>
                    <a:lnTo>
                      <a:pt x="724177" y="349357"/>
                    </a:lnTo>
                    <a:lnTo>
                      <a:pt x="723887" y="353734"/>
                    </a:lnTo>
                    <a:lnTo>
                      <a:pt x="726813" y="358086"/>
                    </a:lnTo>
                    <a:lnTo>
                      <a:pt x="730537" y="355427"/>
                    </a:lnTo>
                    <a:lnTo>
                      <a:pt x="734188" y="352960"/>
                    </a:lnTo>
                    <a:lnTo>
                      <a:pt x="738952" y="350759"/>
                    </a:lnTo>
                    <a:lnTo>
                      <a:pt x="742265" y="353468"/>
                    </a:lnTo>
                    <a:lnTo>
                      <a:pt x="746061" y="349937"/>
                    </a:lnTo>
                    <a:lnTo>
                      <a:pt x="748915" y="346189"/>
                    </a:lnTo>
                    <a:lnTo>
                      <a:pt x="752566" y="343940"/>
                    </a:lnTo>
                    <a:lnTo>
                      <a:pt x="755855" y="338088"/>
                    </a:lnTo>
                    <a:lnTo>
                      <a:pt x="754791" y="333469"/>
                    </a:lnTo>
                    <a:lnTo>
                      <a:pt x="751696" y="329334"/>
                    </a:lnTo>
                    <a:lnTo>
                      <a:pt x="747754" y="326747"/>
                    </a:lnTo>
                    <a:lnTo>
                      <a:pt x="744345" y="324159"/>
                    </a:lnTo>
                    <a:lnTo>
                      <a:pt x="742386" y="320145"/>
                    </a:lnTo>
                    <a:lnTo>
                      <a:pt x="742628" y="315429"/>
                    </a:lnTo>
                    <a:lnTo>
                      <a:pt x="745699" y="311512"/>
                    </a:lnTo>
                    <a:lnTo>
                      <a:pt x="750607" y="311367"/>
                    </a:lnTo>
                    <a:lnTo>
                      <a:pt x="757089" y="313543"/>
                    </a:lnTo>
                    <a:lnTo>
                      <a:pt x="761901" y="310762"/>
                    </a:lnTo>
                    <a:lnTo>
                      <a:pt x="762554" y="305684"/>
                    </a:lnTo>
                    <a:lnTo>
                      <a:pt x="763932" y="301742"/>
                    </a:lnTo>
                    <a:lnTo>
                      <a:pt x="764585" y="295624"/>
                    </a:lnTo>
                    <a:lnTo>
                      <a:pt x="768285" y="291610"/>
                    </a:lnTo>
                    <a:lnTo>
                      <a:pt x="773629" y="291828"/>
                    </a:lnTo>
                    <a:lnTo>
                      <a:pt x="778828" y="293182"/>
                    </a:lnTo>
                    <a:lnTo>
                      <a:pt x="782165" y="289555"/>
                    </a:lnTo>
                    <a:lnTo>
                      <a:pt x="781560" y="284912"/>
                    </a:lnTo>
                    <a:lnTo>
                      <a:pt x="776216" y="281962"/>
                    </a:lnTo>
                    <a:lnTo>
                      <a:pt x="773556" y="277270"/>
                    </a:lnTo>
                    <a:lnTo>
                      <a:pt x="777740" y="272845"/>
                    </a:lnTo>
                    <a:lnTo>
                      <a:pt x="778078" y="266340"/>
                    </a:lnTo>
                    <a:lnTo>
                      <a:pt x="774137" y="264478"/>
                    </a:lnTo>
                    <a:lnTo>
                      <a:pt x="768067" y="265179"/>
                    </a:lnTo>
                    <a:lnTo>
                      <a:pt x="764851" y="261189"/>
                    </a:lnTo>
                    <a:lnTo>
                      <a:pt x="766060" y="255458"/>
                    </a:lnTo>
                    <a:lnTo>
                      <a:pt x="770364" y="255120"/>
                    </a:lnTo>
                    <a:lnTo>
                      <a:pt x="774814" y="254829"/>
                    </a:lnTo>
                    <a:lnTo>
                      <a:pt x="774669" y="248083"/>
                    </a:lnTo>
                    <a:lnTo>
                      <a:pt x="774499" y="243174"/>
                    </a:lnTo>
                    <a:lnTo>
                      <a:pt x="777353" y="238241"/>
                    </a:lnTo>
                    <a:lnTo>
                      <a:pt x="774935" y="234734"/>
                    </a:lnTo>
                    <a:lnTo>
                      <a:pt x="772565" y="230454"/>
                    </a:lnTo>
                    <a:lnTo>
                      <a:pt x="768236" y="229801"/>
                    </a:lnTo>
                    <a:lnTo>
                      <a:pt x="767342" y="234154"/>
                    </a:lnTo>
                    <a:lnTo>
                      <a:pt x="768502" y="238797"/>
                    </a:lnTo>
                    <a:lnTo>
                      <a:pt x="763521" y="239547"/>
                    </a:lnTo>
                    <a:lnTo>
                      <a:pt x="760474" y="236234"/>
                    </a:lnTo>
                    <a:lnTo>
                      <a:pt x="761683" y="231155"/>
                    </a:lnTo>
                    <a:lnTo>
                      <a:pt x="764367" y="227963"/>
                    </a:lnTo>
                    <a:lnTo>
                      <a:pt x="768381" y="225859"/>
                    </a:lnTo>
                    <a:lnTo>
                      <a:pt x="768696" y="221071"/>
                    </a:lnTo>
                    <a:lnTo>
                      <a:pt x="770219" y="216356"/>
                    </a:lnTo>
                    <a:lnTo>
                      <a:pt x="774838" y="215171"/>
                    </a:lnTo>
                    <a:lnTo>
                      <a:pt x="778320" y="217928"/>
                    </a:lnTo>
                    <a:lnTo>
                      <a:pt x="777619" y="223078"/>
                    </a:lnTo>
                    <a:lnTo>
                      <a:pt x="778852" y="228519"/>
                    </a:lnTo>
                    <a:lnTo>
                      <a:pt x="780521" y="233356"/>
                    </a:lnTo>
                    <a:lnTo>
                      <a:pt x="783833" y="229438"/>
                    </a:lnTo>
                    <a:lnTo>
                      <a:pt x="788210" y="228181"/>
                    </a:lnTo>
                    <a:lnTo>
                      <a:pt x="789613" y="223393"/>
                    </a:lnTo>
                    <a:lnTo>
                      <a:pt x="787340" y="218847"/>
                    </a:lnTo>
                    <a:lnTo>
                      <a:pt x="783374" y="214397"/>
                    </a:lnTo>
                    <a:lnTo>
                      <a:pt x="781295" y="210020"/>
                    </a:lnTo>
                    <a:lnTo>
                      <a:pt x="781512" y="205426"/>
                    </a:lnTo>
                    <a:lnTo>
                      <a:pt x="782601" y="201291"/>
                    </a:lnTo>
                    <a:lnTo>
                      <a:pt x="786131" y="198703"/>
                    </a:lnTo>
                    <a:lnTo>
                      <a:pt x="791064" y="198340"/>
                    </a:lnTo>
                    <a:lnTo>
                      <a:pt x="795538" y="201605"/>
                    </a:lnTo>
                    <a:lnTo>
                      <a:pt x="797618" y="206224"/>
                    </a:lnTo>
                    <a:lnTo>
                      <a:pt x="801753" y="206901"/>
                    </a:lnTo>
                    <a:lnTo>
                      <a:pt x="806589" y="204773"/>
                    </a:lnTo>
                    <a:lnTo>
                      <a:pt x="806130" y="200154"/>
                    </a:lnTo>
                    <a:lnTo>
                      <a:pt x="802067" y="197542"/>
                    </a:lnTo>
                    <a:lnTo>
                      <a:pt x="796505" y="195124"/>
                    </a:lnTo>
                    <a:lnTo>
                      <a:pt x="794885" y="190626"/>
                    </a:lnTo>
                    <a:lnTo>
                      <a:pt x="799310" y="186564"/>
                    </a:lnTo>
                    <a:lnTo>
                      <a:pt x="803397" y="185766"/>
                    </a:lnTo>
                    <a:lnTo>
                      <a:pt x="810168" y="181679"/>
                    </a:lnTo>
                    <a:lnTo>
                      <a:pt x="812949" y="176819"/>
                    </a:lnTo>
                    <a:lnTo>
                      <a:pt x="809660" y="172611"/>
                    </a:lnTo>
                    <a:lnTo>
                      <a:pt x="805573" y="174908"/>
                    </a:lnTo>
                    <a:lnTo>
                      <a:pt x="801389" y="175706"/>
                    </a:lnTo>
                    <a:lnTo>
                      <a:pt x="797133" y="172417"/>
                    </a:lnTo>
                    <a:lnTo>
                      <a:pt x="794377" y="168016"/>
                    </a:lnTo>
                    <a:lnTo>
                      <a:pt x="793869" y="162092"/>
                    </a:lnTo>
                    <a:lnTo>
                      <a:pt x="797037" y="158223"/>
                    </a:lnTo>
                    <a:lnTo>
                      <a:pt x="801075" y="155514"/>
                    </a:lnTo>
                    <a:lnTo>
                      <a:pt x="805089" y="156675"/>
                    </a:lnTo>
                    <a:lnTo>
                      <a:pt x="809201" y="157691"/>
                    </a:lnTo>
                    <a:lnTo>
                      <a:pt x="815754" y="154015"/>
                    </a:lnTo>
                    <a:lnTo>
                      <a:pt x="819067" y="151307"/>
                    </a:lnTo>
                    <a:lnTo>
                      <a:pt x="820542" y="146277"/>
                    </a:lnTo>
                    <a:lnTo>
                      <a:pt x="824846" y="142263"/>
                    </a:lnTo>
                    <a:lnTo>
                      <a:pt x="829876" y="142770"/>
                    </a:lnTo>
                    <a:lnTo>
                      <a:pt x="833769" y="140473"/>
                    </a:lnTo>
                    <a:lnTo>
                      <a:pt x="835583" y="135903"/>
                    </a:lnTo>
                    <a:lnTo>
                      <a:pt x="829586" y="134041"/>
                    </a:lnTo>
                    <a:lnTo>
                      <a:pt x="824725" y="131913"/>
                    </a:lnTo>
                    <a:lnTo>
                      <a:pt x="823710" y="127826"/>
                    </a:lnTo>
                    <a:lnTo>
                      <a:pt x="826297" y="122990"/>
                    </a:lnTo>
                    <a:lnTo>
                      <a:pt x="831641" y="121055"/>
                    </a:lnTo>
                    <a:lnTo>
                      <a:pt x="836405" y="123812"/>
                    </a:lnTo>
                    <a:lnTo>
                      <a:pt x="840274" y="125891"/>
                    </a:lnTo>
                    <a:lnTo>
                      <a:pt x="843853" y="123715"/>
                    </a:lnTo>
                    <a:lnTo>
                      <a:pt x="841508" y="116726"/>
                    </a:lnTo>
                    <a:lnTo>
                      <a:pt x="836260" y="112374"/>
                    </a:lnTo>
                    <a:lnTo>
                      <a:pt x="832367" y="109520"/>
                    </a:lnTo>
                    <a:lnTo>
                      <a:pt x="829779" y="104877"/>
                    </a:lnTo>
                    <a:lnTo>
                      <a:pt x="829368" y="100669"/>
                    </a:lnTo>
                    <a:lnTo>
                      <a:pt x="823637" y="100331"/>
                    </a:lnTo>
                    <a:lnTo>
                      <a:pt x="812489" y="101081"/>
                    </a:lnTo>
                    <a:lnTo>
                      <a:pt x="805065" y="101588"/>
                    </a:lnTo>
                    <a:lnTo>
                      <a:pt x="798101" y="102072"/>
                    </a:lnTo>
                    <a:lnTo>
                      <a:pt x="793918" y="102411"/>
                    </a:lnTo>
                    <a:lnTo>
                      <a:pt x="789637" y="102749"/>
                    </a:lnTo>
                    <a:lnTo>
                      <a:pt x="782794" y="103281"/>
                    </a:lnTo>
                    <a:lnTo>
                      <a:pt x="775974" y="103692"/>
                    </a:lnTo>
                    <a:lnTo>
                      <a:pt x="771646" y="104200"/>
                    </a:lnTo>
                    <a:lnTo>
                      <a:pt x="765020" y="104297"/>
                    </a:lnTo>
                    <a:lnTo>
                      <a:pt x="756774" y="104805"/>
                    </a:lnTo>
                    <a:lnTo>
                      <a:pt x="749326" y="105288"/>
                    </a:lnTo>
                    <a:lnTo>
                      <a:pt x="738178" y="105990"/>
                    </a:lnTo>
                    <a:lnTo>
                      <a:pt x="733898" y="106256"/>
                    </a:lnTo>
                    <a:lnTo>
                      <a:pt x="727030" y="106667"/>
                    </a:lnTo>
                    <a:lnTo>
                      <a:pt x="720356" y="107102"/>
                    </a:lnTo>
                    <a:lnTo>
                      <a:pt x="722895" y="101709"/>
                    </a:lnTo>
                    <a:lnTo>
                      <a:pt x="725579" y="95881"/>
                    </a:lnTo>
                    <a:lnTo>
                      <a:pt x="728844" y="90997"/>
                    </a:lnTo>
                    <a:lnTo>
                      <a:pt x="733269" y="86112"/>
                    </a:lnTo>
                    <a:lnTo>
                      <a:pt x="736751" y="82291"/>
                    </a:lnTo>
                    <a:lnTo>
                      <a:pt x="740282" y="78954"/>
                    </a:lnTo>
                    <a:lnTo>
                      <a:pt x="742241" y="74722"/>
                    </a:lnTo>
                    <a:lnTo>
                      <a:pt x="742797" y="70007"/>
                    </a:lnTo>
                    <a:lnTo>
                      <a:pt x="746739" y="66428"/>
                    </a:lnTo>
                    <a:lnTo>
                      <a:pt x="750463" y="62777"/>
                    </a:lnTo>
                    <a:lnTo>
                      <a:pt x="754815" y="60721"/>
                    </a:lnTo>
                    <a:lnTo>
                      <a:pt x="758104" y="58133"/>
                    </a:lnTo>
                    <a:lnTo>
                      <a:pt x="760304" y="51508"/>
                    </a:lnTo>
                    <a:lnTo>
                      <a:pt x="764440" y="48243"/>
                    </a:lnTo>
                    <a:lnTo>
                      <a:pt x="766495" y="43987"/>
                    </a:lnTo>
                    <a:lnTo>
                      <a:pt x="766616" y="38063"/>
                    </a:lnTo>
                    <a:lnTo>
                      <a:pt x="765625" y="32549"/>
                    </a:lnTo>
                    <a:lnTo>
                      <a:pt x="767632" y="28704"/>
                    </a:lnTo>
                    <a:lnTo>
                      <a:pt x="766979" y="23747"/>
                    </a:lnTo>
                    <a:lnTo>
                      <a:pt x="763376" y="20797"/>
                    </a:lnTo>
                    <a:lnTo>
                      <a:pt x="758926" y="19563"/>
                    </a:lnTo>
                    <a:lnTo>
                      <a:pt x="755105" y="17726"/>
                    </a:lnTo>
                    <a:lnTo>
                      <a:pt x="754453" y="13034"/>
                    </a:lnTo>
                    <a:lnTo>
                      <a:pt x="753558" y="7980"/>
                    </a:lnTo>
                    <a:lnTo>
                      <a:pt x="750172" y="4619"/>
                    </a:lnTo>
                    <a:lnTo>
                      <a:pt x="751164" y="411"/>
                    </a:lnTo>
                    <a:lnTo>
                      <a:pt x="746642" y="0"/>
                    </a:lnTo>
                    <a:lnTo>
                      <a:pt x="743764" y="3482"/>
                    </a:lnTo>
                    <a:lnTo>
                      <a:pt x="739943" y="1766"/>
                    </a:lnTo>
                    <a:lnTo>
                      <a:pt x="731794" y="194"/>
                    </a:lnTo>
                    <a:lnTo>
                      <a:pt x="727563" y="992"/>
                    </a:lnTo>
                    <a:lnTo>
                      <a:pt x="720719" y="822"/>
                    </a:lnTo>
                    <a:lnTo>
                      <a:pt x="713319" y="1209"/>
                    </a:lnTo>
                    <a:lnTo>
                      <a:pt x="705943" y="1620"/>
                    </a:lnTo>
                    <a:lnTo>
                      <a:pt x="698544" y="2007"/>
                    </a:lnTo>
                    <a:lnTo>
                      <a:pt x="692982" y="2297"/>
                    </a:lnTo>
                    <a:lnTo>
                      <a:pt x="687469" y="2588"/>
                    </a:lnTo>
                    <a:lnTo>
                      <a:pt x="680093" y="3144"/>
                    </a:lnTo>
                    <a:lnTo>
                      <a:pt x="672717" y="3821"/>
                    </a:lnTo>
                    <a:lnTo>
                      <a:pt x="666769" y="3845"/>
                    </a:lnTo>
                    <a:lnTo>
                      <a:pt x="661618" y="4160"/>
                    </a:lnTo>
                    <a:lnTo>
                      <a:pt x="654557" y="4570"/>
                    </a:lnTo>
                    <a:lnTo>
                      <a:pt x="646867" y="4667"/>
                    </a:lnTo>
                    <a:lnTo>
                      <a:pt x="640483" y="5054"/>
                    </a:lnTo>
                    <a:lnTo>
                      <a:pt x="635767" y="5344"/>
                    </a:lnTo>
                    <a:lnTo>
                      <a:pt x="628368" y="5804"/>
                    </a:lnTo>
                    <a:lnTo>
                      <a:pt x="622395" y="6167"/>
                    </a:lnTo>
                    <a:lnTo>
                      <a:pt x="617293" y="6384"/>
                    </a:lnTo>
                    <a:lnTo>
                      <a:pt x="602517" y="7085"/>
                    </a:lnTo>
                    <a:lnTo>
                      <a:pt x="591442" y="7593"/>
                    </a:lnTo>
                    <a:lnTo>
                      <a:pt x="586727" y="7666"/>
                    </a:lnTo>
                    <a:lnTo>
                      <a:pt x="580343" y="7956"/>
                    </a:lnTo>
                    <a:lnTo>
                      <a:pt x="569267" y="8585"/>
                    </a:lnTo>
                    <a:lnTo>
                      <a:pt x="561868" y="9020"/>
                    </a:lnTo>
                    <a:lnTo>
                      <a:pt x="554492" y="9407"/>
                    </a:lnTo>
                    <a:lnTo>
                      <a:pt x="543417" y="9987"/>
                    </a:lnTo>
                    <a:lnTo>
                      <a:pt x="536017" y="10374"/>
                    </a:lnTo>
                    <a:lnTo>
                      <a:pt x="528642" y="10761"/>
                    </a:lnTo>
                    <a:lnTo>
                      <a:pt x="521242" y="11148"/>
                    </a:lnTo>
                    <a:lnTo>
                      <a:pt x="506467" y="11873"/>
                    </a:lnTo>
                    <a:lnTo>
                      <a:pt x="499260" y="12236"/>
                    </a:lnTo>
                    <a:lnTo>
                      <a:pt x="494980" y="12430"/>
                    </a:lnTo>
                    <a:lnTo>
                      <a:pt x="487992" y="12792"/>
                    </a:lnTo>
                    <a:lnTo>
                      <a:pt x="476916" y="13324"/>
                    </a:lnTo>
                    <a:lnTo>
                      <a:pt x="469516" y="13663"/>
                    </a:lnTo>
                    <a:lnTo>
                      <a:pt x="447366" y="14751"/>
                    </a:lnTo>
                    <a:lnTo>
                      <a:pt x="439966" y="15114"/>
                    </a:lnTo>
                    <a:lnTo>
                      <a:pt x="432567" y="15477"/>
                    </a:lnTo>
                    <a:lnTo>
                      <a:pt x="425191" y="15815"/>
                    </a:lnTo>
                    <a:lnTo>
                      <a:pt x="420379" y="16009"/>
                    </a:lnTo>
                    <a:lnTo>
                      <a:pt x="414624" y="16105"/>
                    </a:lnTo>
                    <a:lnTo>
                      <a:pt x="406692" y="16275"/>
                    </a:lnTo>
                    <a:lnTo>
                      <a:pt x="395593" y="16468"/>
                    </a:lnTo>
                    <a:lnTo>
                      <a:pt x="388193" y="16613"/>
                    </a:lnTo>
                    <a:lnTo>
                      <a:pt x="380817" y="16903"/>
                    </a:lnTo>
                    <a:lnTo>
                      <a:pt x="373417" y="17194"/>
                    </a:lnTo>
                    <a:lnTo>
                      <a:pt x="367759" y="17411"/>
                    </a:lnTo>
                    <a:lnTo>
                      <a:pt x="362318" y="17629"/>
                    </a:lnTo>
                    <a:lnTo>
                      <a:pt x="357603" y="17822"/>
                    </a:lnTo>
                    <a:lnTo>
                      <a:pt x="351243" y="17992"/>
                    </a:lnTo>
                    <a:lnTo>
                      <a:pt x="344254" y="18161"/>
                    </a:lnTo>
                    <a:lnTo>
                      <a:pt x="339370" y="18330"/>
                    </a:lnTo>
                    <a:lnTo>
                      <a:pt x="329044" y="18669"/>
                    </a:lnTo>
                    <a:lnTo>
                      <a:pt x="321668" y="18910"/>
                    </a:lnTo>
                    <a:lnTo>
                      <a:pt x="315188" y="19128"/>
                    </a:lnTo>
                    <a:lnTo>
                      <a:pt x="310569" y="19273"/>
                    </a:lnTo>
                    <a:lnTo>
                      <a:pt x="299494" y="19636"/>
                    </a:lnTo>
                    <a:lnTo>
                      <a:pt x="292094" y="19878"/>
                    </a:lnTo>
                    <a:lnTo>
                      <a:pt x="277947" y="20313"/>
                    </a:lnTo>
                    <a:lnTo>
                      <a:pt x="273618" y="20917"/>
                    </a:lnTo>
                    <a:lnTo>
                      <a:pt x="266243" y="21401"/>
                    </a:lnTo>
                    <a:lnTo>
                      <a:pt x="255144" y="21740"/>
                    </a:lnTo>
                    <a:lnTo>
                      <a:pt x="247744" y="21957"/>
                    </a:lnTo>
                    <a:lnTo>
                      <a:pt x="240344" y="22248"/>
                    </a:lnTo>
                    <a:lnTo>
                      <a:pt x="232969" y="22562"/>
                    </a:lnTo>
                    <a:lnTo>
                      <a:pt x="221869" y="23045"/>
                    </a:lnTo>
                    <a:lnTo>
                      <a:pt x="214494" y="23384"/>
                    </a:lnTo>
                    <a:lnTo>
                      <a:pt x="209996" y="23577"/>
                    </a:lnTo>
                    <a:lnTo>
                      <a:pt x="205426" y="23771"/>
                    </a:lnTo>
                    <a:lnTo>
                      <a:pt x="199695" y="23868"/>
                    </a:lnTo>
                    <a:lnTo>
                      <a:pt x="192295" y="24037"/>
                    </a:lnTo>
                    <a:lnTo>
                      <a:pt x="184895" y="24158"/>
                    </a:lnTo>
                    <a:lnTo>
                      <a:pt x="173796" y="24376"/>
                    </a:lnTo>
                    <a:lnTo>
                      <a:pt x="166420" y="24521"/>
                    </a:lnTo>
                    <a:lnTo>
                      <a:pt x="159021" y="24666"/>
                    </a:lnTo>
                    <a:lnTo>
                      <a:pt x="151621" y="24811"/>
                    </a:lnTo>
                    <a:lnTo>
                      <a:pt x="144221" y="24956"/>
                    </a:lnTo>
                    <a:lnTo>
                      <a:pt x="139191" y="25053"/>
                    </a:lnTo>
                    <a:lnTo>
                      <a:pt x="133122" y="25101"/>
                    </a:lnTo>
                    <a:lnTo>
                      <a:pt x="125795" y="25149"/>
                    </a:lnTo>
                    <a:lnTo>
                      <a:pt x="118322" y="25222"/>
                    </a:lnTo>
                    <a:lnTo>
                      <a:pt x="110923" y="25270"/>
                    </a:lnTo>
                    <a:lnTo>
                      <a:pt x="104756" y="25295"/>
                    </a:lnTo>
                    <a:lnTo>
                      <a:pt x="99823" y="25295"/>
                    </a:lnTo>
                    <a:lnTo>
                      <a:pt x="92423" y="25319"/>
                    </a:lnTo>
                    <a:lnTo>
                      <a:pt x="85120" y="25343"/>
                    </a:lnTo>
                    <a:lnTo>
                      <a:pt x="79776" y="25585"/>
                    </a:lnTo>
                    <a:lnTo>
                      <a:pt x="73949" y="25633"/>
                    </a:lnTo>
                    <a:lnTo>
                      <a:pt x="66549" y="25923"/>
                    </a:lnTo>
                    <a:lnTo>
                      <a:pt x="59149" y="26092"/>
                    </a:lnTo>
                    <a:lnTo>
                      <a:pt x="52161" y="26238"/>
                    </a:lnTo>
                    <a:lnTo>
                      <a:pt x="44350" y="26407"/>
                    </a:lnTo>
                    <a:lnTo>
                      <a:pt x="36974" y="26576"/>
                    </a:lnTo>
                    <a:lnTo>
                      <a:pt x="29574" y="26745"/>
                    </a:lnTo>
                    <a:lnTo>
                      <a:pt x="22175" y="27132"/>
                    </a:lnTo>
                    <a:lnTo>
                      <a:pt x="14775" y="27519"/>
                    </a:lnTo>
                    <a:lnTo>
                      <a:pt x="7400" y="27616"/>
                    </a:lnTo>
                    <a:lnTo>
                      <a:pt x="0" y="27713"/>
                    </a:lnTo>
                    <a:lnTo>
                      <a:pt x="48" y="32428"/>
                    </a:lnTo>
                    <a:lnTo>
                      <a:pt x="726" y="38377"/>
                    </a:lnTo>
                    <a:lnTo>
                      <a:pt x="1233" y="43068"/>
                    </a:lnTo>
                    <a:lnTo>
                      <a:pt x="2128" y="47735"/>
                    </a:lnTo>
                    <a:lnTo>
                      <a:pt x="2684" y="52402"/>
                    </a:lnTo>
                    <a:lnTo>
                      <a:pt x="3409" y="57094"/>
                    </a:lnTo>
                    <a:lnTo>
                      <a:pt x="4111" y="61761"/>
                    </a:lnTo>
                    <a:lnTo>
                      <a:pt x="4836" y="66452"/>
                    </a:lnTo>
                    <a:lnTo>
                      <a:pt x="5562" y="71119"/>
                    </a:lnTo>
                    <a:lnTo>
                      <a:pt x="6288" y="75786"/>
                    </a:lnTo>
                    <a:lnTo>
                      <a:pt x="7013" y="80478"/>
                    </a:lnTo>
                    <a:lnTo>
                      <a:pt x="7593" y="85145"/>
                    </a:lnTo>
                    <a:lnTo>
                      <a:pt x="8150" y="89836"/>
                    </a:lnTo>
                    <a:lnTo>
                      <a:pt x="8706" y="94503"/>
                    </a:lnTo>
                    <a:lnTo>
                      <a:pt x="9262" y="99194"/>
                    </a:lnTo>
                    <a:lnTo>
                      <a:pt x="9818" y="103862"/>
                    </a:lnTo>
                    <a:lnTo>
                      <a:pt x="10374" y="108553"/>
                    </a:lnTo>
                    <a:lnTo>
                      <a:pt x="10906" y="112930"/>
                    </a:lnTo>
                    <a:lnTo>
                      <a:pt x="11511" y="117911"/>
                    </a:lnTo>
                    <a:lnTo>
                      <a:pt x="11922" y="122578"/>
                    </a:lnTo>
                    <a:lnTo>
                      <a:pt x="12889" y="127246"/>
                    </a:lnTo>
                    <a:lnTo>
                      <a:pt x="14800" y="136604"/>
                    </a:lnTo>
                    <a:lnTo>
                      <a:pt x="15718" y="141271"/>
                    </a:lnTo>
                    <a:lnTo>
                      <a:pt x="16516" y="145938"/>
                    </a:lnTo>
                    <a:lnTo>
                      <a:pt x="17242" y="150073"/>
                    </a:lnTo>
                    <a:lnTo>
                      <a:pt x="18523" y="159988"/>
                    </a:lnTo>
                    <a:lnTo>
                      <a:pt x="19152" y="164655"/>
                    </a:lnTo>
                    <a:lnTo>
                      <a:pt x="19950" y="169322"/>
                    </a:lnTo>
                    <a:lnTo>
                      <a:pt x="20797" y="173602"/>
                    </a:lnTo>
                    <a:lnTo>
                      <a:pt x="21304" y="178680"/>
                    </a:lnTo>
                    <a:lnTo>
                      <a:pt x="22030" y="183348"/>
                    </a:lnTo>
                    <a:lnTo>
                      <a:pt x="22755" y="188039"/>
                    </a:lnTo>
                    <a:lnTo>
                      <a:pt x="23481" y="192706"/>
                    </a:lnTo>
                    <a:lnTo>
                      <a:pt x="24279" y="196865"/>
                    </a:lnTo>
                    <a:lnTo>
                      <a:pt x="24835" y="202064"/>
                    </a:lnTo>
                    <a:lnTo>
                      <a:pt x="25415" y="206732"/>
                    </a:lnTo>
                    <a:lnTo>
                      <a:pt x="26068" y="211399"/>
                    </a:lnTo>
                    <a:lnTo>
                      <a:pt x="26721" y="216090"/>
                    </a:lnTo>
                    <a:lnTo>
                      <a:pt x="28003" y="225424"/>
                    </a:lnTo>
                    <a:lnTo>
                      <a:pt x="28728" y="230115"/>
                    </a:lnTo>
                    <a:lnTo>
                      <a:pt x="29453" y="234783"/>
                    </a:lnTo>
                    <a:lnTo>
                      <a:pt x="30905" y="244117"/>
                    </a:lnTo>
                    <a:lnTo>
                      <a:pt x="31630" y="248808"/>
                    </a:lnTo>
                    <a:lnTo>
                      <a:pt x="32379" y="253475"/>
                    </a:lnTo>
                    <a:lnTo>
                      <a:pt x="32767" y="258142"/>
                    </a:lnTo>
                    <a:lnTo>
                      <a:pt x="32573" y="262834"/>
                    </a:lnTo>
                    <a:lnTo>
                      <a:pt x="34314" y="266679"/>
                    </a:lnTo>
                    <a:lnTo>
                      <a:pt x="34048" y="276859"/>
                    </a:lnTo>
                    <a:lnTo>
                      <a:pt x="33395" y="281575"/>
                    </a:lnTo>
                    <a:lnTo>
                      <a:pt x="33032" y="286266"/>
                    </a:lnTo>
                    <a:lnTo>
                      <a:pt x="34483" y="290909"/>
                    </a:lnTo>
                    <a:lnTo>
                      <a:pt x="34483" y="295600"/>
                    </a:lnTo>
                    <a:lnTo>
                      <a:pt x="33008" y="300316"/>
                    </a:lnTo>
                    <a:lnTo>
                      <a:pt x="33299" y="304983"/>
                    </a:lnTo>
                    <a:lnTo>
                      <a:pt x="33420" y="309674"/>
                    </a:lnTo>
                    <a:lnTo>
                      <a:pt x="33444" y="319033"/>
                    </a:lnTo>
                    <a:lnTo>
                      <a:pt x="33395" y="323724"/>
                    </a:lnTo>
                    <a:lnTo>
                      <a:pt x="33274" y="328415"/>
                    </a:lnTo>
                    <a:lnTo>
                      <a:pt x="33153" y="333106"/>
                    </a:lnTo>
                    <a:lnTo>
                      <a:pt x="33032" y="337774"/>
                    </a:lnTo>
                    <a:lnTo>
                      <a:pt x="33226" y="342465"/>
                    </a:lnTo>
                    <a:lnTo>
                      <a:pt x="33057" y="347156"/>
                    </a:lnTo>
                    <a:lnTo>
                      <a:pt x="32839" y="356515"/>
                    </a:lnTo>
                    <a:lnTo>
                      <a:pt x="32718" y="361206"/>
                    </a:lnTo>
                    <a:lnTo>
                      <a:pt x="32597" y="365897"/>
                    </a:lnTo>
                    <a:lnTo>
                      <a:pt x="32332" y="370105"/>
                    </a:lnTo>
                    <a:lnTo>
                      <a:pt x="32525" y="375256"/>
                    </a:lnTo>
                    <a:lnTo>
                      <a:pt x="32694" y="379947"/>
                    </a:lnTo>
                    <a:lnTo>
                      <a:pt x="32863" y="384614"/>
                    </a:lnTo>
                    <a:lnTo>
                      <a:pt x="32791" y="389305"/>
                    </a:lnTo>
                    <a:lnTo>
                      <a:pt x="32670" y="393997"/>
                    </a:lnTo>
                    <a:lnTo>
                      <a:pt x="32549" y="398664"/>
                    </a:lnTo>
                    <a:lnTo>
                      <a:pt x="32428" y="403355"/>
                    </a:lnTo>
                    <a:lnTo>
                      <a:pt x="32307" y="407804"/>
                    </a:lnTo>
                    <a:lnTo>
                      <a:pt x="32041" y="412738"/>
                    </a:lnTo>
                    <a:lnTo>
                      <a:pt x="32017" y="417405"/>
                    </a:lnTo>
                    <a:lnTo>
                      <a:pt x="31993" y="422096"/>
                    </a:lnTo>
                    <a:lnTo>
                      <a:pt x="31968" y="426763"/>
                    </a:lnTo>
                    <a:lnTo>
                      <a:pt x="31944" y="431454"/>
                    </a:lnTo>
                    <a:lnTo>
                      <a:pt x="31920" y="436146"/>
                    </a:lnTo>
                    <a:lnTo>
                      <a:pt x="31896" y="440813"/>
                    </a:lnTo>
                    <a:lnTo>
                      <a:pt x="31896" y="445504"/>
                    </a:lnTo>
                    <a:lnTo>
                      <a:pt x="31872" y="450195"/>
                    </a:lnTo>
                    <a:lnTo>
                      <a:pt x="31847" y="454863"/>
                    </a:lnTo>
                    <a:lnTo>
                      <a:pt x="31823" y="459554"/>
                    </a:lnTo>
                    <a:lnTo>
                      <a:pt x="31799" y="464221"/>
                    </a:lnTo>
                    <a:lnTo>
                      <a:pt x="31775" y="468912"/>
                    </a:lnTo>
                    <a:lnTo>
                      <a:pt x="31751" y="473604"/>
                    </a:lnTo>
                    <a:lnTo>
                      <a:pt x="31727" y="478271"/>
                    </a:lnTo>
                    <a:lnTo>
                      <a:pt x="31703" y="482962"/>
                    </a:lnTo>
                    <a:lnTo>
                      <a:pt x="31654" y="487629"/>
                    </a:lnTo>
                    <a:lnTo>
                      <a:pt x="31606" y="492320"/>
                    </a:lnTo>
                    <a:lnTo>
                      <a:pt x="31558" y="496987"/>
                    </a:lnTo>
                    <a:lnTo>
                      <a:pt x="31461" y="506370"/>
                    </a:lnTo>
                    <a:lnTo>
                      <a:pt x="31388" y="511037"/>
                    </a:lnTo>
                    <a:lnTo>
                      <a:pt x="31340" y="515269"/>
                    </a:lnTo>
                    <a:lnTo>
                      <a:pt x="31291" y="520323"/>
                    </a:lnTo>
                    <a:lnTo>
                      <a:pt x="31243" y="525087"/>
                    </a:lnTo>
                    <a:lnTo>
                      <a:pt x="31194" y="529754"/>
                    </a:lnTo>
                    <a:lnTo>
                      <a:pt x="31122" y="534445"/>
                    </a:lnTo>
                    <a:lnTo>
                      <a:pt x="31074" y="539137"/>
                    </a:lnTo>
                    <a:lnTo>
                      <a:pt x="31026" y="543804"/>
                    </a:lnTo>
                    <a:lnTo>
                      <a:pt x="31340" y="548471"/>
                    </a:lnTo>
                    <a:lnTo>
                      <a:pt x="31291" y="553162"/>
                    </a:lnTo>
                    <a:lnTo>
                      <a:pt x="31219" y="557829"/>
                    </a:lnTo>
                    <a:lnTo>
                      <a:pt x="31170" y="562521"/>
                    </a:lnTo>
                    <a:lnTo>
                      <a:pt x="31098" y="567188"/>
                    </a:lnTo>
                    <a:lnTo>
                      <a:pt x="30735" y="571468"/>
                    </a:lnTo>
                    <a:lnTo>
                      <a:pt x="31001" y="576570"/>
                    </a:lnTo>
                    <a:lnTo>
                      <a:pt x="31026" y="581117"/>
                    </a:lnTo>
                    <a:lnTo>
                      <a:pt x="30808" y="585784"/>
                    </a:lnTo>
                    <a:lnTo>
                      <a:pt x="30905" y="604621"/>
                    </a:lnTo>
                    <a:lnTo>
                      <a:pt x="30808" y="609313"/>
                    </a:lnTo>
                    <a:lnTo>
                      <a:pt x="30735" y="613980"/>
                    </a:lnTo>
                    <a:lnTo>
                      <a:pt x="30663" y="618357"/>
                    </a:lnTo>
                    <a:lnTo>
                      <a:pt x="30784" y="623338"/>
                    </a:lnTo>
                    <a:lnTo>
                      <a:pt x="30735" y="628030"/>
                    </a:lnTo>
                    <a:lnTo>
                      <a:pt x="30542" y="632697"/>
                    </a:lnTo>
                    <a:lnTo>
                      <a:pt x="29623" y="637243"/>
                    </a:lnTo>
                    <a:lnTo>
                      <a:pt x="34338" y="638403"/>
                    </a:lnTo>
                    <a:lnTo>
                      <a:pt x="38377" y="641668"/>
                    </a:lnTo>
                    <a:lnTo>
                      <a:pt x="36635" y="645827"/>
                    </a:lnTo>
                    <a:lnTo>
                      <a:pt x="41641" y="648342"/>
                    </a:lnTo>
                    <a:lnTo>
                      <a:pt x="43649" y="652018"/>
                    </a:lnTo>
                    <a:lnTo>
                      <a:pt x="47517" y="650494"/>
                    </a:lnTo>
                    <a:lnTo>
                      <a:pt x="45752" y="654436"/>
                    </a:lnTo>
                    <a:lnTo>
                      <a:pt x="48606" y="657725"/>
                    </a:lnTo>
                    <a:lnTo>
                      <a:pt x="53853" y="657628"/>
                    </a:lnTo>
                    <a:lnTo>
                      <a:pt x="54772" y="653493"/>
                    </a:lnTo>
                    <a:lnTo>
                      <a:pt x="59125" y="655549"/>
                    </a:lnTo>
                    <a:lnTo>
                      <a:pt x="62873" y="652768"/>
                    </a:lnTo>
                    <a:lnTo>
                      <a:pt x="65485" y="649479"/>
                    </a:lnTo>
                    <a:lnTo>
                      <a:pt x="65267" y="654146"/>
                    </a:lnTo>
                    <a:lnTo>
                      <a:pt x="69693" y="650736"/>
                    </a:lnTo>
                    <a:lnTo>
                      <a:pt x="73658" y="647544"/>
                    </a:lnTo>
                    <a:lnTo>
                      <a:pt x="72522" y="651970"/>
                    </a:lnTo>
                    <a:lnTo>
                      <a:pt x="75133" y="655307"/>
                    </a:lnTo>
                    <a:lnTo>
                      <a:pt x="79196" y="653009"/>
                    </a:lnTo>
                    <a:lnTo>
                      <a:pt x="78567" y="648874"/>
                    </a:lnTo>
                    <a:lnTo>
                      <a:pt x="83161" y="647399"/>
                    </a:lnTo>
                    <a:lnTo>
                      <a:pt x="87587" y="648004"/>
                    </a:lnTo>
                    <a:lnTo>
                      <a:pt x="89811" y="651970"/>
                    </a:lnTo>
                    <a:lnTo>
                      <a:pt x="97502" y="651970"/>
                    </a:lnTo>
                    <a:lnTo>
                      <a:pt x="100742" y="649309"/>
                    </a:lnTo>
                    <a:lnTo>
                      <a:pt x="104853" y="651099"/>
                    </a:lnTo>
                    <a:lnTo>
                      <a:pt x="106787" y="655041"/>
                    </a:lnTo>
                    <a:lnTo>
                      <a:pt x="107803" y="659345"/>
                    </a:lnTo>
                    <a:lnTo>
                      <a:pt x="107706" y="664037"/>
                    </a:lnTo>
                    <a:lnTo>
                      <a:pt x="107803" y="668703"/>
                    </a:lnTo>
                    <a:lnTo>
                      <a:pt x="108190" y="673371"/>
                    </a:lnTo>
                    <a:lnTo>
                      <a:pt x="108577" y="678038"/>
                    </a:lnTo>
                    <a:lnTo>
                      <a:pt x="108988" y="682705"/>
                    </a:lnTo>
                    <a:lnTo>
                      <a:pt x="109375" y="687372"/>
                    </a:lnTo>
                    <a:lnTo>
                      <a:pt x="109762" y="692063"/>
                    </a:lnTo>
                    <a:lnTo>
                      <a:pt x="110052" y="696731"/>
                    </a:lnTo>
                    <a:lnTo>
                      <a:pt x="110149" y="701398"/>
                    </a:lnTo>
                    <a:lnTo>
                      <a:pt x="110318" y="706065"/>
                    </a:lnTo>
                    <a:lnTo>
                      <a:pt x="110584" y="710732"/>
                    </a:lnTo>
                    <a:lnTo>
                      <a:pt x="110874" y="715133"/>
                    </a:lnTo>
                    <a:lnTo>
                      <a:pt x="110778" y="720090"/>
                    </a:lnTo>
                    <a:lnTo>
                      <a:pt x="110439" y="724636"/>
                    </a:lnTo>
                    <a:lnTo>
                      <a:pt x="110511" y="729449"/>
                    </a:lnTo>
                    <a:lnTo>
                      <a:pt x="110560" y="734116"/>
                    </a:lnTo>
                    <a:lnTo>
                      <a:pt x="110632" y="738783"/>
                    </a:lnTo>
                    <a:lnTo>
                      <a:pt x="110753" y="748117"/>
                    </a:lnTo>
                    <a:lnTo>
                      <a:pt x="110802" y="752808"/>
                    </a:lnTo>
                    <a:lnTo>
                      <a:pt x="110995" y="757476"/>
                    </a:lnTo>
                    <a:lnTo>
                      <a:pt x="111310" y="761780"/>
                    </a:lnTo>
                    <a:lnTo>
                      <a:pt x="111575" y="766108"/>
                    </a:lnTo>
                    <a:lnTo>
                      <a:pt x="121490" y="766060"/>
                    </a:lnTo>
                    <a:lnTo>
                      <a:pt x="126883" y="766108"/>
                    </a:lnTo>
                    <a:lnTo>
                      <a:pt x="138490" y="765770"/>
                    </a:lnTo>
                    <a:lnTo>
                      <a:pt x="146228" y="765504"/>
                    </a:lnTo>
                    <a:lnTo>
                      <a:pt x="152733" y="765311"/>
                    </a:lnTo>
                    <a:lnTo>
                      <a:pt x="157836" y="765141"/>
                    </a:lnTo>
                    <a:lnTo>
                      <a:pt x="163059" y="764972"/>
                    </a:lnTo>
                    <a:lnTo>
                      <a:pt x="169443" y="764851"/>
                    </a:lnTo>
                    <a:lnTo>
                      <a:pt x="174231" y="764730"/>
                    </a:lnTo>
                    <a:lnTo>
                      <a:pt x="184919" y="764512"/>
                    </a:lnTo>
                    <a:lnTo>
                      <a:pt x="200396" y="764174"/>
                    </a:lnTo>
                    <a:lnTo>
                      <a:pt x="208134" y="764005"/>
                    </a:lnTo>
                    <a:lnTo>
                      <a:pt x="215606" y="763835"/>
                    </a:lnTo>
                    <a:lnTo>
                      <a:pt x="223610" y="763642"/>
                    </a:lnTo>
                    <a:lnTo>
                      <a:pt x="231348" y="763473"/>
                    </a:lnTo>
                    <a:lnTo>
                      <a:pt x="239087" y="763303"/>
                    </a:lnTo>
                    <a:lnTo>
                      <a:pt x="246825" y="763134"/>
                    </a:lnTo>
                    <a:lnTo>
                      <a:pt x="253040" y="763231"/>
                    </a:lnTo>
                    <a:lnTo>
                      <a:pt x="258433" y="762989"/>
                    </a:lnTo>
                    <a:lnTo>
                      <a:pt x="264889" y="762940"/>
                    </a:lnTo>
                    <a:lnTo>
                      <a:pt x="270040" y="762747"/>
                    </a:lnTo>
                    <a:lnTo>
                      <a:pt x="281647" y="762094"/>
                    </a:lnTo>
                    <a:lnTo>
                      <a:pt x="289385" y="761949"/>
                    </a:lnTo>
                    <a:lnTo>
                      <a:pt x="297075" y="761852"/>
                    </a:lnTo>
                    <a:lnTo>
                      <a:pt x="301960" y="761804"/>
                    </a:lnTo>
                    <a:lnTo>
                      <a:pt x="312600" y="761683"/>
                    </a:lnTo>
                    <a:lnTo>
                      <a:pt x="320000" y="761586"/>
                    </a:lnTo>
                    <a:lnTo>
                      <a:pt x="324208" y="761490"/>
                    </a:lnTo>
                    <a:lnTo>
                      <a:pt x="335815" y="761199"/>
                    </a:lnTo>
                    <a:lnTo>
                      <a:pt x="343480" y="761006"/>
                    </a:lnTo>
                    <a:lnTo>
                      <a:pt x="355161" y="760667"/>
                    </a:lnTo>
                    <a:lnTo>
                      <a:pt x="362899" y="760426"/>
                    </a:lnTo>
                    <a:lnTo>
                      <a:pt x="370637" y="760184"/>
                    </a:lnTo>
                    <a:lnTo>
                      <a:pt x="397720" y="759337"/>
                    </a:lnTo>
                    <a:lnTo>
                      <a:pt x="405459" y="759096"/>
                    </a:lnTo>
                    <a:lnTo>
                      <a:pt x="417066" y="758733"/>
                    </a:lnTo>
                    <a:lnTo>
                      <a:pt x="424804" y="758491"/>
                    </a:lnTo>
                    <a:lnTo>
                      <a:pt x="436412" y="758128"/>
                    </a:lnTo>
                    <a:lnTo>
                      <a:pt x="444150" y="757886"/>
                    </a:lnTo>
                    <a:lnTo>
                      <a:pt x="451840" y="757645"/>
                    </a:lnTo>
                    <a:lnTo>
                      <a:pt x="457910" y="757451"/>
                    </a:lnTo>
                    <a:lnTo>
                      <a:pt x="463495" y="757282"/>
                    </a:lnTo>
                    <a:lnTo>
                      <a:pt x="471234" y="757040"/>
                    </a:lnTo>
                    <a:lnTo>
                      <a:pt x="475852" y="756895"/>
                    </a:lnTo>
                    <a:lnTo>
                      <a:pt x="482841" y="756750"/>
                    </a:lnTo>
                    <a:lnTo>
                      <a:pt x="487605" y="757016"/>
                    </a:lnTo>
                    <a:lnTo>
                      <a:pt x="498148" y="756557"/>
                    </a:lnTo>
                    <a:lnTo>
                      <a:pt x="504508" y="755928"/>
                    </a:lnTo>
                    <a:lnTo>
                      <a:pt x="509925" y="755855"/>
                    </a:lnTo>
                    <a:lnTo>
                      <a:pt x="516962" y="755299"/>
                    </a:lnTo>
                    <a:lnTo>
                      <a:pt x="521508" y="755154"/>
                    </a:lnTo>
                    <a:lnTo>
                      <a:pt x="526973" y="755009"/>
                    </a:lnTo>
                    <a:lnTo>
                      <a:pt x="533115" y="754598"/>
                    </a:lnTo>
                    <a:lnTo>
                      <a:pt x="537662" y="754308"/>
                    </a:lnTo>
                    <a:lnTo>
                      <a:pt x="544723" y="754187"/>
                    </a:lnTo>
                    <a:lnTo>
                      <a:pt x="549075" y="754090"/>
                    </a:lnTo>
                    <a:lnTo>
                      <a:pt x="560199" y="753655"/>
                    </a:lnTo>
                    <a:lnTo>
                      <a:pt x="566148" y="753413"/>
                    </a:lnTo>
                    <a:lnTo>
                      <a:pt x="570767" y="753244"/>
                    </a:lnTo>
                    <a:lnTo>
                      <a:pt x="587259" y="752567"/>
                    </a:lnTo>
                    <a:lnTo>
                      <a:pt x="592820" y="752373"/>
                    </a:lnTo>
                    <a:lnTo>
                      <a:pt x="598866" y="752155"/>
                    </a:lnTo>
                    <a:lnTo>
                      <a:pt x="610473" y="751744"/>
                    </a:lnTo>
                    <a:lnTo>
                      <a:pt x="618211" y="751454"/>
                    </a:lnTo>
                    <a:close/>
                  </a:path>
                </a:pathLst>
              </a:custGeom>
              <a:solidFill>
                <a:srgbClr val="284965"/>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06E1EA48-73D5-9FCD-6606-4CF8101DBF35}"/>
                  </a:ext>
                </a:extLst>
              </p:cNvPr>
              <p:cNvSpPr/>
              <p:nvPr/>
            </p:nvSpPr>
            <p:spPr>
              <a:xfrm>
                <a:off x="7807670" y="3944510"/>
                <a:ext cx="645947" cy="1047392"/>
              </a:xfrm>
              <a:custGeom>
                <a:avLst/>
                <a:gdLst>
                  <a:gd name="connsiteX0" fmla="*/ 71723 w 645947"/>
                  <a:gd name="connsiteY0" fmla="*/ 1029837 h 1047392"/>
                  <a:gd name="connsiteX1" fmla="*/ 71530 w 645947"/>
                  <a:gd name="connsiteY1" fmla="*/ 1025508 h 1047392"/>
                  <a:gd name="connsiteX2" fmla="*/ 70901 w 645947"/>
                  <a:gd name="connsiteY2" fmla="*/ 1020793 h 1047392"/>
                  <a:gd name="connsiteX3" fmla="*/ 70974 w 645947"/>
                  <a:gd name="connsiteY3" fmla="*/ 1025556 h 1047392"/>
                  <a:gd name="connsiteX4" fmla="*/ 71723 w 645947"/>
                  <a:gd name="connsiteY4" fmla="*/ 1029837 h 1047392"/>
                  <a:gd name="connsiteX5" fmla="*/ 111092 w 645947"/>
                  <a:gd name="connsiteY5" fmla="*/ 991073 h 1047392"/>
                  <a:gd name="connsiteX6" fmla="*/ 109858 w 645947"/>
                  <a:gd name="connsiteY6" fmla="*/ 985245 h 1047392"/>
                  <a:gd name="connsiteX7" fmla="*/ 105530 w 645947"/>
                  <a:gd name="connsiteY7" fmla="*/ 988123 h 1047392"/>
                  <a:gd name="connsiteX8" fmla="*/ 111092 w 645947"/>
                  <a:gd name="connsiteY8" fmla="*/ 991073 h 1047392"/>
                  <a:gd name="connsiteX9" fmla="*/ 101830 w 645947"/>
                  <a:gd name="connsiteY9" fmla="*/ 1045047 h 1047392"/>
                  <a:gd name="connsiteX10" fmla="*/ 105723 w 645947"/>
                  <a:gd name="connsiteY10" fmla="*/ 1043451 h 1047392"/>
                  <a:gd name="connsiteX11" fmla="*/ 101685 w 645947"/>
                  <a:gd name="connsiteY11" fmla="*/ 1042024 h 1047392"/>
                  <a:gd name="connsiteX12" fmla="*/ 95809 w 645947"/>
                  <a:gd name="connsiteY12" fmla="*/ 1043523 h 1047392"/>
                  <a:gd name="connsiteX13" fmla="*/ 101830 w 645947"/>
                  <a:gd name="connsiteY13" fmla="*/ 1045047 h 1047392"/>
                  <a:gd name="connsiteX14" fmla="*/ 114525 w 645947"/>
                  <a:gd name="connsiteY14" fmla="*/ 1047393 h 1047392"/>
                  <a:gd name="connsiteX15" fmla="*/ 119169 w 645947"/>
                  <a:gd name="connsiteY15" fmla="*/ 1046885 h 1047392"/>
                  <a:gd name="connsiteX16" fmla="*/ 123884 w 645947"/>
                  <a:gd name="connsiteY16" fmla="*/ 1045724 h 1047392"/>
                  <a:gd name="connsiteX17" fmla="*/ 131816 w 645947"/>
                  <a:gd name="connsiteY17" fmla="*/ 1044491 h 1047392"/>
                  <a:gd name="connsiteX18" fmla="*/ 143858 w 645947"/>
                  <a:gd name="connsiteY18" fmla="*/ 1044176 h 1047392"/>
                  <a:gd name="connsiteX19" fmla="*/ 151234 w 645947"/>
                  <a:gd name="connsiteY19" fmla="*/ 1043523 h 1047392"/>
                  <a:gd name="connsiteX20" fmla="*/ 155780 w 645947"/>
                  <a:gd name="connsiteY20" fmla="*/ 1042387 h 1047392"/>
                  <a:gd name="connsiteX21" fmla="*/ 163639 w 645947"/>
                  <a:gd name="connsiteY21" fmla="*/ 1040428 h 1047392"/>
                  <a:gd name="connsiteX22" fmla="*/ 171522 w 645947"/>
                  <a:gd name="connsiteY22" fmla="*/ 1038493 h 1047392"/>
                  <a:gd name="connsiteX23" fmla="*/ 179406 w 645947"/>
                  <a:gd name="connsiteY23" fmla="*/ 1036583 h 1047392"/>
                  <a:gd name="connsiteX24" fmla="*/ 185500 w 645947"/>
                  <a:gd name="connsiteY24" fmla="*/ 1034504 h 1047392"/>
                  <a:gd name="connsiteX25" fmla="*/ 191086 w 645947"/>
                  <a:gd name="connsiteY25" fmla="*/ 1032279 h 1047392"/>
                  <a:gd name="connsiteX26" fmla="*/ 194955 w 645947"/>
                  <a:gd name="connsiteY26" fmla="*/ 1030562 h 1047392"/>
                  <a:gd name="connsiteX27" fmla="*/ 198751 w 645947"/>
                  <a:gd name="connsiteY27" fmla="*/ 1028047 h 1047392"/>
                  <a:gd name="connsiteX28" fmla="*/ 202524 w 645947"/>
                  <a:gd name="connsiteY28" fmla="*/ 1025338 h 1047392"/>
                  <a:gd name="connsiteX29" fmla="*/ 206344 w 645947"/>
                  <a:gd name="connsiteY29" fmla="*/ 1023308 h 1047392"/>
                  <a:gd name="connsiteX30" fmla="*/ 201508 w 645947"/>
                  <a:gd name="connsiteY30" fmla="*/ 1023743 h 1047392"/>
                  <a:gd name="connsiteX31" fmla="*/ 196164 w 645947"/>
                  <a:gd name="connsiteY31" fmla="*/ 1025677 h 1047392"/>
                  <a:gd name="connsiteX32" fmla="*/ 190457 w 645947"/>
                  <a:gd name="connsiteY32" fmla="*/ 1025121 h 1047392"/>
                  <a:gd name="connsiteX33" fmla="*/ 192198 w 645947"/>
                  <a:gd name="connsiteY33" fmla="*/ 1020478 h 1047392"/>
                  <a:gd name="connsiteX34" fmla="*/ 190530 w 645947"/>
                  <a:gd name="connsiteY34" fmla="*/ 1015376 h 1047392"/>
                  <a:gd name="connsiteX35" fmla="*/ 194906 w 645947"/>
                  <a:gd name="connsiteY35" fmla="*/ 1016561 h 1047392"/>
                  <a:gd name="connsiteX36" fmla="*/ 195559 w 645947"/>
                  <a:gd name="connsiteY36" fmla="*/ 1023839 h 1047392"/>
                  <a:gd name="connsiteX37" fmla="*/ 201822 w 645947"/>
                  <a:gd name="connsiteY37" fmla="*/ 1022026 h 1047392"/>
                  <a:gd name="connsiteX38" fmla="*/ 205982 w 645947"/>
                  <a:gd name="connsiteY38" fmla="*/ 1018979 h 1047392"/>
                  <a:gd name="connsiteX39" fmla="*/ 206683 w 645947"/>
                  <a:gd name="connsiteY39" fmla="*/ 1014505 h 1047392"/>
                  <a:gd name="connsiteX40" fmla="*/ 210963 w 645947"/>
                  <a:gd name="connsiteY40" fmla="*/ 1013611 h 1047392"/>
                  <a:gd name="connsiteX41" fmla="*/ 215219 w 645947"/>
                  <a:gd name="connsiteY41" fmla="*/ 1008943 h 1047392"/>
                  <a:gd name="connsiteX42" fmla="*/ 216718 w 645947"/>
                  <a:gd name="connsiteY42" fmla="*/ 1004397 h 1047392"/>
                  <a:gd name="connsiteX43" fmla="*/ 219209 w 645947"/>
                  <a:gd name="connsiteY43" fmla="*/ 1000093 h 1047392"/>
                  <a:gd name="connsiteX44" fmla="*/ 224021 w 645947"/>
                  <a:gd name="connsiteY44" fmla="*/ 996417 h 1047392"/>
                  <a:gd name="connsiteX45" fmla="*/ 225617 w 645947"/>
                  <a:gd name="connsiteY45" fmla="*/ 991677 h 1047392"/>
                  <a:gd name="connsiteX46" fmla="*/ 221821 w 645947"/>
                  <a:gd name="connsiteY46" fmla="*/ 989235 h 1047392"/>
                  <a:gd name="connsiteX47" fmla="*/ 219088 w 645947"/>
                  <a:gd name="connsiteY47" fmla="*/ 986043 h 1047392"/>
                  <a:gd name="connsiteX48" fmla="*/ 217565 w 645947"/>
                  <a:gd name="connsiteY48" fmla="*/ 981303 h 1047392"/>
                  <a:gd name="connsiteX49" fmla="*/ 215727 w 645947"/>
                  <a:gd name="connsiteY49" fmla="*/ 975765 h 1047392"/>
                  <a:gd name="connsiteX50" fmla="*/ 216743 w 645947"/>
                  <a:gd name="connsiteY50" fmla="*/ 971002 h 1047392"/>
                  <a:gd name="connsiteX51" fmla="*/ 219620 w 645947"/>
                  <a:gd name="connsiteY51" fmla="*/ 966891 h 1047392"/>
                  <a:gd name="connsiteX52" fmla="*/ 221144 w 645947"/>
                  <a:gd name="connsiteY52" fmla="*/ 962611 h 1047392"/>
                  <a:gd name="connsiteX53" fmla="*/ 222547 w 645947"/>
                  <a:gd name="connsiteY53" fmla="*/ 957049 h 1047392"/>
                  <a:gd name="connsiteX54" fmla="*/ 222619 w 645947"/>
                  <a:gd name="connsiteY54" fmla="*/ 952164 h 1047392"/>
                  <a:gd name="connsiteX55" fmla="*/ 221216 w 645947"/>
                  <a:gd name="connsiteY55" fmla="*/ 947231 h 1047392"/>
                  <a:gd name="connsiteX56" fmla="*/ 219209 w 645947"/>
                  <a:gd name="connsiteY56" fmla="*/ 943265 h 1047392"/>
                  <a:gd name="connsiteX57" fmla="*/ 214929 w 645947"/>
                  <a:gd name="connsiteY57" fmla="*/ 940315 h 1047392"/>
                  <a:gd name="connsiteX58" fmla="*/ 210842 w 645947"/>
                  <a:gd name="connsiteY58" fmla="*/ 939202 h 1047392"/>
                  <a:gd name="connsiteX59" fmla="*/ 206635 w 645947"/>
                  <a:gd name="connsiteY59" fmla="*/ 937050 h 1047392"/>
                  <a:gd name="connsiteX60" fmla="*/ 202451 w 645947"/>
                  <a:gd name="connsiteY60" fmla="*/ 934922 h 1047392"/>
                  <a:gd name="connsiteX61" fmla="*/ 198292 w 645947"/>
                  <a:gd name="connsiteY61" fmla="*/ 931682 h 1047392"/>
                  <a:gd name="connsiteX62" fmla="*/ 194689 w 645947"/>
                  <a:gd name="connsiteY62" fmla="*/ 926870 h 1047392"/>
                  <a:gd name="connsiteX63" fmla="*/ 191642 w 645947"/>
                  <a:gd name="connsiteY63" fmla="*/ 922710 h 1047392"/>
                  <a:gd name="connsiteX64" fmla="*/ 186491 w 645947"/>
                  <a:gd name="connsiteY64" fmla="*/ 917632 h 1047392"/>
                  <a:gd name="connsiteX65" fmla="*/ 181848 w 645947"/>
                  <a:gd name="connsiteY65" fmla="*/ 913376 h 1047392"/>
                  <a:gd name="connsiteX66" fmla="*/ 178003 w 645947"/>
                  <a:gd name="connsiteY66" fmla="*/ 910402 h 1047392"/>
                  <a:gd name="connsiteX67" fmla="*/ 174835 w 645947"/>
                  <a:gd name="connsiteY67" fmla="*/ 905710 h 1047392"/>
                  <a:gd name="connsiteX68" fmla="*/ 176020 w 645947"/>
                  <a:gd name="connsiteY68" fmla="*/ 901213 h 1047392"/>
                  <a:gd name="connsiteX69" fmla="*/ 178027 w 645947"/>
                  <a:gd name="connsiteY69" fmla="*/ 894998 h 1047392"/>
                  <a:gd name="connsiteX70" fmla="*/ 179236 w 645947"/>
                  <a:gd name="connsiteY70" fmla="*/ 890210 h 1047392"/>
                  <a:gd name="connsiteX71" fmla="*/ 180324 w 645947"/>
                  <a:gd name="connsiteY71" fmla="*/ 885446 h 1047392"/>
                  <a:gd name="connsiteX72" fmla="*/ 179913 w 645947"/>
                  <a:gd name="connsiteY72" fmla="*/ 880803 h 1047392"/>
                  <a:gd name="connsiteX73" fmla="*/ 178753 w 645947"/>
                  <a:gd name="connsiteY73" fmla="*/ 876813 h 1047392"/>
                  <a:gd name="connsiteX74" fmla="*/ 185209 w 645947"/>
                  <a:gd name="connsiteY74" fmla="*/ 876136 h 1047392"/>
                  <a:gd name="connsiteX75" fmla="*/ 197059 w 645947"/>
                  <a:gd name="connsiteY75" fmla="*/ 874903 h 1047392"/>
                  <a:gd name="connsiteX76" fmla="*/ 204966 w 645947"/>
                  <a:gd name="connsiteY76" fmla="*/ 874056 h 1047392"/>
                  <a:gd name="connsiteX77" fmla="*/ 212850 w 645947"/>
                  <a:gd name="connsiteY77" fmla="*/ 873234 h 1047392"/>
                  <a:gd name="connsiteX78" fmla="*/ 220757 w 645947"/>
                  <a:gd name="connsiteY78" fmla="*/ 872388 h 1047392"/>
                  <a:gd name="connsiteX79" fmla="*/ 228664 w 645947"/>
                  <a:gd name="connsiteY79" fmla="*/ 871735 h 1047392"/>
                  <a:gd name="connsiteX80" fmla="*/ 236572 w 645947"/>
                  <a:gd name="connsiteY80" fmla="*/ 871106 h 1047392"/>
                  <a:gd name="connsiteX81" fmla="*/ 248445 w 645947"/>
                  <a:gd name="connsiteY81" fmla="*/ 870187 h 1047392"/>
                  <a:gd name="connsiteX82" fmla="*/ 256377 w 645947"/>
                  <a:gd name="connsiteY82" fmla="*/ 869559 h 1047392"/>
                  <a:gd name="connsiteX83" fmla="*/ 264285 w 645947"/>
                  <a:gd name="connsiteY83" fmla="*/ 868930 h 1047392"/>
                  <a:gd name="connsiteX84" fmla="*/ 272192 w 645947"/>
                  <a:gd name="connsiteY84" fmla="*/ 868277 h 1047392"/>
                  <a:gd name="connsiteX85" fmla="*/ 280123 w 645947"/>
                  <a:gd name="connsiteY85" fmla="*/ 867648 h 1047392"/>
                  <a:gd name="connsiteX86" fmla="*/ 288031 w 645947"/>
                  <a:gd name="connsiteY86" fmla="*/ 866995 h 1047392"/>
                  <a:gd name="connsiteX87" fmla="*/ 295938 w 645947"/>
                  <a:gd name="connsiteY87" fmla="*/ 866366 h 1047392"/>
                  <a:gd name="connsiteX88" fmla="*/ 303846 w 645947"/>
                  <a:gd name="connsiteY88" fmla="*/ 865714 h 1047392"/>
                  <a:gd name="connsiteX89" fmla="*/ 311753 w 645947"/>
                  <a:gd name="connsiteY89" fmla="*/ 864988 h 1047392"/>
                  <a:gd name="connsiteX90" fmla="*/ 323627 w 645947"/>
                  <a:gd name="connsiteY90" fmla="*/ 863876 h 1047392"/>
                  <a:gd name="connsiteX91" fmla="*/ 331510 w 645947"/>
                  <a:gd name="connsiteY91" fmla="*/ 863102 h 1047392"/>
                  <a:gd name="connsiteX92" fmla="*/ 339417 w 645947"/>
                  <a:gd name="connsiteY92" fmla="*/ 862352 h 1047392"/>
                  <a:gd name="connsiteX93" fmla="*/ 359175 w 645947"/>
                  <a:gd name="connsiteY93" fmla="*/ 860418 h 1047392"/>
                  <a:gd name="connsiteX94" fmla="*/ 386839 w 645947"/>
                  <a:gd name="connsiteY94" fmla="*/ 857685 h 1047392"/>
                  <a:gd name="connsiteX95" fmla="*/ 394746 w 645947"/>
                  <a:gd name="connsiteY95" fmla="*/ 856911 h 1047392"/>
                  <a:gd name="connsiteX96" fmla="*/ 402629 w 645947"/>
                  <a:gd name="connsiteY96" fmla="*/ 856113 h 1047392"/>
                  <a:gd name="connsiteX97" fmla="*/ 418444 w 645947"/>
                  <a:gd name="connsiteY97" fmla="*/ 854517 h 1047392"/>
                  <a:gd name="connsiteX98" fmla="*/ 430293 w 645947"/>
                  <a:gd name="connsiteY98" fmla="*/ 853308 h 1047392"/>
                  <a:gd name="connsiteX99" fmla="*/ 438177 w 645947"/>
                  <a:gd name="connsiteY99" fmla="*/ 852510 h 1047392"/>
                  <a:gd name="connsiteX100" fmla="*/ 446084 w 645947"/>
                  <a:gd name="connsiteY100" fmla="*/ 851688 h 1047392"/>
                  <a:gd name="connsiteX101" fmla="*/ 453968 w 645947"/>
                  <a:gd name="connsiteY101" fmla="*/ 850890 h 1047392"/>
                  <a:gd name="connsiteX102" fmla="*/ 459698 w 645947"/>
                  <a:gd name="connsiteY102" fmla="*/ 850286 h 1047392"/>
                  <a:gd name="connsiteX103" fmla="*/ 465817 w 645947"/>
                  <a:gd name="connsiteY103" fmla="*/ 849657 h 1047392"/>
                  <a:gd name="connsiteX104" fmla="*/ 473724 w 645947"/>
                  <a:gd name="connsiteY104" fmla="*/ 848834 h 1047392"/>
                  <a:gd name="connsiteX105" fmla="*/ 528980 w 645947"/>
                  <a:gd name="connsiteY105" fmla="*/ 842958 h 1047392"/>
                  <a:gd name="connsiteX106" fmla="*/ 548712 w 645947"/>
                  <a:gd name="connsiteY106" fmla="*/ 840806 h 1047392"/>
                  <a:gd name="connsiteX107" fmla="*/ 556112 w 645947"/>
                  <a:gd name="connsiteY107" fmla="*/ 840008 h 1047392"/>
                  <a:gd name="connsiteX108" fmla="*/ 560561 w 645947"/>
                  <a:gd name="connsiteY108" fmla="*/ 839524 h 1047392"/>
                  <a:gd name="connsiteX109" fmla="*/ 568445 w 645947"/>
                  <a:gd name="connsiteY109" fmla="*/ 838654 h 1047392"/>
                  <a:gd name="connsiteX110" fmla="*/ 580294 w 645947"/>
                  <a:gd name="connsiteY110" fmla="*/ 837348 h 1047392"/>
                  <a:gd name="connsiteX111" fmla="*/ 588177 w 645947"/>
                  <a:gd name="connsiteY111" fmla="*/ 836453 h 1047392"/>
                  <a:gd name="connsiteX112" fmla="*/ 615793 w 645947"/>
                  <a:gd name="connsiteY112" fmla="*/ 833358 h 1047392"/>
                  <a:gd name="connsiteX113" fmla="*/ 627618 w 645947"/>
                  <a:gd name="connsiteY113" fmla="*/ 832028 h 1047392"/>
                  <a:gd name="connsiteX114" fmla="*/ 643409 w 645947"/>
                  <a:gd name="connsiteY114" fmla="*/ 830214 h 1047392"/>
                  <a:gd name="connsiteX115" fmla="*/ 645948 w 645947"/>
                  <a:gd name="connsiteY115" fmla="*/ 825765 h 1047392"/>
                  <a:gd name="connsiteX116" fmla="*/ 642949 w 645947"/>
                  <a:gd name="connsiteY116" fmla="*/ 819381 h 1047392"/>
                  <a:gd name="connsiteX117" fmla="*/ 640386 w 645947"/>
                  <a:gd name="connsiteY117" fmla="*/ 814980 h 1047392"/>
                  <a:gd name="connsiteX118" fmla="*/ 639153 w 645947"/>
                  <a:gd name="connsiteY118" fmla="*/ 810748 h 1047392"/>
                  <a:gd name="connsiteX119" fmla="*/ 636710 w 645947"/>
                  <a:gd name="connsiteY119" fmla="*/ 806927 h 1047392"/>
                  <a:gd name="connsiteX120" fmla="*/ 632527 w 645947"/>
                  <a:gd name="connsiteY120" fmla="*/ 803010 h 1047392"/>
                  <a:gd name="connsiteX121" fmla="*/ 629649 w 645947"/>
                  <a:gd name="connsiteY121" fmla="*/ 797956 h 1047392"/>
                  <a:gd name="connsiteX122" fmla="*/ 625224 w 645947"/>
                  <a:gd name="connsiteY122" fmla="*/ 795779 h 1047392"/>
                  <a:gd name="connsiteX123" fmla="*/ 623169 w 645947"/>
                  <a:gd name="connsiteY123" fmla="*/ 790314 h 1047392"/>
                  <a:gd name="connsiteX124" fmla="*/ 623918 w 645947"/>
                  <a:gd name="connsiteY124" fmla="*/ 785309 h 1047392"/>
                  <a:gd name="connsiteX125" fmla="*/ 622081 w 645947"/>
                  <a:gd name="connsiteY125" fmla="*/ 779578 h 1047392"/>
                  <a:gd name="connsiteX126" fmla="*/ 620412 w 645947"/>
                  <a:gd name="connsiteY126" fmla="*/ 775080 h 1047392"/>
                  <a:gd name="connsiteX127" fmla="*/ 622467 w 645947"/>
                  <a:gd name="connsiteY127" fmla="*/ 770969 h 1047392"/>
                  <a:gd name="connsiteX128" fmla="*/ 623169 w 645947"/>
                  <a:gd name="connsiteY128" fmla="*/ 765891 h 1047392"/>
                  <a:gd name="connsiteX129" fmla="*/ 622951 w 645947"/>
                  <a:gd name="connsiteY129" fmla="*/ 760716 h 1047392"/>
                  <a:gd name="connsiteX130" fmla="*/ 621524 w 645947"/>
                  <a:gd name="connsiteY130" fmla="*/ 756194 h 1047392"/>
                  <a:gd name="connsiteX131" fmla="*/ 622129 w 645947"/>
                  <a:gd name="connsiteY131" fmla="*/ 751623 h 1047392"/>
                  <a:gd name="connsiteX132" fmla="*/ 622249 w 645947"/>
                  <a:gd name="connsiteY132" fmla="*/ 746714 h 1047392"/>
                  <a:gd name="connsiteX133" fmla="*/ 622346 w 645947"/>
                  <a:gd name="connsiteY133" fmla="*/ 742362 h 1047392"/>
                  <a:gd name="connsiteX134" fmla="*/ 623507 w 645947"/>
                  <a:gd name="connsiteY134" fmla="*/ 737187 h 1047392"/>
                  <a:gd name="connsiteX135" fmla="*/ 622854 w 645947"/>
                  <a:gd name="connsiteY135" fmla="*/ 732568 h 1047392"/>
                  <a:gd name="connsiteX136" fmla="*/ 623628 w 645947"/>
                  <a:gd name="connsiteY136" fmla="*/ 728336 h 1047392"/>
                  <a:gd name="connsiteX137" fmla="*/ 625031 w 645947"/>
                  <a:gd name="connsiteY137" fmla="*/ 722943 h 1047392"/>
                  <a:gd name="connsiteX138" fmla="*/ 625369 w 645947"/>
                  <a:gd name="connsiteY138" fmla="*/ 718204 h 1047392"/>
                  <a:gd name="connsiteX139" fmla="*/ 624354 w 645947"/>
                  <a:gd name="connsiteY139" fmla="*/ 713633 h 1047392"/>
                  <a:gd name="connsiteX140" fmla="*/ 621984 w 645947"/>
                  <a:gd name="connsiteY140" fmla="*/ 709208 h 1047392"/>
                  <a:gd name="connsiteX141" fmla="*/ 621452 w 645947"/>
                  <a:gd name="connsiteY141" fmla="*/ 704565 h 1047392"/>
                  <a:gd name="connsiteX142" fmla="*/ 620267 w 645947"/>
                  <a:gd name="connsiteY142" fmla="*/ 700551 h 1047392"/>
                  <a:gd name="connsiteX143" fmla="*/ 615987 w 645947"/>
                  <a:gd name="connsiteY143" fmla="*/ 696585 h 1047392"/>
                  <a:gd name="connsiteX144" fmla="*/ 612552 w 645947"/>
                  <a:gd name="connsiteY144" fmla="*/ 692063 h 1047392"/>
                  <a:gd name="connsiteX145" fmla="*/ 607764 w 645947"/>
                  <a:gd name="connsiteY145" fmla="*/ 687372 h 1047392"/>
                  <a:gd name="connsiteX146" fmla="*/ 605588 w 645947"/>
                  <a:gd name="connsiteY146" fmla="*/ 682971 h 1047392"/>
                  <a:gd name="connsiteX147" fmla="*/ 605564 w 645947"/>
                  <a:gd name="connsiteY147" fmla="*/ 678231 h 1047392"/>
                  <a:gd name="connsiteX148" fmla="*/ 604863 w 645947"/>
                  <a:gd name="connsiteY148" fmla="*/ 673636 h 1047392"/>
                  <a:gd name="connsiteX149" fmla="*/ 602711 w 645947"/>
                  <a:gd name="connsiteY149" fmla="*/ 669187 h 1047392"/>
                  <a:gd name="connsiteX150" fmla="*/ 601381 w 645947"/>
                  <a:gd name="connsiteY150" fmla="*/ 664641 h 1047392"/>
                  <a:gd name="connsiteX151" fmla="*/ 600631 w 645947"/>
                  <a:gd name="connsiteY151" fmla="*/ 660022 h 1047392"/>
                  <a:gd name="connsiteX152" fmla="*/ 598963 w 645947"/>
                  <a:gd name="connsiteY152" fmla="*/ 655524 h 1047392"/>
                  <a:gd name="connsiteX153" fmla="*/ 598793 w 645947"/>
                  <a:gd name="connsiteY153" fmla="*/ 650857 h 1047392"/>
                  <a:gd name="connsiteX154" fmla="*/ 600123 w 645947"/>
                  <a:gd name="connsiteY154" fmla="*/ 646553 h 1047392"/>
                  <a:gd name="connsiteX155" fmla="*/ 602832 w 645947"/>
                  <a:gd name="connsiteY155" fmla="*/ 642950 h 1047392"/>
                  <a:gd name="connsiteX156" fmla="*/ 604113 w 645947"/>
                  <a:gd name="connsiteY156" fmla="*/ 636154 h 1047392"/>
                  <a:gd name="connsiteX157" fmla="*/ 605226 w 645947"/>
                  <a:gd name="connsiteY157" fmla="*/ 631342 h 1047392"/>
                  <a:gd name="connsiteX158" fmla="*/ 607039 w 645947"/>
                  <a:gd name="connsiteY158" fmla="*/ 626433 h 1047392"/>
                  <a:gd name="connsiteX159" fmla="*/ 608901 w 645947"/>
                  <a:gd name="connsiteY159" fmla="*/ 621524 h 1047392"/>
                  <a:gd name="connsiteX160" fmla="*/ 609893 w 645947"/>
                  <a:gd name="connsiteY160" fmla="*/ 616712 h 1047392"/>
                  <a:gd name="connsiteX161" fmla="*/ 609385 w 645947"/>
                  <a:gd name="connsiteY161" fmla="*/ 612069 h 1047392"/>
                  <a:gd name="connsiteX162" fmla="*/ 609361 w 645947"/>
                  <a:gd name="connsiteY162" fmla="*/ 607378 h 1047392"/>
                  <a:gd name="connsiteX163" fmla="*/ 609337 w 645947"/>
                  <a:gd name="connsiteY163" fmla="*/ 602977 h 1047392"/>
                  <a:gd name="connsiteX164" fmla="*/ 608587 w 645947"/>
                  <a:gd name="connsiteY164" fmla="*/ 598285 h 1047392"/>
                  <a:gd name="connsiteX165" fmla="*/ 607378 w 645947"/>
                  <a:gd name="connsiteY165" fmla="*/ 594005 h 1047392"/>
                  <a:gd name="connsiteX166" fmla="*/ 606846 w 645947"/>
                  <a:gd name="connsiteY166" fmla="*/ 589338 h 1047392"/>
                  <a:gd name="connsiteX167" fmla="*/ 610134 w 645947"/>
                  <a:gd name="connsiteY167" fmla="*/ 584115 h 1047392"/>
                  <a:gd name="connsiteX168" fmla="*/ 614221 w 645947"/>
                  <a:gd name="connsiteY168" fmla="*/ 580246 h 1047392"/>
                  <a:gd name="connsiteX169" fmla="*/ 617993 w 645947"/>
                  <a:gd name="connsiteY169" fmla="*/ 577658 h 1047392"/>
                  <a:gd name="connsiteX170" fmla="*/ 618695 w 645947"/>
                  <a:gd name="connsiteY170" fmla="*/ 573402 h 1047392"/>
                  <a:gd name="connsiteX171" fmla="*/ 623144 w 645947"/>
                  <a:gd name="connsiteY171" fmla="*/ 571709 h 1047392"/>
                  <a:gd name="connsiteX172" fmla="*/ 627473 w 645947"/>
                  <a:gd name="connsiteY172" fmla="*/ 568421 h 1047392"/>
                  <a:gd name="connsiteX173" fmla="*/ 628078 w 645947"/>
                  <a:gd name="connsiteY173" fmla="*/ 564116 h 1047392"/>
                  <a:gd name="connsiteX174" fmla="*/ 631898 w 645947"/>
                  <a:gd name="connsiteY174" fmla="*/ 561916 h 1047392"/>
                  <a:gd name="connsiteX175" fmla="*/ 629117 w 645947"/>
                  <a:gd name="connsiteY175" fmla="*/ 558095 h 1047392"/>
                  <a:gd name="connsiteX176" fmla="*/ 623725 w 645947"/>
                  <a:gd name="connsiteY176" fmla="*/ 554033 h 1047392"/>
                  <a:gd name="connsiteX177" fmla="*/ 619009 w 645947"/>
                  <a:gd name="connsiteY177" fmla="*/ 552630 h 1047392"/>
                  <a:gd name="connsiteX178" fmla="*/ 614971 w 645947"/>
                  <a:gd name="connsiteY178" fmla="*/ 551614 h 1047392"/>
                  <a:gd name="connsiteX179" fmla="*/ 611005 w 645947"/>
                  <a:gd name="connsiteY179" fmla="*/ 549511 h 1047392"/>
                  <a:gd name="connsiteX180" fmla="*/ 611803 w 645947"/>
                  <a:gd name="connsiteY180" fmla="*/ 545230 h 1047392"/>
                  <a:gd name="connsiteX181" fmla="*/ 614173 w 645947"/>
                  <a:gd name="connsiteY181" fmla="*/ 541772 h 1047392"/>
                  <a:gd name="connsiteX182" fmla="*/ 613302 w 645947"/>
                  <a:gd name="connsiteY182" fmla="*/ 537202 h 1047392"/>
                  <a:gd name="connsiteX183" fmla="*/ 613762 w 645947"/>
                  <a:gd name="connsiteY183" fmla="*/ 532898 h 1047392"/>
                  <a:gd name="connsiteX184" fmla="*/ 616180 w 645947"/>
                  <a:gd name="connsiteY184" fmla="*/ 528786 h 1047392"/>
                  <a:gd name="connsiteX185" fmla="*/ 611706 w 645947"/>
                  <a:gd name="connsiteY185" fmla="*/ 523660 h 1047392"/>
                  <a:gd name="connsiteX186" fmla="*/ 609458 w 645947"/>
                  <a:gd name="connsiteY186" fmla="*/ 518074 h 1047392"/>
                  <a:gd name="connsiteX187" fmla="*/ 609191 w 645947"/>
                  <a:gd name="connsiteY187" fmla="*/ 513407 h 1047392"/>
                  <a:gd name="connsiteX188" fmla="*/ 607136 w 645947"/>
                  <a:gd name="connsiteY188" fmla="*/ 508957 h 1047392"/>
                  <a:gd name="connsiteX189" fmla="*/ 603629 w 645947"/>
                  <a:gd name="connsiteY189" fmla="*/ 506080 h 1047392"/>
                  <a:gd name="connsiteX190" fmla="*/ 600026 w 645947"/>
                  <a:gd name="connsiteY190" fmla="*/ 501993 h 1047392"/>
                  <a:gd name="connsiteX191" fmla="*/ 596472 w 645947"/>
                  <a:gd name="connsiteY191" fmla="*/ 499019 h 1047392"/>
                  <a:gd name="connsiteX192" fmla="*/ 593038 w 645947"/>
                  <a:gd name="connsiteY192" fmla="*/ 496479 h 1047392"/>
                  <a:gd name="connsiteX193" fmla="*/ 591224 w 645947"/>
                  <a:gd name="connsiteY193" fmla="*/ 491982 h 1047392"/>
                  <a:gd name="connsiteX194" fmla="*/ 590064 w 645947"/>
                  <a:gd name="connsiteY194" fmla="*/ 487435 h 1047392"/>
                  <a:gd name="connsiteX195" fmla="*/ 586412 w 645947"/>
                  <a:gd name="connsiteY195" fmla="*/ 485066 h 1047392"/>
                  <a:gd name="connsiteX196" fmla="*/ 587887 w 645947"/>
                  <a:gd name="connsiteY196" fmla="*/ 480858 h 1047392"/>
                  <a:gd name="connsiteX197" fmla="*/ 585155 w 645947"/>
                  <a:gd name="connsiteY197" fmla="*/ 476819 h 1047392"/>
                  <a:gd name="connsiteX198" fmla="*/ 582761 w 645947"/>
                  <a:gd name="connsiteY198" fmla="*/ 473313 h 1047392"/>
                  <a:gd name="connsiteX199" fmla="*/ 581720 w 645947"/>
                  <a:gd name="connsiteY199" fmla="*/ 468211 h 1047392"/>
                  <a:gd name="connsiteX200" fmla="*/ 580753 w 645947"/>
                  <a:gd name="connsiteY200" fmla="*/ 464100 h 1047392"/>
                  <a:gd name="connsiteX201" fmla="*/ 576788 w 645947"/>
                  <a:gd name="connsiteY201" fmla="*/ 460738 h 1047392"/>
                  <a:gd name="connsiteX202" fmla="*/ 579593 w 645947"/>
                  <a:gd name="connsiteY202" fmla="*/ 457643 h 1047392"/>
                  <a:gd name="connsiteX203" fmla="*/ 576280 w 645947"/>
                  <a:gd name="connsiteY203" fmla="*/ 453387 h 1047392"/>
                  <a:gd name="connsiteX204" fmla="*/ 571927 w 645947"/>
                  <a:gd name="connsiteY204" fmla="*/ 450437 h 1047392"/>
                  <a:gd name="connsiteX205" fmla="*/ 571056 w 645947"/>
                  <a:gd name="connsiteY205" fmla="*/ 445987 h 1047392"/>
                  <a:gd name="connsiteX206" fmla="*/ 571709 w 645947"/>
                  <a:gd name="connsiteY206" fmla="*/ 441587 h 1047392"/>
                  <a:gd name="connsiteX207" fmla="*/ 567332 w 645947"/>
                  <a:gd name="connsiteY207" fmla="*/ 439990 h 1047392"/>
                  <a:gd name="connsiteX208" fmla="*/ 565761 w 645947"/>
                  <a:gd name="connsiteY208" fmla="*/ 433800 h 1047392"/>
                  <a:gd name="connsiteX209" fmla="*/ 564455 w 645947"/>
                  <a:gd name="connsiteY209" fmla="*/ 429230 h 1047392"/>
                  <a:gd name="connsiteX210" fmla="*/ 561891 w 645947"/>
                  <a:gd name="connsiteY210" fmla="*/ 420137 h 1047392"/>
                  <a:gd name="connsiteX211" fmla="*/ 560610 w 645947"/>
                  <a:gd name="connsiteY211" fmla="*/ 415567 h 1047392"/>
                  <a:gd name="connsiteX212" fmla="*/ 559328 w 645947"/>
                  <a:gd name="connsiteY212" fmla="*/ 411020 h 1047392"/>
                  <a:gd name="connsiteX213" fmla="*/ 558023 w 645947"/>
                  <a:gd name="connsiteY213" fmla="*/ 406450 h 1047392"/>
                  <a:gd name="connsiteX214" fmla="*/ 556741 w 645947"/>
                  <a:gd name="connsiteY214" fmla="*/ 401904 h 1047392"/>
                  <a:gd name="connsiteX215" fmla="*/ 554177 w 645947"/>
                  <a:gd name="connsiteY215" fmla="*/ 392787 h 1047392"/>
                  <a:gd name="connsiteX216" fmla="*/ 552896 w 645947"/>
                  <a:gd name="connsiteY216" fmla="*/ 388241 h 1047392"/>
                  <a:gd name="connsiteX217" fmla="*/ 551614 w 645947"/>
                  <a:gd name="connsiteY217" fmla="*/ 383671 h 1047392"/>
                  <a:gd name="connsiteX218" fmla="*/ 550332 w 645947"/>
                  <a:gd name="connsiteY218" fmla="*/ 379124 h 1047392"/>
                  <a:gd name="connsiteX219" fmla="*/ 549051 w 645947"/>
                  <a:gd name="connsiteY219" fmla="*/ 374554 h 1047392"/>
                  <a:gd name="connsiteX220" fmla="*/ 547721 w 645947"/>
                  <a:gd name="connsiteY220" fmla="*/ 370008 h 1047392"/>
                  <a:gd name="connsiteX221" fmla="*/ 546415 w 645947"/>
                  <a:gd name="connsiteY221" fmla="*/ 365438 h 1047392"/>
                  <a:gd name="connsiteX222" fmla="*/ 545109 w 645947"/>
                  <a:gd name="connsiteY222" fmla="*/ 360891 h 1047392"/>
                  <a:gd name="connsiteX223" fmla="*/ 543828 w 645947"/>
                  <a:gd name="connsiteY223" fmla="*/ 356345 h 1047392"/>
                  <a:gd name="connsiteX224" fmla="*/ 542618 w 645947"/>
                  <a:gd name="connsiteY224" fmla="*/ 352065 h 1047392"/>
                  <a:gd name="connsiteX225" fmla="*/ 541192 w 645947"/>
                  <a:gd name="connsiteY225" fmla="*/ 347229 h 1047392"/>
                  <a:gd name="connsiteX226" fmla="*/ 539959 w 645947"/>
                  <a:gd name="connsiteY226" fmla="*/ 342658 h 1047392"/>
                  <a:gd name="connsiteX227" fmla="*/ 536331 w 645947"/>
                  <a:gd name="connsiteY227" fmla="*/ 328947 h 1047392"/>
                  <a:gd name="connsiteX228" fmla="*/ 534856 w 645947"/>
                  <a:gd name="connsiteY228" fmla="*/ 324425 h 1047392"/>
                  <a:gd name="connsiteX229" fmla="*/ 533405 w 645947"/>
                  <a:gd name="connsiteY229" fmla="*/ 319903 h 1047392"/>
                  <a:gd name="connsiteX230" fmla="*/ 532414 w 645947"/>
                  <a:gd name="connsiteY230" fmla="*/ 315284 h 1047392"/>
                  <a:gd name="connsiteX231" fmla="*/ 531350 w 645947"/>
                  <a:gd name="connsiteY231" fmla="*/ 310690 h 1047392"/>
                  <a:gd name="connsiteX232" fmla="*/ 530117 w 645947"/>
                  <a:gd name="connsiteY232" fmla="*/ 306143 h 1047392"/>
                  <a:gd name="connsiteX233" fmla="*/ 528907 w 645947"/>
                  <a:gd name="connsiteY233" fmla="*/ 301573 h 1047392"/>
                  <a:gd name="connsiteX234" fmla="*/ 527674 w 645947"/>
                  <a:gd name="connsiteY234" fmla="*/ 297003 h 1047392"/>
                  <a:gd name="connsiteX235" fmla="*/ 526344 w 645947"/>
                  <a:gd name="connsiteY235" fmla="*/ 292432 h 1047392"/>
                  <a:gd name="connsiteX236" fmla="*/ 525062 w 645947"/>
                  <a:gd name="connsiteY236" fmla="*/ 288055 h 1047392"/>
                  <a:gd name="connsiteX237" fmla="*/ 523732 w 645947"/>
                  <a:gd name="connsiteY237" fmla="*/ 283315 h 1047392"/>
                  <a:gd name="connsiteX238" fmla="*/ 522450 w 645947"/>
                  <a:gd name="connsiteY238" fmla="*/ 278769 h 1047392"/>
                  <a:gd name="connsiteX239" fmla="*/ 521169 w 645947"/>
                  <a:gd name="connsiteY239" fmla="*/ 274199 h 1047392"/>
                  <a:gd name="connsiteX240" fmla="*/ 519888 w 645947"/>
                  <a:gd name="connsiteY240" fmla="*/ 269629 h 1047392"/>
                  <a:gd name="connsiteX241" fmla="*/ 518751 w 645947"/>
                  <a:gd name="connsiteY241" fmla="*/ 265276 h 1047392"/>
                  <a:gd name="connsiteX242" fmla="*/ 517252 w 645947"/>
                  <a:gd name="connsiteY242" fmla="*/ 260536 h 1047392"/>
                  <a:gd name="connsiteX243" fmla="*/ 515800 w 645947"/>
                  <a:gd name="connsiteY243" fmla="*/ 255990 h 1047392"/>
                  <a:gd name="connsiteX244" fmla="*/ 514761 w 645947"/>
                  <a:gd name="connsiteY244" fmla="*/ 251395 h 1047392"/>
                  <a:gd name="connsiteX245" fmla="*/ 513527 w 645947"/>
                  <a:gd name="connsiteY245" fmla="*/ 246825 h 1047392"/>
                  <a:gd name="connsiteX246" fmla="*/ 512294 w 645947"/>
                  <a:gd name="connsiteY246" fmla="*/ 242255 h 1047392"/>
                  <a:gd name="connsiteX247" fmla="*/ 511085 w 645947"/>
                  <a:gd name="connsiteY247" fmla="*/ 237733 h 1047392"/>
                  <a:gd name="connsiteX248" fmla="*/ 509659 w 645947"/>
                  <a:gd name="connsiteY248" fmla="*/ 233452 h 1047392"/>
                  <a:gd name="connsiteX249" fmla="*/ 508474 w 645947"/>
                  <a:gd name="connsiteY249" fmla="*/ 228568 h 1047392"/>
                  <a:gd name="connsiteX250" fmla="*/ 507313 w 645947"/>
                  <a:gd name="connsiteY250" fmla="*/ 224408 h 1047392"/>
                  <a:gd name="connsiteX251" fmla="*/ 505838 w 645947"/>
                  <a:gd name="connsiteY251" fmla="*/ 219451 h 1047392"/>
                  <a:gd name="connsiteX252" fmla="*/ 504508 w 645947"/>
                  <a:gd name="connsiteY252" fmla="*/ 214881 h 1047392"/>
                  <a:gd name="connsiteX253" fmla="*/ 503444 w 645947"/>
                  <a:gd name="connsiteY253" fmla="*/ 210697 h 1047392"/>
                  <a:gd name="connsiteX254" fmla="*/ 502017 w 645947"/>
                  <a:gd name="connsiteY254" fmla="*/ 205740 h 1047392"/>
                  <a:gd name="connsiteX255" fmla="*/ 500687 w 645947"/>
                  <a:gd name="connsiteY255" fmla="*/ 201194 h 1047392"/>
                  <a:gd name="connsiteX256" fmla="*/ 499260 w 645947"/>
                  <a:gd name="connsiteY256" fmla="*/ 196647 h 1047392"/>
                  <a:gd name="connsiteX257" fmla="*/ 497906 w 645947"/>
                  <a:gd name="connsiteY257" fmla="*/ 192077 h 1047392"/>
                  <a:gd name="connsiteX258" fmla="*/ 496552 w 645947"/>
                  <a:gd name="connsiteY258" fmla="*/ 187531 h 1047392"/>
                  <a:gd name="connsiteX259" fmla="*/ 495198 w 645947"/>
                  <a:gd name="connsiteY259" fmla="*/ 182985 h 1047392"/>
                  <a:gd name="connsiteX260" fmla="*/ 493989 w 645947"/>
                  <a:gd name="connsiteY260" fmla="*/ 178390 h 1047392"/>
                  <a:gd name="connsiteX261" fmla="*/ 492635 w 645947"/>
                  <a:gd name="connsiteY261" fmla="*/ 173844 h 1047392"/>
                  <a:gd name="connsiteX262" fmla="*/ 491353 w 645947"/>
                  <a:gd name="connsiteY262" fmla="*/ 169274 h 1047392"/>
                  <a:gd name="connsiteX263" fmla="*/ 490047 w 645947"/>
                  <a:gd name="connsiteY263" fmla="*/ 164727 h 1047392"/>
                  <a:gd name="connsiteX264" fmla="*/ 488838 w 645947"/>
                  <a:gd name="connsiteY264" fmla="*/ 160544 h 1047392"/>
                  <a:gd name="connsiteX265" fmla="*/ 487435 w 645947"/>
                  <a:gd name="connsiteY265" fmla="*/ 155587 h 1047392"/>
                  <a:gd name="connsiteX266" fmla="*/ 486130 w 645947"/>
                  <a:gd name="connsiteY266" fmla="*/ 151016 h 1047392"/>
                  <a:gd name="connsiteX267" fmla="*/ 484848 w 645947"/>
                  <a:gd name="connsiteY267" fmla="*/ 146470 h 1047392"/>
                  <a:gd name="connsiteX268" fmla="*/ 483591 w 645947"/>
                  <a:gd name="connsiteY268" fmla="*/ 141900 h 1047392"/>
                  <a:gd name="connsiteX269" fmla="*/ 482188 w 645947"/>
                  <a:gd name="connsiteY269" fmla="*/ 137329 h 1047392"/>
                  <a:gd name="connsiteX270" fmla="*/ 481003 w 645947"/>
                  <a:gd name="connsiteY270" fmla="*/ 132759 h 1047392"/>
                  <a:gd name="connsiteX271" fmla="*/ 479697 w 645947"/>
                  <a:gd name="connsiteY271" fmla="*/ 128188 h 1047392"/>
                  <a:gd name="connsiteX272" fmla="*/ 478391 w 645947"/>
                  <a:gd name="connsiteY272" fmla="*/ 123666 h 1047392"/>
                  <a:gd name="connsiteX273" fmla="*/ 477134 w 645947"/>
                  <a:gd name="connsiteY273" fmla="*/ 119072 h 1047392"/>
                  <a:gd name="connsiteX274" fmla="*/ 475877 w 645947"/>
                  <a:gd name="connsiteY274" fmla="*/ 114501 h 1047392"/>
                  <a:gd name="connsiteX275" fmla="*/ 474450 w 645947"/>
                  <a:gd name="connsiteY275" fmla="*/ 109955 h 1047392"/>
                  <a:gd name="connsiteX276" fmla="*/ 473023 w 645947"/>
                  <a:gd name="connsiteY276" fmla="*/ 105385 h 1047392"/>
                  <a:gd name="connsiteX277" fmla="*/ 471717 w 645947"/>
                  <a:gd name="connsiteY277" fmla="*/ 100839 h 1047392"/>
                  <a:gd name="connsiteX278" fmla="*/ 470411 w 645947"/>
                  <a:gd name="connsiteY278" fmla="*/ 96268 h 1047392"/>
                  <a:gd name="connsiteX279" fmla="*/ 469227 w 645947"/>
                  <a:gd name="connsiteY279" fmla="*/ 91674 h 1047392"/>
                  <a:gd name="connsiteX280" fmla="*/ 468017 w 645947"/>
                  <a:gd name="connsiteY280" fmla="*/ 87103 h 1047392"/>
                  <a:gd name="connsiteX281" fmla="*/ 466760 w 645947"/>
                  <a:gd name="connsiteY281" fmla="*/ 82533 h 1047392"/>
                  <a:gd name="connsiteX282" fmla="*/ 465478 w 645947"/>
                  <a:gd name="connsiteY282" fmla="*/ 77963 h 1047392"/>
                  <a:gd name="connsiteX283" fmla="*/ 464221 w 645947"/>
                  <a:gd name="connsiteY283" fmla="*/ 73392 h 1047392"/>
                  <a:gd name="connsiteX284" fmla="*/ 462915 w 645947"/>
                  <a:gd name="connsiteY284" fmla="*/ 68822 h 1047392"/>
                  <a:gd name="connsiteX285" fmla="*/ 461609 w 645947"/>
                  <a:gd name="connsiteY285" fmla="*/ 64276 h 1047392"/>
                  <a:gd name="connsiteX286" fmla="*/ 460255 w 645947"/>
                  <a:gd name="connsiteY286" fmla="*/ 59705 h 1047392"/>
                  <a:gd name="connsiteX287" fmla="*/ 458973 w 645947"/>
                  <a:gd name="connsiteY287" fmla="*/ 55135 h 1047392"/>
                  <a:gd name="connsiteX288" fmla="*/ 457836 w 645947"/>
                  <a:gd name="connsiteY288" fmla="*/ 50540 h 1047392"/>
                  <a:gd name="connsiteX289" fmla="*/ 456603 w 645947"/>
                  <a:gd name="connsiteY289" fmla="*/ 45970 h 1047392"/>
                  <a:gd name="connsiteX290" fmla="*/ 455249 w 645947"/>
                  <a:gd name="connsiteY290" fmla="*/ 41424 h 1047392"/>
                  <a:gd name="connsiteX291" fmla="*/ 453943 w 645947"/>
                  <a:gd name="connsiteY291" fmla="*/ 36853 h 1047392"/>
                  <a:gd name="connsiteX292" fmla="*/ 452613 w 645947"/>
                  <a:gd name="connsiteY292" fmla="*/ 32283 h 1047392"/>
                  <a:gd name="connsiteX293" fmla="*/ 451501 w 645947"/>
                  <a:gd name="connsiteY293" fmla="*/ 27978 h 1047392"/>
                  <a:gd name="connsiteX294" fmla="*/ 450026 w 645947"/>
                  <a:gd name="connsiteY294" fmla="*/ 23142 h 1047392"/>
                  <a:gd name="connsiteX295" fmla="*/ 448696 w 645947"/>
                  <a:gd name="connsiteY295" fmla="*/ 18596 h 1047392"/>
                  <a:gd name="connsiteX296" fmla="*/ 447414 w 645947"/>
                  <a:gd name="connsiteY296" fmla="*/ 14025 h 1047392"/>
                  <a:gd name="connsiteX297" fmla="*/ 446109 w 645947"/>
                  <a:gd name="connsiteY297" fmla="*/ 9455 h 1047392"/>
                  <a:gd name="connsiteX298" fmla="*/ 444948 w 645947"/>
                  <a:gd name="connsiteY298" fmla="*/ 5271 h 1047392"/>
                  <a:gd name="connsiteX299" fmla="*/ 444101 w 645947"/>
                  <a:gd name="connsiteY299" fmla="*/ 242 h 1047392"/>
                  <a:gd name="connsiteX300" fmla="*/ 436774 w 645947"/>
                  <a:gd name="connsiteY300" fmla="*/ 0 h 1047392"/>
                  <a:gd name="connsiteX301" fmla="*/ 421733 w 645947"/>
                  <a:gd name="connsiteY301" fmla="*/ 1330 h 1047392"/>
                  <a:gd name="connsiteX302" fmla="*/ 406692 w 645947"/>
                  <a:gd name="connsiteY302" fmla="*/ 2636 h 1047392"/>
                  <a:gd name="connsiteX303" fmla="*/ 399292 w 645947"/>
                  <a:gd name="connsiteY303" fmla="*/ 3289 h 1047392"/>
                  <a:gd name="connsiteX304" fmla="*/ 391675 w 645947"/>
                  <a:gd name="connsiteY304" fmla="*/ 4038 h 1047392"/>
                  <a:gd name="connsiteX305" fmla="*/ 380406 w 645947"/>
                  <a:gd name="connsiteY305" fmla="*/ 5151 h 1047392"/>
                  <a:gd name="connsiteX306" fmla="*/ 372886 w 645947"/>
                  <a:gd name="connsiteY306" fmla="*/ 5900 h 1047392"/>
                  <a:gd name="connsiteX307" fmla="*/ 361617 w 645947"/>
                  <a:gd name="connsiteY307" fmla="*/ 6988 h 1047392"/>
                  <a:gd name="connsiteX308" fmla="*/ 350348 w 645947"/>
                  <a:gd name="connsiteY308" fmla="*/ 8077 h 1047392"/>
                  <a:gd name="connsiteX309" fmla="*/ 342828 w 645947"/>
                  <a:gd name="connsiteY309" fmla="*/ 8802 h 1047392"/>
                  <a:gd name="connsiteX310" fmla="*/ 331558 w 645947"/>
                  <a:gd name="connsiteY310" fmla="*/ 9866 h 1047392"/>
                  <a:gd name="connsiteX311" fmla="*/ 324062 w 645947"/>
                  <a:gd name="connsiteY311" fmla="*/ 10592 h 1047392"/>
                  <a:gd name="connsiteX312" fmla="*/ 316541 w 645947"/>
                  <a:gd name="connsiteY312" fmla="*/ 11269 h 1047392"/>
                  <a:gd name="connsiteX313" fmla="*/ 309021 w 645947"/>
                  <a:gd name="connsiteY313" fmla="*/ 11970 h 1047392"/>
                  <a:gd name="connsiteX314" fmla="*/ 301500 w 645947"/>
                  <a:gd name="connsiteY314" fmla="*/ 12671 h 1047392"/>
                  <a:gd name="connsiteX315" fmla="*/ 294004 w 645947"/>
                  <a:gd name="connsiteY315" fmla="*/ 13348 h 1047392"/>
                  <a:gd name="connsiteX316" fmla="*/ 286483 w 645947"/>
                  <a:gd name="connsiteY316" fmla="*/ 14050 h 1047392"/>
                  <a:gd name="connsiteX317" fmla="*/ 278963 w 645947"/>
                  <a:gd name="connsiteY317" fmla="*/ 14727 h 1047392"/>
                  <a:gd name="connsiteX318" fmla="*/ 271442 w 645947"/>
                  <a:gd name="connsiteY318" fmla="*/ 15404 h 1047392"/>
                  <a:gd name="connsiteX319" fmla="*/ 263922 w 645947"/>
                  <a:gd name="connsiteY319" fmla="*/ 16081 h 1047392"/>
                  <a:gd name="connsiteX320" fmla="*/ 256401 w 645947"/>
                  <a:gd name="connsiteY320" fmla="*/ 16758 h 1047392"/>
                  <a:gd name="connsiteX321" fmla="*/ 248905 w 645947"/>
                  <a:gd name="connsiteY321" fmla="*/ 17411 h 1047392"/>
                  <a:gd name="connsiteX322" fmla="*/ 242762 w 645947"/>
                  <a:gd name="connsiteY322" fmla="*/ 17967 h 1047392"/>
                  <a:gd name="connsiteX323" fmla="*/ 237612 w 645947"/>
                  <a:gd name="connsiteY323" fmla="*/ 18427 h 1047392"/>
                  <a:gd name="connsiteX324" fmla="*/ 230091 w 645947"/>
                  <a:gd name="connsiteY324" fmla="*/ 19079 h 1047392"/>
                  <a:gd name="connsiteX325" fmla="*/ 222571 w 645947"/>
                  <a:gd name="connsiteY325" fmla="*/ 19708 h 1047392"/>
                  <a:gd name="connsiteX326" fmla="*/ 215074 w 645947"/>
                  <a:gd name="connsiteY326" fmla="*/ 20361 h 1047392"/>
                  <a:gd name="connsiteX327" fmla="*/ 207553 w 645947"/>
                  <a:gd name="connsiteY327" fmla="*/ 20990 h 1047392"/>
                  <a:gd name="connsiteX328" fmla="*/ 200033 w 645947"/>
                  <a:gd name="connsiteY328" fmla="*/ 21619 h 1047392"/>
                  <a:gd name="connsiteX329" fmla="*/ 192512 w 645947"/>
                  <a:gd name="connsiteY329" fmla="*/ 22247 h 1047392"/>
                  <a:gd name="connsiteX330" fmla="*/ 184992 w 645947"/>
                  <a:gd name="connsiteY330" fmla="*/ 22876 h 1047392"/>
                  <a:gd name="connsiteX331" fmla="*/ 177447 w 645947"/>
                  <a:gd name="connsiteY331" fmla="*/ 23505 h 1047392"/>
                  <a:gd name="connsiteX332" fmla="*/ 169951 w 645947"/>
                  <a:gd name="connsiteY332" fmla="*/ 24109 h 1047392"/>
                  <a:gd name="connsiteX333" fmla="*/ 162406 w 645947"/>
                  <a:gd name="connsiteY333" fmla="*/ 24690 h 1047392"/>
                  <a:gd name="connsiteX334" fmla="*/ 147365 w 645947"/>
                  <a:gd name="connsiteY334" fmla="*/ 25899 h 1047392"/>
                  <a:gd name="connsiteX335" fmla="*/ 139844 w 645947"/>
                  <a:gd name="connsiteY335" fmla="*/ 26503 h 1047392"/>
                  <a:gd name="connsiteX336" fmla="*/ 132324 w 645947"/>
                  <a:gd name="connsiteY336" fmla="*/ 27108 h 1047392"/>
                  <a:gd name="connsiteX337" fmla="*/ 124803 w 645947"/>
                  <a:gd name="connsiteY337" fmla="*/ 27712 h 1047392"/>
                  <a:gd name="connsiteX338" fmla="*/ 117282 w 645947"/>
                  <a:gd name="connsiteY338" fmla="*/ 28293 h 1047392"/>
                  <a:gd name="connsiteX339" fmla="*/ 105989 w 645947"/>
                  <a:gd name="connsiteY339" fmla="*/ 29163 h 1047392"/>
                  <a:gd name="connsiteX340" fmla="*/ 98469 w 645947"/>
                  <a:gd name="connsiteY340" fmla="*/ 29768 h 1047392"/>
                  <a:gd name="connsiteX341" fmla="*/ 90948 w 645947"/>
                  <a:gd name="connsiteY341" fmla="*/ 30348 h 1047392"/>
                  <a:gd name="connsiteX342" fmla="*/ 79655 w 645947"/>
                  <a:gd name="connsiteY342" fmla="*/ 31194 h 1047392"/>
                  <a:gd name="connsiteX343" fmla="*/ 60842 w 645947"/>
                  <a:gd name="connsiteY343" fmla="*/ 32621 h 1047392"/>
                  <a:gd name="connsiteX344" fmla="*/ 49549 w 645947"/>
                  <a:gd name="connsiteY344" fmla="*/ 33468 h 1047392"/>
                  <a:gd name="connsiteX345" fmla="*/ 42028 w 645947"/>
                  <a:gd name="connsiteY345" fmla="*/ 34024 h 1047392"/>
                  <a:gd name="connsiteX346" fmla="*/ 37167 w 645947"/>
                  <a:gd name="connsiteY346" fmla="*/ 34387 h 1047392"/>
                  <a:gd name="connsiteX347" fmla="*/ 23214 w 645947"/>
                  <a:gd name="connsiteY347" fmla="*/ 35402 h 1047392"/>
                  <a:gd name="connsiteX348" fmla="*/ 4401 w 645947"/>
                  <a:gd name="connsiteY348" fmla="*/ 36732 h 1047392"/>
                  <a:gd name="connsiteX349" fmla="*/ 0 w 645947"/>
                  <a:gd name="connsiteY349" fmla="*/ 37047 h 1047392"/>
                  <a:gd name="connsiteX350" fmla="*/ 2467 w 645947"/>
                  <a:gd name="connsiteY350" fmla="*/ 42657 h 1047392"/>
                  <a:gd name="connsiteX351" fmla="*/ 5223 w 645947"/>
                  <a:gd name="connsiteY351" fmla="*/ 46719 h 1047392"/>
                  <a:gd name="connsiteX352" fmla="*/ 7714 w 645947"/>
                  <a:gd name="connsiteY352" fmla="*/ 50395 h 1047392"/>
                  <a:gd name="connsiteX353" fmla="*/ 11269 w 645947"/>
                  <a:gd name="connsiteY353" fmla="*/ 55159 h 1047392"/>
                  <a:gd name="connsiteX354" fmla="*/ 15307 w 645947"/>
                  <a:gd name="connsiteY354" fmla="*/ 57456 h 1047392"/>
                  <a:gd name="connsiteX355" fmla="*/ 18765 w 645947"/>
                  <a:gd name="connsiteY355" fmla="*/ 60092 h 1047392"/>
                  <a:gd name="connsiteX356" fmla="*/ 18861 w 645947"/>
                  <a:gd name="connsiteY356" fmla="*/ 64783 h 1047392"/>
                  <a:gd name="connsiteX357" fmla="*/ 18668 w 645947"/>
                  <a:gd name="connsiteY357" fmla="*/ 69499 h 1047392"/>
                  <a:gd name="connsiteX358" fmla="*/ 18499 w 645947"/>
                  <a:gd name="connsiteY358" fmla="*/ 74214 h 1047392"/>
                  <a:gd name="connsiteX359" fmla="*/ 18330 w 645947"/>
                  <a:gd name="connsiteY359" fmla="*/ 78930 h 1047392"/>
                  <a:gd name="connsiteX360" fmla="*/ 18136 w 645947"/>
                  <a:gd name="connsiteY360" fmla="*/ 83645 h 1047392"/>
                  <a:gd name="connsiteX361" fmla="*/ 17967 w 645947"/>
                  <a:gd name="connsiteY361" fmla="*/ 88336 h 1047392"/>
                  <a:gd name="connsiteX362" fmla="*/ 17773 w 645947"/>
                  <a:gd name="connsiteY362" fmla="*/ 93052 h 1047392"/>
                  <a:gd name="connsiteX363" fmla="*/ 17652 w 645947"/>
                  <a:gd name="connsiteY363" fmla="*/ 97767 h 1047392"/>
                  <a:gd name="connsiteX364" fmla="*/ 17556 w 645947"/>
                  <a:gd name="connsiteY364" fmla="*/ 102483 h 1047392"/>
                  <a:gd name="connsiteX365" fmla="*/ 17435 w 645947"/>
                  <a:gd name="connsiteY365" fmla="*/ 107174 h 1047392"/>
                  <a:gd name="connsiteX366" fmla="*/ 17338 w 645947"/>
                  <a:gd name="connsiteY366" fmla="*/ 111890 h 1047392"/>
                  <a:gd name="connsiteX367" fmla="*/ 17024 w 645947"/>
                  <a:gd name="connsiteY367" fmla="*/ 126012 h 1047392"/>
                  <a:gd name="connsiteX368" fmla="*/ 16927 w 645947"/>
                  <a:gd name="connsiteY368" fmla="*/ 130703 h 1047392"/>
                  <a:gd name="connsiteX369" fmla="*/ 16831 w 645947"/>
                  <a:gd name="connsiteY369" fmla="*/ 135419 h 1047392"/>
                  <a:gd name="connsiteX370" fmla="*/ 16420 w 645947"/>
                  <a:gd name="connsiteY370" fmla="*/ 140158 h 1047392"/>
                  <a:gd name="connsiteX371" fmla="*/ 16420 w 645947"/>
                  <a:gd name="connsiteY371" fmla="*/ 144850 h 1047392"/>
                  <a:gd name="connsiteX372" fmla="*/ 16420 w 645947"/>
                  <a:gd name="connsiteY372" fmla="*/ 149541 h 1047392"/>
                  <a:gd name="connsiteX373" fmla="*/ 16202 w 645947"/>
                  <a:gd name="connsiteY373" fmla="*/ 154256 h 1047392"/>
                  <a:gd name="connsiteX374" fmla="*/ 15911 w 645947"/>
                  <a:gd name="connsiteY374" fmla="*/ 158972 h 1047392"/>
                  <a:gd name="connsiteX375" fmla="*/ 15839 w 645947"/>
                  <a:gd name="connsiteY375" fmla="*/ 168379 h 1047392"/>
                  <a:gd name="connsiteX376" fmla="*/ 15791 w 645947"/>
                  <a:gd name="connsiteY376" fmla="*/ 173070 h 1047392"/>
                  <a:gd name="connsiteX377" fmla="*/ 15767 w 645947"/>
                  <a:gd name="connsiteY377" fmla="*/ 177785 h 1047392"/>
                  <a:gd name="connsiteX378" fmla="*/ 15500 w 645947"/>
                  <a:gd name="connsiteY378" fmla="*/ 182356 h 1047392"/>
                  <a:gd name="connsiteX379" fmla="*/ 15428 w 645947"/>
                  <a:gd name="connsiteY379" fmla="*/ 187192 h 1047392"/>
                  <a:gd name="connsiteX380" fmla="*/ 15331 w 645947"/>
                  <a:gd name="connsiteY380" fmla="*/ 191884 h 1047392"/>
                  <a:gd name="connsiteX381" fmla="*/ 15258 w 645947"/>
                  <a:gd name="connsiteY381" fmla="*/ 196599 h 1047392"/>
                  <a:gd name="connsiteX382" fmla="*/ 15186 w 645947"/>
                  <a:gd name="connsiteY382" fmla="*/ 201291 h 1047392"/>
                  <a:gd name="connsiteX383" fmla="*/ 15090 w 645947"/>
                  <a:gd name="connsiteY383" fmla="*/ 206006 h 1047392"/>
                  <a:gd name="connsiteX384" fmla="*/ 15017 w 645947"/>
                  <a:gd name="connsiteY384" fmla="*/ 210697 h 1047392"/>
                  <a:gd name="connsiteX385" fmla="*/ 14920 w 645947"/>
                  <a:gd name="connsiteY385" fmla="*/ 215413 h 1047392"/>
                  <a:gd name="connsiteX386" fmla="*/ 14847 w 645947"/>
                  <a:gd name="connsiteY386" fmla="*/ 220104 h 1047392"/>
                  <a:gd name="connsiteX387" fmla="*/ 14775 w 645947"/>
                  <a:gd name="connsiteY387" fmla="*/ 224819 h 1047392"/>
                  <a:gd name="connsiteX388" fmla="*/ 14678 w 645947"/>
                  <a:gd name="connsiteY388" fmla="*/ 229511 h 1047392"/>
                  <a:gd name="connsiteX389" fmla="*/ 14606 w 645947"/>
                  <a:gd name="connsiteY389" fmla="*/ 234105 h 1047392"/>
                  <a:gd name="connsiteX390" fmla="*/ 14412 w 645947"/>
                  <a:gd name="connsiteY390" fmla="*/ 238724 h 1047392"/>
                  <a:gd name="connsiteX391" fmla="*/ 14194 w 645947"/>
                  <a:gd name="connsiteY391" fmla="*/ 243633 h 1047392"/>
                  <a:gd name="connsiteX392" fmla="*/ 14267 w 645947"/>
                  <a:gd name="connsiteY392" fmla="*/ 248324 h 1047392"/>
                  <a:gd name="connsiteX393" fmla="*/ 13856 w 645947"/>
                  <a:gd name="connsiteY393" fmla="*/ 253040 h 1047392"/>
                  <a:gd name="connsiteX394" fmla="*/ 13808 w 645947"/>
                  <a:gd name="connsiteY394" fmla="*/ 257755 h 1047392"/>
                  <a:gd name="connsiteX395" fmla="*/ 13832 w 645947"/>
                  <a:gd name="connsiteY395" fmla="*/ 262446 h 1047392"/>
                  <a:gd name="connsiteX396" fmla="*/ 13856 w 645947"/>
                  <a:gd name="connsiteY396" fmla="*/ 267138 h 1047392"/>
                  <a:gd name="connsiteX397" fmla="*/ 13687 w 645947"/>
                  <a:gd name="connsiteY397" fmla="*/ 271829 h 1047392"/>
                  <a:gd name="connsiteX398" fmla="*/ 13929 w 645947"/>
                  <a:gd name="connsiteY398" fmla="*/ 276496 h 1047392"/>
                  <a:gd name="connsiteX399" fmla="*/ 13493 w 645947"/>
                  <a:gd name="connsiteY399" fmla="*/ 281236 h 1047392"/>
                  <a:gd name="connsiteX400" fmla="*/ 13421 w 645947"/>
                  <a:gd name="connsiteY400" fmla="*/ 285782 h 1047392"/>
                  <a:gd name="connsiteX401" fmla="*/ 13348 w 645947"/>
                  <a:gd name="connsiteY401" fmla="*/ 290643 h 1047392"/>
                  <a:gd name="connsiteX402" fmla="*/ 13276 w 645947"/>
                  <a:gd name="connsiteY402" fmla="*/ 295334 h 1047392"/>
                  <a:gd name="connsiteX403" fmla="*/ 13203 w 645947"/>
                  <a:gd name="connsiteY403" fmla="*/ 300050 h 1047392"/>
                  <a:gd name="connsiteX404" fmla="*/ 13131 w 645947"/>
                  <a:gd name="connsiteY404" fmla="*/ 304741 h 1047392"/>
                  <a:gd name="connsiteX405" fmla="*/ 13058 w 645947"/>
                  <a:gd name="connsiteY405" fmla="*/ 309432 h 1047392"/>
                  <a:gd name="connsiteX406" fmla="*/ 12961 w 645947"/>
                  <a:gd name="connsiteY406" fmla="*/ 314123 h 1047392"/>
                  <a:gd name="connsiteX407" fmla="*/ 12889 w 645947"/>
                  <a:gd name="connsiteY407" fmla="*/ 318839 h 1047392"/>
                  <a:gd name="connsiteX408" fmla="*/ 12816 w 645947"/>
                  <a:gd name="connsiteY408" fmla="*/ 323530 h 1047392"/>
                  <a:gd name="connsiteX409" fmla="*/ 12744 w 645947"/>
                  <a:gd name="connsiteY409" fmla="*/ 328222 h 1047392"/>
                  <a:gd name="connsiteX410" fmla="*/ 12623 w 645947"/>
                  <a:gd name="connsiteY410" fmla="*/ 332937 h 1047392"/>
                  <a:gd name="connsiteX411" fmla="*/ 12405 w 645947"/>
                  <a:gd name="connsiteY411" fmla="*/ 337628 h 1047392"/>
                  <a:gd name="connsiteX412" fmla="*/ 12429 w 645947"/>
                  <a:gd name="connsiteY412" fmla="*/ 342319 h 1047392"/>
                  <a:gd name="connsiteX413" fmla="*/ 12188 w 645947"/>
                  <a:gd name="connsiteY413" fmla="*/ 346745 h 1047392"/>
                  <a:gd name="connsiteX414" fmla="*/ 12260 w 645947"/>
                  <a:gd name="connsiteY414" fmla="*/ 351726 h 1047392"/>
                  <a:gd name="connsiteX415" fmla="*/ 12308 w 645947"/>
                  <a:gd name="connsiteY415" fmla="*/ 356417 h 1047392"/>
                  <a:gd name="connsiteX416" fmla="*/ 12067 w 645947"/>
                  <a:gd name="connsiteY416" fmla="*/ 361133 h 1047392"/>
                  <a:gd name="connsiteX417" fmla="*/ 11801 w 645947"/>
                  <a:gd name="connsiteY417" fmla="*/ 365848 h 1047392"/>
                  <a:gd name="connsiteX418" fmla="*/ 11970 w 645947"/>
                  <a:gd name="connsiteY418" fmla="*/ 370516 h 1047392"/>
                  <a:gd name="connsiteX419" fmla="*/ 11994 w 645947"/>
                  <a:gd name="connsiteY419" fmla="*/ 375207 h 1047392"/>
                  <a:gd name="connsiteX420" fmla="*/ 11897 w 645947"/>
                  <a:gd name="connsiteY420" fmla="*/ 379898 h 1047392"/>
                  <a:gd name="connsiteX421" fmla="*/ 11776 w 645947"/>
                  <a:gd name="connsiteY421" fmla="*/ 384614 h 1047392"/>
                  <a:gd name="connsiteX422" fmla="*/ 11679 w 645947"/>
                  <a:gd name="connsiteY422" fmla="*/ 389305 h 1047392"/>
                  <a:gd name="connsiteX423" fmla="*/ 11583 w 645947"/>
                  <a:gd name="connsiteY423" fmla="*/ 393996 h 1047392"/>
                  <a:gd name="connsiteX424" fmla="*/ 11486 w 645947"/>
                  <a:gd name="connsiteY424" fmla="*/ 398688 h 1047392"/>
                  <a:gd name="connsiteX425" fmla="*/ 11390 w 645947"/>
                  <a:gd name="connsiteY425" fmla="*/ 403403 h 1047392"/>
                  <a:gd name="connsiteX426" fmla="*/ 11293 w 645947"/>
                  <a:gd name="connsiteY426" fmla="*/ 408094 h 1047392"/>
                  <a:gd name="connsiteX427" fmla="*/ 11002 w 645947"/>
                  <a:gd name="connsiteY427" fmla="*/ 422193 h 1047392"/>
                  <a:gd name="connsiteX428" fmla="*/ 10882 w 645947"/>
                  <a:gd name="connsiteY428" fmla="*/ 426884 h 1047392"/>
                  <a:gd name="connsiteX429" fmla="*/ 10833 w 645947"/>
                  <a:gd name="connsiteY429" fmla="*/ 431575 h 1047392"/>
                  <a:gd name="connsiteX430" fmla="*/ 10906 w 645947"/>
                  <a:gd name="connsiteY430" fmla="*/ 436266 h 1047392"/>
                  <a:gd name="connsiteX431" fmla="*/ 10954 w 645947"/>
                  <a:gd name="connsiteY431" fmla="*/ 440934 h 1047392"/>
                  <a:gd name="connsiteX432" fmla="*/ 10858 w 645947"/>
                  <a:gd name="connsiteY432" fmla="*/ 445625 h 1047392"/>
                  <a:gd name="connsiteX433" fmla="*/ 10737 w 645947"/>
                  <a:gd name="connsiteY433" fmla="*/ 450340 h 1047392"/>
                  <a:gd name="connsiteX434" fmla="*/ 10616 w 645947"/>
                  <a:gd name="connsiteY434" fmla="*/ 454524 h 1047392"/>
                  <a:gd name="connsiteX435" fmla="*/ 10470 w 645947"/>
                  <a:gd name="connsiteY435" fmla="*/ 459723 h 1047392"/>
                  <a:gd name="connsiteX436" fmla="*/ 10350 w 645947"/>
                  <a:gd name="connsiteY436" fmla="*/ 464438 h 1047392"/>
                  <a:gd name="connsiteX437" fmla="*/ 10205 w 645947"/>
                  <a:gd name="connsiteY437" fmla="*/ 469130 h 1047392"/>
                  <a:gd name="connsiteX438" fmla="*/ 10084 w 645947"/>
                  <a:gd name="connsiteY438" fmla="*/ 473821 h 1047392"/>
                  <a:gd name="connsiteX439" fmla="*/ 9963 w 645947"/>
                  <a:gd name="connsiteY439" fmla="*/ 478512 h 1047392"/>
                  <a:gd name="connsiteX440" fmla="*/ 9842 w 645947"/>
                  <a:gd name="connsiteY440" fmla="*/ 483228 h 1047392"/>
                  <a:gd name="connsiteX441" fmla="*/ 9697 w 645947"/>
                  <a:gd name="connsiteY441" fmla="*/ 487919 h 1047392"/>
                  <a:gd name="connsiteX442" fmla="*/ 9576 w 645947"/>
                  <a:gd name="connsiteY442" fmla="*/ 492610 h 1047392"/>
                  <a:gd name="connsiteX443" fmla="*/ 9455 w 645947"/>
                  <a:gd name="connsiteY443" fmla="*/ 497302 h 1047392"/>
                  <a:gd name="connsiteX444" fmla="*/ 9407 w 645947"/>
                  <a:gd name="connsiteY444" fmla="*/ 501993 h 1047392"/>
                  <a:gd name="connsiteX445" fmla="*/ 9503 w 645947"/>
                  <a:gd name="connsiteY445" fmla="*/ 506684 h 1047392"/>
                  <a:gd name="connsiteX446" fmla="*/ 9407 w 645947"/>
                  <a:gd name="connsiteY446" fmla="*/ 511376 h 1047392"/>
                  <a:gd name="connsiteX447" fmla="*/ 9285 w 645947"/>
                  <a:gd name="connsiteY447" fmla="*/ 516067 h 1047392"/>
                  <a:gd name="connsiteX448" fmla="*/ 9165 w 645947"/>
                  <a:gd name="connsiteY448" fmla="*/ 520758 h 1047392"/>
                  <a:gd name="connsiteX449" fmla="*/ 8778 w 645947"/>
                  <a:gd name="connsiteY449" fmla="*/ 534856 h 1047392"/>
                  <a:gd name="connsiteX450" fmla="*/ 8657 w 645947"/>
                  <a:gd name="connsiteY450" fmla="*/ 539548 h 1047392"/>
                  <a:gd name="connsiteX451" fmla="*/ 8512 w 645947"/>
                  <a:gd name="connsiteY451" fmla="*/ 544239 h 1047392"/>
                  <a:gd name="connsiteX452" fmla="*/ 8391 w 645947"/>
                  <a:gd name="connsiteY452" fmla="*/ 548930 h 1047392"/>
                  <a:gd name="connsiteX453" fmla="*/ 8270 w 645947"/>
                  <a:gd name="connsiteY453" fmla="*/ 553646 h 1047392"/>
                  <a:gd name="connsiteX454" fmla="*/ 8004 w 645947"/>
                  <a:gd name="connsiteY454" fmla="*/ 558337 h 1047392"/>
                  <a:gd name="connsiteX455" fmla="*/ 7811 w 645947"/>
                  <a:gd name="connsiteY455" fmla="*/ 563052 h 1047392"/>
                  <a:gd name="connsiteX456" fmla="*/ 7932 w 645947"/>
                  <a:gd name="connsiteY456" fmla="*/ 567719 h 1047392"/>
                  <a:gd name="connsiteX457" fmla="*/ 7883 w 645947"/>
                  <a:gd name="connsiteY457" fmla="*/ 572411 h 1047392"/>
                  <a:gd name="connsiteX458" fmla="*/ 7714 w 645947"/>
                  <a:gd name="connsiteY458" fmla="*/ 577102 h 1047392"/>
                  <a:gd name="connsiteX459" fmla="*/ 7544 w 645947"/>
                  <a:gd name="connsiteY459" fmla="*/ 581793 h 1047392"/>
                  <a:gd name="connsiteX460" fmla="*/ 7375 w 645947"/>
                  <a:gd name="connsiteY460" fmla="*/ 586509 h 1047392"/>
                  <a:gd name="connsiteX461" fmla="*/ 7230 w 645947"/>
                  <a:gd name="connsiteY461" fmla="*/ 591200 h 1047392"/>
                  <a:gd name="connsiteX462" fmla="*/ 7061 w 645947"/>
                  <a:gd name="connsiteY462" fmla="*/ 595891 h 1047392"/>
                  <a:gd name="connsiteX463" fmla="*/ 6602 w 645947"/>
                  <a:gd name="connsiteY463" fmla="*/ 609965 h 1047392"/>
                  <a:gd name="connsiteX464" fmla="*/ 6432 w 645947"/>
                  <a:gd name="connsiteY464" fmla="*/ 614681 h 1047392"/>
                  <a:gd name="connsiteX465" fmla="*/ 6335 w 645947"/>
                  <a:gd name="connsiteY465" fmla="*/ 619372 h 1047392"/>
                  <a:gd name="connsiteX466" fmla="*/ 6311 w 645947"/>
                  <a:gd name="connsiteY466" fmla="*/ 624039 h 1047392"/>
                  <a:gd name="connsiteX467" fmla="*/ 6311 w 645947"/>
                  <a:gd name="connsiteY467" fmla="*/ 628731 h 1047392"/>
                  <a:gd name="connsiteX468" fmla="*/ 6287 w 645947"/>
                  <a:gd name="connsiteY468" fmla="*/ 633422 h 1047392"/>
                  <a:gd name="connsiteX469" fmla="*/ 6263 w 645947"/>
                  <a:gd name="connsiteY469" fmla="*/ 638089 h 1047392"/>
                  <a:gd name="connsiteX470" fmla="*/ 6239 w 645947"/>
                  <a:gd name="connsiteY470" fmla="*/ 642780 h 1047392"/>
                  <a:gd name="connsiteX471" fmla="*/ 6239 w 645947"/>
                  <a:gd name="connsiteY471" fmla="*/ 647447 h 1047392"/>
                  <a:gd name="connsiteX472" fmla="*/ 6214 w 645947"/>
                  <a:gd name="connsiteY472" fmla="*/ 652139 h 1047392"/>
                  <a:gd name="connsiteX473" fmla="*/ 6190 w 645947"/>
                  <a:gd name="connsiteY473" fmla="*/ 656830 h 1047392"/>
                  <a:gd name="connsiteX474" fmla="*/ 6166 w 645947"/>
                  <a:gd name="connsiteY474" fmla="*/ 661497 h 1047392"/>
                  <a:gd name="connsiteX475" fmla="*/ 6166 w 645947"/>
                  <a:gd name="connsiteY475" fmla="*/ 666188 h 1047392"/>
                  <a:gd name="connsiteX476" fmla="*/ 6432 w 645947"/>
                  <a:gd name="connsiteY476" fmla="*/ 670855 h 1047392"/>
                  <a:gd name="connsiteX477" fmla="*/ 6843 w 645947"/>
                  <a:gd name="connsiteY477" fmla="*/ 675498 h 1047392"/>
                  <a:gd name="connsiteX478" fmla="*/ 7085 w 645947"/>
                  <a:gd name="connsiteY478" fmla="*/ 680165 h 1047392"/>
                  <a:gd name="connsiteX479" fmla="*/ 6964 w 645947"/>
                  <a:gd name="connsiteY479" fmla="*/ 684857 h 1047392"/>
                  <a:gd name="connsiteX480" fmla="*/ 6843 w 645947"/>
                  <a:gd name="connsiteY480" fmla="*/ 689548 h 1047392"/>
                  <a:gd name="connsiteX481" fmla="*/ 6723 w 645947"/>
                  <a:gd name="connsiteY481" fmla="*/ 694239 h 1047392"/>
                  <a:gd name="connsiteX482" fmla="*/ 6626 w 645947"/>
                  <a:gd name="connsiteY482" fmla="*/ 698906 h 1047392"/>
                  <a:gd name="connsiteX483" fmla="*/ 6577 w 645947"/>
                  <a:gd name="connsiteY483" fmla="*/ 703598 h 1047392"/>
                  <a:gd name="connsiteX484" fmla="*/ 7134 w 645947"/>
                  <a:gd name="connsiteY484" fmla="*/ 708241 h 1047392"/>
                  <a:gd name="connsiteX485" fmla="*/ 7690 w 645947"/>
                  <a:gd name="connsiteY485" fmla="*/ 712859 h 1047392"/>
                  <a:gd name="connsiteX486" fmla="*/ 8246 w 645947"/>
                  <a:gd name="connsiteY486" fmla="*/ 717502 h 1047392"/>
                  <a:gd name="connsiteX487" fmla="*/ 9358 w 645947"/>
                  <a:gd name="connsiteY487" fmla="*/ 726764 h 1047392"/>
                  <a:gd name="connsiteX488" fmla="*/ 9914 w 645947"/>
                  <a:gd name="connsiteY488" fmla="*/ 731407 h 1047392"/>
                  <a:gd name="connsiteX489" fmla="*/ 11051 w 645947"/>
                  <a:gd name="connsiteY489" fmla="*/ 740669 h 1047392"/>
                  <a:gd name="connsiteX490" fmla="*/ 11607 w 645947"/>
                  <a:gd name="connsiteY490" fmla="*/ 745312 h 1047392"/>
                  <a:gd name="connsiteX491" fmla="*/ 12164 w 645947"/>
                  <a:gd name="connsiteY491" fmla="*/ 749931 h 1047392"/>
                  <a:gd name="connsiteX492" fmla="*/ 12720 w 645947"/>
                  <a:gd name="connsiteY492" fmla="*/ 754573 h 1047392"/>
                  <a:gd name="connsiteX493" fmla="*/ 13832 w 645947"/>
                  <a:gd name="connsiteY493" fmla="*/ 763835 h 1047392"/>
                  <a:gd name="connsiteX494" fmla="*/ 14388 w 645947"/>
                  <a:gd name="connsiteY494" fmla="*/ 768478 h 1047392"/>
                  <a:gd name="connsiteX495" fmla="*/ 15500 w 645947"/>
                  <a:gd name="connsiteY495" fmla="*/ 777740 h 1047392"/>
                  <a:gd name="connsiteX496" fmla="*/ 16057 w 645947"/>
                  <a:gd name="connsiteY496" fmla="*/ 782358 h 1047392"/>
                  <a:gd name="connsiteX497" fmla="*/ 16613 w 645947"/>
                  <a:gd name="connsiteY497" fmla="*/ 787001 h 1047392"/>
                  <a:gd name="connsiteX498" fmla="*/ 17169 w 645947"/>
                  <a:gd name="connsiteY498" fmla="*/ 791644 h 1047392"/>
                  <a:gd name="connsiteX499" fmla="*/ 17725 w 645947"/>
                  <a:gd name="connsiteY499" fmla="*/ 796263 h 1047392"/>
                  <a:gd name="connsiteX500" fmla="*/ 18305 w 645947"/>
                  <a:gd name="connsiteY500" fmla="*/ 800906 h 1047392"/>
                  <a:gd name="connsiteX501" fmla="*/ 18861 w 645947"/>
                  <a:gd name="connsiteY501" fmla="*/ 805525 h 1047392"/>
                  <a:gd name="connsiteX502" fmla="*/ 19418 w 645947"/>
                  <a:gd name="connsiteY502" fmla="*/ 810168 h 1047392"/>
                  <a:gd name="connsiteX503" fmla="*/ 19974 w 645947"/>
                  <a:gd name="connsiteY503" fmla="*/ 814786 h 1047392"/>
                  <a:gd name="connsiteX504" fmla="*/ 20530 w 645947"/>
                  <a:gd name="connsiteY504" fmla="*/ 819429 h 1047392"/>
                  <a:gd name="connsiteX505" fmla="*/ 21087 w 645947"/>
                  <a:gd name="connsiteY505" fmla="*/ 824048 h 1047392"/>
                  <a:gd name="connsiteX506" fmla="*/ 21643 w 645947"/>
                  <a:gd name="connsiteY506" fmla="*/ 828691 h 1047392"/>
                  <a:gd name="connsiteX507" fmla="*/ 22199 w 645947"/>
                  <a:gd name="connsiteY507" fmla="*/ 833310 h 1047392"/>
                  <a:gd name="connsiteX508" fmla="*/ 22779 w 645947"/>
                  <a:gd name="connsiteY508" fmla="*/ 837928 h 1047392"/>
                  <a:gd name="connsiteX509" fmla="*/ 23335 w 645947"/>
                  <a:gd name="connsiteY509" fmla="*/ 842571 h 1047392"/>
                  <a:gd name="connsiteX510" fmla="*/ 23891 w 645947"/>
                  <a:gd name="connsiteY510" fmla="*/ 847190 h 1047392"/>
                  <a:gd name="connsiteX511" fmla="*/ 24448 w 645947"/>
                  <a:gd name="connsiteY511" fmla="*/ 851833 h 1047392"/>
                  <a:gd name="connsiteX512" fmla="*/ 25004 w 645947"/>
                  <a:gd name="connsiteY512" fmla="*/ 856452 h 1047392"/>
                  <a:gd name="connsiteX513" fmla="*/ 25560 w 645947"/>
                  <a:gd name="connsiteY513" fmla="*/ 861095 h 1047392"/>
                  <a:gd name="connsiteX514" fmla="*/ 26092 w 645947"/>
                  <a:gd name="connsiteY514" fmla="*/ 865496 h 1047392"/>
                  <a:gd name="connsiteX515" fmla="*/ 27253 w 645947"/>
                  <a:gd name="connsiteY515" fmla="*/ 874975 h 1047392"/>
                  <a:gd name="connsiteX516" fmla="*/ 27809 w 645947"/>
                  <a:gd name="connsiteY516" fmla="*/ 879594 h 1047392"/>
                  <a:gd name="connsiteX517" fmla="*/ 28365 w 645947"/>
                  <a:gd name="connsiteY517" fmla="*/ 884237 h 1047392"/>
                  <a:gd name="connsiteX518" fmla="*/ 28922 w 645947"/>
                  <a:gd name="connsiteY518" fmla="*/ 888856 h 1047392"/>
                  <a:gd name="connsiteX519" fmla="*/ 29478 w 645947"/>
                  <a:gd name="connsiteY519" fmla="*/ 893475 h 1047392"/>
                  <a:gd name="connsiteX520" fmla="*/ 30058 w 645947"/>
                  <a:gd name="connsiteY520" fmla="*/ 898117 h 1047392"/>
                  <a:gd name="connsiteX521" fmla="*/ 31170 w 645947"/>
                  <a:gd name="connsiteY521" fmla="*/ 907355 h 1047392"/>
                  <a:gd name="connsiteX522" fmla="*/ 31726 w 645947"/>
                  <a:gd name="connsiteY522" fmla="*/ 911998 h 1047392"/>
                  <a:gd name="connsiteX523" fmla="*/ 32283 w 645947"/>
                  <a:gd name="connsiteY523" fmla="*/ 916617 h 1047392"/>
                  <a:gd name="connsiteX524" fmla="*/ 32839 w 645947"/>
                  <a:gd name="connsiteY524" fmla="*/ 921235 h 1047392"/>
                  <a:gd name="connsiteX525" fmla="*/ 33419 w 645947"/>
                  <a:gd name="connsiteY525" fmla="*/ 925878 h 1047392"/>
                  <a:gd name="connsiteX526" fmla="*/ 34532 w 645947"/>
                  <a:gd name="connsiteY526" fmla="*/ 935116 h 1047392"/>
                  <a:gd name="connsiteX527" fmla="*/ 35088 w 645947"/>
                  <a:gd name="connsiteY527" fmla="*/ 939735 h 1047392"/>
                  <a:gd name="connsiteX528" fmla="*/ 35668 w 645947"/>
                  <a:gd name="connsiteY528" fmla="*/ 944377 h 1047392"/>
                  <a:gd name="connsiteX529" fmla="*/ 36225 w 645947"/>
                  <a:gd name="connsiteY529" fmla="*/ 948996 h 1047392"/>
                  <a:gd name="connsiteX530" fmla="*/ 36781 w 645947"/>
                  <a:gd name="connsiteY530" fmla="*/ 953615 h 1047392"/>
                  <a:gd name="connsiteX531" fmla="*/ 37337 w 645947"/>
                  <a:gd name="connsiteY531" fmla="*/ 958234 h 1047392"/>
                  <a:gd name="connsiteX532" fmla="*/ 37893 w 645947"/>
                  <a:gd name="connsiteY532" fmla="*/ 962877 h 1047392"/>
                  <a:gd name="connsiteX533" fmla="*/ 38473 w 645947"/>
                  <a:gd name="connsiteY533" fmla="*/ 967495 h 1047392"/>
                  <a:gd name="connsiteX534" fmla="*/ 39029 w 645947"/>
                  <a:gd name="connsiteY534" fmla="*/ 972114 h 1047392"/>
                  <a:gd name="connsiteX535" fmla="*/ 39586 w 645947"/>
                  <a:gd name="connsiteY535" fmla="*/ 976733 h 1047392"/>
                  <a:gd name="connsiteX536" fmla="*/ 40142 w 645947"/>
                  <a:gd name="connsiteY536" fmla="*/ 981376 h 1047392"/>
                  <a:gd name="connsiteX537" fmla="*/ 40722 w 645947"/>
                  <a:gd name="connsiteY537" fmla="*/ 985995 h 1047392"/>
                  <a:gd name="connsiteX538" fmla="*/ 41278 w 645947"/>
                  <a:gd name="connsiteY538" fmla="*/ 990613 h 1047392"/>
                  <a:gd name="connsiteX539" fmla="*/ 41834 w 645947"/>
                  <a:gd name="connsiteY539" fmla="*/ 995232 h 1047392"/>
                  <a:gd name="connsiteX540" fmla="*/ 42391 w 645947"/>
                  <a:gd name="connsiteY540" fmla="*/ 999851 h 1047392"/>
                  <a:gd name="connsiteX541" fmla="*/ 42971 w 645947"/>
                  <a:gd name="connsiteY541" fmla="*/ 1004470 h 1047392"/>
                  <a:gd name="connsiteX542" fmla="*/ 43528 w 645947"/>
                  <a:gd name="connsiteY542" fmla="*/ 1009088 h 1047392"/>
                  <a:gd name="connsiteX543" fmla="*/ 44084 w 645947"/>
                  <a:gd name="connsiteY543" fmla="*/ 1013731 h 1047392"/>
                  <a:gd name="connsiteX544" fmla="*/ 44664 w 645947"/>
                  <a:gd name="connsiteY544" fmla="*/ 1018350 h 1047392"/>
                  <a:gd name="connsiteX545" fmla="*/ 49089 w 645947"/>
                  <a:gd name="connsiteY545" fmla="*/ 1017262 h 1047392"/>
                  <a:gd name="connsiteX546" fmla="*/ 52208 w 645947"/>
                  <a:gd name="connsiteY546" fmla="*/ 1014118 h 1047392"/>
                  <a:gd name="connsiteX547" fmla="*/ 57045 w 645947"/>
                  <a:gd name="connsiteY547" fmla="*/ 1014795 h 1047392"/>
                  <a:gd name="connsiteX548" fmla="*/ 60987 w 645947"/>
                  <a:gd name="connsiteY548" fmla="*/ 1020744 h 1047392"/>
                  <a:gd name="connsiteX549" fmla="*/ 63598 w 645947"/>
                  <a:gd name="connsiteY549" fmla="*/ 1016851 h 1047392"/>
                  <a:gd name="connsiteX550" fmla="*/ 69329 w 645947"/>
                  <a:gd name="connsiteY550" fmla="*/ 1017746 h 1047392"/>
                  <a:gd name="connsiteX551" fmla="*/ 73828 w 645947"/>
                  <a:gd name="connsiteY551" fmla="*/ 1018302 h 1047392"/>
                  <a:gd name="connsiteX552" fmla="*/ 78084 w 645947"/>
                  <a:gd name="connsiteY552" fmla="*/ 1019729 h 1047392"/>
                  <a:gd name="connsiteX553" fmla="*/ 83766 w 645947"/>
                  <a:gd name="connsiteY553" fmla="*/ 1020261 h 1047392"/>
                  <a:gd name="connsiteX554" fmla="*/ 83645 w 645947"/>
                  <a:gd name="connsiteY554" fmla="*/ 1024517 h 1047392"/>
                  <a:gd name="connsiteX555" fmla="*/ 83525 w 645947"/>
                  <a:gd name="connsiteY555" fmla="*/ 1029184 h 1047392"/>
                  <a:gd name="connsiteX556" fmla="*/ 90198 w 645947"/>
                  <a:gd name="connsiteY556" fmla="*/ 1027370 h 1047392"/>
                  <a:gd name="connsiteX557" fmla="*/ 92496 w 645947"/>
                  <a:gd name="connsiteY557" fmla="*/ 1023791 h 1047392"/>
                  <a:gd name="connsiteX558" fmla="*/ 97453 w 645947"/>
                  <a:gd name="connsiteY558" fmla="*/ 1018713 h 1047392"/>
                  <a:gd name="connsiteX559" fmla="*/ 97888 w 645947"/>
                  <a:gd name="connsiteY559" fmla="*/ 1013997 h 1047392"/>
                  <a:gd name="connsiteX560" fmla="*/ 97574 w 645947"/>
                  <a:gd name="connsiteY560" fmla="*/ 1009355 h 1047392"/>
                  <a:gd name="connsiteX561" fmla="*/ 97236 w 645947"/>
                  <a:gd name="connsiteY561" fmla="*/ 1004711 h 1047392"/>
                  <a:gd name="connsiteX562" fmla="*/ 97042 w 645947"/>
                  <a:gd name="connsiteY562" fmla="*/ 1000068 h 1047392"/>
                  <a:gd name="connsiteX563" fmla="*/ 97961 w 645947"/>
                  <a:gd name="connsiteY563" fmla="*/ 995329 h 1047392"/>
                  <a:gd name="connsiteX564" fmla="*/ 96800 w 645947"/>
                  <a:gd name="connsiteY564" fmla="*/ 990734 h 1047392"/>
                  <a:gd name="connsiteX565" fmla="*/ 98082 w 645947"/>
                  <a:gd name="connsiteY565" fmla="*/ 985970 h 1047392"/>
                  <a:gd name="connsiteX566" fmla="*/ 99823 w 645947"/>
                  <a:gd name="connsiteY566" fmla="*/ 981158 h 1047392"/>
                  <a:gd name="connsiteX567" fmla="*/ 98783 w 645947"/>
                  <a:gd name="connsiteY567" fmla="*/ 976564 h 1047392"/>
                  <a:gd name="connsiteX568" fmla="*/ 101613 w 645947"/>
                  <a:gd name="connsiteY568" fmla="*/ 971776 h 1047392"/>
                  <a:gd name="connsiteX569" fmla="*/ 102870 w 645947"/>
                  <a:gd name="connsiteY569" fmla="*/ 966891 h 1047392"/>
                  <a:gd name="connsiteX570" fmla="*/ 102410 w 645947"/>
                  <a:gd name="connsiteY570" fmla="*/ 962248 h 1047392"/>
                  <a:gd name="connsiteX571" fmla="*/ 101927 w 645947"/>
                  <a:gd name="connsiteY571" fmla="*/ 958089 h 1047392"/>
                  <a:gd name="connsiteX572" fmla="*/ 106159 w 645947"/>
                  <a:gd name="connsiteY572" fmla="*/ 957267 h 1047392"/>
                  <a:gd name="connsiteX573" fmla="*/ 108916 w 645947"/>
                  <a:gd name="connsiteY573" fmla="*/ 953446 h 1047392"/>
                  <a:gd name="connsiteX574" fmla="*/ 109834 w 645947"/>
                  <a:gd name="connsiteY574" fmla="*/ 948948 h 1047392"/>
                  <a:gd name="connsiteX575" fmla="*/ 107827 w 645947"/>
                  <a:gd name="connsiteY575" fmla="*/ 943120 h 1047392"/>
                  <a:gd name="connsiteX576" fmla="*/ 107730 w 645947"/>
                  <a:gd name="connsiteY576" fmla="*/ 938453 h 1047392"/>
                  <a:gd name="connsiteX577" fmla="*/ 106642 w 645947"/>
                  <a:gd name="connsiteY577" fmla="*/ 934173 h 1047392"/>
                  <a:gd name="connsiteX578" fmla="*/ 110172 w 645947"/>
                  <a:gd name="connsiteY578" fmla="*/ 930957 h 1047392"/>
                  <a:gd name="connsiteX579" fmla="*/ 110681 w 645947"/>
                  <a:gd name="connsiteY579" fmla="*/ 936929 h 1047392"/>
                  <a:gd name="connsiteX580" fmla="*/ 108916 w 645947"/>
                  <a:gd name="connsiteY580" fmla="*/ 940798 h 1047392"/>
                  <a:gd name="connsiteX581" fmla="*/ 111696 w 645947"/>
                  <a:gd name="connsiteY581" fmla="*/ 944111 h 1047392"/>
                  <a:gd name="connsiteX582" fmla="*/ 111986 w 645947"/>
                  <a:gd name="connsiteY582" fmla="*/ 950157 h 1047392"/>
                  <a:gd name="connsiteX583" fmla="*/ 115372 w 645947"/>
                  <a:gd name="connsiteY583" fmla="*/ 945224 h 1047392"/>
                  <a:gd name="connsiteX584" fmla="*/ 118492 w 645947"/>
                  <a:gd name="connsiteY584" fmla="*/ 950351 h 1047392"/>
                  <a:gd name="connsiteX585" fmla="*/ 123981 w 645947"/>
                  <a:gd name="connsiteY585" fmla="*/ 952430 h 1047392"/>
                  <a:gd name="connsiteX586" fmla="*/ 127172 w 645947"/>
                  <a:gd name="connsiteY586" fmla="*/ 960168 h 1047392"/>
                  <a:gd name="connsiteX587" fmla="*/ 129156 w 645947"/>
                  <a:gd name="connsiteY587" fmla="*/ 964666 h 1047392"/>
                  <a:gd name="connsiteX588" fmla="*/ 129204 w 645947"/>
                  <a:gd name="connsiteY588" fmla="*/ 969333 h 1047392"/>
                  <a:gd name="connsiteX589" fmla="*/ 131985 w 645947"/>
                  <a:gd name="connsiteY589" fmla="*/ 973758 h 1047392"/>
                  <a:gd name="connsiteX590" fmla="*/ 132178 w 645947"/>
                  <a:gd name="connsiteY590" fmla="*/ 978426 h 1047392"/>
                  <a:gd name="connsiteX591" fmla="*/ 130583 w 645947"/>
                  <a:gd name="connsiteY591" fmla="*/ 982875 h 1047392"/>
                  <a:gd name="connsiteX592" fmla="*/ 128551 w 645947"/>
                  <a:gd name="connsiteY592" fmla="*/ 988074 h 1047392"/>
                  <a:gd name="connsiteX593" fmla="*/ 129712 w 645947"/>
                  <a:gd name="connsiteY593" fmla="*/ 992645 h 1047392"/>
                  <a:gd name="connsiteX594" fmla="*/ 131380 w 645947"/>
                  <a:gd name="connsiteY594" fmla="*/ 997167 h 1047392"/>
                  <a:gd name="connsiteX595" fmla="*/ 132589 w 645947"/>
                  <a:gd name="connsiteY595" fmla="*/ 1001737 h 1047392"/>
                  <a:gd name="connsiteX596" fmla="*/ 133774 w 645947"/>
                  <a:gd name="connsiteY596" fmla="*/ 1006307 h 1047392"/>
                  <a:gd name="connsiteX597" fmla="*/ 140521 w 645947"/>
                  <a:gd name="connsiteY597" fmla="*/ 1010394 h 1047392"/>
                  <a:gd name="connsiteX598" fmla="*/ 145140 w 645947"/>
                  <a:gd name="connsiteY598" fmla="*/ 1012232 h 1047392"/>
                  <a:gd name="connsiteX599" fmla="*/ 147002 w 645947"/>
                  <a:gd name="connsiteY599" fmla="*/ 1005171 h 1047392"/>
                  <a:gd name="connsiteX600" fmla="*/ 150895 w 645947"/>
                  <a:gd name="connsiteY600" fmla="*/ 1009427 h 1047392"/>
                  <a:gd name="connsiteX601" fmla="*/ 147558 w 645947"/>
                  <a:gd name="connsiteY601" fmla="*/ 1014457 h 1047392"/>
                  <a:gd name="connsiteX602" fmla="*/ 150871 w 645947"/>
                  <a:gd name="connsiteY602" fmla="*/ 1018834 h 1047392"/>
                  <a:gd name="connsiteX603" fmla="*/ 153990 w 645947"/>
                  <a:gd name="connsiteY603" fmla="*/ 1021832 h 1047392"/>
                  <a:gd name="connsiteX604" fmla="*/ 158198 w 645947"/>
                  <a:gd name="connsiteY604" fmla="*/ 1024081 h 1047392"/>
                  <a:gd name="connsiteX605" fmla="*/ 161922 w 645947"/>
                  <a:gd name="connsiteY605" fmla="*/ 1027225 h 1047392"/>
                  <a:gd name="connsiteX606" fmla="*/ 163518 w 645947"/>
                  <a:gd name="connsiteY606" fmla="*/ 1031747 h 1047392"/>
                  <a:gd name="connsiteX607" fmla="*/ 161656 w 645947"/>
                  <a:gd name="connsiteY607" fmla="*/ 1035785 h 1047392"/>
                  <a:gd name="connsiteX608" fmla="*/ 157279 w 645947"/>
                  <a:gd name="connsiteY608" fmla="*/ 1037937 h 1047392"/>
                  <a:gd name="connsiteX609" fmla="*/ 152491 w 645947"/>
                  <a:gd name="connsiteY609" fmla="*/ 1037841 h 1047392"/>
                  <a:gd name="connsiteX610" fmla="*/ 147558 w 645947"/>
                  <a:gd name="connsiteY610" fmla="*/ 1040404 h 1047392"/>
                  <a:gd name="connsiteX611" fmla="*/ 141416 w 645947"/>
                  <a:gd name="connsiteY611" fmla="*/ 1042097 h 1047392"/>
                  <a:gd name="connsiteX612" fmla="*/ 136386 w 645947"/>
                  <a:gd name="connsiteY612" fmla="*/ 1041758 h 1047392"/>
                  <a:gd name="connsiteX613" fmla="*/ 132445 w 645947"/>
                  <a:gd name="connsiteY613" fmla="*/ 1039098 h 1047392"/>
                  <a:gd name="connsiteX614" fmla="*/ 127560 w 645947"/>
                  <a:gd name="connsiteY614" fmla="*/ 1041685 h 1047392"/>
                  <a:gd name="connsiteX615" fmla="*/ 123763 w 645947"/>
                  <a:gd name="connsiteY615" fmla="*/ 1044322 h 1047392"/>
                  <a:gd name="connsiteX616" fmla="*/ 116242 w 645947"/>
                  <a:gd name="connsiteY616" fmla="*/ 1045748 h 104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Lst>
                <a:rect l="l" t="t" r="r" b="b"/>
                <a:pathLst>
                  <a:path w="645947" h="1047392">
                    <a:moveTo>
                      <a:pt x="71723" y="1029837"/>
                    </a:moveTo>
                    <a:lnTo>
                      <a:pt x="71530" y="1025508"/>
                    </a:lnTo>
                    <a:lnTo>
                      <a:pt x="70901" y="1020793"/>
                    </a:lnTo>
                    <a:lnTo>
                      <a:pt x="70974" y="1025556"/>
                    </a:lnTo>
                    <a:lnTo>
                      <a:pt x="71723" y="1029837"/>
                    </a:lnTo>
                    <a:close/>
                    <a:moveTo>
                      <a:pt x="111092" y="991073"/>
                    </a:moveTo>
                    <a:lnTo>
                      <a:pt x="109858" y="985245"/>
                    </a:lnTo>
                    <a:lnTo>
                      <a:pt x="105530" y="988123"/>
                    </a:lnTo>
                    <a:lnTo>
                      <a:pt x="111092" y="991073"/>
                    </a:lnTo>
                    <a:close/>
                    <a:moveTo>
                      <a:pt x="101830" y="1045047"/>
                    </a:moveTo>
                    <a:lnTo>
                      <a:pt x="105723" y="1043451"/>
                    </a:lnTo>
                    <a:lnTo>
                      <a:pt x="101685" y="1042024"/>
                    </a:lnTo>
                    <a:lnTo>
                      <a:pt x="95809" y="1043523"/>
                    </a:lnTo>
                    <a:lnTo>
                      <a:pt x="101830" y="1045047"/>
                    </a:lnTo>
                    <a:close/>
                    <a:moveTo>
                      <a:pt x="114525" y="1047393"/>
                    </a:moveTo>
                    <a:lnTo>
                      <a:pt x="119169" y="1046885"/>
                    </a:lnTo>
                    <a:lnTo>
                      <a:pt x="123884" y="1045724"/>
                    </a:lnTo>
                    <a:lnTo>
                      <a:pt x="131816" y="1044491"/>
                    </a:lnTo>
                    <a:lnTo>
                      <a:pt x="143858" y="1044176"/>
                    </a:lnTo>
                    <a:lnTo>
                      <a:pt x="151234" y="1043523"/>
                    </a:lnTo>
                    <a:lnTo>
                      <a:pt x="155780" y="1042387"/>
                    </a:lnTo>
                    <a:lnTo>
                      <a:pt x="163639" y="1040428"/>
                    </a:lnTo>
                    <a:lnTo>
                      <a:pt x="171522" y="1038493"/>
                    </a:lnTo>
                    <a:lnTo>
                      <a:pt x="179406" y="1036583"/>
                    </a:lnTo>
                    <a:lnTo>
                      <a:pt x="185500" y="1034504"/>
                    </a:lnTo>
                    <a:lnTo>
                      <a:pt x="191086" y="1032279"/>
                    </a:lnTo>
                    <a:lnTo>
                      <a:pt x="194955" y="1030562"/>
                    </a:lnTo>
                    <a:lnTo>
                      <a:pt x="198751" y="1028047"/>
                    </a:lnTo>
                    <a:lnTo>
                      <a:pt x="202524" y="1025338"/>
                    </a:lnTo>
                    <a:lnTo>
                      <a:pt x="206344" y="1023308"/>
                    </a:lnTo>
                    <a:lnTo>
                      <a:pt x="201508" y="1023743"/>
                    </a:lnTo>
                    <a:lnTo>
                      <a:pt x="196164" y="1025677"/>
                    </a:lnTo>
                    <a:lnTo>
                      <a:pt x="190457" y="1025121"/>
                    </a:lnTo>
                    <a:lnTo>
                      <a:pt x="192198" y="1020478"/>
                    </a:lnTo>
                    <a:lnTo>
                      <a:pt x="190530" y="1015376"/>
                    </a:lnTo>
                    <a:lnTo>
                      <a:pt x="194906" y="1016561"/>
                    </a:lnTo>
                    <a:lnTo>
                      <a:pt x="195559" y="1023839"/>
                    </a:lnTo>
                    <a:lnTo>
                      <a:pt x="201822" y="1022026"/>
                    </a:lnTo>
                    <a:lnTo>
                      <a:pt x="205982" y="1018979"/>
                    </a:lnTo>
                    <a:lnTo>
                      <a:pt x="206683" y="1014505"/>
                    </a:lnTo>
                    <a:lnTo>
                      <a:pt x="210963" y="1013611"/>
                    </a:lnTo>
                    <a:lnTo>
                      <a:pt x="215219" y="1008943"/>
                    </a:lnTo>
                    <a:lnTo>
                      <a:pt x="216718" y="1004397"/>
                    </a:lnTo>
                    <a:lnTo>
                      <a:pt x="219209" y="1000093"/>
                    </a:lnTo>
                    <a:lnTo>
                      <a:pt x="224021" y="996417"/>
                    </a:lnTo>
                    <a:lnTo>
                      <a:pt x="225617" y="991677"/>
                    </a:lnTo>
                    <a:lnTo>
                      <a:pt x="221821" y="989235"/>
                    </a:lnTo>
                    <a:lnTo>
                      <a:pt x="219088" y="986043"/>
                    </a:lnTo>
                    <a:lnTo>
                      <a:pt x="217565" y="981303"/>
                    </a:lnTo>
                    <a:lnTo>
                      <a:pt x="215727" y="975765"/>
                    </a:lnTo>
                    <a:lnTo>
                      <a:pt x="216743" y="971002"/>
                    </a:lnTo>
                    <a:lnTo>
                      <a:pt x="219620" y="966891"/>
                    </a:lnTo>
                    <a:lnTo>
                      <a:pt x="221144" y="962611"/>
                    </a:lnTo>
                    <a:lnTo>
                      <a:pt x="222547" y="957049"/>
                    </a:lnTo>
                    <a:lnTo>
                      <a:pt x="222619" y="952164"/>
                    </a:lnTo>
                    <a:lnTo>
                      <a:pt x="221216" y="947231"/>
                    </a:lnTo>
                    <a:lnTo>
                      <a:pt x="219209" y="943265"/>
                    </a:lnTo>
                    <a:lnTo>
                      <a:pt x="214929" y="940315"/>
                    </a:lnTo>
                    <a:lnTo>
                      <a:pt x="210842" y="939202"/>
                    </a:lnTo>
                    <a:lnTo>
                      <a:pt x="206635" y="937050"/>
                    </a:lnTo>
                    <a:lnTo>
                      <a:pt x="202451" y="934922"/>
                    </a:lnTo>
                    <a:lnTo>
                      <a:pt x="198292" y="931682"/>
                    </a:lnTo>
                    <a:lnTo>
                      <a:pt x="194689" y="926870"/>
                    </a:lnTo>
                    <a:lnTo>
                      <a:pt x="191642" y="922710"/>
                    </a:lnTo>
                    <a:lnTo>
                      <a:pt x="186491" y="917632"/>
                    </a:lnTo>
                    <a:lnTo>
                      <a:pt x="181848" y="913376"/>
                    </a:lnTo>
                    <a:lnTo>
                      <a:pt x="178003" y="910402"/>
                    </a:lnTo>
                    <a:lnTo>
                      <a:pt x="174835" y="905710"/>
                    </a:lnTo>
                    <a:lnTo>
                      <a:pt x="176020" y="901213"/>
                    </a:lnTo>
                    <a:lnTo>
                      <a:pt x="178027" y="894998"/>
                    </a:lnTo>
                    <a:lnTo>
                      <a:pt x="179236" y="890210"/>
                    </a:lnTo>
                    <a:lnTo>
                      <a:pt x="180324" y="885446"/>
                    </a:lnTo>
                    <a:lnTo>
                      <a:pt x="179913" y="880803"/>
                    </a:lnTo>
                    <a:lnTo>
                      <a:pt x="178753" y="876813"/>
                    </a:lnTo>
                    <a:lnTo>
                      <a:pt x="185209" y="876136"/>
                    </a:lnTo>
                    <a:lnTo>
                      <a:pt x="197059" y="874903"/>
                    </a:lnTo>
                    <a:lnTo>
                      <a:pt x="204966" y="874056"/>
                    </a:lnTo>
                    <a:lnTo>
                      <a:pt x="212850" y="873234"/>
                    </a:lnTo>
                    <a:lnTo>
                      <a:pt x="220757" y="872388"/>
                    </a:lnTo>
                    <a:lnTo>
                      <a:pt x="228664" y="871735"/>
                    </a:lnTo>
                    <a:lnTo>
                      <a:pt x="236572" y="871106"/>
                    </a:lnTo>
                    <a:lnTo>
                      <a:pt x="248445" y="870187"/>
                    </a:lnTo>
                    <a:lnTo>
                      <a:pt x="256377" y="869559"/>
                    </a:lnTo>
                    <a:lnTo>
                      <a:pt x="264285" y="868930"/>
                    </a:lnTo>
                    <a:lnTo>
                      <a:pt x="272192" y="868277"/>
                    </a:lnTo>
                    <a:lnTo>
                      <a:pt x="280123" y="867648"/>
                    </a:lnTo>
                    <a:lnTo>
                      <a:pt x="288031" y="866995"/>
                    </a:lnTo>
                    <a:lnTo>
                      <a:pt x="295938" y="866366"/>
                    </a:lnTo>
                    <a:lnTo>
                      <a:pt x="303846" y="865714"/>
                    </a:lnTo>
                    <a:lnTo>
                      <a:pt x="311753" y="864988"/>
                    </a:lnTo>
                    <a:lnTo>
                      <a:pt x="323627" y="863876"/>
                    </a:lnTo>
                    <a:lnTo>
                      <a:pt x="331510" y="863102"/>
                    </a:lnTo>
                    <a:lnTo>
                      <a:pt x="339417" y="862352"/>
                    </a:lnTo>
                    <a:lnTo>
                      <a:pt x="359175" y="860418"/>
                    </a:lnTo>
                    <a:lnTo>
                      <a:pt x="386839" y="857685"/>
                    </a:lnTo>
                    <a:lnTo>
                      <a:pt x="394746" y="856911"/>
                    </a:lnTo>
                    <a:lnTo>
                      <a:pt x="402629" y="856113"/>
                    </a:lnTo>
                    <a:lnTo>
                      <a:pt x="418444" y="854517"/>
                    </a:lnTo>
                    <a:lnTo>
                      <a:pt x="430293" y="853308"/>
                    </a:lnTo>
                    <a:lnTo>
                      <a:pt x="438177" y="852510"/>
                    </a:lnTo>
                    <a:lnTo>
                      <a:pt x="446084" y="851688"/>
                    </a:lnTo>
                    <a:lnTo>
                      <a:pt x="453968" y="850890"/>
                    </a:lnTo>
                    <a:lnTo>
                      <a:pt x="459698" y="850286"/>
                    </a:lnTo>
                    <a:lnTo>
                      <a:pt x="465817" y="849657"/>
                    </a:lnTo>
                    <a:lnTo>
                      <a:pt x="473724" y="848834"/>
                    </a:lnTo>
                    <a:lnTo>
                      <a:pt x="528980" y="842958"/>
                    </a:lnTo>
                    <a:lnTo>
                      <a:pt x="548712" y="840806"/>
                    </a:lnTo>
                    <a:lnTo>
                      <a:pt x="556112" y="840008"/>
                    </a:lnTo>
                    <a:lnTo>
                      <a:pt x="560561" y="839524"/>
                    </a:lnTo>
                    <a:lnTo>
                      <a:pt x="568445" y="838654"/>
                    </a:lnTo>
                    <a:lnTo>
                      <a:pt x="580294" y="837348"/>
                    </a:lnTo>
                    <a:lnTo>
                      <a:pt x="588177" y="836453"/>
                    </a:lnTo>
                    <a:lnTo>
                      <a:pt x="615793" y="833358"/>
                    </a:lnTo>
                    <a:lnTo>
                      <a:pt x="627618" y="832028"/>
                    </a:lnTo>
                    <a:lnTo>
                      <a:pt x="643409" y="830214"/>
                    </a:lnTo>
                    <a:lnTo>
                      <a:pt x="645948" y="825765"/>
                    </a:lnTo>
                    <a:lnTo>
                      <a:pt x="642949" y="819381"/>
                    </a:lnTo>
                    <a:lnTo>
                      <a:pt x="640386" y="814980"/>
                    </a:lnTo>
                    <a:lnTo>
                      <a:pt x="639153" y="810748"/>
                    </a:lnTo>
                    <a:lnTo>
                      <a:pt x="636710" y="806927"/>
                    </a:lnTo>
                    <a:lnTo>
                      <a:pt x="632527" y="803010"/>
                    </a:lnTo>
                    <a:lnTo>
                      <a:pt x="629649" y="797956"/>
                    </a:lnTo>
                    <a:lnTo>
                      <a:pt x="625224" y="795779"/>
                    </a:lnTo>
                    <a:lnTo>
                      <a:pt x="623169" y="790314"/>
                    </a:lnTo>
                    <a:lnTo>
                      <a:pt x="623918" y="785309"/>
                    </a:lnTo>
                    <a:lnTo>
                      <a:pt x="622081" y="779578"/>
                    </a:lnTo>
                    <a:lnTo>
                      <a:pt x="620412" y="775080"/>
                    </a:lnTo>
                    <a:lnTo>
                      <a:pt x="622467" y="770969"/>
                    </a:lnTo>
                    <a:lnTo>
                      <a:pt x="623169" y="765891"/>
                    </a:lnTo>
                    <a:lnTo>
                      <a:pt x="622951" y="760716"/>
                    </a:lnTo>
                    <a:lnTo>
                      <a:pt x="621524" y="756194"/>
                    </a:lnTo>
                    <a:lnTo>
                      <a:pt x="622129" y="751623"/>
                    </a:lnTo>
                    <a:lnTo>
                      <a:pt x="622249" y="746714"/>
                    </a:lnTo>
                    <a:lnTo>
                      <a:pt x="622346" y="742362"/>
                    </a:lnTo>
                    <a:lnTo>
                      <a:pt x="623507" y="737187"/>
                    </a:lnTo>
                    <a:lnTo>
                      <a:pt x="622854" y="732568"/>
                    </a:lnTo>
                    <a:lnTo>
                      <a:pt x="623628" y="728336"/>
                    </a:lnTo>
                    <a:lnTo>
                      <a:pt x="625031" y="722943"/>
                    </a:lnTo>
                    <a:lnTo>
                      <a:pt x="625369" y="718204"/>
                    </a:lnTo>
                    <a:lnTo>
                      <a:pt x="624354" y="713633"/>
                    </a:lnTo>
                    <a:lnTo>
                      <a:pt x="621984" y="709208"/>
                    </a:lnTo>
                    <a:lnTo>
                      <a:pt x="621452" y="704565"/>
                    </a:lnTo>
                    <a:lnTo>
                      <a:pt x="620267" y="700551"/>
                    </a:lnTo>
                    <a:lnTo>
                      <a:pt x="615987" y="696585"/>
                    </a:lnTo>
                    <a:lnTo>
                      <a:pt x="612552" y="692063"/>
                    </a:lnTo>
                    <a:lnTo>
                      <a:pt x="607764" y="687372"/>
                    </a:lnTo>
                    <a:lnTo>
                      <a:pt x="605588" y="682971"/>
                    </a:lnTo>
                    <a:lnTo>
                      <a:pt x="605564" y="678231"/>
                    </a:lnTo>
                    <a:lnTo>
                      <a:pt x="604863" y="673636"/>
                    </a:lnTo>
                    <a:lnTo>
                      <a:pt x="602711" y="669187"/>
                    </a:lnTo>
                    <a:lnTo>
                      <a:pt x="601381" y="664641"/>
                    </a:lnTo>
                    <a:lnTo>
                      <a:pt x="600631" y="660022"/>
                    </a:lnTo>
                    <a:lnTo>
                      <a:pt x="598963" y="655524"/>
                    </a:lnTo>
                    <a:lnTo>
                      <a:pt x="598793" y="650857"/>
                    </a:lnTo>
                    <a:lnTo>
                      <a:pt x="600123" y="646553"/>
                    </a:lnTo>
                    <a:lnTo>
                      <a:pt x="602832" y="642950"/>
                    </a:lnTo>
                    <a:lnTo>
                      <a:pt x="604113" y="636154"/>
                    </a:lnTo>
                    <a:lnTo>
                      <a:pt x="605226" y="631342"/>
                    </a:lnTo>
                    <a:lnTo>
                      <a:pt x="607039" y="626433"/>
                    </a:lnTo>
                    <a:lnTo>
                      <a:pt x="608901" y="621524"/>
                    </a:lnTo>
                    <a:lnTo>
                      <a:pt x="609893" y="616712"/>
                    </a:lnTo>
                    <a:lnTo>
                      <a:pt x="609385" y="612069"/>
                    </a:lnTo>
                    <a:lnTo>
                      <a:pt x="609361" y="607378"/>
                    </a:lnTo>
                    <a:lnTo>
                      <a:pt x="609337" y="602977"/>
                    </a:lnTo>
                    <a:lnTo>
                      <a:pt x="608587" y="598285"/>
                    </a:lnTo>
                    <a:lnTo>
                      <a:pt x="607378" y="594005"/>
                    </a:lnTo>
                    <a:lnTo>
                      <a:pt x="606846" y="589338"/>
                    </a:lnTo>
                    <a:lnTo>
                      <a:pt x="610134" y="584115"/>
                    </a:lnTo>
                    <a:lnTo>
                      <a:pt x="614221" y="580246"/>
                    </a:lnTo>
                    <a:lnTo>
                      <a:pt x="617993" y="577658"/>
                    </a:lnTo>
                    <a:lnTo>
                      <a:pt x="618695" y="573402"/>
                    </a:lnTo>
                    <a:lnTo>
                      <a:pt x="623144" y="571709"/>
                    </a:lnTo>
                    <a:lnTo>
                      <a:pt x="627473" y="568421"/>
                    </a:lnTo>
                    <a:lnTo>
                      <a:pt x="628078" y="564116"/>
                    </a:lnTo>
                    <a:lnTo>
                      <a:pt x="631898" y="561916"/>
                    </a:lnTo>
                    <a:lnTo>
                      <a:pt x="629117" y="558095"/>
                    </a:lnTo>
                    <a:lnTo>
                      <a:pt x="623725" y="554033"/>
                    </a:lnTo>
                    <a:lnTo>
                      <a:pt x="619009" y="552630"/>
                    </a:lnTo>
                    <a:lnTo>
                      <a:pt x="614971" y="551614"/>
                    </a:lnTo>
                    <a:lnTo>
                      <a:pt x="611005" y="549511"/>
                    </a:lnTo>
                    <a:lnTo>
                      <a:pt x="611803" y="545230"/>
                    </a:lnTo>
                    <a:lnTo>
                      <a:pt x="614173" y="541772"/>
                    </a:lnTo>
                    <a:lnTo>
                      <a:pt x="613302" y="537202"/>
                    </a:lnTo>
                    <a:lnTo>
                      <a:pt x="613762" y="532898"/>
                    </a:lnTo>
                    <a:lnTo>
                      <a:pt x="616180" y="528786"/>
                    </a:lnTo>
                    <a:lnTo>
                      <a:pt x="611706" y="523660"/>
                    </a:lnTo>
                    <a:lnTo>
                      <a:pt x="609458" y="518074"/>
                    </a:lnTo>
                    <a:lnTo>
                      <a:pt x="609191" y="513407"/>
                    </a:lnTo>
                    <a:lnTo>
                      <a:pt x="607136" y="508957"/>
                    </a:lnTo>
                    <a:lnTo>
                      <a:pt x="603629" y="506080"/>
                    </a:lnTo>
                    <a:lnTo>
                      <a:pt x="600026" y="501993"/>
                    </a:lnTo>
                    <a:lnTo>
                      <a:pt x="596472" y="499019"/>
                    </a:lnTo>
                    <a:lnTo>
                      <a:pt x="593038" y="496479"/>
                    </a:lnTo>
                    <a:lnTo>
                      <a:pt x="591224" y="491982"/>
                    </a:lnTo>
                    <a:lnTo>
                      <a:pt x="590064" y="487435"/>
                    </a:lnTo>
                    <a:lnTo>
                      <a:pt x="586412" y="485066"/>
                    </a:lnTo>
                    <a:lnTo>
                      <a:pt x="587887" y="480858"/>
                    </a:lnTo>
                    <a:lnTo>
                      <a:pt x="585155" y="476819"/>
                    </a:lnTo>
                    <a:lnTo>
                      <a:pt x="582761" y="473313"/>
                    </a:lnTo>
                    <a:lnTo>
                      <a:pt x="581720" y="468211"/>
                    </a:lnTo>
                    <a:lnTo>
                      <a:pt x="580753" y="464100"/>
                    </a:lnTo>
                    <a:lnTo>
                      <a:pt x="576788" y="460738"/>
                    </a:lnTo>
                    <a:lnTo>
                      <a:pt x="579593" y="457643"/>
                    </a:lnTo>
                    <a:lnTo>
                      <a:pt x="576280" y="453387"/>
                    </a:lnTo>
                    <a:lnTo>
                      <a:pt x="571927" y="450437"/>
                    </a:lnTo>
                    <a:lnTo>
                      <a:pt x="571056" y="445987"/>
                    </a:lnTo>
                    <a:lnTo>
                      <a:pt x="571709" y="441587"/>
                    </a:lnTo>
                    <a:lnTo>
                      <a:pt x="567332" y="439990"/>
                    </a:lnTo>
                    <a:lnTo>
                      <a:pt x="565761" y="433800"/>
                    </a:lnTo>
                    <a:lnTo>
                      <a:pt x="564455" y="429230"/>
                    </a:lnTo>
                    <a:lnTo>
                      <a:pt x="561891" y="420137"/>
                    </a:lnTo>
                    <a:lnTo>
                      <a:pt x="560610" y="415567"/>
                    </a:lnTo>
                    <a:lnTo>
                      <a:pt x="559328" y="411020"/>
                    </a:lnTo>
                    <a:lnTo>
                      <a:pt x="558023" y="406450"/>
                    </a:lnTo>
                    <a:lnTo>
                      <a:pt x="556741" y="401904"/>
                    </a:lnTo>
                    <a:lnTo>
                      <a:pt x="554177" y="392787"/>
                    </a:lnTo>
                    <a:lnTo>
                      <a:pt x="552896" y="388241"/>
                    </a:lnTo>
                    <a:lnTo>
                      <a:pt x="551614" y="383671"/>
                    </a:lnTo>
                    <a:lnTo>
                      <a:pt x="550332" y="379124"/>
                    </a:lnTo>
                    <a:lnTo>
                      <a:pt x="549051" y="374554"/>
                    </a:lnTo>
                    <a:lnTo>
                      <a:pt x="547721" y="370008"/>
                    </a:lnTo>
                    <a:lnTo>
                      <a:pt x="546415" y="365438"/>
                    </a:lnTo>
                    <a:lnTo>
                      <a:pt x="545109" y="360891"/>
                    </a:lnTo>
                    <a:lnTo>
                      <a:pt x="543828" y="356345"/>
                    </a:lnTo>
                    <a:lnTo>
                      <a:pt x="542618" y="352065"/>
                    </a:lnTo>
                    <a:lnTo>
                      <a:pt x="541192" y="347229"/>
                    </a:lnTo>
                    <a:lnTo>
                      <a:pt x="539959" y="342658"/>
                    </a:lnTo>
                    <a:lnTo>
                      <a:pt x="536331" y="328947"/>
                    </a:lnTo>
                    <a:lnTo>
                      <a:pt x="534856" y="324425"/>
                    </a:lnTo>
                    <a:lnTo>
                      <a:pt x="533405" y="319903"/>
                    </a:lnTo>
                    <a:lnTo>
                      <a:pt x="532414" y="315284"/>
                    </a:lnTo>
                    <a:lnTo>
                      <a:pt x="531350" y="310690"/>
                    </a:lnTo>
                    <a:lnTo>
                      <a:pt x="530117" y="306143"/>
                    </a:lnTo>
                    <a:lnTo>
                      <a:pt x="528907" y="301573"/>
                    </a:lnTo>
                    <a:lnTo>
                      <a:pt x="527674" y="297003"/>
                    </a:lnTo>
                    <a:lnTo>
                      <a:pt x="526344" y="292432"/>
                    </a:lnTo>
                    <a:lnTo>
                      <a:pt x="525062" y="288055"/>
                    </a:lnTo>
                    <a:lnTo>
                      <a:pt x="523732" y="283315"/>
                    </a:lnTo>
                    <a:lnTo>
                      <a:pt x="522450" y="278769"/>
                    </a:lnTo>
                    <a:lnTo>
                      <a:pt x="521169" y="274199"/>
                    </a:lnTo>
                    <a:lnTo>
                      <a:pt x="519888" y="269629"/>
                    </a:lnTo>
                    <a:lnTo>
                      <a:pt x="518751" y="265276"/>
                    </a:lnTo>
                    <a:lnTo>
                      <a:pt x="517252" y="260536"/>
                    </a:lnTo>
                    <a:lnTo>
                      <a:pt x="515800" y="255990"/>
                    </a:lnTo>
                    <a:lnTo>
                      <a:pt x="514761" y="251395"/>
                    </a:lnTo>
                    <a:lnTo>
                      <a:pt x="513527" y="246825"/>
                    </a:lnTo>
                    <a:lnTo>
                      <a:pt x="512294" y="242255"/>
                    </a:lnTo>
                    <a:lnTo>
                      <a:pt x="511085" y="237733"/>
                    </a:lnTo>
                    <a:lnTo>
                      <a:pt x="509659" y="233452"/>
                    </a:lnTo>
                    <a:lnTo>
                      <a:pt x="508474" y="228568"/>
                    </a:lnTo>
                    <a:lnTo>
                      <a:pt x="507313" y="224408"/>
                    </a:lnTo>
                    <a:lnTo>
                      <a:pt x="505838" y="219451"/>
                    </a:lnTo>
                    <a:lnTo>
                      <a:pt x="504508" y="214881"/>
                    </a:lnTo>
                    <a:lnTo>
                      <a:pt x="503444" y="210697"/>
                    </a:lnTo>
                    <a:lnTo>
                      <a:pt x="502017" y="205740"/>
                    </a:lnTo>
                    <a:lnTo>
                      <a:pt x="500687" y="201194"/>
                    </a:lnTo>
                    <a:lnTo>
                      <a:pt x="499260" y="196647"/>
                    </a:lnTo>
                    <a:lnTo>
                      <a:pt x="497906" y="192077"/>
                    </a:lnTo>
                    <a:lnTo>
                      <a:pt x="496552" y="187531"/>
                    </a:lnTo>
                    <a:lnTo>
                      <a:pt x="495198" y="182985"/>
                    </a:lnTo>
                    <a:lnTo>
                      <a:pt x="493989" y="178390"/>
                    </a:lnTo>
                    <a:lnTo>
                      <a:pt x="492635" y="173844"/>
                    </a:lnTo>
                    <a:lnTo>
                      <a:pt x="491353" y="169274"/>
                    </a:lnTo>
                    <a:lnTo>
                      <a:pt x="490047" y="164727"/>
                    </a:lnTo>
                    <a:lnTo>
                      <a:pt x="488838" y="160544"/>
                    </a:lnTo>
                    <a:lnTo>
                      <a:pt x="487435" y="155587"/>
                    </a:lnTo>
                    <a:lnTo>
                      <a:pt x="486130" y="151016"/>
                    </a:lnTo>
                    <a:lnTo>
                      <a:pt x="484848" y="146470"/>
                    </a:lnTo>
                    <a:lnTo>
                      <a:pt x="483591" y="141900"/>
                    </a:lnTo>
                    <a:lnTo>
                      <a:pt x="482188" y="137329"/>
                    </a:lnTo>
                    <a:lnTo>
                      <a:pt x="481003" y="132759"/>
                    </a:lnTo>
                    <a:lnTo>
                      <a:pt x="479697" y="128188"/>
                    </a:lnTo>
                    <a:lnTo>
                      <a:pt x="478391" y="123666"/>
                    </a:lnTo>
                    <a:lnTo>
                      <a:pt x="477134" y="119072"/>
                    </a:lnTo>
                    <a:lnTo>
                      <a:pt x="475877" y="114501"/>
                    </a:lnTo>
                    <a:lnTo>
                      <a:pt x="474450" y="109955"/>
                    </a:lnTo>
                    <a:lnTo>
                      <a:pt x="473023" y="105385"/>
                    </a:lnTo>
                    <a:lnTo>
                      <a:pt x="471717" y="100839"/>
                    </a:lnTo>
                    <a:lnTo>
                      <a:pt x="470411" y="96268"/>
                    </a:lnTo>
                    <a:lnTo>
                      <a:pt x="469227" y="91674"/>
                    </a:lnTo>
                    <a:lnTo>
                      <a:pt x="468017" y="87103"/>
                    </a:lnTo>
                    <a:lnTo>
                      <a:pt x="466760" y="82533"/>
                    </a:lnTo>
                    <a:lnTo>
                      <a:pt x="465478" y="77963"/>
                    </a:lnTo>
                    <a:lnTo>
                      <a:pt x="464221" y="73392"/>
                    </a:lnTo>
                    <a:lnTo>
                      <a:pt x="462915" y="68822"/>
                    </a:lnTo>
                    <a:lnTo>
                      <a:pt x="461609" y="64276"/>
                    </a:lnTo>
                    <a:lnTo>
                      <a:pt x="460255" y="59705"/>
                    </a:lnTo>
                    <a:lnTo>
                      <a:pt x="458973" y="55135"/>
                    </a:lnTo>
                    <a:lnTo>
                      <a:pt x="457836" y="50540"/>
                    </a:lnTo>
                    <a:lnTo>
                      <a:pt x="456603" y="45970"/>
                    </a:lnTo>
                    <a:lnTo>
                      <a:pt x="455249" y="41424"/>
                    </a:lnTo>
                    <a:lnTo>
                      <a:pt x="453943" y="36853"/>
                    </a:lnTo>
                    <a:lnTo>
                      <a:pt x="452613" y="32283"/>
                    </a:lnTo>
                    <a:lnTo>
                      <a:pt x="451501" y="27978"/>
                    </a:lnTo>
                    <a:lnTo>
                      <a:pt x="450026" y="23142"/>
                    </a:lnTo>
                    <a:lnTo>
                      <a:pt x="448696" y="18596"/>
                    </a:lnTo>
                    <a:lnTo>
                      <a:pt x="447414" y="14025"/>
                    </a:lnTo>
                    <a:lnTo>
                      <a:pt x="446109" y="9455"/>
                    </a:lnTo>
                    <a:lnTo>
                      <a:pt x="444948" y="5271"/>
                    </a:lnTo>
                    <a:lnTo>
                      <a:pt x="444101" y="242"/>
                    </a:lnTo>
                    <a:lnTo>
                      <a:pt x="436774" y="0"/>
                    </a:lnTo>
                    <a:lnTo>
                      <a:pt x="421733" y="1330"/>
                    </a:lnTo>
                    <a:lnTo>
                      <a:pt x="406692" y="2636"/>
                    </a:lnTo>
                    <a:lnTo>
                      <a:pt x="399292" y="3289"/>
                    </a:lnTo>
                    <a:lnTo>
                      <a:pt x="391675" y="4038"/>
                    </a:lnTo>
                    <a:lnTo>
                      <a:pt x="380406" y="5151"/>
                    </a:lnTo>
                    <a:lnTo>
                      <a:pt x="372886" y="5900"/>
                    </a:lnTo>
                    <a:lnTo>
                      <a:pt x="361617" y="6988"/>
                    </a:lnTo>
                    <a:lnTo>
                      <a:pt x="350348" y="8077"/>
                    </a:lnTo>
                    <a:lnTo>
                      <a:pt x="342828" y="8802"/>
                    </a:lnTo>
                    <a:lnTo>
                      <a:pt x="331558" y="9866"/>
                    </a:lnTo>
                    <a:lnTo>
                      <a:pt x="324062" y="10592"/>
                    </a:lnTo>
                    <a:lnTo>
                      <a:pt x="316541" y="11269"/>
                    </a:lnTo>
                    <a:lnTo>
                      <a:pt x="309021" y="11970"/>
                    </a:lnTo>
                    <a:lnTo>
                      <a:pt x="301500" y="12671"/>
                    </a:lnTo>
                    <a:lnTo>
                      <a:pt x="294004" y="13348"/>
                    </a:lnTo>
                    <a:lnTo>
                      <a:pt x="286483" y="14050"/>
                    </a:lnTo>
                    <a:lnTo>
                      <a:pt x="278963" y="14727"/>
                    </a:lnTo>
                    <a:lnTo>
                      <a:pt x="271442" y="15404"/>
                    </a:lnTo>
                    <a:lnTo>
                      <a:pt x="263922" y="16081"/>
                    </a:lnTo>
                    <a:lnTo>
                      <a:pt x="256401" y="16758"/>
                    </a:lnTo>
                    <a:lnTo>
                      <a:pt x="248905" y="17411"/>
                    </a:lnTo>
                    <a:lnTo>
                      <a:pt x="242762" y="17967"/>
                    </a:lnTo>
                    <a:lnTo>
                      <a:pt x="237612" y="18427"/>
                    </a:lnTo>
                    <a:lnTo>
                      <a:pt x="230091" y="19079"/>
                    </a:lnTo>
                    <a:lnTo>
                      <a:pt x="222571" y="19708"/>
                    </a:lnTo>
                    <a:lnTo>
                      <a:pt x="215074" y="20361"/>
                    </a:lnTo>
                    <a:lnTo>
                      <a:pt x="207553" y="20990"/>
                    </a:lnTo>
                    <a:lnTo>
                      <a:pt x="200033" y="21619"/>
                    </a:lnTo>
                    <a:lnTo>
                      <a:pt x="192512" y="22247"/>
                    </a:lnTo>
                    <a:lnTo>
                      <a:pt x="184992" y="22876"/>
                    </a:lnTo>
                    <a:lnTo>
                      <a:pt x="177447" y="23505"/>
                    </a:lnTo>
                    <a:lnTo>
                      <a:pt x="169951" y="24109"/>
                    </a:lnTo>
                    <a:lnTo>
                      <a:pt x="162406" y="24690"/>
                    </a:lnTo>
                    <a:lnTo>
                      <a:pt x="147365" y="25899"/>
                    </a:lnTo>
                    <a:lnTo>
                      <a:pt x="139844" y="26503"/>
                    </a:lnTo>
                    <a:lnTo>
                      <a:pt x="132324" y="27108"/>
                    </a:lnTo>
                    <a:lnTo>
                      <a:pt x="124803" y="27712"/>
                    </a:lnTo>
                    <a:lnTo>
                      <a:pt x="117282" y="28293"/>
                    </a:lnTo>
                    <a:lnTo>
                      <a:pt x="105989" y="29163"/>
                    </a:lnTo>
                    <a:lnTo>
                      <a:pt x="98469" y="29768"/>
                    </a:lnTo>
                    <a:lnTo>
                      <a:pt x="90948" y="30348"/>
                    </a:lnTo>
                    <a:lnTo>
                      <a:pt x="79655" y="31194"/>
                    </a:lnTo>
                    <a:lnTo>
                      <a:pt x="60842" y="32621"/>
                    </a:lnTo>
                    <a:lnTo>
                      <a:pt x="49549" y="33468"/>
                    </a:lnTo>
                    <a:lnTo>
                      <a:pt x="42028" y="34024"/>
                    </a:lnTo>
                    <a:lnTo>
                      <a:pt x="37167" y="34387"/>
                    </a:lnTo>
                    <a:lnTo>
                      <a:pt x="23214" y="35402"/>
                    </a:lnTo>
                    <a:lnTo>
                      <a:pt x="4401" y="36732"/>
                    </a:lnTo>
                    <a:lnTo>
                      <a:pt x="0" y="37047"/>
                    </a:lnTo>
                    <a:lnTo>
                      <a:pt x="2467" y="42657"/>
                    </a:lnTo>
                    <a:lnTo>
                      <a:pt x="5223" y="46719"/>
                    </a:lnTo>
                    <a:lnTo>
                      <a:pt x="7714" y="50395"/>
                    </a:lnTo>
                    <a:lnTo>
                      <a:pt x="11269" y="55159"/>
                    </a:lnTo>
                    <a:lnTo>
                      <a:pt x="15307" y="57456"/>
                    </a:lnTo>
                    <a:lnTo>
                      <a:pt x="18765" y="60092"/>
                    </a:lnTo>
                    <a:lnTo>
                      <a:pt x="18861" y="64783"/>
                    </a:lnTo>
                    <a:lnTo>
                      <a:pt x="18668" y="69499"/>
                    </a:lnTo>
                    <a:lnTo>
                      <a:pt x="18499" y="74214"/>
                    </a:lnTo>
                    <a:lnTo>
                      <a:pt x="18330" y="78930"/>
                    </a:lnTo>
                    <a:lnTo>
                      <a:pt x="18136" y="83645"/>
                    </a:lnTo>
                    <a:lnTo>
                      <a:pt x="17967" y="88336"/>
                    </a:lnTo>
                    <a:lnTo>
                      <a:pt x="17773" y="93052"/>
                    </a:lnTo>
                    <a:lnTo>
                      <a:pt x="17652" y="97767"/>
                    </a:lnTo>
                    <a:lnTo>
                      <a:pt x="17556" y="102483"/>
                    </a:lnTo>
                    <a:lnTo>
                      <a:pt x="17435" y="107174"/>
                    </a:lnTo>
                    <a:lnTo>
                      <a:pt x="17338" y="111890"/>
                    </a:lnTo>
                    <a:lnTo>
                      <a:pt x="17024" y="126012"/>
                    </a:lnTo>
                    <a:lnTo>
                      <a:pt x="16927" y="130703"/>
                    </a:lnTo>
                    <a:lnTo>
                      <a:pt x="16831" y="135419"/>
                    </a:lnTo>
                    <a:lnTo>
                      <a:pt x="16420" y="140158"/>
                    </a:lnTo>
                    <a:lnTo>
                      <a:pt x="16420" y="144850"/>
                    </a:lnTo>
                    <a:lnTo>
                      <a:pt x="16420" y="149541"/>
                    </a:lnTo>
                    <a:lnTo>
                      <a:pt x="16202" y="154256"/>
                    </a:lnTo>
                    <a:lnTo>
                      <a:pt x="15911" y="158972"/>
                    </a:lnTo>
                    <a:lnTo>
                      <a:pt x="15839" y="168379"/>
                    </a:lnTo>
                    <a:lnTo>
                      <a:pt x="15791" y="173070"/>
                    </a:lnTo>
                    <a:lnTo>
                      <a:pt x="15767" y="177785"/>
                    </a:lnTo>
                    <a:lnTo>
                      <a:pt x="15500" y="182356"/>
                    </a:lnTo>
                    <a:lnTo>
                      <a:pt x="15428" y="187192"/>
                    </a:lnTo>
                    <a:lnTo>
                      <a:pt x="15331" y="191884"/>
                    </a:lnTo>
                    <a:lnTo>
                      <a:pt x="15258" y="196599"/>
                    </a:lnTo>
                    <a:lnTo>
                      <a:pt x="15186" y="201291"/>
                    </a:lnTo>
                    <a:lnTo>
                      <a:pt x="15090" y="206006"/>
                    </a:lnTo>
                    <a:lnTo>
                      <a:pt x="15017" y="210697"/>
                    </a:lnTo>
                    <a:lnTo>
                      <a:pt x="14920" y="215413"/>
                    </a:lnTo>
                    <a:lnTo>
                      <a:pt x="14847" y="220104"/>
                    </a:lnTo>
                    <a:lnTo>
                      <a:pt x="14775" y="224819"/>
                    </a:lnTo>
                    <a:lnTo>
                      <a:pt x="14678" y="229511"/>
                    </a:lnTo>
                    <a:lnTo>
                      <a:pt x="14606" y="234105"/>
                    </a:lnTo>
                    <a:lnTo>
                      <a:pt x="14412" y="238724"/>
                    </a:lnTo>
                    <a:lnTo>
                      <a:pt x="14194" y="243633"/>
                    </a:lnTo>
                    <a:lnTo>
                      <a:pt x="14267" y="248324"/>
                    </a:lnTo>
                    <a:lnTo>
                      <a:pt x="13856" y="253040"/>
                    </a:lnTo>
                    <a:lnTo>
                      <a:pt x="13808" y="257755"/>
                    </a:lnTo>
                    <a:lnTo>
                      <a:pt x="13832" y="262446"/>
                    </a:lnTo>
                    <a:lnTo>
                      <a:pt x="13856" y="267138"/>
                    </a:lnTo>
                    <a:lnTo>
                      <a:pt x="13687" y="271829"/>
                    </a:lnTo>
                    <a:lnTo>
                      <a:pt x="13929" y="276496"/>
                    </a:lnTo>
                    <a:lnTo>
                      <a:pt x="13493" y="281236"/>
                    </a:lnTo>
                    <a:lnTo>
                      <a:pt x="13421" y="285782"/>
                    </a:lnTo>
                    <a:lnTo>
                      <a:pt x="13348" y="290643"/>
                    </a:lnTo>
                    <a:lnTo>
                      <a:pt x="13276" y="295334"/>
                    </a:lnTo>
                    <a:lnTo>
                      <a:pt x="13203" y="300050"/>
                    </a:lnTo>
                    <a:lnTo>
                      <a:pt x="13131" y="304741"/>
                    </a:lnTo>
                    <a:lnTo>
                      <a:pt x="13058" y="309432"/>
                    </a:lnTo>
                    <a:lnTo>
                      <a:pt x="12961" y="314123"/>
                    </a:lnTo>
                    <a:lnTo>
                      <a:pt x="12889" y="318839"/>
                    </a:lnTo>
                    <a:lnTo>
                      <a:pt x="12816" y="323530"/>
                    </a:lnTo>
                    <a:lnTo>
                      <a:pt x="12744" y="328222"/>
                    </a:lnTo>
                    <a:lnTo>
                      <a:pt x="12623" y="332937"/>
                    </a:lnTo>
                    <a:lnTo>
                      <a:pt x="12405" y="337628"/>
                    </a:lnTo>
                    <a:lnTo>
                      <a:pt x="12429" y="342319"/>
                    </a:lnTo>
                    <a:lnTo>
                      <a:pt x="12188" y="346745"/>
                    </a:lnTo>
                    <a:lnTo>
                      <a:pt x="12260" y="351726"/>
                    </a:lnTo>
                    <a:lnTo>
                      <a:pt x="12308" y="356417"/>
                    </a:lnTo>
                    <a:lnTo>
                      <a:pt x="12067" y="361133"/>
                    </a:lnTo>
                    <a:lnTo>
                      <a:pt x="11801" y="365848"/>
                    </a:lnTo>
                    <a:lnTo>
                      <a:pt x="11970" y="370516"/>
                    </a:lnTo>
                    <a:lnTo>
                      <a:pt x="11994" y="375207"/>
                    </a:lnTo>
                    <a:lnTo>
                      <a:pt x="11897" y="379898"/>
                    </a:lnTo>
                    <a:lnTo>
                      <a:pt x="11776" y="384614"/>
                    </a:lnTo>
                    <a:lnTo>
                      <a:pt x="11679" y="389305"/>
                    </a:lnTo>
                    <a:lnTo>
                      <a:pt x="11583" y="393996"/>
                    </a:lnTo>
                    <a:lnTo>
                      <a:pt x="11486" y="398688"/>
                    </a:lnTo>
                    <a:lnTo>
                      <a:pt x="11390" y="403403"/>
                    </a:lnTo>
                    <a:lnTo>
                      <a:pt x="11293" y="408094"/>
                    </a:lnTo>
                    <a:lnTo>
                      <a:pt x="11002" y="422193"/>
                    </a:lnTo>
                    <a:lnTo>
                      <a:pt x="10882" y="426884"/>
                    </a:lnTo>
                    <a:lnTo>
                      <a:pt x="10833" y="431575"/>
                    </a:lnTo>
                    <a:lnTo>
                      <a:pt x="10906" y="436266"/>
                    </a:lnTo>
                    <a:lnTo>
                      <a:pt x="10954" y="440934"/>
                    </a:lnTo>
                    <a:lnTo>
                      <a:pt x="10858" y="445625"/>
                    </a:lnTo>
                    <a:lnTo>
                      <a:pt x="10737" y="450340"/>
                    </a:lnTo>
                    <a:lnTo>
                      <a:pt x="10616" y="454524"/>
                    </a:lnTo>
                    <a:lnTo>
                      <a:pt x="10470" y="459723"/>
                    </a:lnTo>
                    <a:lnTo>
                      <a:pt x="10350" y="464438"/>
                    </a:lnTo>
                    <a:lnTo>
                      <a:pt x="10205" y="469130"/>
                    </a:lnTo>
                    <a:lnTo>
                      <a:pt x="10084" y="473821"/>
                    </a:lnTo>
                    <a:lnTo>
                      <a:pt x="9963" y="478512"/>
                    </a:lnTo>
                    <a:lnTo>
                      <a:pt x="9842" y="483228"/>
                    </a:lnTo>
                    <a:lnTo>
                      <a:pt x="9697" y="487919"/>
                    </a:lnTo>
                    <a:lnTo>
                      <a:pt x="9576" y="492610"/>
                    </a:lnTo>
                    <a:lnTo>
                      <a:pt x="9455" y="497302"/>
                    </a:lnTo>
                    <a:lnTo>
                      <a:pt x="9407" y="501993"/>
                    </a:lnTo>
                    <a:lnTo>
                      <a:pt x="9503" y="506684"/>
                    </a:lnTo>
                    <a:lnTo>
                      <a:pt x="9407" y="511376"/>
                    </a:lnTo>
                    <a:lnTo>
                      <a:pt x="9285" y="516067"/>
                    </a:lnTo>
                    <a:lnTo>
                      <a:pt x="9165" y="520758"/>
                    </a:lnTo>
                    <a:lnTo>
                      <a:pt x="8778" y="534856"/>
                    </a:lnTo>
                    <a:lnTo>
                      <a:pt x="8657" y="539548"/>
                    </a:lnTo>
                    <a:lnTo>
                      <a:pt x="8512" y="544239"/>
                    </a:lnTo>
                    <a:lnTo>
                      <a:pt x="8391" y="548930"/>
                    </a:lnTo>
                    <a:lnTo>
                      <a:pt x="8270" y="553646"/>
                    </a:lnTo>
                    <a:lnTo>
                      <a:pt x="8004" y="558337"/>
                    </a:lnTo>
                    <a:lnTo>
                      <a:pt x="7811" y="563052"/>
                    </a:lnTo>
                    <a:lnTo>
                      <a:pt x="7932" y="567719"/>
                    </a:lnTo>
                    <a:lnTo>
                      <a:pt x="7883" y="572411"/>
                    </a:lnTo>
                    <a:lnTo>
                      <a:pt x="7714" y="577102"/>
                    </a:lnTo>
                    <a:lnTo>
                      <a:pt x="7544" y="581793"/>
                    </a:lnTo>
                    <a:lnTo>
                      <a:pt x="7375" y="586509"/>
                    </a:lnTo>
                    <a:lnTo>
                      <a:pt x="7230" y="591200"/>
                    </a:lnTo>
                    <a:lnTo>
                      <a:pt x="7061" y="595891"/>
                    </a:lnTo>
                    <a:lnTo>
                      <a:pt x="6602" y="609965"/>
                    </a:lnTo>
                    <a:lnTo>
                      <a:pt x="6432" y="614681"/>
                    </a:lnTo>
                    <a:lnTo>
                      <a:pt x="6335" y="619372"/>
                    </a:lnTo>
                    <a:lnTo>
                      <a:pt x="6311" y="624039"/>
                    </a:lnTo>
                    <a:lnTo>
                      <a:pt x="6311" y="628731"/>
                    </a:lnTo>
                    <a:lnTo>
                      <a:pt x="6287" y="633422"/>
                    </a:lnTo>
                    <a:lnTo>
                      <a:pt x="6263" y="638089"/>
                    </a:lnTo>
                    <a:lnTo>
                      <a:pt x="6239" y="642780"/>
                    </a:lnTo>
                    <a:lnTo>
                      <a:pt x="6239" y="647447"/>
                    </a:lnTo>
                    <a:lnTo>
                      <a:pt x="6214" y="652139"/>
                    </a:lnTo>
                    <a:lnTo>
                      <a:pt x="6190" y="656830"/>
                    </a:lnTo>
                    <a:lnTo>
                      <a:pt x="6166" y="661497"/>
                    </a:lnTo>
                    <a:lnTo>
                      <a:pt x="6166" y="666188"/>
                    </a:lnTo>
                    <a:lnTo>
                      <a:pt x="6432" y="670855"/>
                    </a:lnTo>
                    <a:lnTo>
                      <a:pt x="6843" y="675498"/>
                    </a:lnTo>
                    <a:lnTo>
                      <a:pt x="7085" y="680165"/>
                    </a:lnTo>
                    <a:lnTo>
                      <a:pt x="6964" y="684857"/>
                    </a:lnTo>
                    <a:lnTo>
                      <a:pt x="6843" y="689548"/>
                    </a:lnTo>
                    <a:lnTo>
                      <a:pt x="6723" y="694239"/>
                    </a:lnTo>
                    <a:lnTo>
                      <a:pt x="6626" y="698906"/>
                    </a:lnTo>
                    <a:lnTo>
                      <a:pt x="6577" y="703598"/>
                    </a:lnTo>
                    <a:lnTo>
                      <a:pt x="7134" y="708241"/>
                    </a:lnTo>
                    <a:lnTo>
                      <a:pt x="7690" y="712859"/>
                    </a:lnTo>
                    <a:lnTo>
                      <a:pt x="8246" y="717502"/>
                    </a:lnTo>
                    <a:lnTo>
                      <a:pt x="9358" y="726764"/>
                    </a:lnTo>
                    <a:lnTo>
                      <a:pt x="9914" y="731407"/>
                    </a:lnTo>
                    <a:lnTo>
                      <a:pt x="11051" y="740669"/>
                    </a:lnTo>
                    <a:lnTo>
                      <a:pt x="11607" y="745312"/>
                    </a:lnTo>
                    <a:lnTo>
                      <a:pt x="12164" y="749931"/>
                    </a:lnTo>
                    <a:lnTo>
                      <a:pt x="12720" y="754573"/>
                    </a:lnTo>
                    <a:lnTo>
                      <a:pt x="13832" y="763835"/>
                    </a:lnTo>
                    <a:lnTo>
                      <a:pt x="14388" y="768478"/>
                    </a:lnTo>
                    <a:lnTo>
                      <a:pt x="15500" y="777740"/>
                    </a:lnTo>
                    <a:lnTo>
                      <a:pt x="16057" y="782358"/>
                    </a:lnTo>
                    <a:lnTo>
                      <a:pt x="16613" y="787001"/>
                    </a:lnTo>
                    <a:lnTo>
                      <a:pt x="17169" y="791644"/>
                    </a:lnTo>
                    <a:lnTo>
                      <a:pt x="17725" y="796263"/>
                    </a:lnTo>
                    <a:lnTo>
                      <a:pt x="18305" y="800906"/>
                    </a:lnTo>
                    <a:lnTo>
                      <a:pt x="18861" y="805525"/>
                    </a:lnTo>
                    <a:lnTo>
                      <a:pt x="19418" y="810168"/>
                    </a:lnTo>
                    <a:lnTo>
                      <a:pt x="19974" y="814786"/>
                    </a:lnTo>
                    <a:lnTo>
                      <a:pt x="20530" y="819429"/>
                    </a:lnTo>
                    <a:lnTo>
                      <a:pt x="21087" y="824048"/>
                    </a:lnTo>
                    <a:lnTo>
                      <a:pt x="21643" y="828691"/>
                    </a:lnTo>
                    <a:lnTo>
                      <a:pt x="22199" y="833310"/>
                    </a:lnTo>
                    <a:lnTo>
                      <a:pt x="22779" y="837928"/>
                    </a:lnTo>
                    <a:lnTo>
                      <a:pt x="23335" y="842571"/>
                    </a:lnTo>
                    <a:lnTo>
                      <a:pt x="23891" y="847190"/>
                    </a:lnTo>
                    <a:lnTo>
                      <a:pt x="24448" y="851833"/>
                    </a:lnTo>
                    <a:lnTo>
                      <a:pt x="25004" y="856452"/>
                    </a:lnTo>
                    <a:lnTo>
                      <a:pt x="25560" y="861095"/>
                    </a:lnTo>
                    <a:lnTo>
                      <a:pt x="26092" y="865496"/>
                    </a:lnTo>
                    <a:lnTo>
                      <a:pt x="27253" y="874975"/>
                    </a:lnTo>
                    <a:lnTo>
                      <a:pt x="27809" y="879594"/>
                    </a:lnTo>
                    <a:lnTo>
                      <a:pt x="28365" y="884237"/>
                    </a:lnTo>
                    <a:lnTo>
                      <a:pt x="28922" y="888856"/>
                    </a:lnTo>
                    <a:lnTo>
                      <a:pt x="29478" y="893475"/>
                    </a:lnTo>
                    <a:lnTo>
                      <a:pt x="30058" y="898117"/>
                    </a:lnTo>
                    <a:lnTo>
                      <a:pt x="31170" y="907355"/>
                    </a:lnTo>
                    <a:lnTo>
                      <a:pt x="31726" y="911998"/>
                    </a:lnTo>
                    <a:lnTo>
                      <a:pt x="32283" y="916617"/>
                    </a:lnTo>
                    <a:lnTo>
                      <a:pt x="32839" y="921235"/>
                    </a:lnTo>
                    <a:lnTo>
                      <a:pt x="33419" y="925878"/>
                    </a:lnTo>
                    <a:lnTo>
                      <a:pt x="34532" y="935116"/>
                    </a:lnTo>
                    <a:lnTo>
                      <a:pt x="35088" y="939735"/>
                    </a:lnTo>
                    <a:lnTo>
                      <a:pt x="35668" y="944377"/>
                    </a:lnTo>
                    <a:lnTo>
                      <a:pt x="36225" y="948996"/>
                    </a:lnTo>
                    <a:lnTo>
                      <a:pt x="36781" y="953615"/>
                    </a:lnTo>
                    <a:lnTo>
                      <a:pt x="37337" y="958234"/>
                    </a:lnTo>
                    <a:lnTo>
                      <a:pt x="37893" y="962877"/>
                    </a:lnTo>
                    <a:lnTo>
                      <a:pt x="38473" y="967495"/>
                    </a:lnTo>
                    <a:lnTo>
                      <a:pt x="39029" y="972114"/>
                    </a:lnTo>
                    <a:lnTo>
                      <a:pt x="39586" y="976733"/>
                    </a:lnTo>
                    <a:lnTo>
                      <a:pt x="40142" y="981376"/>
                    </a:lnTo>
                    <a:lnTo>
                      <a:pt x="40722" y="985995"/>
                    </a:lnTo>
                    <a:lnTo>
                      <a:pt x="41278" y="990613"/>
                    </a:lnTo>
                    <a:lnTo>
                      <a:pt x="41834" y="995232"/>
                    </a:lnTo>
                    <a:lnTo>
                      <a:pt x="42391" y="999851"/>
                    </a:lnTo>
                    <a:lnTo>
                      <a:pt x="42971" y="1004470"/>
                    </a:lnTo>
                    <a:lnTo>
                      <a:pt x="43528" y="1009088"/>
                    </a:lnTo>
                    <a:lnTo>
                      <a:pt x="44084" y="1013731"/>
                    </a:lnTo>
                    <a:lnTo>
                      <a:pt x="44664" y="1018350"/>
                    </a:lnTo>
                    <a:lnTo>
                      <a:pt x="49089" y="1017262"/>
                    </a:lnTo>
                    <a:lnTo>
                      <a:pt x="52208" y="1014118"/>
                    </a:lnTo>
                    <a:lnTo>
                      <a:pt x="57045" y="1014795"/>
                    </a:lnTo>
                    <a:lnTo>
                      <a:pt x="60987" y="1020744"/>
                    </a:lnTo>
                    <a:lnTo>
                      <a:pt x="63598" y="1016851"/>
                    </a:lnTo>
                    <a:lnTo>
                      <a:pt x="69329" y="1017746"/>
                    </a:lnTo>
                    <a:lnTo>
                      <a:pt x="73828" y="1018302"/>
                    </a:lnTo>
                    <a:lnTo>
                      <a:pt x="78084" y="1019729"/>
                    </a:lnTo>
                    <a:lnTo>
                      <a:pt x="83766" y="1020261"/>
                    </a:lnTo>
                    <a:lnTo>
                      <a:pt x="83645" y="1024517"/>
                    </a:lnTo>
                    <a:lnTo>
                      <a:pt x="83525" y="1029184"/>
                    </a:lnTo>
                    <a:lnTo>
                      <a:pt x="90198" y="1027370"/>
                    </a:lnTo>
                    <a:lnTo>
                      <a:pt x="92496" y="1023791"/>
                    </a:lnTo>
                    <a:lnTo>
                      <a:pt x="97453" y="1018713"/>
                    </a:lnTo>
                    <a:lnTo>
                      <a:pt x="97888" y="1013997"/>
                    </a:lnTo>
                    <a:lnTo>
                      <a:pt x="97574" y="1009355"/>
                    </a:lnTo>
                    <a:lnTo>
                      <a:pt x="97236" y="1004711"/>
                    </a:lnTo>
                    <a:lnTo>
                      <a:pt x="97042" y="1000068"/>
                    </a:lnTo>
                    <a:lnTo>
                      <a:pt x="97961" y="995329"/>
                    </a:lnTo>
                    <a:lnTo>
                      <a:pt x="96800" y="990734"/>
                    </a:lnTo>
                    <a:lnTo>
                      <a:pt x="98082" y="985970"/>
                    </a:lnTo>
                    <a:lnTo>
                      <a:pt x="99823" y="981158"/>
                    </a:lnTo>
                    <a:lnTo>
                      <a:pt x="98783" y="976564"/>
                    </a:lnTo>
                    <a:lnTo>
                      <a:pt x="101613" y="971776"/>
                    </a:lnTo>
                    <a:lnTo>
                      <a:pt x="102870" y="966891"/>
                    </a:lnTo>
                    <a:lnTo>
                      <a:pt x="102410" y="962248"/>
                    </a:lnTo>
                    <a:lnTo>
                      <a:pt x="101927" y="958089"/>
                    </a:lnTo>
                    <a:lnTo>
                      <a:pt x="106159" y="957267"/>
                    </a:lnTo>
                    <a:lnTo>
                      <a:pt x="108916" y="953446"/>
                    </a:lnTo>
                    <a:lnTo>
                      <a:pt x="109834" y="948948"/>
                    </a:lnTo>
                    <a:lnTo>
                      <a:pt x="107827" y="943120"/>
                    </a:lnTo>
                    <a:lnTo>
                      <a:pt x="107730" y="938453"/>
                    </a:lnTo>
                    <a:lnTo>
                      <a:pt x="106642" y="934173"/>
                    </a:lnTo>
                    <a:lnTo>
                      <a:pt x="110172" y="930957"/>
                    </a:lnTo>
                    <a:lnTo>
                      <a:pt x="110681" y="936929"/>
                    </a:lnTo>
                    <a:lnTo>
                      <a:pt x="108916" y="940798"/>
                    </a:lnTo>
                    <a:lnTo>
                      <a:pt x="111696" y="944111"/>
                    </a:lnTo>
                    <a:lnTo>
                      <a:pt x="111986" y="950157"/>
                    </a:lnTo>
                    <a:lnTo>
                      <a:pt x="115372" y="945224"/>
                    </a:lnTo>
                    <a:lnTo>
                      <a:pt x="118492" y="950351"/>
                    </a:lnTo>
                    <a:lnTo>
                      <a:pt x="123981" y="952430"/>
                    </a:lnTo>
                    <a:lnTo>
                      <a:pt x="127172" y="960168"/>
                    </a:lnTo>
                    <a:lnTo>
                      <a:pt x="129156" y="964666"/>
                    </a:lnTo>
                    <a:lnTo>
                      <a:pt x="129204" y="969333"/>
                    </a:lnTo>
                    <a:lnTo>
                      <a:pt x="131985" y="973758"/>
                    </a:lnTo>
                    <a:lnTo>
                      <a:pt x="132178" y="978426"/>
                    </a:lnTo>
                    <a:lnTo>
                      <a:pt x="130583" y="982875"/>
                    </a:lnTo>
                    <a:lnTo>
                      <a:pt x="128551" y="988074"/>
                    </a:lnTo>
                    <a:lnTo>
                      <a:pt x="129712" y="992645"/>
                    </a:lnTo>
                    <a:lnTo>
                      <a:pt x="131380" y="997167"/>
                    </a:lnTo>
                    <a:lnTo>
                      <a:pt x="132589" y="1001737"/>
                    </a:lnTo>
                    <a:lnTo>
                      <a:pt x="133774" y="1006307"/>
                    </a:lnTo>
                    <a:lnTo>
                      <a:pt x="140521" y="1010394"/>
                    </a:lnTo>
                    <a:lnTo>
                      <a:pt x="145140" y="1012232"/>
                    </a:lnTo>
                    <a:lnTo>
                      <a:pt x="147002" y="1005171"/>
                    </a:lnTo>
                    <a:lnTo>
                      <a:pt x="150895" y="1009427"/>
                    </a:lnTo>
                    <a:lnTo>
                      <a:pt x="147558" y="1014457"/>
                    </a:lnTo>
                    <a:lnTo>
                      <a:pt x="150871" y="1018834"/>
                    </a:lnTo>
                    <a:lnTo>
                      <a:pt x="153990" y="1021832"/>
                    </a:lnTo>
                    <a:lnTo>
                      <a:pt x="158198" y="1024081"/>
                    </a:lnTo>
                    <a:lnTo>
                      <a:pt x="161922" y="1027225"/>
                    </a:lnTo>
                    <a:lnTo>
                      <a:pt x="163518" y="1031747"/>
                    </a:lnTo>
                    <a:lnTo>
                      <a:pt x="161656" y="1035785"/>
                    </a:lnTo>
                    <a:lnTo>
                      <a:pt x="157279" y="1037937"/>
                    </a:lnTo>
                    <a:lnTo>
                      <a:pt x="152491" y="1037841"/>
                    </a:lnTo>
                    <a:lnTo>
                      <a:pt x="147558" y="1040404"/>
                    </a:lnTo>
                    <a:lnTo>
                      <a:pt x="141416" y="1042097"/>
                    </a:lnTo>
                    <a:lnTo>
                      <a:pt x="136386" y="1041758"/>
                    </a:lnTo>
                    <a:lnTo>
                      <a:pt x="132445" y="1039098"/>
                    </a:lnTo>
                    <a:lnTo>
                      <a:pt x="127560" y="1041685"/>
                    </a:lnTo>
                    <a:lnTo>
                      <a:pt x="123763" y="1044322"/>
                    </a:lnTo>
                    <a:lnTo>
                      <a:pt x="116242" y="1045748"/>
                    </a:lnTo>
                    <a:close/>
                  </a:path>
                </a:pathLst>
              </a:custGeom>
              <a:solidFill>
                <a:srgbClr val="294A65"/>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82D23D04-D64E-9434-DD63-3875BD4B54B4}"/>
                  </a:ext>
                </a:extLst>
              </p:cNvPr>
              <p:cNvSpPr/>
              <p:nvPr/>
            </p:nvSpPr>
            <p:spPr>
              <a:xfrm>
                <a:off x="7550954" y="3047142"/>
                <a:ext cx="1238695" cy="634340"/>
              </a:xfrm>
              <a:custGeom>
                <a:avLst/>
                <a:gdLst>
                  <a:gd name="connsiteX0" fmla="*/ 6167 w 1238695"/>
                  <a:gd name="connsiteY0" fmla="*/ 634341 h 634340"/>
                  <a:gd name="connsiteX1" fmla="*/ 13639 w 1238695"/>
                  <a:gd name="connsiteY1" fmla="*/ 633761 h 634340"/>
                  <a:gd name="connsiteX2" fmla="*/ 17121 w 1238695"/>
                  <a:gd name="connsiteY2" fmla="*/ 630617 h 634340"/>
                  <a:gd name="connsiteX3" fmla="*/ 18185 w 1238695"/>
                  <a:gd name="connsiteY3" fmla="*/ 625781 h 634340"/>
                  <a:gd name="connsiteX4" fmla="*/ 16420 w 1238695"/>
                  <a:gd name="connsiteY4" fmla="*/ 620509 h 634340"/>
                  <a:gd name="connsiteX5" fmla="*/ 12551 w 1238695"/>
                  <a:gd name="connsiteY5" fmla="*/ 618042 h 634340"/>
                  <a:gd name="connsiteX6" fmla="*/ 6457 w 1238695"/>
                  <a:gd name="connsiteY6" fmla="*/ 617172 h 634340"/>
                  <a:gd name="connsiteX7" fmla="*/ 2442 w 1238695"/>
                  <a:gd name="connsiteY7" fmla="*/ 618743 h 634340"/>
                  <a:gd name="connsiteX8" fmla="*/ 0 w 1238695"/>
                  <a:gd name="connsiteY8" fmla="*/ 623072 h 634340"/>
                  <a:gd name="connsiteX9" fmla="*/ 2225 w 1238695"/>
                  <a:gd name="connsiteY9" fmla="*/ 629577 h 634340"/>
                  <a:gd name="connsiteX10" fmla="*/ 6167 w 1238695"/>
                  <a:gd name="connsiteY10" fmla="*/ 634341 h 634340"/>
                  <a:gd name="connsiteX11" fmla="*/ 229439 w 1238695"/>
                  <a:gd name="connsiteY11" fmla="*/ 617268 h 634340"/>
                  <a:gd name="connsiteX12" fmla="*/ 234904 w 1238695"/>
                  <a:gd name="connsiteY12" fmla="*/ 616567 h 634340"/>
                  <a:gd name="connsiteX13" fmla="*/ 242279 w 1238695"/>
                  <a:gd name="connsiteY13" fmla="*/ 616035 h 634340"/>
                  <a:gd name="connsiteX14" fmla="*/ 249654 w 1238695"/>
                  <a:gd name="connsiteY14" fmla="*/ 615503 h 634340"/>
                  <a:gd name="connsiteX15" fmla="*/ 255362 w 1238695"/>
                  <a:gd name="connsiteY15" fmla="*/ 615092 h 634340"/>
                  <a:gd name="connsiteX16" fmla="*/ 257320 w 1238695"/>
                  <a:gd name="connsiteY16" fmla="*/ 611054 h 634340"/>
                  <a:gd name="connsiteX17" fmla="*/ 257514 w 1238695"/>
                  <a:gd name="connsiteY17" fmla="*/ 606338 h 634340"/>
                  <a:gd name="connsiteX18" fmla="*/ 256957 w 1238695"/>
                  <a:gd name="connsiteY18" fmla="*/ 601695 h 634340"/>
                  <a:gd name="connsiteX19" fmla="*/ 255724 w 1238695"/>
                  <a:gd name="connsiteY19" fmla="*/ 597077 h 634340"/>
                  <a:gd name="connsiteX20" fmla="*/ 254128 w 1238695"/>
                  <a:gd name="connsiteY20" fmla="*/ 592506 h 634340"/>
                  <a:gd name="connsiteX21" fmla="*/ 252605 w 1238695"/>
                  <a:gd name="connsiteY21" fmla="*/ 587936 h 634340"/>
                  <a:gd name="connsiteX22" fmla="*/ 251081 w 1238695"/>
                  <a:gd name="connsiteY22" fmla="*/ 583365 h 634340"/>
                  <a:gd name="connsiteX23" fmla="*/ 249727 w 1238695"/>
                  <a:gd name="connsiteY23" fmla="*/ 579327 h 634340"/>
                  <a:gd name="connsiteX24" fmla="*/ 253838 w 1238695"/>
                  <a:gd name="connsiteY24" fmla="*/ 576764 h 634340"/>
                  <a:gd name="connsiteX25" fmla="*/ 268662 w 1238695"/>
                  <a:gd name="connsiteY25" fmla="*/ 576812 h 634340"/>
                  <a:gd name="connsiteX26" fmla="*/ 272942 w 1238695"/>
                  <a:gd name="connsiteY26" fmla="*/ 576812 h 634340"/>
                  <a:gd name="connsiteX27" fmla="*/ 278431 w 1238695"/>
                  <a:gd name="connsiteY27" fmla="*/ 576812 h 634340"/>
                  <a:gd name="connsiteX28" fmla="*/ 283485 w 1238695"/>
                  <a:gd name="connsiteY28" fmla="*/ 576836 h 634340"/>
                  <a:gd name="connsiteX29" fmla="*/ 286677 w 1238695"/>
                  <a:gd name="connsiteY29" fmla="*/ 580343 h 634340"/>
                  <a:gd name="connsiteX30" fmla="*/ 291417 w 1238695"/>
                  <a:gd name="connsiteY30" fmla="*/ 583075 h 634340"/>
                  <a:gd name="connsiteX31" fmla="*/ 298695 w 1238695"/>
                  <a:gd name="connsiteY31" fmla="*/ 582229 h 634340"/>
                  <a:gd name="connsiteX32" fmla="*/ 306095 w 1238695"/>
                  <a:gd name="connsiteY32" fmla="*/ 581382 h 634340"/>
                  <a:gd name="connsiteX33" fmla="*/ 313277 w 1238695"/>
                  <a:gd name="connsiteY33" fmla="*/ 580536 h 634340"/>
                  <a:gd name="connsiteX34" fmla="*/ 320774 w 1238695"/>
                  <a:gd name="connsiteY34" fmla="*/ 579666 h 634340"/>
                  <a:gd name="connsiteX35" fmla="*/ 328101 w 1238695"/>
                  <a:gd name="connsiteY35" fmla="*/ 578795 h 634340"/>
                  <a:gd name="connsiteX36" fmla="*/ 335452 w 1238695"/>
                  <a:gd name="connsiteY36" fmla="*/ 577949 h 634340"/>
                  <a:gd name="connsiteX37" fmla="*/ 342803 w 1238695"/>
                  <a:gd name="connsiteY37" fmla="*/ 577199 h 634340"/>
                  <a:gd name="connsiteX38" fmla="*/ 350155 w 1238695"/>
                  <a:gd name="connsiteY38" fmla="*/ 576473 h 634340"/>
                  <a:gd name="connsiteX39" fmla="*/ 361133 w 1238695"/>
                  <a:gd name="connsiteY39" fmla="*/ 575095 h 634340"/>
                  <a:gd name="connsiteX40" fmla="*/ 365679 w 1238695"/>
                  <a:gd name="connsiteY40" fmla="*/ 574249 h 634340"/>
                  <a:gd name="connsiteX41" fmla="*/ 372161 w 1238695"/>
                  <a:gd name="connsiteY41" fmla="*/ 573910 h 634340"/>
                  <a:gd name="connsiteX42" fmla="*/ 379488 w 1238695"/>
                  <a:gd name="connsiteY42" fmla="*/ 573136 h 634340"/>
                  <a:gd name="connsiteX43" fmla="*/ 386863 w 1238695"/>
                  <a:gd name="connsiteY43" fmla="*/ 572604 h 634340"/>
                  <a:gd name="connsiteX44" fmla="*/ 397938 w 1238695"/>
                  <a:gd name="connsiteY44" fmla="*/ 572000 h 634340"/>
                  <a:gd name="connsiteX45" fmla="*/ 403597 w 1238695"/>
                  <a:gd name="connsiteY45" fmla="*/ 571710 h 634340"/>
                  <a:gd name="connsiteX46" fmla="*/ 410078 w 1238695"/>
                  <a:gd name="connsiteY46" fmla="*/ 571105 h 634340"/>
                  <a:gd name="connsiteX47" fmla="*/ 416317 w 1238695"/>
                  <a:gd name="connsiteY47" fmla="*/ 570331 h 634340"/>
                  <a:gd name="connsiteX48" fmla="*/ 423644 w 1238695"/>
                  <a:gd name="connsiteY48" fmla="*/ 569267 h 634340"/>
                  <a:gd name="connsiteX49" fmla="*/ 429689 w 1238695"/>
                  <a:gd name="connsiteY49" fmla="*/ 568397 h 634340"/>
                  <a:gd name="connsiteX50" fmla="*/ 434598 w 1238695"/>
                  <a:gd name="connsiteY50" fmla="*/ 567671 h 634340"/>
                  <a:gd name="connsiteX51" fmla="*/ 441925 w 1238695"/>
                  <a:gd name="connsiteY51" fmla="*/ 566632 h 634340"/>
                  <a:gd name="connsiteX52" fmla="*/ 449228 w 1238695"/>
                  <a:gd name="connsiteY52" fmla="*/ 565567 h 634340"/>
                  <a:gd name="connsiteX53" fmla="*/ 455757 w 1238695"/>
                  <a:gd name="connsiteY53" fmla="*/ 564600 h 634340"/>
                  <a:gd name="connsiteX54" fmla="*/ 460207 w 1238695"/>
                  <a:gd name="connsiteY54" fmla="*/ 563972 h 634340"/>
                  <a:gd name="connsiteX55" fmla="*/ 466252 w 1238695"/>
                  <a:gd name="connsiteY55" fmla="*/ 563536 h 634340"/>
                  <a:gd name="connsiteX56" fmla="*/ 471234 w 1238695"/>
                  <a:gd name="connsiteY56" fmla="*/ 562859 h 634340"/>
                  <a:gd name="connsiteX57" fmla="*/ 478537 w 1238695"/>
                  <a:gd name="connsiteY57" fmla="*/ 561844 h 634340"/>
                  <a:gd name="connsiteX58" fmla="*/ 485864 w 1238695"/>
                  <a:gd name="connsiteY58" fmla="*/ 560828 h 634340"/>
                  <a:gd name="connsiteX59" fmla="*/ 493191 w 1238695"/>
                  <a:gd name="connsiteY59" fmla="*/ 559812 h 634340"/>
                  <a:gd name="connsiteX60" fmla="*/ 498753 w 1238695"/>
                  <a:gd name="connsiteY60" fmla="*/ 560513 h 634340"/>
                  <a:gd name="connsiteX61" fmla="*/ 503444 w 1238695"/>
                  <a:gd name="connsiteY61" fmla="*/ 559982 h 634340"/>
                  <a:gd name="connsiteX62" fmla="*/ 511642 w 1238695"/>
                  <a:gd name="connsiteY62" fmla="*/ 559014 h 634340"/>
                  <a:gd name="connsiteX63" fmla="*/ 518993 w 1238695"/>
                  <a:gd name="connsiteY63" fmla="*/ 558144 h 634340"/>
                  <a:gd name="connsiteX64" fmla="*/ 524676 w 1238695"/>
                  <a:gd name="connsiteY64" fmla="*/ 557588 h 634340"/>
                  <a:gd name="connsiteX65" fmla="*/ 530020 w 1238695"/>
                  <a:gd name="connsiteY65" fmla="*/ 557104 h 634340"/>
                  <a:gd name="connsiteX66" fmla="*/ 537371 w 1238695"/>
                  <a:gd name="connsiteY66" fmla="*/ 556451 h 634340"/>
                  <a:gd name="connsiteX67" fmla="*/ 544819 w 1238695"/>
                  <a:gd name="connsiteY67" fmla="*/ 556669 h 634340"/>
                  <a:gd name="connsiteX68" fmla="*/ 550937 w 1238695"/>
                  <a:gd name="connsiteY68" fmla="*/ 556499 h 634340"/>
                  <a:gd name="connsiteX69" fmla="*/ 555895 w 1238695"/>
                  <a:gd name="connsiteY69" fmla="*/ 556282 h 634340"/>
                  <a:gd name="connsiteX70" fmla="*/ 562351 w 1238695"/>
                  <a:gd name="connsiteY70" fmla="*/ 555991 h 634340"/>
                  <a:gd name="connsiteX71" fmla="*/ 566994 w 1238695"/>
                  <a:gd name="connsiteY71" fmla="*/ 555798 h 634340"/>
                  <a:gd name="connsiteX72" fmla="*/ 574370 w 1238695"/>
                  <a:gd name="connsiteY72" fmla="*/ 555460 h 634340"/>
                  <a:gd name="connsiteX73" fmla="*/ 585445 w 1238695"/>
                  <a:gd name="connsiteY73" fmla="*/ 554903 h 634340"/>
                  <a:gd name="connsiteX74" fmla="*/ 592845 w 1238695"/>
                  <a:gd name="connsiteY74" fmla="*/ 554516 h 634340"/>
                  <a:gd name="connsiteX75" fmla="*/ 600124 w 1238695"/>
                  <a:gd name="connsiteY75" fmla="*/ 554250 h 634340"/>
                  <a:gd name="connsiteX76" fmla="*/ 607620 w 1238695"/>
                  <a:gd name="connsiteY76" fmla="*/ 553767 h 634340"/>
                  <a:gd name="connsiteX77" fmla="*/ 611924 w 1238695"/>
                  <a:gd name="connsiteY77" fmla="*/ 553984 h 634340"/>
                  <a:gd name="connsiteX78" fmla="*/ 617462 w 1238695"/>
                  <a:gd name="connsiteY78" fmla="*/ 553090 h 634340"/>
                  <a:gd name="connsiteX79" fmla="*/ 622371 w 1238695"/>
                  <a:gd name="connsiteY79" fmla="*/ 552823 h 634340"/>
                  <a:gd name="connsiteX80" fmla="*/ 629722 w 1238695"/>
                  <a:gd name="connsiteY80" fmla="*/ 552147 h 634340"/>
                  <a:gd name="connsiteX81" fmla="*/ 636783 w 1238695"/>
                  <a:gd name="connsiteY81" fmla="*/ 551300 h 634340"/>
                  <a:gd name="connsiteX82" fmla="*/ 644449 w 1238695"/>
                  <a:gd name="connsiteY82" fmla="*/ 550962 h 634340"/>
                  <a:gd name="connsiteX83" fmla="*/ 651824 w 1238695"/>
                  <a:gd name="connsiteY83" fmla="*/ 550381 h 634340"/>
                  <a:gd name="connsiteX84" fmla="*/ 656443 w 1238695"/>
                  <a:gd name="connsiteY84" fmla="*/ 549777 h 634340"/>
                  <a:gd name="connsiteX85" fmla="*/ 662852 w 1238695"/>
                  <a:gd name="connsiteY85" fmla="*/ 549245 h 634340"/>
                  <a:gd name="connsiteX86" fmla="*/ 670227 w 1238695"/>
                  <a:gd name="connsiteY86" fmla="*/ 548858 h 634340"/>
                  <a:gd name="connsiteX87" fmla="*/ 675765 w 1238695"/>
                  <a:gd name="connsiteY87" fmla="*/ 548157 h 634340"/>
                  <a:gd name="connsiteX88" fmla="*/ 681254 w 1238695"/>
                  <a:gd name="connsiteY88" fmla="*/ 547673 h 634340"/>
                  <a:gd name="connsiteX89" fmla="*/ 688581 w 1238695"/>
                  <a:gd name="connsiteY89" fmla="*/ 546826 h 634340"/>
                  <a:gd name="connsiteX90" fmla="*/ 699608 w 1238695"/>
                  <a:gd name="connsiteY90" fmla="*/ 545811 h 634340"/>
                  <a:gd name="connsiteX91" fmla="*/ 706331 w 1238695"/>
                  <a:gd name="connsiteY91" fmla="*/ 545303 h 634340"/>
                  <a:gd name="connsiteX92" fmla="*/ 710684 w 1238695"/>
                  <a:gd name="connsiteY92" fmla="*/ 545061 h 634340"/>
                  <a:gd name="connsiteX93" fmla="*/ 717164 w 1238695"/>
                  <a:gd name="connsiteY93" fmla="*/ 544191 h 634340"/>
                  <a:gd name="connsiteX94" fmla="*/ 721662 w 1238695"/>
                  <a:gd name="connsiteY94" fmla="*/ 543659 h 634340"/>
                  <a:gd name="connsiteX95" fmla="*/ 729013 w 1238695"/>
                  <a:gd name="connsiteY95" fmla="*/ 542764 h 634340"/>
                  <a:gd name="connsiteX96" fmla="*/ 736389 w 1238695"/>
                  <a:gd name="connsiteY96" fmla="*/ 542280 h 634340"/>
                  <a:gd name="connsiteX97" fmla="*/ 743740 w 1238695"/>
                  <a:gd name="connsiteY97" fmla="*/ 541651 h 634340"/>
                  <a:gd name="connsiteX98" fmla="*/ 748649 w 1238695"/>
                  <a:gd name="connsiteY98" fmla="*/ 540926 h 634340"/>
                  <a:gd name="connsiteX99" fmla="*/ 754235 w 1238695"/>
                  <a:gd name="connsiteY99" fmla="*/ 540732 h 634340"/>
                  <a:gd name="connsiteX100" fmla="*/ 758467 w 1238695"/>
                  <a:gd name="connsiteY100" fmla="*/ 540394 h 634340"/>
                  <a:gd name="connsiteX101" fmla="*/ 765819 w 1238695"/>
                  <a:gd name="connsiteY101" fmla="*/ 539499 h 634340"/>
                  <a:gd name="connsiteX102" fmla="*/ 771404 w 1238695"/>
                  <a:gd name="connsiteY102" fmla="*/ 539644 h 634340"/>
                  <a:gd name="connsiteX103" fmla="*/ 776821 w 1238695"/>
                  <a:gd name="connsiteY103" fmla="*/ 539185 h 634340"/>
                  <a:gd name="connsiteX104" fmla="*/ 784342 w 1238695"/>
                  <a:gd name="connsiteY104" fmla="*/ 538919 h 634340"/>
                  <a:gd name="connsiteX105" fmla="*/ 791741 w 1238695"/>
                  <a:gd name="connsiteY105" fmla="*/ 538701 h 634340"/>
                  <a:gd name="connsiteX106" fmla="*/ 797642 w 1238695"/>
                  <a:gd name="connsiteY106" fmla="*/ 538435 h 634340"/>
                  <a:gd name="connsiteX107" fmla="*/ 802865 w 1238695"/>
                  <a:gd name="connsiteY107" fmla="*/ 538290 h 634340"/>
                  <a:gd name="connsiteX108" fmla="*/ 807193 w 1238695"/>
                  <a:gd name="connsiteY108" fmla="*/ 538194 h 634340"/>
                  <a:gd name="connsiteX109" fmla="*/ 812078 w 1238695"/>
                  <a:gd name="connsiteY109" fmla="*/ 537613 h 634340"/>
                  <a:gd name="connsiteX110" fmla="*/ 817592 w 1238695"/>
                  <a:gd name="connsiteY110" fmla="*/ 537057 h 634340"/>
                  <a:gd name="connsiteX111" fmla="*/ 824943 w 1238695"/>
                  <a:gd name="connsiteY111" fmla="*/ 536428 h 634340"/>
                  <a:gd name="connsiteX112" fmla="*/ 832077 w 1238695"/>
                  <a:gd name="connsiteY112" fmla="*/ 535437 h 634340"/>
                  <a:gd name="connsiteX113" fmla="*/ 839645 w 1238695"/>
                  <a:gd name="connsiteY113" fmla="*/ 534856 h 634340"/>
                  <a:gd name="connsiteX114" fmla="*/ 845135 w 1238695"/>
                  <a:gd name="connsiteY114" fmla="*/ 534155 h 634340"/>
                  <a:gd name="connsiteX115" fmla="*/ 850648 w 1238695"/>
                  <a:gd name="connsiteY115" fmla="*/ 533526 h 634340"/>
                  <a:gd name="connsiteX116" fmla="*/ 857202 w 1238695"/>
                  <a:gd name="connsiteY116" fmla="*/ 533091 h 634340"/>
                  <a:gd name="connsiteX117" fmla="*/ 861675 w 1238695"/>
                  <a:gd name="connsiteY117" fmla="*/ 532462 h 634340"/>
                  <a:gd name="connsiteX118" fmla="*/ 867262 w 1238695"/>
                  <a:gd name="connsiteY118" fmla="*/ 531785 h 634340"/>
                  <a:gd name="connsiteX119" fmla="*/ 872727 w 1238695"/>
                  <a:gd name="connsiteY119" fmla="*/ 531447 h 634340"/>
                  <a:gd name="connsiteX120" fmla="*/ 880054 w 1238695"/>
                  <a:gd name="connsiteY120" fmla="*/ 530552 h 634340"/>
                  <a:gd name="connsiteX121" fmla="*/ 887381 w 1238695"/>
                  <a:gd name="connsiteY121" fmla="*/ 529609 h 634340"/>
                  <a:gd name="connsiteX122" fmla="*/ 893692 w 1238695"/>
                  <a:gd name="connsiteY122" fmla="*/ 529150 h 634340"/>
                  <a:gd name="connsiteX123" fmla="*/ 898408 w 1238695"/>
                  <a:gd name="connsiteY123" fmla="*/ 528472 h 634340"/>
                  <a:gd name="connsiteX124" fmla="*/ 904816 w 1238695"/>
                  <a:gd name="connsiteY124" fmla="*/ 527965 h 634340"/>
                  <a:gd name="connsiteX125" fmla="*/ 909217 w 1238695"/>
                  <a:gd name="connsiteY125" fmla="*/ 527481 h 634340"/>
                  <a:gd name="connsiteX126" fmla="*/ 916835 w 1238695"/>
                  <a:gd name="connsiteY126" fmla="*/ 526900 h 634340"/>
                  <a:gd name="connsiteX127" fmla="*/ 924234 w 1238695"/>
                  <a:gd name="connsiteY127" fmla="*/ 526393 h 634340"/>
                  <a:gd name="connsiteX128" fmla="*/ 928587 w 1238695"/>
                  <a:gd name="connsiteY128" fmla="*/ 526514 h 634340"/>
                  <a:gd name="connsiteX129" fmla="*/ 934125 w 1238695"/>
                  <a:gd name="connsiteY129" fmla="*/ 525474 h 634340"/>
                  <a:gd name="connsiteX130" fmla="*/ 938864 w 1238695"/>
                  <a:gd name="connsiteY130" fmla="*/ 524990 h 634340"/>
                  <a:gd name="connsiteX131" fmla="*/ 943265 w 1238695"/>
                  <a:gd name="connsiteY131" fmla="*/ 524482 h 634340"/>
                  <a:gd name="connsiteX132" fmla="*/ 949964 w 1238695"/>
                  <a:gd name="connsiteY132" fmla="*/ 523733 h 634340"/>
                  <a:gd name="connsiteX133" fmla="*/ 955090 w 1238695"/>
                  <a:gd name="connsiteY133" fmla="*/ 523225 h 634340"/>
                  <a:gd name="connsiteX134" fmla="*/ 960991 w 1238695"/>
                  <a:gd name="connsiteY134" fmla="*/ 522620 h 634340"/>
                  <a:gd name="connsiteX135" fmla="*/ 968318 w 1238695"/>
                  <a:gd name="connsiteY135" fmla="*/ 521701 h 634340"/>
                  <a:gd name="connsiteX136" fmla="*/ 975645 w 1238695"/>
                  <a:gd name="connsiteY136" fmla="*/ 520903 h 634340"/>
                  <a:gd name="connsiteX137" fmla="*/ 982585 w 1238695"/>
                  <a:gd name="connsiteY137" fmla="*/ 520106 h 634340"/>
                  <a:gd name="connsiteX138" fmla="*/ 985270 w 1238695"/>
                  <a:gd name="connsiteY138" fmla="*/ 516091 h 634340"/>
                  <a:gd name="connsiteX139" fmla="*/ 987833 w 1238695"/>
                  <a:gd name="connsiteY139" fmla="*/ 511448 h 634340"/>
                  <a:gd name="connsiteX140" fmla="*/ 991823 w 1238695"/>
                  <a:gd name="connsiteY140" fmla="*/ 508691 h 634340"/>
                  <a:gd name="connsiteX141" fmla="*/ 996127 w 1238695"/>
                  <a:gd name="connsiteY141" fmla="*/ 506418 h 634340"/>
                  <a:gd name="connsiteX142" fmla="*/ 1000843 w 1238695"/>
                  <a:gd name="connsiteY142" fmla="*/ 503106 h 634340"/>
                  <a:gd name="connsiteX143" fmla="*/ 1005123 w 1238695"/>
                  <a:gd name="connsiteY143" fmla="*/ 500615 h 634340"/>
                  <a:gd name="connsiteX144" fmla="*/ 1009935 w 1238695"/>
                  <a:gd name="connsiteY144" fmla="*/ 498221 h 634340"/>
                  <a:gd name="connsiteX145" fmla="*/ 1017238 w 1238695"/>
                  <a:gd name="connsiteY145" fmla="*/ 498148 h 634340"/>
                  <a:gd name="connsiteX146" fmla="*/ 1023791 w 1238695"/>
                  <a:gd name="connsiteY146" fmla="*/ 496721 h 634340"/>
                  <a:gd name="connsiteX147" fmla="*/ 1027926 w 1238695"/>
                  <a:gd name="connsiteY147" fmla="*/ 493457 h 634340"/>
                  <a:gd name="connsiteX148" fmla="*/ 1031312 w 1238695"/>
                  <a:gd name="connsiteY148" fmla="*/ 490942 h 634340"/>
                  <a:gd name="connsiteX149" fmla="*/ 1034673 w 1238695"/>
                  <a:gd name="connsiteY149" fmla="*/ 488234 h 634340"/>
                  <a:gd name="connsiteX150" fmla="*/ 1039799 w 1238695"/>
                  <a:gd name="connsiteY150" fmla="*/ 485017 h 634340"/>
                  <a:gd name="connsiteX151" fmla="*/ 1044830 w 1238695"/>
                  <a:gd name="connsiteY151" fmla="*/ 483470 h 634340"/>
                  <a:gd name="connsiteX152" fmla="*/ 1048699 w 1238695"/>
                  <a:gd name="connsiteY152" fmla="*/ 481850 h 634340"/>
                  <a:gd name="connsiteX153" fmla="*/ 1055615 w 1238695"/>
                  <a:gd name="connsiteY153" fmla="*/ 477956 h 634340"/>
                  <a:gd name="connsiteX154" fmla="*/ 1059677 w 1238695"/>
                  <a:gd name="connsiteY154" fmla="*/ 476022 h 634340"/>
                  <a:gd name="connsiteX155" fmla="*/ 1066255 w 1238695"/>
                  <a:gd name="connsiteY155" fmla="*/ 473966 h 634340"/>
                  <a:gd name="connsiteX156" fmla="*/ 1071816 w 1238695"/>
                  <a:gd name="connsiteY156" fmla="*/ 471427 h 634340"/>
                  <a:gd name="connsiteX157" fmla="*/ 1071575 w 1238695"/>
                  <a:gd name="connsiteY157" fmla="*/ 467268 h 634340"/>
                  <a:gd name="connsiteX158" fmla="*/ 1073606 w 1238695"/>
                  <a:gd name="connsiteY158" fmla="*/ 460666 h 634340"/>
                  <a:gd name="connsiteX159" fmla="*/ 1075637 w 1238695"/>
                  <a:gd name="connsiteY159" fmla="*/ 454935 h 634340"/>
                  <a:gd name="connsiteX160" fmla="*/ 1077910 w 1238695"/>
                  <a:gd name="connsiteY160" fmla="*/ 450437 h 634340"/>
                  <a:gd name="connsiteX161" fmla="*/ 1084198 w 1238695"/>
                  <a:gd name="connsiteY161" fmla="*/ 447342 h 634340"/>
                  <a:gd name="connsiteX162" fmla="*/ 1088623 w 1238695"/>
                  <a:gd name="connsiteY162" fmla="*/ 447656 h 634340"/>
                  <a:gd name="connsiteX163" fmla="*/ 1092419 w 1238695"/>
                  <a:gd name="connsiteY163" fmla="*/ 445770 h 634340"/>
                  <a:gd name="connsiteX164" fmla="*/ 1097087 w 1238695"/>
                  <a:gd name="connsiteY164" fmla="*/ 443594 h 634340"/>
                  <a:gd name="connsiteX165" fmla="*/ 1101609 w 1238695"/>
                  <a:gd name="connsiteY165" fmla="*/ 441877 h 634340"/>
                  <a:gd name="connsiteX166" fmla="*/ 1106083 w 1238695"/>
                  <a:gd name="connsiteY166" fmla="*/ 439072 h 634340"/>
                  <a:gd name="connsiteX167" fmla="*/ 1109226 w 1238695"/>
                  <a:gd name="connsiteY167" fmla="*/ 436097 h 634340"/>
                  <a:gd name="connsiteX168" fmla="*/ 1109226 w 1238695"/>
                  <a:gd name="connsiteY168" fmla="*/ 431745 h 634340"/>
                  <a:gd name="connsiteX169" fmla="*/ 1111475 w 1238695"/>
                  <a:gd name="connsiteY169" fmla="*/ 426811 h 634340"/>
                  <a:gd name="connsiteX170" fmla="*/ 1109783 w 1238695"/>
                  <a:gd name="connsiteY170" fmla="*/ 422193 h 634340"/>
                  <a:gd name="connsiteX171" fmla="*/ 1108477 w 1238695"/>
                  <a:gd name="connsiteY171" fmla="*/ 418033 h 634340"/>
                  <a:gd name="connsiteX172" fmla="*/ 1113071 w 1238695"/>
                  <a:gd name="connsiteY172" fmla="*/ 412544 h 634340"/>
                  <a:gd name="connsiteX173" fmla="*/ 1116843 w 1238695"/>
                  <a:gd name="connsiteY173" fmla="*/ 409860 h 634340"/>
                  <a:gd name="connsiteX174" fmla="*/ 1123687 w 1238695"/>
                  <a:gd name="connsiteY174" fmla="*/ 406015 h 634340"/>
                  <a:gd name="connsiteX175" fmla="*/ 1126879 w 1238695"/>
                  <a:gd name="connsiteY175" fmla="*/ 401976 h 634340"/>
                  <a:gd name="connsiteX176" fmla="*/ 1130192 w 1238695"/>
                  <a:gd name="connsiteY176" fmla="*/ 399220 h 634340"/>
                  <a:gd name="connsiteX177" fmla="*/ 1129515 w 1238695"/>
                  <a:gd name="connsiteY177" fmla="*/ 394335 h 634340"/>
                  <a:gd name="connsiteX178" fmla="*/ 1127991 w 1238695"/>
                  <a:gd name="connsiteY178" fmla="*/ 386137 h 634340"/>
                  <a:gd name="connsiteX179" fmla="*/ 1131498 w 1238695"/>
                  <a:gd name="connsiteY179" fmla="*/ 382099 h 634340"/>
                  <a:gd name="connsiteX180" fmla="*/ 1137083 w 1238695"/>
                  <a:gd name="connsiteY180" fmla="*/ 379221 h 634340"/>
                  <a:gd name="connsiteX181" fmla="*/ 1141678 w 1238695"/>
                  <a:gd name="connsiteY181" fmla="*/ 375546 h 634340"/>
                  <a:gd name="connsiteX182" fmla="*/ 1144943 w 1238695"/>
                  <a:gd name="connsiteY182" fmla="*/ 372402 h 634340"/>
                  <a:gd name="connsiteX183" fmla="*/ 1148183 w 1238695"/>
                  <a:gd name="connsiteY183" fmla="*/ 369234 h 634340"/>
                  <a:gd name="connsiteX184" fmla="*/ 1151400 w 1238695"/>
                  <a:gd name="connsiteY184" fmla="*/ 365800 h 634340"/>
                  <a:gd name="connsiteX185" fmla="*/ 1154736 w 1238695"/>
                  <a:gd name="connsiteY185" fmla="*/ 363213 h 634340"/>
                  <a:gd name="connsiteX186" fmla="*/ 1158050 w 1238695"/>
                  <a:gd name="connsiteY186" fmla="*/ 360456 h 634340"/>
                  <a:gd name="connsiteX187" fmla="*/ 1162088 w 1238695"/>
                  <a:gd name="connsiteY187" fmla="*/ 357627 h 634340"/>
                  <a:gd name="connsiteX188" fmla="*/ 1168206 w 1238695"/>
                  <a:gd name="connsiteY188" fmla="*/ 353951 h 634340"/>
                  <a:gd name="connsiteX189" fmla="*/ 1172027 w 1238695"/>
                  <a:gd name="connsiteY189" fmla="*/ 351775 h 634340"/>
                  <a:gd name="connsiteX190" fmla="*/ 1175750 w 1238695"/>
                  <a:gd name="connsiteY190" fmla="*/ 349719 h 634340"/>
                  <a:gd name="connsiteX191" fmla="*/ 1181579 w 1238695"/>
                  <a:gd name="connsiteY191" fmla="*/ 346987 h 634340"/>
                  <a:gd name="connsiteX192" fmla="*/ 1185254 w 1238695"/>
                  <a:gd name="connsiteY192" fmla="*/ 343867 h 634340"/>
                  <a:gd name="connsiteX193" fmla="*/ 1188494 w 1238695"/>
                  <a:gd name="connsiteY193" fmla="*/ 340555 h 634340"/>
                  <a:gd name="connsiteX194" fmla="*/ 1191662 w 1238695"/>
                  <a:gd name="connsiteY194" fmla="*/ 336951 h 634340"/>
                  <a:gd name="connsiteX195" fmla="*/ 1194806 w 1238695"/>
                  <a:gd name="connsiteY195" fmla="*/ 333252 h 634340"/>
                  <a:gd name="connsiteX196" fmla="*/ 1197974 w 1238695"/>
                  <a:gd name="connsiteY196" fmla="*/ 329527 h 634340"/>
                  <a:gd name="connsiteX197" fmla="*/ 1201141 w 1238695"/>
                  <a:gd name="connsiteY197" fmla="*/ 325949 h 634340"/>
                  <a:gd name="connsiteX198" fmla="*/ 1204285 w 1238695"/>
                  <a:gd name="connsiteY198" fmla="*/ 322152 h 634340"/>
                  <a:gd name="connsiteX199" fmla="*/ 1207429 w 1238695"/>
                  <a:gd name="connsiteY199" fmla="*/ 318331 h 634340"/>
                  <a:gd name="connsiteX200" fmla="*/ 1210645 w 1238695"/>
                  <a:gd name="connsiteY200" fmla="*/ 315067 h 634340"/>
                  <a:gd name="connsiteX201" fmla="*/ 1213716 w 1238695"/>
                  <a:gd name="connsiteY201" fmla="*/ 310786 h 634340"/>
                  <a:gd name="connsiteX202" fmla="*/ 1216788 w 1238695"/>
                  <a:gd name="connsiteY202" fmla="*/ 307062 h 634340"/>
                  <a:gd name="connsiteX203" fmla="*/ 1219665 w 1238695"/>
                  <a:gd name="connsiteY203" fmla="*/ 303580 h 634340"/>
                  <a:gd name="connsiteX204" fmla="*/ 1223075 w 1238695"/>
                  <a:gd name="connsiteY204" fmla="*/ 299179 h 634340"/>
                  <a:gd name="connsiteX205" fmla="*/ 1226218 w 1238695"/>
                  <a:gd name="connsiteY205" fmla="*/ 295455 h 634340"/>
                  <a:gd name="connsiteX206" fmla="*/ 1229362 w 1238695"/>
                  <a:gd name="connsiteY206" fmla="*/ 291779 h 634340"/>
                  <a:gd name="connsiteX207" fmla="*/ 1232457 w 1238695"/>
                  <a:gd name="connsiteY207" fmla="*/ 287765 h 634340"/>
                  <a:gd name="connsiteX208" fmla="*/ 1235601 w 1238695"/>
                  <a:gd name="connsiteY208" fmla="*/ 283945 h 634340"/>
                  <a:gd name="connsiteX209" fmla="*/ 1238696 w 1238695"/>
                  <a:gd name="connsiteY209" fmla="*/ 280148 h 634340"/>
                  <a:gd name="connsiteX210" fmla="*/ 1233014 w 1238695"/>
                  <a:gd name="connsiteY210" fmla="*/ 280656 h 634340"/>
                  <a:gd name="connsiteX211" fmla="*/ 1227500 w 1238695"/>
                  <a:gd name="connsiteY211" fmla="*/ 279181 h 634340"/>
                  <a:gd name="connsiteX212" fmla="*/ 1224211 w 1238695"/>
                  <a:gd name="connsiteY212" fmla="*/ 281913 h 634340"/>
                  <a:gd name="connsiteX213" fmla="*/ 1220028 w 1238695"/>
                  <a:gd name="connsiteY213" fmla="*/ 278552 h 634340"/>
                  <a:gd name="connsiteX214" fmla="*/ 1215022 w 1238695"/>
                  <a:gd name="connsiteY214" fmla="*/ 277899 h 634340"/>
                  <a:gd name="connsiteX215" fmla="*/ 1209122 w 1238695"/>
                  <a:gd name="connsiteY215" fmla="*/ 277391 h 634340"/>
                  <a:gd name="connsiteX216" fmla="*/ 1210718 w 1238695"/>
                  <a:gd name="connsiteY216" fmla="*/ 272507 h 634340"/>
                  <a:gd name="connsiteX217" fmla="*/ 1206994 w 1238695"/>
                  <a:gd name="connsiteY217" fmla="*/ 270596 h 634340"/>
                  <a:gd name="connsiteX218" fmla="*/ 1202278 w 1238695"/>
                  <a:gd name="connsiteY218" fmla="*/ 267162 h 634340"/>
                  <a:gd name="connsiteX219" fmla="*/ 1201432 w 1238695"/>
                  <a:gd name="connsiteY219" fmla="*/ 261939 h 634340"/>
                  <a:gd name="connsiteX220" fmla="*/ 1199739 w 1238695"/>
                  <a:gd name="connsiteY220" fmla="*/ 265735 h 634340"/>
                  <a:gd name="connsiteX221" fmla="*/ 1195241 w 1238695"/>
                  <a:gd name="connsiteY221" fmla="*/ 264938 h 634340"/>
                  <a:gd name="connsiteX222" fmla="*/ 1191662 w 1238695"/>
                  <a:gd name="connsiteY222" fmla="*/ 260270 h 634340"/>
                  <a:gd name="connsiteX223" fmla="*/ 1186076 w 1238695"/>
                  <a:gd name="connsiteY223" fmla="*/ 260077 h 634340"/>
                  <a:gd name="connsiteX224" fmla="*/ 1181361 w 1238695"/>
                  <a:gd name="connsiteY224" fmla="*/ 258312 h 634340"/>
                  <a:gd name="connsiteX225" fmla="*/ 1179838 w 1238695"/>
                  <a:gd name="connsiteY225" fmla="*/ 254249 h 634340"/>
                  <a:gd name="connsiteX226" fmla="*/ 1176766 w 1238695"/>
                  <a:gd name="connsiteY226" fmla="*/ 249243 h 634340"/>
                  <a:gd name="connsiteX227" fmla="*/ 1173018 w 1238695"/>
                  <a:gd name="connsiteY227" fmla="*/ 244141 h 634340"/>
                  <a:gd name="connsiteX228" fmla="*/ 1175001 w 1238695"/>
                  <a:gd name="connsiteY228" fmla="*/ 240417 h 634340"/>
                  <a:gd name="connsiteX229" fmla="*/ 1170890 w 1238695"/>
                  <a:gd name="connsiteY229" fmla="*/ 237950 h 634340"/>
                  <a:gd name="connsiteX230" fmla="*/ 1168036 w 1238695"/>
                  <a:gd name="connsiteY230" fmla="*/ 234396 h 634340"/>
                  <a:gd name="connsiteX231" fmla="*/ 1163321 w 1238695"/>
                  <a:gd name="connsiteY231" fmla="*/ 232292 h 634340"/>
                  <a:gd name="connsiteX232" fmla="*/ 1158992 w 1238695"/>
                  <a:gd name="connsiteY232" fmla="*/ 230986 h 634340"/>
                  <a:gd name="connsiteX233" fmla="*/ 1157227 w 1238695"/>
                  <a:gd name="connsiteY233" fmla="*/ 226222 h 634340"/>
                  <a:gd name="connsiteX234" fmla="*/ 1154301 w 1238695"/>
                  <a:gd name="connsiteY234" fmla="*/ 221386 h 634340"/>
                  <a:gd name="connsiteX235" fmla="*/ 1153455 w 1238695"/>
                  <a:gd name="connsiteY235" fmla="*/ 216767 h 634340"/>
                  <a:gd name="connsiteX236" fmla="*/ 1148715 w 1238695"/>
                  <a:gd name="connsiteY236" fmla="*/ 212729 h 634340"/>
                  <a:gd name="connsiteX237" fmla="*/ 1144314 w 1238695"/>
                  <a:gd name="connsiteY237" fmla="*/ 212946 h 634340"/>
                  <a:gd name="connsiteX238" fmla="*/ 1141824 w 1238695"/>
                  <a:gd name="connsiteY238" fmla="*/ 209102 h 634340"/>
                  <a:gd name="connsiteX239" fmla="*/ 1140639 w 1238695"/>
                  <a:gd name="connsiteY239" fmla="*/ 204555 h 634340"/>
                  <a:gd name="connsiteX240" fmla="*/ 1141195 w 1238695"/>
                  <a:gd name="connsiteY240" fmla="*/ 200106 h 634340"/>
                  <a:gd name="connsiteX241" fmla="*/ 1138728 w 1238695"/>
                  <a:gd name="connsiteY241" fmla="*/ 195197 h 634340"/>
                  <a:gd name="connsiteX242" fmla="*/ 1134254 w 1238695"/>
                  <a:gd name="connsiteY242" fmla="*/ 193697 h 634340"/>
                  <a:gd name="connsiteX243" fmla="*/ 1129660 w 1238695"/>
                  <a:gd name="connsiteY243" fmla="*/ 187241 h 634340"/>
                  <a:gd name="connsiteX244" fmla="*/ 1128064 w 1238695"/>
                  <a:gd name="connsiteY244" fmla="*/ 183299 h 634340"/>
                  <a:gd name="connsiteX245" fmla="*/ 1123179 w 1238695"/>
                  <a:gd name="connsiteY245" fmla="*/ 178971 h 634340"/>
                  <a:gd name="connsiteX246" fmla="*/ 1119552 w 1238695"/>
                  <a:gd name="connsiteY246" fmla="*/ 174255 h 634340"/>
                  <a:gd name="connsiteX247" fmla="*/ 1114280 w 1238695"/>
                  <a:gd name="connsiteY247" fmla="*/ 170265 h 634340"/>
                  <a:gd name="connsiteX248" fmla="*/ 1110193 w 1238695"/>
                  <a:gd name="connsiteY248" fmla="*/ 166106 h 634340"/>
                  <a:gd name="connsiteX249" fmla="*/ 1109516 w 1238695"/>
                  <a:gd name="connsiteY249" fmla="*/ 161463 h 634340"/>
                  <a:gd name="connsiteX250" fmla="*/ 1113893 w 1238695"/>
                  <a:gd name="connsiteY250" fmla="*/ 158416 h 634340"/>
                  <a:gd name="connsiteX251" fmla="*/ 1114498 w 1238695"/>
                  <a:gd name="connsiteY251" fmla="*/ 152709 h 634340"/>
                  <a:gd name="connsiteX252" fmla="*/ 1111692 w 1238695"/>
                  <a:gd name="connsiteY252" fmla="*/ 147075 h 634340"/>
                  <a:gd name="connsiteX253" fmla="*/ 1114860 w 1238695"/>
                  <a:gd name="connsiteY253" fmla="*/ 143955 h 634340"/>
                  <a:gd name="connsiteX254" fmla="*/ 1115997 w 1238695"/>
                  <a:gd name="connsiteY254" fmla="*/ 136870 h 634340"/>
                  <a:gd name="connsiteX255" fmla="*/ 1115151 w 1238695"/>
                  <a:gd name="connsiteY255" fmla="*/ 132493 h 634340"/>
                  <a:gd name="connsiteX256" fmla="*/ 1114885 w 1238695"/>
                  <a:gd name="connsiteY256" fmla="*/ 127560 h 634340"/>
                  <a:gd name="connsiteX257" fmla="*/ 1112273 w 1238695"/>
                  <a:gd name="connsiteY257" fmla="*/ 124271 h 634340"/>
                  <a:gd name="connsiteX258" fmla="*/ 1110242 w 1238695"/>
                  <a:gd name="connsiteY258" fmla="*/ 118733 h 634340"/>
                  <a:gd name="connsiteX259" fmla="*/ 1109589 w 1238695"/>
                  <a:gd name="connsiteY259" fmla="*/ 114091 h 634340"/>
                  <a:gd name="connsiteX260" fmla="*/ 1109758 w 1238695"/>
                  <a:gd name="connsiteY260" fmla="*/ 109327 h 634340"/>
                  <a:gd name="connsiteX261" fmla="*/ 1108186 w 1238695"/>
                  <a:gd name="connsiteY261" fmla="*/ 104829 h 634340"/>
                  <a:gd name="connsiteX262" fmla="*/ 1106179 w 1238695"/>
                  <a:gd name="connsiteY262" fmla="*/ 100379 h 634340"/>
                  <a:gd name="connsiteX263" fmla="*/ 1102165 w 1238695"/>
                  <a:gd name="connsiteY263" fmla="*/ 96365 h 634340"/>
                  <a:gd name="connsiteX264" fmla="*/ 1098223 w 1238695"/>
                  <a:gd name="connsiteY264" fmla="*/ 94358 h 634340"/>
                  <a:gd name="connsiteX265" fmla="*/ 1093992 w 1238695"/>
                  <a:gd name="connsiteY265" fmla="*/ 90078 h 634340"/>
                  <a:gd name="connsiteX266" fmla="*/ 1090751 w 1238695"/>
                  <a:gd name="connsiteY266" fmla="*/ 86450 h 634340"/>
                  <a:gd name="connsiteX267" fmla="*/ 1087100 w 1238695"/>
                  <a:gd name="connsiteY267" fmla="*/ 83162 h 634340"/>
                  <a:gd name="connsiteX268" fmla="*/ 1082771 w 1238695"/>
                  <a:gd name="connsiteY268" fmla="*/ 82146 h 634340"/>
                  <a:gd name="connsiteX269" fmla="*/ 1078394 w 1238695"/>
                  <a:gd name="connsiteY269" fmla="*/ 82485 h 634340"/>
                  <a:gd name="connsiteX270" fmla="*/ 1073824 w 1238695"/>
                  <a:gd name="connsiteY270" fmla="*/ 83138 h 634340"/>
                  <a:gd name="connsiteX271" fmla="*/ 1069664 w 1238695"/>
                  <a:gd name="connsiteY271" fmla="*/ 81832 h 634340"/>
                  <a:gd name="connsiteX272" fmla="*/ 1065868 w 1238695"/>
                  <a:gd name="connsiteY272" fmla="*/ 79390 h 634340"/>
                  <a:gd name="connsiteX273" fmla="*/ 1062893 w 1238695"/>
                  <a:gd name="connsiteY273" fmla="*/ 76246 h 634340"/>
                  <a:gd name="connsiteX274" fmla="*/ 1061128 w 1238695"/>
                  <a:gd name="connsiteY274" fmla="*/ 72038 h 634340"/>
                  <a:gd name="connsiteX275" fmla="*/ 1059460 w 1238695"/>
                  <a:gd name="connsiteY275" fmla="*/ 64348 h 634340"/>
                  <a:gd name="connsiteX276" fmla="*/ 1057138 w 1238695"/>
                  <a:gd name="connsiteY276" fmla="*/ 60334 h 634340"/>
                  <a:gd name="connsiteX277" fmla="*/ 1055397 w 1238695"/>
                  <a:gd name="connsiteY277" fmla="*/ 55643 h 634340"/>
                  <a:gd name="connsiteX278" fmla="*/ 1055494 w 1238695"/>
                  <a:gd name="connsiteY278" fmla="*/ 50661 h 634340"/>
                  <a:gd name="connsiteX279" fmla="*/ 1054527 w 1238695"/>
                  <a:gd name="connsiteY279" fmla="*/ 46284 h 634340"/>
                  <a:gd name="connsiteX280" fmla="*/ 1050392 w 1238695"/>
                  <a:gd name="connsiteY280" fmla="*/ 44205 h 634340"/>
                  <a:gd name="connsiteX281" fmla="*/ 1045797 w 1238695"/>
                  <a:gd name="connsiteY281" fmla="*/ 46840 h 634340"/>
                  <a:gd name="connsiteX282" fmla="*/ 1041928 w 1238695"/>
                  <a:gd name="connsiteY282" fmla="*/ 49428 h 634340"/>
                  <a:gd name="connsiteX283" fmla="*/ 1038058 w 1238695"/>
                  <a:gd name="connsiteY283" fmla="*/ 52015 h 634340"/>
                  <a:gd name="connsiteX284" fmla="*/ 1032521 w 1238695"/>
                  <a:gd name="connsiteY284" fmla="*/ 51991 h 634340"/>
                  <a:gd name="connsiteX285" fmla="*/ 1028773 w 1238695"/>
                  <a:gd name="connsiteY285" fmla="*/ 58255 h 634340"/>
                  <a:gd name="connsiteX286" fmla="*/ 1024807 w 1238695"/>
                  <a:gd name="connsiteY286" fmla="*/ 62365 h 634340"/>
                  <a:gd name="connsiteX287" fmla="*/ 1019970 w 1238695"/>
                  <a:gd name="connsiteY287" fmla="*/ 64759 h 634340"/>
                  <a:gd name="connsiteX288" fmla="*/ 1018205 w 1238695"/>
                  <a:gd name="connsiteY288" fmla="*/ 68749 h 634340"/>
                  <a:gd name="connsiteX289" fmla="*/ 1017166 w 1238695"/>
                  <a:gd name="connsiteY289" fmla="*/ 73755 h 634340"/>
                  <a:gd name="connsiteX290" fmla="*/ 1014481 w 1238695"/>
                  <a:gd name="connsiteY290" fmla="*/ 77745 h 634340"/>
                  <a:gd name="connsiteX291" fmla="*/ 1008992 w 1238695"/>
                  <a:gd name="connsiteY291" fmla="*/ 79438 h 634340"/>
                  <a:gd name="connsiteX292" fmla="*/ 1002608 w 1238695"/>
                  <a:gd name="connsiteY292" fmla="*/ 79341 h 634340"/>
                  <a:gd name="connsiteX293" fmla="*/ 998061 w 1238695"/>
                  <a:gd name="connsiteY293" fmla="*/ 79003 h 634340"/>
                  <a:gd name="connsiteX294" fmla="*/ 994918 w 1238695"/>
                  <a:gd name="connsiteY294" fmla="*/ 82606 h 634340"/>
                  <a:gd name="connsiteX295" fmla="*/ 992016 w 1238695"/>
                  <a:gd name="connsiteY295" fmla="*/ 86088 h 634340"/>
                  <a:gd name="connsiteX296" fmla="*/ 987833 w 1238695"/>
                  <a:gd name="connsiteY296" fmla="*/ 83984 h 634340"/>
                  <a:gd name="connsiteX297" fmla="*/ 985850 w 1238695"/>
                  <a:gd name="connsiteY297" fmla="*/ 79486 h 634340"/>
                  <a:gd name="connsiteX298" fmla="*/ 981932 w 1238695"/>
                  <a:gd name="connsiteY298" fmla="*/ 76705 h 634340"/>
                  <a:gd name="connsiteX299" fmla="*/ 977604 w 1238695"/>
                  <a:gd name="connsiteY299" fmla="*/ 74674 h 634340"/>
                  <a:gd name="connsiteX300" fmla="*/ 972042 w 1238695"/>
                  <a:gd name="connsiteY300" fmla="*/ 74215 h 634340"/>
                  <a:gd name="connsiteX301" fmla="*/ 965320 w 1238695"/>
                  <a:gd name="connsiteY301" fmla="*/ 73997 h 634340"/>
                  <a:gd name="connsiteX302" fmla="*/ 960991 w 1238695"/>
                  <a:gd name="connsiteY302" fmla="*/ 72981 h 634340"/>
                  <a:gd name="connsiteX303" fmla="*/ 957581 w 1238695"/>
                  <a:gd name="connsiteY303" fmla="*/ 70418 h 634340"/>
                  <a:gd name="connsiteX304" fmla="*/ 953229 w 1238695"/>
                  <a:gd name="connsiteY304" fmla="*/ 68967 h 634340"/>
                  <a:gd name="connsiteX305" fmla="*/ 948730 w 1238695"/>
                  <a:gd name="connsiteY305" fmla="*/ 69837 h 634340"/>
                  <a:gd name="connsiteX306" fmla="*/ 943894 w 1238695"/>
                  <a:gd name="connsiteY306" fmla="*/ 72812 h 634340"/>
                  <a:gd name="connsiteX307" fmla="*/ 939808 w 1238695"/>
                  <a:gd name="connsiteY307" fmla="*/ 74118 h 634340"/>
                  <a:gd name="connsiteX308" fmla="*/ 936011 w 1238695"/>
                  <a:gd name="connsiteY308" fmla="*/ 75859 h 634340"/>
                  <a:gd name="connsiteX309" fmla="*/ 934028 w 1238695"/>
                  <a:gd name="connsiteY309" fmla="*/ 81034 h 634340"/>
                  <a:gd name="connsiteX310" fmla="*/ 933617 w 1238695"/>
                  <a:gd name="connsiteY310" fmla="*/ 85266 h 634340"/>
                  <a:gd name="connsiteX311" fmla="*/ 930376 w 1238695"/>
                  <a:gd name="connsiteY311" fmla="*/ 88119 h 634340"/>
                  <a:gd name="connsiteX312" fmla="*/ 925637 w 1238695"/>
                  <a:gd name="connsiteY312" fmla="*/ 87055 h 634340"/>
                  <a:gd name="connsiteX313" fmla="*/ 920897 w 1238695"/>
                  <a:gd name="connsiteY313" fmla="*/ 85411 h 634340"/>
                  <a:gd name="connsiteX314" fmla="*/ 915747 w 1238695"/>
                  <a:gd name="connsiteY314" fmla="*/ 85411 h 634340"/>
                  <a:gd name="connsiteX315" fmla="*/ 911853 w 1238695"/>
                  <a:gd name="connsiteY315" fmla="*/ 82799 h 634340"/>
                  <a:gd name="connsiteX316" fmla="*/ 910257 w 1238695"/>
                  <a:gd name="connsiteY316" fmla="*/ 78954 h 634340"/>
                  <a:gd name="connsiteX317" fmla="*/ 908323 w 1238695"/>
                  <a:gd name="connsiteY317" fmla="*/ 75109 h 634340"/>
                  <a:gd name="connsiteX318" fmla="*/ 903849 w 1238695"/>
                  <a:gd name="connsiteY318" fmla="*/ 74094 h 634340"/>
                  <a:gd name="connsiteX319" fmla="*/ 900125 w 1238695"/>
                  <a:gd name="connsiteY319" fmla="*/ 71941 h 634340"/>
                  <a:gd name="connsiteX320" fmla="*/ 897368 w 1238695"/>
                  <a:gd name="connsiteY320" fmla="*/ 67830 h 634340"/>
                  <a:gd name="connsiteX321" fmla="*/ 894466 w 1238695"/>
                  <a:gd name="connsiteY321" fmla="*/ 64566 h 634340"/>
                  <a:gd name="connsiteX322" fmla="*/ 890041 w 1238695"/>
                  <a:gd name="connsiteY322" fmla="*/ 63502 h 634340"/>
                  <a:gd name="connsiteX323" fmla="*/ 885857 w 1238695"/>
                  <a:gd name="connsiteY323" fmla="*/ 63308 h 634340"/>
                  <a:gd name="connsiteX324" fmla="*/ 881021 w 1238695"/>
                  <a:gd name="connsiteY324" fmla="*/ 60987 h 634340"/>
                  <a:gd name="connsiteX325" fmla="*/ 876330 w 1238695"/>
                  <a:gd name="connsiteY325" fmla="*/ 60624 h 634340"/>
                  <a:gd name="connsiteX326" fmla="*/ 871542 w 1238695"/>
                  <a:gd name="connsiteY326" fmla="*/ 62075 h 634340"/>
                  <a:gd name="connsiteX327" fmla="*/ 866778 w 1238695"/>
                  <a:gd name="connsiteY327" fmla="*/ 64348 h 634340"/>
                  <a:gd name="connsiteX328" fmla="*/ 862328 w 1238695"/>
                  <a:gd name="connsiteY328" fmla="*/ 65678 h 634340"/>
                  <a:gd name="connsiteX329" fmla="*/ 857395 w 1238695"/>
                  <a:gd name="connsiteY329" fmla="*/ 66065 h 634340"/>
                  <a:gd name="connsiteX330" fmla="*/ 852898 w 1238695"/>
                  <a:gd name="connsiteY330" fmla="*/ 65098 h 634340"/>
                  <a:gd name="connsiteX331" fmla="*/ 848738 w 1238695"/>
                  <a:gd name="connsiteY331" fmla="*/ 63792 h 634340"/>
                  <a:gd name="connsiteX332" fmla="*/ 843902 w 1238695"/>
                  <a:gd name="connsiteY332" fmla="*/ 62897 h 634340"/>
                  <a:gd name="connsiteX333" fmla="*/ 839718 w 1238695"/>
                  <a:gd name="connsiteY333" fmla="*/ 62510 h 634340"/>
                  <a:gd name="connsiteX334" fmla="*/ 835801 w 1238695"/>
                  <a:gd name="connsiteY334" fmla="*/ 60673 h 634340"/>
                  <a:gd name="connsiteX335" fmla="*/ 832923 w 1238695"/>
                  <a:gd name="connsiteY335" fmla="*/ 56320 h 634340"/>
                  <a:gd name="connsiteX336" fmla="*/ 831690 w 1238695"/>
                  <a:gd name="connsiteY336" fmla="*/ 51749 h 634340"/>
                  <a:gd name="connsiteX337" fmla="*/ 831158 w 1238695"/>
                  <a:gd name="connsiteY337" fmla="*/ 47082 h 634340"/>
                  <a:gd name="connsiteX338" fmla="*/ 830215 w 1238695"/>
                  <a:gd name="connsiteY338" fmla="*/ 42923 h 634340"/>
                  <a:gd name="connsiteX339" fmla="*/ 826394 w 1238695"/>
                  <a:gd name="connsiteY339" fmla="*/ 38280 h 634340"/>
                  <a:gd name="connsiteX340" fmla="*/ 822670 w 1238695"/>
                  <a:gd name="connsiteY340" fmla="*/ 33952 h 634340"/>
                  <a:gd name="connsiteX341" fmla="*/ 819623 w 1238695"/>
                  <a:gd name="connsiteY341" fmla="*/ 29623 h 634340"/>
                  <a:gd name="connsiteX342" fmla="*/ 818148 w 1238695"/>
                  <a:gd name="connsiteY342" fmla="*/ 25077 h 634340"/>
                  <a:gd name="connsiteX343" fmla="*/ 816552 w 1238695"/>
                  <a:gd name="connsiteY343" fmla="*/ 20724 h 634340"/>
                  <a:gd name="connsiteX344" fmla="*/ 813433 w 1238695"/>
                  <a:gd name="connsiteY344" fmla="*/ 17363 h 634340"/>
                  <a:gd name="connsiteX345" fmla="*/ 809080 w 1238695"/>
                  <a:gd name="connsiteY345" fmla="*/ 14824 h 634340"/>
                  <a:gd name="connsiteX346" fmla="*/ 804654 w 1238695"/>
                  <a:gd name="connsiteY346" fmla="*/ 13856 h 634340"/>
                  <a:gd name="connsiteX347" fmla="*/ 798440 w 1238695"/>
                  <a:gd name="connsiteY347" fmla="*/ 13929 h 634340"/>
                  <a:gd name="connsiteX348" fmla="*/ 794450 w 1238695"/>
                  <a:gd name="connsiteY348" fmla="*/ 10132 h 634340"/>
                  <a:gd name="connsiteX349" fmla="*/ 793265 w 1238695"/>
                  <a:gd name="connsiteY349" fmla="*/ 4522 h 634340"/>
                  <a:gd name="connsiteX350" fmla="*/ 791306 w 1238695"/>
                  <a:gd name="connsiteY350" fmla="*/ 339 h 634340"/>
                  <a:gd name="connsiteX351" fmla="*/ 786010 w 1238695"/>
                  <a:gd name="connsiteY351" fmla="*/ 97 h 634340"/>
                  <a:gd name="connsiteX352" fmla="*/ 783036 w 1238695"/>
                  <a:gd name="connsiteY352" fmla="*/ 4111 h 634340"/>
                  <a:gd name="connsiteX353" fmla="*/ 779215 w 1238695"/>
                  <a:gd name="connsiteY353" fmla="*/ 6142 h 634340"/>
                  <a:gd name="connsiteX354" fmla="*/ 774911 w 1238695"/>
                  <a:gd name="connsiteY354" fmla="*/ 5514 h 634340"/>
                  <a:gd name="connsiteX355" fmla="*/ 772105 w 1238695"/>
                  <a:gd name="connsiteY355" fmla="*/ 8851 h 634340"/>
                  <a:gd name="connsiteX356" fmla="*/ 768333 w 1238695"/>
                  <a:gd name="connsiteY356" fmla="*/ 11051 h 634340"/>
                  <a:gd name="connsiteX357" fmla="*/ 763472 w 1238695"/>
                  <a:gd name="connsiteY357" fmla="*/ 12115 h 634340"/>
                  <a:gd name="connsiteX358" fmla="*/ 758080 w 1238695"/>
                  <a:gd name="connsiteY358" fmla="*/ 9818 h 634340"/>
                  <a:gd name="connsiteX359" fmla="*/ 754138 w 1238695"/>
                  <a:gd name="connsiteY359" fmla="*/ 8464 h 634340"/>
                  <a:gd name="connsiteX360" fmla="*/ 750293 w 1238695"/>
                  <a:gd name="connsiteY360" fmla="*/ 6505 h 634340"/>
                  <a:gd name="connsiteX361" fmla="*/ 747488 w 1238695"/>
                  <a:gd name="connsiteY361" fmla="*/ 3168 h 634340"/>
                  <a:gd name="connsiteX362" fmla="*/ 744151 w 1238695"/>
                  <a:gd name="connsiteY362" fmla="*/ 0 h 634340"/>
                  <a:gd name="connsiteX363" fmla="*/ 739557 w 1238695"/>
                  <a:gd name="connsiteY363" fmla="*/ 653 h 634340"/>
                  <a:gd name="connsiteX364" fmla="*/ 737066 w 1238695"/>
                  <a:gd name="connsiteY364" fmla="*/ 5175 h 634340"/>
                  <a:gd name="connsiteX365" fmla="*/ 733463 w 1238695"/>
                  <a:gd name="connsiteY365" fmla="*/ 7714 h 634340"/>
                  <a:gd name="connsiteX366" fmla="*/ 729473 w 1238695"/>
                  <a:gd name="connsiteY366" fmla="*/ 10471 h 634340"/>
                  <a:gd name="connsiteX367" fmla="*/ 726184 w 1238695"/>
                  <a:gd name="connsiteY367" fmla="*/ 13808 h 634340"/>
                  <a:gd name="connsiteX368" fmla="*/ 722968 w 1238695"/>
                  <a:gd name="connsiteY368" fmla="*/ 16976 h 634340"/>
                  <a:gd name="connsiteX369" fmla="*/ 719824 w 1238695"/>
                  <a:gd name="connsiteY369" fmla="*/ 20917 h 634340"/>
                  <a:gd name="connsiteX370" fmla="*/ 723935 w 1238695"/>
                  <a:gd name="connsiteY370" fmla="*/ 25923 h 634340"/>
                  <a:gd name="connsiteX371" fmla="*/ 728167 w 1238695"/>
                  <a:gd name="connsiteY371" fmla="*/ 30590 h 634340"/>
                  <a:gd name="connsiteX372" fmla="*/ 730899 w 1238695"/>
                  <a:gd name="connsiteY372" fmla="*/ 34629 h 634340"/>
                  <a:gd name="connsiteX373" fmla="*/ 732326 w 1238695"/>
                  <a:gd name="connsiteY373" fmla="*/ 38788 h 634340"/>
                  <a:gd name="connsiteX374" fmla="*/ 729739 w 1238695"/>
                  <a:gd name="connsiteY374" fmla="*/ 43939 h 634340"/>
                  <a:gd name="connsiteX375" fmla="*/ 726740 w 1238695"/>
                  <a:gd name="connsiteY375" fmla="*/ 48412 h 634340"/>
                  <a:gd name="connsiteX376" fmla="*/ 727152 w 1238695"/>
                  <a:gd name="connsiteY376" fmla="*/ 52717 h 634340"/>
                  <a:gd name="connsiteX377" fmla="*/ 733608 w 1238695"/>
                  <a:gd name="connsiteY377" fmla="*/ 53708 h 634340"/>
                  <a:gd name="connsiteX378" fmla="*/ 738154 w 1238695"/>
                  <a:gd name="connsiteY378" fmla="*/ 54240 h 634340"/>
                  <a:gd name="connsiteX379" fmla="*/ 741805 w 1238695"/>
                  <a:gd name="connsiteY379" fmla="*/ 57142 h 634340"/>
                  <a:gd name="connsiteX380" fmla="*/ 741056 w 1238695"/>
                  <a:gd name="connsiteY380" fmla="*/ 61664 h 634340"/>
                  <a:gd name="connsiteX381" fmla="*/ 737501 w 1238695"/>
                  <a:gd name="connsiteY381" fmla="*/ 64953 h 634340"/>
                  <a:gd name="connsiteX382" fmla="*/ 736389 w 1238695"/>
                  <a:gd name="connsiteY382" fmla="*/ 69837 h 634340"/>
                  <a:gd name="connsiteX383" fmla="*/ 739315 w 1238695"/>
                  <a:gd name="connsiteY383" fmla="*/ 72981 h 634340"/>
                  <a:gd name="connsiteX384" fmla="*/ 738444 w 1238695"/>
                  <a:gd name="connsiteY384" fmla="*/ 78084 h 634340"/>
                  <a:gd name="connsiteX385" fmla="*/ 733777 w 1238695"/>
                  <a:gd name="connsiteY385" fmla="*/ 78205 h 634340"/>
                  <a:gd name="connsiteX386" fmla="*/ 727296 w 1238695"/>
                  <a:gd name="connsiteY386" fmla="*/ 77648 h 634340"/>
                  <a:gd name="connsiteX387" fmla="*/ 723137 w 1238695"/>
                  <a:gd name="connsiteY387" fmla="*/ 79946 h 634340"/>
                  <a:gd name="connsiteX388" fmla="*/ 717309 w 1238695"/>
                  <a:gd name="connsiteY388" fmla="*/ 82751 h 634340"/>
                  <a:gd name="connsiteX389" fmla="*/ 712594 w 1238695"/>
                  <a:gd name="connsiteY389" fmla="*/ 82315 h 634340"/>
                  <a:gd name="connsiteX390" fmla="*/ 708338 w 1238695"/>
                  <a:gd name="connsiteY390" fmla="*/ 85435 h 634340"/>
                  <a:gd name="connsiteX391" fmla="*/ 703381 w 1238695"/>
                  <a:gd name="connsiteY391" fmla="*/ 89522 h 634340"/>
                  <a:gd name="connsiteX392" fmla="*/ 699294 w 1238695"/>
                  <a:gd name="connsiteY392" fmla="*/ 92399 h 634340"/>
                  <a:gd name="connsiteX393" fmla="*/ 696005 w 1238695"/>
                  <a:gd name="connsiteY393" fmla="*/ 95229 h 634340"/>
                  <a:gd name="connsiteX394" fmla="*/ 692764 w 1238695"/>
                  <a:gd name="connsiteY394" fmla="*/ 98396 h 634340"/>
                  <a:gd name="connsiteX395" fmla="*/ 689500 w 1238695"/>
                  <a:gd name="connsiteY395" fmla="*/ 101443 h 634340"/>
                  <a:gd name="connsiteX396" fmla="*/ 682656 w 1238695"/>
                  <a:gd name="connsiteY396" fmla="*/ 104853 h 634340"/>
                  <a:gd name="connsiteX397" fmla="*/ 678352 w 1238695"/>
                  <a:gd name="connsiteY397" fmla="*/ 104031 h 634340"/>
                  <a:gd name="connsiteX398" fmla="*/ 674943 w 1238695"/>
                  <a:gd name="connsiteY398" fmla="*/ 100476 h 634340"/>
                  <a:gd name="connsiteX399" fmla="*/ 670808 w 1238695"/>
                  <a:gd name="connsiteY399" fmla="*/ 95760 h 634340"/>
                  <a:gd name="connsiteX400" fmla="*/ 665971 w 1238695"/>
                  <a:gd name="connsiteY400" fmla="*/ 95011 h 634340"/>
                  <a:gd name="connsiteX401" fmla="*/ 660023 w 1238695"/>
                  <a:gd name="connsiteY401" fmla="*/ 96413 h 634340"/>
                  <a:gd name="connsiteX402" fmla="*/ 655041 w 1238695"/>
                  <a:gd name="connsiteY402" fmla="*/ 98300 h 634340"/>
                  <a:gd name="connsiteX403" fmla="*/ 649721 w 1238695"/>
                  <a:gd name="connsiteY403" fmla="*/ 99219 h 634340"/>
                  <a:gd name="connsiteX404" fmla="*/ 643917 w 1238695"/>
                  <a:gd name="connsiteY404" fmla="*/ 98759 h 634340"/>
                  <a:gd name="connsiteX405" fmla="*/ 639637 w 1238695"/>
                  <a:gd name="connsiteY405" fmla="*/ 102701 h 634340"/>
                  <a:gd name="connsiteX406" fmla="*/ 638984 w 1238695"/>
                  <a:gd name="connsiteY406" fmla="*/ 107489 h 634340"/>
                  <a:gd name="connsiteX407" fmla="*/ 640580 w 1238695"/>
                  <a:gd name="connsiteY407" fmla="*/ 111697 h 634340"/>
                  <a:gd name="connsiteX408" fmla="*/ 642587 w 1238695"/>
                  <a:gd name="connsiteY408" fmla="*/ 115420 h 634340"/>
                  <a:gd name="connsiteX409" fmla="*/ 642732 w 1238695"/>
                  <a:gd name="connsiteY409" fmla="*/ 121224 h 634340"/>
                  <a:gd name="connsiteX410" fmla="*/ 643579 w 1238695"/>
                  <a:gd name="connsiteY410" fmla="*/ 125843 h 634340"/>
                  <a:gd name="connsiteX411" fmla="*/ 645682 w 1238695"/>
                  <a:gd name="connsiteY411" fmla="*/ 129543 h 634340"/>
                  <a:gd name="connsiteX412" fmla="*/ 647956 w 1238695"/>
                  <a:gd name="connsiteY412" fmla="*/ 133194 h 634340"/>
                  <a:gd name="connsiteX413" fmla="*/ 649068 w 1238695"/>
                  <a:gd name="connsiteY413" fmla="*/ 138224 h 634340"/>
                  <a:gd name="connsiteX414" fmla="*/ 647182 w 1238695"/>
                  <a:gd name="connsiteY414" fmla="*/ 142939 h 634340"/>
                  <a:gd name="connsiteX415" fmla="*/ 643869 w 1238695"/>
                  <a:gd name="connsiteY415" fmla="*/ 145745 h 634340"/>
                  <a:gd name="connsiteX416" fmla="*/ 640580 w 1238695"/>
                  <a:gd name="connsiteY416" fmla="*/ 148767 h 634340"/>
                  <a:gd name="connsiteX417" fmla="*/ 638476 w 1238695"/>
                  <a:gd name="connsiteY417" fmla="*/ 154716 h 634340"/>
                  <a:gd name="connsiteX418" fmla="*/ 636009 w 1238695"/>
                  <a:gd name="connsiteY418" fmla="*/ 158658 h 634340"/>
                  <a:gd name="connsiteX419" fmla="*/ 632044 w 1238695"/>
                  <a:gd name="connsiteY419" fmla="*/ 160205 h 634340"/>
                  <a:gd name="connsiteX420" fmla="*/ 627546 w 1238695"/>
                  <a:gd name="connsiteY420" fmla="*/ 161874 h 634340"/>
                  <a:gd name="connsiteX421" fmla="*/ 621186 w 1238695"/>
                  <a:gd name="connsiteY421" fmla="*/ 164510 h 634340"/>
                  <a:gd name="connsiteX422" fmla="*/ 618042 w 1238695"/>
                  <a:gd name="connsiteY422" fmla="*/ 171111 h 634340"/>
                  <a:gd name="connsiteX423" fmla="*/ 617244 w 1238695"/>
                  <a:gd name="connsiteY423" fmla="*/ 175924 h 634340"/>
                  <a:gd name="connsiteX424" fmla="*/ 617051 w 1238695"/>
                  <a:gd name="connsiteY424" fmla="*/ 180664 h 634340"/>
                  <a:gd name="connsiteX425" fmla="*/ 616688 w 1238695"/>
                  <a:gd name="connsiteY425" fmla="*/ 185137 h 634340"/>
                  <a:gd name="connsiteX426" fmla="*/ 615068 w 1238695"/>
                  <a:gd name="connsiteY426" fmla="*/ 190312 h 634340"/>
                  <a:gd name="connsiteX427" fmla="*/ 612964 w 1238695"/>
                  <a:gd name="connsiteY427" fmla="*/ 194423 h 634340"/>
                  <a:gd name="connsiteX428" fmla="*/ 609748 w 1238695"/>
                  <a:gd name="connsiteY428" fmla="*/ 198171 h 634340"/>
                  <a:gd name="connsiteX429" fmla="*/ 606435 w 1238695"/>
                  <a:gd name="connsiteY429" fmla="*/ 201194 h 634340"/>
                  <a:gd name="connsiteX430" fmla="*/ 603098 w 1238695"/>
                  <a:gd name="connsiteY430" fmla="*/ 203854 h 634340"/>
                  <a:gd name="connsiteX431" fmla="*/ 596714 w 1238695"/>
                  <a:gd name="connsiteY431" fmla="*/ 201968 h 634340"/>
                  <a:gd name="connsiteX432" fmla="*/ 591950 w 1238695"/>
                  <a:gd name="connsiteY432" fmla="*/ 201556 h 634340"/>
                  <a:gd name="connsiteX433" fmla="*/ 587912 w 1238695"/>
                  <a:gd name="connsiteY433" fmla="*/ 203467 h 634340"/>
                  <a:gd name="connsiteX434" fmla="*/ 586727 w 1238695"/>
                  <a:gd name="connsiteY434" fmla="*/ 207530 h 634340"/>
                  <a:gd name="connsiteX435" fmla="*/ 586026 w 1238695"/>
                  <a:gd name="connsiteY435" fmla="*/ 212318 h 634340"/>
                  <a:gd name="connsiteX436" fmla="*/ 582833 w 1238695"/>
                  <a:gd name="connsiteY436" fmla="*/ 217372 h 634340"/>
                  <a:gd name="connsiteX437" fmla="*/ 579569 w 1238695"/>
                  <a:gd name="connsiteY437" fmla="*/ 221724 h 634340"/>
                  <a:gd name="connsiteX438" fmla="*/ 577224 w 1238695"/>
                  <a:gd name="connsiteY438" fmla="*/ 227165 h 634340"/>
                  <a:gd name="connsiteX439" fmla="*/ 577296 w 1238695"/>
                  <a:gd name="connsiteY439" fmla="*/ 232122 h 634340"/>
                  <a:gd name="connsiteX440" fmla="*/ 578070 w 1238695"/>
                  <a:gd name="connsiteY440" fmla="*/ 236741 h 634340"/>
                  <a:gd name="connsiteX441" fmla="*/ 578940 w 1238695"/>
                  <a:gd name="connsiteY441" fmla="*/ 241360 h 634340"/>
                  <a:gd name="connsiteX442" fmla="*/ 578529 w 1238695"/>
                  <a:gd name="connsiteY442" fmla="*/ 245955 h 634340"/>
                  <a:gd name="connsiteX443" fmla="*/ 577973 w 1238695"/>
                  <a:gd name="connsiteY443" fmla="*/ 250912 h 634340"/>
                  <a:gd name="connsiteX444" fmla="*/ 577852 w 1238695"/>
                  <a:gd name="connsiteY444" fmla="*/ 255628 h 634340"/>
                  <a:gd name="connsiteX445" fmla="*/ 576425 w 1238695"/>
                  <a:gd name="connsiteY445" fmla="*/ 260391 h 634340"/>
                  <a:gd name="connsiteX446" fmla="*/ 570936 w 1238695"/>
                  <a:gd name="connsiteY446" fmla="*/ 263462 h 634340"/>
                  <a:gd name="connsiteX447" fmla="*/ 566389 w 1238695"/>
                  <a:gd name="connsiteY447" fmla="*/ 264792 h 634340"/>
                  <a:gd name="connsiteX448" fmla="*/ 562545 w 1238695"/>
                  <a:gd name="connsiteY448" fmla="*/ 267162 h 634340"/>
                  <a:gd name="connsiteX449" fmla="*/ 561457 w 1238695"/>
                  <a:gd name="connsiteY449" fmla="*/ 271515 h 634340"/>
                  <a:gd name="connsiteX450" fmla="*/ 557104 w 1238695"/>
                  <a:gd name="connsiteY450" fmla="*/ 271975 h 634340"/>
                  <a:gd name="connsiteX451" fmla="*/ 554468 w 1238695"/>
                  <a:gd name="connsiteY451" fmla="*/ 267525 h 634340"/>
                  <a:gd name="connsiteX452" fmla="*/ 550792 w 1238695"/>
                  <a:gd name="connsiteY452" fmla="*/ 264406 h 634340"/>
                  <a:gd name="connsiteX453" fmla="*/ 545956 w 1238695"/>
                  <a:gd name="connsiteY453" fmla="*/ 263462 h 634340"/>
                  <a:gd name="connsiteX454" fmla="*/ 540418 w 1238695"/>
                  <a:gd name="connsiteY454" fmla="*/ 264647 h 634340"/>
                  <a:gd name="connsiteX455" fmla="*/ 536017 w 1238695"/>
                  <a:gd name="connsiteY455" fmla="*/ 265010 h 634340"/>
                  <a:gd name="connsiteX456" fmla="*/ 529222 w 1238695"/>
                  <a:gd name="connsiteY456" fmla="*/ 262011 h 634340"/>
                  <a:gd name="connsiteX457" fmla="*/ 525353 w 1238695"/>
                  <a:gd name="connsiteY457" fmla="*/ 259884 h 634340"/>
                  <a:gd name="connsiteX458" fmla="*/ 521436 w 1238695"/>
                  <a:gd name="connsiteY458" fmla="*/ 257199 h 634340"/>
                  <a:gd name="connsiteX459" fmla="*/ 518534 w 1238695"/>
                  <a:gd name="connsiteY459" fmla="*/ 252411 h 634340"/>
                  <a:gd name="connsiteX460" fmla="*/ 517469 w 1238695"/>
                  <a:gd name="connsiteY460" fmla="*/ 247793 h 634340"/>
                  <a:gd name="connsiteX461" fmla="*/ 517590 w 1238695"/>
                  <a:gd name="connsiteY461" fmla="*/ 243077 h 634340"/>
                  <a:gd name="connsiteX462" fmla="*/ 516696 w 1238695"/>
                  <a:gd name="connsiteY462" fmla="*/ 238458 h 634340"/>
                  <a:gd name="connsiteX463" fmla="*/ 512924 w 1238695"/>
                  <a:gd name="connsiteY463" fmla="*/ 234783 h 634340"/>
                  <a:gd name="connsiteX464" fmla="*/ 507918 w 1238695"/>
                  <a:gd name="connsiteY464" fmla="*/ 231760 h 634340"/>
                  <a:gd name="connsiteX465" fmla="*/ 504049 w 1238695"/>
                  <a:gd name="connsiteY465" fmla="*/ 229414 h 634340"/>
                  <a:gd name="connsiteX466" fmla="*/ 500518 w 1238695"/>
                  <a:gd name="connsiteY466" fmla="*/ 233307 h 634340"/>
                  <a:gd name="connsiteX467" fmla="*/ 504750 w 1238695"/>
                  <a:gd name="connsiteY467" fmla="*/ 236451 h 634340"/>
                  <a:gd name="connsiteX468" fmla="*/ 509320 w 1238695"/>
                  <a:gd name="connsiteY468" fmla="*/ 237539 h 634340"/>
                  <a:gd name="connsiteX469" fmla="*/ 508982 w 1238695"/>
                  <a:gd name="connsiteY469" fmla="*/ 242279 h 634340"/>
                  <a:gd name="connsiteX470" fmla="*/ 503372 w 1238695"/>
                  <a:gd name="connsiteY470" fmla="*/ 242932 h 634340"/>
                  <a:gd name="connsiteX471" fmla="*/ 499599 w 1238695"/>
                  <a:gd name="connsiteY471" fmla="*/ 246656 h 634340"/>
                  <a:gd name="connsiteX472" fmla="*/ 494957 w 1238695"/>
                  <a:gd name="connsiteY472" fmla="*/ 247454 h 634340"/>
                  <a:gd name="connsiteX473" fmla="*/ 491136 w 1238695"/>
                  <a:gd name="connsiteY473" fmla="*/ 245568 h 634340"/>
                  <a:gd name="connsiteX474" fmla="*/ 487097 w 1238695"/>
                  <a:gd name="connsiteY474" fmla="*/ 247696 h 634340"/>
                  <a:gd name="connsiteX475" fmla="*/ 491861 w 1238695"/>
                  <a:gd name="connsiteY475" fmla="*/ 252726 h 634340"/>
                  <a:gd name="connsiteX476" fmla="*/ 493916 w 1238695"/>
                  <a:gd name="connsiteY476" fmla="*/ 257054 h 634340"/>
                  <a:gd name="connsiteX477" fmla="*/ 490700 w 1238695"/>
                  <a:gd name="connsiteY477" fmla="*/ 261504 h 634340"/>
                  <a:gd name="connsiteX478" fmla="*/ 486710 w 1238695"/>
                  <a:gd name="connsiteY478" fmla="*/ 263559 h 634340"/>
                  <a:gd name="connsiteX479" fmla="*/ 482502 w 1238695"/>
                  <a:gd name="connsiteY479" fmla="*/ 263535 h 634340"/>
                  <a:gd name="connsiteX480" fmla="*/ 480423 w 1238695"/>
                  <a:gd name="connsiteY480" fmla="*/ 268541 h 634340"/>
                  <a:gd name="connsiteX481" fmla="*/ 480447 w 1238695"/>
                  <a:gd name="connsiteY481" fmla="*/ 274078 h 634340"/>
                  <a:gd name="connsiteX482" fmla="*/ 481269 w 1238695"/>
                  <a:gd name="connsiteY482" fmla="*/ 279737 h 634340"/>
                  <a:gd name="connsiteX483" fmla="*/ 483010 w 1238695"/>
                  <a:gd name="connsiteY483" fmla="*/ 284283 h 634340"/>
                  <a:gd name="connsiteX484" fmla="*/ 483736 w 1238695"/>
                  <a:gd name="connsiteY484" fmla="*/ 288684 h 634340"/>
                  <a:gd name="connsiteX485" fmla="*/ 478222 w 1238695"/>
                  <a:gd name="connsiteY485" fmla="*/ 291538 h 634340"/>
                  <a:gd name="connsiteX486" fmla="*/ 473822 w 1238695"/>
                  <a:gd name="connsiteY486" fmla="*/ 290740 h 634340"/>
                  <a:gd name="connsiteX487" fmla="*/ 470702 w 1238695"/>
                  <a:gd name="connsiteY487" fmla="*/ 294923 h 634340"/>
                  <a:gd name="connsiteX488" fmla="*/ 471258 w 1238695"/>
                  <a:gd name="connsiteY488" fmla="*/ 299348 h 634340"/>
                  <a:gd name="connsiteX489" fmla="*/ 471306 w 1238695"/>
                  <a:gd name="connsiteY489" fmla="*/ 303508 h 634340"/>
                  <a:gd name="connsiteX490" fmla="*/ 468235 w 1238695"/>
                  <a:gd name="connsiteY490" fmla="*/ 307038 h 634340"/>
                  <a:gd name="connsiteX491" fmla="*/ 463592 w 1238695"/>
                  <a:gd name="connsiteY491" fmla="*/ 309505 h 634340"/>
                  <a:gd name="connsiteX492" fmla="*/ 460158 w 1238695"/>
                  <a:gd name="connsiteY492" fmla="*/ 306337 h 634340"/>
                  <a:gd name="connsiteX493" fmla="*/ 461319 w 1238695"/>
                  <a:gd name="connsiteY493" fmla="*/ 300558 h 634340"/>
                  <a:gd name="connsiteX494" fmla="*/ 461755 w 1238695"/>
                  <a:gd name="connsiteY494" fmla="*/ 296132 h 634340"/>
                  <a:gd name="connsiteX495" fmla="*/ 456579 w 1238695"/>
                  <a:gd name="connsiteY495" fmla="*/ 294923 h 634340"/>
                  <a:gd name="connsiteX496" fmla="*/ 452638 w 1238695"/>
                  <a:gd name="connsiteY496" fmla="*/ 297801 h 634340"/>
                  <a:gd name="connsiteX497" fmla="*/ 445891 w 1238695"/>
                  <a:gd name="connsiteY497" fmla="*/ 297462 h 634340"/>
                  <a:gd name="connsiteX498" fmla="*/ 441756 w 1238695"/>
                  <a:gd name="connsiteY498" fmla="*/ 293061 h 634340"/>
                  <a:gd name="connsiteX499" fmla="*/ 438878 w 1238695"/>
                  <a:gd name="connsiteY499" fmla="*/ 288636 h 634340"/>
                  <a:gd name="connsiteX500" fmla="*/ 436847 w 1238695"/>
                  <a:gd name="connsiteY500" fmla="*/ 284114 h 634340"/>
                  <a:gd name="connsiteX501" fmla="*/ 433921 w 1238695"/>
                  <a:gd name="connsiteY501" fmla="*/ 279688 h 634340"/>
                  <a:gd name="connsiteX502" fmla="*/ 429181 w 1238695"/>
                  <a:gd name="connsiteY502" fmla="*/ 279205 h 634340"/>
                  <a:gd name="connsiteX503" fmla="*/ 425578 w 1238695"/>
                  <a:gd name="connsiteY503" fmla="*/ 282010 h 634340"/>
                  <a:gd name="connsiteX504" fmla="*/ 422411 w 1238695"/>
                  <a:gd name="connsiteY504" fmla="*/ 286943 h 634340"/>
                  <a:gd name="connsiteX505" fmla="*/ 419605 w 1238695"/>
                  <a:gd name="connsiteY505" fmla="*/ 290498 h 634340"/>
                  <a:gd name="connsiteX506" fmla="*/ 415736 w 1238695"/>
                  <a:gd name="connsiteY506" fmla="*/ 293400 h 634340"/>
                  <a:gd name="connsiteX507" fmla="*/ 409038 w 1238695"/>
                  <a:gd name="connsiteY507" fmla="*/ 295745 h 634340"/>
                  <a:gd name="connsiteX508" fmla="*/ 403766 w 1238695"/>
                  <a:gd name="connsiteY508" fmla="*/ 298043 h 634340"/>
                  <a:gd name="connsiteX509" fmla="*/ 400453 w 1238695"/>
                  <a:gd name="connsiteY509" fmla="*/ 301162 h 634340"/>
                  <a:gd name="connsiteX510" fmla="*/ 398011 w 1238695"/>
                  <a:gd name="connsiteY510" fmla="*/ 306676 h 634340"/>
                  <a:gd name="connsiteX511" fmla="*/ 398035 w 1238695"/>
                  <a:gd name="connsiteY511" fmla="*/ 311391 h 634340"/>
                  <a:gd name="connsiteX512" fmla="*/ 397866 w 1238695"/>
                  <a:gd name="connsiteY512" fmla="*/ 316107 h 634340"/>
                  <a:gd name="connsiteX513" fmla="*/ 397044 w 1238695"/>
                  <a:gd name="connsiteY513" fmla="*/ 320895 h 634340"/>
                  <a:gd name="connsiteX514" fmla="*/ 394142 w 1238695"/>
                  <a:gd name="connsiteY514" fmla="*/ 325876 h 634340"/>
                  <a:gd name="connsiteX515" fmla="*/ 390926 w 1238695"/>
                  <a:gd name="connsiteY515" fmla="*/ 329044 h 634340"/>
                  <a:gd name="connsiteX516" fmla="*/ 386355 w 1238695"/>
                  <a:gd name="connsiteY516" fmla="*/ 329793 h 634340"/>
                  <a:gd name="connsiteX517" fmla="*/ 382607 w 1238695"/>
                  <a:gd name="connsiteY517" fmla="*/ 323966 h 634340"/>
                  <a:gd name="connsiteX518" fmla="*/ 380406 w 1238695"/>
                  <a:gd name="connsiteY518" fmla="*/ 320048 h 634340"/>
                  <a:gd name="connsiteX519" fmla="*/ 376126 w 1238695"/>
                  <a:gd name="connsiteY519" fmla="*/ 317775 h 634340"/>
                  <a:gd name="connsiteX520" fmla="*/ 370564 w 1238695"/>
                  <a:gd name="connsiteY520" fmla="*/ 317049 h 634340"/>
                  <a:gd name="connsiteX521" fmla="*/ 364785 w 1238695"/>
                  <a:gd name="connsiteY521" fmla="*/ 315574 h 634340"/>
                  <a:gd name="connsiteX522" fmla="*/ 360238 w 1238695"/>
                  <a:gd name="connsiteY522" fmla="*/ 312165 h 634340"/>
                  <a:gd name="connsiteX523" fmla="*/ 355185 w 1238695"/>
                  <a:gd name="connsiteY523" fmla="*/ 308586 h 634340"/>
                  <a:gd name="connsiteX524" fmla="*/ 351388 w 1238695"/>
                  <a:gd name="connsiteY524" fmla="*/ 306748 h 634340"/>
                  <a:gd name="connsiteX525" fmla="*/ 347567 w 1238695"/>
                  <a:gd name="connsiteY525" fmla="*/ 304789 h 634340"/>
                  <a:gd name="connsiteX526" fmla="*/ 343795 w 1238695"/>
                  <a:gd name="connsiteY526" fmla="*/ 302420 h 634340"/>
                  <a:gd name="connsiteX527" fmla="*/ 339902 w 1238695"/>
                  <a:gd name="connsiteY527" fmla="*/ 300823 h 634340"/>
                  <a:gd name="connsiteX528" fmla="*/ 332526 w 1238695"/>
                  <a:gd name="connsiteY528" fmla="*/ 299905 h 634340"/>
                  <a:gd name="connsiteX529" fmla="*/ 328464 w 1238695"/>
                  <a:gd name="connsiteY529" fmla="*/ 302081 h 634340"/>
                  <a:gd name="connsiteX530" fmla="*/ 323071 w 1238695"/>
                  <a:gd name="connsiteY530" fmla="*/ 307183 h 634340"/>
                  <a:gd name="connsiteX531" fmla="*/ 318694 w 1238695"/>
                  <a:gd name="connsiteY531" fmla="*/ 307909 h 634340"/>
                  <a:gd name="connsiteX532" fmla="*/ 311754 w 1238695"/>
                  <a:gd name="connsiteY532" fmla="*/ 305176 h 634340"/>
                  <a:gd name="connsiteX533" fmla="*/ 308247 w 1238695"/>
                  <a:gd name="connsiteY533" fmla="*/ 301162 h 634340"/>
                  <a:gd name="connsiteX534" fmla="*/ 307111 w 1238695"/>
                  <a:gd name="connsiteY534" fmla="*/ 296713 h 634340"/>
                  <a:gd name="connsiteX535" fmla="*/ 303653 w 1238695"/>
                  <a:gd name="connsiteY535" fmla="*/ 300412 h 634340"/>
                  <a:gd name="connsiteX536" fmla="*/ 301089 w 1238695"/>
                  <a:gd name="connsiteY536" fmla="*/ 304499 h 634340"/>
                  <a:gd name="connsiteX537" fmla="*/ 302541 w 1238695"/>
                  <a:gd name="connsiteY537" fmla="*/ 310496 h 634340"/>
                  <a:gd name="connsiteX538" fmla="*/ 308344 w 1238695"/>
                  <a:gd name="connsiteY538" fmla="*/ 314607 h 634340"/>
                  <a:gd name="connsiteX539" fmla="*/ 308731 w 1238695"/>
                  <a:gd name="connsiteY539" fmla="*/ 318815 h 634340"/>
                  <a:gd name="connsiteX540" fmla="*/ 305902 w 1238695"/>
                  <a:gd name="connsiteY540" fmla="*/ 324522 h 634340"/>
                  <a:gd name="connsiteX541" fmla="*/ 302226 w 1238695"/>
                  <a:gd name="connsiteY541" fmla="*/ 327738 h 634340"/>
                  <a:gd name="connsiteX542" fmla="*/ 295165 w 1238695"/>
                  <a:gd name="connsiteY542" fmla="*/ 328004 h 634340"/>
                  <a:gd name="connsiteX543" fmla="*/ 292360 w 1238695"/>
                  <a:gd name="connsiteY543" fmla="*/ 323482 h 634340"/>
                  <a:gd name="connsiteX544" fmla="*/ 293182 w 1238695"/>
                  <a:gd name="connsiteY544" fmla="*/ 319371 h 634340"/>
                  <a:gd name="connsiteX545" fmla="*/ 294536 w 1238695"/>
                  <a:gd name="connsiteY545" fmla="*/ 315091 h 634340"/>
                  <a:gd name="connsiteX546" fmla="*/ 290764 w 1238695"/>
                  <a:gd name="connsiteY546" fmla="*/ 312770 h 634340"/>
                  <a:gd name="connsiteX547" fmla="*/ 287185 w 1238695"/>
                  <a:gd name="connsiteY547" fmla="*/ 314898 h 634340"/>
                  <a:gd name="connsiteX548" fmla="*/ 282880 w 1238695"/>
                  <a:gd name="connsiteY548" fmla="*/ 315091 h 634340"/>
                  <a:gd name="connsiteX549" fmla="*/ 278504 w 1238695"/>
                  <a:gd name="connsiteY549" fmla="*/ 316614 h 634340"/>
                  <a:gd name="connsiteX550" fmla="*/ 272894 w 1238695"/>
                  <a:gd name="connsiteY550" fmla="*/ 320314 h 634340"/>
                  <a:gd name="connsiteX551" fmla="*/ 268734 w 1238695"/>
                  <a:gd name="connsiteY551" fmla="*/ 320121 h 634340"/>
                  <a:gd name="connsiteX552" fmla="*/ 265131 w 1238695"/>
                  <a:gd name="connsiteY552" fmla="*/ 317775 h 634340"/>
                  <a:gd name="connsiteX553" fmla="*/ 261552 w 1238695"/>
                  <a:gd name="connsiteY553" fmla="*/ 314269 h 634340"/>
                  <a:gd name="connsiteX554" fmla="*/ 257248 w 1238695"/>
                  <a:gd name="connsiteY554" fmla="*/ 310109 h 634340"/>
                  <a:gd name="connsiteX555" fmla="*/ 253500 w 1238695"/>
                  <a:gd name="connsiteY555" fmla="*/ 312407 h 634340"/>
                  <a:gd name="connsiteX556" fmla="*/ 250670 w 1238695"/>
                  <a:gd name="connsiteY556" fmla="*/ 317340 h 634340"/>
                  <a:gd name="connsiteX557" fmla="*/ 250404 w 1238695"/>
                  <a:gd name="connsiteY557" fmla="*/ 321814 h 634340"/>
                  <a:gd name="connsiteX558" fmla="*/ 253379 w 1238695"/>
                  <a:gd name="connsiteY558" fmla="*/ 325175 h 634340"/>
                  <a:gd name="connsiteX559" fmla="*/ 255772 w 1238695"/>
                  <a:gd name="connsiteY559" fmla="*/ 328899 h 634340"/>
                  <a:gd name="connsiteX560" fmla="*/ 257345 w 1238695"/>
                  <a:gd name="connsiteY560" fmla="*/ 333445 h 634340"/>
                  <a:gd name="connsiteX561" fmla="*/ 252774 w 1238695"/>
                  <a:gd name="connsiteY561" fmla="*/ 338306 h 634340"/>
                  <a:gd name="connsiteX562" fmla="*/ 250477 w 1238695"/>
                  <a:gd name="connsiteY562" fmla="*/ 342949 h 634340"/>
                  <a:gd name="connsiteX563" fmla="*/ 246172 w 1238695"/>
                  <a:gd name="connsiteY563" fmla="*/ 341788 h 634340"/>
                  <a:gd name="connsiteX564" fmla="*/ 242013 w 1238695"/>
                  <a:gd name="connsiteY564" fmla="*/ 339466 h 634340"/>
                  <a:gd name="connsiteX565" fmla="*/ 237515 w 1238695"/>
                  <a:gd name="connsiteY565" fmla="*/ 338886 h 634340"/>
                  <a:gd name="connsiteX566" fmla="*/ 236089 w 1238695"/>
                  <a:gd name="connsiteY566" fmla="*/ 344665 h 634340"/>
                  <a:gd name="connsiteX567" fmla="*/ 234710 w 1238695"/>
                  <a:gd name="connsiteY567" fmla="*/ 349018 h 634340"/>
                  <a:gd name="connsiteX568" fmla="*/ 231494 w 1238695"/>
                  <a:gd name="connsiteY568" fmla="*/ 354024 h 634340"/>
                  <a:gd name="connsiteX569" fmla="*/ 228060 w 1238695"/>
                  <a:gd name="connsiteY569" fmla="*/ 356563 h 634340"/>
                  <a:gd name="connsiteX570" fmla="*/ 224651 w 1238695"/>
                  <a:gd name="connsiteY570" fmla="*/ 359513 h 634340"/>
                  <a:gd name="connsiteX571" fmla="*/ 221337 w 1238695"/>
                  <a:gd name="connsiteY571" fmla="*/ 363769 h 634340"/>
                  <a:gd name="connsiteX572" fmla="*/ 218774 w 1238695"/>
                  <a:gd name="connsiteY572" fmla="*/ 368606 h 634340"/>
                  <a:gd name="connsiteX573" fmla="*/ 219137 w 1238695"/>
                  <a:gd name="connsiteY573" fmla="*/ 374312 h 634340"/>
                  <a:gd name="connsiteX574" fmla="*/ 220684 w 1238695"/>
                  <a:gd name="connsiteY574" fmla="*/ 378713 h 634340"/>
                  <a:gd name="connsiteX575" fmla="*/ 222885 w 1238695"/>
                  <a:gd name="connsiteY575" fmla="*/ 382244 h 634340"/>
                  <a:gd name="connsiteX576" fmla="*/ 224530 w 1238695"/>
                  <a:gd name="connsiteY576" fmla="*/ 387564 h 634340"/>
                  <a:gd name="connsiteX577" fmla="*/ 230260 w 1238695"/>
                  <a:gd name="connsiteY577" fmla="*/ 392207 h 634340"/>
                  <a:gd name="connsiteX578" fmla="*/ 234396 w 1238695"/>
                  <a:gd name="connsiteY578" fmla="*/ 396052 h 634340"/>
                  <a:gd name="connsiteX579" fmla="*/ 236089 w 1238695"/>
                  <a:gd name="connsiteY579" fmla="*/ 401130 h 634340"/>
                  <a:gd name="connsiteX580" fmla="*/ 235822 w 1238695"/>
                  <a:gd name="connsiteY580" fmla="*/ 405652 h 634340"/>
                  <a:gd name="connsiteX581" fmla="*/ 232558 w 1238695"/>
                  <a:gd name="connsiteY581" fmla="*/ 409183 h 634340"/>
                  <a:gd name="connsiteX582" fmla="*/ 225255 w 1238695"/>
                  <a:gd name="connsiteY582" fmla="*/ 410779 h 634340"/>
                  <a:gd name="connsiteX583" fmla="*/ 220249 w 1238695"/>
                  <a:gd name="connsiteY583" fmla="*/ 411867 h 634340"/>
                  <a:gd name="connsiteX584" fmla="*/ 214518 w 1238695"/>
                  <a:gd name="connsiteY584" fmla="*/ 414019 h 634340"/>
                  <a:gd name="connsiteX585" fmla="*/ 207288 w 1238695"/>
                  <a:gd name="connsiteY585" fmla="*/ 415011 h 634340"/>
                  <a:gd name="connsiteX586" fmla="*/ 200348 w 1238695"/>
                  <a:gd name="connsiteY586" fmla="*/ 416558 h 634340"/>
                  <a:gd name="connsiteX587" fmla="*/ 196624 w 1238695"/>
                  <a:gd name="connsiteY587" fmla="*/ 419218 h 634340"/>
                  <a:gd name="connsiteX588" fmla="*/ 193238 w 1238695"/>
                  <a:gd name="connsiteY588" fmla="*/ 422628 h 634340"/>
                  <a:gd name="connsiteX589" fmla="*/ 190360 w 1238695"/>
                  <a:gd name="connsiteY589" fmla="*/ 426811 h 634340"/>
                  <a:gd name="connsiteX590" fmla="*/ 182695 w 1238695"/>
                  <a:gd name="connsiteY590" fmla="*/ 424974 h 634340"/>
                  <a:gd name="connsiteX591" fmla="*/ 176891 w 1238695"/>
                  <a:gd name="connsiteY591" fmla="*/ 426013 h 634340"/>
                  <a:gd name="connsiteX592" fmla="*/ 171813 w 1238695"/>
                  <a:gd name="connsiteY592" fmla="*/ 429834 h 634340"/>
                  <a:gd name="connsiteX593" fmla="*/ 170169 w 1238695"/>
                  <a:gd name="connsiteY593" fmla="*/ 434719 h 634340"/>
                  <a:gd name="connsiteX594" fmla="*/ 169975 w 1238695"/>
                  <a:gd name="connsiteY594" fmla="*/ 439458 h 634340"/>
                  <a:gd name="connsiteX595" fmla="*/ 168911 w 1238695"/>
                  <a:gd name="connsiteY595" fmla="*/ 444223 h 634340"/>
                  <a:gd name="connsiteX596" fmla="*/ 167871 w 1238695"/>
                  <a:gd name="connsiteY596" fmla="*/ 449011 h 634340"/>
                  <a:gd name="connsiteX597" fmla="*/ 166517 w 1238695"/>
                  <a:gd name="connsiteY597" fmla="*/ 453823 h 634340"/>
                  <a:gd name="connsiteX598" fmla="*/ 166735 w 1238695"/>
                  <a:gd name="connsiteY598" fmla="*/ 458151 h 634340"/>
                  <a:gd name="connsiteX599" fmla="*/ 169951 w 1238695"/>
                  <a:gd name="connsiteY599" fmla="*/ 462964 h 634340"/>
                  <a:gd name="connsiteX600" fmla="*/ 172756 w 1238695"/>
                  <a:gd name="connsiteY600" fmla="*/ 467437 h 634340"/>
                  <a:gd name="connsiteX601" fmla="*/ 177834 w 1238695"/>
                  <a:gd name="connsiteY601" fmla="*/ 471572 h 634340"/>
                  <a:gd name="connsiteX602" fmla="*/ 179962 w 1238695"/>
                  <a:gd name="connsiteY602" fmla="*/ 476288 h 634340"/>
                  <a:gd name="connsiteX603" fmla="*/ 181849 w 1238695"/>
                  <a:gd name="connsiteY603" fmla="*/ 480834 h 634340"/>
                  <a:gd name="connsiteX604" fmla="*/ 182235 w 1238695"/>
                  <a:gd name="connsiteY604" fmla="*/ 485501 h 634340"/>
                  <a:gd name="connsiteX605" fmla="*/ 181365 w 1238695"/>
                  <a:gd name="connsiteY605" fmla="*/ 490289 h 634340"/>
                  <a:gd name="connsiteX606" fmla="*/ 179334 w 1238695"/>
                  <a:gd name="connsiteY606" fmla="*/ 495150 h 634340"/>
                  <a:gd name="connsiteX607" fmla="*/ 175464 w 1238695"/>
                  <a:gd name="connsiteY607" fmla="*/ 500155 h 634340"/>
                  <a:gd name="connsiteX608" fmla="*/ 170797 w 1238695"/>
                  <a:gd name="connsiteY608" fmla="*/ 502912 h 634340"/>
                  <a:gd name="connsiteX609" fmla="*/ 166517 w 1238695"/>
                  <a:gd name="connsiteY609" fmla="*/ 502138 h 634340"/>
                  <a:gd name="connsiteX610" fmla="*/ 162431 w 1238695"/>
                  <a:gd name="connsiteY610" fmla="*/ 501413 h 634340"/>
                  <a:gd name="connsiteX611" fmla="*/ 158899 w 1238695"/>
                  <a:gd name="connsiteY611" fmla="*/ 498971 h 634340"/>
                  <a:gd name="connsiteX612" fmla="*/ 155007 w 1238695"/>
                  <a:gd name="connsiteY612" fmla="*/ 496262 h 634340"/>
                  <a:gd name="connsiteX613" fmla="*/ 151331 w 1238695"/>
                  <a:gd name="connsiteY613" fmla="*/ 493650 h 634340"/>
                  <a:gd name="connsiteX614" fmla="*/ 147365 w 1238695"/>
                  <a:gd name="connsiteY614" fmla="*/ 492393 h 634340"/>
                  <a:gd name="connsiteX615" fmla="*/ 139820 w 1238695"/>
                  <a:gd name="connsiteY615" fmla="*/ 490071 h 634340"/>
                  <a:gd name="connsiteX616" fmla="*/ 135032 w 1238695"/>
                  <a:gd name="connsiteY616" fmla="*/ 488621 h 634340"/>
                  <a:gd name="connsiteX617" fmla="*/ 128769 w 1238695"/>
                  <a:gd name="connsiteY617" fmla="*/ 487484 h 634340"/>
                  <a:gd name="connsiteX618" fmla="*/ 124682 w 1238695"/>
                  <a:gd name="connsiteY618" fmla="*/ 484679 h 634340"/>
                  <a:gd name="connsiteX619" fmla="*/ 120813 w 1238695"/>
                  <a:gd name="connsiteY619" fmla="*/ 482091 h 634340"/>
                  <a:gd name="connsiteX620" fmla="*/ 116993 w 1238695"/>
                  <a:gd name="connsiteY620" fmla="*/ 480108 h 634340"/>
                  <a:gd name="connsiteX621" fmla="*/ 112398 w 1238695"/>
                  <a:gd name="connsiteY621" fmla="*/ 479843 h 634340"/>
                  <a:gd name="connsiteX622" fmla="*/ 107441 w 1238695"/>
                  <a:gd name="connsiteY622" fmla="*/ 477183 h 634340"/>
                  <a:gd name="connsiteX623" fmla="*/ 101927 w 1238695"/>
                  <a:gd name="connsiteY623" fmla="*/ 475417 h 634340"/>
                  <a:gd name="connsiteX624" fmla="*/ 97405 w 1238695"/>
                  <a:gd name="connsiteY624" fmla="*/ 474232 h 634340"/>
                  <a:gd name="connsiteX625" fmla="*/ 90755 w 1238695"/>
                  <a:gd name="connsiteY625" fmla="*/ 473386 h 634340"/>
                  <a:gd name="connsiteX626" fmla="*/ 84492 w 1238695"/>
                  <a:gd name="connsiteY626" fmla="*/ 475538 h 634340"/>
                  <a:gd name="connsiteX627" fmla="*/ 80164 w 1238695"/>
                  <a:gd name="connsiteY627" fmla="*/ 479020 h 634340"/>
                  <a:gd name="connsiteX628" fmla="*/ 76778 w 1238695"/>
                  <a:gd name="connsiteY628" fmla="*/ 483204 h 634340"/>
                  <a:gd name="connsiteX629" fmla="*/ 73417 w 1238695"/>
                  <a:gd name="connsiteY629" fmla="*/ 487387 h 634340"/>
                  <a:gd name="connsiteX630" fmla="*/ 70176 w 1238695"/>
                  <a:gd name="connsiteY630" fmla="*/ 493215 h 634340"/>
                  <a:gd name="connsiteX631" fmla="*/ 68097 w 1238695"/>
                  <a:gd name="connsiteY631" fmla="*/ 498898 h 634340"/>
                  <a:gd name="connsiteX632" fmla="*/ 63889 w 1238695"/>
                  <a:gd name="connsiteY632" fmla="*/ 503323 h 634340"/>
                  <a:gd name="connsiteX633" fmla="*/ 60624 w 1238695"/>
                  <a:gd name="connsiteY633" fmla="*/ 508837 h 634340"/>
                  <a:gd name="connsiteX634" fmla="*/ 59077 w 1238695"/>
                  <a:gd name="connsiteY634" fmla="*/ 513649 h 634340"/>
                  <a:gd name="connsiteX635" fmla="*/ 59197 w 1238695"/>
                  <a:gd name="connsiteY635" fmla="*/ 518340 h 634340"/>
                  <a:gd name="connsiteX636" fmla="*/ 62486 w 1238695"/>
                  <a:gd name="connsiteY636" fmla="*/ 522814 h 634340"/>
                  <a:gd name="connsiteX637" fmla="*/ 66863 w 1238695"/>
                  <a:gd name="connsiteY637" fmla="*/ 525643 h 634340"/>
                  <a:gd name="connsiteX638" fmla="*/ 72329 w 1238695"/>
                  <a:gd name="connsiteY638" fmla="*/ 529536 h 634340"/>
                  <a:gd name="connsiteX639" fmla="*/ 73271 w 1238695"/>
                  <a:gd name="connsiteY639" fmla="*/ 534349 h 634340"/>
                  <a:gd name="connsiteX640" fmla="*/ 71990 w 1238695"/>
                  <a:gd name="connsiteY640" fmla="*/ 540926 h 634340"/>
                  <a:gd name="connsiteX641" fmla="*/ 70781 w 1238695"/>
                  <a:gd name="connsiteY641" fmla="*/ 545617 h 634340"/>
                  <a:gd name="connsiteX642" fmla="*/ 69862 w 1238695"/>
                  <a:gd name="connsiteY642" fmla="*/ 550478 h 634340"/>
                  <a:gd name="connsiteX643" fmla="*/ 69257 w 1238695"/>
                  <a:gd name="connsiteY643" fmla="*/ 555217 h 634340"/>
                  <a:gd name="connsiteX644" fmla="*/ 64179 w 1238695"/>
                  <a:gd name="connsiteY644" fmla="*/ 558458 h 634340"/>
                  <a:gd name="connsiteX645" fmla="*/ 62583 w 1238695"/>
                  <a:gd name="connsiteY645" fmla="*/ 562786 h 634340"/>
                  <a:gd name="connsiteX646" fmla="*/ 64445 w 1238695"/>
                  <a:gd name="connsiteY646" fmla="*/ 566994 h 634340"/>
                  <a:gd name="connsiteX647" fmla="*/ 68290 w 1238695"/>
                  <a:gd name="connsiteY647" fmla="*/ 568832 h 634340"/>
                  <a:gd name="connsiteX648" fmla="*/ 73054 w 1238695"/>
                  <a:gd name="connsiteY648" fmla="*/ 572217 h 634340"/>
                  <a:gd name="connsiteX649" fmla="*/ 72280 w 1238695"/>
                  <a:gd name="connsiteY649" fmla="*/ 576498 h 634340"/>
                  <a:gd name="connsiteX650" fmla="*/ 67468 w 1238695"/>
                  <a:gd name="connsiteY650" fmla="*/ 575410 h 634340"/>
                  <a:gd name="connsiteX651" fmla="*/ 62970 w 1238695"/>
                  <a:gd name="connsiteY651" fmla="*/ 576981 h 634340"/>
                  <a:gd name="connsiteX652" fmla="*/ 60310 w 1238695"/>
                  <a:gd name="connsiteY652" fmla="*/ 582422 h 634340"/>
                  <a:gd name="connsiteX653" fmla="*/ 62100 w 1238695"/>
                  <a:gd name="connsiteY653" fmla="*/ 586606 h 634340"/>
                  <a:gd name="connsiteX654" fmla="*/ 65461 w 1238695"/>
                  <a:gd name="connsiteY654" fmla="*/ 590644 h 634340"/>
                  <a:gd name="connsiteX655" fmla="*/ 67444 w 1238695"/>
                  <a:gd name="connsiteY655" fmla="*/ 594949 h 634340"/>
                  <a:gd name="connsiteX656" fmla="*/ 63260 w 1238695"/>
                  <a:gd name="connsiteY656" fmla="*/ 601647 h 634340"/>
                  <a:gd name="connsiteX657" fmla="*/ 61544 w 1238695"/>
                  <a:gd name="connsiteY657" fmla="*/ 607475 h 634340"/>
                  <a:gd name="connsiteX658" fmla="*/ 60286 w 1238695"/>
                  <a:gd name="connsiteY658" fmla="*/ 612021 h 634340"/>
                  <a:gd name="connsiteX659" fmla="*/ 57142 w 1238695"/>
                  <a:gd name="connsiteY659" fmla="*/ 617196 h 634340"/>
                  <a:gd name="connsiteX660" fmla="*/ 52693 w 1238695"/>
                  <a:gd name="connsiteY660" fmla="*/ 618599 h 634340"/>
                  <a:gd name="connsiteX661" fmla="*/ 46962 w 1238695"/>
                  <a:gd name="connsiteY661" fmla="*/ 613206 h 634340"/>
                  <a:gd name="connsiteX662" fmla="*/ 43673 w 1238695"/>
                  <a:gd name="connsiteY662" fmla="*/ 608756 h 634340"/>
                  <a:gd name="connsiteX663" fmla="*/ 39852 w 1238695"/>
                  <a:gd name="connsiteY663" fmla="*/ 605057 h 634340"/>
                  <a:gd name="connsiteX664" fmla="*/ 35378 w 1238695"/>
                  <a:gd name="connsiteY664" fmla="*/ 605081 h 634340"/>
                  <a:gd name="connsiteX665" fmla="*/ 31872 w 1238695"/>
                  <a:gd name="connsiteY665" fmla="*/ 609192 h 634340"/>
                  <a:gd name="connsiteX666" fmla="*/ 31122 w 1238695"/>
                  <a:gd name="connsiteY666" fmla="*/ 614318 h 634340"/>
                  <a:gd name="connsiteX667" fmla="*/ 30300 w 1238695"/>
                  <a:gd name="connsiteY667" fmla="*/ 619082 h 634340"/>
                  <a:gd name="connsiteX668" fmla="*/ 28535 w 1238695"/>
                  <a:gd name="connsiteY668" fmla="*/ 623894 h 634340"/>
                  <a:gd name="connsiteX669" fmla="*/ 27180 w 1238695"/>
                  <a:gd name="connsiteY669" fmla="*/ 628706 h 634340"/>
                  <a:gd name="connsiteX670" fmla="*/ 32017 w 1238695"/>
                  <a:gd name="connsiteY670" fmla="*/ 631560 h 634340"/>
                  <a:gd name="connsiteX671" fmla="*/ 38304 w 1238695"/>
                  <a:gd name="connsiteY671" fmla="*/ 630230 h 634340"/>
                  <a:gd name="connsiteX672" fmla="*/ 42996 w 1238695"/>
                  <a:gd name="connsiteY672" fmla="*/ 629505 h 634340"/>
                  <a:gd name="connsiteX673" fmla="*/ 50371 w 1238695"/>
                  <a:gd name="connsiteY673" fmla="*/ 628972 h 634340"/>
                  <a:gd name="connsiteX674" fmla="*/ 57771 w 1238695"/>
                  <a:gd name="connsiteY674" fmla="*/ 628658 h 634340"/>
                  <a:gd name="connsiteX675" fmla="*/ 65171 w 1238695"/>
                  <a:gd name="connsiteY675" fmla="*/ 628320 h 634340"/>
                  <a:gd name="connsiteX676" fmla="*/ 76246 w 1238695"/>
                  <a:gd name="connsiteY676" fmla="*/ 627788 h 634340"/>
                  <a:gd name="connsiteX677" fmla="*/ 83646 w 1238695"/>
                  <a:gd name="connsiteY677" fmla="*/ 627352 h 634340"/>
                  <a:gd name="connsiteX678" fmla="*/ 91021 w 1238695"/>
                  <a:gd name="connsiteY678" fmla="*/ 626845 h 634340"/>
                  <a:gd name="connsiteX679" fmla="*/ 102096 w 1238695"/>
                  <a:gd name="connsiteY679" fmla="*/ 626095 h 634340"/>
                  <a:gd name="connsiteX680" fmla="*/ 113147 w 1238695"/>
                  <a:gd name="connsiteY680" fmla="*/ 625345 h 634340"/>
                  <a:gd name="connsiteX681" fmla="*/ 120547 w 1238695"/>
                  <a:gd name="connsiteY681" fmla="*/ 624837 h 634340"/>
                  <a:gd name="connsiteX682" fmla="*/ 125649 w 1238695"/>
                  <a:gd name="connsiteY682" fmla="*/ 624475 h 634340"/>
                  <a:gd name="connsiteX683" fmla="*/ 131599 w 1238695"/>
                  <a:gd name="connsiteY683" fmla="*/ 624064 h 634340"/>
                  <a:gd name="connsiteX684" fmla="*/ 138998 w 1238695"/>
                  <a:gd name="connsiteY684" fmla="*/ 623556 h 634340"/>
                  <a:gd name="connsiteX685" fmla="*/ 150049 w 1238695"/>
                  <a:gd name="connsiteY685" fmla="*/ 622685 h 634340"/>
                  <a:gd name="connsiteX686" fmla="*/ 156578 w 1238695"/>
                  <a:gd name="connsiteY686" fmla="*/ 622177 h 634340"/>
                  <a:gd name="connsiteX687" fmla="*/ 161125 w 1238695"/>
                  <a:gd name="connsiteY687" fmla="*/ 621815 h 634340"/>
                  <a:gd name="connsiteX688" fmla="*/ 165284 w 1238695"/>
                  <a:gd name="connsiteY688" fmla="*/ 621476 h 634340"/>
                  <a:gd name="connsiteX689" fmla="*/ 172200 w 1238695"/>
                  <a:gd name="connsiteY689" fmla="*/ 621307 h 634340"/>
                  <a:gd name="connsiteX690" fmla="*/ 177810 w 1238695"/>
                  <a:gd name="connsiteY690" fmla="*/ 620847 h 634340"/>
                  <a:gd name="connsiteX691" fmla="*/ 182381 w 1238695"/>
                  <a:gd name="connsiteY691" fmla="*/ 620436 h 634340"/>
                  <a:gd name="connsiteX692" fmla="*/ 186951 w 1238695"/>
                  <a:gd name="connsiteY692" fmla="*/ 620025 h 634340"/>
                  <a:gd name="connsiteX693" fmla="*/ 194302 w 1238695"/>
                  <a:gd name="connsiteY693" fmla="*/ 619348 h 634340"/>
                  <a:gd name="connsiteX694" fmla="*/ 201702 w 1238695"/>
                  <a:gd name="connsiteY694" fmla="*/ 618816 h 634340"/>
                  <a:gd name="connsiteX695" fmla="*/ 209077 w 1238695"/>
                  <a:gd name="connsiteY695" fmla="*/ 618357 h 634340"/>
                  <a:gd name="connsiteX696" fmla="*/ 216477 w 1238695"/>
                  <a:gd name="connsiteY696" fmla="*/ 617970 h 634340"/>
                  <a:gd name="connsiteX697" fmla="*/ 223852 w 1238695"/>
                  <a:gd name="connsiteY697" fmla="*/ 617583 h 634340"/>
                  <a:gd name="connsiteX698" fmla="*/ 229439 w 1238695"/>
                  <a:gd name="connsiteY698" fmla="*/ 617268 h 6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Lst>
                <a:rect l="l" t="t" r="r" b="b"/>
                <a:pathLst>
                  <a:path w="1238695" h="634340">
                    <a:moveTo>
                      <a:pt x="6167" y="634341"/>
                    </a:moveTo>
                    <a:lnTo>
                      <a:pt x="13639" y="633761"/>
                    </a:lnTo>
                    <a:lnTo>
                      <a:pt x="17121" y="630617"/>
                    </a:lnTo>
                    <a:lnTo>
                      <a:pt x="18185" y="625781"/>
                    </a:lnTo>
                    <a:lnTo>
                      <a:pt x="16420" y="620509"/>
                    </a:lnTo>
                    <a:lnTo>
                      <a:pt x="12551" y="618042"/>
                    </a:lnTo>
                    <a:lnTo>
                      <a:pt x="6457" y="617172"/>
                    </a:lnTo>
                    <a:lnTo>
                      <a:pt x="2442" y="618743"/>
                    </a:lnTo>
                    <a:lnTo>
                      <a:pt x="0" y="623072"/>
                    </a:lnTo>
                    <a:lnTo>
                      <a:pt x="2225" y="629577"/>
                    </a:lnTo>
                    <a:lnTo>
                      <a:pt x="6167" y="634341"/>
                    </a:lnTo>
                    <a:close/>
                    <a:moveTo>
                      <a:pt x="229439" y="617268"/>
                    </a:moveTo>
                    <a:lnTo>
                      <a:pt x="234904" y="616567"/>
                    </a:lnTo>
                    <a:lnTo>
                      <a:pt x="242279" y="616035"/>
                    </a:lnTo>
                    <a:lnTo>
                      <a:pt x="249654" y="615503"/>
                    </a:lnTo>
                    <a:lnTo>
                      <a:pt x="255362" y="615092"/>
                    </a:lnTo>
                    <a:lnTo>
                      <a:pt x="257320" y="611054"/>
                    </a:lnTo>
                    <a:lnTo>
                      <a:pt x="257514" y="606338"/>
                    </a:lnTo>
                    <a:lnTo>
                      <a:pt x="256957" y="601695"/>
                    </a:lnTo>
                    <a:lnTo>
                      <a:pt x="255724" y="597077"/>
                    </a:lnTo>
                    <a:lnTo>
                      <a:pt x="254128" y="592506"/>
                    </a:lnTo>
                    <a:lnTo>
                      <a:pt x="252605" y="587936"/>
                    </a:lnTo>
                    <a:lnTo>
                      <a:pt x="251081" y="583365"/>
                    </a:lnTo>
                    <a:lnTo>
                      <a:pt x="249727" y="579327"/>
                    </a:lnTo>
                    <a:lnTo>
                      <a:pt x="253838" y="576764"/>
                    </a:lnTo>
                    <a:lnTo>
                      <a:pt x="268662" y="576812"/>
                    </a:lnTo>
                    <a:lnTo>
                      <a:pt x="272942" y="576812"/>
                    </a:lnTo>
                    <a:lnTo>
                      <a:pt x="278431" y="576812"/>
                    </a:lnTo>
                    <a:lnTo>
                      <a:pt x="283485" y="576836"/>
                    </a:lnTo>
                    <a:lnTo>
                      <a:pt x="286677" y="580343"/>
                    </a:lnTo>
                    <a:lnTo>
                      <a:pt x="291417" y="583075"/>
                    </a:lnTo>
                    <a:lnTo>
                      <a:pt x="298695" y="582229"/>
                    </a:lnTo>
                    <a:lnTo>
                      <a:pt x="306095" y="581382"/>
                    </a:lnTo>
                    <a:lnTo>
                      <a:pt x="313277" y="580536"/>
                    </a:lnTo>
                    <a:lnTo>
                      <a:pt x="320774" y="579666"/>
                    </a:lnTo>
                    <a:lnTo>
                      <a:pt x="328101" y="578795"/>
                    </a:lnTo>
                    <a:lnTo>
                      <a:pt x="335452" y="577949"/>
                    </a:lnTo>
                    <a:lnTo>
                      <a:pt x="342803" y="577199"/>
                    </a:lnTo>
                    <a:lnTo>
                      <a:pt x="350155" y="576473"/>
                    </a:lnTo>
                    <a:lnTo>
                      <a:pt x="361133" y="575095"/>
                    </a:lnTo>
                    <a:lnTo>
                      <a:pt x="365679" y="574249"/>
                    </a:lnTo>
                    <a:lnTo>
                      <a:pt x="372161" y="573910"/>
                    </a:lnTo>
                    <a:lnTo>
                      <a:pt x="379488" y="573136"/>
                    </a:lnTo>
                    <a:lnTo>
                      <a:pt x="386863" y="572604"/>
                    </a:lnTo>
                    <a:lnTo>
                      <a:pt x="397938" y="572000"/>
                    </a:lnTo>
                    <a:lnTo>
                      <a:pt x="403597" y="571710"/>
                    </a:lnTo>
                    <a:lnTo>
                      <a:pt x="410078" y="571105"/>
                    </a:lnTo>
                    <a:lnTo>
                      <a:pt x="416317" y="570331"/>
                    </a:lnTo>
                    <a:lnTo>
                      <a:pt x="423644" y="569267"/>
                    </a:lnTo>
                    <a:lnTo>
                      <a:pt x="429689" y="568397"/>
                    </a:lnTo>
                    <a:lnTo>
                      <a:pt x="434598" y="567671"/>
                    </a:lnTo>
                    <a:lnTo>
                      <a:pt x="441925" y="566632"/>
                    </a:lnTo>
                    <a:lnTo>
                      <a:pt x="449228" y="565567"/>
                    </a:lnTo>
                    <a:lnTo>
                      <a:pt x="455757" y="564600"/>
                    </a:lnTo>
                    <a:lnTo>
                      <a:pt x="460207" y="563972"/>
                    </a:lnTo>
                    <a:lnTo>
                      <a:pt x="466252" y="563536"/>
                    </a:lnTo>
                    <a:lnTo>
                      <a:pt x="471234" y="562859"/>
                    </a:lnTo>
                    <a:lnTo>
                      <a:pt x="478537" y="561844"/>
                    </a:lnTo>
                    <a:lnTo>
                      <a:pt x="485864" y="560828"/>
                    </a:lnTo>
                    <a:lnTo>
                      <a:pt x="493191" y="559812"/>
                    </a:lnTo>
                    <a:lnTo>
                      <a:pt x="498753" y="560513"/>
                    </a:lnTo>
                    <a:lnTo>
                      <a:pt x="503444" y="559982"/>
                    </a:lnTo>
                    <a:lnTo>
                      <a:pt x="511642" y="559014"/>
                    </a:lnTo>
                    <a:lnTo>
                      <a:pt x="518993" y="558144"/>
                    </a:lnTo>
                    <a:lnTo>
                      <a:pt x="524676" y="557588"/>
                    </a:lnTo>
                    <a:lnTo>
                      <a:pt x="530020" y="557104"/>
                    </a:lnTo>
                    <a:lnTo>
                      <a:pt x="537371" y="556451"/>
                    </a:lnTo>
                    <a:lnTo>
                      <a:pt x="544819" y="556669"/>
                    </a:lnTo>
                    <a:lnTo>
                      <a:pt x="550937" y="556499"/>
                    </a:lnTo>
                    <a:lnTo>
                      <a:pt x="555895" y="556282"/>
                    </a:lnTo>
                    <a:lnTo>
                      <a:pt x="562351" y="555991"/>
                    </a:lnTo>
                    <a:lnTo>
                      <a:pt x="566994" y="555798"/>
                    </a:lnTo>
                    <a:lnTo>
                      <a:pt x="574370" y="555460"/>
                    </a:lnTo>
                    <a:lnTo>
                      <a:pt x="585445" y="554903"/>
                    </a:lnTo>
                    <a:lnTo>
                      <a:pt x="592845" y="554516"/>
                    </a:lnTo>
                    <a:lnTo>
                      <a:pt x="600124" y="554250"/>
                    </a:lnTo>
                    <a:lnTo>
                      <a:pt x="607620" y="553767"/>
                    </a:lnTo>
                    <a:lnTo>
                      <a:pt x="611924" y="553984"/>
                    </a:lnTo>
                    <a:lnTo>
                      <a:pt x="617462" y="553090"/>
                    </a:lnTo>
                    <a:lnTo>
                      <a:pt x="622371" y="552823"/>
                    </a:lnTo>
                    <a:lnTo>
                      <a:pt x="629722" y="552147"/>
                    </a:lnTo>
                    <a:lnTo>
                      <a:pt x="636783" y="551300"/>
                    </a:lnTo>
                    <a:lnTo>
                      <a:pt x="644449" y="550962"/>
                    </a:lnTo>
                    <a:lnTo>
                      <a:pt x="651824" y="550381"/>
                    </a:lnTo>
                    <a:lnTo>
                      <a:pt x="656443" y="549777"/>
                    </a:lnTo>
                    <a:lnTo>
                      <a:pt x="662852" y="549245"/>
                    </a:lnTo>
                    <a:lnTo>
                      <a:pt x="670227" y="548858"/>
                    </a:lnTo>
                    <a:lnTo>
                      <a:pt x="675765" y="548157"/>
                    </a:lnTo>
                    <a:lnTo>
                      <a:pt x="681254" y="547673"/>
                    </a:lnTo>
                    <a:lnTo>
                      <a:pt x="688581" y="546826"/>
                    </a:lnTo>
                    <a:lnTo>
                      <a:pt x="699608" y="545811"/>
                    </a:lnTo>
                    <a:lnTo>
                      <a:pt x="706331" y="545303"/>
                    </a:lnTo>
                    <a:lnTo>
                      <a:pt x="710684" y="545061"/>
                    </a:lnTo>
                    <a:lnTo>
                      <a:pt x="717164" y="544191"/>
                    </a:lnTo>
                    <a:lnTo>
                      <a:pt x="721662" y="543659"/>
                    </a:lnTo>
                    <a:lnTo>
                      <a:pt x="729013" y="542764"/>
                    </a:lnTo>
                    <a:lnTo>
                      <a:pt x="736389" y="542280"/>
                    </a:lnTo>
                    <a:lnTo>
                      <a:pt x="743740" y="541651"/>
                    </a:lnTo>
                    <a:lnTo>
                      <a:pt x="748649" y="540926"/>
                    </a:lnTo>
                    <a:lnTo>
                      <a:pt x="754235" y="540732"/>
                    </a:lnTo>
                    <a:lnTo>
                      <a:pt x="758467" y="540394"/>
                    </a:lnTo>
                    <a:lnTo>
                      <a:pt x="765819" y="539499"/>
                    </a:lnTo>
                    <a:lnTo>
                      <a:pt x="771404" y="539644"/>
                    </a:lnTo>
                    <a:lnTo>
                      <a:pt x="776821" y="539185"/>
                    </a:lnTo>
                    <a:lnTo>
                      <a:pt x="784342" y="538919"/>
                    </a:lnTo>
                    <a:lnTo>
                      <a:pt x="791741" y="538701"/>
                    </a:lnTo>
                    <a:lnTo>
                      <a:pt x="797642" y="538435"/>
                    </a:lnTo>
                    <a:lnTo>
                      <a:pt x="802865" y="538290"/>
                    </a:lnTo>
                    <a:lnTo>
                      <a:pt x="807193" y="538194"/>
                    </a:lnTo>
                    <a:lnTo>
                      <a:pt x="812078" y="537613"/>
                    </a:lnTo>
                    <a:lnTo>
                      <a:pt x="817592" y="537057"/>
                    </a:lnTo>
                    <a:lnTo>
                      <a:pt x="824943" y="536428"/>
                    </a:lnTo>
                    <a:lnTo>
                      <a:pt x="832077" y="535437"/>
                    </a:lnTo>
                    <a:lnTo>
                      <a:pt x="839645" y="534856"/>
                    </a:lnTo>
                    <a:lnTo>
                      <a:pt x="845135" y="534155"/>
                    </a:lnTo>
                    <a:lnTo>
                      <a:pt x="850648" y="533526"/>
                    </a:lnTo>
                    <a:lnTo>
                      <a:pt x="857202" y="533091"/>
                    </a:lnTo>
                    <a:lnTo>
                      <a:pt x="861675" y="532462"/>
                    </a:lnTo>
                    <a:lnTo>
                      <a:pt x="867262" y="531785"/>
                    </a:lnTo>
                    <a:lnTo>
                      <a:pt x="872727" y="531447"/>
                    </a:lnTo>
                    <a:lnTo>
                      <a:pt x="880054" y="530552"/>
                    </a:lnTo>
                    <a:lnTo>
                      <a:pt x="887381" y="529609"/>
                    </a:lnTo>
                    <a:lnTo>
                      <a:pt x="893692" y="529150"/>
                    </a:lnTo>
                    <a:lnTo>
                      <a:pt x="898408" y="528472"/>
                    </a:lnTo>
                    <a:lnTo>
                      <a:pt x="904816" y="527965"/>
                    </a:lnTo>
                    <a:lnTo>
                      <a:pt x="909217" y="527481"/>
                    </a:lnTo>
                    <a:lnTo>
                      <a:pt x="916835" y="526900"/>
                    </a:lnTo>
                    <a:lnTo>
                      <a:pt x="924234" y="526393"/>
                    </a:lnTo>
                    <a:lnTo>
                      <a:pt x="928587" y="526514"/>
                    </a:lnTo>
                    <a:lnTo>
                      <a:pt x="934125" y="525474"/>
                    </a:lnTo>
                    <a:lnTo>
                      <a:pt x="938864" y="524990"/>
                    </a:lnTo>
                    <a:lnTo>
                      <a:pt x="943265" y="524482"/>
                    </a:lnTo>
                    <a:lnTo>
                      <a:pt x="949964" y="523733"/>
                    </a:lnTo>
                    <a:lnTo>
                      <a:pt x="955090" y="523225"/>
                    </a:lnTo>
                    <a:lnTo>
                      <a:pt x="960991" y="522620"/>
                    </a:lnTo>
                    <a:lnTo>
                      <a:pt x="968318" y="521701"/>
                    </a:lnTo>
                    <a:lnTo>
                      <a:pt x="975645" y="520903"/>
                    </a:lnTo>
                    <a:lnTo>
                      <a:pt x="982585" y="520106"/>
                    </a:lnTo>
                    <a:lnTo>
                      <a:pt x="985270" y="516091"/>
                    </a:lnTo>
                    <a:lnTo>
                      <a:pt x="987833" y="511448"/>
                    </a:lnTo>
                    <a:lnTo>
                      <a:pt x="991823" y="508691"/>
                    </a:lnTo>
                    <a:lnTo>
                      <a:pt x="996127" y="506418"/>
                    </a:lnTo>
                    <a:lnTo>
                      <a:pt x="1000843" y="503106"/>
                    </a:lnTo>
                    <a:lnTo>
                      <a:pt x="1005123" y="500615"/>
                    </a:lnTo>
                    <a:lnTo>
                      <a:pt x="1009935" y="498221"/>
                    </a:lnTo>
                    <a:lnTo>
                      <a:pt x="1017238" y="498148"/>
                    </a:lnTo>
                    <a:lnTo>
                      <a:pt x="1023791" y="496721"/>
                    </a:lnTo>
                    <a:lnTo>
                      <a:pt x="1027926" y="493457"/>
                    </a:lnTo>
                    <a:lnTo>
                      <a:pt x="1031312" y="490942"/>
                    </a:lnTo>
                    <a:lnTo>
                      <a:pt x="1034673" y="488234"/>
                    </a:lnTo>
                    <a:lnTo>
                      <a:pt x="1039799" y="485017"/>
                    </a:lnTo>
                    <a:lnTo>
                      <a:pt x="1044830" y="483470"/>
                    </a:lnTo>
                    <a:lnTo>
                      <a:pt x="1048699" y="481850"/>
                    </a:lnTo>
                    <a:lnTo>
                      <a:pt x="1055615" y="477956"/>
                    </a:lnTo>
                    <a:lnTo>
                      <a:pt x="1059677" y="476022"/>
                    </a:lnTo>
                    <a:lnTo>
                      <a:pt x="1066255" y="473966"/>
                    </a:lnTo>
                    <a:lnTo>
                      <a:pt x="1071816" y="471427"/>
                    </a:lnTo>
                    <a:lnTo>
                      <a:pt x="1071575" y="467268"/>
                    </a:lnTo>
                    <a:lnTo>
                      <a:pt x="1073606" y="460666"/>
                    </a:lnTo>
                    <a:lnTo>
                      <a:pt x="1075637" y="454935"/>
                    </a:lnTo>
                    <a:lnTo>
                      <a:pt x="1077910" y="450437"/>
                    </a:lnTo>
                    <a:lnTo>
                      <a:pt x="1084198" y="447342"/>
                    </a:lnTo>
                    <a:lnTo>
                      <a:pt x="1088623" y="447656"/>
                    </a:lnTo>
                    <a:lnTo>
                      <a:pt x="1092419" y="445770"/>
                    </a:lnTo>
                    <a:lnTo>
                      <a:pt x="1097087" y="443594"/>
                    </a:lnTo>
                    <a:lnTo>
                      <a:pt x="1101609" y="441877"/>
                    </a:lnTo>
                    <a:lnTo>
                      <a:pt x="1106083" y="439072"/>
                    </a:lnTo>
                    <a:lnTo>
                      <a:pt x="1109226" y="436097"/>
                    </a:lnTo>
                    <a:lnTo>
                      <a:pt x="1109226" y="431745"/>
                    </a:lnTo>
                    <a:lnTo>
                      <a:pt x="1111475" y="426811"/>
                    </a:lnTo>
                    <a:lnTo>
                      <a:pt x="1109783" y="422193"/>
                    </a:lnTo>
                    <a:lnTo>
                      <a:pt x="1108477" y="418033"/>
                    </a:lnTo>
                    <a:lnTo>
                      <a:pt x="1113071" y="412544"/>
                    </a:lnTo>
                    <a:lnTo>
                      <a:pt x="1116843" y="409860"/>
                    </a:lnTo>
                    <a:lnTo>
                      <a:pt x="1123687" y="406015"/>
                    </a:lnTo>
                    <a:lnTo>
                      <a:pt x="1126879" y="401976"/>
                    </a:lnTo>
                    <a:lnTo>
                      <a:pt x="1130192" y="399220"/>
                    </a:lnTo>
                    <a:lnTo>
                      <a:pt x="1129515" y="394335"/>
                    </a:lnTo>
                    <a:lnTo>
                      <a:pt x="1127991" y="386137"/>
                    </a:lnTo>
                    <a:lnTo>
                      <a:pt x="1131498" y="382099"/>
                    </a:lnTo>
                    <a:lnTo>
                      <a:pt x="1137083" y="379221"/>
                    </a:lnTo>
                    <a:lnTo>
                      <a:pt x="1141678" y="375546"/>
                    </a:lnTo>
                    <a:lnTo>
                      <a:pt x="1144943" y="372402"/>
                    </a:lnTo>
                    <a:lnTo>
                      <a:pt x="1148183" y="369234"/>
                    </a:lnTo>
                    <a:lnTo>
                      <a:pt x="1151400" y="365800"/>
                    </a:lnTo>
                    <a:lnTo>
                      <a:pt x="1154736" y="363213"/>
                    </a:lnTo>
                    <a:lnTo>
                      <a:pt x="1158050" y="360456"/>
                    </a:lnTo>
                    <a:lnTo>
                      <a:pt x="1162088" y="357627"/>
                    </a:lnTo>
                    <a:lnTo>
                      <a:pt x="1168206" y="353951"/>
                    </a:lnTo>
                    <a:lnTo>
                      <a:pt x="1172027" y="351775"/>
                    </a:lnTo>
                    <a:lnTo>
                      <a:pt x="1175750" y="349719"/>
                    </a:lnTo>
                    <a:lnTo>
                      <a:pt x="1181579" y="346987"/>
                    </a:lnTo>
                    <a:lnTo>
                      <a:pt x="1185254" y="343867"/>
                    </a:lnTo>
                    <a:lnTo>
                      <a:pt x="1188494" y="340555"/>
                    </a:lnTo>
                    <a:lnTo>
                      <a:pt x="1191662" y="336951"/>
                    </a:lnTo>
                    <a:lnTo>
                      <a:pt x="1194806" y="333252"/>
                    </a:lnTo>
                    <a:lnTo>
                      <a:pt x="1197974" y="329527"/>
                    </a:lnTo>
                    <a:lnTo>
                      <a:pt x="1201141" y="325949"/>
                    </a:lnTo>
                    <a:lnTo>
                      <a:pt x="1204285" y="322152"/>
                    </a:lnTo>
                    <a:lnTo>
                      <a:pt x="1207429" y="318331"/>
                    </a:lnTo>
                    <a:lnTo>
                      <a:pt x="1210645" y="315067"/>
                    </a:lnTo>
                    <a:lnTo>
                      <a:pt x="1213716" y="310786"/>
                    </a:lnTo>
                    <a:lnTo>
                      <a:pt x="1216788" y="307062"/>
                    </a:lnTo>
                    <a:lnTo>
                      <a:pt x="1219665" y="303580"/>
                    </a:lnTo>
                    <a:lnTo>
                      <a:pt x="1223075" y="299179"/>
                    </a:lnTo>
                    <a:lnTo>
                      <a:pt x="1226218" y="295455"/>
                    </a:lnTo>
                    <a:lnTo>
                      <a:pt x="1229362" y="291779"/>
                    </a:lnTo>
                    <a:lnTo>
                      <a:pt x="1232457" y="287765"/>
                    </a:lnTo>
                    <a:lnTo>
                      <a:pt x="1235601" y="283945"/>
                    </a:lnTo>
                    <a:lnTo>
                      <a:pt x="1238696" y="280148"/>
                    </a:lnTo>
                    <a:lnTo>
                      <a:pt x="1233014" y="280656"/>
                    </a:lnTo>
                    <a:lnTo>
                      <a:pt x="1227500" y="279181"/>
                    </a:lnTo>
                    <a:lnTo>
                      <a:pt x="1224211" y="281913"/>
                    </a:lnTo>
                    <a:lnTo>
                      <a:pt x="1220028" y="278552"/>
                    </a:lnTo>
                    <a:lnTo>
                      <a:pt x="1215022" y="277899"/>
                    </a:lnTo>
                    <a:lnTo>
                      <a:pt x="1209122" y="277391"/>
                    </a:lnTo>
                    <a:lnTo>
                      <a:pt x="1210718" y="272507"/>
                    </a:lnTo>
                    <a:lnTo>
                      <a:pt x="1206994" y="270596"/>
                    </a:lnTo>
                    <a:lnTo>
                      <a:pt x="1202278" y="267162"/>
                    </a:lnTo>
                    <a:lnTo>
                      <a:pt x="1201432" y="261939"/>
                    </a:lnTo>
                    <a:lnTo>
                      <a:pt x="1199739" y="265735"/>
                    </a:lnTo>
                    <a:lnTo>
                      <a:pt x="1195241" y="264938"/>
                    </a:lnTo>
                    <a:lnTo>
                      <a:pt x="1191662" y="260270"/>
                    </a:lnTo>
                    <a:lnTo>
                      <a:pt x="1186076" y="260077"/>
                    </a:lnTo>
                    <a:lnTo>
                      <a:pt x="1181361" y="258312"/>
                    </a:lnTo>
                    <a:lnTo>
                      <a:pt x="1179838" y="254249"/>
                    </a:lnTo>
                    <a:lnTo>
                      <a:pt x="1176766" y="249243"/>
                    </a:lnTo>
                    <a:lnTo>
                      <a:pt x="1173018" y="244141"/>
                    </a:lnTo>
                    <a:lnTo>
                      <a:pt x="1175001" y="240417"/>
                    </a:lnTo>
                    <a:lnTo>
                      <a:pt x="1170890" y="237950"/>
                    </a:lnTo>
                    <a:lnTo>
                      <a:pt x="1168036" y="234396"/>
                    </a:lnTo>
                    <a:lnTo>
                      <a:pt x="1163321" y="232292"/>
                    </a:lnTo>
                    <a:lnTo>
                      <a:pt x="1158992" y="230986"/>
                    </a:lnTo>
                    <a:lnTo>
                      <a:pt x="1157227" y="226222"/>
                    </a:lnTo>
                    <a:lnTo>
                      <a:pt x="1154301" y="221386"/>
                    </a:lnTo>
                    <a:lnTo>
                      <a:pt x="1153455" y="216767"/>
                    </a:lnTo>
                    <a:lnTo>
                      <a:pt x="1148715" y="212729"/>
                    </a:lnTo>
                    <a:lnTo>
                      <a:pt x="1144314" y="212946"/>
                    </a:lnTo>
                    <a:lnTo>
                      <a:pt x="1141824" y="209102"/>
                    </a:lnTo>
                    <a:lnTo>
                      <a:pt x="1140639" y="204555"/>
                    </a:lnTo>
                    <a:lnTo>
                      <a:pt x="1141195" y="200106"/>
                    </a:lnTo>
                    <a:lnTo>
                      <a:pt x="1138728" y="195197"/>
                    </a:lnTo>
                    <a:lnTo>
                      <a:pt x="1134254" y="193697"/>
                    </a:lnTo>
                    <a:lnTo>
                      <a:pt x="1129660" y="187241"/>
                    </a:lnTo>
                    <a:lnTo>
                      <a:pt x="1128064" y="183299"/>
                    </a:lnTo>
                    <a:lnTo>
                      <a:pt x="1123179" y="178971"/>
                    </a:lnTo>
                    <a:lnTo>
                      <a:pt x="1119552" y="174255"/>
                    </a:lnTo>
                    <a:lnTo>
                      <a:pt x="1114280" y="170265"/>
                    </a:lnTo>
                    <a:lnTo>
                      <a:pt x="1110193" y="166106"/>
                    </a:lnTo>
                    <a:lnTo>
                      <a:pt x="1109516" y="161463"/>
                    </a:lnTo>
                    <a:lnTo>
                      <a:pt x="1113893" y="158416"/>
                    </a:lnTo>
                    <a:lnTo>
                      <a:pt x="1114498" y="152709"/>
                    </a:lnTo>
                    <a:lnTo>
                      <a:pt x="1111692" y="147075"/>
                    </a:lnTo>
                    <a:lnTo>
                      <a:pt x="1114860" y="143955"/>
                    </a:lnTo>
                    <a:lnTo>
                      <a:pt x="1115997" y="136870"/>
                    </a:lnTo>
                    <a:lnTo>
                      <a:pt x="1115151" y="132493"/>
                    </a:lnTo>
                    <a:lnTo>
                      <a:pt x="1114885" y="127560"/>
                    </a:lnTo>
                    <a:lnTo>
                      <a:pt x="1112273" y="124271"/>
                    </a:lnTo>
                    <a:lnTo>
                      <a:pt x="1110242" y="118733"/>
                    </a:lnTo>
                    <a:lnTo>
                      <a:pt x="1109589" y="114091"/>
                    </a:lnTo>
                    <a:lnTo>
                      <a:pt x="1109758" y="109327"/>
                    </a:lnTo>
                    <a:lnTo>
                      <a:pt x="1108186" y="104829"/>
                    </a:lnTo>
                    <a:lnTo>
                      <a:pt x="1106179" y="100379"/>
                    </a:lnTo>
                    <a:lnTo>
                      <a:pt x="1102165" y="96365"/>
                    </a:lnTo>
                    <a:lnTo>
                      <a:pt x="1098223" y="94358"/>
                    </a:lnTo>
                    <a:lnTo>
                      <a:pt x="1093992" y="90078"/>
                    </a:lnTo>
                    <a:lnTo>
                      <a:pt x="1090751" y="86450"/>
                    </a:lnTo>
                    <a:lnTo>
                      <a:pt x="1087100" y="83162"/>
                    </a:lnTo>
                    <a:lnTo>
                      <a:pt x="1082771" y="82146"/>
                    </a:lnTo>
                    <a:lnTo>
                      <a:pt x="1078394" y="82485"/>
                    </a:lnTo>
                    <a:lnTo>
                      <a:pt x="1073824" y="83138"/>
                    </a:lnTo>
                    <a:lnTo>
                      <a:pt x="1069664" y="81832"/>
                    </a:lnTo>
                    <a:lnTo>
                      <a:pt x="1065868" y="79390"/>
                    </a:lnTo>
                    <a:lnTo>
                      <a:pt x="1062893" y="76246"/>
                    </a:lnTo>
                    <a:lnTo>
                      <a:pt x="1061128" y="72038"/>
                    </a:lnTo>
                    <a:lnTo>
                      <a:pt x="1059460" y="64348"/>
                    </a:lnTo>
                    <a:lnTo>
                      <a:pt x="1057138" y="60334"/>
                    </a:lnTo>
                    <a:lnTo>
                      <a:pt x="1055397" y="55643"/>
                    </a:lnTo>
                    <a:lnTo>
                      <a:pt x="1055494" y="50661"/>
                    </a:lnTo>
                    <a:lnTo>
                      <a:pt x="1054527" y="46284"/>
                    </a:lnTo>
                    <a:lnTo>
                      <a:pt x="1050392" y="44205"/>
                    </a:lnTo>
                    <a:lnTo>
                      <a:pt x="1045797" y="46840"/>
                    </a:lnTo>
                    <a:lnTo>
                      <a:pt x="1041928" y="49428"/>
                    </a:lnTo>
                    <a:lnTo>
                      <a:pt x="1038058" y="52015"/>
                    </a:lnTo>
                    <a:lnTo>
                      <a:pt x="1032521" y="51991"/>
                    </a:lnTo>
                    <a:lnTo>
                      <a:pt x="1028773" y="58255"/>
                    </a:lnTo>
                    <a:lnTo>
                      <a:pt x="1024807" y="62365"/>
                    </a:lnTo>
                    <a:lnTo>
                      <a:pt x="1019970" y="64759"/>
                    </a:lnTo>
                    <a:lnTo>
                      <a:pt x="1018205" y="68749"/>
                    </a:lnTo>
                    <a:lnTo>
                      <a:pt x="1017166" y="73755"/>
                    </a:lnTo>
                    <a:lnTo>
                      <a:pt x="1014481" y="77745"/>
                    </a:lnTo>
                    <a:lnTo>
                      <a:pt x="1008992" y="79438"/>
                    </a:lnTo>
                    <a:lnTo>
                      <a:pt x="1002608" y="79341"/>
                    </a:lnTo>
                    <a:lnTo>
                      <a:pt x="998061" y="79003"/>
                    </a:lnTo>
                    <a:lnTo>
                      <a:pt x="994918" y="82606"/>
                    </a:lnTo>
                    <a:lnTo>
                      <a:pt x="992016" y="86088"/>
                    </a:lnTo>
                    <a:lnTo>
                      <a:pt x="987833" y="83984"/>
                    </a:lnTo>
                    <a:lnTo>
                      <a:pt x="985850" y="79486"/>
                    </a:lnTo>
                    <a:lnTo>
                      <a:pt x="981932" y="76705"/>
                    </a:lnTo>
                    <a:lnTo>
                      <a:pt x="977604" y="74674"/>
                    </a:lnTo>
                    <a:lnTo>
                      <a:pt x="972042" y="74215"/>
                    </a:lnTo>
                    <a:lnTo>
                      <a:pt x="965320" y="73997"/>
                    </a:lnTo>
                    <a:lnTo>
                      <a:pt x="960991" y="72981"/>
                    </a:lnTo>
                    <a:lnTo>
                      <a:pt x="957581" y="70418"/>
                    </a:lnTo>
                    <a:lnTo>
                      <a:pt x="953229" y="68967"/>
                    </a:lnTo>
                    <a:lnTo>
                      <a:pt x="948730" y="69837"/>
                    </a:lnTo>
                    <a:lnTo>
                      <a:pt x="943894" y="72812"/>
                    </a:lnTo>
                    <a:lnTo>
                      <a:pt x="939808" y="74118"/>
                    </a:lnTo>
                    <a:lnTo>
                      <a:pt x="936011" y="75859"/>
                    </a:lnTo>
                    <a:lnTo>
                      <a:pt x="934028" y="81034"/>
                    </a:lnTo>
                    <a:lnTo>
                      <a:pt x="933617" y="85266"/>
                    </a:lnTo>
                    <a:lnTo>
                      <a:pt x="930376" y="88119"/>
                    </a:lnTo>
                    <a:lnTo>
                      <a:pt x="925637" y="87055"/>
                    </a:lnTo>
                    <a:lnTo>
                      <a:pt x="920897" y="85411"/>
                    </a:lnTo>
                    <a:lnTo>
                      <a:pt x="915747" y="85411"/>
                    </a:lnTo>
                    <a:lnTo>
                      <a:pt x="911853" y="82799"/>
                    </a:lnTo>
                    <a:lnTo>
                      <a:pt x="910257" y="78954"/>
                    </a:lnTo>
                    <a:lnTo>
                      <a:pt x="908323" y="75109"/>
                    </a:lnTo>
                    <a:lnTo>
                      <a:pt x="903849" y="74094"/>
                    </a:lnTo>
                    <a:lnTo>
                      <a:pt x="900125" y="71941"/>
                    </a:lnTo>
                    <a:lnTo>
                      <a:pt x="897368" y="67830"/>
                    </a:lnTo>
                    <a:lnTo>
                      <a:pt x="894466" y="64566"/>
                    </a:lnTo>
                    <a:lnTo>
                      <a:pt x="890041" y="63502"/>
                    </a:lnTo>
                    <a:lnTo>
                      <a:pt x="885857" y="63308"/>
                    </a:lnTo>
                    <a:lnTo>
                      <a:pt x="881021" y="60987"/>
                    </a:lnTo>
                    <a:lnTo>
                      <a:pt x="876330" y="60624"/>
                    </a:lnTo>
                    <a:lnTo>
                      <a:pt x="871542" y="62075"/>
                    </a:lnTo>
                    <a:lnTo>
                      <a:pt x="866778" y="64348"/>
                    </a:lnTo>
                    <a:lnTo>
                      <a:pt x="862328" y="65678"/>
                    </a:lnTo>
                    <a:lnTo>
                      <a:pt x="857395" y="66065"/>
                    </a:lnTo>
                    <a:lnTo>
                      <a:pt x="852898" y="65098"/>
                    </a:lnTo>
                    <a:lnTo>
                      <a:pt x="848738" y="63792"/>
                    </a:lnTo>
                    <a:lnTo>
                      <a:pt x="843902" y="62897"/>
                    </a:lnTo>
                    <a:lnTo>
                      <a:pt x="839718" y="62510"/>
                    </a:lnTo>
                    <a:lnTo>
                      <a:pt x="835801" y="60673"/>
                    </a:lnTo>
                    <a:lnTo>
                      <a:pt x="832923" y="56320"/>
                    </a:lnTo>
                    <a:lnTo>
                      <a:pt x="831690" y="51749"/>
                    </a:lnTo>
                    <a:lnTo>
                      <a:pt x="831158" y="47082"/>
                    </a:lnTo>
                    <a:lnTo>
                      <a:pt x="830215" y="42923"/>
                    </a:lnTo>
                    <a:lnTo>
                      <a:pt x="826394" y="38280"/>
                    </a:lnTo>
                    <a:lnTo>
                      <a:pt x="822670" y="33952"/>
                    </a:lnTo>
                    <a:lnTo>
                      <a:pt x="819623" y="29623"/>
                    </a:lnTo>
                    <a:lnTo>
                      <a:pt x="818148" y="25077"/>
                    </a:lnTo>
                    <a:lnTo>
                      <a:pt x="816552" y="20724"/>
                    </a:lnTo>
                    <a:lnTo>
                      <a:pt x="813433" y="17363"/>
                    </a:lnTo>
                    <a:lnTo>
                      <a:pt x="809080" y="14824"/>
                    </a:lnTo>
                    <a:lnTo>
                      <a:pt x="804654" y="13856"/>
                    </a:lnTo>
                    <a:lnTo>
                      <a:pt x="798440" y="13929"/>
                    </a:lnTo>
                    <a:lnTo>
                      <a:pt x="794450" y="10132"/>
                    </a:lnTo>
                    <a:lnTo>
                      <a:pt x="793265" y="4522"/>
                    </a:lnTo>
                    <a:lnTo>
                      <a:pt x="791306" y="339"/>
                    </a:lnTo>
                    <a:lnTo>
                      <a:pt x="786010" y="97"/>
                    </a:lnTo>
                    <a:lnTo>
                      <a:pt x="783036" y="4111"/>
                    </a:lnTo>
                    <a:lnTo>
                      <a:pt x="779215" y="6142"/>
                    </a:lnTo>
                    <a:lnTo>
                      <a:pt x="774911" y="5514"/>
                    </a:lnTo>
                    <a:lnTo>
                      <a:pt x="772105" y="8851"/>
                    </a:lnTo>
                    <a:lnTo>
                      <a:pt x="768333" y="11051"/>
                    </a:lnTo>
                    <a:lnTo>
                      <a:pt x="763472" y="12115"/>
                    </a:lnTo>
                    <a:lnTo>
                      <a:pt x="758080" y="9818"/>
                    </a:lnTo>
                    <a:lnTo>
                      <a:pt x="754138" y="8464"/>
                    </a:lnTo>
                    <a:lnTo>
                      <a:pt x="750293" y="6505"/>
                    </a:lnTo>
                    <a:lnTo>
                      <a:pt x="747488" y="3168"/>
                    </a:lnTo>
                    <a:lnTo>
                      <a:pt x="744151" y="0"/>
                    </a:lnTo>
                    <a:lnTo>
                      <a:pt x="739557" y="653"/>
                    </a:lnTo>
                    <a:lnTo>
                      <a:pt x="737066" y="5175"/>
                    </a:lnTo>
                    <a:lnTo>
                      <a:pt x="733463" y="7714"/>
                    </a:lnTo>
                    <a:lnTo>
                      <a:pt x="729473" y="10471"/>
                    </a:lnTo>
                    <a:lnTo>
                      <a:pt x="726184" y="13808"/>
                    </a:lnTo>
                    <a:lnTo>
                      <a:pt x="722968" y="16976"/>
                    </a:lnTo>
                    <a:lnTo>
                      <a:pt x="719824" y="20917"/>
                    </a:lnTo>
                    <a:lnTo>
                      <a:pt x="723935" y="25923"/>
                    </a:lnTo>
                    <a:lnTo>
                      <a:pt x="728167" y="30590"/>
                    </a:lnTo>
                    <a:lnTo>
                      <a:pt x="730899" y="34629"/>
                    </a:lnTo>
                    <a:lnTo>
                      <a:pt x="732326" y="38788"/>
                    </a:lnTo>
                    <a:lnTo>
                      <a:pt x="729739" y="43939"/>
                    </a:lnTo>
                    <a:lnTo>
                      <a:pt x="726740" y="48412"/>
                    </a:lnTo>
                    <a:lnTo>
                      <a:pt x="727152" y="52717"/>
                    </a:lnTo>
                    <a:lnTo>
                      <a:pt x="733608" y="53708"/>
                    </a:lnTo>
                    <a:lnTo>
                      <a:pt x="738154" y="54240"/>
                    </a:lnTo>
                    <a:lnTo>
                      <a:pt x="741805" y="57142"/>
                    </a:lnTo>
                    <a:lnTo>
                      <a:pt x="741056" y="61664"/>
                    </a:lnTo>
                    <a:lnTo>
                      <a:pt x="737501" y="64953"/>
                    </a:lnTo>
                    <a:lnTo>
                      <a:pt x="736389" y="69837"/>
                    </a:lnTo>
                    <a:lnTo>
                      <a:pt x="739315" y="72981"/>
                    </a:lnTo>
                    <a:lnTo>
                      <a:pt x="738444" y="78084"/>
                    </a:lnTo>
                    <a:lnTo>
                      <a:pt x="733777" y="78205"/>
                    </a:lnTo>
                    <a:lnTo>
                      <a:pt x="727296" y="77648"/>
                    </a:lnTo>
                    <a:lnTo>
                      <a:pt x="723137" y="79946"/>
                    </a:lnTo>
                    <a:lnTo>
                      <a:pt x="717309" y="82751"/>
                    </a:lnTo>
                    <a:lnTo>
                      <a:pt x="712594" y="82315"/>
                    </a:lnTo>
                    <a:lnTo>
                      <a:pt x="708338" y="85435"/>
                    </a:lnTo>
                    <a:lnTo>
                      <a:pt x="703381" y="89522"/>
                    </a:lnTo>
                    <a:lnTo>
                      <a:pt x="699294" y="92399"/>
                    </a:lnTo>
                    <a:lnTo>
                      <a:pt x="696005" y="95229"/>
                    </a:lnTo>
                    <a:lnTo>
                      <a:pt x="692764" y="98396"/>
                    </a:lnTo>
                    <a:lnTo>
                      <a:pt x="689500" y="101443"/>
                    </a:lnTo>
                    <a:lnTo>
                      <a:pt x="682656" y="104853"/>
                    </a:lnTo>
                    <a:lnTo>
                      <a:pt x="678352" y="104031"/>
                    </a:lnTo>
                    <a:lnTo>
                      <a:pt x="674943" y="100476"/>
                    </a:lnTo>
                    <a:lnTo>
                      <a:pt x="670808" y="95760"/>
                    </a:lnTo>
                    <a:lnTo>
                      <a:pt x="665971" y="95011"/>
                    </a:lnTo>
                    <a:lnTo>
                      <a:pt x="660023" y="96413"/>
                    </a:lnTo>
                    <a:lnTo>
                      <a:pt x="655041" y="98300"/>
                    </a:lnTo>
                    <a:lnTo>
                      <a:pt x="649721" y="99219"/>
                    </a:lnTo>
                    <a:lnTo>
                      <a:pt x="643917" y="98759"/>
                    </a:lnTo>
                    <a:lnTo>
                      <a:pt x="639637" y="102701"/>
                    </a:lnTo>
                    <a:lnTo>
                      <a:pt x="638984" y="107489"/>
                    </a:lnTo>
                    <a:lnTo>
                      <a:pt x="640580" y="111697"/>
                    </a:lnTo>
                    <a:lnTo>
                      <a:pt x="642587" y="115420"/>
                    </a:lnTo>
                    <a:lnTo>
                      <a:pt x="642732" y="121224"/>
                    </a:lnTo>
                    <a:lnTo>
                      <a:pt x="643579" y="125843"/>
                    </a:lnTo>
                    <a:lnTo>
                      <a:pt x="645682" y="129543"/>
                    </a:lnTo>
                    <a:lnTo>
                      <a:pt x="647956" y="133194"/>
                    </a:lnTo>
                    <a:lnTo>
                      <a:pt x="649068" y="138224"/>
                    </a:lnTo>
                    <a:lnTo>
                      <a:pt x="647182" y="142939"/>
                    </a:lnTo>
                    <a:lnTo>
                      <a:pt x="643869" y="145745"/>
                    </a:lnTo>
                    <a:lnTo>
                      <a:pt x="640580" y="148767"/>
                    </a:lnTo>
                    <a:lnTo>
                      <a:pt x="638476" y="154716"/>
                    </a:lnTo>
                    <a:lnTo>
                      <a:pt x="636009" y="158658"/>
                    </a:lnTo>
                    <a:lnTo>
                      <a:pt x="632044" y="160205"/>
                    </a:lnTo>
                    <a:lnTo>
                      <a:pt x="627546" y="161874"/>
                    </a:lnTo>
                    <a:lnTo>
                      <a:pt x="621186" y="164510"/>
                    </a:lnTo>
                    <a:lnTo>
                      <a:pt x="618042" y="171111"/>
                    </a:lnTo>
                    <a:lnTo>
                      <a:pt x="617244" y="175924"/>
                    </a:lnTo>
                    <a:lnTo>
                      <a:pt x="617051" y="180664"/>
                    </a:lnTo>
                    <a:lnTo>
                      <a:pt x="616688" y="185137"/>
                    </a:lnTo>
                    <a:lnTo>
                      <a:pt x="615068" y="190312"/>
                    </a:lnTo>
                    <a:lnTo>
                      <a:pt x="612964" y="194423"/>
                    </a:lnTo>
                    <a:lnTo>
                      <a:pt x="609748" y="198171"/>
                    </a:lnTo>
                    <a:lnTo>
                      <a:pt x="606435" y="201194"/>
                    </a:lnTo>
                    <a:lnTo>
                      <a:pt x="603098" y="203854"/>
                    </a:lnTo>
                    <a:lnTo>
                      <a:pt x="596714" y="201968"/>
                    </a:lnTo>
                    <a:lnTo>
                      <a:pt x="591950" y="201556"/>
                    </a:lnTo>
                    <a:lnTo>
                      <a:pt x="587912" y="203467"/>
                    </a:lnTo>
                    <a:lnTo>
                      <a:pt x="586727" y="207530"/>
                    </a:lnTo>
                    <a:lnTo>
                      <a:pt x="586026" y="212318"/>
                    </a:lnTo>
                    <a:lnTo>
                      <a:pt x="582833" y="217372"/>
                    </a:lnTo>
                    <a:lnTo>
                      <a:pt x="579569" y="221724"/>
                    </a:lnTo>
                    <a:lnTo>
                      <a:pt x="577224" y="227165"/>
                    </a:lnTo>
                    <a:lnTo>
                      <a:pt x="577296" y="232122"/>
                    </a:lnTo>
                    <a:lnTo>
                      <a:pt x="578070" y="236741"/>
                    </a:lnTo>
                    <a:lnTo>
                      <a:pt x="578940" y="241360"/>
                    </a:lnTo>
                    <a:lnTo>
                      <a:pt x="578529" y="245955"/>
                    </a:lnTo>
                    <a:lnTo>
                      <a:pt x="577973" y="250912"/>
                    </a:lnTo>
                    <a:lnTo>
                      <a:pt x="577852" y="255628"/>
                    </a:lnTo>
                    <a:lnTo>
                      <a:pt x="576425" y="260391"/>
                    </a:lnTo>
                    <a:lnTo>
                      <a:pt x="570936" y="263462"/>
                    </a:lnTo>
                    <a:lnTo>
                      <a:pt x="566389" y="264792"/>
                    </a:lnTo>
                    <a:lnTo>
                      <a:pt x="562545" y="267162"/>
                    </a:lnTo>
                    <a:lnTo>
                      <a:pt x="561457" y="271515"/>
                    </a:lnTo>
                    <a:lnTo>
                      <a:pt x="557104" y="271975"/>
                    </a:lnTo>
                    <a:lnTo>
                      <a:pt x="554468" y="267525"/>
                    </a:lnTo>
                    <a:lnTo>
                      <a:pt x="550792" y="264406"/>
                    </a:lnTo>
                    <a:lnTo>
                      <a:pt x="545956" y="263462"/>
                    </a:lnTo>
                    <a:lnTo>
                      <a:pt x="540418" y="264647"/>
                    </a:lnTo>
                    <a:lnTo>
                      <a:pt x="536017" y="265010"/>
                    </a:lnTo>
                    <a:lnTo>
                      <a:pt x="529222" y="262011"/>
                    </a:lnTo>
                    <a:lnTo>
                      <a:pt x="525353" y="259884"/>
                    </a:lnTo>
                    <a:lnTo>
                      <a:pt x="521436" y="257199"/>
                    </a:lnTo>
                    <a:lnTo>
                      <a:pt x="518534" y="252411"/>
                    </a:lnTo>
                    <a:lnTo>
                      <a:pt x="517469" y="247793"/>
                    </a:lnTo>
                    <a:lnTo>
                      <a:pt x="517590" y="243077"/>
                    </a:lnTo>
                    <a:lnTo>
                      <a:pt x="516696" y="238458"/>
                    </a:lnTo>
                    <a:lnTo>
                      <a:pt x="512924" y="234783"/>
                    </a:lnTo>
                    <a:lnTo>
                      <a:pt x="507918" y="231760"/>
                    </a:lnTo>
                    <a:lnTo>
                      <a:pt x="504049" y="229414"/>
                    </a:lnTo>
                    <a:lnTo>
                      <a:pt x="500518" y="233307"/>
                    </a:lnTo>
                    <a:lnTo>
                      <a:pt x="504750" y="236451"/>
                    </a:lnTo>
                    <a:lnTo>
                      <a:pt x="509320" y="237539"/>
                    </a:lnTo>
                    <a:lnTo>
                      <a:pt x="508982" y="242279"/>
                    </a:lnTo>
                    <a:lnTo>
                      <a:pt x="503372" y="242932"/>
                    </a:lnTo>
                    <a:lnTo>
                      <a:pt x="499599" y="246656"/>
                    </a:lnTo>
                    <a:lnTo>
                      <a:pt x="494957" y="247454"/>
                    </a:lnTo>
                    <a:lnTo>
                      <a:pt x="491136" y="245568"/>
                    </a:lnTo>
                    <a:lnTo>
                      <a:pt x="487097" y="247696"/>
                    </a:lnTo>
                    <a:lnTo>
                      <a:pt x="491861" y="252726"/>
                    </a:lnTo>
                    <a:lnTo>
                      <a:pt x="493916" y="257054"/>
                    </a:lnTo>
                    <a:lnTo>
                      <a:pt x="490700" y="261504"/>
                    </a:lnTo>
                    <a:lnTo>
                      <a:pt x="486710" y="263559"/>
                    </a:lnTo>
                    <a:lnTo>
                      <a:pt x="482502" y="263535"/>
                    </a:lnTo>
                    <a:lnTo>
                      <a:pt x="480423" y="268541"/>
                    </a:lnTo>
                    <a:lnTo>
                      <a:pt x="480447" y="274078"/>
                    </a:lnTo>
                    <a:lnTo>
                      <a:pt x="481269" y="279737"/>
                    </a:lnTo>
                    <a:lnTo>
                      <a:pt x="483010" y="284283"/>
                    </a:lnTo>
                    <a:lnTo>
                      <a:pt x="483736" y="288684"/>
                    </a:lnTo>
                    <a:lnTo>
                      <a:pt x="478222" y="291538"/>
                    </a:lnTo>
                    <a:lnTo>
                      <a:pt x="473822" y="290740"/>
                    </a:lnTo>
                    <a:lnTo>
                      <a:pt x="470702" y="294923"/>
                    </a:lnTo>
                    <a:lnTo>
                      <a:pt x="471258" y="299348"/>
                    </a:lnTo>
                    <a:lnTo>
                      <a:pt x="471306" y="303508"/>
                    </a:lnTo>
                    <a:lnTo>
                      <a:pt x="468235" y="307038"/>
                    </a:lnTo>
                    <a:lnTo>
                      <a:pt x="463592" y="309505"/>
                    </a:lnTo>
                    <a:lnTo>
                      <a:pt x="460158" y="306337"/>
                    </a:lnTo>
                    <a:lnTo>
                      <a:pt x="461319" y="300558"/>
                    </a:lnTo>
                    <a:lnTo>
                      <a:pt x="461755" y="296132"/>
                    </a:lnTo>
                    <a:lnTo>
                      <a:pt x="456579" y="294923"/>
                    </a:lnTo>
                    <a:lnTo>
                      <a:pt x="452638" y="297801"/>
                    </a:lnTo>
                    <a:lnTo>
                      <a:pt x="445891" y="297462"/>
                    </a:lnTo>
                    <a:lnTo>
                      <a:pt x="441756" y="293061"/>
                    </a:lnTo>
                    <a:lnTo>
                      <a:pt x="438878" y="288636"/>
                    </a:lnTo>
                    <a:lnTo>
                      <a:pt x="436847" y="284114"/>
                    </a:lnTo>
                    <a:lnTo>
                      <a:pt x="433921" y="279688"/>
                    </a:lnTo>
                    <a:lnTo>
                      <a:pt x="429181" y="279205"/>
                    </a:lnTo>
                    <a:lnTo>
                      <a:pt x="425578" y="282010"/>
                    </a:lnTo>
                    <a:lnTo>
                      <a:pt x="422411" y="286943"/>
                    </a:lnTo>
                    <a:lnTo>
                      <a:pt x="419605" y="290498"/>
                    </a:lnTo>
                    <a:lnTo>
                      <a:pt x="415736" y="293400"/>
                    </a:lnTo>
                    <a:lnTo>
                      <a:pt x="409038" y="295745"/>
                    </a:lnTo>
                    <a:lnTo>
                      <a:pt x="403766" y="298043"/>
                    </a:lnTo>
                    <a:lnTo>
                      <a:pt x="400453" y="301162"/>
                    </a:lnTo>
                    <a:lnTo>
                      <a:pt x="398011" y="306676"/>
                    </a:lnTo>
                    <a:lnTo>
                      <a:pt x="398035" y="311391"/>
                    </a:lnTo>
                    <a:lnTo>
                      <a:pt x="397866" y="316107"/>
                    </a:lnTo>
                    <a:lnTo>
                      <a:pt x="397044" y="320895"/>
                    </a:lnTo>
                    <a:lnTo>
                      <a:pt x="394142" y="325876"/>
                    </a:lnTo>
                    <a:lnTo>
                      <a:pt x="390926" y="329044"/>
                    </a:lnTo>
                    <a:lnTo>
                      <a:pt x="386355" y="329793"/>
                    </a:lnTo>
                    <a:lnTo>
                      <a:pt x="382607" y="323966"/>
                    </a:lnTo>
                    <a:lnTo>
                      <a:pt x="380406" y="320048"/>
                    </a:lnTo>
                    <a:lnTo>
                      <a:pt x="376126" y="317775"/>
                    </a:lnTo>
                    <a:lnTo>
                      <a:pt x="370564" y="317049"/>
                    </a:lnTo>
                    <a:lnTo>
                      <a:pt x="364785" y="315574"/>
                    </a:lnTo>
                    <a:lnTo>
                      <a:pt x="360238" y="312165"/>
                    </a:lnTo>
                    <a:lnTo>
                      <a:pt x="355185" y="308586"/>
                    </a:lnTo>
                    <a:lnTo>
                      <a:pt x="351388" y="306748"/>
                    </a:lnTo>
                    <a:lnTo>
                      <a:pt x="347567" y="304789"/>
                    </a:lnTo>
                    <a:lnTo>
                      <a:pt x="343795" y="302420"/>
                    </a:lnTo>
                    <a:lnTo>
                      <a:pt x="339902" y="300823"/>
                    </a:lnTo>
                    <a:lnTo>
                      <a:pt x="332526" y="299905"/>
                    </a:lnTo>
                    <a:lnTo>
                      <a:pt x="328464" y="302081"/>
                    </a:lnTo>
                    <a:lnTo>
                      <a:pt x="323071" y="307183"/>
                    </a:lnTo>
                    <a:lnTo>
                      <a:pt x="318694" y="307909"/>
                    </a:lnTo>
                    <a:lnTo>
                      <a:pt x="311754" y="305176"/>
                    </a:lnTo>
                    <a:lnTo>
                      <a:pt x="308247" y="301162"/>
                    </a:lnTo>
                    <a:lnTo>
                      <a:pt x="307111" y="296713"/>
                    </a:lnTo>
                    <a:lnTo>
                      <a:pt x="303653" y="300412"/>
                    </a:lnTo>
                    <a:lnTo>
                      <a:pt x="301089" y="304499"/>
                    </a:lnTo>
                    <a:lnTo>
                      <a:pt x="302541" y="310496"/>
                    </a:lnTo>
                    <a:lnTo>
                      <a:pt x="308344" y="314607"/>
                    </a:lnTo>
                    <a:lnTo>
                      <a:pt x="308731" y="318815"/>
                    </a:lnTo>
                    <a:lnTo>
                      <a:pt x="305902" y="324522"/>
                    </a:lnTo>
                    <a:lnTo>
                      <a:pt x="302226" y="327738"/>
                    </a:lnTo>
                    <a:lnTo>
                      <a:pt x="295165" y="328004"/>
                    </a:lnTo>
                    <a:lnTo>
                      <a:pt x="292360" y="323482"/>
                    </a:lnTo>
                    <a:lnTo>
                      <a:pt x="293182" y="319371"/>
                    </a:lnTo>
                    <a:lnTo>
                      <a:pt x="294536" y="315091"/>
                    </a:lnTo>
                    <a:lnTo>
                      <a:pt x="290764" y="312770"/>
                    </a:lnTo>
                    <a:lnTo>
                      <a:pt x="287185" y="314898"/>
                    </a:lnTo>
                    <a:lnTo>
                      <a:pt x="282880" y="315091"/>
                    </a:lnTo>
                    <a:lnTo>
                      <a:pt x="278504" y="316614"/>
                    </a:lnTo>
                    <a:lnTo>
                      <a:pt x="272894" y="320314"/>
                    </a:lnTo>
                    <a:lnTo>
                      <a:pt x="268734" y="320121"/>
                    </a:lnTo>
                    <a:lnTo>
                      <a:pt x="265131" y="317775"/>
                    </a:lnTo>
                    <a:lnTo>
                      <a:pt x="261552" y="314269"/>
                    </a:lnTo>
                    <a:lnTo>
                      <a:pt x="257248" y="310109"/>
                    </a:lnTo>
                    <a:lnTo>
                      <a:pt x="253500" y="312407"/>
                    </a:lnTo>
                    <a:lnTo>
                      <a:pt x="250670" y="317340"/>
                    </a:lnTo>
                    <a:lnTo>
                      <a:pt x="250404" y="321814"/>
                    </a:lnTo>
                    <a:lnTo>
                      <a:pt x="253379" y="325175"/>
                    </a:lnTo>
                    <a:lnTo>
                      <a:pt x="255772" y="328899"/>
                    </a:lnTo>
                    <a:lnTo>
                      <a:pt x="257345" y="333445"/>
                    </a:lnTo>
                    <a:lnTo>
                      <a:pt x="252774" y="338306"/>
                    </a:lnTo>
                    <a:lnTo>
                      <a:pt x="250477" y="342949"/>
                    </a:lnTo>
                    <a:lnTo>
                      <a:pt x="246172" y="341788"/>
                    </a:lnTo>
                    <a:lnTo>
                      <a:pt x="242013" y="339466"/>
                    </a:lnTo>
                    <a:lnTo>
                      <a:pt x="237515" y="338886"/>
                    </a:lnTo>
                    <a:lnTo>
                      <a:pt x="236089" y="344665"/>
                    </a:lnTo>
                    <a:lnTo>
                      <a:pt x="234710" y="349018"/>
                    </a:lnTo>
                    <a:lnTo>
                      <a:pt x="231494" y="354024"/>
                    </a:lnTo>
                    <a:lnTo>
                      <a:pt x="228060" y="356563"/>
                    </a:lnTo>
                    <a:lnTo>
                      <a:pt x="224651" y="359513"/>
                    </a:lnTo>
                    <a:lnTo>
                      <a:pt x="221337" y="363769"/>
                    </a:lnTo>
                    <a:lnTo>
                      <a:pt x="218774" y="368606"/>
                    </a:lnTo>
                    <a:lnTo>
                      <a:pt x="219137" y="374312"/>
                    </a:lnTo>
                    <a:lnTo>
                      <a:pt x="220684" y="378713"/>
                    </a:lnTo>
                    <a:lnTo>
                      <a:pt x="222885" y="382244"/>
                    </a:lnTo>
                    <a:lnTo>
                      <a:pt x="224530" y="387564"/>
                    </a:lnTo>
                    <a:lnTo>
                      <a:pt x="230260" y="392207"/>
                    </a:lnTo>
                    <a:lnTo>
                      <a:pt x="234396" y="396052"/>
                    </a:lnTo>
                    <a:lnTo>
                      <a:pt x="236089" y="401130"/>
                    </a:lnTo>
                    <a:lnTo>
                      <a:pt x="235822" y="405652"/>
                    </a:lnTo>
                    <a:lnTo>
                      <a:pt x="232558" y="409183"/>
                    </a:lnTo>
                    <a:lnTo>
                      <a:pt x="225255" y="410779"/>
                    </a:lnTo>
                    <a:lnTo>
                      <a:pt x="220249" y="411867"/>
                    </a:lnTo>
                    <a:lnTo>
                      <a:pt x="214518" y="414019"/>
                    </a:lnTo>
                    <a:lnTo>
                      <a:pt x="207288" y="415011"/>
                    </a:lnTo>
                    <a:lnTo>
                      <a:pt x="200348" y="416558"/>
                    </a:lnTo>
                    <a:lnTo>
                      <a:pt x="196624" y="419218"/>
                    </a:lnTo>
                    <a:lnTo>
                      <a:pt x="193238" y="422628"/>
                    </a:lnTo>
                    <a:lnTo>
                      <a:pt x="190360" y="426811"/>
                    </a:lnTo>
                    <a:lnTo>
                      <a:pt x="182695" y="424974"/>
                    </a:lnTo>
                    <a:lnTo>
                      <a:pt x="176891" y="426013"/>
                    </a:lnTo>
                    <a:lnTo>
                      <a:pt x="171813" y="429834"/>
                    </a:lnTo>
                    <a:lnTo>
                      <a:pt x="170169" y="434719"/>
                    </a:lnTo>
                    <a:lnTo>
                      <a:pt x="169975" y="439458"/>
                    </a:lnTo>
                    <a:lnTo>
                      <a:pt x="168911" y="444223"/>
                    </a:lnTo>
                    <a:lnTo>
                      <a:pt x="167871" y="449011"/>
                    </a:lnTo>
                    <a:lnTo>
                      <a:pt x="166517" y="453823"/>
                    </a:lnTo>
                    <a:lnTo>
                      <a:pt x="166735" y="458151"/>
                    </a:lnTo>
                    <a:lnTo>
                      <a:pt x="169951" y="462964"/>
                    </a:lnTo>
                    <a:lnTo>
                      <a:pt x="172756" y="467437"/>
                    </a:lnTo>
                    <a:lnTo>
                      <a:pt x="177834" y="471572"/>
                    </a:lnTo>
                    <a:lnTo>
                      <a:pt x="179962" y="476288"/>
                    </a:lnTo>
                    <a:lnTo>
                      <a:pt x="181849" y="480834"/>
                    </a:lnTo>
                    <a:lnTo>
                      <a:pt x="182235" y="485501"/>
                    </a:lnTo>
                    <a:lnTo>
                      <a:pt x="181365" y="490289"/>
                    </a:lnTo>
                    <a:lnTo>
                      <a:pt x="179334" y="495150"/>
                    </a:lnTo>
                    <a:lnTo>
                      <a:pt x="175464" y="500155"/>
                    </a:lnTo>
                    <a:lnTo>
                      <a:pt x="170797" y="502912"/>
                    </a:lnTo>
                    <a:lnTo>
                      <a:pt x="166517" y="502138"/>
                    </a:lnTo>
                    <a:lnTo>
                      <a:pt x="162431" y="501413"/>
                    </a:lnTo>
                    <a:lnTo>
                      <a:pt x="158899" y="498971"/>
                    </a:lnTo>
                    <a:lnTo>
                      <a:pt x="155007" y="496262"/>
                    </a:lnTo>
                    <a:lnTo>
                      <a:pt x="151331" y="493650"/>
                    </a:lnTo>
                    <a:lnTo>
                      <a:pt x="147365" y="492393"/>
                    </a:lnTo>
                    <a:lnTo>
                      <a:pt x="139820" y="490071"/>
                    </a:lnTo>
                    <a:lnTo>
                      <a:pt x="135032" y="488621"/>
                    </a:lnTo>
                    <a:lnTo>
                      <a:pt x="128769" y="487484"/>
                    </a:lnTo>
                    <a:lnTo>
                      <a:pt x="124682" y="484679"/>
                    </a:lnTo>
                    <a:lnTo>
                      <a:pt x="120813" y="482091"/>
                    </a:lnTo>
                    <a:lnTo>
                      <a:pt x="116993" y="480108"/>
                    </a:lnTo>
                    <a:lnTo>
                      <a:pt x="112398" y="479843"/>
                    </a:lnTo>
                    <a:lnTo>
                      <a:pt x="107441" y="477183"/>
                    </a:lnTo>
                    <a:lnTo>
                      <a:pt x="101927" y="475417"/>
                    </a:lnTo>
                    <a:lnTo>
                      <a:pt x="97405" y="474232"/>
                    </a:lnTo>
                    <a:lnTo>
                      <a:pt x="90755" y="473386"/>
                    </a:lnTo>
                    <a:lnTo>
                      <a:pt x="84492" y="475538"/>
                    </a:lnTo>
                    <a:lnTo>
                      <a:pt x="80164" y="479020"/>
                    </a:lnTo>
                    <a:lnTo>
                      <a:pt x="76778" y="483204"/>
                    </a:lnTo>
                    <a:lnTo>
                      <a:pt x="73417" y="487387"/>
                    </a:lnTo>
                    <a:lnTo>
                      <a:pt x="70176" y="493215"/>
                    </a:lnTo>
                    <a:lnTo>
                      <a:pt x="68097" y="498898"/>
                    </a:lnTo>
                    <a:lnTo>
                      <a:pt x="63889" y="503323"/>
                    </a:lnTo>
                    <a:lnTo>
                      <a:pt x="60624" y="508837"/>
                    </a:lnTo>
                    <a:lnTo>
                      <a:pt x="59077" y="513649"/>
                    </a:lnTo>
                    <a:lnTo>
                      <a:pt x="59197" y="518340"/>
                    </a:lnTo>
                    <a:lnTo>
                      <a:pt x="62486" y="522814"/>
                    </a:lnTo>
                    <a:lnTo>
                      <a:pt x="66863" y="525643"/>
                    </a:lnTo>
                    <a:lnTo>
                      <a:pt x="72329" y="529536"/>
                    </a:lnTo>
                    <a:lnTo>
                      <a:pt x="73271" y="534349"/>
                    </a:lnTo>
                    <a:lnTo>
                      <a:pt x="71990" y="540926"/>
                    </a:lnTo>
                    <a:lnTo>
                      <a:pt x="70781" y="545617"/>
                    </a:lnTo>
                    <a:lnTo>
                      <a:pt x="69862" y="550478"/>
                    </a:lnTo>
                    <a:lnTo>
                      <a:pt x="69257" y="555217"/>
                    </a:lnTo>
                    <a:lnTo>
                      <a:pt x="64179" y="558458"/>
                    </a:lnTo>
                    <a:lnTo>
                      <a:pt x="62583" y="562786"/>
                    </a:lnTo>
                    <a:lnTo>
                      <a:pt x="64445" y="566994"/>
                    </a:lnTo>
                    <a:lnTo>
                      <a:pt x="68290" y="568832"/>
                    </a:lnTo>
                    <a:lnTo>
                      <a:pt x="73054" y="572217"/>
                    </a:lnTo>
                    <a:lnTo>
                      <a:pt x="72280" y="576498"/>
                    </a:lnTo>
                    <a:lnTo>
                      <a:pt x="67468" y="575410"/>
                    </a:lnTo>
                    <a:lnTo>
                      <a:pt x="62970" y="576981"/>
                    </a:lnTo>
                    <a:lnTo>
                      <a:pt x="60310" y="582422"/>
                    </a:lnTo>
                    <a:lnTo>
                      <a:pt x="62100" y="586606"/>
                    </a:lnTo>
                    <a:lnTo>
                      <a:pt x="65461" y="590644"/>
                    </a:lnTo>
                    <a:lnTo>
                      <a:pt x="67444" y="594949"/>
                    </a:lnTo>
                    <a:lnTo>
                      <a:pt x="63260" y="601647"/>
                    </a:lnTo>
                    <a:lnTo>
                      <a:pt x="61544" y="607475"/>
                    </a:lnTo>
                    <a:lnTo>
                      <a:pt x="60286" y="612021"/>
                    </a:lnTo>
                    <a:lnTo>
                      <a:pt x="57142" y="617196"/>
                    </a:lnTo>
                    <a:lnTo>
                      <a:pt x="52693" y="618599"/>
                    </a:lnTo>
                    <a:lnTo>
                      <a:pt x="46962" y="613206"/>
                    </a:lnTo>
                    <a:lnTo>
                      <a:pt x="43673" y="608756"/>
                    </a:lnTo>
                    <a:lnTo>
                      <a:pt x="39852" y="605057"/>
                    </a:lnTo>
                    <a:lnTo>
                      <a:pt x="35378" y="605081"/>
                    </a:lnTo>
                    <a:lnTo>
                      <a:pt x="31872" y="609192"/>
                    </a:lnTo>
                    <a:lnTo>
                      <a:pt x="31122" y="614318"/>
                    </a:lnTo>
                    <a:lnTo>
                      <a:pt x="30300" y="619082"/>
                    </a:lnTo>
                    <a:lnTo>
                      <a:pt x="28535" y="623894"/>
                    </a:lnTo>
                    <a:lnTo>
                      <a:pt x="27180" y="628706"/>
                    </a:lnTo>
                    <a:lnTo>
                      <a:pt x="32017" y="631560"/>
                    </a:lnTo>
                    <a:lnTo>
                      <a:pt x="38304" y="630230"/>
                    </a:lnTo>
                    <a:lnTo>
                      <a:pt x="42996" y="629505"/>
                    </a:lnTo>
                    <a:lnTo>
                      <a:pt x="50371" y="628972"/>
                    </a:lnTo>
                    <a:lnTo>
                      <a:pt x="57771" y="628658"/>
                    </a:lnTo>
                    <a:lnTo>
                      <a:pt x="65171" y="628320"/>
                    </a:lnTo>
                    <a:lnTo>
                      <a:pt x="76246" y="627788"/>
                    </a:lnTo>
                    <a:lnTo>
                      <a:pt x="83646" y="627352"/>
                    </a:lnTo>
                    <a:lnTo>
                      <a:pt x="91021" y="626845"/>
                    </a:lnTo>
                    <a:lnTo>
                      <a:pt x="102096" y="626095"/>
                    </a:lnTo>
                    <a:lnTo>
                      <a:pt x="113147" y="625345"/>
                    </a:lnTo>
                    <a:lnTo>
                      <a:pt x="120547" y="624837"/>
                    </a:lnTo>
                    <a:lnTo>
                      <a:pt x="125649" y="624475"/>
                    </a:lnTo>
                    <a:lnTo>
                      <a:pt x="131599" y="624064"/>
                    </a:lnTo>
                    <a:lnTo>
                      <a:pt x="138998" y="623556"/>
                    </a:lnTo>
                    <a:lnTo>
                      <a:pt x="150049" y="622685"/>
                    </a:lnTo>
                    <a:lnTo>
                      <a:pt x="156578" y="622177"/>
                    </a:lnTo>
                    <a:lnTo>
                      <a:pt x="161125" y="621815"/>
                    </a:lnTo>
                    <a:lnTo>
                      <a:pt x="165284" y="621476"/>
                    </a:lnTo>
                    <a:lnTo>
                      <a:pt x="172200" y="621307"/>
                    </a:lnTo>
                    <a:lnTo>
                      <a:pt x="177810" y="620847"/>
                    </a:lnTo>
                    <a:lnTo>
                      <a:pt x="182381" y="620436"/>
                    </a:lnTo>
                    <a:lnTo>
                      <a:pt x="186951" y="620025"/>
                    </a:lnTo>
                    <a:lnTo>
                      <a:pt x="194302" y="619348"/>
                    </a:lnTo>
                    <a:lnTo>
                      <a:pt x="201702" y="618816"/>
                    </a:lnTo>
                    <a:lnTo>
                      <a:pt x="209077" y="618357"/>
                    </a:lnTo>
                    <a:lnTo>
                      <a:pt x="216477" y="617970"/>
                    </a:lnTo>
                    <a:lnTo>
                      <a:pt x="223852" y="617583"/>
                    </a:lnTo>
                    <a:lnTo>
                      <a:pt x="229439" y="617268"/>
                    </a:lnTo>
                    <a:close/>
                  </a:path>
                </a:pathLst>
              </a:custGeom>
              <a:solidFill>
                <a:srgbClr val="2A4C67"/>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61884F8-EEA8-8F16-9FBC-4E0A6D944888}"/>
                  </a:ext>
                </a:extLst>
              </p:cNvPr>
              <p:cNvSpPr/>
              <p:nvPr/>
            </p:nvSpPr>
            <p:spPr>
              <a:xfrm>
                <a:off x="9525966" y="2880481"/>
                <a:ext cx="33201" cy="36804"/>
              </a:xfrm>
              <a:custGeom>
                <a:avLst/>
                <a:gdLst>
                  <a:gd name="connsiteX0" fmla="*/ 21135 w 33201"/>
                  <a:gd name="connsiteY0" fmla="*/ 36805 h 36804"/>
                  <a:gd name="connsiteX1" fmla="*/ 23409 w 33201"/>
                  <a:gd name="connsiteY1" fmla="*/ 33250 h 36804"/>
                  <a:gd name="connsiteX2" fmla="*/ 25778 w 33201"/>
                  <a:gd name="connsiteY2" fmla="*/ 29671 h 36804"/>
                  <a:gd name="connsiteX3" fmla="*/ 28003 w 33201"/>
                  <a:gd name="connsiteY3" fmla="*/ 26116 h 36804"/>
                  <a:gd name="connsiteX4" fmla="*/ 30276 w 33201"/>
                  <a:gd name="connsiteY4" fmla="*/ 22634 h 36804"/>
                  <a:gd name="connsiteX5" fmla="*/ 32549 w 33201"/>
                  <a:gd name="connsiteY5" fmla="*/ 19128 h 36804"/>
                  <a:gd name="connsiteX6" fmla="*/ 33202 w 33201"/>
                  <a:gd name="connsiteY6" fmla="*/ 14944 h 36804"/>
                  <a:gd name="connsiteX7" fmla="*/ 29671 w 33201"/>
                  <a:gd name="connsiteY7" fmla="*/ 12453 h 36804"/>
                  <a:gd name="connsiteX8" fmla="*/ 25609 w 33201"/>
                  <a:gd name="connsiteY8" fmla="*/ 9721 h 36804"/>
                  <a:gd name="connsiteX9" fmla="*/ 22030 w 33201"/>
                  <a:gd name="connsiteY9" fmla="*/ 7375 h 36804"/>
                  <a:gd name="connsiteX10" fmla="*/ 18233 w 33201"/>
                  <a:gd name="connsiteY10" fmla="*/ 4812 h 36804"/>
                  <a:gd name="connsiteX11" fmla="*/ 14703 w 33201"/>
                  <a:gd name="connsiteY11" fmla="*/ 2370 h 36804"/>
                  <a:gd name="connsiteX12" fmla="*/ 11197 w 33201"/>
                  <a:gd name="connsiteY12" fmla="*/ 0 h 36804"/>
                  <a:gd name="connsiteX13" fmla="*/ 7327 w 33201"/>
                  <a:gd name="connsiteY13" fmla="*/ 1789 h 36804"/>
                  <a:gd name="connsiteX14" fmla="*/ 4740 w 33201"/>
                  <a:gd name="connsiteY14" fmla="*/ 5610 h 36804"/>
                  <a:gd name="connsiteX15" fmla="*/ 2467 w 33201"/>
                  <a:gd name="connsiteY15" fmla="*/ 9092 h 36804"/>
                  <a:gd name="connsiteX16" fmla="*/ 0 w 33201"/>
                  <a:gd name="connsiteY16" fmla="*/ 12889 h 36804"/>
                  <a:gd name="connsiteX17" fmla="*/ 2249 w 33201"/>
                  <a:gd name="connsiteY17" fmla="*/ 16419 h 36804"/>
                  <a:gd name="connsiteX18" fmla="*/ 5707 w 33201"/>
                  <a:gd name="connsiteY18" fmla="*/ 18813 h 36804"/>
                  <a:gd name="connsiteX19" fmla="*/ 10447 w 33201"/>
                  <a:gd name="connsiteY19" fmla="*/ 19031 h 36804"/>
                  <a:gd name="connsiteX20" fmla="*/ 14026 w 33201"/>
                  <a:gd name="connsiteY20" fmla="*/ 22755 h 36804"/>
                  <a:gd name="connsiteX21" fmla="*/ 17218 w 33201"/>
                  <a:gd name="connsiteY21" fmla="*/ 25705 h 36804"/>
                  <a:gd name="connsiteX22" fmla="*/ 18765 w 33201"/>
                  <a:gd name="connsiteY22" fmla="*/ 30518 h 36804"/>
                  <a:gd name="connsiteX23" fmla="*/ 18959 w 33201"/>
                  <a:gd name="connsiteY23" fmla="*/ 35257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01" h="36804">
                    <a:moveTo>
                      <a:pt x="21135" y="36805"/>
                    </a:moveTo>
                    <a:lnTo>
                      <a:pt x="23409" y="33250"/>
                    </a:lnTo>
                    <a:lnTo>
                      <a:pt x="25778" y="29671"/>
                    </a:lnTo>
                    <a:lnTo>
                      <a:pt x="28003" y="26116"/>
                    </a:lnTo>
                    <a:lnTo>
                      <a:pt x="30276" y="22634"/>
                    </a:lnTo>
                    <a:lnTo>
                      <a:pt x="32549" y="19128"/>
                    </a:lnTo>
                    <a:lnTo>
                      <a:pt x="33202" y="14944"/>
                    </a:lnTo>
                    <a:lnTo>
                      <a:pt x="29671" y="12453"/>
                    </a:lnTo>
                    <a:lnTo>
                      <a:pt x="25609" y="9721"/>
                    </a:lnTo>
                    <a:lnTo>
                      <a:pt x="22030" y="7375"/>
                    </a:lnTo>
                    <a:lnTo>
                      <a:pt x="18233" y="4812"/>
                    </a:lnTo>
                    <a:lnTo>
                      <a:pt x="14703" y="2370"/>
                    </a:lnTo>
                    <a:lnTo>
                      <a:pt x="11197" y="0"/>
                    </a:lnTo>
                    <a:lnTo>
                      <a:pt x="7327" y="1789"/>
                    </a:lnTo>
                    <a:lnTo>
                      <a:pt x="4740" y="5610"/>
                    </a:lnTo>
                    <a:lnTo>
                      <a:pt x="2467" y="9092"/>
                    </a:lnTo>
                    <a:lnTo>
                      <a:pt x="0" y="12889"/>
                    </a:lnTo>
                    <a:lnTo>
                      <a:pt x="2249" y="16419"/>
                    </a:lnTo>
                    <a:lnTo>
                      <a:pt x="5707" y="18813"/>
                    </a:lnTo>
                    <a:lnTo>
                      <a:pt x="10447" y="19031"/>
                    </a:lnTo>
                    <a:lnTo>
                      <a:pt x="14026" y="22755"/>
                    </a:lnTo>
                    <a:lnTo>
                      <a:pt x="17218" y="25705"/>
                    </a:lnTo>
                    <a:lnTo>
                      <a:pt x="18765" y="30518"/>
                    </a:lnTo>
                    <a:lnTo>
                      <a:pt x="18959" y="35257"/>
                    </a:lnTo>
                    <a:close/>
                  </a:path>
                </a:pathLst>
              </a:custGeom>
              <a:solidFill>
                <a:srgbClr val="31526E"/>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0543A03F-2EB4-0469-3B6F-84A807D1C2F6}"/>
                  </a:ext>
                </a:extLst>
              </p:cNvPr>
              <p:cNvSpPr/>
              <p:nvPr/>
            </p:nvSpPr>
            <p:spPr>
              <a:xfrm>
                <a:off x="3157840" y="3325888"/>
                <a:ext cx="1136894" cy="1331385"/>
              </a:xfrm>
              <a:custGeom>
                <a:avLst/>
                <a:gdLst>
                  <a:gd name="connsiteX0" fmla="*/ 613107 w 1136894"/>
                  <a:gd name="connsiteY0" fmla="*/ 1278645 h 1331385"/>
                  <a:gd name="connsiteX1" fmla="*/ 619694 w 1136894"/>
                  <a:gd name="connsiteY1" fmla="*/ 1279515 h 1331385"/>
                  <a:gd name="connsiteX2" fmla="*/ 627533 w 1136894"/>
                  <a:gd name="connsiteY2" fmla="*/ 1280579 h 1331385"/>
                  <a:gd name="connsiteX3" fmla="*/ 633359 w 1136894"/>
                  <a:gd name="connsiteY3" fmla="*/ 1281353 h 1331385"/>
                  <a:gd name="connsiteX4" fmla="*/ 639255 w 1136894"/>
                  <a:gd name="connsiteY4" fmla="*/ 1282345 h 1331385"/>
                  <a:gd name="connsiteX5" fmla="*/ 647065 w 1136894"/>
                  <a:gd name="connsiteY5" fmla="*/ 1283650 h 1331385"/>
                  <a:gd name="connsiteX6" fmla="*/ 654852 w 1136894"/>
                  <a:gd name="connsiteY6" fmla="*/ 1284956 h 1331385"/>
                  <a:gd name="connsiteX7" fmla="*/ 666604 w 1136894"/>
                  <a:gd name="connsiteY7" fmla="*/ 1286625 h 1331385"/>
                  <a:gd name="connsiteX8" fmla="*/ 674439 w 1136894"/>
                  <a:gd name="connsiteY8" fmla="*/ 1287713 h 1331385"/>
                  <a:gd name="connsiteX9" fmla="*/ 682250 w 1136894"/>
                  <a:gd name="connsiteY9" fmla="*/ 1288874 h 1331385"/>
                  <a:gd name="connsiteX10" fmla="*/ 690061 w 1136894"/>
                  <a:gd name="connsiteY10" fmla="*/ 1290107 h 1331385"/>
                  <a:gd name="connsiteX11" fmla="*/ 697871 w 1136894"/>
                  <a:gd name="connsiteY11" fmla="*/ 1291316 h 1331385"/>
                  <a:gd name="connsiteX12" fmla="*/ 705682 w 1136894"/>
                  <a:gd name="connsiteY12" fmla="*/ 1292549 h 1331385"/>
                  <a:gd name="connsiteX13" fmla="*/ 713493 w 1136894"/>
                  <a:gd name="connsiteY13" fmla="*/ 1293758 h 1331385"/>
                  <a:gd name="connsiteX14" fmla="*/ 720675 w 1136894"/>
                  <a:gd name="connsiteY14" fmla="*/ 1294871 h 1331385"/>
                  <a:gd name="connsiteX15" fmla="*/ 725221 w 1136894"/>
                  <a:gd name="connsiteY15" fmla="*/ 1295572 h 1331385"/>
                  <a:gd name="connsiteX16" fmla="*/ 736950 w 1136894"/>
                  <a:gd name="connsiteY16" fmla="*/ 1297361 h 1331385"/>
                  <a:gd name="connsiteX17" fmla="*/ 776052 w 1136894"/>
                  <a:gd name="connsiteY17" fmla="*/ 1303214 h 1331385"/>
                  <a:gd name="connsiteX18" fmla="*/ 783863 w 1136894"/>
                  <a:gd name="connsiteY18" fmla="*/ 1304374 h 1331385"/>
                  <a:gd name="connsiteX19" fmla="*/ 791698 w 1136894"/>
                  <a:gd name="connsiteY19" fmla="*/ 1305535 h 1331385"/>
                  <a:gd name="connsiteX20" fmla="*/ 799508 w 1136894"/>
                  <a:gd name="connsiteY20" fmla="*/ 1306671 h 1331385"/>
                  <a:gd name="connsiteX21" fmla="*/ 811261 w 1136894"/>
                  <a:gd name="connsiteY21" fmla="*/ 1308389 h 1331385"/>
                  <a:gd name="connsiteX22" fmla="*/ 819071 w 1136894"/>
                  <a:gd name="connsiteY22" fmla="*/ 1309549 h 1331385"/>
                  <a:gd name="connsiteX23" fmla="*/ 830800 w 1136894"/>
                  <a:gd name="connsiteY23" fmla="*/ 1311290 h 1331385"/>
                  <a:gd name="connsiteX24" fmla="*/ 838635 w 1136894"/>
                  <a:gd name="connsiteY24" fmla="*/ 1312427 h 1331385"/>
                  <a:gd name="connsiteX25" fmla="*/ 846445 w 1136894"/>
                  <a:gd name="connsiteY25" fmla="*/ 1313539 h 1331385"/>
                  <a:gd name="connsiteX26" fmla="*/ 862115 w 1136894"/>
                  <a:gd name="connsiteY26" fmla="*/ 1315740 h 1331385"/>
                  <a:gd name="connsiteX27" fmla="*/ 877785 w 1136894"/>
                  <a:gd name="connsiteY27" fmla="*/ 1317916 h 1331385"/>
                  <a:gd name="connsiteX28" fmla="*/ 882912 w 1136894"/>
                  <a:gd name="connsiteY28" fmla="*/ 1318642 h 1331385"/>
                  <a:gd name="connsiteX29" fmla="*/ 893431 w 1136894"/>
                  <a:gd name="connsiteY29" fmla="*/ 1320093 h 1331385"/>
                  <a:gd name="connsiteX30" fmla="*/ 909101 w 1136894"/>
                  <a:gd name="connsiteY30" fmla="*/ 1322245 h 1331385"/>
                  <a:gd name="connsiteX31" fmla="*/ 924771 w 1136894"/>
                  <a:gd name="connsiteY31" fmla="*/ 1324397 h 1331385"/>
                  <a:gd name="connsiteX32" fmla="*/ 940416 w 1136894"/>
                  <a:gd name="connsiteY32" fmla="*/ 1326718 h 1331385"/>
                  <a:gd name="connsiteX33" fmla="*/ 947792 w 1136894"/>
                  <a:gd name="connsiteY33" fmla="*/ 1327806 h 1331385"/>
                  <a:gd name="connsiteX34" fmla="*/ 956062 w 1136894"/>
                  <a:gd name="connsiteY34" fmla="*/ 1329064 h 1331385"/>
                  <a:gd name="connsiteX35" fmla="*/ 971708 w 1136894"/>
                  <a:gd name="connsiteY35" fmla="*/ 1331386 h 1331385"/>
                  <a:gd name="connsiteX36" fmla="*/ 973111 w 1136894"/>
                  <a:gd name="connsiteY36" fmla="*/ 1326622 h 1331385"/>
                  <a:gd name="connsiteX37" fmla="*/ 973763 w 1136894"/>
                  <a:gd name="connsiteY37" fmla="*/ 1322003 h 1331385"/>
                  <a:gd name="connsiteX38" fmla="*/ 974416 w 1136894"/>
                  <a:gd name="connsiteY38" fmla="*/ 1317408 h 1331385"/>
                  <a:gd name="connsiteX39" fmla="*/ 975069 w 1136894"/>
                  <a:gd name="connsiteY39" fmla="*/ 1312790 h 1331385"/>
                  <a:gd name="connsiteX40" fmla="*/ 975722 w 1136894"/>
                  <a:gd name="connsiteY40" fmla="*/ 1308171 h 1331385"/>
                  <a:gd name="connsiteX41" fmla="*/ 977028 w 1136894"/>
                  <a:gd name="connsiteY41" fmla="*/ 1298933 h 1331385"/>
                  <a:gd name="connsiteX42" fmla="*/ 977681 w 1136894"/>
                  <a:gd name="connsiteY42" fmla="*/ 1294363 h 1331385"/>
                  <a:gd name="connsiteX43" fmla="*/ 978285 w 1136894"/>
                  <a:gd name="connsiteY43" fmla="*/ 1289696 h 1331385"/>
                  <a:gd name="connsiteX44" fmla="*/ 980051 w 1136894"/>
                  <a:gd name="connsiteY44" fmla="*/ 1275815 h 1331385"/>
                  <a:gd name="connsiteX45" fmla="*/ 980655 w 1136894"/>
                  <a:gd name="connsiteY45" fmla="*/ 1271197 h 1331385"/>
                  <a:gd name="connsiteX46" fmla="*/ 981840 w 1136894"/>
                  <a:gd name="connsiteY46" fmla="*/ 1261959 h 1331385"/>
                  <a:gd name="connsiteX47" fmla="*/ 982445 w 1136894"/>
                  <a:gd name="connsiteY47" fmla="*/ 1257316 h 1331385"/>
                  <a:gd name="connsiteX48" fmla="*/ 983025 w 1136894"/>
                  <a:gd name="connsiteY48" fmla="*/ 1252698 h 1331385"/>
                  <a:gd name="connsiteX49" fmla="*/ 983630 w 1136894"/>
                  <a:gd name="connsiteY49" fmla="*/ 1248079 h 1331385"/>
                  <a:gd name="connsiteX50" fmla="*/ 985395 w 1136894"/>
                  <a:gd name="connsiteY50" fmla="*/ 1234198 h 1331385"/>
                  <a:gd name="connsiteX51" fmla="*/ 986024 w 1136894"/>
                  <a:gd name="connsiteY51" fmla="*/ 1229579 h 1331385"/>
                  <a:gd name="connsiteX52" fmla="*/ 986652 w 1136894"/>
                  <a:gd name="connsiteY52" fmla="*/ 1224961 h 1331385"/>
                  <a:gd name="connsiteX53" fmla="*/ 987305 w 1136894"/>
                  <a:gd name="connsiteY53" fmla="*/ 1220342 h 1331385"/>
                  <a:gd name="connsiteX54" fmla="*/ 987934 w 1136894"/>
                  <a:gd name="connsiteY54" fmla="*/ 1215723 h 1331385"/>
                  <a:gd name="connsiteX55" fmla="*/ 989216 w 1136894"/>
                  <a:gd name="connsiteY55" fmla="*/ 1206462 h 1331385"/>
                  <a:gd name="connsiteX56" fmla="*/ 990497 w 1136894"/>
                  <a:gd name="connsiteY56" fmla="*/ 1197224 h 1331385"/>
                  <a:gd name="connsiteX57" fmla="*/ 991150 w 1136894"/>
                  <a:gd name="connsiteY57" fmla="*/ 1192605 h 1331385"/>
                  <a:gd name="connsiteX58" fmla="*/ 991779 w 1136894"/>
                  <a:gd name="connsiteY58" fmla="*/ 1187987 h 1331385"/>
                  <a:gd name="connsiteX59" fmla="*/ 992408 w 1136894"/>
                  <a:gd name="connsiteY59" fmla="*/ 1183368 h 1331385"/>
                  <a:gd name="connsiteX60" fmla="*/ 993036 w 1136894"/>
                  <a:gd name="connsiteY60" fmla="*/ 1178725 h 1331385"/>
                  <a:gd name="connsiteX61" fmla="*/ 995527 w 1136894"/>
                  <a:gd name="connsiteY61" fmla="*/ 1160250 h 1331385"/>
                  <a:gd name="connsiteX62" fmla="*/ 996785 w 1136894"/>
                  <a:gd name="connsiteY62" fmla="*/ 1150988 h 1331385"/>
                  <a:gd name="connsiteX63" fmla="*/ 999928 w 1136894"/>
                  <a:gd name="connsiteY63" fmla="*/ 1127870 h 1331385"/>
                  <a:gd name="connsiteX64" fmla="*/ 1000557 w 1136894"/>
                  <a:gd name="connsiteY64" fmla="*/ 1123227 h 1331385"/>
                  <a:gd name="connsiteX65" fmla="*/ 1001186 w 1136894"/>
                  <a:gd name="connsiteY65" fmla="*/ 1118608 h 1331385"/>
                  <a:gd name="connsiteX66" fmla="*/ 1001790 w 1136894"/>
                  <a:gd name="connsiteY66" fmla="*/ 1113990 h 1331385"/>
                  <a:gd name="connsiteX67" fmla="*/ 1002419 w 1136894"/>
                  <a:gd name="connsiteY67" fmla="*/ 1109371 h 1331385"/>
                  <a:gd name="connsiteX68" fmla="*/ 1003096 w 1136894"/>
                  <a:gd name="connsiteY68" fmla="*/ 1104752 h 1331385"/>
                  <a:gd name="connsiteX69" fmla="*/ 1003773 w 1136894"/>
                  <a:gd name="connsiteY69" fmla="*/ 1100109 h 1331385"/>
                  <a:gd name="connsiteX70" fmla="*/ 1004426 w 1136894"/>
                  <a:gd name="connsiteY70" fmla="*/ 1095491 h 1331385"/>
                  <a:gd name="connsiteX71" fmla="*/ 1005103 w 1136894"/>
                  <a:gd name="connsiteY71" fmla="*/ 1090872 h 1331385"/>
                  <a:gd name="connsiteX72" fmla="*/ 1005780 w 1136894"/>
                  <a:gd name="connsiteY72" fmla="*/ 1086253 h 1331385"/>
                  <a:gd name="connsiteX73" fmla="*/ 1006458 w 1136894"/>
                  <a:gd name="connsiteY73" fmla="*/ 1081634 h 1331385"/>
                  <a:gd name="connsiteX74" fmla="*/ 1007134 w 1136894"/>
                  <a:gd name="connsiteY74" fmla="*/ 1077016 h 1331385"/>
                  <a:gd name="connsiteX75" fmla="*/ 1009142 w 1136894"/>
                  <a:gd name="connsiteY75" fmla="*/ 1063159 h 1331385"/>
                  <a:gd name="connsiteX76" fmla="*/ 1009819 w 1136894"/>
                  <a:gd name="connsiteY76" fmla="*/ 1058541 h 1331385"/>
                  <a:gd name="connsiteX77" fmla="*/ 1010496 w 1136894"/>
                  <a:gd name="connsiteY77" fmla="*/ 1053922 h 1331385"/>
                  <a:gd name="connsiteX78" fmla="*/ 1011173 w 1136894"/>
                  <a:gd name="connsiteY78" fmla="*/ 1049279 h 1331385"/>
                  <a:gd name="connsiteX79" fmla="*/ 1013857 w 1136894"/>
                  <a:gd name="connsiteY79" fmla="*/ 1030804 h 1331385"/>
                  <a:gd name="connsiteX80" fmla="*/ 1014534 w 1136894"/>
                  <a:gd name="connsiteY80" fmla="*/ 1026185 h 1331385"/>
                  <a:gd name="connsiteX81" fmla="*/ 1015211 w 1136894"/>
                  <a:gd name="connsiteY81" fmla="*/ 1021567 h 1331385"/>
                  <a:gd name="connsiteX82" fmla="*/ 1016565 w 1136894"/>
                  <a:gd name="connsiteY82" fmla="*/ 1012305 h 1331385"/>
                  <a:gd name="connsiteX83" fmla="*/ 1017218 w 1136894"/>
                  <a:gd name="connsiteY83" fmla="*/ 1007686 h 1331385"/>
                  <a:gd name="connsiteX84" fmla="*/ 1017896 w 1136894"/>
                  <a:gd name="connsiteY84" fmla="*/ 1003067 h 1331385"/>
                  <a:gd name="connsiteX85" fmla="*/ 1019927 w 1136894"/>
                  <a:gd name="connsiteY85" fmla="*/ 989187 h 1331385"/>
                  <a:gd name="connsiteX86" fmla="*/ 1020604 w 1136894"/>
                  <a:gd name="connsiteY86" fmla="*/ 984568 h 1331385"/>
                  <a:gd name="connsiteX87" fmla="*/ 1021934 w 1136894"/>
                  <a:gd name="connsiteY87" fmla="*/ 975330 h 1331385"/>
                  <a:gd name="connsiteX88" fmla="*/ 1022611 w 1136894"/>
                  <a:gd name="connsiteY88" fmla="*/ 970688 h 1331385"/>
                  <a:gd name="connsiteX89" fmla="*/ 1023288 w 1136894"/>
                  <a:gd name="connsiteY89" fmla="*/ 966069 h 1331385"/>
                  <a:gd name="connsiteX90" fmla="*/ 1025295 w 1136894"/>
                  <a:gd name="connsiteY90" fmla="*/ 952188 h 1331385"/>
                  <a:gd name="connsiteX91" fmla="*/ 1025972 w 1136894"/>
                  <a:gd name="connsiteY91" fmla="*/ 947570 h 1331385"/>
                  <a:gd name="connsiteX92" fmla="*/ 1027327 w 1136894"/>
                  <a:gd name="connsiteY92" fmla="*/ 938332 h 1331385"/>
                  <a:gd name="connsiteX93" fmla="*/ 1028003 w 1136894"/>
                  <a:gd name="connsiteY93" fmla="*/ 933689 h 1331385"/>
                  <a:gd name="connsiteX94" fmla="*/ 1028681 w 1136894"/>
                  <a:gd name="connsiteY94" fmla="*/ 929071 h 1331385"/>
                  <a:gd name="connsiteX95" fmla="*/ 1029334 w 1136894"/>
                  <a:gd name="connsiteY95" fmla="*/ 924452 h 1331385"/>
                  <a:gd name="connsiteX96" fmla="*/ 1030011 w 1136894"/>
                  <a:gd name="connsiteY96" fmla="*/ 919833 h 1331385"/>
                  <a:gd name="connsiteX97" fmla="*/ 1031365 w 1136894"/>
                  <a:gd name="connsiteY97" fmla="*/ 910571 h 1331385"/>
                  <a:gd name="connsiteX98" fmla="*/ 1032042 w 1136894"/>
                  <a:gd name="connsiteY98" fmla="*/ 905953 h 1331385"/>
                  <a:gd name="connsiteX99" fmla="*/ 1032719 w 1136894"/>
                  <a:gd name="connsiteY99" fmla="*/ 901309 h 1331385"/>
                  <a:gd name="connsiteX100" fmla="*/ 1033372 w 1136894"/>
                  <a:gd name="connsiteY100" fmla="*/ 896691 h 1331385"/>
                  <a:gd name="connsiteX101" fmla="*/ 1034726 w 1136894"/>
                  <a:gd name="connsiteY101" fmla="*/ 887429 h 1331385"/>
                  <a:gd name="connsiteX102" fmla="*/ 1035403 w 1136894"/>
                  <a:gd name="connsiteY102" fmla="*/ 882811 h 1331385"/>
                  <a:gd name="connsiteX103" fmla="*/ 1036080 w 1136894"/>
                  <a:gd name="connsiteY103" fmla="*/ 878192 h 1331385"/>
                  <a:gd name="connsiteX104" fmla="*/ 1036757 w 1136894"/>
                  <a:gd name="connsiteY104" fmla="*/ 873549 h 1331385"/>
                  <a:gd name="connsiteX105" fmla="*/ 1037410 w 1136894"/>
                  <a:gd name="connsiteY105" fmla="*/ 868930 h 1331385"/>
                  <a:gd name="connsiteX106" fmla="*/ 1037966 w 1136894"/>
                  <a:gd name="connsiteY106" fmla="*/ 864287 h 1331385"/>
                  <a:gd name="connsiteX107" fmla="*/ 1038499 w 1136894"/>
                  <a:gd name="connsiteY107" fmla="*/ 859644 h 1331385"/>
                  <a:gd name="connsiteX108" fmla="*/ 1039055 w 1136894"/>
                  <a:gd name="connsiteY108" fmla="*/ 855001 h 1331385"/>
                  <a:gd name="connsiteX109" fmla="*/ 1039587 w 1136894"/>
                  <a:gd name="connsiteY109" fmla="*/ 850358 h 1331385"/>
                  <a:gd name="connsiteX110" fmla="*/ 1040143 w 1136894"/>
                  <a:gd name="connsiteY110" fmla="*/ 845691 h 1331385"/>
                  <a:gd name="connsiteX111" fmla="*/ 1041763 w 1136894"/>
                  <a:gd name="connsiteY111" fmla="*/ 831762 h 1331385"/>
                  <a:gd name="connsiteX112" fmla="*/ 1042295 w 1136894"/>
                  <a:gd name="connsiteY112" fmla="*/ 827119 h 1331385"/>
                  <a:gd name="connsiteX113" fmla="*/ 1042851 w 1136894"/>
                  <a:gd name="connsiteY113" fmla="*/ 822476 h 1331385"/>
                  <a:gd name="connsiteX114" fmla="*/ 1043383 w 1136894"/>
                  <a:gd name="connsiteY114" fmla="*/ 817834 h 1331385"/>
                  <a:gd name="connsiteX115" fmla="*/ 1043940 w 1136894"/>
                  <a:gd name="connsiteY115" fmla="*/ 813191 h 1331385"/>
                  <a:gd name="connsiteX116" fmla="*/ 1044471 w 1136894"/>
                  <a:gd name="connsiteY116" fmla="*/ 808523 h 1331385"/>
                  <a:gd name="connsiteX117" fmla="*/ 1045003 w 1136894"/>
                  <a:gd name="connsiteY117" fmla="*/ 803881 h 1331385"/>
                  <a:gd name="connsiteX118" fmla="*/ 1045560 w 1136894"/>
                  <a:gd name="connsiteY118" fmla="*/ 799238 h 1331385"/>
                  <a:gd name="connsiteX119" fmla="*/ 1046091 w 1136894"/>
                  <a:gd name="connsiteY119" fmla="*/ 794595 h 1331385"/>
                  <a:gd name="connsiteX120" fmla="*/ 1046648 w 1136894"/>
                  <a:gd name="connsiteY120" fmla="*/ 789952 h 1331385"/>
                  <a:gd name="connsiteX121" fmla="*/ 1047180 w 1136894"/>
                  <a:gd name="connsiteY121" fmla="*/ 785309 h 1331385"/>
                  <a:gd name="connsiteX122" fmla="*/ 1047736 w 1136894"/>
                  <a:gd name="connsiteY122" fmla="*/ 780642 h 1331385"/>
                  <a:gd name="connsiteX123" fmla="*/ 1048268 w 1136894"/>
                  <a:gd name="connsiteY123" fmla="*/ 775999 h 1331385"/>
                  <a:gd name="connsiteX124" fmla="*/ 1048800 w 1136894"/>
                  <a:gd name="connsiteY124" fmla="*/ 771356 h 1331385"/>
                  <a:gd name="connsiteX125" fmla="*/ 1049356 w 1136894"/>
                  <a:gd name="connsiteY125" fmla="*/ 766713 h 1331385"/>
                  <a:gd name="connsiteX126" fmla="*/ 1049888 w 1136894"/>
                  <a:gd name="connsiteY126" fmla="*/ 762070 h 1331385"/>
                  <a:gd name="connsiteX127" fmla="*/ 1050420 w 1136894"/>
                  <a:gd name="connsiteY127" fmla="*/ 757524 h 1331385"/>
                  <a:gd name="connsiteX128" fmla="*/ 1051097 w 1136894"/>
                  <a:gd name="connsiteY128" fmla="*/ 752784 h 1331385"/>
                  <a:gd name="connsiteX129" fmla="*/ 1052403 w 1136894"/>
                  <a:gd name="connsiteY129" fmla="*/ 743498 h 1331385"/>
                  <a:gd name="connsiteX130" fmla="*/ 1053709 w 1136894"/>
                  <a:gd name="connsiteY130" fmla="*/ 734236 h 1331385"/>
                  <a:gd name="connsiteX131" fmla="*/ 1055015 w 1136894"/>
                  <a:gd name="connsiteY131" fmla="*/ 724975 h 1331385"/>
                  <a:gd name="connsiteX132" fmla="*/ 1055668 w 1136894"/>
                  <a:gd name="connsiteY132" fmla="*/ 720332 h 1331385"/>
                  <a:gd name="connsiteX133" fmla="*/ 1056321 w 1136894"/>
                  <a:gd name="connsiteY133" fmla="*/ 715713 h 1331385"/>
                  <a:gd name="connsiteX134" fmla="*/ 1056973 w 1136894"/>
                  <a:gd name="connsiteY134" fmla="*/ 711070 h 1331385"/>
                  <a:gd name="connsiteX135" fmla="*/ 1057626 w 1136894"/>
                  <a:gd name="connsiteY135" fmla="*/ 706451 h 1331385"/>
                  <a:gd name="connsiteX136" fmla="*/ 1058932 w 1136894"/>
                  <a:gd name="connsiteY136" fmla="*/ 697166 h 1331385"/>
                  <a:gd name="connsiteX137" fmla="*/ 1059585 w 1136894"/>
                  <a:gd name="connsiteY137" fmla="*/ 692547 h 1331385"/>
                  <a:gd name="connsiteX138" fmla="*/ 1060238 w 1136894"/>
                  <a:gd name="connsiteY138" fmla="*/ 687904 h 1331385"/>
                  <a:gd name="connsiteX139" fmla="*/ 1061544 w 1136894"/>
                  <a:gd name="connsiteY139" fmla="*/ 678642 h 1331385"/>
                  <a:gd name="connsiteX140" fmla="*/ 1062197 w 1136894"/>
                  <a:gd name="connsiteY140" fmla="*/ 673999 h 1331385"/>
                  <a:gd name="connsiteX141" fmla="*/ 1062850 w 1136894"/>
                  <a:gd name="connsiteY141" fmla="*/ 669356 h 1331385"/>
                  <a:gd name="connsiteX142" fmla="*/ 1063503 w 1136894"/>
                  <a:gd name="connsiteY142" fmla="*/ 664738 h 1331385"/>
                  <a:gd name="connsiteX143" fmla="*/ 1064809 w 1136894"/>
                  <a:gd name="connsiteY143" fmla="*/ 655452 h 1331385"/>
                  <a:gd name="connsiteX144" fmla="*/ 1065461 w 1136894"/>
                  <a:gd name="connsiteY144" fmla="*/ 650833 h 1331385"/>
                  <a:gd name="connsiteX145" fmla="*/ 1066114 w 1136894"/>
                  <a:gd name="connsiteY145" fmla="*/ 646190 h 1331385"/>
                  <a:gd name="connsiteX146" fmla="*/ 1066767 w 1136894"/>
                  <a:gd name="connsiteY146" fmla="*/ 641547 h 1331385"/>
                  <a:gd name="connsiteX147" fmla="*/ 1067420 w 1136894"/>
                  <a:gd name="connsiteY147" fmla="*/ 636928 h 1331385"/>
                  <a:gd name="connsiteX148" fmla="*/ 1068073 w 1136894"/>
                  <a:gd name="connsiteY148" fmla="*/ 632285 h 1331385"/>
                  <a:gd name="connsiteX149" fmla="*/ 1069379 w 1136894"/>
                  <a:gd name="connsiteY149" fmla="*/ 623024 h 1331385"/>
                  <a:gd name="connsiteX150" fmla="*/ 1070032 w 1136894"/>
                  <a:gd name="connsiteY150" fmla="*/ 618381 h 1331385"/>
                  <a:gd name="connsiteX151" fmla="*/ 1071338 w 1136894"/>
                  <a:gd name="connsiteY151" fmla="*/ 609095 h 1331385"/>
                  <a:gd name="connsiteX152" fmla="*/ 1071991 w 1136894"/>
                  <a:gd name="connsiteY152" fmla="*/ 604476 h 1331385"/>
                  <a:gd name="connsiteX153" fmla="*/ 1073296 w 1136894"/>
                  <a:gd name="connsiteY153" fmla="*/ 595190 h 1331385"/>
                  <a:gd name="connsiteX154" fmla="*/ 1073949 w 1136894"/>
                  <a:gd name="connsiteY154" fmla="*/ 590571 h 1331385"/>
                  <a:gd name="connsiteX155" fmla="*/ 1075255 w 1136894"/>
                  <a:gd name="connsiteY155" fmla="*/ 581286 h 1331385"/>
                  <a:gd name="connsiteX156" fmla="*/ 1075908 w 1136894"/>
                  <a:gd name="connsiteY156" fmla="*/ 576643 h 1331385"/>
                  <a:gd name="connsiteX157" fmla="*/ 1077214 w 1136894"/>
                  <a:gd name="connsiteY157" fmla="*/ 567381 h 1331385"/>
                  <a:gd name="connsiteX158" fmla="*/ 1077867 w 1136894"/>
                  <a:gd name="connsiteY158" fmla="*/ 562738 h 1331385"/>
                  <a:gd name="connsiteX159" fmla="*/ 1078520 w 1136894"/>
                  <a:gd name="connsiteY159" fmla="*/ 558095 h 1331385"/>
                  <a:gd name="connsiteX160" fmla="*/ 1079825 w 1136894"/>
                  <a:gd name="connsiteY160" fmla="*/ 548833 h 1331385"/>
                  <a:gd name="connsiteX161" fmla="*/ 1080478 w 1136894"/>
                  <a:gd name="connsiteY161" fmla="*/ 544191 h 1331385"/>
                  <a:gd name="connsiteX162" fmla="*/ 1081784 w 1136894"/>
                  <a:gd name="connsiteY162" fmla="*/ 534905 h 1331385"/>
                  <a:gd name="connsiteX163" fmla="*/ 1082437 w 1136894"/>
                  <a:gd name="connsiteY163" fmla="*/ 530286 h 1331385"/>
                  <a:gd name="connsiteX164" fmla="*/ 1083090 w 1136894"/>
                  <a:gd name="connsiteY164" fmla="*/ 525643 h 1331385"/>
                  <a:gd name="connsiteX165" fmla="*/ 1084396 w 1136894"/>
                  <a:gd name="connsiteY165" fmla="*/ 516357 h 1331385"/>
                  <a:gd name="connsiteX166" fmla="*/ 1085049 w 1136894"/>
                  <a:gd name="connsiteY166" fmla="*/ 511714 h 1331385"/>
                  <a:gd name="connsiteX167" fmla="*/ 1086354 w 1136894"/>
                  <a:gd name="connsiteY167" fmla="*/ 502453 h 1331385"/>
                  <a:gd name="connsiteX168" fmla="*/ 1087007 w 1136894"/>
                  <a:gd name="connsiteY168" fmla="*/ 497810 h 1331385"/>
                  <a:gd name="connsiteX169" fmla="*/ 1088313 w 1136894"/>
                  <a:gd name="connsiteY169" fmla="*/ 488524 h 1331385"/>
                  <a:gd name="connsiteX170" fmla="*/ 1088966 w 1136894"/>
                  <a:gd name="connsiteY170" fmla="*/ 483905 h 1331385"/>
                  <a:gd name="connsiteX171" fmla="*/ 1089619 w 1136894"/>
                  <a:gd name="connsiteY171" fmla="*/ 479262 h 1331385"/>
                  <a:gd name="connsiteX172" fmla="*/ 1090925 w 1136894"/>
                  <a:gd name="connsiteY172" fmla="*/ 469976 h 1331385"/>
                  <a:gd name="connsiteX173" fmla="*/ 1091578 w 1136894"/>
                  <a:gd name="connsiteY173" fmla="*/ 465333 h 1331385"/>
                  <a:gd name="connsiteX174" fmla="*/ 1092908 w 1136894"/>
                  <a:gd name="connsiteY174" fmla="*/ 456071 h 1331385"/>
                  <a:gd name="connsiteX175" fmla="*/ 1093561 w 1136894"/>
                  <a:gd name="connsiteY175" fmla="*/ 451429 h 1331385"/>
                  <a:gd name="connsiteX176" fmla="*/ 1094867 w 1136894"/>
                  <a:gd name="connsiteY176" fmla="*/ 442143 h 1331385"/>
                  <a:gd name="connsiteX177" fmla="*/ 1095520 w 1136894"/>
                  <a:gd name="connsiteY177" fmla="*/ 437500 h 1331385"/>
                  <a:gd name="connsiteX178" fmla="*/ 1096173 w 1136894"/>
                  <a:gd name="connsiteY178" fmla="*/ 432857 h 1331385"/>
                  <a:gd name="connsiteX179" fmla="*/ 1096825 w 1136894"/>
                  <a:gd name="connsiteY179" fmla="*/ 428214 h 1331385"/>
                  <a:gd name="connsiteX180" fmla="*/ 1098131 w 1136894"/>
                  <a:gd name="connsiteY180" fmla="*/ 418952 h 1331385"/>
                  <a:gd name="connsiteX181" fmla="*/ 1098784 w 1136894"/>
                  <a:gd name="connsiteY181" fmla="*/ 414309 h 1331385"/>
                  <a:gd name="connsiteX182" fmla="*/ 1100090 w 1136894"/>
                  <a:gd name="connsiteY182" fmla="*/ 405023 h 1331385"/>
                  <a:gd name="connsiteX183" fmla="*/ 1100743 w 1136894"/>
                  <a:gd name="connsiteY183" fmla="*/ 400381 h 1331385"/>
                  <a:gd name="connsiteX184" fmla="*/ 1101396 w 1136894"/>
                  <a:gd name="connsiteY184" fmla="*/ 395738 h 1331385"/>
                  <a:gd name="connsiteX185" fmla="*/ 1102049 w 1136894"/>
                  <a:gd name="connsiteY185" fmla="*/ 391119 h 1331385"/>
                  <a:gd name="connsiteX186" fmla="*/ 1102702 w 1136894"/>
                  <a:gd name="connsiteY186" fmla="*/ 386476 h 1331385"/>
                  <a:gd name="connsiteX187" fmla="*/ 1103354 w 1136894"/>
                  <a:gd name="connsiteY187" fmla="*/ 381833 h 1331385"/>
                  <a:gd name="connsiteX188" fmla="*/ 1104660 w 1136894"/>
                  <a:gd name="connsiteY188" fmla="*/ 372547 h 1331385"/>
                  <a:gd name="connsiteX189" fmla="*/ 1105313 w 1136894"/>
                  <a:gd name="connsiteY189" fmla="*/ 367904 h 1331385"/>
                  <a:gd name="connsiteX190" fmla="*/ 1106619 w 1136894"/>
                  <a:gd name="connsiteY190" fmla="*/ 358618 h 1331385"/>
                  <a:gd name="connsiteX191" fmla="*/ 1107272 w 1136894"/>
                  <a:gd name="connsiteY191" fmla="*/ 354000 h 1331385"/>
                  <a:gd name="connsiteX192" fmla="*/ 1107925 w 1136894"/>
                  <a:gd name="connsiteY192" fmla="*/ 349357 h 1331385"/>
                  <a:gd name="connsiteX193" fmla="*/ 1108554 w 1136894"/>
                  <a:gd name="connsiteY193" fmla="*/ 344714 h 1331385"/>
                  <a:gd name="connsiteX194" fmla="*/ 1109182 w 1136894"/>
                  <a:gd name="connsiteY194" fmla="*/ 340071 h 1331385"/>
                  <a:gd name="connsiteX195" fmla="*/ 1109811 w 1136894"/>
                  <a:gd name="connsiteY195" fmla="*/ 335404 h 1331385"/>
                  <a:gd name="connsiteX196" fmla="*/ 1110440 w 1136894"/>
                  <a:gd name="connsiteY196" fmla="*/ 330785 h 1331385"/>
                  <a:gd name="connsiteX197" fmla="*/ 1111093 w 1136894"/>
                  <a:gd name="connsiteY197" fmla="*/ 326142 h 1331385"/>
                  <a:gd name="connsiteX198" fmla="*/ 1111721 w 1136894"/>
                  <a:gd name="connsiteY198" fmla="*/ 321475 h 1331385"/>
                  <a:gd name="connsiteX199" fmla="*/ 1112326 w 1136894"/>
                  <a:gd name="connsiteY199" fmla="*/ 316832 h 1331385"/>
                  <a:gd name="connsiteX200" fmla="*/ 1112979 w 1136894"/>
                  <a:gd name="connsiteY200" fmla="*/ 312189 h 1331385"/>
                  <a:gd name="connsiteX201" fmla="*/ 1113608 w 1136894"/>
                  <a:gd name="connsiteY201" fmla="*/ 307546 h 1331385"/>
                  <a:gd name="connsiteX202" fmla="*/ 1114236 w 1136894"/>
                  <a:gd name="connsiteY202" fmla="*/ 302903 h 1331385"/>
                  <a:gd name="connsiteX203" fmla="*/ 1115494 w 1136894"/>
                  <a:gd name="connsiteY203" fmla="*/ 293617 h 1331385"/>
                  <a:gd name="connsiteX204" fmla="*/ 1116123 w 1136894"/>
                  <a:gd name="connsiteY204" fmla="*/ 288974 h 1331385"/>
                  <a:gd name="connsiteX205" fmla="*/ 1116751 w 1136894"/>
                  <a:gd name="connsiteY205" fmla="*/ 284331 h 1331385"/>
                  <a:gd name="connsiteX206" fmla="*/ 1117380 w 1136894"/>
                  <a:gd name="connsiteY206" fmla="*/ 279688 h 1331385"/>
                  <a:gd name="connsiteX207" fmla="*/ 1120524 w 1136894"/>
                  <a:gd name="connsiteY207" fmla="*/ 256474 h 1331385"/>
                  <a:gd name="connsiteX208" fmla="*/ 1121152 w 1136894"/>
                  <a:gd name="connsiteY208" fmla="*/ 251807 h 1331385"/>
                  <a:gd name="connsiteX209" fmla="*/ 1121781 w 1136894"/>
                  <a:gd name="connsiteY209" fmla="*/ 247164 h 1331385"/>
                  <a:gd name="connsiteX210" fmla="*/ 1122410 w 1136894"/>
                  <a:gd name="connsiteY210" fmla="*/ 242521 h 1331385"/>
                  <a:gd name="connsiteX211" fmla="*/ 1123039 w 1136894"/>
                  <a:gd name="connsiteY211" fmla="*/ 237878 h 1331385"/>
                  <a:gd name="connsiteX212" fmla="*/ 1123667 w 1136894"/>
                  <a:gd name="connsiteY212" fmla="*/ 233235 h 1331385"/>
                  <a:gd name="connsiteX213" fmla="*/ 1125554 w 1136894"/>
                  <a:gd name="connsiteY213" fmla="*/ 219306 h 1331385"/>
                  <a:gd name="connsiteX214" fmla="*/ 1126182 w 1136894"/>
                  <a:gd name="connsiteY214" fmla="*/ 214663 h 1331385"/>
                  <a:gd name="connsiteX215" fmla="*/ 1126811 w 1136894"/>
                  <a:gd name="connsiteY215" fmla="*/ 210020 h 1331385"/>
                  <a:gd name="connsiteX216" fmla="*/ 1127440 w 1136894"/>
                  <a:gd name="connsiteY216" fmla="*/ 205377 h 1331385"/>
                  <a:gd name="connsiteX217" fmla="*/ 1129979 w 1136894"/>
                  <a:gd name="connsiteY217" fmla="*/ 186781 h 1331385"/>
                  <a:gd name="connsiteX218" fmla="*/ 1131236 w 1136894"/>
                  <a:gd name="connsiteY218" fmla="*/ 177496 h 1331385"/>
                  <a:gd name="connsiteX219" fmla="*/ 1131865 w 1136894"/>
                  <a:gd name="connsiteY219" fmla="*/ 172853 h 1331385"/>
                  <a:gd name="connsiteX220" fmla="*/ 1132494 w 1136894"/>
                  <a:gd name="connsiteY220" fmla="*/ 168210 h 1331385"/>
                  <a:gd name="connsiteX221" fmla="*/ 1133123 w 1136894"/>
                  <a:gd name="connsiteY221" fmla="*/ 163567 h 1331385"/>
                  <a:gd name="connsiteX222" fmla="*/ 1133751 w 1136894"/>
                  <a:gd name="connsiteY222" fmla="*/ 158924 h 1331385"/>
                  <a:gd name="connsiteX223" fmla="*/ 1134380 w 1136894"/>
                  <a:gd name="connsiteY223" fmla="*/ 154257 h 1331385"/>
                  <a:gd name="connsiteX224" fmla="*/ 1135009 w 1136894"/>
                  <a:gd name="connsiteY224" fmla="*/ 149614 h 1331385"/>
                  <a:gd name="connsiteX225" fmla="*/ 1135637 w 1136894"/>
                  <a:gd name="connsiteY225" fmla="*/ 144971 h 1331385"/>
                  <a:gd name="connsiteX226" fmla="*/ 1136266 w 1136894"/>
                  <a:gd name="connsiteY226" fmla="*/ 140328 h 1331385"/>
                  <a:gd name="connsiteX227" fmla="*/ 1136895 w 1136894"/>
                  <a:gd name="connsiteY227" fmla="*/ 135685 h 1331385"/>
                  <a:gd name="connsiteX228" fmla="*/ 1129737 w 1136894"/>
                  <a:gd name="connsiteY228" fmla="*/ 134452 h 1331385"/>
                  <a:gd name="connsiteX229" fmla="*/ 1122482 w 1136894"/>
                  <a:gd name="connsiteY229" fmla="*/ 133412 h 1331385"/>
                  <a:gd name="connsiteX230" fmla="*/ 1115204 w 1136894"/>
                  <a:gd name="connsiteY230" fmla="*/ 132372 h 1331385"/>
                  <a:gd name="connsiteX231" fmla="*/ 1107925 w 1136894"/>
                  <a:gd name="connsiteY231" fmla="*/ 131308 h 1331385"/>
                  <a:gd name="connsiteX232" fmla="*/ 1100670 w 1136894"/>
                  <a:gd name="connsiteY232" fmla="*/ 130244 h 1331385"/>
                  <a:gd name="connsiteX233" fmla="*/ 1093392 w 1136894"/>
                  <a:gd name="connsiteY233" fmla="*/ 129180 h 1331385"/>
                  <a:gd name="connsiteX234" fmla="*/ 1082485 w 1136894"/>
                  <a:gd name="connsiteY234" fmla="*/ 127584 h 1331385"/>
                  <a:gd name="connsiteX235" fmla="*/ 1071579 w 1136894"/>
                  <a:gd name="connsiteY235" fmla="*/ 125988 h 1331385"/>
                  <a:gd name="connsiteX236" fmla="*/ 1064301 w 1136894"/>
                  <a:gd name="connsiteY236" fmla="*/ 124924 h 1331385"/>
                  <a:gd name="connsiteX237" fmla="*/ 1057046 w 1136894"/>
                  <a:gd name="connsiteY237" fmla="*/ 123836 h 1331385"/>
                  <a:gd name="connsiteX238" fmla="*/ 1049767 w 1136894"/>
                  <a:gd name="connsiteY238" fmla="*/ 122748 h 1331385"/>
                  <a:gd name="connsiteX239" fmla="*/ 1042513 w 1136894"/>
                  <a:gd name="connsiteY239" fmla="*/ 121684 h 1331385"/>
                  <a:gd name="connsiteX240" fmla="*/ 1035234 w 1136894"/>
                  <a:gd name="connsiteY240" fmla="*/ 120595 h 1331385"/>
                  <a:gd name="connsiteX241" fmla="*/ 1024328 w 1136894"/>
                  <a:gd name="connsiteY241" fmla="*/ 118951 h 1331385"/>
                  <a:gd name="connsiteX242" fmla="*/ 1013446 w 1136894"/>
                  <a:gd name="connsiteY242" fmla="*/ 117307 h 1331385"/>
                  <a:gd name="connsiteX243" fmla="*/ 1006167 w 1136894"/>
                  <a:gd name="connsiteY243" fmla="*/ 116194 h 1331385"/>
                  <a:gd name="connsiteX244" fmla="*/ 998913 w 1136894"/>
                  <a:gd name="connsiteY244" fmla="*/ 115106 h 1331385"/>
                  <a:gd name="connsiteX245" fmla="*/ 991634 w 1136894"/>
                  <a:gd name="connsiteY245" fmla="*/ 113994 h 1331385"/>
                  <a:gd name="connsiteX246" fmla="*/ 984379 w 1136894"/>
                  <a:gd name="connsiteY246" fmla="*/ 112881 h 1331385"/>
                  <a:gd name="connsiteX247" fmla="*/ 979833 w 1136894"/>
                  <a:gd name="connsiteY247" fmla="*/ 112180 h 1331385"/>
                  <a:gd name="connsiteX248" fmla="*/ 973473 w 1136894"/>
                  <a:gd name="connsiteY248" fmla="*/ 111213 h 1331385"/>
                  <a:gd name="connsiteX249" fmla="*/ 940803 w 1136894"/>
                  <a:gd name="connsiteY249" fmla="*/ 106135 h 1331385"/>
                  <a:gd name="connsiteX250" fmla="*/ 922667 w 1136894"/>
                  <a:gd name="connsiteY250" fmla="*/ 103305 h 1331385"/>
                  <a:gd name="connsiteX251" fmla="*/ 915388 w 1136894"/>
                  <a:gd name="connsiteY251" fmla="*/ 102217 h 1331385"/>
                  <a:gd name="connsiteX252" fmla="*/ 904482 w 1136894"/>
                  <a:gd name="connsiteY252" fmla="*/ 100621 h 1331385"/>
                  <a:gd name="connsiteX253" fmla="*/ 897203 w 1136894"/>
                  <a:gd name="connsiteY253" fmla="*/ 99557 h 1331385"/>
                  <a:gd name="connsiteX254" fmla="*/ 882670 w 1136894"/>
                  <a:gd name="connsiteY254" fmla="*/ 97429 h 1331385"/>
                  <a:gd name="connsiteX255" fmla="*/ 875415 w 1136894"/>
                  <a:gd name="connsiteY255" fmla="*/ 96341 h 1331385"/>
                  <a:gd name="connsiteX256" fmla="*/ 868137 w 1136894"/>
                  <a:gd name="connsiteY256" fmla="*/ 95277 h 1331385"/>
                  <a:gd name="connsiteX257" fmla="*/ 857231 w 1136894"/>
                  <a:gd name="connsiteY257" fmla="*/ 93657 h 1331385"/>
                  <a:gd name="connsiteX258" fmla="*/ 831791 w 1136894"/>
                  <a:gd name="connsiteY258" fmla="*/ 89836 h 1331385"/>
                  <a:gd name="connsiteX259" fmla="*/ 799097 w 1136894"/>
                  <a:gd name="connsiteY259" fmla="*/ 84879 h 1331385"/>
                  <a:gd name="connsiteX260" fmla="*/ 770055 w 1136894"/>
                  <a:gd name="connsiteY260" fmla="*/ 80405 h 1331385"/>
                  <a:gd name="connsiteX261" fmla="*/ 755521 w 1136894"/>
                  <a:gd name="connsiteY261" fmla="*/ 78156 h 1331385"/>
                  <a:gd name="connsiteX262" fmla="*/ 744640 w 1136894"/>
                  <a:gd name="connsiteY262" fmla="*/ 76439 h 1331385"/>
                  <a:gd name="connsiteX263" fmla="*/ 739416 w 1136894"/>
                  <a:gd name="connsiteY263" fmla="*/ 75641 h 1331385"/>
                  <a:gd name="connsiteX264" fmla="*/ 737046 w 1136894"/>
                  <a:gd name="connsiteY264" fmla="*/ 80018 h 1331385"/>
                  <a:gd name="connsiteX265" fmla="*/ 734241 w 1136894"/>
                  <a:gd name="connsiteY265" fmla="*/ 83259 h 1331385"/>
                  <a:gd name="connsiteX266" fmla="*/ 732718 w 1136894"/>
                  <a:gd name="connsiteY266" fmla="*/ 88796 h 1331385"/>
                  <a:gd name="connsiteX267" fmla="*/ 732016 w 1136894"/>
                  <a:gd name="connsiteY267" fmla="*/ 83935 h 1331385"/>
                  <a:gd name="connsiteX268" fmla="*/ 733225 w 1136894"/>
                  <a:gd name="connsiteY268" fmla="*/ 79389 h 1331385"/>
                  <a:gd name="connsiteX269" fmla="*/ 732742 w 1136894"/>
                  <a:gd name="connsiteY269" fmla="*/ 74577 h 1331385"/>
                  <a:gd name="connsiteX270" fmla="*/ 704715 w 1136894"/>
                  <a:gd name="connsiteY270" fmla="*/ 70152 h 1331385"/>
                  <a:gd name="connsiteX271" fmla="*/ 679324 w 1136894"/>
                  <a:gd name="connsiteY271" fmla="*/ 66089 h 1331385"/>
                  <a:gd name="connsiteX272" fmla="*/ 672069 w 1136894"/>
                  <a:gd name="connsiteY272" fmla="*/ 64880 h 1331385"/>
                  <a:gd name="connsiteX273" fmla="*/ 664815 w 1136894"/>
                  <a:gd name="connsiteY273" fmla="*/ 63647 h 1331385"/>
                  <a:gd name="connsiteX274" fmla="*/ 657584 w 1136894"/>
                  <a:gd name="connsiteY274" fmla="*/ 62390 h 1331385"/>
                  <a:gd name="connsiteX275" fmla="*/ 650330 w 1136894"/>
                  <a:gd name="connsiteY275" fmla="*/ 61156 h 1331385"/>
                  <a:gd name="connsiteX276" fmla="*/ 643099 w 1136894"/>
                  <a:gd name="connsiteY276" fmla="*/ 59923 h 1331385"/>
                  <a:gd name="connsiteX277" fmla="*/ 635845 w 1136894"/>
                  <a:gd name="connsiteY277" fmla="*/ 58665 h 1331385"/>
                  <a:gd name="connsiteX278" fmla="*/ 628612 w 1136894"/>
                  <a:gd name="connsiteY278" fmla="*/ 57432 h 1331385"/>
                  <a:gd name="connsiteX279" fmla="*/ 621372 w 1136894"/>
                  <a:gd name="connsiteY279" fmla="*/ 56175 h 1331385"/>
                  <a:gd name="connsiteX280" fmla="*/ 614130 w 1136894"/>
                  <a:gd name="connsiteY280" fmla="*/ 54917 h 1331385"/>
                  <a:gd name="connsiteX281" fmla="*/ 606889 w 1136894"/>
                  <a:gd name="connsiteY281" fmla="*/ 53660 h 1331385"/>
                  <a:gd name="connsiteX282" fmla="*/ 599649 w 1136894"/>
                  <a:gd name="connsiteY282" fmla="*/ 52378 h 1331385"/>
                  <a:gd name="connsiteX283" fmla="*/ 592412 w 1136894"/>
                  <a:gd name="connsiteY283" fmla="*/ 51121 h 1331385"/>
                  <a:gd name="connsiteX284" fmla="*/ 585174 w 1136894"/>
                  <a:gd name="connsiteY284" fmla="*/ 49863 h 1331385"/>
                  <a:gd name="connsiteX285" fmla="*/ 577939 w 1136894"/>
                  <a:gd name="connsiteY285" fmla="*/ 48581 h 1331385"/>
                  <a:gd name="connsiteX286" fmla="*/ 570699 w 1136894"/>
                  <a:gd name="connsiteY286" fmla="*/ 47300 h 1331385"/>
                  <a:gd name="connsiteX287" fmla="*/ 563463 w 1136894"/>
                  <a:gd name="connsiteY287" fmla="*/ 46018 h 1331385"/>
                  <a:gd name="connsiteX288" fmla="*/ 556228 w 1136894"/>
                  <a:gd name="connsiteY288" fmla="*/ 44737 h 1331385"/>
                  <a:gd name="connsiteX289" fmla="*/ 548995 w 1136894"/>
                  <a:gd name="connsiteY289" fmla="*/ 43455 h 1331385"/>
                  <a:gd name="connsiteX290" fmla="*/ 538143 w 1136894"/>
                  <a:gd name="connsiteY290" fmla="*/ 41521 h 1331385"/>
                  <a:gd name="connsiteX291" fmla="*/ 530907 w 1136894"/>
                  <a:gd name="connsiteY291" fmla="*/ 40215 h 1331385"/>
                  <a:gd name="connsiteX292" fmla="*/ 523677 w 1136894"/>
                  <a:gd name="connsiteY292" fmla="*/ 38909 h 1331385"/>
                  <a:gd name="connsiteX293" fmla="*/ 516442 w 1136894"/>
                  <a:gd name="connsiteY293" fmla="*/ 37627 h 1331385"/>
                  <a:gd name="connsiteX294" fmla="*/ 509211 w 1136894"/>
                  <a:gd name="connsiteY294" fmla="*/ 36321 h 1331385"/>
                  <a:gd name="connsiteX295" fmla="*/ 501978 w 1136894"/>
                  <a:gd name="connsiteY295" fmla="*/ 35015 h 1331385"/>
                  <a:gd name="connsiteX296" fmla="*/ 491135 w 1136894"/>
                  <a:gd name="connsiteY296" fmla="*/ 33033 h 1331385"/>
                  <a:gd name="connsiteX297" fmla="*/ 484788 w 1136894"/>
                  <a:gd name="connsiteY297" fmla="*/ 31872 h 1331385"/>
                  <a:gd name="connsiteX298" fmla="*/ 476675 w 1136894"/>
                  <a:gd name="connsiteY298" fmla="*/ 30397 h 1331385"/>
                  <a:gd name="connsiteX299" fmla="*/ 469447 w 1136894"/>
                  <a:gd name="connsiteY299" fmla="*/ 29091 h 1331385"/>
                  <a:gd name="connsiteX300" fmla="*/ 462214 w 1136894"/>
                  <a:gd name="connsiteY300" fmla="*/ 27785 h 1331385"/>
                  <a:gd name="connsiteX301" fmla="*/ 454988 w 1136894"/>
                  <a:gd name="connsiteY301" fmla="*/ 26455 h 1331385"/>
                  <a:gd name="connsiteX302" fmla="*/ 447758 w 1136894"/>
                  <a:gd name="connsiteY302" fmla="*/ 25125 h 1331385"/>
                  <a:gd name="connsiteX303" fmla="*/ 440530 w 1136894"/>
                  <a:gd name="connsiteY303" fmla="*/ 23795 h 1331385"/>
                  <a:gd name="connsiteX304" fmla="*/ 433304 w 1136894"/>
                  <a:gd name="connsiteY304" fmla="*/ 22465 h 1331385"/>
                  <a:gd name="connsiteX305" fmla="*/ 426079 w 1136894"/>
                  <a:gd name="connsiteY305" fmla="*/ 21135 h 1331385"/>
                  <a:gd name="connsiteX306" fmla="*/ 418853 w 1136894"/>
                  <a:gd name="connsiteY306" fmla="*/ 19805 h 1331385"/>
                  <a:gd name="connsiteX307" fmla="*/ 411627 w 1136894"/>
                  <a:gd name="connsiteY307" fmla="*/ 18451 h 1331385"/>
                  <a:gd name="connsiteX308" fmla="*/ 404404 w 1136894"/>
                  <a:gd name="connsiteY308" fmla="*/ 17097 h 1331385"/>
                  <a:gd name="connsiteX309" fmla="*/ 397181 w 1136894"/>
                  <a:gd name="connsiteY309" fmla="*/ 15767 h 1331385"/>
                  <a:gd name="connsiteX310" fmla="*/ 389958 w 1136894"/>
                  <a:gd name="connsiteY310" fmla="*/ 14412 h 1331385"/>
                  <a:gd name="connsiteX311" fmla="*/ 382732 w 1136894"/>
                  <a:gd name="connsiteY311" fmla="*/ 13058 h 1331385"/>
                  <a:gd name="connsiteX312" fmla="*/ 375512 w 1136894"/>
                  <a:gd name="connsiteY312" fmla="*/ 11680 h 1331385"/>
                  <a:gd name="connsiteX313" fmla="*/ 364681 w 1136894"/>
                  <a:gd name="connsiteY313" fmla="*/ 9649 h 1331385"/>
                  <a:gd name="connsiteX314" fmla="*/ 357460 w 1136894"/>
                  <a:gd name="connsiteY314" fmla="*/ 8295 h 1331385"/>
                  <a:gd name="connsiteX315" fmla="*/ 350242 w 1136894"/>
                  <a:gd name="connsiteY315" fmla="*/ 6916 h 1331385"/>
                  <a:gd name="connsiteX316" fmla="*/ 343023 w 1136894"/>
                  <a:gd name="connsiteY316" fmla="*/ 5538 h 1331385"/>
                  <a:gd name="connsiteX317" fmla="*/ 335805 w 1136894"/>
                  <a:gd name="connsiteY317" fmla="*/ 4159 h 1331385"/>
                  <a:gd name="connsiteX318" fmla="*/ 328587 w 1136894"/>
                  <a:gd name="connsiteY318" fmla="*/ 2781 h 1331385"/>
                  <a:gd name="connsiteX319" fmla="*/ 321371 w 1136894"/>
                  <a:gd name="connsiteY319" fmla="*/ 1402 h 1331385"/>
                  <a:gd name="connsiteX320" fmla="*/ 314152 w 1136894"/>
                  <a:gd name="connsiteY320" fmla="*/ 0 h 1331385"/>
                  <a:gd name="connsiteX321" fmla="*/ 312208 w 1136894"/>
                  <a:gd name="connsiteY321" fmla="*/ 4377 h 1331385"/>
                  <a:gd name="connsiteX322" fmla="*/ 311289 w 1136894"/>
                  <a:gd name="connsiteY322" fmla="*/ 8971 h 1331385"/>
                  <a:gd name="connsiteX323" fmla="*/ 310373 w 1136894"/>
                  <a:gd name="connsiteY323" fmla="*/ 13566 h 1331385"/>
                  <a:gd name="connsiteX324" fmla="*/ 309454 w 1136894"/>
                  <a:gd name="connsiteY324" fmla="*/ 18161 h 1331385"/>
                  <a:gd name="connsiteX325" fmla="*/ 308537 w 1136894"/>
                  <a:gd name="connsiteY325" fmla="*/ 22755 h 1331385"/>
                  <a:gd name="connsiteX326" fmla="*/ 307621 w 1136894"/>
                  <a:gd name="connsiteY326" fmla="*/ 27374 h 1331385"/>
                  <a:gd name="connsiteX327" fmla="*/ 306702 w 1136894"/>
                  <a:gd name="connsiteY327" fmla="*/ 31968 h 1331385"/>
                  <a:gd name="connsiteX328" fmla="*/ 305785 w 1136894"/>
                  <a:gd name="connsiteY328" fmla="*/ 36563 h 1331385"/>
                  <a:gd name="connsiteX329" fmla="*/ 304867 w 1136894"/>
                  <a:gd name="connsiteY329" fmla="*/ 41158 h 1331385"/>
                  <a:gd name="connsiteX330" fmla="*/ 303950 w 1136894"/>
                  <a:gd name="connsiteY330" fmla="*/ 45752 h 1331385"/>
                  <a:gd name="connsiteX331" fmla="*/ 302115 w 1136894"/>
                  <a:gd name="connsiteY331" fmla="*/ 54941 h 1331385"/>
                  <a:gd name="connsiteX332" fmla="*/ 301198 w 1136894"/>
                  <a:gd name="connsiteY332" fmla="*/ 59536 h 1331385"/>
                  <a:gd name="connsiteX333" fmla="*/ 299360 w 1136894"/>
                  <a:gd name="connsiteY333" fmla="*/ 68749 h 1331385"/>
                  <a:gd name="connsiteX334" fmla="*/ 298441 w 1136894"/>
                  <a:gd name="connsiteY334" fmla="*/ 73344 h 1331385"/>
                  <a:gd name="connsiteX335" fmla="*/ 296608 w 1136894"/>
                  <a:gd name="connsiteY335" fmla="*/ 82533 h 1331385"/>
                  <a:gd name="connsiteX336" fmla="*/ 295690 w 1136894"/>
                  <a:gd name="connsiteY336" fmla="*/ 87128 h 1331385"/>
                  <a:gd name="connsiteX337" fmla="*/ 294773 w 1136894"/>
                  <a:gd name="connsiteY337" fmla="*/ 91722 h 1331385"/>
                  <a:gd name="connsiteX338" fmla="*/ 293854 w 1136894"/>
                  <a:gd name="connsiteY338" fmla="*/ 96317 h 1331385"/>
                  <a:gd name="connsiteX339" fmla="*/ 292938 w 1136894"/>
                  <a:gd name="connsiteY339" fmla="*/ 100911 h 1331385"/>
                  <a:gd name="connsiteX340" fmla="*/ 292021 w 1136894"/>
                  <a:gd name="connsiteY340" fmla="*/ 105530 h 1331385"/>
                  <a:gd name="connsiteX341" fmla="*/ 290183 w 1136894"/>
                  <a:gd name="connsiteY341" fmla="*/ 114719 h 1331385"/>
                  <a:gd name="connsiteX342" fmla="*/ 289264 w 1136894"/>
                  <a:gd name="connsiteY342" fmla="*/ 119314 h 1331385"/>
                  <a:gd name="connsiteX343" fmla="*/ 287429 w 1136894"/>
                  <a:gd name="connsiteY343" fmla="*/ 128503 h 1331385"/>
                  <a:gd name="connsiteX344" fmla="*/ 286513 w 1136894"/>
                  <a:gd name="connsiteY344" fmla="*/ 133098 h 1331385"/>
                  <a:gd name="connsiteX345" fmla="*/ 285594 w 1136894"/>
                  <a:gd name="connsiteY345" fmla="*/ 137692 h 1331385"/>
                  <a:gd name="connsiteX346" fmla="*/ 284677 w 1136894"/>
                  <a:gd name="connsiteY346" fmla="*/ 142286 h 1331385"/>
                  <a:gd name="connsiteX347" fmla="*/ 282839 w 1136894"/>
                  <a:gd name="connsiteY347" fmla="*/ 151476 h 1331385"/>
                  <a:gd name="connsiteX348" fmla="*/ 281923 w 1136894"/>
                  <a:gd name="connsiteY348" fmla="*/ 156070 h 1331385"/>
                  <a:gd name="connsiteX349" fmla="*/ 281004 w 1136894"/>
                  <a:gd name="connsiteY349" fmla="*/ 160665 h 1331385"/>
                  <a:gd name="connsiteX350" fmla="*/ 280087 w 1136894"/>
                  <a:gd name="connsiteY350" fmla="*/ 165284 h 1331385"/>
                  <a:gd name="connsiteX351" fmla="*/ 278303 w 1136894"/>
                  <a:gd name="connsiteY351" fmla="*/ 169709 h 1331385"/>
                  <a:gd name="connsiteX352" fmla="*/ 274937 w 1136894"/>
                  <a:gd name="connsiteY352" fmla="*/ 173651 h 1331385"/>
                  <a:gd name="connsiteX353" fmla="*/ 272526 w 1136894"/>
                  <a:gd name="connsiteY353" fmla="*/ 177230 h 1331385"/>
                  <a:gd name="connsiteX354" fmla="*/ 270052 w 1136894"/>
                  <a:gd name="connsiteY354" fmla="*/ 182429 h 1331385"/>
                  <a:gd name="connsiteX355" fmla="*/ 265931 w 1136894"/>
                  <a:gd name="connsiteY355" fmla="*/ 184218 h 1331385"/>
                  <a:gd name="connsiteX356" fmla="*/ 266746 w 1136894"/>
                  <a:gd name="connsiteY356" fmla="*/ 188522 h 1331385"/>
                  <a:gd name="connsiteX357" fmla="*/ 264756 w 1136894"/>
                  <a:gd name="connsiteY357" fmla="*/ 193311 h 1331385"/>
                  <a:gd name="connsiteX358" fmla="*/ 260901 w 1136894"/>
                  <a:gd name="connsiteY358" fmla="*/ 198195 h 1331385"/>
                  <a:gd name="connsiteX359" fmla="*/ 260130 w 1136894"/>
                  <a:gd name="connsiteY359" fmla="*/ 204386 h 1331385"/>
                  <a:gd name="connsiteX360" fmla="*/ 256793 w 1136894"/>
                  <a:gd name="connsiteY360" fmla="*/ 201799 h 1331385"/>
                  <a:gd name="connsiteX361" fmla="*/ 253064 w 1136894"/>
                  <a:gd name="connsiteY361" fmla="*/ 199525 h 1331385"/>
                  <a:gd name="connsiteX362" fmla="*/ 248663 w 1136894"/>
                  <a:gd name="connsiteY362" fmla="*/ 200444 h 1331385"/>
                  <a:gd name="connsiteX363" fmla="*/ 243906 w 1136894"/>
                  <a:gd name="connsiteY363" fmla="*/ 200541 h 1331385"/>
                  <a:gd name="connsiteX364" fmla="*/ 239070 w 1136894"/>
                  <a:gd name="connsiteY364" fmla="*/ 204096 h 1331385"/>
                  <a:gd name="connsiteX365" fmla="*/ 237839 w 1136894"/>
                  <a:gd name="connsiteY365" fmla="*/ 199840 h 1331385"/>
                  <a:gd name="connsiteX366" fmla="*/ 233590 w 1136894"/>
                  <a:gd name="connsiteY366" fmla="*/ 199549 h 1331385"/>
                  <a:gd name="connsiteX367" fmla="*/ 233685 w 1136894"/>
                  <a:gd name="connsiteY367" fmla="*/ 194471 h 1331385"/>
                  <a:gd name="connsiteX368" fmla="*/ 229523 w 1136894"/>
                  <a:gd name="connsiteY368" fmla="*/ 195124 h 1331385"/>
                  <a:gd name="connsiteX369" fmla="*/ 226176 w 1136894"/>
                  <a:gd name="connsiteY369" fmla="*/ 192271 h 1331385"/>
                  <a:gd name="connsiteX370" fmla="*/ 226771 w 1136894"/>
                  <a:gd name="connsiteY370" fmla="*/ 184000 h 1331385"/>
                  <a:gd name="connsiteX371" fmla="*/ 226193 w 1136894"/>
                  <a:gd name="connsiteY371" fmla="*/ 179624 h 1331385"/>
                  <a:gd name="connsiteX372" fmla="*/ 224699 w 1136894"/>
                  <a:gd name="connsiteY372" fmla="*/ 175198 h 1331385"/>
                  <a:gd name="connsiteX373" fmla="*/ 220252 w 1136894"/>
                  <a:gd name="connsiteY373" fmla="*/ 173409 h 1331385"/>
                  <a:gd name="connsiteX374" fmla="*/ 215734 w 1136894"/>
                  <a:gd name="connsiteY374" fmla="*/ 173820 h 1331385"/>
                  <a:gd name="connsiteX375" fmla="*/ 216537 w 1136894"/>
                  <a:gd name="connsiteY375" fmla="*/ 179672 h 1331385"/>
                  <a:gd name="connsiteX376" fmla="*/ 213868 w 1136894"/>
                  <a:gd name="connsiteY376" fmla="*/ 176286 h 1331385"/>
                  <a:gd name="connsiteX377" fmla="*/ 212005 w 1136894"/>
                  <a:gd name="connsiteY377" fmla="*/ 180687 h 1331385"/>
                  <a:gd name="connsiteX378" fmla="*/ 208569 w 1136894"/>
                  <a:gd name="connsiteY378" fmla="*/ 184170 h 1331385"/>
                  <a:gd name="connsiteX379" fmla="*/ 204969 w 1136894"/>
                  <a:gd name="connsiteY379" fmla="*/ 188377 h 1331385"/>
                  <a:gd name="connsiteX380" fmla="*/ 203624 w 1136894"/>
                  <a:gd name="connsiteY380" fmla="*/ 183831 h 1331385"/>
                  <a:gd name="connsiteX381" fmla="*/ 206436 w 1136894"/>
                  <a:gd name="connsiteY381" fmla="*/ 180397 h 1331385"/>
                  <a:gd name="connsiteX382" fmla="*/ 201319 w 1136894"/>
                  <a:gd name="connsiteY382" fmla="*/ 175633 h 1331385"/>
                  <a:gd name="connsiteX383" fmla="*/ 197965 w 1136894"/>
                  <a:gd name="connsiteY383" fmla="*/ 171136 h 1331385"/>
                  <a:gd name="connsiteX384" fmla="*/ 197310 w 1136894"/>
                  <a:gd name="connsiteY384" fmla="*/ 164752 h 1331385"/>
                  <a:gd name="connsiteX385" fmla="*/ 192399 w 1136894"/>
                  <a:gd name="connsiteY385" fmla="*/ 160979 h 1331385"/>
                  <a:gd name="connsiteX386" fmla="*/ 188203 w 1136894"/>
                  <a:gd name="connsiteY386" fmla="*/ 163011 h 1331385"/>
                  <a:gd name="connsiteX387" fmla="*/ 184353 w 1136894"/>
                  <a:gd name="connsiteY387" fmla="*/ 164921 h 1331385"/>
                  <a:gd name="connsiteX388" fmla="*/ 180864 w 1136894"/>
                  <a:gd name="connsiteY388" fmla="*/ 161995 h 1331385"/>
                  <a:gd name="connsiteX389" fmla="*/ 177345 w 1136894"/>
                  <a:gd name="connsiteY389" fmla="*/ 164292 h 1331385"/>
                  <a:gd name="connsiteX390" fmla="*/ 173196 w 1136894"/>
                  <a:gd name="connsiteY390" fmla="*/ 166324 h 1331385"/>
                  <a:gd name="connsiteX391" fmla="*/ 167806 w 1136894"/>
                  <a:gd name="connsiteY391" fmla="*/ 170289 h 1331385"/>
                  <a:gd name="connsiteX392" fmla="*/ 162449 w 1136894"/>
                  <a:gd name="connsiteY392" fmla="*/ 173892 h 1331385"/>
                  <a:gd name="connsiteX393" fmla="*/ 162268 w 1136894"/>
                  <a:gd name="connsiteY393" fmla="*/ 178366 h 1331385"/>
                  <a:gd name="connsiteX394" fmla="*/ 159773 w 1136894"/>
                  <a:gd name="connsiteY394" fmla="*/ 183009 h 1331385"/>
                  <a:gd name="connsiteX395" fmla="*/ 157081 w 1136894"/>
                  <a:gd name="connsiteY395" fmla="*/ 187193 h 1331385"/>
                  <a:gd name="connsiteX396" fmla="*/ 157086 w 1136894"/>
                  <a:gd name="connsiteY396" fmla="*/ 192658 h 1331385"/>
                  <a:gd name="connsiteX397" fmla="*/ 157006 w 1136894"/>
                  <a:gd name="connsiteY397" fmla="*/ 198485 h 1331385"/>
                  <a:gd name="connsiteX398" fmla="*/ 160111 w 1136894"/>
                  <a:gd name="connsiteY398" fmla="*/ 202548 h 1331385"/>
                  <a:gd name="connsiteX399" fmla="*/ 159855 w 1136894"/>
                  <a:gd name="connsiteY399" fmla="*/ 207288 h 1331385"/>
                  <a:gd name="connsiteX400" fmla="*/ 162802 w 1136894"/>
                  <a:gd name="connsiteY400" fmla="*/ 213890 h 1331385"/>
                  <a:gd name="connsiteX401" fmla="*/ 161830 w 1136894"/>
                  <a:gd name="connsiteY401" fmla="*/ 218049 h 1331385"/>
                  <a:gd name="connsiteX402" fmla="*/ 157930 w 1136894"/>
                  <a:gd name="connsiteY402" fmla="*/ 219814 h 1331385"/>
                  <a:gd name="connsiteX403" fmla="*/ 158002 w 1136894"/>
                  <a:gd name="connsiteY403" fmla="*/ 224360 h 1331385"/>
                  <a:gd name="connsiteX404" fmla="*/ 155013 w 1136894"/>
                  <a:gd name="connsiteY404" fmla="*/ 228906 h 1331385"/>
                  <a:gd name="connsiteX405" fmla="*/ 155867 w 1136894"/>
                  <a:gd name="connsiteY405" fmla="*/ 233477 h 1331385"/>
                  <a:gd name="connsiteX406" fmla="*/ 155204 w 1136894"/>
                  <a:gd name="connsiteY406" fmla="*/ 238120 h 1331385"/>
                  <a:gd name="connsiteX407" fmla="*/ 153942 w 1136894"/>
                  <a:gd name="connsiteY407" fmla="*/ 243512 h 1331385"/>
                  <a:gd name="connsiteX408" fmla="*/ 152327 w 1136894"/>
                  <a:gd name="connsiteY408" fmla="*/ 248591 h 1331385"/>
                  <a:gd name="connsiteX409" fmla="*/ 153592 w 1136894"/>
                  <a:gd name="connsiteY409" fmla="*/ 254152 h 1331385"/>
                  <a:gd name="connsiteX410" fmla="*/ 152622 w 1136894"/>
                  <a:gd name="connsiteY410" fmla="*/ 258288 h 1331385"/>
                  <a:gd name="connsiteX411" fmla="*/ 152721 w 1136894"/>
                  <a:gd name="connsiteY411" fmla="*/ 263341 h 1331385"/>
                  <a:gd name="connsiteX412" fmla="*/ 154953 w 1136894"/>
                  <a:gd name="connsiteY412" fmla="*/ 269339 h 1331385"/>
                  <a:gd name="connsiteX413" fmla="*/ 155004 w 1136894"/>
                  <a:gd name="connsiteY413" fmla="*/ 274514 h 1331385"/>
                  <a:gd name="connsiteX414" fmla="*/ 150586 w 1136894"/>
                  <a:gd name="connsiteY414" fmla="*/ 277053 h 1331385"/>
                  <a:gd name="connsiteX415" fmla="*/ 151899 w 1136894"/>
                  <a:gd name="connsiteY415" fmla="*/ 283461 h 1331385"/>
                  <a:gd name="connsiteX416" fmla="*/ 150332 w 1136894"/>
                  <a:gd name="connsiteY416" fmla="*/ 287910 h 1331385"/>
                  <a:gd name="connsiteX417" fmla="*/ 147609 w 1136894"/>
                  <a:gd name="connsiteY417" fmla="*/ 292166 h 1331385"/>
                  <a:gd name="connsiteX418" fmla="*/ 147280 w 1136894"/>
                  <a:gd name="connsiteY418" fmla="*/ 296858 h 1331385"/>
                  <a:gd name="connsiteX419" fmla="*/ 147428 w 1136894"/>
                  <a:gd name="connsiteY419" fmla="*/ 301670 h 1331385"/>
                  <a:gd name="connsiteX420" fmla="*/ 149459 w 1136894"/>
                  <a:gd name="connsiteY420" fmla="*/ 306506 h 1331385"/>
                  <a:gd name="connsiteX421" fmla="*/ 149807 w 1136894"/>
                  <a:gd name="connsiteY421" fmla="*/ 311705 h 1331385"/>
                  <a:gd name="connsiteX422" fmla="*/ 150801 w 1136894"/>
                  <a:gd name="connsiteY422" fmla="*/ 316663 h 1331385"/>
                  <a:gd name="connsiteX423" fmla="*/ 152170 w 1136894"/>
                  <a:gd name="connsiteY423" fmla="*/ 321717 h 1331385"/>
                  <a:gd name="connsiteX424" fmla="*/ 153253 w 1136894"/>
                  <a:gd name="connsiteY424" fmla="*/ 326698 h 1331385"/>
                  <a:gd name="connsiteX425" fmla="*/ 153214 w 1136894"/>
                  <a:gd name="connsiteY425" fmla="*/ 331462 h 1331385"/>
                  <a:gd name="connsiteX426" fmla="*/ 152707 w 1136894"/>
                  <a:gd name="connsiteY426" fmla="*/ 336153 h 1331385"/>
                  <a:gd name="connsiteX427" fmla="*/ 152196 w 1136894"/>
                  <a:gd name="connsiteY427" fmla="*/ 340821 h 1331385"/>
                  <a:gd name="connsiteX428" fmla="*/ 152049 w 1136894"/>
                  <a:gd name="connsiteY428" fmla="*/ 345439 h 1331385"/>
                  <a:gd name="connsiteX429" fmla="*/ 151952 w 1136894"/>
                  <a:gd name="connsiteY429" fmla="*/ 355088 h 1331385"/>
                  <a:gd name="connsiteX430" fmla="*/ 152008 w 1136894"/>
                  <a:gd name="connsiteY430" fmla="*/ 359562 h 1331385"/>
                  <a:gd name="connsiteX431" fmla="*/ 151662 w 1136894"/>
                  <a:gd name="connsiteY431" fmla="*/ 364591 h 1331385"/>
                  <a:gd name="connsiteX432" fmla="*/ 150351 w 1136894"/>
                  <a:gd name="connsiteY432" fmla="*/ 369113 h 1331385"/>
                  <a:gd name="connsiteX433" fmla="*/ 148545 w 1136894"/>
                  <a:gd name="connsiteY433" fmla="*/ 373514 h 1331385"/>
                  <a:gd name="connsiteX434" fmla="*/ 142511 w 1136894"/>
                  <a:gd name="connsiteY434" fmla="*/ 375473 h 1331385"/>
                  <a:gd name="connsiteX435" fmla="*/ 138062 w 1136894"/>
                  <a:gd name="connsiteY435" fmla="*/ 375280 h 1331385"/>
                  <a:gd name="connsiteX436" fmla="*/ 137576 w 1136894"/>
                  <a:gd name="connsiteY436" fmla="*/ 379705 h 1331385"/>
                  <a:gd name="connsiteX437" fmla="*/ 140857 w 1136894"/>
                  <a:gd name="connsiteY437" fmla="*/ 382510 h 1331385"/>
                  <a:gd name="connsiteX438" fmla="*/ 141012 w 1136894"/>
                  <a:gd name="connsiteY438" fmla="*/ 387347 h 1331385"/>
                  <a:gd name="connsiteX439" fmla="*/ 136732 w 1136894"/>
                  <a:gd name="connsiteY439" fmla="*/ 389184 h 1331385"/>
                  <a:gd name="connsiteX440" fmla="*/ 133487 w 1136894"/>
                  <a:gd name="connsiteY440" fmla="*/ 393005 h 1331385"/>
                  <a:gd name="connsiteX441" fmla="*/ 133878 w 1136894"/>
                  <a:gd name="connsiteY441" fmla="*/ 398301 h 1331385"/>
                  <a:gd name="connsiteX442" fmla="*/ 132471 w 1136894"/>
                  <a:gd name="connsiteY442" fmla="*/ 402944 h 1331385"/>
                  <a:gd name="connsiteX443" fmla="*/ 131910 w 1136894"/>
                  <a:gd name="connsiteY443" fmla="*/ 407272 h 1331385"/>
                  <a:gd name="connsiteX444" fmla="*/ 131702 w 1136894"/>
                  <a:gd name="connsiteY444" fmla="*/ 412230 h 1331385"/>
                  <a:gd name="connsiteX445" fmla="*/ 130527 w 1136894"/>
                  <a:gd name="connsiteY445" fmla="*/ 416486 h 1331385"/>
                  <a:gd name="connsiteX446" fmla="*/ 129688 w 1136894"/>
                  <a:gd name="connsiteY446" fmla="*/ 421733 h 1331385"/>
                  <a:gd name="connsiteX447" fmla="*/ 128493 w 1136894"/>
                  <a:gd name="connsiteY447" fmla="*/ 426352 h 1331385"/>
                  <a:gd name="connsiteX448" fmla="*/ 131039 w 1136894"/>
                  <a:gd name="connsiteY448" fmla="*/ 429955 h 1331385"/>
                  <a:gd name="connsiteX449" fmla="*/ 133591 w 1136894"/>
                  <a:gd name="connsiteY449" fmla="*/ 433921 h 1331385"/>
                  <a:gd name="connsiteX450" fmla="*/ 135329 w 1136894"/>
                  <a:gd name="connsiteY450" fmla="*/ 438927 h 1331385"/>
                  <a:gd name="connsiteX451" fmla="*/ 135912 w 1136894"/>
                  <a:gd name="connsiteY451" fmla="*/ 444972 h 1331385"/>
                  <a:gd name="connsiteX452" fmla="*/ 137943 w 1136894"/>
                  <a:gd name="connsiteY452" fmla="*/ 451525 h 1331385"/>
                  <a:gd name="connsiteX453" fmla="*/ 140780 w 1136894"/>
                  <a:gd name="connsiteY453" fmla="*/ 455757 h 1331385"/>
                  <a:gd name="connsiteX454" fmla="*/ 144342 w 1136894"/>
                  <a:gd name="connsiteY454" fmla="*/ 459796 h 1331385"/>
                  <a:gd name="connsiteX455" fmla="*/ 147004 w 1136894"/>
                  <a:gd name="connsiteY455" fmla="*/ 463906 h 1331385"/>
                  <a:gd name="connsiteX456" fmla="*/ 149810 w 1136894"/>
                  <a:gd name="connsiteY456" fmla="*/ 469227 h 1331385"/>
                  <a:gd name="connsiteX457" fmla="*/ 150588 w 1136894"/>
                  <a:gd name="connsiteY457" fmla="*/ 473458 h 1331385"/>
                  <a:gd name="connsiteX458" fmla="*/ 150516 w 1136894"/>
                  <a:gd name="connsiteY458" fmla="*/ 478899 h 1331385"/>
                  <a:gd name="connsiteX459" fmla="*/ 150849 w 1136894"/>
                  <a:gd name="connsiteY459" fmla="*/ 483736 h 1331385"/>
                  <a:gd name="connsiteX460" fmla="*/ 152803 w 1136894"/>
                  <a:gd name="connsiteY460" fmla="*/ 488911 h 1331385"/>
                  <a:gd name="connsiteX461" fmla="*/ 151553 w 1136894"/>
                  <a:gd name="connsiteY461" fmla="*/ 493336 h 1331385"/>
                  <a:gd name="connsiteX462" fmla="*/ 154409 w 1136894"/>
                  <a:gd name="connsiteY462" fmla="*/ 496891 h 1331385"/>
                  <a:gd name="connsiteX463" fmla="*/ 155891 w 1136894"/>
                  <a:gd name="connsiteY463" fmla="*/ 501727 h 1331385"/>
                  <a:gd name="connsiteX464" fmla="*/ 157045 w 1136894"/>
                  <a:gd name="connsiteY464" fmla="*/ 508740 h 1331385"/>
                  <a:gd name="connsiteX465" fmla="*/ 156428 w 1136894"/>
                  <a:gd name="connsiteY465" fmla="*/ 513455 h 1331385"/>
                  <a:gd name="connsiteX466" fmla="*/ 156121 w 1136894"/>
                  <a:gd name="connsiteY466" fmla="*/ 517929 h 1331385"/>
                  <a:gd name="connsiteX467" fmla="*/ 153986 w 1136894"/>
                  <a:gd name="connsiteY467" fmla="*/ 522330 h 1331385"/>
                  <a:gd name="connsiteX468" fmla="*/ 159076 w 1136894"/>
                  <a:gd name="connsiteY468" fmla="*/ 524216 h 1331385"/>
                  <a:gd name="connsiteX469" fmla="*/ 162660 w 1136894"/>
                  <a:gd name="connsiteY469" fmla="*/ 526465 h 1331385"/>
                  <a:gd name="connsiteX470" fmla="*/ 165840 w 1136894"/>
                  <a:gd name="connsiteY470" fmla="*/ 530020 h 1331385"/>
                  <a:gd name="connsiteX471" fmla="*/ 167695 w 1136894"/>
                  <a:gd name="connsiteY471" fmla="*/ 534155 h 1331385"/>
                  <a:gd name="connsiteX472" fmla="*/ 171032 w 1136894"/>
                  <a:gd name="connsiteY472" fmla="*/ 536694 h 1331385"/>
                  <a:gd name="connsiteX473" fmla="*/ 174088 w 1136894"/>
                  <a:gd name="connsiteY473" fmla="*/ 540757 h 1331385"/>
                  <a:gd name="connsiteX474" fmla="*/ 176545 w 1136894"/>
                  <a:gd name="connsiteY474" fmla="*/ 544142 h 1331385"/>
                  <a:gd name="connsiteX475" fmla="*/ 181621 w 1136894"/>
                  <a:gd name="connsiteY475" fmla="*/ 548495 h 1331385"/>
                  <a:gd name="connsiteX476" fmla="*/ 184965 w 1136894"/>
                  <a:gd name="connsiteY476" fmla="*/ 551228 h 1331385"/>
                  <a:gd name="connsiteX477" fmla="*/ 186605 w 1136894"/>
                  <a:gd name="connsiteY477" fmla="*/ 555798 h 1331385"/>
                  <a:gd name="connsiteX478" fmla="*/ 188065 w 1136894"/>
                  <a:gd name="connsiteY478" fmla="*/ 561577 h 1331385"/>
                  <a:gd name="connsiteX479" fmla="*/ 187439 w 1136894"/>
                  <a:gd name="connsiteY479" fmla="*/ 567163 h 1331385"/>
                  <a:gd name="connsiteX480" fmla="*/ 182835 w 1136894"/>
                  <a:gd name="connsiteY480" fmla="*/ 570331 h 1331385"/>
                  <a:gd name="connsiteX481" fmla="*/ 179527 w 1136894"/>
                  <a:gd name="connsiteY481" fmla="*/ 573693 h 1331385"/>
                  <a:gd name="connsiteX482" fmla="*/ 176161 w 1136894"/>
                  <a:gd name="connsiteY482" fmla="*/ 576643 h 1331385"/>
                  <a:gd name="connsiteX483" fmla="*/ 171798 w 1136894"/>
                  <a:gd name="connsiteY483" fmla="*/ 579109 h 1331385"/>
                  <a:gd name="connsiteX484" fmla="*/ 169085 w 1136894"/>
                  <a:gd name="connsiteY484" fmla="*/ 582592 h 1331385"/>
                  <a:gd name="connsiteX485" fmla="*/ 164872 w 1136894"/>
                  <a:gd name="connsiteY485" fmla="*/ 585373 h 1331385"/>
                  <a:gd name="connsiteX486" fmla="*/ 160619 w 1136894"/>
                  <a:gd name="connsiteY486" fmla="*/ 585808 h 1331385"/>
                  <a:gd name="connsiteX487" fmla="*/ 154523 w 1136894"/>
                  <a:gd name="connsiteY487" fmla="*/ 588033 h 1331385"/>
                  <a:gd name="connsiteX488" fmla="*/ 150233 w 1136894"/>
                  <a:gd name="connsiteY488" fmla="*/ 590112 h 1331385"/>
                  <a:gd name="connsiteX489" fmla="*/ 145829 w 1136894"/>
                  <a:gd name="connsiteY489" fmla="*/ 590281 h 1331385"/>
                  <a:gd name="connsiteX490" fmla="*/ 141796 w 1136894"/>
                  <a:gd name="connsiteY490" fmla="*/ 593473 h 1331385"/>
                  <a:gd name="connsiteX491" fmla="*/ 136517 w 1136894"/>
                  <a:gd name="connsiteY491" fmla="*/ 593304 h 1331385"/>
                  <a:gd name="connsiteX492" fmla="*/ 132326 w 1136894"/>
                  <a:gd name="connsiteY492" fmla="*/ 594586 h 1331385"/>
                  <a:gd name="connsiteX493" fmla="*/ 129325 w 1136894"/>
                  <a:gd name="connsiteY493" fmla="*/ 597560 h 1331385"/>
                  <a:gd name="connsiteX494" fmla="*/ 127045 w 1136894"/>
                  <a:gd name="connsiteY494" fmla="*/ 603074 h 1331385"/>
                  <a:gd name="connsiteX495" fmla="*/ 125599 w 1136894"/>
                  <a:gd name="connsiteY495" fmla="*/ 607571 h 1331385"/>
                  <a:gd name="connsiteX496" fmla="*/ 122661 w 1136894"/>
                  <a:gd name="connsiteY496" fmla="*/ 611658 h 1331385"/>
                  <a:gd name="connsiteX497" fmla="*/ 119277 w 1136894"/>
                  <a:gd name="connsiteY497" fmla="*/ 615866 h 1331385"/>
                  <a:gd name="connsiteX498" fmla="*/ 114942 w 1136894"/>
                  <a:gd name="connsiteY498" fmla="*/ 619759 h 1331385"/>
                  <a:gd name="connsiteX499" fmla="*/ 109351 w 1136894"/>
                  <a:gd name="connsiteY499" fmla="*/ 622395 h 1331385"/>
                  <a:gd name="connsiteX500" fmla="*/ 105610 w 1136894"/>
                  <a:gd name="connsiteY500" fmla="*/ 625781 h 1331385"/>
                  <a:gd name="connsiteX501" fmla="*/ 107339 w 1136894"/>
                  <a:gd name="connsiteY501" fmla="*/ 630061 h 1331385"/>
                  <a:gd name="connsiteX502" fmla="*/ 107039 w 1136894"/>
                  <a:gd name="connsiteY502" fmla="*/ 634631 h 1331385"/>
                  <a:gd name="connsiteX503" fmla="*/ 108279 w 1136894"/>
                  <a:gd name="connsiteY503" fmla="*/ 640628 h 1331385"/>
                  <a:gd name="connsiteX504" fmla="*/ 103605 w 1136894"/>
                  <a:gd name="connsiteY504" fmla="*/ 642490 h 1331385"/>
                  <a:gd name="connsiteX505" fmla="*/ 103615 w 1136894"/>
                  <a:gd name="connsiteY505" fmla="*/ 647689 h 1331385"/>
                  <a:gd name="connsiteX506" fmla="*/ 102889 w 1136894"/>
                  <a:gd name="connsiteY506" fmla="*/ 651849 h 1331385"/>
                  <a:gd name="connsiteX507" fmla="*/ 103542 w 1136894"/>
                  <a:gd name="connsiteY507" fmla="*/ 656129 h 1331385"/>
                  <a:gd name="connsiteX508" fmla="*/ 103719 w 1136894"/>
                  <a:gd name="connsiteY508" fmla="*/ 660482 h 1331385"/>
                  <a:gd name="connsiteX509" fmla="*/ 103702 w 1136894"/>
                  <a:gd name="connsiteY509" fmla="*/ 665221 h 1331385"/>
                  <a:gd name="connsiteX510" fmla="*/ 102877 w 1136894"/>
                  <a:gd name="connsiteY510" fmla="*/ 669840 h 1331385"/>
                  <a:gd name="connsiteX511" fmla="*/ 102836 w 1136894"/>
                  <a:gd name="connsiteY511" fmla="*/ 674604 h 1331385"/>
                  <a:gd name="connsiteX512" fmla="*/ 98597 w 1136894"/>
                  <a:gd name="connsiteY512" fmla="*/ 677530 h 1331385"/>
                  <a:gd name="connsiteX513" fmla="*/ 97054 w 1136894"/>
                  <a:gd name="connsiteY513" fmla="*/ 682148 h 1331385"/>
                  <a:gd name="connsiteX514" fmla="*/ 95011 w 1136894"/>
                  <a:gd name="connsiteY514" fmla="*/ 686284 h 1331385"/>
                  <a:gd name="connsiteX515" fmla="*/ 93843 w 1136894"/>
                  <a:gd name="connsiteY515" fmla="*/ 691894 h 1331385"/>
                  <a:gd name="connsiteX516" fmla="*/ 91306 w 1136894"/>
                  <a:gd name="connsiteY516" fmla="*/ 696150 h 1331385"/>
                  <a:gd name="connsiteX517" fmla="*/ 89517 w 1136894"/>
                  <a:gd name="connsiteY517" fmla="*/ 700019 h 1331385"/>
                  <a:gd name="connsiteX518" fmla="*/ 90573 w 1136894"/>
                  <a:gd name="connsiteY518" fmla="*/ 704976 h 1331385"/>
                  <a:gd name="connsiteX519" fmla="*/ 86204 w 1136894"/>
                  <a:gd name="connsiteY519" fmla="*/ 708386 h 1331385"/>
                  <a:gd name="connsiteX520" fmla="*/ 83273 w 1136894"/>
                  <a:gd name="connsiteY520" fmla="*/ 712231 h 1331385"/>
                  <a:gd name="connsiteX521" fmla="*/ 78804 w 1136894"/>
                  <a:gd name="connsiteY521" fmla="*/ 715012 h 1331385"/>
                  <a:gd name="connsiteX522" fmla="*/ 76018 w 1136894"/>
                  <a:gd name="connsiteY522" fmla="*/ 718276 h 1331385"/>
                  <a:gd name="connsiteX523" fmla="*/ 71649 w 1136894"/>
                  <a:gd name="connsiteY523" fmla="*/ 722750 h 1331385"/>
                  <a:gd name="connsiteX524" fmla="*/ 69301 w 1136894"/>
                  <a:gd name="connsiteY524" fmla="*/ 726474 h 1331385"/>
                  <a:gd name="connsiteX525" fmla="*/ 66072 w 1136894"/>
                  <a:gd name="connsiteY525" fmla="*/ 730537 h 1331385"/>
                  <a:gd name="connsiteX526" fmla="*/ 60605 w 1136894"/>
                  <a:gd name="connsiteY526" fmla="*/ 730246 h 1331385"/>
                  <a:gd name="connsiteX527" fmla="*/ 56329 w 1136894"/>
                  <a:gd name="connsiteY527" fmla="*/ 729352 h 1331385"/>
                  <a:gd name="connsiteX528" fmla="*/ 51580 w 1136894"/>
                  <a:gd name="connsiteY528" fmla="*/ 729473 h 1331385"/>
                  <a:gd name="connsiteX529" fmla="*/ 53275 w 1136894"/>
                  <a:gd name="connsiteY529" fmla="*/ 734212 h 1331385"/>
                  <a:gd name="connsiteX530" fmla="*/ 54092 w 1136894"/>
                  <a:gd name="connsiteY530" fmla="*/ 740572 h 1331385"/>
                  <a:gd name="connsiteX531" fmla="*/ 53382 w 1136894"/>
                  <a:gd name="connsiteY531" fmla="*/ 745578 h 1331385"/>
                  <a:gd name="connsiteX532" fmla="*/ 48439 w 1136894"/>
                  <a:gd name="connsiteY532" fmla="*/ 749205 h 1331385"/>
                  <a:gd name="connsiteX533" fmla="*/ 47220 w 1136894"/>
                  <a:gd name="connsiteY533" fmla="*/ 753969 h 1331385"/>
                  <a:gd name="connsiteX534" fmla="*/ 50949 w 1136894"/>
                  <a:gd name="connsiteY534" fmla="*/ 756339 h 1331385"/>
                  <a:gd name="connsiteX535" fmla="*/ 53776 w 1136894"/>
                  <a:gd name="connsiteY535" fmla="*/ 759821 h 1331385"/>
                  <a:gd name="connsiteX536" fmla="*/ 52076 w 1136894"/>
                  <a:gd name="connsiteY536" fmla="*/ 764633 h 1331385"/>
                  <a:gd name="connsiteX537" fmla="*/ 52755 w 1136894"/>
                  <a:gd name="connsiteY537" fmla="*/ 769542 h 1331385"/>
                  <a:gd name="connsiteX538" fmla="*/ 52013 w 1136894"/>
                  <a:gd name="connsiteY538" fmla="*/ 774161 h 1331385"/>
                  <a:gd name="connsiteX539" fmla="*/ 50700 w 1136894"/>
                  <a:gd name="connsiteY539" fmla="*/ 778659 h 1331385"/>
                  <a:gd name="connsiteX540" fmla="*/ 49297 w 1136894"/>
                  <a:gd name="connsiteY540" fmla="*/ 783132 h 1331385"/>
                  <a:gd name="connsiteX541" fmla="*/ 46473 w 1136894"/>
                  <a:gd name="connsiteY541" fmla="*/ 787340 h 1331385"/>
                  <a:gd name="connsiteX542" fmla="*/ 43636 w 1136894"/>
                  <a:gd name="connsiteY542" fmla="*/ 791548 h 1331385"/>
                  <a:gd name="connsiteX543" fmla="*/ 41731 w 1136894"/>
                  <a:gd name="connsiteY543" fmla="*/ 795925 h 1331385"/>
                  <a:gd name="connsiteX544" fmla="*/ 44860 w 1136894"/>
                  <a:gd name="connsiteY544" fmla="*/ 800858 h 1331385"/>
                  <a:gd name="connsiteX545" fmla="*/ 45825 w 1136894"/>
                  <a:gd name="connsiteY545" fmla="*/ 806275 h 1331385"/>
                  <a:gd name="connsiteX546" fmla="*/ 48030 w 1136894"/>
                  <a:gd name="connsiteY546" fmla="*/ 809926 h 1331385"/>
                  <a:gd name="connsiteX547" fmla="*/ 51237 w 1136894"/>
                  <a:gd name="connsiteY547" fmla="*/ 807000 h 1331385"/>
                  <a:gd name="connsiteX548" fmla="*/ 53580 w 1136894"/>
                  <a:gd name="connsiteY548" fmla="*/ 811184 h 1331385"/>
                  <a:gd name="connsiteX549" fmla="*/ 57848 w 1136894"/>
                  <a:gd name="connsiteY549" fmla="*/ 813191 h 1331385"/>
                  <a:gd name="connsiteX550" fmla="*/ 62762 w 1136894"/>
                  <a:gd name="connsiteY550" fmla="*/ 811885 h 1331385"/>
                  <a:gd name="connsiteX551" fmla="*/ 67131 w 1136894"/>
                  <a:gd name="connsiteY551" fmla="*/ 813698 h 1331385"/>
                  <a:gd name="connsiteX552" fmla="*/ 71479 w 1136894"/>
                  <a:gd name="connsiteY552" fmla="*/ 815391 h 1331385"/>
                  <a:gd name="connsiteX553" fmla="*/ 73532 w 1136894"/>
                  <a:gd name="connsiteY553" fmla="*/ 820808 h 1331385"/>
                  <a:gd name="connsiteX554" fmla="*/ 73590 w 1136894"/>
                  <a:gd name="connsiteY554" fmla="*/ 826055 h 1331385"/>
                  <a:gd name="connsiteX555" fmla="*/ 77206 w 1136894"/>
                  <a:gd name="connsiteY555" fmla="*/ 829078 h 1331385"/>
                  <a:gd name="connsiteX556" fmla="*/ 76110 w 1136894"/>
                  <a:gd name="connsiteY556" fmla="*/ 834495 h 1331385"/>
                  <a:gd name="connsiteX557" fmla="*/ 74060 w 1136894"/>
                  <a:gd name="connsiteY557" fmla="*/ 838267 h 1331385"/>
                  <a:gd name="connsiteX558" fmla="*/ 75559 w 1136894"/>
                  <a:gd name="connsiteY558" fmla="*/ 842620 h 1331385"/>
                  <a:gd name="connsiteX559" fmla="*/ 74371 w 1136894"/>
                  <a:gd name="connsiteY559" fmla="*/ 848448 h 1331385"/>
                  <a:gd name="connsiteX560" fmla="*/ 72715 w 1136894"/>
                  <a:gd name="connsiteY560" fmla="*/ 853937 h 1331385"/>
                  <a:gd name="connsiteX561" fmla="*/ 69840 w 1136894"/>
                  <a:gd name="connsiteY561" fmla="*/ 857323 h 1331385"/>
                  <a:gd name="connsiteX562" fmla="*/ 62612 w 1136894"/>
                  <a:gd name="connsiteY562" fmla="*/ 861917 h 1331385"/>
                  <a:gd name="connsiteX563" fmla="*/ 59330 w 1136894"/>
                  <a:gd name="connsiteY563" fmla="*/ 866101 h 1331385"/>
                  <a:gd name="connsiteX564" fmla="*/ 58910 w 1136894"/>
                  <a:gd name="connsiteY564" fmla="*/ 870792 h 1331385"/>
                  <a:gd name="connsiteX565" fmla="*/ 51836 w 1136894"/>
                  <a:gd name="connsiteY565" fmla="*/ 871953 h 1331385"/>
                  <a:gd name="connsiteX566" fmla="*/ 48250 w 1136894"/>
                  <a:gd name="connsiteY566" fmla="*/ 874395 h 1331385"/>
                  <a:gd name="connsiteX567" fmla="*/ 42398 w 1136894"/>
                  <a:gd name="connsiteY567" fmla="*/ 873234 h 1331385"/>
                  <a:gd name="connsiteX568" fmla="*/ 36889 w 1136894"/>
                  <a:gd name="connsiteY568" fmla="*/ 873766 h 1331385"/>
                  <a:gd name="connsiteX569" fmla="*/ 31906 w 1136894"/>
                  <a:gd name="connsiteY569" fmla="*/ 871711 h 1331385"/>
                  <a:gd name="connsiteX570" fmla="*/ 27509 w 1136894"/>
                  <a:gd name="connsiteY570" fmla="*/ 870212 h 1331385"/>
                  <a:gd name="connsiteX571" fmla="*/ 24095 w 1136894"/>
                  <a:gd name="connsiteY571" fmla="*/ 873404 h 1331385"/>
                  <a:gd name="connsiteX572" fmla="*/ 21309 w 1136894"/>
                  <a:gd name="connsiteY572" fmla="*/ 877611 h 1331385"/>
                  <a:gd name="connsiteX573" fmla="*/ 19346 w 1136894"/>
                  <a:gd name="connsiteY573" fmla="*/ 881311 h 1331385"/>
                  <a:gd name="connsiteX574" fmla="*/ 15295 w 1136894"/>
                  <a:gd name="connsiteY574" fmla="*/ 885059 h 1331385"/>
                  <a:gd name="connsiteX575" fmla="*/ 10480 w 1136894"/>
                  <a:gd name="connsiteY575" fmla="*/ 888928 h 1331385"/>
                  <a:gd name="connsiteX576" fmla="*/ 5838 w 1136894"/>
                  <a:gd name="connsiteY576" fmla="*/ 890428 h 1331385"/>
                  <a:gd name="connsiteX577" fmla="*/ 4113 w 1136894"/>
                  <a:gd name="connsiteY577" fmla="*/ 894490 h 1331385"/>
                  <a:gd name="connsiteX578" fmla="*/ 3327 w 1136894"/>
                  <a:gd name="connsiteY578" fmla="*/ 900294 h 1331385"/>
                  <a:gd name="connsiteX579" fmla="*/ 3835 w 1136894"/>
                  <a:gd name="connsiteY579" fmla="*/ 905348 h 1331385"/>
                  <a:gd name="connsiteX580" fmla="*/ 503 w 1136894"/>
                  <a:gd name="connsiteY580" fmla="*/ 909749 h 1331385"/>
                  <a:gd name="connsiteX581" fmla="*/ 0 w 1136894"/>
                  <a:gd name="connsiteY581" fmla="*/ 914126 h 1331385"/>
                  <a:gd name="connsiteX582" fmla="*/ 2580 w 1136894"/>
                  <a:gd name="connsiteY582" fmla="*/ 919204 h 1331385"/>
                  <a:gd name="connsiteX583" fmla="*/ 8594 w 1136894"/>
                  <a:gd name="connsiteY583" fmla="*/ 922469 h 1331385"/>
                  <a:gd name="connsiteX584" fmla="*/ 13261 w 1136894"/>
                  <a:gd name="connsiteY584" fmla="*/ 925419 h 1331385"/>
                  <a:gd name="connsiteX585" fmla="*/ 16794 w 1136894"/>
                  <a:gd name="connsiteY585" fmla="*/ 927619 h 1331385"/>
                  <a:gd name="connsiteX586" fmla="*/ 20330 w 1136894"/>
                  <a:gd name="connsiteY586" fmla="*/ 929844 h 1331385"/>
                  <a:gd name="connsiteX587" fmla="*/ 27398 w 1136894"/>
                  <a:gd name="connsiteY587" fmla="*/ 934245 h 1331385"/>
                  <a:gd name="connsiteX588" fmla="*/ 30936 w 1136894"/>
                  <a:gd name="connsiteY588" fmla="*/ 936470 h 1331385"/>
                  <a:gd name="connsiteX589" fmla="*/ 34474 w 1136894"/>
                  <a:gd name="connsiteY589" fmla="*/ 938671 h 1331385"/>
                  <a:gd name="connsiteX590" fmla="*/ 41547 w 1136894"/>
                  <a:gd name="connsiteY590" fmla="*/ 943096 h 1331385"/>
                  <a:gd name="connsiteX591" fmla="*/ 45090 w 1136894"/>
                  <a:gd name="connsiteY591" fmla="*/ 945297 h 1331385"/>
                  <a:gd name="connsiteX592" fmla="*/ 48630 w 1136894"/>
                  <a:gd name="connsiteY592" fmla="*/ 947497 h 1331385"/>
                  <a:gd name="connsiteX593" fmla="*/ 52172 w 1136894"/>
                  <a:gd name="connsiteY593" fmla="*/ 949722 h 1331385"/>
                  <a:gd name="connsiteX594" fmla="*/ 55713 w 1136894"/>
                  <a:gd name="connsiteY594" fmla="*/ 951922 h 1331385"/>
                  <a:gd name="connsiteX595" fmla="*/ 59258 w 1136894"/>
                  <a:gd name="connsiteY595" fmla="*/ 954123 h 1331385"/>
                  <a:gd name="connsiteX596" fmla="*/ 62800 w 1136894"/>
                  <a:gd name="connsiteY596" fmla="*/ 956323 h 1331385"/>
                  <a:gd name="connsiteX597" fmla="*/ 66336 w 1136894"/>
                  <a:gd name="connsiteY597" fmla="*/ 958572 h 1331385"/>
                  <a:gd name="connsiteX598" fmla="*/ 70307 w 1136894"/>
                  <a:gd name="connsiteY598" fmla="*/ 960942 h 1331385"/>
                  <a:gd name="connsiteX599" fmla="*/ 76294 w 1136894"/>
                  <a:gd name="connsiteY599" fmla="*/ 964618 h 1331385"/>
                  <a:gd name="connsiteX600" fmla="*/ 84117 w 1136894"/>
                  <a:gd name="connsiteY600" fmla="*/ 969357 h 1331385"/>
                  <a:gd name="connsiteX601" fmla="*/ 87669 w 1136894"/>
                  <a:gd name="connsiteY601" fmla="*/ 971558 h 1331385"/>
                  <a:gd name="connsiteX602" fmla="*/ 91224 w 1136894"/>
                  <a:gd name="connsiteY602" fmla="*/ 973735 h 1331385"/>
                  <a:gd name="connsiteX603" fmla="*/ 94774 w 1136894"/>
                  <a:gd name="connsiteY603" fmla="*/ 975935 h 1331385"/>
                  <a:gd name="connsiteX604" fmla="*/ 98324 w 1136894"/>
                  <a:gd name="connsiteY604" fmla="*/ 978136 h 1331385"/>
                  <a:gd name="connsiteX605" fmla="*/ 101883 w 1136894"/>
                  <a:gd name="connsiteY605" fmla="*/ 980312 h 1331385"/>
                  <a:gd name="connsiteX606" fmla="*/ 105443 w 1136894"/>
                  <a:gd name="connsiteY606" fmla="*/ 982464 h 1331385"/>
                  <a:gd name="connsiteX607" fmla="*/ 109003 w 1136894"/>
                  <a:gd name="connsiteY607" fmla="*/ 984616 h 1331385"/>
                  <a:gd name="connsiteX608" fmla="*/ 112567 w 1136894"/>
                  <a:gd name="connsiteY608" fmla="*/ 986793 h 1331385"/>
                  <a:gd name="connsiteX609" fmla="*/ 116129 w 1136894"/>
                  <a:gd name="connsiteY609" fmla="*/ 988945 h 1331385"/>
                  <a:gd name="connsiteX610" fmla="*/ 119691 w 1136894"/>
                  <a:gd name="connsiteY610" fmla="*/ 991097 h 1331385"/>
                  <a:gd name="connsiteX611" fmla="*/ 123258 w 1136894"/>
                  <a:gd name="connsiteY611" fmla="*/ 993273 h 1331385"/>
                  <a:gd name="connsiteX612" fmla="*/ 126825 w 1136894"/>
                  <a:gd name="connsiteY612" fmla="*/ 995426 h 1331385"/>
                  <a:gd name="connsiteX613" fmla="*/ 130389 w 1136894"/>
                  <a:gd name="connsiteY613" fmla="*/ 997578 h 1331385"/>
                  <a:gd name="connsiteX614" fmla="*/ 137576 w 1136894"/>
                  <a:gd name="connsiteY614" fmla="*/ 1001616 h 1331385"/>
                  <a:gd name="connsiteX615" fmla="*/ 141220 w 1136894"/>
                  <a:gd name="connsiteY615" fmla="*/ 1003623 h 1331385"/>
                  <a:gd name="connsiteX616" fmla="*/ 146235 w 1136894"/>
                  <a:gd name="connsiteY616" fmla="*/ 1006622 h 1331385"/>
                  <a:gd name="connsiteX617" fmla="*/ 151899 w 1136894"/>
                  <a:gd name="connsiteY617" fmla="*/ 1010007 h 1331385"/>
                  <a:gd name="connsiteX618" fmla="*/ 155475 w 1136894"/>
                  <a:gd name="connsiteY618" fmla="*/ 1012136 h 1331385"/>
                  <a:gd name="connsiteX619" fmla="*/ 159049 w 1136894"/>
                  <a:gd name="connsiteY619" fmla="*/ 1014264 h 1331385"/>
                  <a:gd name="connsiteX620" fmla="*/ 162626 w 1136894"/>
                  <a:gd name="connsiteY620" fmla="*/ 1016416 h 1331385"/>
                  <a:gd name="connsiteX621" fmla="*/ 166202 w 1136894"/>
                  <a:gd name="connsiteY621" fmla="*/ 1018544 h 1331385"/>
                  <a:gd name="connsiteX622" fmla="*/ 169781 w 1136894"/>
                  <a:gd name="connsiteY622" fmla="*/ 1020672 h 1331385"/>
                  <a:gd name="connsiteX623" fmla="*/ 173360 w 1136894"/>
                  <a:gd name="connsiteY623" fmla="*/ 1022800 h 1331385"/>
                  <a:gd name="connsiteX624" fmla="*/ 176939 w 1136894"/>
                  <a:gd name="connsiteY624" fmla="*/ 1024928 h 1331385"/>
                  <a:gd name="connsiteX625" fmla="*/ 180523 w 1136894"/>
                  <a:gd name="connsiteY625" fmla="*/ 1027056 h 1331385"/>
                  <a:gd name="connsiteX626" fmla="*/ 184102 w 1136894"/>
                  <a:gd name="connsiteY626" fmla="*/ 1029184 h 1331385"/>
                  <a:gd name="connsiteX627" fmla="*/ 187686 w 1136894"/>
                  <a:gd name="connsiteY627" fmla="*/ 1031312 h 1331385"/>
                  <a:gd name="connsiteX628" fmla="*/ 191269 w 1136894"/>
                  <a:gd name="connsiteY628" fmla="*/ 1033440 h 1331385"/>
                  <a:gd name="connsiteX629" fmla="*/ 194856 w 1136894"/>
                  <a:gd name="connsiteY629" fmla="*/ 1035568 h 1331385"/>
                  <a:gd name="connsiteX630" fmla="*/ 198439 w 1136894"/>
                  <a:gd name="connsiteY630" fmla="*/ 1037696 h 1331385"/>
                  <a:gd name="connsiteX631" fmla="*/ 202026 w 1136894"/>
                  <a:gd name="connsiteY631" fmla="*/ 1039800 h 1331385"/>
                  <a:gd name="connsiteX632" fmla="*/ 205614 w 1136894"/>
                  <a:gd name="connsiteY632" fmla="*/ 1041928 h 1331385"/>
                  <a:gd name="connsiteX633" fmla="*/ 209200 w 1136894"/>
                  <a:gd name="connsiteY633" fmla="*/ 1044056 h 1331385"/>
                  <a:gd name="connsiteX634" fmla="*/ 212789 w 1136894"/>
                  <a:gd name="connsiteY634" fmla="*/ 1046159 h 1331385"/>
                  <a:gd name="connsiteX635" fmla="*/ 216378 w 1136894"/>
                  <a:gd name="connsiteY635" fmla="*/ 1048287 h 1331385"/>
                  <a:gd name="connsiteX636" fmla="*/ 219969 w 1136894"/>
                  <a:gd name="connsiteY636" fmla="*/ 1050415 h 1331385"/>
                  <a:gd name="connsiteX637" fmla="*/ 223560 w 1136894"/>
                  <a:gd name="connsiteY637" fmla="*/ 1052543 h 1331385"/>
                  <a:gd name="connsiteX638" fmla="*/ 227151 w 1136894"/>
                  <a:gd name="connsiteY638" fmla="*/ 1054647 h 1331385"/>
                  <a:gd name="connsiteX639" fmla="*/ 230742 w 1136894"/>
                  <a:gd name="connsiteY639" fmla="*/ 1056775 h 1331385"/>
                  <a:gd name="connsiteX640" fmla="*/ 234335 w 1136894"/>
                  <a:gd name="connsiteY640" fmla="*/ 1058879 h 1331385"/>
                  <a:gd name="connsiteX641" fmla="*/ 237929 w 1136894"/>
                  <a:gd name="connsiteY641" fmla="*/ 1061007 h 1331385"/>
                  <a:gd name="connsiteX642" fmla="*/ 241522 w 1136894"/>
                  <a:gd name="connsiteY642" fmla="*/ 1063111 h 1331385"/>
                  <a:gd name="connsiteX643" fmla="*/ 245118 w 1136894"/>
                  <a:gd name="connsiteY643" fmla="*/ 1065239 h 1331385"/>
                  <a:gd name="connsiteX644" fmla="*/ 248716 w 1136894"/>
                  <a:gd name="connsiteY644" fmla="*/ 1067343 h 1331385"/>
                  <a:gd name="connsiteX645" fmla="*/ 252312 w 1136894"/>
                  <a:gd name="connsiteY645" fmla="*/ 1069447 h 1331385"/>
                  <a:gd name="connsiteX646" fmla="*/ 255910 w 1136894"/>
                  <a:gd name="connsiteY646" fmla="*/ 1071575 h 1331385"/>
                  <a:gd name="connsiteX647" fmla="*/ 259511 w 1136894"/>
                  <a:gd name="connsiteY647" fmla="*/ 1073678 h 1331385"/>
                  <a:gd name="connsiteX648" fmla="*/ 263097 w 1136894"/>
                  <a:gd name="connsiteY648" fmla="*/ 1075879 h 1331385"/>
                  <a:gd name="connsiteX649" fmla="*/ 266683 w 1136894"/>
                  <a:gd name="connsiteY649" fmla="*/ 1078056 h 1331385"/>
                  <a:gd name="connsiteX650" fmla="*/ 270269 w 1136894"/>
                  <a:gd name="connsiteY650" fmla="*/ 1080232 h 1331385"/>
                  <a:gd name="connsiteX651" fmla="*/ 273870 w 1136894"/>
                  <a:gd name="connsiteY651" fmla="*/ 1082360 h 1331385"/>
                  <a:gd name="connsiteX652" fmla="*/ 277471 w 1136894"/>
                  <a:gd name="connsiteY652" fmla="*/ 1084488 h 1331385"/>
                  <a:gd name="connsiteX653" fmla="*/ 281072 w 1136894"/>
                  <a:gd name="connsiteY653" fmla="*/ 1086616 h 1331385"/>
                  <a:gd name="connsiteX654" fmla="*/ 284675 w 1136894"/>
                  <a:gd name="connsiteY654" fmla="*/ 1088720 h 1331385"/>
                  <a:gd name="connsiteX655" fmla="*/ 288278 w 1136894"/>
                  <a:gd name="connsiteY655" fmla="*/ 1090848 h 1331385"/>
                  <a:gd name="connsiteX656" fmla="*/ 291881 w 1136894"/>
                  <a:gd name="connsiteY656" fmla="*/ 1092951 h 1331385"/>
                  <a:gd name="connsiteX657" fmla="*/ 295486 w 1136894"/>
                  <a:gd name="connsiteY657" fmla="*/ 1095079 h 1331385"/>
                  <a:gd name="connsiteX658" fmla="*/ 299090 w 1136894"/>
                  <a:gd name="connsiteY658" fmla="*/ 1097207 h 1331385"/>
                  <a:gd name="connsiteX659" fmla="*/ 306305 w 1136894"/>
                  <a:gd name="connsiteY659" fmla="*/ 1101415 h 1331385"/>
                  <a:gd name="connsiteX660" fmla="*/ 309911 w 1136894"/>
                  <a:gd name="connsiteY660" fmla="*/ 1103543 h 1331385"/>
                  <a:gd name="connsiteX661" fmla="*/ 313519 w 1136894"/>
                  <a:gd name="connsiteY661" fmla="*/ 1105647 h 1331385"/>
                  <a:gd name="connsiteX662" fmla="*/ 317132 w 1136894"/>
                  <a:gd name="connsiteY662" fmla="*/ 1107775 h 1331385"/>
                  <a:gd name="connsiteX663" fmla="*/ 320740 w 1136894"/>
                  <a:gd name="connsiteY663" fmla="*/ 1109879 h 1331385"/>
                  <a:gd name="connsiteX664" fmla="*/ 324352 w 1136894"/>
                  <a:gd name="connsiteY664" fmla="*/ 1111983 h 1331385"/>
                  <a:gd name="connsiteX665" fmla="*/ 331580 w 1136894"/>
                  <a:gd name="connsiteY665" fmla="*/ 1116190 h 1331385"/>
                  <a:gd name="connsiteX666" fmla="*/ 335193 w 1136894"/>
                  <a:gd name="connsiteY666" fmla="*/ 1118294 h 1331385"/>
                  <a:gd name="connsiteX667" fmla="*/ 342426 w 1136894"/>
                  <a:gd name="connsiteY667" fmla="*/ 1122502 h 1331385"/>
                  <a:gd name="connsiteX668" fmla="*/ 346044 w 1136894"/>
                  <a:gd name="connsiteY668" fmla="*/ 1124606 h 1331385"/>
                  <a:gd name="connsiteX669" fmla="*/ 353279 w 1136894"/>
                  <a:gd name="connsiteY669" fmla="*/ 1128813 h 1331385"/>
                  <a:gd name="connsiteX670" fmla="*/ 356899 w 1136894"/>
                  <a:gd name="connsiteY670" fmla="*/ 1130917 h 1331385"/>
                  <a:gd name="connsiteX671" fmla="*/ 360495 w 1136894"/>
                  <a:gd name="connsiteY671" fmla="*/ 1133142 h 1331385"/>
                  <a:gd name="connsiteX672" fmla="*/ 364115 w 1136894"/>
                  <a:gd name="connsiteY672" fmla="*/ 1135246 h 1331385"/>
                  <a:gd name="connsiteX673" fmla="*/ 367737 w 1136894"/>
                  <a:gd name="connsiteY673" fmla="*/ 1137326 h 1331385"/>
                  <a:gd name="connsiteX674" fmla="*/ 371360 w 1136894"/>
                  <a:gd name="connsiteY674" fmla="*/ 1139429 h 1331385"/>
                  <a:gd name="connsiteX675" fmla="*/ 374982 w 1136894"/>
                  <a:gd name="connsiteY675" fmla="*/ 1141533 h 1331385"/>
                  <a:gd name="connsiteX676" fmla="*/ 378607 w 1136894"/>
                  <a:gd name="connsiteY676" fmla="*/ 1143613 h 1331385"/>
                  <a:gd name="connsiteX677" fmla="*/ 382232 w 1136894"/>
                  <a:gd name="connsiteY677" fmla="*/ 1145717 h 1331385"/>
                  <a:gd name="connsiteX678" fmla="*/ 389484 w 1136894"/>
                  <a:gd name="connsiteY678" fmla="*/ 1149900 h 1331385"/>
                  <a:gd name="connsiteX679" fmla="*/ 393111 w 1136894"/>
                  <a:gd name="connsiteY679" fmla="*/ 1151980 h 1331385"/>
                  <a:gd name="connsiteX680" fmla="*/ 396741 w 1136894"/>
                  <a:gd name="connsiteY680" fmla="*/ 1154083 h 1331385"/>
                  <a:gd name="connsiteX681" fmla="*/ 400371 w 1136894"/>
                  <a:gd name="connsiteY681" fmla="*/ 1156163 h 1331385"/>
                  <a:gd name="connsiteX682" fmla="*/ 404000 w 1136894"/>
                  <a:gd name="connsiteY682" fmla="*/ 1158243 h 1331385"/>
                  <a:gd name="connsiteX683" fmla="*/ 407630 w 1136894"/>
                  <a:gd name="connsiteY683" fmla="*/ 1160346 h 1331385"/>
                  <a:gd name="connsiteX684" fmla="*/ 411262 w 1136894"/>
                  <a:gd name="connsiteY684" fmla="*/ 1162450 h 1331385"/>
                  <a:gd name="connsiteX685" fmla="*/ 414885 w 1136894"/>
                  <a:gd name="connsiteY685" fmla="*/ 1164578 h 1331385"/>
                  <a:gd name="connsiteX686" fmla="*/ 418510 w 1136894"/>
                  <a:gd name="connsiteY686" fmla="*/ 1166706 h 1331385"/>
                  <a:gd name="connsiteX687" fmla="*/ 425764 w 1136894"/>
                  <a:gd name="connsiteY687" fmla="*/ 1170962 h 1331385"/>
                  <a:gd name="connsiteX688" fmla="*/ 429391 w 1136894"/>
                  <a:gd name="connsiteY688" fmla="*/ 1173115 h 1331385"/>
                  <a:gd name="connsiteX689" fmla="*/ 433019 w 1136894"/>
                  <a:gd name="connsiteY689" fmla="*/ 1175243 h 1331385"/>
                  <a:gd name="connsiteX690" fmla="*/ 436649 w 1136894"/>
                  <a:gd name="connsiteY690" fmla="*/ 1177371 h 1331385"/>
                  <a:gd name="connsiteX691" fmla="*/ 440278 w 1136894"/>
                  <a:gd name="connsiteY691" fmla="*/ 1179499 h 1331385"/>
                  <a:gd name="connsiteX692" fmla="*/ 443908 w 1136894"/>
                  <a:gd name="connsiteY692" fmla="*/ 1181627 h 1331385"/>
                  <a:gd name="connsiteX693" fmla="*/ 447538 w 1136894"/>
                  <a:gd name="connsiteY693" fmla="*/ 1183755 h 1331385"/>
                  <a:gd name="connsiteX694" fmla="*/ 451172 w 1136894"/>
                  <a:gd name="connsiteY694" fmla="*/ 1185883 h 1331385"/>
                  <a:gd name="connsiteX695" fmla="*/ 454804 w 1136894"/>
                  <a:gd name="connsiteY695" fmla="*/ 1188011 h 1331385"/>
                  <a:gd name="connsiteX696" fmla="*/ 458439 w 1136894"/>
                  <a:gd name="connsiteY696" fmla="*/ 1190139 h 1331385"/>
                  <a:gd name="connsiteX697" fmla="*/ 462073 w 1136894"/>
                  <a:gd name="connsiteY697" fmla="*/ 1192267 h 1331385"/>
                  <a:gd name="connsiteX698" fmla="*/ 465710 w 1136894"/>
                  <a:gd name="connsiteY698" fmla="*/ 1194371 h 1331385"/>
                  <a:gd name="connsiteX699" fmla="*/ 469345 w 1136894"/>
                  <a:gd name="connsiteY699" fmla="*/ 1196499 h 1331385"/>
                  <a:gd name="connsiteX700" fmla="*/ 472984 w 1136894"/>
                  <a:gd name="connsiteY700" fmla="*/ 1198627 h 1331385"/>
                  <a:gd name="connsiteX701" fmla="*/ 476626 w 1136894"/>
                  <a:gd name="connsiteY701" fmla="*/ 1200731 h 1331385"/>
                  <a:gd name="connsiteX702" fmla="*/ 480270 w 1136894"/>
                  <a:gd name="connsiteY702" fmla="*/ 1202810 h 1331385"/>
                  <a:gd name="connsiteX703" fmla="*/ 483912 w 1136894"/>
                  <a:gd name="connsiteY703" fmla="*/ 1204914 h 1331385"/>
                  <a:gd name="connsiteX704" fmla="*/ 487554 w 1136894"/>
                  <a:gd name="connsiteY704" fmla="*/ 1207018 h 1331385"/>
                  <a:gd name="connsiteX705" fmla="*/ 491201 w 1136894"/>
                  <a:gd name="connsiteY705" fmla="*/ 1209122 h 1331385"/>
                  <a:gd name="connsiteX706" fmla="*/ 494847 w 1136894"/>
                  <a:gd name="connsiteY706" fmla="*/ 1211225 h 1331385"/>
                  <a:gd name="connsiteX707" fmla="*/ 502138 w 1136894"/>
                  <a:gd name="connsiteY707" fmla="*/ 1215409 h 1331385"/>
                  <a:gd name="connsiteX708" fmla="*/ 505787 w 1136894"/>
                  <a:gd name="connsiteY708" fmla="*/ 1217513 h 1331385"/>
                  <a:gd name="connsiteX709" fmla="*/ 509436 w 1136894"/>
                  <a:gd name="connsiteY709" fmla="*/ 1219616 h 1331385"/>
                  <a:gd name="connsiteX710" fmla="*/ 513083 w 1136894"/>
                  <a:gd name="connsiteY710" fmla="*/ 1221696 h 1331385"/>
                  <a:gd name="connsiteX711" fmla="*/ 516737 w 1136894"/>
                  <a:gd name="connsiteY711" fmla="*/ 1223800 h 1331385"/>
                  <a:gd name="connsiteX712" fmla="*/ 520391 w 1136894"/>
                  <a:gd name="connsiteY712" fmla="*/ 1225880 h 1331385"/>
                  <a:gd name="connsiteX713" fmla="*/ 524047 w 1136894"/>
                  <a:gd name="connsiteY713" fmla="*/ 1227959 h 1331385"/>
                  <a:gd name="connsiteX714" fmla="*/ 527698 w 1136894"/>
                  <a:gd name="connsiteY714" fmla="*/ 1230039 h 1331385"/>
                  <a:gd name="connsiteX715" fmla="*/ 531355 w 1136894"/>
                  <a:gd name="connsiteY715" fmla="*/ 1232094 h 1331385"/>
                  <a:gd name="connsiteX716" fmla="*/ 535013 w 1136894"/>
                  <a:gd name="connsiteY716" fmla="*/ 1234174 h 1331385"/>
                  <a:gd name="connsiteX717" fmla="*/ 538670 w 1136894"/>
                  <a:gd name="connsiteY717" fmla="*/ 1236254 h 1331385"/>
                  <a:gd name="connsiteX718" fmla="*/ 542328 w 1136894"/>
                  <a:gd name="connsiteY718" fmla="*/ 1238333 h 1331385"/>
                  <a:gd name="connsiteX719" fmla="*/ 545987 w 1136894"/>
                  <a:gd name="connsiteY719" fmla="*/ 1240413 h 1331385"/>
                  <a:gd name="connsiteX720" fmla="*/ 549648 w 1136894"/>
                  <a:gd name="connsiteY720" fmla="*/ 1242493 h 1331385"/>
                  <a:gd name="connsiteX721" fmla="*/ 553307 w 1136894"/>
                  <a:gd name="connsiteY721" fmla="*/ 1244548 h 1331385"/>
                  <a:gd name="connsiteX722" fmla="*/ 560634 w 1136894"/>
                  <a:gd name="connsiteY722" fmla="*/ 1248707 h 1331385"/>
                  <a:gd name="connsiteX723" fmla="*/ 564298 w 1136894"/>
                  <a:gd name="connsiteY723" fmla="*/ 1250763 h 1331385"/>
                  <a:gd name="connsiteX724" fmla="*/ 567959 w 1136894"/>
                  <a:gd name="connsiteY724" fmla="*/ 1252842 h 1331385"/>
                  <a:gd name="connsiteX725" fmla="*/ 571622 w 1136894"/>
                  <a:gd name="connsiteY725" fmla="*/ 1254898 h 1331385"/>
                  <a:gd name="connsiteX726" fmla="*/ 575288 w 1136894"/>
                  <a:gd name="connsiteY726" fmla="*/ 1256978 h 1331385"/>
                  <a:gd name="connsiteX727" fmla="*/ 578954 w 1136894"/>
                  <a:gd name="connsiteY727" fmla="*/ 1259033 h 1331385"/>
                  <a:gd name="connsiteX728" fmla="*/ 582618 w 1136894"/>
                  <a:gd name="connsiteY728" fmla="*/ 1261137 h 1331385"/>
                  <a:gd name="connsiteX729" fmla="*/ 586282 w 1136894"/>
                  <a:gd name="connsiteY729" fmla="*/ 1263241 h 1331385"/>
                  <a:gd name="connsiteX730" fmla="*/ 589945 w 1136894"/>
                  <a:gd name="connsiteY730" fmla="*/ 1265345 h 1331385"/>
                  <a:gd name="connsiteX731" fmla="*/ 597270 w 1136894"/>
                  <a:gd name="connsiteY731" fmla="*/ 1269552 h 1331385"/>
                  <a:gd name="connsiteX732" fmla="*/ 600933 w 1136894"/>
                  <a:gd name="connsiteY732" fmla="*/ 1271656 h 1331385"/>
                  <a:gd name="connsiteX733" fmla="*/ 604602 w 1136894"/>
                  <a:gd name="connsiteY733" fmla="*/ 1273760 h 1331385"/>
                  <a:gd name="connsiteX734" fmla="*/ 608268 w 1136894"/>
                  <a:gd name="connsiteY734" fmla="*/ 1275864 h 1331385"/>
                  <a:gd name="connsiteX735" fmla="*/ 611934 w 1136894"/>
                  <a:gd name="connsiteY735" fmla="*/ 1277968 h 13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Lst>
                <a:rect l="l" t="t" r="r" b="b"/>
                <a:pathLst>
                  <a:path w="1136894" h="1331385">
                    <a:moveTo>
                      <a:pt x="613107" y="1278645"/>
                    </a:moveTo>
                    <a:lnTo>
                      <a:pt x="619694" y="1279515"/>
                    </a:lnTo>
                    <a:lnTo>
                      <a:pt x="627533" y="1280579"/>
                    </a:lnTo>
                    <a:lnTo>
                      <a:pt x="633359" y="1281353"/>
                    </a:lnTo>
                    <a:lnTo>
                      <a:pt x="639255" y="1282345"/>
                    </a:lnTo>
                    <a:lnTo>
                      <a:pt x="647065" y="1283650"/>
                    </a:lnTo>
                    <a:lnTo>
                      <a:pt x="654852" y="1284956"/>
                    </a:lnTo>
                    <a:lnTo>
                      <a:pt x="666604" y="1286625"/>
                    </a:lnTo>
                    <a:lnTo>
                      <a:pt x="674439" y="1287713"/>
                    </a:lnTo>
                    <a:lnTo>
                      <a:pt x="682250" y="1288874"/>
                    </a:lnTo>
                    <a:lnTo>
                      <a:pt x="690061" y="1290107"/>
                    </a:lnTo>
                    <a:lnTo>
                      <a:pt x="697871" y="1291316"/>
                    </a:lnTo>
                    <a:lnTo>
                      <a:pt x="705682" y="1292549"/>
                    </a:lnTo>
                    <a:lnTo>
                      <a:pt x="713493" y="1293758"/>
                    </a:lnTo>
                    <a:lnTo>
                      <a:pt x="720675" y="1294871"/>
                    </a:lnTo>
                    <a:lnTo>
                      <a:pt x="725221" y="1295572"/>
                    </a:lnTo>
                    <a:lnTo>
                      <a:pt x="736950" y="1297361"/>
                    </a:lnTo>
                    <a:lnTo>
                      <a:pt x="776052" y="1303214"/>
                    </a:lnTo>
                    <a:lnTo>
                      <a:pt x="783863" y="1304374"/>
                    </a:lnTo>
                    <a:lnTo>
                      <a:pt x="791698" y="1305535"/>
                    </a:lnTo>
                    <a:lnTo>
                      <a:pt x="799508" y="1306671"/>
                    </a:lnTo>
                    <a:lnTo>
                      <a:pt x="811261" y="1308389"/>
                    </a:lnTo>
                    <a:lnTo>
                      <a:pt x="819071" y="1309549"/>
                    </a:lnTo>
                    <a:lnTo>
                      <a:pt x="830800" y="1311290"/>
                    </a:lnTo>
                    <a:lnTo>
                      <a:pt x="838635" y="1312427"/>
                    </a:lnTo>
                    <a:lnTo>
                      <a:pt x="846445" y="1313539"/>
                    </a:lnTo>
                    <a:lnTo>
                      <a:pt x="862115" y="1315740"/>
                    </a:lnTo>
                    <a:lnTo>
                      <a:pt x="877785" y="1317916"/>
                    </a:lnTo>
                    <a:lnTo>
                      <a:pt x="882912" y="1318642"/>
                    </a:lnTo>
                    <a:lnTo>
                      <a:pt x="893431" y="1320093"/>
                    </a:lnTo>
                    <a:lnTo>
                      <a:pt x="909101" y="1322245"/>
                    </a:lnTo>
                    <a:lnTo>
                      <a:pt x="924771" y="1324397"/>
                    </a:lnTo>
                    <a:lnTo>
                      <a:pt x="940416" y="1326718"/>
                    </a:lnTo>
                    <a:lnTo>
                      <a:pt x="947792" y="1327806"/>
                    </a:lnTo>
                    <a:lnTo>
                      <a:pt x="956062" y="1329064"/>
                    </a:lnTo>
                    <a:lnTo>
                      <a:pt x="971708" y="1331386"/>
                    </a:lnTo>
                    <a:lnTo>
                      <a:pt x="973111" y="1326622"/>
                    </a:lnTo>
                    <a:lnTo>
                      <a:pt x="973763" y="1322003"/>
                    </a:lnTo>
                    <a:lnTo>
                      <a:pt x="974416" y="1317408"/>
                    </a:lnTo>
                    <a:lnTo>
                      <a:pt x="975069" y="1312790"/>
                    </a:lnTo>
                    <a:lnTo>
                      <a:pt x="975722" y="1308171"/>
                    </a:lnTo>
                    <a:lnTo>
                      <a:pt x="977028" y="1298933"/>
                    </a:lnTo>
                    <a:lnTo>
                      <a:pt x="977681" y="1294363"/>
                    </a:lnTo>
                    <a:lnTo>
                      <a:pt x="978285" y="1289696"/>
                    </a:lnTo>
                    <a:lnTo>
                      <a:pt x="980051" y="1275815"/>
                    </a:lnTo>
                    <a:lnTo>
                      <a:pt x="980655" y="1271197"/>
                    </a:lnTo>
                    <a:lnTo>
                      <a:pt x="981840" y="1261959"/>
                    </a:lnTo>
                    <a:lnTo>
                      <a:pt x="982445" y="1257316"/>
                    </a:lnTo>
                    <a:lnTo>
                      <a:pt x="983025" y="1252698"/>
                    </a:lnTo>
                    <a:lnTo>
                      <a:pt x="983630" y="1248079"/>
                    </a:lnTo>
                    <a:lnTo>
                      <a:pt x="985395" y="1234198"/>
                    </a:lnTo>
                    <a:lnTo>
                      <a:pt x="986024" y="1229579"/>
                    </a:lnTo>
                    <a:lnTo>
                      <a:pt x="986652" y="1224961"/>
                    </a:lnTo>
                    <a:lnTo>
                      <a:pt x="987305" y="1220342"/>
                    </a:lnTo>
                    <a:lnTo>
                      <a:pt x="987934" y="1215723"/>
                    </a:lnTo>
                    <a:lnTo>
                      <a:pt x="989216" y="1206462"/>
                    </a:lnTo>
                    <a:lnTo>
                      <a:pt x="990497" y="1197224"/>
                    </a:lnTo>
                    <a:lnTo>
                      <a:pt x="991150" y="1192605"/>
                    </a:lnTo>
                    <a:lnTo>
                      <a:pt x="991779" y="1187987"/>
                    </a:lnTo>
                    <a:lnTo>
                      <a:pt x="992408" y="1183368"/>
                    </a:lnTo>
                    <a:lnTo>
                      <a:pt x="993036" y="1178725"/>
                    </a:lnTo>
                    <a:lnTo>
                      <a:pt x="995527" y="1160250"/>
                    </a:lnTo>
                    <a:lnTo>
                      <a:pt x="996785" y="1150988"/>
                    </a:lnTo>
                    <a:lnTo>
                      <a:pt x="999928" y="1127870"/>
                    </a:lnTo>
                    <a:lnTo>
                      <a:pt x="1000557" y="1123227"/>
                    </a:lnTo>
                    <a:lnTo>
                      <a:pt x="1001186" y="1118608"/>
                    </a:lnTo>
                    <a:lnTo>
                      <a:pt x="1001790" y="1113990"/>
                    </a:lnTo>
                    <a:lnTo>
                      <a:pt x="1002419" y="1109371"/>
                    </a:lnTo>
                    <a:lnTo>
                      <a:pt x="1003096" y="1104752"/>
                    </a:lnTo>
                    <a:lnTo>
                      <a:pt x="1003773" y="1100109"/>
                    </a:lnTo>
                    <a:lnTo>
                      <a:pt x="1004426" y="1095491"/>
                    </a:lnTo>
                    <a:lnTo>
                      <a:pt x="1005103" y="1090872"/>
                    </a:lnTo>
                    <a:lnTo>
                      <a:pt x="1005780" y="1086253"/>
                    </a:lnTo>
                    <a:lnTo>
                      <a:pt x="1006458" y="1081634"/>
                    </a:lnTo>
                    <a:lnTo>
                      <a:pt x="1007134" y="1077016"/>
                    </a:lnTo>
                    <a:lnTo>
                      <a:pt x="1009142" y="1063159"/>
                    </a:lnTo>
                    <a:lnTo>
                      <a:pt x="1009819" y="1058541"/>
                    </a:lnTo>
                    <a:lnTo>
                      <a:pt x="1010496" y="1053922"/>
                    </a:lnTo>
                    <a:lnTo>
                      <a:pt x="1011173" y="1049279"/>
                    </a:lnTo>
                    <a:lnTo>
                      <a:pt x="1013857" y="1030804"/>
                    </a:lnTo>
                    <a:lnTo>
                      <a:pt x="1014534" y="1026185"/>
                    </a:lnTo>
                    <a:lnTo>
                      <a:pt x="1015211" y="1021567"/>
                    </a:lnTo>
                    <a:lnTo>
                      <a:pt x="1016565" y="1012305"/>
                    </a:lnTo>
                    <a:lnTo>
                      <a:pt x="1017218" y="1007686"/>
                    </a:lnTo>
                    <a:lnTo>
                      <a:pt x="1017896" y="1003067"/>
                    </a:lnTo>
                    <a:lnTo>
                      <a:pt x="1019927" y="989187"/>
                    </a:lnTo>
                    <a:lnTo>
                      <a:pt x="1020604" y="984568"/>
                    </a:lnTo>
                    <a:lnTo>
                      <a:pt x="1021934" y="975330"/>
                    </a:lnTo>
                    <a:lnTo>
                      <a:pt x="1022611" y="970688"/>
                    </a:lnTo>
                    <a:lnTo>
                      <a:pt x="1023288" y="966069"/>
                    </a:lnTo>
                    <a:lnTo>
                      <a:pt x="1025295" y="952188"/>
                    </a:lnTo>
                    <a:lnTo>
                      <a:pt x="1025972" y="947570"/>
                    </a:lnTo>
                    <a:lnTo>
                      <a:pt x="1027327" y="938332"/>
                    </a:lnTo>
                    <a:lnTo>
                      <a:pt x="1028003" y="933689"/>
                    </a:lnTo>
                    <a:lnTo>
                      <a:pt x="1028681" y="929071"/>
                    </a:lnTo>
                    <a:lnTo>
                      <a:pt x="1029334" y="924452"/>
                    </a:lnTo>
                    <a:lnTo>
                      <a:pt x="1030011" y="919833"/>
                    </a:lnTo>
                    <a:lnTo>
                      <a:pt x="1031365" y="910571"/>
                    </a:lnTo>
                    <a:lnTo>
                      <a:pt x="1032042" y="905953"/>
                    </a:lnTo>
                    <a:lnTo>
                      <a:pt x="1032719" y="901309"/>
                    </a:lnTo>
                    <a:lnTo>
                      <a:pt x="1033372" y="896691"/>
                    </a:lnTo>
                    <a:lnTo>
                      <a:pt x="1034726" y="887429"/>
                    </a:lnTo>
                    <a:lnTo>
                      <a:pt x="1035403" y="882811"/>
                    </a:lnTo>
                    <a:lnTo>
                      <a:pt x="1036080" y="878192"/>
                    </a:lnTo>
                    <a:lnTo>
                      <a:pt x="1036757" y="873549"/>
                    </a:lnTo>
                    <a:lnTo>
                      <a:pt x="1037410" y="868930"/>
                    </a:lnTo>
                    <a:lnTo>
                      <a:pt x="1037966" y="864287"/>
                    </a:lnTo>
                    <a:lnTo>
                      <a:pt x="1038499" y="859644"/>
                    </a:lnTo>
                    <a:lnTo>
                      <a:pt x="1039055" y="855001"/>
                    </a:lnTo>
                    <a:lnTo>
                      <a:pt x="1039587" y="850358"/>
                    </a:lnTo>
                    <a:lnTo>
                      <a:pt x="1040143" y="845691"/>
                    </a:lnTo>
                    <a:lnTo>
                      <a:pt x="1041763" y="831762"/>
                    </a:lnTo>
                    <a:lnTo>
                      <a:pt x="1042295" y="827119"/>
                    </a:lnTo>
                    <a:lnTo>
                      <a:pt x="1042851" y="822476"/>
                    </a:lnTo>
                    <a:lnTo>
                      <a:pt x="1043383" y="817834"/>
                    </a:lnTo>
                    <a:lnTo>
                      <a:pt x="1043940" y="813191"/>
                    </a:lnTo>
                    <a:lnTo>
                      <a:pt x="1044471" y="808523"/>
                    </a:lnTo>
                    <a:lnTo>
                      <a:pt x="1045003" y="803881"/>
                    </a:lnTo>
                    <a:lnTo>
                      <a:pt x="1045560" y="799238"/>
                    </a:lnTo>
                    <a:lnTo>
                      <a:pt x="1046091" y="794595"/>
                    </a:lnTo>
                    <a:lnTo>
                      <a:pt x="1046648" y="789952"/>
                    </a:lnTo>
                    <a:lnTo>
                      <a:pt x="1047180" y="785309"/>
                    </a:lnTo>
                    <a:lnTo>
                      <a:pt x="1047736" y="780642"/>
                    </a:lnTo>
                    <a:lnTo>
                      <a:pt x="1048268" y="775999"/>
                    </a:lnTo>
                    <a:lnTo>
                      <a:pt x="1048800" y="771356"/>
                    </a:lnTo>
                    <a:lnTo>
                      <a:pt x="1049356" y="766713"/>
                    </a:lnTo>
                    <a:lnTo>
                      <a:pt x="1049888" y="762070"/>
                    </a:lnTo>
                    <a:lnTo>
                      <a:pt x="1050420" y="757524"/>
                    </a:lnTo>
                    <a:lnTo>
                      <a:pt x="1051097" y="752784"/>
                    </a:lnTo>
                    <a:lnTo>
                      <a:pt x="1052403" y="743498"/>
                    </a:lnTo>
                    <a:lnTo>
                      <a:pt x="1053709" y="734236"/>
                    </a:lnTo>
                    <a:lnTo>
                      <a:pt x="1055015" y="724975"/>
                    </a:lnTo>
                    <a:lnTo>
                      <a:pt x="1055668" y="720332"/>
                    </a:lnTo>
                    <a:lnTo>
                      <a:pt x="1056321" y="715713"/>
                    </a:lnTo>
                    <a:lnTo>
                      <a:pt x="1056973" y="711070"/>
                    </a:lnTo>
                    <a:lnTo>
                      <a:pt x="1057626" y="706451"/>
                    </a:lnTo>
                    <a:lnTo>
                      <a:pt x="1058932" y="697166"/>
                    </a:lnTo>
                    <a:lnTo>
                      <a:pt x="1059585" y="692547"/>
                    </a:lnTo>
                    <a:lnTo>
                      <a:pt x="1060238" y="687904"/>
                    </a:lnTo>
                    <a:lnTo>
                      <a:pt x="1061544" y="678642"/>
                    </a:lnTo>
                    <a:lnTo>
                      <a:pt x="1062197" y="673999"/>
                    </a:lnTo>
                    <a:lnTo>
                      <a:pt x="1062850" y="669356"/>
                    </a:lnTo>
                    <a:lnTo>
                      <a:pt x="1063503" y="664738"/>
                    </a:lnTo>
                    <a:lnTo>
                      <a:pt x="1064809" y="655452"/>
                    </a:lnTo>
                    <a:lnTo>
                      <a:pt x="1065461" y="650833"/>
                    </a:lnTo>
                    <a:lnTo>
                      <a:pt x="1066114" y="646190"/>
                    </a:lnTo>
                    <a:lnTo>
                      <a:pt x="1066767" y="641547"/>
                    </a:lnTo>
                    <a:lnTo>
                      <a:pt x="1067420" y="636928"/>
                    </a:lnTo>
                    <a:lnTo>
                      <a:pt x="1068073" y="632285"/>
                    </a:lnTo>
                    <a:lnTo>
                      <a:pt x="1069379" y="623024"/>
                    </a:lnTo>
                    <a:lnTo>
                      <a:pt x="1070032" y="618381"/>
                    </a:lnTo>
                    <a:lnTo>
                      <a:pt x="1071338" y="609095"/>
                    </a:lnTo>
                    <a:lnTo>
                      <a:pt x="1071991" y="604476"/>
                    </a:lnTo>
                    <a:lnTo>
                      <a:pt x="1073296" y="595190"/>
                    </a:lnTo>
                    <a:lnTo>
                      <a:pt x="1073949" y="590571"/>
                    </a:lnTo>
                    <a:lnTo>
                      <a:pt x="1075255" y="581286"/>
                    </a:lnTo>
                    <a:lnTo>
                      <a:pt x="1075908" y="576643"/>
                    </a:lnTo>
                    <a:lnTo>
                      <a:pt x="1077214" y="567381"/>
                    </a:lnTo>
                    <a:lnTo>
                      <a:pt x="1077867" y="562738"/>
                    </a:lnTo>
                    <a:lnTo>
                      <a:pt x="1078520" y="558095"/>
                    </a:lnTo>
                    <a:lnTo>
                      <a:pt x="1079825" y="548833"/>
                    </a:lnTo>
                    <a:lnTo>
                      <a:pt x="1080478" y="544191"/>
                    </a:lnTo>
                    <a:lnTo>
                      <a:pt x="1081784" y="534905"/>
                    </a:lnTo>
                    <a:lnTo>
                      <a:pt x="1082437" y="530286"/>
                    </a:lnTo>
                    <a:lnTo>
                      <a:pt x="1083090" y="525643"/>
                    </a:lnTo>
                    <a:lnTo>
                      <a:pt x="1084396" y="516357"/>
                    </a:lnTo>
                    <a:lnTo>
                      <a:pt x="1085049" y="511714"/>
                    </a:lnTo>
                    <a:lnTo>
                      <a:pt x="1086354" y="502453"/>
                    </a:lnTo>
                    <a:lnTo>
                      <a:pt x="1087007" y="497810"/>
                    </a:lnTo>
                    <a:lnTo>
                      <a:pt x="1088313" y="488524"/>
                    </a:lnTo>
                    <a:lnTo>
                      <a:pt x="1088966" y="483905"/>
                    </a:lnTo>
                    <a:lnTo>
                      <a:pt x="1089619" y="479262"/>
                    </a:lnTo>
                    <a:lnTo>
                      <a:pt x="1090925" y="469976"/>
                    </a:lnTo>
                    <a:lnTo>
                      <a:pt x="1091578" y="465333"/>
                    </a:lnTo>
                    <a:lnTo>
                      <a:pt x="1092908" y="456071"/>
                    </a:lnTo>
                    <a:lnTo>
                      <a:pt x="1093561" y="451429"/>
                    </a:lnTo>
                    <a:lnTo>
                      <a:pt x="1094867" y="442143"/>
                    </a:lnTo>
                    <a:lnTo>
                      <a:pt x="1095520" y="437500"/>
                    </a:lnTo>
                    <a:lnTo>
                      <a:pt x="1096173" y="432857"/>
                    </a:lnTo>
                    <a:lnTo>
                      <a:pt x="1096825" y="428214"/>
                    </a:lnTo>
                    <a:lnTo>
                      <a:pt x="1098131" y="418952"/>
                    </a:lnTo>
                    <a:lnTo>
                      <a:pt x="1098784" y="414309"/>
                    </a:lnTo>
                    <a:lnTo>
                      <a:pt x="1100090" y="405023"/>
                    </a:lnTo>
                    <a:lnTo>
                      <a:pt x="1100743" y="400381"/>
                    </a:lnTo>
                    <a:lnTo>
                      <a:pt x="1101396" y="395738"/>
                    </a:lnTo>
                    <a:lnTo>
                      <a:pt x="1102049" y="391119"/>
                    </a:lnTo>
                    <a:lnTo>
                      <a:pt x="1102702" y="386476"/>
                    </a:lnTo>
                    <a:lnTo>
                      <a:pt x="1103354" y="381833"/>
                    </a:lnTo>
                    <a:lnTo>
                      <a:pt x="1104660" y="372547"/>
                    </a:lnTo>
                    <a:lnTo>
                      <a:pt x="1105313" y="367904"/>
                    </a:lnTo>
                    <a:lnTo>
                      <a:pt x="1106619" y="358618"/>
                    </a:lnTo>
                    <a:lnTo>
                      <a:pt x="1107272" y="354000"/>
                    </a:lnTo>
                    <a:lnTo>
                      <a:pt x="1107925" y="349357"/>
                    </a:lnTo>
                    <a:lnTo>
                      <a:pt x="1108554" y="344714"/>
                    </a:lnTo>
                    <a:lnTo>
                      <a:pt x="1109182" y="340071"/>
                    </a:lnTo>
                    <a:lnTo>
                      <a:pt x="1109811" y="335404"/>
                    </a:lnTo>
                    <a:lnTo>
                      <a:pt x="1110440" y="330785"/>
                    </a:lnTo>
                    <a:lnTo>
                      <a:pt x="1111093" y="326142"/>
                    </a:lnTo>
                    <a:lnTo>
                      <a:pt x="1111721" y="321475"/>
                    </a:lnTo>
                    <a:lnTo>
                      <a:pt x="1112326" y="316832"/>
                    </a:lnTo>
                    <a:lnTo>
                      <a:pt x="1112979" y="312189"/>
                    </a:lnTo>
                    <a:lnTo>
                      <a:pt x="1113608" y="307546"/>
                    </a:lnTo>
                    <a:lnTo>
                      <a:pt x="1114236" y="302903"/>
                    </a:lnTo>
                    <a:lnTo>
                      <a:pt x="1115494" y="293617"/>
                    </a:lnTo>
                    <a:lnTo>
                      <a:pt x="1116123" y="288974"/>
                    </a:lnTo>
                    <a:lnTo>
                      <a:pt x="1116751" y="284331"/>
                    </a:lnTo>
                    <a:lnTo>
                      <a:pt x="1117380" y="279688"/>
                    </a:lnTo>
                    <a:lnTo>
                      <a:pt x="1120524" y="256474"/>
                    </a:lnTo>
                    <a:lnTo>
                      <a:pt x="1121152" y="251807"/>
                    </a:lnTo>
                    <a:lnTo>
                      <a:pt x="1121781" y="247164"/>
                    </a:lnTo>
                    <a:lnTo>
                      <a:pt x="1122410" y="242521"/>
                    </a:lnTo>
                    <a:lnTo>
                      <a:pt x="1123039" y="237878"/>
                    </a:lnTo>
                    <a:lnTo>
                      <a:pt x="1123667" y="233235"/>
                    </a:lnTo>
                    <a:lnTo>
                      <a:pt x="1125554" y="219306"/>
                    </a:lnTo>
                    <a:lnTo>
                      <a:pt x="1126182" y="214663"/>
                    </a:lnTo>
                    <a:lnTo>
                      <a:pt x="1126811" y="210020"/>
                    </a:lnTo>
                    <a:lnTo>
                      <a:pt x="1127440" y="205377"/>
                    </a:lnTo>
                    <a:lnTo>
                      <a:pt x="1129979" y="186781"/>
                    </a:lnTo>
                    <a:lnTo>
                      <a:pt x="1131236" y="177496"/>
                    </a:lnTo>
                    <a:lnTo>
                      <a:pt x="1131865" y="172853"/>
                    </a:lnTo>
                    <a:lnTo>
                      <a:pt x="1132494" y="168210"/>
                    </a:lnTo>
                    <a:lnTo>
                      <a:pt x="1133123" y="163567"/>
                    </a:lnTo>
                    <a:lnTo>
                      <a:pt x="1133751" y="158924"/>
                    </a:lnTo>
                    <a:lnTo>
                      <a:pt x="1134380" y="154257"/>
                    </a:lnTo>
                    <a:lnTo>
                      <a:pt x="1135009" y="149614"/>
                    </a:lnTo>
                    <a:lnTo>
                      <a:pt x="1135637" y="144971"/>
                    </a:lnTo>
                    <a:lnTo>
                      <a:pt x="1136266" y="140328"/>
                    </a:lnTo>
                    <a:lnTo>
                      <a:pt x="1136895" y="135685"/>
                    </a:lnTo>
                    <a:lnTo>
                      <a:pt x="1129737" y="134452"/>
                    </a:lnTo>
                    <a:lnTo>
                      <a:pt x="1122482" y="133412"/>
                    </a:lnTo>
                    <a:lnTo>
                      <a:pt x="1115204" y="132372"/>
                    </a:lnTo>
                    <a:lnTo>
                      <a:pt x="1107925" y="131308"/>
                    </a:lnTo>
                    <a:lnTo>
                      <a:pt x="1100670" y="130244"/>
                    </a:lnTo>
                    <a:lnTo>
                      <a:pt x="1093392" y="129180"/>
                    </a:lnTo>
                    <a:lnTo>
                      <a:pt x="1082485" y="127584"/>
                    </a:lnTo>
                    <a:lnTo>
                      <a:pt x="1071579" y="125988"/>
                    </a:lnTo>
                    <a:lnTo>
                      <a:pt x="1064301" y="124924"/>
                    </a:lnTo>
                    <a:lnTo>
                      <a:pt x="1057046" y="123836"/>
                    </a:lnTo>
                    <a:lnTo>
                      <a:pt x="1049767" y="122748"/>
                    </a:lnTo>
                    <a:lnTo>
                      <a:pt x="1042513" y="121684"/>
                    </a:lnTo>
                    <a:lnTo>
                      <a:pt x="1035234" y="120595"/>
                    </a:lnTo>
                    <a:lnTo>
                      <a:pt x="1024328" y="118951"/>
                    </a:lnTo>
                    <a:lnTo>
                      <a:pt x="1013446" y="117307"/>
                    </a:lnTo>
                    <a:lnTo>
                      <a:pt x="1006167" y="116194"/>
                    </a:lnTo>
                    <a:lnTo>
                      <a:pt x="998913" y="115106"/>
                    </a:lnTo>
                    <a:lnTo>
                      <a:pt x="991634" y="113994"/>
                    </a:lnTo>
                    <a:lnTo>
                      <a:pt x="984379" y="112881"/>
                    </a:lnTo>
                    <a:lnTo>
                      <a:pt x="979833" y="112180"/>
                    </a:lnTo>
                    <a:lnTo>
                      <a:pt x="973473" y="111213"/>
                    </a:lnTo>
                    <a:lnTo>
                      <a:pt x="940803" y="106135"/>
                    </a:lnTo>
                    <a:lnTo>
                      <a:pt x="922667" y="103305"/>
                    </a:lnTo>
                    <a:lnTo>
                      <a:pt x="915388" y="102217"/>
                    </a:lnTo>
                    <a:lnTo>
                      <a:pt x="904482" y="100621"/>
                    </a:lnTo>
                    <a:lnTo>
                      <a:pt x="897203" y="99557"/>
                    </a:lnTo>
                    <a:lnTo>
                      <a:pt x="882670" y="97429"/>
                    </a:lnTo>
                    <a:lnTo>
                      <a:pt x="875415" y="96341"/>
                    </a:lnTo>
                    <a:lnTo>
                      <a:pt x="868137" y="95277"/>
                    </a:lnTo>
                    <a:lnTo>
                      <a:pt x="857231" y="93657"/>
                    </a:lnTo>
                    <a:lnTo>
                      <a:pt x="831791" y="89836"/>
                    </a:lnTo>
                    <a:lnTo>
                      <a:pt x="799097" y="84879"/>
                    </a:lnTo>
                    <a:lnTo>
                      <a:pt x="770055" y="80405"/>
                    </a:lnTo>
                    <a:lnTo>
                      <a:pt x="755521" y="78156"/>
                    </a:lnTo>
                    <a:lnTo>
                      <a:pt x="744640" y="76439"/>
                    </a:lnTo>
                    <a:lnTo>
                      <a:pt x="739416" y="75641"/>
                    </a:lnTo>
                    <a:lnTo>
                      <a:pt x="737046" y="80018"/>
                    </a:lnTo>
                    <a:lnTo>
                      <a:pt x="734241" y="83259"/>
                    </a:lnTo>
                    <a:lnTo>
                      <a:pt x="732718" y="88796"/>
                    </a:lnTo>
                    <a:lnTo>
                      <a:pt x="732016" y="83935"/>
                    </a:lnTo>
                    <a:lnTo>
                      <a:pt x="733225" y="79389"/>
                    </a:lnTo>
                    <a:lnTo>
                      <a:pt x="732742" y="74577"/>
                    </a:lnTo>
                    <a:lnTo>
                      <a:pt x="704715" y="70152"/>
                    </a:lnTo>
                    <a:lnTo>
                      <a:pt x="679324" y="66089"/>
                    </a:lnTo>
                    <a:lnTo>
                      <a:pt x="672069" y="64880"/>
                    </a:lnTo>
                    <a:lnTo>
                      <a:pt x="664815" y="63647"/>
                    </a:lnTo>
                    <a:lnTo>
                      <a:pt x="657584" y="62390"/>
                    </a:lnTo>
                    <a:lnTo>
                      <a:pt x="650330" y="61156"/>
                    </a:lnTo>
                    <a:lnTo>
                      <a:pt x="643099" y="59923"/>
                    </a:lnTo>
                    <a:lnTo>
                      <a:pt x="635845" y="58665"/>
                    </a:lnTo>
                    <a:lnTo>
                      <a:pt x="628612" y="57432"/>
                    </a:lnTo>
                    <a:lnTo>
                      <a:pt x="621372" y="56175"/>
                    </a:lnTo>
                    <a:lnTo>
                      <a:pt x="614130" y="54917"/>
                    </a:lnTo>
                    <a:lnTo>
                      <a:pt x="606889" y="53660"/>
                    </a:lnTo>
                    <a:lnTo>
                      <a:pt x="599649" y="52378"/>
                    </a:lnTo>
                    <a:lnTo>
                      <a:pt x="592412" y="51121"/>
                    </a:lnTo>
                    <a:lnTo>
                      <a:pt x="585174" y="49863"/>
                    </a:lnTo>
                    <a:lnTo>
                      <a:pt x="577939" y="48581"/>
                    </a:lnTo>
                    <a:lnTo>
                      <a:pt x="570699" y="47300"/>
                    </a:lnTo>
                    <a:lnTo>
                      <a:pt x="563463" y="46018"/>
                    </a:lnTo>
                    <a:lnTo>
                      <a:pt x="556228" y="44737"/>
                    </a:lnTo>
                    <a:lnTo>
                      <a:pt x="548995" y="43455"/>
                    </a:lnTo>
                    <a:lnTo>
                      <a:pt x="538143" y="41521"/>
                    </a:lnTo>
                    <a:lnTo>
                      <a:pt x="530907" y="40215"/>
                    </a:lnTo>
                    <a:lnTo>
                      <a:pt x="523677" y="38909"/>
                    </a:lnTo>
                    <a:lnTo>
                      <a:pt x="516442" y="37627"/>
                    </a:lnTo>
                    <a:lnTo>
                      <a:pt x="509211" y="36321"/>
                    </a:lnTo>
                    <a:lnTo>
                      <a:pt x="501978" y="35015"/>
                    </a:lnTo>
                    <a:lnTo>
                      <a:pt x="491135" y="33033"/>
                    </a:lnTo>
                    <a:lnTo>
                      <a:pt x="484788" y="31872"/>
                    </a:lnTo>
                    <a:lnTo>
                      <a:pt x="476675" y="30397"/>
                    </a:lnTo>
                    <a:lnTo>
                      <a:pt x="469447" y="29091"/>
                    </a:lnTo>
                    <a:lnTo>
                      <a:pt x="462214" y="27785"/>
                    </a:lnTo>
                    <a:lnTo>
                      <a:pt x="454988" y="26455"/>
                    </a:lnTo>
                    <a:lnTo>
                      <a:pt x="447758" y="25125"/>
                    </a:lnTo>
                    <a:lnTo>
                      <a:pt x="440530" y="23795"/>
                    </a:lnTo>
                    <a:lnTo>
                      <a:pt x="433304" y="22465"/>
                    </a:lnTo>
                    <a:lnTo>
                      <a:pt x="426079" y="21135"/>
                    </a:lnTo>
                    <a:lnTo>
                      <a:pt x="418853" y="19805"/>
                    </a:lnTo>
                    <a:lnTo>
                      <a:pt x="411627" y="18451"/>
                    </a:lnTo>
                    <a:lnTo>
                      <a:pt x="404404" y="17097"/>
                    </a:lnTo>
                    <a:lnTo>
                      <a:pt x="397181" y="15767"/>
                    </a:lnTo>
                    <a:lnTo>
                      <a:pt x="389958" y="14412"/>
                    </a:lnTo>
                    <a:lnTo>
                      <a:pt x="382732" y="13058"/>
                    </a:lnTo>
                    <a:lnTo>
                      <a:pt x="375512" y="11680"/>
                    </a:lnTo>
                    <a:lnTo>
                      <a:pt x="364681" y="9649"/>
                    </a:lnTo>
                    <a:lnTo>
                      <a:pt x="357460" y="8295"/>
                    </a:lnTo>
                    <a:lnTo>
                      <a:pt x="350242" y="6916"/>
                    </a:lnTo>
                    <a:lnTo>
                      <a:pt x="343023" y="5538"/>
                    </a:lnTo>
                    <a:lnTo>
                      <a:pt x="335805" y="4159"/>
                    </a:lnTo>
                    <a:lnTo>
                      <a:pt x="328587" y="2781"/>
                    </a:lnTo>
                    <a:lnTo>
                      <a:pt x="321371" y="1402"/>
                    </a:lnTo>
                    <a:lnTo>
                      <a:pt x="314152" y="0"/>
                    </a:lnTo>
                    <a:lnTo>
                      <a:pt x="312208" y="4377"/>
                    </a:lnTo>
                    <a:lnTo>
                      <a:pt x="311289" y="8971"/>
                    </a:lnTo>
                    <a:lnTo>
                      <a:pt x="310373" y="13566"/>
                    </a:lnTo>
                    <a:lnTo>
                      <a:pt x="309454" y="18161"/>
                    </a:lnTo>
                    <a:lnTo>
                      <a:pt x="308537" y="22755"/>
                    </a:lnTo>
                    <a:lnTo>
                      <a:pt x="307621" y="27374"/>
                    </a:lnTo>
                    <a:lnTo>
                      <a:pt x="306702" y="31968"/>
                    </a:lnTo>
                    <a:lnTo>
                      <a:pt x="305785" y="36563"/>
                    </a:lnTo>
                    <a:lnTo>
                      <a:pt x="304867" y="41158"/>
                    </a:lnTo>
                    <a:lnTo>
                      <a:pt x="303950" y="45752"/>
                    </a:lnTo>
                    <a:lnTo>
                      <a:pt x="302115" y="54941"/>
                    </a:lnTo>
                    <a:lnTo>
                      <a:pt x="301198" y="59536"/>
                    </a:lnTo>
                    <a:lnTo>
                      <a:pt x="299360" y="68749"/>
                    </a:lnTo>
                    <a:lnTo>
                      <a:pt x="298441" y="73344"/>
                    </a:lnTo>
                    <a:lnTo>
                      <a:pt x="296608" y="82533"/>
                    </a:lnTo>
                    <a:lnTo>
                      <a:pt x="295690" y="87128"/>
                    </a:lnTo>
                    <a:lnTo>
                      <a:pt x="294773" y="91722"/>
                    </a:lnTo>
                    <a:lnTo>
                      <a:pt x="293854" y="96317"/>
                    </a:lnTo>
                    <a:lnTo>
                      <a:pt x="292938" y="100911"/>
                    </a:lnTo>
                    <a:lnTo>
                      <a:pt x="292021" y="105530"/>
                    </a:lnTo>
                    <a:lnTo>
                      <a:pt x="290183" y="114719"/>
                    </a:lnTo>
                    <a:lnTo>
                      <a:pt x="289264" y="119314"/>
                    </a:lnTo>
                    <a:lnTo>
                      <a:pt x="287429" y="128503"/>
                    </a:lnTo>
                    <a:lnTo>
                      <a:pt x="286513" y="133098"/>
                    </a:lnTo>
                    <a:lnTo>
                      <a:pt x="285594" y="137692"/>
                    </a:lnTo>
                    <a:lnTo>
                      <a:pt x="284677" y="142286"/>
                    </a:lnTo>
                    <a:lnTo>
                      <a:pt x="282839" y="151476"/>
                    </a:lnTo>
                    <a:lnTo>
                      <a:pt x="281923" y="156070"/>
                    </a:lnTo>
                    <a:lnTo>
                      <a:pt x="281004" y="160665"/>
                    </a:lnTo>
                    <a:lnTo>
                      <a:pt x="280087" y="165284"/>
                    </a:lnTo>
                    <a:lnTo>
                      <a:pt x="278303" y="169709"/>
                    </a:lnTo>
                    <a:lnTo>
                      <a:pt x="274937" y="173651"/>
                    </a:lnTo>
                    <a:lnTo>
                      <a:pt x="272526" y="177230"/>
                    </a:lnTo>
                    <a:lnTo>
                      <a:pt x="270052" y="182429"/>
                    </a:lnTo>
                    <a:lnTo>
                      <a:pt x="265931" y="184218"/>
                    </a:lnTo>
                    <a:lnTo>
                      <a:pt x="266746" y="188522"/>
                    </a:lnTo>
                    <a:lnTo>
                      <a:pt x="264756" y="193311"/>
                    </a:lnTo>
                    <a:lnTo>
                      <a:pt x="260901" y="198195"/>
                    </a:lnTo>
                    <a:lnTo>
                      <a:pt x="260130" y="204386"/>
                    </a:lnTo>
                    <a:lnTo>
                      <a:pt x="256793" y="201799"/>
                    </a:lnTo>
                    <a:lnTo>
                      <a:pt x="253064" y="199525"/>
                    </a:lnTo>
                    <a:lnTo>
                      <a:pt x="248663" y="200444"/>
                    </a:lnTo>
                    <a:lnTo>
                      <a:pt x="243906" y="200541"/>
                    </a:lnTo>
                    <a:lnTo>
                      <a:pt x="239070" y="204096"/>
                    </a:lnTo>
                    <a:lnTo>
                      <a:pt x="237839" y="199840"/>
                    </a:lnTo>
                    <a:lnTo>
                      <a:pt x="233590" y="199549"/>
                    </a:lnTo>
                    <a:lnTo>
                      <a:pt x="233685" y="194471"/>
                    </a:lnTo>
                    <a:lnTo>
                      <a:pt x="229523" y="195124"/>
                    </a:lnTo>
                    <a:lnTo>
                      <a:pt x="226176" y="192271"/>
                    </a:lnTo>
                    <a:lnTo>
                      <a:pt x="226771" y="184000"/>
                    </a:lnTo>
                    <a:lnTo>
                      <a:pt x="226193" y="179624"/>
                    </a:lnTo>
                    <a:lnTo>
                      <a:pt x="224699" y="175198"/>
                    </a:lnTo>
                    <a:lnTo>
                      <a:pt x="220252" y="173409"/>
                    </a:lnTo>
                    <a:lnTo>
                      <a:pt x="215734" y="173820"/>
                    </a:lnTo>
                    <a:lnTo>
                      <a:pt x="216537" y="179672"/>
                    </a:lnTo>
                    <a:lnTo>
                      <a:pt x="213868" y="176286"/>
                    </a:lnTo>
                    <a:lnTo>
                      <a:pt x="212005" y="180687"/>
                    </a:lnTo>
                    <a:lnTo>
                      <a:pt x="208569" y="184170"/>
                    </a:lnTo>
                    <a:lnTo>
                      <a:pt x="204969" y="188377"/>
                    </a:lnTo>
                    <a:lnTo>
                      <a:pt x="203624" y="183831"/>
                    </a:lnTo>
                    <a:lnTo>
                      <a:pt x="206436" y="180397"/>
                    </a:lnTo>
                    <a:lnTo>
                      <a:pt x="201319" y="175633"/>
                    </a:lnTo>
                    <a:lnTo>
                      <a:pt x="197965" y="171136"/>
                    </a:lnTo>
                    <a:lnTo>
                      <a:pt x="197310" y="164752"/>
                    </a:lnTo>
                    <a:lnTo>
                      <a:pt x="192399" y="160979"/>
                    </a:lnTo>
                    <a:lnTo>
                      <a:pt x="188203" y="163011"/>
                    </a:lnTo>
                    <a:lnTo>
                      <a:pt x="184353" y="164921"/>
                    </a:lnTo>
                    <a:lnTo>
                      <a:pt x="180864" y="161995"/>
                    </a:lnTo>
                    <a:lnTo>
                      <a:pt x="177345" y="164292"/>
                    </a:lnTo>
                    <a:lnTo>
                      <a:pt x="173196" y="166324"/>
                    </a:lnTo>
                    <a:lnTo>
                      <a:pt x="167806" y="170289"/>
                    </a:lnTo>
                    <a:lnTo>
                      <a:pt x="162449" y="173892"/>
                    </a:lnTo>
                    <a:lnTo>
                      <a:pt x="162268" y="178366"/>
                    </a:lnTo>
                    <a:lnTo>
                      <a:pt x="159773" y="183009"/>
                    </a:lnTo>
                    <a:lnTo>
                      <a:pt x="157081" y="187193"/>
                    </a:lnTo>
                    <a:lnTo>
                      <a:pt x="157086" y="192658"/>
                    </a:lnTo>
                    <a:lnTo>
                      <a:pt x="157006" y="198485"/>
                    </a:lnTo>
                    <a:lnTo>
                      <a:pt x="160111" y="202548"/>
                    </a:lnTo>
                    <a:lnTo>
                      <a:pt x="159855" y="207288"/>
                    </a:lnTo>
                    <a:lnTo>
                      <a:pt x="162802" y="213890"/>
                    </a:lnTo>
                    <a:lnTo>
                      <a:pt x="161830" y="218049"/>
                    </a:lnTo>
                    <a:lnTo>
                      <a:pt x="157930" y="219814"/>
                    </a:lnTo>
                    <a:lnTo>
                      <a:pt x="158002" y="224360"/>
                    </a:lnTo>
                    <a:lnTo>
                      <a:pt x="155013" y="228906"/>
                    </a:lnTo>
                    <a:lnTo>
                      <a:pt x="155867" y="233477"/>
                    </a:lnTo>
                    <a:lnTo>
                      <a:pt x="155204" y="238120"/>
                    </a:lnTo>
                    <a:lnTo>
                      <a:pt x="153942" y="243512"/>
                    </a:lnTo>
                    <a:lnTo>
                      <a:pt x="152327" y="248591"/>
                    </a:lnTo>
                    <a:lnTo>
                      <a:pt x="153592" y="254152"/>
                    </a:lnTo>
                    <a:lnTo>
                      <a:pt x="152622" y="258288"/>
                    </a:lnTo>
                    <a:lnTo>
                      <a:pt x="152721" y="263341"/>
                    </a:lnTo>
                    <a:lnTo>
                      <a:pt x="154953" y="269339"/>
                    </a:lnTo>
                    <a:lnTo>
                      <a:pt x="155004" y="274514"/>
                    </a:lnTo>
                    <a:lnTo>
                      <a:pt x="150586" y="277053"/>
                    </a:lnTo>
                    <a:lnTo>
                      <a:pt x="151899" y="283461"/>
                    </a:lnTo>
                    <a:lnTo>
                      <a:pt x="150332" y="287910"/>
                    </a:lnTo>
                    <a:lnTo>
                      <a:pt x="147609" y="292166"/>
                    </a:lnTo>
                    <a:lnTo>
                      <a:pt x="147280" y="296858"/>
                    </a:lnTo>
                    <a:lnTo>
                      <a:pt x="147428" y="301670"/>
                    </a:lnTo>
                    <a:lnTo>
                      <a:pt x="149459" y="306506"/>
                    </a:lnTo>
                    <a:lnTo>
                      <a:pt x="149807" y="311705"/>
                    </a:lnTo>
                    <a:lnTo>
                      <a:pt x="150801" y="316663"/>
                    </a:lnTo>
                    <a:lnTo>
                      <a:pt x="152170" y="321717"/>
                    </a:lnTo>
                    <a:lnTo>
                      <a:pt x="153253" y="326698"/>
                    </a:lnTo>
                    <a:lnTo>
                      <a:pt x="153214" y="331462"/>
                    </a:lnTo>
                    <a:lnTo>
                      <a:pt x="152707" y="336153"/>
                    </a:lnTo>
                    <a:lnTo>
                      <a:pt x="152196" y="340821"/>
                    </a:lnTo>
                    <a:lnTo>
                      <a:pt x="152049" y="345439"/>
                    </a:lnTo>
                    <a:lnTo>
                      <a:pt x="151952" y="355088"/>
                    </a:lnTo>
                    <a:lnTo>
                      <a:pt x="152008" y="359562"/>
                    </a:lnTo>
                    <a:lnTo>
                      <a:pt x="151662" y="364591"/>
                    </a:lnTo>
                    <a:lnTo>
                      <a:pt x="150351" y="369113"/>
                    </a:lnTo>
                    <a:lnTo>
                      <a:pt x="148545" y="373514"/>
                    </a:lnTo>
                    <a:lnTo>
                      <a:pt x="142511" y="375473"/>
                    </a:lnTo>
                    <a:lnTo>
                      <a:pt x="138062" y="375280"/>
                    </a:lnTo>
                    <a:lnTo>
                      <a:pt x="137576" y="379705"/>
                    </a:lnTo>
                    <a:lnTo>
                      <a:pt x="140857" y="382510"/>
                    </a:lnTo>
                    <a:lnTo>
                      <a:pt x="141012" y="387347"/>
                    </a:lnTo>
                    <a:lnTo>
                      <a:pt x="136732" y="389184"/>
                    </a:lnTo>
                    <a:lnTo>
                      <a:pt x="133487" y="393005"/>
                    </a:lnTo>
                    <a:lnTo>
                      <a:pt x="133878" y="398301"/>
                    </a:lnTo>
                    <a:lnTo>
                      <a:pt x="132471" y="402944"/>
                    </a:lnTo>
                    <a:lnTo>
                      <a:pt x="131910" y="407272"/>
                    </a:lnTo>
                    <a:lnTo>
                      <a:pt x="131702" y="412230"/>
                    </a:lnTo>
                    <a:lnTo>
                      <a:pt x="130527" y="416486"/>
                    </a:lnTo>
                    <a:lnTo>
                      <a:pt x="129688" y="421733"/>
                    </a:lnTo>
                    <a:lnTo>
                      <a:pt x="128493" y="426352"/>
                    </a:lnTo>
                    <a:lnTo>
                      <a:pt x="131039" y="429955"/>
                    </a:lnTo>
                    <a:lnTo>
                      <a:pt x="133591" y="433921"/>
                    </a:lnTo>
                    <a:lnTo>
                      <a:pt x="135329" y="438927"/>
                    </a:lnTo>
                    <a:lnTo>
                      <a:pt x="135912" y="444972"/>
                    </a:lnTo>
                    <a:lnTo>
                      <a:pt x="137943" y="451525"/>
                    </a:lnTo>
                    <a:lnTo>
                      <a:pt x="140780" y="455757"/>
                    </a:lnTo>
                    <a:lnTo>
                      <a:pt x="144342" y="459796"/>
                    </a:lnTo>
                    <a:lnTo>
                      <a:pt x="147004" y="463906"/>
                    </a:lnTo>
                    <a:lnTo>
                      <a:pt x="149810" y="469227"/>
                    </a:lnTo>
                    <a:lnTo>
                      <a:pt x="150588" y="473458"/>
                    </a:lnTo>
                    <a:lnTo>
                      <a:pt x="150516" y="478899"/>
                    </a:lnTo>
                    <a:lnTo>
                      <a:pt x="150849" y="483736"/>
                    </a:lnTo>
                    <a:lnTo>
                      <a:pt x="152803" y="488911"/>
                    </a:lnTo>
                    <a:lnTo>
                      <a:pt x="151553" y="493336"/>
                    </a:lnTo>
                    <a:lnTo>
                      <a:pt x="154409" y="496891"/>
                    </a:lnTo>
                    <a:lnTo>
                      <a:pt x="155891" y="501727"/>
                    </a:lnTo>
                    <a:lnTo>
                      <a:pt x="157045" y="508740"/>
                    </a:lnTo>
                    <a:lnTo>
                      <a:pt x="156428" y="513455"/>
                    </a:lnTo>
                    <a:lnTo>
                      <a:pt x="156121" y="517929"/>
                    </a:lnTo>
                    <a:lnTo>
                      <a:pt x="153986" y="522330"/>
                    </a:lnTo>
                    <a:lnTo>
                      <a:pt x="159076" y="524216"/>
                    </a:lnTo>
                    <a:lnTo>
                      <a:pt x="162660" y="526465"/>
                    </a:lnTo>
                    <a:lnTo>
                      <a:pt x="165840" y="530020"/>
                    </a:lnTo>
                    <a:lnTo>
                      <a:pt x="167695" y="534155"/>
                    </a:lnTo>
                    <a:lnTo>
                      <a:pt x="171032" y="536694"/>
                    </a:lnTo>
                    <a:lnTo>
                      <a:pt x="174088" y="540757"/>
                    </a:lnTo>
                    <a:lnTo>
                      <a:pt x="176545" y="544142"/>
                    </a:lnTo>
                    <a:lnTo>
                      <a:pt x="181621" y="548495"/>
                    </a:lnTo>
                    <a:lnTo>
                      <a:pt x="184965" y="551228"/>
                    </a:lnTo>
                    <a:lnTo>
                      <a:pt x="186605" y="555798"/>
                    </a:lnTo>
                    <a:lnTo>
                      <a:pt x="188065" y="561577"/>
                    </a:lnTo>
                    <a:lnTo>
                      <a:pt x="187439" y="567163"/>
                    </a:lnTo>
                    <a:lnTo>
                      <a:pt x="182835" y="570331"/>
                    </a:lnTo>
                    <a:lnTo>
                      <a:pt x="179527" y="573693"/>
                    </a:lnTo>
                    <a:lnTo>
                      <a:pt x="176161" y="576643"/>
                    </a:lnTo>
                    <a:lnTo>
                      <a:pt x="171798" y="579109"/>
                    </a:lnTo>
                    <a:lnTo>
                      <a:pt x="169085" y="582592"/>
                    </a:lnTo>
                    <a:lnTo>
                      <a:pt x="164872" y="585373"/>
                    </a:lnTo>
                    <a:lnTo>
                      <a:pt x="160619" y="585808"/>
                    </a:lnTo>
                    <a:lnTo>
                      <a:pt x="154523" y="588033"/>
                    </a:lnTo>
                    <a:lnTo>
                      <a:pt x="150233" y="590112"/>
                    </a:lnTo>
                    <a:lnTo>
                      <a:pt x="145829" y="590281"/>
                    </a:lnTo>
                    <a:lnTo>
                      <a:pt x="141796" y="593473"/>
                    </a:lnTo>
                    <a:lnTo>
                      <a:pt x="136517" y="593304"/>
                    </a:lnTo>
                    <a:lnTo>
                      <a:pt x="132326" y="594586"/>
                    </a:lnTo>
                    <a:lnTo>
                      <a:pt x="129325" y="597560"/>
                    </a:lnTo>
                    <a:lnTo>
                      <a:pt x="127045" y="603074"/>
                    </a:lnTo>
                    <a:lnTo>
                      <a:pt x="125599" y="607571"/>
                    </a:lnTo>
                    <a:lnTo>
                      <a:pt x="122661" y="611658"/>
                    </a:lnTo>
                    <a:lnTo>
                      <a:pt x="119277" y="615866"/>
                    </a:lnTo>
                    <a:lnTo>
                      <a:pt x="114942" y="619759"/>
                    </a:lnTo>
                    <a:lnTo>
                      <a:pt x="109351" y="622395"/>
                    </a:lnTo>
                    <a:lnTo>
                      <a:pt x="105610" y="625781"/>
                    </a:lnTo>
                    <a:lnTo>
                      <a:pt x="107339" y="630061"/>
                    </a:lnTo>
                    <a:lnTo>
                      <a:pt x="107039" y="634631"/>
                    </a:lnTo>
                    <a:lnTo>
                      <a:pt x="108279" y="640628"/>
                    </a:lnTo>
                    <a:lnTo>
                      <a:pt x="103605" y="642490"/>
                    </a:lnTo>
                    <a:lnTo>
                      <a:pt x="103615" y="647689"/>
                    </a:lnTo>
                    <a:lnTo>
                      <a:pt x="102889" y="651849"/>
                    </a:lnTo>
                    <a:lnTo>
                      <a:pt x="103542" y="656129"/>
                    </a:lnTo>
                    <a:lnTo>
                      <a:pt x="103719" y="660482"/>
                    </a:lnTo>
                    <a:lnTo>
                      <a:pt x="103702" y="665221"/>
                    </a:lnTo>
                    <a:lnTo>
                      <a:pt x="102877" y="669840"/>
                    </a:lnTo>
                    <a:lnTo>
                      <a:pt x="102836" y="674604"/>
                    </a:lnTo>
                    <a:lnTo>
                      <a:pt x="98597" y="677530"/>
                    </a:lnTo>
                    <a:lnTo>
                      <a:pt x="97054" y="682148"/>
                    </a:lnTo>
                    <a:lnTo>
                      <a:pt x="95011" y="686284"/>
                    </a:lnTo>
                    <a:lnTo>
                      <a:pt x="93843" y="691894"/>
                    </a:lnTo>
                    <a:lnTo>
                      <a:pt x="91306" y="696150"/>
                    </a:lnTo>
                    <a:lnTo>
                      <a:pt x="89517" y="700019"/>
                    </a:lnTo>
                    <a:lnTo>
                      <a:pt x="90573" y="704976"/>
                    </a:lnTo>
                    <a:lnTo>
                      <a:pt x="86204" y="708386"/>
                    </a:lnTo>
                    <a:lnTo>
                      <a:pt x="83273" y="712231"/>
                    </a:lnTo>
                    <a:lnTo>
                      <a:pt x="78804" y="715012"/>
                    </a:lnTo>
                    <a:lnTo>
                      <a:pt x="76018" y="718276"/>
                    </a:lnTo>
                    <a:lnTo>
                      <a:pt x="71649" y="722750"/>
                    </a:lnTo>
                    <a:lnTo>
                      <a:pt x="69301" y="726474"/>
                    </a:lnTo>
                    <a:lnTo>
                      <a:pt x="66072" y="730537"/>
                    </a:lnTo>
                    <a:lnTo>
                      <a:pt x="60605" y="730246"/>
                    </a:lnTo>
                    <a:lnTo>
                      <a:pt x="56329" y="729352"/>
                    </a:lnTo>
                    <a:lnTo>
                      <a:pt x="51580" y="729473"/>
                    </a:lnTo>
                    <a:lnTo>
                      <a:pt x="53275" y="734212"/>
                    </a:lnTo>
                    <a:lnTo>
                      <a:pt x="54092" y="740572"/>
                    </a:lnTo>
                    <a:lnTo>
                      <a:pt x="53382" y="745578"/>
                    </a:lnTo>
                    <a:lnTo>
                      <a:pt x="48439" y="749205"/>
                    </a:lnTo>
                    <a:lnTo>
                      <a:pt x="47220" y="753969"/>
                    </a:lnTo>
                    <a:lnTo>
                      <a:pt x="50949" y="756339"/>
                    </a:lnTo>
                    <a:lnTo>
                      <a:pt x="53776" y="759821"/>
                    </a:lnTo>
                    <a:lnTo>
                      <a:pt x="52076" y="764633"/>
                    </a:lnTo>
                    <a:lnTo>
                      <a:pt x="52755" y="769542"/>
                    </a:lnTo>
                    <a:lnTo>
                      <a:pt x="52013" y="774161"/>
                    </a:lnTo>
                    <a:lnTo>
                      <a:pt x="50700" y="778659"/>
                    </a:lnTo>
                    <a:lnTo>
                      <a:pt x="49297" y="783132"/>
                    </a:lnTo>
                    <a:lnTo>
                      <a:pt x="46473" y="787340"/>
                    </a:lnTo>
                    <a:lnTo>
                      <a:pt x="43636" y="791548"/>
                    </a:lnTo>
                    <a:lnTo>
                      <a:pt x="41731" y="795925"/>
                    </a:lnTo>
                    <a:lnTo>
                      <a:pt x="44860" y="800858"/>
                    </a:lnTo>
                    <a:lnTo>
                      <a:pt x="45825" y="806275"/>
                    </a:lnTo>
                    <a:lnTo>
                      <a:pt x="48030" y="809926"/>
                    </a:lnTo>
                    <a:lnTo>
                      <a:pt x="51237" y="807000"/>
                    </a:lnTo>
                    <a:lnTo>
                      <a:pt x="53580" y="811184"/>
                    </a:lnTo>
                    <a:lnTo>
                      <a:pt x="57848" y="813191"/>
                    </a:lnTo>
                    <a:lnTo>
                      <a:pt x="62762" y="811885"/>
                    </a:lnTo>
                    <a:lnTo>
                      <a:pt x="67131" y="813698"/>
                    </a:lnTo>
                    <a:lnTo>
                      <a:pt x="71479" y="815391"/>
                    </a:lnTo>
                    <a:lnTo>
                      <a:pt x="73532" y="820808"/>
                    </a:lnTo>
                    <a:lnTo>
                      <a:pt x="73590" y="826055"/>
                    </a:lnTo>
                    <a:lnTo>
                      <a:pt x="77206" y="829078"/>
                    </a:lnTo>
                    <a:lnTo>
                      <a:pt x="76110" y="834495"/>
                    </a:lnTo>
                    <a:lnTo>
                      <a:pt x="74060" y="838267"/>
                    </a:lnTo>
                    <a:lnTo>
                      <a:pt x="75559" y="842620"/>
                    </a:lnTo>
                    <a:lnTo>
                      <a:pt x="74371" y="848448"/>
                    </a:lnTo>
                    <a:lnTo>
                      <a:pt x="72715" y="853937"/>
                    </a:lnTo>
                    <a:lnTo>
                      <a:pt x="69840" y="857323"/>
                    </a:lnTo>
                    <a:lnTo>
                      <a:pt x="62612" y="861917"/>
                    </a:lnTo>
                    <a:lnTo>
                      <a:pt x="59330" y="866101"/>
                    </a:lnTo>
                    <a:lnTo>
                      <a:pt x="58910" y="870792"/>
                    </a:lnTo>
                    <a:lnTo>
                      <a:pt x="51836" y="871953"/>
                    </a:lnTo>
                    <a:lnTo>
                      <a:pt x="48250" y="874395"/>
                    </a:lnTo>
                    <a:lnTo>
                      <a:pt x="42398" y="873234"/>
                    </a:lnTo>
                    <a:lnTo>
                      <a:pt x="36889" y="873766"/>
                    </a:lnTo>
                    <a:lnTo>
                      <a:pt x="31906" y="871711"/>
                    </a:lnTo>
                    <a:lnTo>
                      <a:pt x="27509" y="870212"/>
                    </a:lnTo>
                    <a:lnTo>
                      <a:pt x="24095" y="873404"/>
                    </a:lnTo>
                    <a:lnTo>
                      <a:pt x="21309" y="877611"/>
                    </a:lnTo>
                    <a:lnTo>
                      <a:pt x="19346" y="881311"/>
                    </a:lnTo>
                    <a:lnTo>
                      <a:pt x="15295" y="885059"/>
                    </a:lnTo>
                    <a:lnTo>
                      <a:pt x="10480" y="888928"/>
                    </a:lnTo>
                    <a:lnTo>
                      <a:pt x="5838" y="890428"/>
                    </a:lnTo>
                    <a:lnTo>
                      <a:pt x="4113" y="894490"/>
                    </a:lnTo>
                    <a:lnTo>
                      <a:pt x="3327" y="900294"/>
                    </a:lnTo>
                    <a:lnTo>
                      <a:pt x="3835" y="905348"/>
                    </a:lnTo>
                    <a:lnTo>
                      <a:pt x="503" y="909749"/>
                    </a:lnTo>
                    <a:lnTo>
                      <a:pt x="0" y="914126"/>
                    </a:lnTo>
                    <a:lnTo>
                      <a:pt x="2580" y="919204"/>
                    </a:lnTo>
                    <a:lnTo>
                      <a:pt x="8594" y="922469"/>
                    </a:lnTo>
                    <a:lnTo>
                      <a:pt x="13261" y="925419"/>
                    </a:lnTo>
                    <a:lnTo>
                      <a:pt x="16794" y="927619"/>
                    </a:lnTo>
                    <a:lnTo>
                      <a:pt x="20330" y="929844"/>
                    </a:lnTo>
                    <a:lnTo>
                      <a:pt x="27398" y="934245"/>
                    </a:lnTo>
                    <a:lnTo>
                      <a:pt x="30936" y="936470"/>
                    </a:lnTo>
                    <a:lnTo>
                      <a:pt x="34474" y="938671"/>
                    </a:lnTo>
                    <a:lnTo>
                      <a:pt x="41547" y="943096"/>
                    </a:lnTo>
                    <a:lnTo>
                      <a:pt x="45090" y="945297"/>
                    </a:lnTo>
                    <a:lnTo>
                      <a:pt x="48630" y="947497"/>
                    </a:lnTo>
                    <a:lnTo>
                      <a:pt x="52172" y="949722"/>
                    </a:lnTo>
                    <a:lnTo>
                      <a:pt x="55713" y="951922"/>
                    </a:lnTo>
                    <a:lnTo>
                      <a:pt x="59258" y="954123"/>
                    </a:lnTo>
                    <a:lnTo>
                      <a:pt x="62800" y="956323"/>
                    </a:lnTo>
                    <a:lnTo>
                      <a:pt x="66336" y="958572"/>
                    </a:lnTo>
                    <a:lnTo>
                      <a:pt x="70307" y="960942"/>
                    </a:lnTo>
                    <a:lnTo>
                      <a:pt x="76294" y="964618"/>
                    </a:lnTo>
                    <a:lnTo>
                      <a:pt x="84117" y="969357"/>
                    </a:lnTo>
                    <a:lnTo>
                      <a:pt x="87669" y="971558"/>
                    </a:lnTo>
                    <a:lnTo>
                      <a:pt x="91224" y="973735"/>
                    </a:lnTo>
                    <a:lnTo>
                      <a:pt x="94774" y="975935"/>
                    </a:lnTo>
                    <a:lnTo>
                      <a:pt x="98324" y="978136"/>
                    </a:lnTo>
                    <a:lnTo>
                      <a:pt x="101883" y="980312"/>
                    </a:lnTo>
                    <a:lnTo>
                      <a:pt x="105443" y="982464"/>
                    </a:lnTo>
                    <a:lnTo>
                      <a:pt x="109003" y="984616"/>
                    </a:lnTo>
                    <a:lnTo>
                      <a:pt x="112567" y="986793"/>
                    </a:lnTo>
                    <a:lnTo>
                      <a:pt x="116129" y="988945"/>
                    </a:lnTo>
                    <a:lnTo>
                      <a:pt x="119691" y="991097"/>
                    </a:lnTo>
                    <a:lnTo>
                      <a:pt x="123258" y="993273"/>
                    </a:lnTo>
                    <a:lnTo>
                      <a:pt x="126825" y="995426"/>
                    </a:lnTo>
                    <a:lnTo>
                      <a:pt x="130389" y="997578"/>
                    </a:lnTo>
                    <a:lnTo>
                      <a:pt x="137576" y="1001616"/>
                    </a:lnTo>
                    <a:lnTo>
                      <a:pt x="141220" y="1003623"/>
                    </a:lnTo>
                    <a:lnTo>
                      <a:pt x="146235" y="1006622"/>
                    </a:lnTo>
                    <a:lnTo>
                      <a:pt x="151899" y="1010007"/>
                    </a:lnTo>
                    <a:lnTo>
                      <a:pt x="155475" y="1012136"/>
                    </a:lnTo>
                    <a:lnTo>
                      <a:pt x="159049" y="1014264"/>
                    </a:lnTo>
                    <a:lnTo>
                      <a:pt x="162626" y="1016416"/>
                    </a:lnTo>
                    <a:lnTo>
                      <a:pt x="166202" y="1018544"/>
                    </a:lnTo>
                    <a:lnTo>
                      <a:pt x="169781" y="1020672"/>
                    </a:lnTo>
                    <a:lnTo>
                      <a:pt x="173360" y="1022800"/>
                    </a:lnTo>
                    <a:lnTo>
                      <a:pt x="176939" y="1024928"/>
                    </a:lnTo>
                    <a:lnTo>
                      <a:pt x="180523" y="1027056"/>
                    </a:lnTo>
                    <a:lnTo>
                      <a:pt x="184102" y="1029184"/>
                    </a:lnTo>
                    <a:lnTo>
                      <a:pt x="187686" y="1031312"/>
                    </a:lnTo>
                    <a:lnTo>
                      <a:pt x="191269" y="1033440"/>
                    </a:lnTo>
                    <a:lnTo>
                      <a:pt x="194856" y="1035568"/>
                    </a:lnTo>
                    <a:lnTo>
                      <a:pt x="198439" y="1037696"/>
                    </a:lnTo>
                    <a:lnTo>
                      <a:pt x="202026" y="1039800"/>
                    </a:lnTo>
                    <a:lnTo>
                      <a:pt x="205614" y="1041928"/>
                    </a:lnTo>
                    <a:lnTo>
                      <a:pt x="209200" y="1044056"/>
                    </a:lnTo>
                    <a:lnTo>
                      <a:pt x="212789" y="1046159"/>
                    </a:lnTo>
                    <a:lnTo>
                      <a:pt x="216378" y="1048287"/>
                    </a:lnTo>
                    <a:lnTo>
                      <a:pt x="219969" y="1050415"/>
                    </a:lnTo>
                    <a:lnTo>
                      <a:pt x="223560" y="1052543"/>
                    </a:lnTo>
                    <a:lnTo>
                      <a:pt x="227151" y="1054647"/>
                    </a:lnTo>
                    <a:lnTo>
                      <a:pt x="230742" y="1056775"/>
                    </a:lnTo>
                    <a:lnTo>
                      <a:pt x="234335" y="1058879"/>
                    </a:lnTo>
                    <a:lnTo>
                      <a:pt x="237929" y="1061007"/>
                    </a:lnTo>
                    <a:lnTo>
                      <a:pt x="241522" y="1063111"/>
                    </a:lnTo>
                    <a:lnTo>
                      <a:pt x="245118" y="1065239"/>
                    </a:lnTo>
                    <a:lnTo>
                      <a:pt x="248716" y="1067343"/>
                    </a:lnTo>
                    <a:lnTo>
                      <a:pt x="252312" y="1069447"/>
                    </a:lnTo>
                    <a:lnTo>
                      <a:pt x="255910" y="1071575"/>
                    </a:lnTo>
                    <a:lnTo>
                      <a:pt x="259511" y="1073678"/>
                    </a:lnTo>
                    <a:lnTo>
                      <a:pt x="263097" y="1075879"/>
                    </a:lnTo>
                    <a:lnTo>
                      <a:pt x="266683" y="1078056"/>
                    </a:lnTo>
                    <a:lnTo>
                      <a:pt x="270269" y="1080232"/>
                    </a:lnTo>
                    <a:lnTo>
                      <a:pt x="273870" y="1082360"/>
                    </a:lnTo>
                    <a:lnTo>
                      <a:pt x="277471" y="1084488"/>
                    </a:lnTo>
                    <a:lnTo>
                      <a:pt x="281072" y="1086616"/>
                    </a:lnTo>
                    <a:lnTo>
                      <a:pt x="284675" y="1088720"/>
                    </a:lnTo>
                    <a:lnTo>
                      <a:pt x="288278" y="1090848"/>
                    </a:lnTo>
                    <a:lnTo>
                      <a:pt x="291881" y="1092951"/>
                    </a:lnTo>
                    <a:lnTo>
                      <a:pt x="295486" y="1095079"/>
                    </a:lnTo>
                    <a:lnTo>
                      <a:pt x="299090" y="1097207"/>
                    </a:lnTo>
                    <a:lnTo>
                      <a:pt x="306305" y="1101415"/>
                    </a:lnTo>
                    <a:lnTo>
                      <a:pt x="309911" y="1103543"/>
                    </a:lnTo>
                    <a:lnTo>
                      <a:pt x="313519" y="1105647"/>
                    </a:lnTo>
                    <a:lnTo>
                      <a:pt x="317132" y="1107775"/>
                    </a:lnTo>
                    <a:lnTo>
                      <a:pt x="320740" y="1109879"/>
                    </a:lnTo>
                    <a:lnTo>
                      <a:pt x="324352" y="1111983"/>
                    </a:lnTo>
                    <a:lnTo>
                      <a:pt x="331580" y="1116190"/>
                    </a:lnTo>
                    <a:lnTo>
                      <a:pt x="335193" y="1118294"/>
                    </a:lnTo>
                    <a:lnTo>
                      <a:pt x="342426" y="1122502"/>
                    </a:lnTo>
                    <a:lnTo>
                      <a:pt x="346044" y="1124606"/>
                    </a:lnTo>
                    <a:lnTo>
                      <a:pt x="353279" y="1128813"/>
                    </a:lnTo>
                    <a:lnTo>
                      <a:pt x="356899" y="1130917"/>
                    </a:lnTo>
                    <a:lnTo>
                      <a:pt x="360495" y="1133142"/>
                    </a:lnTo>
                    <a:lnTo>
                      <a:pt x="364115" y="1135246"/>
                    </a:lnTo>
                    <a:lnTo>
                      <a:pt x="367737" y="1137326"/>
                    </a:lnTo>
                    <a:lnTo>
                      <a:pt x="371360" y="1139429"/>
                    </a:lnTo>
                    <a:lnTo>
                      <a:pt x="374982" y="1141533"/>
                    </a:lnTo>
                    <a:lnTo>
                      <a:pt x="378607" y="1143613"/>
                    </a:lnTo>
                    <a:lnTo>
                      <a:pt x="382232" y="1145717"/>
                    </a:lnTo>
                    <a:lnTo>
                      <a:pt x="389484" y="1149900"/>
                    </a:lnTo>
                    <a:lnTo>
                      <a:pt x="393111" y="1151980"/>
                    </a:lnTo>
                    <a:lnTo>
                      <a:pt x="396741" y="1154083"/>
                    </a:lnTo>
                    <a:lnTo>
                      <a:pt x="400371" y="1156163"/>
                    </a:lnTo>
                    <a:lnTo>
                      <a:pt x="404000" y="1158243"/>
                    </a:lnTo>
                    <a:lnTo>
                      <a:pt x="407630" y="1160346"/>
                    </a:lnTo>
                    <a:lnTo>
                      <a:pt x="411262" y="1162450"/>
                    </a:lnTo>
                    <a:lnTo>
                      <a:pt x="414885" y="1164578"/>
                    </a:lnTo>
                    <a:lnTo>
                      <a:pt x="418510" y="1166706"/>
                    </a:lnTo>
                    <a:lnTo>
                      <a:pt x="425764" y="1170962"/>
                    </a:lnTo>
                    <a:lnTo>
                      <a:pt x="429391" y="1173115"/>
                    </a:lnTo>
                    <a:lnTo>
                      <a:pt x="433019" y="1175243"/>
                    </a:lnTo>
                    <a:lnTo>
                      <a:pt x="436649" y="1177371"/>
                    </a:lnTo>
                    <a:lnTo>
                      <a:pt x="440278" y="1179499"/>
                    </a:lnTo>
                    <a:lnTo>
                      <a:pt x="443908" y="1181627"/>
                    </a:lnTo>
                    <a:lnTo>
                      <a:pt x="447538" y="1183755"/>
                    </a:lnTo>
                    <a:lnTo>
                      <a:pt x="451172" y="1185883"/>
                    </a:lnTo>
                    <a:lnTo>
                      <a:pt x="454804" y="1188011"/>
                    </a:lnTo>
                    <a:lnTo>
                      <a:pt x="458439" y="1190139"/>
                    </a:lnTo>
                    <a:lnTo>
                      <a:pt x="462073" y="1192267"/>
                    </a:lnTo>
                    <a:lnTo>
                      <a:pt x="465710" y="1194371"/>
                    </a:lnTo>
                    <a:lnTo>
                      <a:pt x="469345" y="1196499"/>
                    </a:lnTo>
                    <a:lnTo>
                      <a:pt x="472984" y="1198627"/>
                    </a:lnTo>
                    <a:lnTo>
                      <a:pt x="476626" y="1200731"/>
                    </a:lnTo>
                    <a:lnTo>
                      <a:pt x="480270" y="1202810"/>
                    </a:lnTo>
                    <a:lnTo>
                      <a:pt x="483912" y="1204914"/>
                    </a:lnTo>
                    <a:lnTo>
                      <a:pt x="487554" y="1207018"/>
                    </a:lnTo>
                    <a:lnTo>
                      <a:pt x="491201" y="1209122"/>
                    </a:lnTo>
                    <a:lnTo>
                      <a:pt x="494847" y="1211225"/>
                    </a:lnTo>
                    <a:lnTo>
                      <a:pt x="502138" y="1215409"/>
                    </a:lnTo>
                    <a:lnTo>
                      <a:pt x="505787" y="1217513"/>
                    </a:lnTo>
                    <a:lnTo>
                      <a:pt x="509436" y="1219616"/>
                    </a:lnTo>
                    <a:lnTo>
                      <a:pt x="513083" y="1221696"/>
                    </a:lnTo>
                    <a:lnTo>
                      <a:pt x="516737" y="1223800"/>
                    </a:lnTo>
                    <a:lnTo>
                      <a:pt x="520391" y="1225880"/>
                    </a:lnTo>
                    <a:lnTo>
                      <a:pt x="524047" y="1227959"/>
                    </a:lnTo>
                    <a:lnTo>
                      <a:pt x="527698" y="1230039"/>
                    </a:lnTo>
                    <a:lnTo>
                      <a:pt x="531355" y="1232094"/>
                    </a:lnTo>
                    <a:lnTo>
                      <a:pt x="535013" y="1234174"/>
                    </a:lnTo>
                    <a:lnTo>
                      <a:pt x="538670" y="1236254"/>
                    </a:lnTo>
                    <a:lnTo>
                      <a:pt x="542328" y="1238333"/>
                    </a:lnTo>
                    <a:lnTo>
                      <a:pt x="545987" y="1240413"/>
                    </a:lnTo>
                    <a:lnTo>
                      <a:pt x="549648" y="1242493"/>
                    </a:lnTo>
                    <a:lnTo>
                      <a:pt x="553307" y="1244548"/>
                    </a:lnTo>
                    <a:lnTo>
                      <a:pt x="560634" y="1248707"/>
                    </a:lnTo>
                    <a:lnTo>
                      <a:pt x="564298" y="1250763"/>
                    </a:lnTo>
                    <a:lnTo>
                      <a:pt x="567959" y="1252842"/>
                    </a:lnTo>
                    <a:lnTo>
                      <a:pt x="571622" y="1254898"/>
                    </a:lnTo>
                    <a:lnTo>
                      <a:pt x="575288" y="1256978"/>
                    </a:lnTo>
                    <a:lnTo>
                      <a:pt x="578954" y="1259033"/>
                    </a:lnTo>
                    <a:lnTo>
                      <a:pt x="582618" y="1261137"/>
                    </a:lnTo>
                    <a:lnTo>
                      <a:pt x="586282" y="1263241"/>
                    </a:lnTo>
                    <a:lnTo>
                      <a:pt x="589945" y="1265345"/>
                    </a:lnTo>
                    <a:lnTo>
                      <a:pt x="597270" y="1269552"/>
                    </a:lnTo>
                    <a:lnTo>
                      <a:pt x="600933" y="1271656"/>
                    </a:lnTo>
                    <a:lnTo>
                      <a:pt x="604602" y="1273760"/>
                    </a:lnTo>
                    <a:lnTo>
                      <a:pt x="608268" y="1275864"/>
                    </a:lnTo>
                    <a:lnTo>
                      <a:pt x="611934" y="1277968"/>
                    </a:lnTo>
                    <a:close/>
                  </a:path>
                </a:pathLst>
              </a:custGeom>
              <a:solidFill>
                <a:srgbClr val="385975"/>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AC32F822-0224-7485-C268-BC9261C47AD6}"/>
                  </a:ext>
                </a:extLst>
              </p:cNvPr>
              <p:cNvSpPr/>
              <p:nvPr/>
            </p:nvSpPr>
            <p:spPr>
              <a:xfrm>
                <a:off x="4099901" y="1729857"/>
                <a:ext cx="1167745" cy="973732"/>
              </a:xfrm>
              <a:custGeom>
                <a:avLst/>
                <a:gdLst>
                  <a:gd name="connsiteX0" fmla="*/ 420862 w 1167745"/>
                  <a:gd name="connsiteY0" fmla="*/ 901646 h 973732"/>
                  <a:gd name="connsiteX1" fmla="*/ 425457 w 1167745"/>
                  <a:gd name="connsiteY1" fmla="*/ 902202 h 973732"/>
                  <a:gd name="connsiteX2" fmla="*/ 435807 w 1167745"/>
                  <a:gd name="connsiteY2" fmla="*/ 903411 h 973732"/>
                  <a:gd name="connsiteX3" fmla="*/ 441175 w 1167745"/>
                  <a:gd name="connsiteY3" fmla="*/ 904015 h 973732"/>
                  <a:gd name="connsiteX4" fmla="*/ 446157 w 1167745"/>
                  <a:gd name="connsiteY4" fmla="*/ 904620 h 973732"/>
                  <a:gd name="connsiteX5" fmla="*/ 453073 w 1167745"/>
                  <a:gd name="connsiteY5" fmla="*/ 905418 h 973732"/>
                  <a:gd name="connsiteX6" fmla="*/ 459989 w 1167745"/>
                  <a:gd name="connsiteY6" fmla="*/ 906216 h 973732"/>
                  <a:gd name="connsiteX7" fmla="*/ 464801 w 1167745"/>
                  <a:gd name="connsiteY7" fmla="*/ 906772 h 973732"/>
                  <a:gd name="connsiteX8" fmla="*/ 469009 w 1167745"/>
                  <a:gd name="connsiteY8" fmla="*/ 907038 h 973732"/>
                  <a:gd name="connsiteX9" fmla="*/ 473869 w 1167745"/>
                  <a:gd name="connsiteY9" fmla="*/ 907329 h 973732"/>
                  <a:gd name="connsiteX10" fmla="*/ 479818 w 1167745"/>
                  <a:gd name="connsiteY10" fmla="*/ 907691 h 973732"/>
                  <a:gd name="connsiteX11" fmla="*/ 484268 w 1167745"/>
                  <a:gd name="connsiteY11" fmla="*/ 908151 h 973732"/>
                  <a:gd name="connsiteX12" fmla="*/ 489515 w 1167745"/>
                  <a:gd name="connsiteY12" fmla="*/ 908683 h 973732"/>
                  <a:gd name="connsiteX13" fmla="*/ 494642 w 1167745"/>
                  <a:gd name="connsiteY13" fmla="*/ 909215 h 973732"/>
                  <a:gd name="connsiteX14" fmla="*/ 500276 w 1167745"/>
                  <a:gd name="connsiteY14" fmla="*/ 909505 h 973732"/>
                  <a:gd name="connsiteX15" fmla="*/ 504919 w 1167745"/>
                  <a:gd name="connsiteY15" fmla="*/ 911198 h 973732"/>
                  <a:gd name="connsiteX16" fmla="*/ 511811 w 1167745"/>
                  <a:gd name="connsiteY16" fmla="*/ 912068 h 973732"/>
                  <a:gd name="connsiteX17" fmla="*/ 518703 w 1167745"/>
                  <a:gd name="connsiteY17" fmla="*/ 912939 h 973732"/>
                  <a:gd name="connsiteX18" fmla="*/ 525619 w 1167745"/>
                  <a:gd name="connsiteY18" fmla="*/ 913809 h 973732"/>
                  <a:gd name="connsiteX19" fmla="*/ 532511 w 1167745"/>
                  <a:gd name="connsiteY19" fmla="*/ 914704 h 973732"/>
                  <a:gd name="connsiteX20" fmla="*/ 539402 w 1167745"/>
                  <a:gd name="connsiteY20" fmla="*/ 915574 h 973732"/>
                  <a:gd name="connsiteX21" fmla="*/ 546294 w 1167745"/>
                  <a:gd name="connsiteY21" fmla="*/ 916445 h 973732"/>
                  <a:gd name="connsiteX22" fmla="*/ 553210 w 1167745"/>
                  <a:gd name="connsiteY22" fmla="*/ 917315 h 973732"/>
                  <a:gd name="connsiteX23" fmla="*/ 560102 w 1167745"/>
                  <a:gd name="connsiteY23" fmla="*/ 918114 h 973732"/>
                  <a:gd name="connsiteX24" fmla="*/ 567018 w 1167745"/>
                  <a:gd name="connsiteY24" fmla="*/ 918863 h 973732"/>
                  <a:gd name="connsiteX25" fmla="*/ 573209 w 1167745"/>
                  <a:gd name="connsiteY25" fmla="*/ 919564 h 973732"/>
                  <a:gd name="connsiteX26" fmla="*/ 577392 w 1167745"/>
                  <a:gd name="connsiteY26" fmla="*/ 920024 h 973732"/>
                  <a:gd name="connsiteX27" fmla="*/ 583776 w 1167745"/>
                  <a:gd name="connsiteY27" fmla="*/ 920749 h 973732"/>
                  <a:gd name="connsiteX28" fmla="*/ 591200 w 1167745"/>
                  <a:gd name="connsiteY28" fmla="*/ 921571 h 973732"/>
                  <a:gd name="connsiteX29" fmla="*/ 598116 w 1167745"/>
                  <a:gd name="connsiteY29" fmla="*/ 922345 h 973732"/>
                  <a:gd name="connsiteX30" fmla="*/ 605032 w 1167745"/>
                  <a:gd name="connsiteY30" fmla="*/ 923095 h 973732"/>
                  <a:gd name="connsiteX31" fmla="*/ 615406 w 1167745"/>
                  <a:gd name="connsiteY31" fmla="*/ 924256 h 973732"/>
                  <a:gd name="connsiteX32" fmla="*/ 622298 w 1167745"/>
                  <a:gd name="connsiteY32" fmla="*/ 925078 h 973732"/>
                  <a:gd name="connsiteX33" fmla="*/ 629214 w 1167745"/>
                  <a:gd name="connsiteY33" fmla="*/ 925924 h 973732"/>
                  <a:gd name="connsiteX34" fmla="*/ 636106 w 1167745"/>
                  <a:gd name="connsiteY34" fmla="*/ 926746 h 973732"/>
                  <a:gd name="connsiteX35" fmla="*/ 643022 w 1167745"/>
                  <a:gd name="connsiteY35" fmla="*/ 927593 h 973732"/>
                  <a:gd name="connsiteX36" fmla="*/ 649914 w 1167745"/>
                  <a:gd name="connsiteY36" fmla="*/ 928439 h 973732"/>
                  <a:gd name="connsiteX37" fmla="*/ 656346 w 1167745"/>
                  <a:gd name="connsiteY37" fmla="*/ 929213 h 973732"/>
                  <a:gd name="connsiteX38" fmla="*/ 663722 w 1167745"/>
                  <a:gd name="connsiteY38" fmla="*/ 930108 h 973732"/>
                  <a:gd name="connsiteX39" fmla="*/ 670614 w 1167745"/>
                  <a:gd name="connsiteY39" fmla="*/ 930954 h 973732"/>
                  <a:gd name="connsiteX40" fmla="*/ 677530 w 1167745"/>
                  <a:gd name="connsiteY40" fmla="*/ 931801 h 973732"/>
                  <a:gd name="connsiteX41" fmla="*/ 684421 w 1167745"/>
                  <a:gd name="connsiteY41" fmla="*/ 932647 h 973732"/>
                  <a:gd name="connsiteX42" fmla="*/ 691337 w 1167745"/>
                  <a:gd name="connsiteY42" fmla="*/ 933493 h 973732"/>
                  <a:gd name="connsiteX43" fmla="*/ 698230 w 1167745"/>
                  <a:gd name="connsiteY43" fmla="*/ 934315 h 973732"/>
                  <a:gd name="connsiteX44" fmla="*/ 703743 w 1167745"/>
                  <a:gd name="connsiteY44" fmla="*/ 934993 h 973732"/>
                  <a:gd name="connsiteX45" fmla="*/ 708579 w 1167745"/>
                  <a:gd name="connsiteY45" fmla="*/ 935597 h 973732"/>
                  <a:gd name="connsiteX46" fmla="*/ 718929 w 1167745"/>
                  <a:gd name="connsiteY46" fmla="*/ 936855 h 973732"/>
                  <a:gd name="connsiteX47" fmla="*/ 725845 w 1167745"/>
                  <a:gd name="connsiteY47" fmla="*/ 937701 h 973732"/>
                  <a:gd name="connsiteX48" fmla="*/ 732761 w 1167745"/>
                  <a:gd name="connsiteY48" fmla="*/ 938426 h 973732"/>
                  <a:gd name="connsiteX49" fmla="*/ 739677 w 1167745"/>
                  <a:gd name="connsiteY49" fmla="*/ 939079 h 973732"/>
                  <a:gd name="connsiteX50" fmla="*/ 746618 w 1167745"/>
                  <a:gd name="connsiteY50" fmla="*/ 939732 h 973732"/>
                  <a:gd name="connsiteX51" fmla="*/ 753534 w 1167745"/>
                  <a:gd name="connsiteY51" fmla="*/ 940385 h 973732"/>
                  <a:gd name="connsiteX52" fmla="*/ 760450 w 1167745"/>
                  <a:gd name="connsiteY52" fmla="*/ 941038 h 973732"/>
                  <a:gd name="connsiteX53" fmla="*/ 767390 w 1167745"/>
                  <a:gd name="connsiteY53" fmla="*/ 941691 h 973732"/>
                  <a:gd name="connsiteX54" fmla="*/ 774306 w 1167745"/>
                  <a:gd name="connsiteY54" fmla="*/ 942344 h 973732"/>
                  <a:gd name="connsiteX55" fmla="*/ 781222 w 1167745"/>
                  <a:gd name="connsiteY55" fmla="*/ 942973 h 973732"/>
                  <a:gd name="connsiteX56" fmla="*/ 788138 w 1167745"/>
                  <a:gd name="connsiteY56" fmla="*/ 943746 h 973732"/>
                  <a:gd name="connsiteX57" fmla="*/ 801970 w 1167745"/>
                  <a:gd name="connsiteY57" fmla="*/ 945270 h 973732"/>
                  <a:gd name="connsiteX58" fmla="*/ 808862 w 1167745"/>
                  <a:gd name="connsiteY58" fmla="*/ 946020 h 973732"/>
                  <a:gd name="connsiteX59" fmla="*/ 815778 w 1167745"/>
                  <a:gd name="connsiteY59" fmla="*/ 946793 h 973732"/>
                  <a:gd name="connsiteX60" fmla="*/ 822694 w 1167745"/>
                  <a:gd name="connsiteY60" fmla="*/ 947567 h 973732"/>
                  <a:gd name="connsiteX61" fmla="*/ 829610 w 1167745"/>
                  <a:gd name="connsiteY61" fmla="*/ 948341 h 973732"/>
                  <a:gd name="connsiteX62" fmla="*/ 835655 w 1167745"/>
                  <a:gd name="connsiteY62" fmla="*/ 948994 h 973732"/>
                  <a:gd name="connsiteX63" fmla="*/ 839984 w 1167745"/>
                  <a:gd name="connsiteY63" fmla="*/ 949478 h 973732"/>
                  <a:gd name="connsiteX64" fmla="*/ 850334 w 1167745"/>
                  <a:gd name="connsiteY64" fmla="*/ 950638 h 973732"/>
                  <a:gd name="connsiteX65" fmla="*/ 860708 w 1167745"/>
                  <a:gd name="connsiteY65" fmla="*/ 951775 h 973732"/>
                  <a:gd name="connsiteX66" fmla="*/ 867624 w 1167745"/>
                  <a:gd name="connsiteY66" fmla="*/ 952549 h 973732"/>
                  <a:gd name="connsiteX67" fmla="*/ 874540 w 1167745"/>
                  <a:gd name="connsiteY67" fmla="*/ 953322 h 973732"/>
                  <a:gd name="connsiteX68" fmla="*/ 881432 w 1167745"/>
                  <a:gd name="connsiteY68" fmla="*/ 954096 h 973732"/>
                  <a:gd name="connsiteX69" fmla="*/ 887913 w 1167745"/>
                  <a:gd name="connsiteY69" fmla="*/ 954822 h 973732"/>
                  <a:gd name="connsiteX70" fmla="*/ 895264 w 1167745"/>
                  <a:gd name="connsiteY70" fmla="*/ 955644 h 973732"/>
                  <a:gd name="connsiteX71" fmla="*/ 901600 w 1167745"/>
                  <a:gd name="connsiteY71" fmla="*/ 956345 h 973732"/>
                  <a:gd name="connsiteX72" fmla="*/ 909096 w 1167745"/>
                  <a:gd name="connsiteY72" fmla="*/ 957192 h 973732"/>
                  <a:gd name="connsiteX73" fmla="*/ 914053 w 1167745"/>
                  <a:gd name="connsiteY73" fmla="*/ 957699 h 973732"/>
                  <a:gd name="connsiteX74" fmla="*/ 919470 w 1167745"/>
                  <a:gd name="connsiteY74" fmla="*/ 958183 h 973732"/>
                  <a:gd name="connsiteX75" fmla="*/ 926410 w 1167745"/>
                  <a:gd name="connsiteY75" fmla="*/ 958787 h 973732"/>
                  <a:gd name="connsiteX76" fmla="*/ 936784 w 1167745"/>
                  <a:gd name="connsiteY76" fmla="*/ 959706 h 973732"/>
                  <a:gd name="connsiteX77" fmla="*/ 943725 w 1167745"/>
                  <a:gd name="connsiteY77" fmla="*/ 960311 h 973732"/>
                  <a:gd name="connsiteX78" fmla="*/ 950641 w 1167745"/>
                  <a:gd name="connsiteY78" fmla="*/ 960916 h 973732"/>
                  <a:gd name="connsiteX79" fmla="*/ 957266 w 1167745"/>
                  <a:gd name="connsiteY79" fmla="*/ 961496 h 973732"/>
                  <a:gd name="connsiteX80" fmla="*/ 964497 w 1167745"/>
                  <a:gd name="connsiteY80" fmla="*/ 962125 h 973732"/>
                  <a:gd name="connsiteX81" fmla="*/ 974895 w 1167745"/>
                  <a:gd name="connsiteY81" fmla="*/ 963044 h 973732"/>
                  <a:gd name="connsiteX82" fmla="*/ 988751 w 1167745"/>
                  <a:gd name="connsiteY82" fmla="*/ 964277 h 973732"/>
                  <a:gd name="connsiteX83" fmla="*/ 995692 w 1167745"/>
                  <a:gd name="connsiteY83" fmla="*/ 964640 h 973732"/>
                  <a:gd name="connsiteX84" fmla="*/ 1006066 w 1167745"/>
                  <a:gd name="connsiteY84" fmla="*/ 965728 h 973732"/>
                  <a:gd name="connsiteX85" fmla="*/ 1016440 w 1167745"/>
                  <a:gd name="connsiteY85" fmla="*/ 966913 h 973732"/>
                  <a:gd name="connsiteX86" fmla="*/ 1023356 w 1167745"/>
                  <a:gd name="connsiteY86" fmla="*/ 967687 h 973732"/>
                  <a:gd name="connsiteX87" fmla="*/ 1030272 w 1167745"/>
                  <a:gd name="connsiteY87" fmla="*/ 968364 h 973732"/>
                  <a:gd name="connsiteX88" fmla="*/ 1037188 w 1167745"/>
                  <a:gd name="connsiteY88" fmla="*/ 968944 h 973732"/>
                  <a:gd name="connsiteX89" fmla="*/ 1044128 w 1167745"/>
                  <a:gd name="connsiteY89" fmla="*/ 969500 h 973732"/>
                  <a:gd name="connsiteX90" fmla="*/ 1051068 w 1167745"/>
                  <a:gd name="connsiteY90" fmla="*/ 970081 h 973732"/>
                  <a:gd name="connsiteX91" fmla="*/ 1057984 w 1167745"/>
                  <a:gd name="connsiteY91" fmla="*/ 970637 h 973732"/>
                  <a:gd name="connsiteX92" fmla="*/ 1064925 w 1167745"/>
                  <a:gd name="connsiteY92" fmla="*/ 971193 h 973732"/>
                  <a:gd name="connsiteX93" fmla="*/ 1071139 w 1167745"/>
                  <a:gd name="connsiteY93" fmla="*/ 971701 h 973732"/>
                  <a:gd name="connsiteX94" fmla="*/ 1075323 w 1167745"/>
                  <a:gd name="connsiteY94" fmla="*/ 972039 h 973732"/>
                  <a:gd name="connsiteX95" fmla="*/ 1082239 w 1167745"/>
                  <a:gd name="connsiteY95" fmla="*/ 972620 h 973732"/>
                  <a:gd name="connsiteX96" fmla="*/ 1089179 w 1167745"/>
                  <a:gd name="connsiteY96" fmla="*/ 973176 h 973732"/>
                  <a:gd name="connsiteX97" fmla="*/ 1096119 w 1167745"/>
                  <a:gd name="connsiteY97" fmla="*/ 973732 h 973732"/>
                  <a:gd name="connsiteX98" fmla="*/ 1097667 w 1167745"/>
                  <a:gd name="connsiteY98" fmla="*/ 969597 h 973732"/>
                  <a:gd name="connsiteX99" fmla="*/ 1098030 w 1167745"/>
                  <a:gd name="connsiteY99" fmla="*/ 964930 h 973732"/>
                  <a:gd name="connsiteX100" fmla="*/ 1098392 w 1167745"/>
                  <a:gd name="connsiteY100" fmla="*/ 960263 h 973732"/>
                  <a:gd name="connsiteX101" fmla="*/ 1098755 w 1167745"/>
                  <a:gd name="connsiteY101" fmla="*/ 955596 h 973732"/>
                  <a:gd name="connsiteX102" fmla="*/ 1099118 w 1167745"/>
                  <a:gd name="connsiteY102" fmla="*/ 950928 h 973732"/>
                  <a:gd name="connsiteX103" fmla="*/ 1099456 w 1167745"/>
                  <a:gd name="connsiteY103" fmla="*/ 946261 h 973732"/>
                  <a:gd name="connsiteX104" fmla="*/ 1099819 w 1167745"/>
                  <a:gd name="connsiteY104" fmla="*/ 941594 h 973732"/>
                  <a:gd name="connsiteX105" fmla="*/ 1100182 w 1167745"/>
                  <a:gd name="connsiteY105" fmla="*/ 936927 h 973732"/>
                  <a:gd name="connsiteX106" fmla="*/ 1100545 w 1167745"/>
                  <a:gd name="connsiteY106" fmla="*/ 932260 h 973732"/>
                  <a:gd name="connsiteX107" fmla="*/ 1100907 w 1167745"/>
                  <a:gd name="connsiteY107" fmla="*/ 927593 h 973732"/>
                  <a:gd name="connsiteX108" fmla="*/ 1101270 w 1167745"/>
                  <a:gd name="connsiteY108" fmla="*/ 922926 h 973732"/>
                  <a:gd name="connsiteX109" fmla="*/ 1101633 w 1167745"/>
                  <a:gd name="connsiteY109" fmla="*/ 918259 h 973732"/>
                  <a:gd name="connsiteX110" fmla="*/ 1102020 w 1167745"/>
                  <a:gd name="connsiteY110" fmla="*/ 913592 h 973732"/>
                  <a:gd name="connsiteX111" fmla="*/ 1102455 w 1167745"/>
                  <a:gd name="connsiteY111" fmla="*/ 908924 h 973732"/>
                  <a:gd name="connsiteX112" fmla="*/ 1102866 w 1167745"/>
                  <a:gd name="connsiteY112" fmla="*/ 904257 h 973732"/>
                  <a:gd name="connsiteX113" fmla="*/ 1103712 w 1167745"/>
                  <a:gd name="connsiteY113" fmla="*/ 894947 h 973732"/>
                  <a:gd name="connsiteX114" fmla="*/ 1104148 w 1167745"/>
                  <a:gd name="connsiteY114" fmla="*/ 890280 h 973732"/>
                  <a:gd name="connsiteX115" fmla="*/ 1104559 w 1167745"/>
                  <a:gd name="connsiteY115" fmla="*/ 885613 h 973732"/>
                  <a:gd name="connsiteX116" fmla="*/ 1104994 w 1167745"/>
                  <a:gd name="connsiteY116" fmla="*/ 880970 h 973732"/>
                  <a:gd name="connsiteX117" fmla="*/ 1105405 w 1167745"/>
                  <a:gd name="connsiteY117" fmla="*/ 876303 h 973732"/>
                  <a:gd name="connsiteX118" fmla="*/ 1105840 w 1167745"/>
                  <a:gd name="connsiteY118" fmla="*/ 871636 h 973732"/>
                  <a:gd name="connsiteX119" fmla="*/ 1106251 w 1167745"/>
                  <a:gd name="connsiteY119" fmla="*/ 866969 h 973732"/>
                  <a:gd name="connsiteX120" fmla="*/ 1106687 w 1167745"/>
                  <a:gd name="connsiteY120" fmla="*/ 862326 h 973732"/>
                  <a:gd name="connsiteX121" fmla="*/ 1107098 w 1167745"/>
                  <a:gd name="connsiteY121" fmla="*/ 857659 h 973732"/>
                  <a:gd name="connsiteX122" fmla="*/ 1107533 w 1167745"/>
                  <a:gd name="connsiteY122" fmla="*/ 852991 h 973732"/>
                  <a:gd name="connsiteX123" fmla="*/ 1109226 w 1167745"/>
                  <a:gd name="connsiteY123" fmla="*/ 834371 h 973732"/>
                  <a:gd name="connsiteX124" fmla="*/ 1109637 w 1167745"/>
                  <a:gd name="connsiteY124" fmla="*/ 829704 h 973732"/>
                  <a:gd name="connsiteX125" fmla="*/ 1110072 w 1167745"/>
                  <a:gd name="connsiteY125" fmla="*/ 825037 h 973732"/>
                  <a:gd name="connsiteX126" fmla="*/ 1110508 w 1167745"/>
                  <a:gd name="connsiteY126" fmla="*/ 820394 h 973732"/>
                  <a:gd name="connsiteX127" fmla="*/ 1110918 w 1167745"/>
                  <a:gd name="connsiteY127" fmla="*/ 815727 h 973732"/>
                  <a:gd name="connsiteX128" fmla="*/ 1111354 w 1167745"/>
                  <a:gd name="connsiteY128" fmla="*/ 811060 h 973732"/>
                  <a:gd name="connsiteX129" fmla="*/ 1111765 w 1167745"/>
                  <a:gd name="connsiteY129" fmla="*/ 806417 h 973732"/>
                  <a:gd name="connsiteX130" fmla="*/ 1112200 w 1167745"/>
                  <a:gd name="connsiteY130" fmla="*/ 801750 h 973732"/>
                  <a:gd name="connsiteX131" fmla="*/ 1112587 w 1167745"/>
                  <a:gd name="connsiteY131" fmla="*/ 797083 h 973732"/>
                  <a:gd name="connsiteX132" fmla="*/ 1112974 w 1167745"/>
                  <a:gd name="connsiteY132" fmla="*/ 792440 h 973732"/>
                  <a:gd name="connsiteX133" fmla="*/ 1113337 w 1167745"/>
                  <a:gd name="connsiteY133" fmla="*/ 787773 h 973732"/>
                  <a:gd name="connsiteX134" fmla="*/ 1113724 w 1167745"/>
                  <a:gd name="connsiteY134" fmla="*/ 783106 h 973732"/>
                  <a:gd name="connsiteX135" fmla="*/ 1114086 w 1167745"/>
                  <a:gd name="connsiteY135" fmla="*/ 778439 h 973732"/>
                  <a:gd name="connsiteX136" fmla="*/ 1114473 w 1167745"/>
                  <a:gd name="connsiteY136" fmla="*/ 773771 h 973732"/>
                  <a:gd name="connsiteX137" fmla="*/ 1115223 w 1167745"/>
                  <a:gd name="connsiteY137" fmla="*/ 764461 h 973732"/>
                  <a:gd name="connsiteX138" fmla="*/ 1115610 w 1167745"/>
                  <a:gd name="connsiteY138" fmla="*/ 759794 h 973732"/>
                  <a:gd name="connsiteX139" fmla="*/ 1115973 w 1167745"/>
                  <a:gd name="connsiteY139" fmla="*/ 755127 h 973732"/>
                  <a:gd name="connsiteX140" fmla="*/ 1116359 w 1167745"/>
                  <a:gd name="connsiteY140" fmla="*/ 750484 h 973732"/>
                  <a:gd name="connsiteX141" fmla="*/ 1117109 w 1167745"/>
                  <a:gd name="connsiteY141" fmla="*/ 741150 h 973732"/>
                  <a:gd name="connsiteX142" fmla="*/ 1117496 w 1167745"/>
                  <a:gd name="connsiteY142" fmla="*/ 736483 h 973732"/>
                  <a:gd name="connsiteX143" fmla="*/ 1118246 w 1167745"/>
                  <a:gd name="connsiteY143" fmla="*/ 727173 h 973732"/>
                  <a:gd name="connsiteX144" fmla="*/ 1118633 w 1167745"/>
                  <a:gd name="connsiteY144" fmla="*/ 722506 h 973732"/>
                  <a:gd name="connsiteX145" fmla="*/ 1119044 w 1167745"/>
                  <a:gd name="connsiteY145" fmla="*/ 717863 h 973732"/>
                  <a:gd name="connsiteX146" fmla="*/ 1119431 w 1167745"/>
                  <a:gd name="connsiteY146" fmla="*/ 713196 h 973732"/>
                  <a:gd name="connsiteX147" fmla="*/ 1119842 w 1167745"/>
                  <a:gd name="connsiteY147" fmla="*/ 708529 h 973732"/>
                  <a:gd name="connsiteX148" fmla="*/ 1123421 w 1167745"/>
                  <a:gd name="connsiteY148" fmla="*/ 666629 h 973732"/>
                  <a:gd name="connsiteX149" fmla="*/ 1123832 w 1167745"/>
                  <a:gd name="connsiteY149" fmla="*/ 661974 h 973732"/>
                  <a:gd name="connsiteX150" fmla="*/ 1125428 w 1167745"/>
                  <a:gd name="connsiteY150" fmla="*/ 643346 h 973732"/>
                  <a:gd name="connsiteX151" fmla="*/ 1125815 w 1167745"/>
                  <a:gd name="connsiteY151" fmla="*/ 638694 h 973732"/>
                  <a:gd name="connsiteX152" fmla="*/ 1126226 w 1167745"/>
                  <a:gd name="connsiteY152" fmla="*/ 634036 h 973732"/>
                  <a:gd name="connsiteX153" fmla="*/ 1126612 w 1167745"/>
                  <a:gd name="connsiteY153" fmla="*/ 629383 h 973732"/>
                  <a:gd name="connsiteX154" fmla="*/ 1127411 w 1167745"/>
                  <a:gd name="connsiteY154" fmla="*/ 620073 h 973732"/>
                  <a:gd name="connsiteX155" fmla="*/ 1127822 w 1167745"/>
                  <a:gd name="connsiteY155" fmla="*/ 615421 h 973732"/>
                  <a:gd name="connsiteX156" fmla="*/ 1128209 w 1167745"/>
                  <a:gd name="connsiteY156" fmla="*/ 610766 h 973732"/>
                  <a:gd name="connsiteX157" fmla="*/ 1128620 w 1167745"/>
                  <a:gd name="connsiteY157" fmla="*/ 606106 h 973732"/>
                  <a:gd name="connsiteX158" fmla="*/ 1129418 w 1167745"/>
                  <a:gd name="connsiteY158" fmla="*/ 596803 h 973732"/>
                  <a:gd name="connsiteX159" fmla="*/ 1129805 w 1167745"/>
                  <a:gd name="connsiteY159" fmla="*/ 592148 h 973732"/>
                  <a:gd name="connsiteX160" fmla="*/ 1130192 w 1167745"/>
                  <a:gd name="connsiteY160" fmla="*/ 587493 h 973732"/>
                  <a:gd name="connsiteX161" fmla="*/ 1130603 w 1167745"/>
                  <a:gd name="connsiteY161" fmla="*/ 582841 h 973732"/>
                  <a:gd name="connsiteX162" fmla="*/ 1130990 w 1167745"/>
                  <a:gd name="connsiteY162" fmla="*/ 578188 h 973732"/>
                  <a:gd name="connsiteX163" fmla="*/ 1131377 w 1167745"/>
                  <a:gd name="connsiteY163" fmla="*/ 573535 h 973732"/>
                  <a:gd name="connsiteX164" fmla="*/ 1131739 w 1167745"/>
                  <a:gd name="connsiteY164" fmla="*/ 568875 h 973732"/>
                  <a:gd name="connsiteX165" fmla="*/ 1132102 w 1167745"/>
                  <a:gd name="connsiteY165" fmla="*/ 564220 h 973732"/>
                  <a:gd name="connsiteX166" fmla="*/ 1132440 w 1167745"/>
                  <a:gd name="connsiteY166" fmla="*/ 559568 h 973732"/>
                  <a:gd name="connsiteX167" fmla="*/ 1133166 w 1167745"/>
                  <a:gd name="connsiteY167" fmla="*/ 550253 h 973732"/>
                  <a:gd name="connsiteX168" fmla="*/ 1133553 w 1167745"/>
                  <a:gd name="connsiteY168" fmla="*/ 545600 h 973732"/>
                  <a:gd name="connsiteX169" fmla="*/ 1134689 w 1167745"/>
                  <a:gd name="connsiteY169" fmla="*/ 531640 h 973732"/>
                  <a:gd name="connsiteX170" fmla="*/ 1135076 w 1167745"/>
                  <a:gd name="connsiteY170" fmla="*/ 526990 h 973732"/>
                  <a:gd name="connsiteX171" fmla="*/ 1135826 w 1167745"/>
                  <a:gd name="connsiteY171" fmla="*/ 517682 h 973732"/>
                  <a:gd name="connsiteX172" fmla="*/ 1136189 w 1167745"/>
                  <a:gd name="connsiteY172" fmla="*/ 513388 h 973732"/>
                  <a:gd name="connsiteX173" fmla="*/ 1136962 w 1167745"/>
                  <a:gd name="connsiteY173" fmla="*/ 503729 h 973732"/>
                  <a:gd name="connsiteX174" fmla="*/ 1137325 w 1167745"/>
                  <a:gd name="connsiteY174" fmla="*/ 499074 h 973732"/>
                  <a:gd name="connsiteX175" fmla="*/ 1137712 w 1167745"/>
                  <a:gd name="connsiteY175" fmla="*/ 494419 h 973732"/>
                  <a:gd name="connsiteX176" fmla="*/ 1138075 w 1167745"/>
                  <a:gd name="connsiteY176" fmla="*/ 489772 h 973732"/>
                  <a:gd name="connsiteX177" fmla="*/ 1138462 w 1167745"/>
                  <a:gd name="connsiteY177" fmla="*/ 485116 h 973732"/>
                  <a:gd name="connsiteX178" fmla="*/ 1139211 w 1167745"/>
                  <a:gd name="connsiteY178" fmla="*/ 475816 h 973732"/>
                  <a:gd name="connsiteX179" fmla="*/ 1139961 w 1167745"/>
                  <a:gd name="connsiteY179" fmla="*/ 466513 h 973732"/>
                  <a:gd name="connsiteX180" fmla="*/ 1140711 w 1167745"/>
                  <a:gd name="connsiteY180" fmla="*/ 457213 h 973732"/>
                  <a:gd name="connsiteX181" fmla="*/ 1141098 w 1167745"/>
                  <a:gd name="connsiteY181" fmla="*/ 452560 h 973732"/>
                  <a:gd name="connsiteX182" fmla="*/ 1141460 w 1167745"/>
                  <a:gd name="connsiteY182" fmla="*/ 447910 h 973732"/>
                  <a:gd name="connsiteX183" fmla="*/ 1141847 w 1167745"/>
                  <a:gd name="connsiteY183" fmla="*/ 443262 h 973732"/>
                  <a:gd name="connsiteX184" fmla="*/ 1142210 w 1167745"/>
                  <a:gd name="connsiteY184" fmla="*/ 438612 h 973732"/>
                  <a:gd name="connsiteX185" fmla="*/ 1142959 w 1167745"/>
                  <a:gd name="connsiteY185" fmla="*/ 429314 h 973732"/>
                  <a:gd name="connsiteX186" fmla="*/ 1143346 w 1167745"/>
                  <a:gd name="connsiteY186" fmla="*/ 424664 h 973732"/>
                  <a:gd name="connsiteX187" fmla="*/ 1143709 w 1167745"/>
                  <a:gd name="connsiteY187" fmla="*/ 420016 h 973732"/>
                  <a:gd name="connsiteX188" fmla="*/ 1144096 w 1167745"/>
                  <a:gd name="connsiteY188" fmla="*/ 415366 h 973732"/>
                  <a:gd name="connsiteX189" fmla="*/ 1144459 w 1167745"/>
                  <a:gd name="connsiteY189" fmla="*/ 410718 h 973732"/>
                  <a:gd name="connsiteX190" fmla="*/ 1144822 w 1167745"/>
                  <a:gd name="connsiteY190" fmla="*/ 406070 h 973732"/>
                  <a:gd name="connsiteX191" fmla="*/ 1145209 w 1167745"/>
                  <a:gd name="connsiteY191" fmla="*/ 401423 h 973732"/>
                  <a:gd name="connsiteX192" fmla="*/ 1145571 w 1167745"/>
                  <a:gd name="connsiteY192" fmla="*/ 396775 h 973732"/>
                  <a:gd name="connsiteX193" fmla="*/ 1146321 w 1167745"/>
                  <a:gd name="connsiteY193" fmla="*/ 387479 h 973732"/>
                  <a:gd name="connsiteX194" fmla="*/ 1146708 w 1167745"/>
                  <a:gd name="connsiteY194" fmla="*/ 382832 h 973732"/>
                  <a:gd name="connsiteX195" fmla="*/ 1147458 w 1167745"/>
                  <a:gd name="connsiteY195" fmla="*/ 373536 h 973732"/>
                  <a:gd name="connsiteX196" fmla="*/ 1147820 w 1167745"/>
                  <a:gd name="connsiteY196" fmla="*/ 368891 h 973732"/>
                  <a:gd name="connsiteX197" fmla="*/ 1148207 w 1167745"/>
                  <a:gd name="connsiteY197" fmla="*/ 364245 h 973732"/>
                  <a:gd name="connsiteX198" fmla="*/ 1148957 w 1167745"/>
                  <a:gd name="connsiteY198" fmla="*/ 354952 h 973732"/>
                  <a:gd name="connsiteX199" fmla="*/ 1149319 w 1167745"/>
                  <a:gd name="connsiteY199" fmla="*/ 350309 h 973732"/>
                  <a:gd name="connsiteX200" fmla="*/ 1149706 w 1167745"/>
                  <a:gd name="connsiteY200" fmla="*/ 345659 h 973732"/>
                  <a:gd name="connsiteX201" fmla="*/ 1150069 w 1167745"/>
                  <a:gd name="connsiteY201" fmla="*/ 341016 h 973732"/>
                  <a:gd name="connsiteX202" fmla="*/ 1150456 w 1167745"/>
                  <a:gd name="connsiteY202" fmla="*/ 336371 h 973732"/>
                  <a:gd name="connsiteX203" fmla="*/ 1150819 w 1167745"/>
                  <a:gd name="connsiteY203" fmla="*/ 331726 h 973732"/>
                  <a:gd name="connsiteX204" fmla="*/ 1151206 w 1167745"/>
                  <a:gd name="connsiteY204" fmla="*/ 327078 h 973732"/>
                  <a:gd name="connsiteX205" fmla="*/ 1152318 w 1167745"/>
                  <a:gd name="connsiteY205" fmla="*/ 313151 h 973732"/>
                  <a:gd name="connsiteX206" fmla="*/ 1152656 w 1167745"/>
                  <a:gd name="connsiteY206" fmla="*/ 308924 h 973732"/>
                  <a:gd name="connsiteX207" fmla="*/ 1153092 w 1167745"/>
                  <a:gd name="connsiteY207" fmla="*/ 303861 h 973732"/>
                  <a:gd name="connsiteX208" fmla="*/ 1153479 w 1167745"/>
                  <a:gd name="connsiteY208" fmla="*/ 299220 h 973732"/>
                  <a:gd name="connsiteX209" fmla="*/ 1153866 w 1167745"/>
                  <a:gd name="connsiteY209" fmla="*/ 294577 h 973732"/>
                  <a:gd name="connsiteX210" fmla="*/ 1154253 w 1167745"/>
                  <a:gd name="connsiteY210" fmla="*/ 289934 h 973732"/>
                  <a:gd name="connsiteX211" fmla="*/ 1154640 w 1167745"/>
                  <a:gd name="connsiteY211" fmla="*/ 285294 h 973732"/>
                  <a:gd name="connsiteX212" fmla="*/ 1155026 w 1167745"/>
                  <a:gd name="connsiteY212" fmla="*/ 280651 h 973732"/>
                  <a:gd name="connsiteX213" fmla="*/ 1155413 w 1167745"/>
                  <a:gd name="connsiteY213" fmla="*/ 276010 h 973732"/>
                  <a:gd name="connsiteX214" fmla="*/ 1155800 w 1167745"/>
                  <a:gd name="connsiteY214" fmla="*/ 271370 h 973732"/>
                  <a:gd name="connsiteX215" fmla="*/ 1156187 w 1167745"/>
                  <a:gd name="connsiteY215" fmla="*/ 266729 h 973732"/>
                  <a:gd name="connsiteX216" fmla="*/ 1156550 w 1167745"/>
                  <a:gd name="connsiteY216" fmla="*/ 262089 h 973732"/>
                  <a:gd name="connsiteX217" fmla="*/ 1156937 w 1167745"/>
                  <a:gd name="connsiteY217" fmla="*/ 257446 h 973732"/>
                  <a:gd name="connsiteX218" fmla="*/ 1157324 w 1167745"/>
                  <a:gd name="connsiteY218" fmla="*/ 252808 h 973732"/>
                  <a:gd name="connsiteX219" fmla="*/ 1157711 w 1167745"/>
                  <a:gd name="connsiteY219" fmla="*/ 248170 h 973732"/>
                  <a:gd name="connsiteX220" fmla="*/ 1158484 w 1167745"/>
                  <a:gd name="connsiteY220" fmla="*/ 238889 h 973732"/>
                  <a:gd name="connsiteX221" fmla="*/ 1158871 w 1167745"/>
                  <a:gd name="connsiteY221" fmla="*/ 234251 h 973732"/>
                  <a:gd name="connsiteX222" fmla="*/ 1159645 w 1167745"/>
                  <a:gd name="connsiteY222" fmla="*/ 224974 h 973732"/>
                  <a:gd name="connsiteX223" fmla="*/ 1160032 w 1167745"/>
                  <a:gd name="connsiteY223" fmla="*/ 220334 h 973732"/>
                  <a:gd name="connsiteX224" fmla="*/ 1160419 w 1167745"/>
                  <a:gd name="connsiteY224" fmla="*/ 215696 h 973732"/>
                  <a:gd name="connsiteX225" fmla="*/ 1160806 w 1167745"/>
                  <a:gd name="connsiteY225" fmla="*/ 211060 h 973732"/>
                  <a:gd name="connsiteX226" fmla="*/ 1161193 w 1167745"/>
                  <a:gd name="connsiteY226" fmla="*/ 206422 h 973732"/>
                  <a:gd name="connsiteX227" fmla="*/ 1161580 w 1167745"/>
                  <a:gd name="connsiteY227" fmla="*/ 201784 h 973732"/>
                  <a:gd name="connsiteX228" fmla="*/ 1161967 w 1167745"/>
                  <a:gd name="connsiteY228" fmla="*/ 197146 h 973732"/>
                  <a:gd name="connsiteX229" fmla="*/ 1162740 w 1167745"/>
                  <a:gd name="connsiteY229" fmla="*/ 187872 h 973732"/>
                  <a:gd name="connsiteX230" fmla="*/ 1163127 w 1167745"/>
                  <a:gd name="connsiteY230" fmla="*/ 183236 h 973732"/>
                  <a:gd name="connsiteX231" fmla="*/ 1163514 w 1167745"/>
                  <a:gd name="connsiteY231" fmla="*/ 178598 h 973732"/>
                  <a:gd name="connsiteX232" fmla="*/ 1164264 w 1167745"/>
                  <a:gd name="connsiteY232" fmla="*/ 169324 h 973732"/>
                  <a:gd name="connsiteX233" fmla="*/ 1164651 w 1167745"/>
                  <a:gd name="connsiteY233" fmla="*/ 164691 h 973732"/>
                  <a:gd name="connsiteX234" fmla="*/ 1165038 w 1167745"/>
                  <a:gd name="connsiteY234" fmla="*/ 160058 h 973732"/>
                  <a:gd name="connsiteX235" fmla="*/ 1165425 w 1167745"/>
                  <a:gd name="connsiteY235" fmla="*/ 155420 h 973732"/>
                  <a:gd name="connsiteX236" fmla="*/ 1165812 w 1167745"/>
                  <a:gd name="connsiteY236" fmla="*/ 150786 h 973732"/>
                  <a:gd name="connsiteX237" fmla="*/ 1166199 w 1167745"/>
                  <a:gd name="connsiteY237" fmla="*/ 146153 h 973732"/>
                  <a:gd name="connsiteX238" fmla="*/ 1166585 w 1167745"/>
                  <a:gd name="connsiteY238" fmla="*/ 141515 h 973732"/>
                  <a:gd name="connsiteX239" fmla="*/ 1166972 w 1167745"/>
                  <a:gd name="connsiteY239" fmla="*/ 136884 h 973732"/>
                  <a:gd name="connsiteX240" fmla="*/ 1167359 w 1167745"/>
                  <a:gd name="connsiteY240" fmla="*/ 132249 h 973732"/>
                  <a:gd name="connsiteX241" fmla="*/ 1167746 w 1167745"/>
                  <a:gd name="connsiteY241" fmla="*/ 127618 h 973732"/>
                  <a:gd name="connsiteX242" fmla="*/ 657483 w 1167745"/>
                  <a:gd name="connsiteY242" fmla="*/ 74935 h 973732"/>
                  <a:gd name="connsiteX243" fmla="*/ 652550 w 1167745"/>
                  <a:gd name="connsiteY243" fmla="*/ 74289 h 973732"/>
                  <a:gd name="connsiteX244" fmla="*/ 646045 w 1167745"/>
                  <a:gd name="connsiteY244" fmla="*/ 73576 h 973732"/>
                  <a:gd name="connsiteX245" fmla="*/ 639540 w 1167745"/>
                  <a:gd name="connsiteY245" fmla="*/ 72766 h 973732"/>
                  <a:gd name="connsiteX246" fmla="*/ 633011 w 1167745"/>
                  <a:gd name="connsiteY246" fmla="*/ 71939 h 973732"/>
                  <a:gd name="connsiteX247" fmla="*/ 546657 w 1167745"/>
                  <a:gd name="connsiteY247" fmla="*/ 61023 h 973732"/>
                  <a:gd name="connsiteX248" fmla="*/ 535388 w 1167745"/>
                  <a:gd name="connsiteY248" fmla="*/ 59560 h 973732"/>
                  <a:gd name="connsiteX249" fmla="*/ 528907 w 1167745"/>
                  <a:gd name="connsiteY249" fmla="*/ 58615 h 973732"/>
                  <a:gd name="connsiteX250" fmla="*/ 522402 w 1167745"/>
                  <a:gd name="connsiteY250" fmla="*/ 57667 h 973732"/>
                  <a:gd name="connsiteX251" fmla="*/ 515898 w 1167745"/>
                  <a:gd name="connsiteY251" fmla="*/ 56772 h 973732"/>
                  <a:gd name="connsiteX252" fmla="*/ 509392 w 1167745"/>
                  <a:gd name="connsiteY252" fmla="*/ 55867 h 973732"/>
                  <a:gd name="connsiteX253" fmla="*/ 502912 w 1167745"/>
                  <a:gd name="connsiteY253" fmla="*/ 54963 h 973732"/>
                  <a:gd name="connsiteX254" fmla="*/ 498632 w 1167745"/>
                  <a:gd name="connsiteY254" fmla="*/ 54371 h 973732"/>
                  <a:gd name="connsiteX255" fmla="*/ 493166 w 1167745"/>
                  <a:gd name="connsiteY255" fmla="*/ 53619 h 973732"/>
                  <a:gd name="connsiteX256" fmla="*/ 486662 w 1167745"/>
                  <a:gd name="connsiteY256" fmla="*/ 52721 h 973732"/>
                  <a:gd name="connsiteX257" fmla="*/ 473652 w 1167745"/>
                  <a:gd name="connsiteY257" fmla="*/ 50917 h 973732"/>
                  <a:gd name="connsiteX258" fmla="*/ 467171 w 1167745"/>
                  <a:gd name="connsiteY258" fmla="*/ 50023 h 973732"/>
                  <a:gd name="connsiteX259" fmla="*/ 460666 w 1167745"/>
                  <a:gd name="connsiteY259" fmla="*/ 49128 h 973732"/>
                  <a:gd name="connsiteX260" fmla="*/ 454161 w 1167745"/>
                  <a:gd name="connsiteY260" fmla="*/ 48233 h 973732"/>
                  <a:gd name="connsiteX261" fmla="*/ 447656 w 1167745"/>
                  <a:gd name="connsiteY261" fmla="*/ 47331 h 973732"/>
                  <a:gd name="connsiteX262" fmla="*/ 437911 w 1167745"/>
                  <a:gd name="connsiteY262" fmla="*/ 46001 h 973732"/>
                  <a:gd name="connsiteX263" fmla="*/ 433099 w 1167745"/>
                  <a:gd name="connsiteY263" fmla="*/ 44485 h 973732"/>
                  <a:gd name="connsiteX264" fmla="*/ 428843 w 1167745"/>
                  <a:gd name="connsiteY264" fmla="*/ 43929 h 973732"/>
                  <a:gd name="connsiteX265" fmla="*/ 422217 w 1167745"/>
                  <a:gd name="connsiteY265" fmla="*/ 43866 h 973732"/>
                  <a:gd name="connsiteX266" fmla="*/ 416050 w 1167745"/>
                  <a:gd name="connsiteY266" fmla="*/ 40734 h 973732"/>
                  <a:gd name="connsiteX267" fmla="*/ 408941 w 1167745"/>
                  <a:gd name="connsiteY267" fmla="*/ 40065 h 973732"/>
                  <a:gd name="connsiteX268" fmla="*/ 399195 w 1167745"/>
                  <a:gd name="connsiteY268" fmla="*/ 38691 h 973732"/>
                  <a:gd name="connsiteX269" fmla="*/ 393924 w 1167745"/>
                  <a:gd name="connsiteY269" fmla="*/ 37581 h 973732"/>
                  <a:gd name="connsiteX270" fmla="*/ 389426 w 1167745"/>
                  <a:gd name="connsiteY270" fmla="*/ 37422 h 973732"/>
                  <a:gd name="connsiteX271" fmla="*/ 382921 w 1167745"/>
                  <a:gd name="connsiteY271" fmla="*/ 36544 h 973732"/>
                  <a:gd name="connsiteX272" fmla="*/ 376440 w 1167745"/>
                  <a:gd name="connsiteY272" fmla="*/ 35540 h 973732"/>
                  <a:gd name="connsiteX273" fmla="*/ 369960 w 1167745"/>
                  <a:gd name="connsiteY273" fmla="*/ 34534 h 973732"/>
                  <a:gd name="connsiteX274" fmla="*/ 365317 w 1167745"/>
                  <a:gd name="connsiteY274" fmla="*/ 33811 h 973732"/>
                  <a:gd name="connsiteX275" fmla="*/ 360383 w 1167745"/>
                  <a:gd name="connsiteY275" fmla="*/ 33257 h 973732"/>
                  <a:gd name="connsiteX276" fmla="*/ 340748 w 1167745"/>
                  <a:gd name="connsiteY276" fmla="*/ 30307 h 973732"/>
                  <a:gd name="connsiteX277" fmla="*/ 334267 w 1167745"/>
                  <a:gd name="connsiteY277" fmla="*/ 29328 h 973732"/>
                  <a:gd name="connsiteX278" fmla="*/ 327786 w 1167745"/>
                  <a:gd name="connsiteY278" fmla="*/ 28356 h 973732"/>
                  <a:gd name="connsiteX279" fmla="*/ 322249 w 1167745"/>
                  <a:gd name="connsiteY279" fmla="*/ 27867 h 973732"/>
                  <a:gd name="connsiteX280" fmla="*/ 318041 w 1167745"/>
                  <a:gd name="connsiteY280" fmla="*/ 26890 h 973732"/>
                  <a:gd name="connsiteX281" fmla="*/ 311536 w 1167745"/>
                  <a:gd name="connsiteY281" fmla="*/ 26097 h 973732"/>
                  <a:gd name="connsiteX282" fmla="*/ 305031 w 1167745"/>
                  <a:gd name="connsiteY282" fmla="*/ 25210 h 973732"/>
                  <a:gd name="connsiteX283" fmla="*/ 298526 w 1167745"/>
                  <a:gd name="connsiteY283" fmla="*/ 24327 h 973732"/>
                  <a:gd name="connsiteX284" fmla="*/ 288781 w 1167745"/>
                  <a:gd name="connsiteY284" fmla="*/ 22999 h 973732"/>
                  <a:gd name="connsiteX285" fmla="*/ 282276 w 1167745"/>
                  <a:gd name="connsiteY285" fmla="*/ 22112 h 973732"/>
                  <a:gd name="connsiteX286" fmla="*/ 272530 w 1167745"/>
                  <a:gd name="connsiteY286" fmla="*/ 20789 h 973732"/>
                  <a:gd name="connsiteX287" fmla="*/ 268153 w 1167745"/>
                  <a:gd name="connsiteY287" fmla="*/ 20917 h 973732"/>
                  <a:gd name="connsiteX288" fmla="*/ 262229 w 1167745"/>
                  <a:gd name="connsiteY288" fmla="*/ 23135 h 973732"/>
                  <a:gd name="connsiteX289" fmla="*/ 256280 w 1167745"/>
                  <a:gd name="connsiteY289" fmla="*/ 22047 h 973732"/>
                  <a:gd name="connsiteX290" fmla="*/ 249316 w 1167745"/>
                  <a:gd name="connsiteY290" fmla="*/ 20736 h 973732"/>
                  <a:gd name="connsiteX291" fmla="*/ 242787 w 1167745"/>
                  <a:gd name="connsiteY291" fmla="*/ 20061 h 973732"/>
                  <a:gd name="connsiteX292" fmla="*/ 239111 w 1167745"/>
                  <a:gd name="connsiteY292" fmla="*/ 17392 h 973732"/>
                  <a:gd name="connsiteX293" fmla="*/ 235048 w 1167745"/>
                  <a:gd name="connsiteY293" fmla="*/ 16400 h 973732"/>
                  <a:gd name="connsiteX294" fmla="*/ 229801 w 1167745"/>
                  <a:gd name="connsiteY294" fmla="*/ 18095 h 973732"/>
                  <a:gd name="connsiteX295" fmla="*/ 223223 w 1167745"/>
                  <a:gd name="connsiteY295" fmla="*/ 17699 h 973732"/>
                  <a:gd name="connsiteX296" fmla="*/ 216743 w 1167745"/>
                  <a:gd name="connsiteY296" fmla="*/ 16698 h 973732"/>
                  <a:gd name="connsiteX297" fmla="*/ 210262 w 1167745"/>
                  <a:gd name="connsiteY297" fmla="*/ 15699 h 973732"/>
                  <a:gd name="connsiteX298" fmla="*/ 205329 w 1167745"/>
                  <a:gd name="connsiteY298" fmla="*/ 14937 h 973732"/>
                  <a:gd name="connsiteX299" fmla="*/ 200541 w 1167745"/>
                  <a:gd name="connsiteY299" fmla="*/ 14202 h 973732"/>
                  <a:gd name="connsiteX300" fmla="*/ 190795 w 1167745"/>
                  <a:gd name="connsiteY300" fmla="*/ 12705 h 973732"/>
                  <a:gd name="connsiteX301" fmla="*/ 185959 w 1167745"/>
                  <a:gd name="connsiteY301" fmla="*/ 11955 h 973732"/>
                  <a:gd name="connsiteX302" fmla="*/ 181195 w 1167745"/>
                  <a:gd name="connsiteY302" fmla="*/ 10388 h 973732"/>
                  <a:gd name="connsiteX303" fmla="*/ 176310 w 1167745"/>
                  <a:gd name="connsiteY303" fmla="*/ 8079 h 973732"/>
                  <a:gd name="connsiteX304" fmla="*/ 171982 w 1167745"/>
                  <a:gd name="connsiteY304" fmla="*/ 5593 h 973732"/>
                  <a:gd name="connsiteX305" fmla="*/ 165428 w 1167745"/>
                  <a:gd name="connsiteY305" fmla="*/ 5081 h 973732"/>
                  <a:gd name="connsiteX306" fmla="*/ 155707 w 1167745"/>
                  <a:gd name="connsiteY306" fmla="*/ 3601 h 973732"/>
                  <a:gd name="connsiteX307" fmla="*/ 149227 w 1167745"/>
                  <a:gd name="connsiteY307" fmla="*/ 2621 h 973732"/>
                  <a:gd name="connsiteX308" fmla="*/ 142722 w 1167745"/>
                  <a:gd name="connsiteY308" fmla="*/ 1639 h 973732"/>
                  <a:gd name="connsiteX309" fmla="*/ 136241 w 1167745"/>
                  <a:gd name="connsiteY309" fmla="*/ 650 h 973732"/>
                  <a:gd name="connsiteX310" fmla="*/ 131985 w 1167745"/>
                  <a:gd name="connsiteY310" fmla="*/ 0 h 973732"/>
                  <a:gd name="connsiteX311" fmla="*/ 131018 w 1167745"/>
                  <a:gd name="connsiteY311" fmla="*/ 5627 h 973732"/>
                  <a:gd name="connsiteX312" fmla="*/ 130220 w 1167745"/>
                  <a:gd name="connsiteY312" fmla="*/ 10210 h 973732"/>
                  <a:gd name="connsiteX313" fmla="*/ 129446 w 1167745"/>
                  <a:gd name="connsiteY313" fmla="*/ 14792 h 973732"/>
                  <a:gd name="connsiteX314" fmla="*/ 128696 w 1167745"/>
                  <a:gd name="connsiteY314" fmla="*/ 19387 h 973732"/>
                  <a:gd name="connsiteX315" fmla="*/ 127995 w 1167745"/>
                  <a:gd name="connsiteY315" fmla="*/ 23979 h 973732"/>
                  <a:gd name="connsiteX316" fmla="*/ 126592 w 1167745"/>
                  <a:gd name="connsiteY316" fmla="*/ 33178 h 973732"/>
                  <a:gd name="connsiteX317" fmla="*/ 125891 w 1167745"/>
                  <a:gd name="connsiteY317" fmla="*/ 37775 h 973732"/>
                  <a:gd name="connsiteX318" fmla="*/ 125166 w 1167745"/>
                  <a:gd name="connsiteY318" fmla="*/ 42369 h 973732"/>
                  <a:gd name="connsiteX319" fmla="*/ 123763 w 1167745"/>
                  <a:gd name="connsiteY319" fmla="*/ 51568 h 973732"/>
                  <a:gd name="connsiteX320" fmla="*/ 123062 w 1167745"/>
                  <a:gd name="connsiteY320" fmla="*/ 56158 h 973732"/>
                  <a:gd name="connsiteX321" fmla="*/ 122361 w 1167745"/>
                  <a:gd name="connsiteY321" fmla="*/ 60764 h 973732"/>
                  <a:gd name="connsiteX322" fmla="*/ 121635 w 1167745"/>
                  <a:gd name="connsiteY322" fmla="*/ 65364 h 973732"/>
                  <a:gd name="connsiteX323" fmla="*/ 120934 w 1167745"/>
                  <a:gd name="connsiteY323" fmla="*/ 69961 h 973732"/>
                  <a:gd name="connsiteX324" fmla="*/ 120233 w 1167745"/>
                  <a:gd name="connsiteY324" fmla="*/ 74560 h 973732"/>
                  <a:gd name="connsiteX325" fmla="*/ 119531 w 1167745"/>
                  <a:gd name="connsiteY325" fmla="*/ 79162 h 973732"/>
                  <a:gd name="connsiteX326" fmla="*/ 118806 w 1167745"/>
                  <a:gd name="connsiteY326" fmla="*/ 83764 h 973732"/>
                  <a:gd name="connsiteX327" fmla="*/ 118105 w 1167745"/>
                  <a:gd name="connsiteY327" fmla="*/ 88361 h 973732"/>
                  <a:gd name="connsiteX328" fmla="*/ 116702 w 1167745"/>
                  <a:gd name="connsiteY328" fmla="*/ 97562 h 973732"/>
                  <a:gd name="connsiteX329" fmla="*/ 115275 w 1167745"/>
                  <a:gd name="connsiteY329" fmla="*/ 106763 h 973732"/>
                  <a:gd name="connsiteX330" fmla="*/ 114574 w 1167745"/>
                  <a:gd name="connsiteY330" fmla="*/ 111363 h 973732"/>
                  <a:gd name="connsiteX331" fmla="*/ 113848 w 1167745"/>
                  <a:gd name="connsiteY331" fmla="*/ 115965 h 973732"/>
                  <a:gd name="connsiteX332" fmla="*/ 113123 w 1167745"/>
                  <a:gd name="connsiteY332" fmla="*/ 120564 h 973732"/>
                  <a:gd name="connsiteX333" fmla="*/ 110971 w 1167745"/>
                  <a:gd name="connsiteY333" fmla="*/ 134367 h 973732"/>
                  <a:gd name="connsiteX334" fmla="*/ 110270 w 1167745"/>
                  <a:gd name="connsiteY334" fmla="*/ 138966 h 973732"/>
                  <a:gd name="connsiteX335" fmla="*/ 109544 w 1167745"/>
                  <a:gd name="connsiteY335" fmla="*/ 143568 h 973732"/>
                  <a:gd name="connsiteX336" fmla="*/ 108117 w 1167745"/>
                  <a:gd name="connsiteY336" fmla="*/ 152772 h 973732"/>
                  <a:gd name="connsiteX337" fmla="*/ 106667 w 1167745"/>
                  <a:gd name="connsiteY337" fmla="*/ 161976 h 973732"/>
                  <a:gd name="connsiteX338" fmla="*/ 105965 w 1167745"/>
                  <a:gd name="connsiteY338" fmla="*/ 166577 h 973732"/>
                  <a:gd name="connsiteX339" fmla="*/ 105240 w 1167745"/>
                  <a:gd name="connsiteY339" fmla="*/ 171179 h 973732"/>
                  <a:gd name="connsiteX340" fmla="*/ 104514 w 1167745"/>
                  <a:gd name="connsiteY340" fmla="*/ 175781 h 973732"/>
                  <a:gd name="connsiteX341" fmla="*/ 103813 w 1167745"/>
                  <a:gd name="connsiteY341" fmla="*/ 180388 h 973732"/>
                  <a:gd name="connsiteX342" fmla="*/ 103088 w 1167745"/>
                  <a:gd name="connsiteY342" fmla="*/ 184992 h 973732"/>
                  <a:gd name="connsiteX343" fmla="*/ 102362 w 1167745"/>
                  <a:gd name="connsiteY343" fmla="*/ 189591 h 973732"/>
                  <a:gd name="connsiteX344" fmla="*/ 101636 w 1167745"/>
                  <a:gd name="connsiteY344" fmla="*/ 194195 h 973732"/>
                  <a:gd name="connsiteX345" fmla="*/ 100935 w 1167745"/>
                  <a:gd name="connsiteY345" fmla="*/ 198797 h 973732"/>
                  <a:gd name="connsiteX346" fmla="*/ 100210 w 1167745"/>
                  <a:gd name="connsiteY346" fmla="*/ 203404 h 973732"/>
                  <a:gd name="connsiteX347" fmla="*/ 98783 w 1167745"/>
                  <a:gd name="connsiteY347" fmla="*/ 212613 h 973732"/>
                  <a:gd name="connsiteX348" fmla="*/ 98058 w 1167745"/>
                  <a:gd name="connsiteY348" fmla="*/ 217217 h 973732"/>
                  <a:gd name="connsiteX349" fmla="*/ 97332 w 1167745"/>
                  <a:gd name="connsiteY349" fmla="*/ 221823 h 973732"/>
                  <a:gd name="connsiteX350" fmla="*/ 96631 w 1167745"/>
                  <a:gd name="connsiteY350" fmla="*/ 226430 h 973732"/>
                  <a:gd name="connsiteX351" fmla="*/ 95930 w 1167745"/>
                  <a:gd name="connsiteY351" fmla="*/ 231039 h 973732"/>
                  <a:gd name="connsiteX352" fmla="*/ 95229 w 1167745"/>
                  <a:gd name="connsiteY352" fmla="*/ 235648 h 973732"/>
                  <a:gd name="connsiteX353" fmla="*/ 93850 w 1167745"/>
                  <a:gd name="connsiteY353" fmla="*/ 244869 h 973732"/>
                  <a:gd name="connsiteX354" fmla="*/ 93149 w 1167745"/>
                  <a:gd name="connsiteY354" fmla="*/ 249476 h 973732"/>
                  <a:gd name="connsiteX355" fmla="*/ 92448 w 1167745"/>
                  <a:gd name="connsiteY355" fmla="*/ 254089 h 973732"/>
                  <a:gd name="connsiteX356" fmla="*/ 91770 w 1167745"/>
                  <a:gd name="connsiteY356" fmla="*/ 258698 h 973732"/>
                  <a:gd name="connsiteX357" fmla="*/ 91069 w 1167745"/>
                  <a:gd name="connsiteY357" fmla="*/ 263308 h 973732"/>
                  <a:gd name="connsiteX358" fmla="*/ 89691 w 1167745"/>
                  <a:gd name="connsiteY358" fmla="*/ 272533 h 973732"/>
                  <a:gd name="connsiteX359" fmla="*/ 88989 w 1167745"/>
                  <a:gd name="connsiteY359" fmla="*/ 277144 h 973732"/>
                  <a:gd name="connsiteX360" fmla="*/ 88288 w 1167745"/>
                  <a:gd name="connsiteY360" fmla="*/ 281753 h 973732"/>
                  <a:gd name="connsiteX361" fmla="*/ 87587 w 1167745"/>
                  <a:gd name="connsiteY361" fmla="*/ 286365 h 973732"/>
                  <a:gd name="connsiteX362" fmla="*/ 86910 w 1167745"/>
                  <a:gd name="connsiteY362" fmla="*/ 290977 h 973732"/>
                  <a:gd name="connsiteX363" fmla="*/ 86208 w 1167745"/>
                  <a:gd name="connsiteY363" fmla="*/ 295590 h 973732"/>
                  <a:gd name="connsiteX364" fmla="*/ 85604 w 1167745"/>
                  <a:gd name="connsiteY364" fmla="*/ 300219 h 973732"/>
                  <a:gd name="connsiteX365" fmla="*/ 84733 w 1167745"/>
                  <a:gd name="connsiteY365" fmla="*/ 304804 h 973732"/>
                  <a:gd name="connsiteX366" fmla="*/ 83960 w 1167745"/>
                  <a:gd name="connsiteY366" fmla="*/ 309403 h 973732"/>
                  <a:gd name="connsiteX367" fmla="*/ 83258 w 1167745"/>
                  <a:gd name="connsiteY367" fmla="*/ 314015 h 973732"/>
                  <a:gd name="connsiteX368" fmla="*/ 82557 w 1167745"/>
                  <a:gd name="connsiteY368" fmla="*/ 318621 h 973732"/>
                  <a:gd name="connsiteX369" fmla="*/ 80405 w 1167745"/>
                  <a:gd name="connsiteY369" fmla="*/ 332456 h 973732"/>
                  <a:gd name="connsiteX370" fmla="*/ 79704 w 1167745"/>
                  <a:gd name="connsiteY370" fmla="*/ 337067 h 973732"/>
                  <a:gd name="connsiteX371" fmla="*/ 79002 w 1167745"/>
                  <a:gd name="connsiteY371" fmla="*/ 341679 h 973732"/>
                  <a:gd name="connsiteX372" fmla="*/ 78277 w 1167745"/>
                  <a:gd name="connsiteY372" fmla="*/ 346293 h 973732"/>
                  <a:gd name="connsiteX373" fmla="*/ 77576 w 1167745"/>
                  <a:gd name="connsiteY373" fmla="*/ 350902 h 973732"/>
                  <a:gd name="connsiteX374" fmla="*/ 76850 w 1167745"/>
                  <a:gd name="connsiteY374" fmla="*/ 355513 h 973732"/>
                  <a:gd name="connsiteX375" fmla="*/ 76149 w 1167745"/>
                  <a:gd name="connsiteY375" fmla="*/ 360127 h 973732"/>
                  <a:gd name="connsiteX376" fmla="*/ 75423 w 1167745"/>
                  <a:gd name="connsiteY376" fmla="*/ 364739 h 973732"/>
                  <a:gd name="connsiteX377" fmla="*/ 74722 w 1167745"/>
                  <a:gd name="connsiteY377" fmla="*/ 369350 h 973732"/>
                  <a:gd name="connsiteX378" fmla="*/ 74021 w 1167745"/>
                  <a:gd name="connsiteY378" fmla="*/ 373966 h 973732"/>
                  <a:gd name="connsiteX379" fmla="*/ 73295 w 1167745"/>
                  <a:gd name="connsiteY379" fmla="*/ 378578 h 973732"/>
                  <a:gd name="connsiteX380" fmla="*/ 72594 w 1167745"/>
                  <a:gd name="connsiteY380" fmla="*/ 383098 h 973732"/>
                  <a:gd name="connsiteX381" fmla="*/ 75979 w 1167745"/>
                  <a:gd name="connsiteY381" fmla="*/ 385586 h 973732"/>
                  <a:gd name="connsiteX382" fmla="*/ 72159 w 1167745"/>
                  <a:gd name="connsiteY382" fmla="*/ 387308 h 973732"/>
                  <a:gd name="connsiteX383" fmla="*/ 73610 w 1167745"/>
                  <a:gd name="connsiteY383" fmla="*/ 391230 h 973732"/>
                  <a:gd name="connsiteX384" fmla="*/ 70442 w 1167745"/>
                  <a:gd name="connsiteY384" fmla="*/ 397031 h 973732"/>
                  <a:gd name="connsiteX385" fmla="*/ 69741 w 1167745"/>
                  <a:gd name="connsiteY385" fmla="*/ 401645 h 973732"/>
                  <a:gd name="connsiteX386" fmla="*/ 68314 w 1167745"/>
                  <a:gd name="connsiteY386" fmla="*/ 410873 h 973732"/>
                  <a:gd name="connsiteX387" fmla="*/ 67613 w 1167745"/>
                  <a:gd name="connsiteY387" fmla="*/ 415489 h 973732"/>
                  <a:gd name="connsiteX388" fmla="*/ 66887 w 1167745"/>
                  <a:gd name="connsiteY388" fmla="*/ 420103 h 973732"/>
                  <a:gd name="connsiteX389" fmla="*/ 65412 w 1167745"/>
                  <a:gd name="connsiteY389" fmla="*/ 424594 h 973732"/>
                  <a:gd name="connsiteX390" fmla="*/ 64687 w 1167745"/>
                  <a:gd name="connsiteY390" fmla="*/ 429208 h 973732"/>
                  <a:gd name="connsiteX391" fmla="*/ 63961 w 1167745"/>
                  <a:gd name="connsiteY391" fmla="*/ 433819 h 973732"/>
                  <a:gd name="connsiteX392" fmla="*/ 63236 w 1167745"/>
                  <a:gd name="connsiteY392" fmla="*/ 438433 h 973732"/>
                  <a:gd name="connsiteX393" fmla="*/ 62413 w 1167745"/>
                  <a:gd name="connsiteY393" fmla="*/ 443030 h 973732"/>
                  <a:gd name="connsiteX394" fmla="*/ 61519 w 1167745"/>
                  <a:gd name="connsiteY394" fmla="*/ 447218 h 973732"/>
                  <a:gd name="connsiteX395" fmla="*/ 61011 w 1167745"/>
                  <a:gd name="connsiteY395" fmla="*/ 452263 h 973732"/>
                  <a:gd name="connsiteX396" fmla="*/ 60261 w 1167745"/>
                  <a:gd name="connsiteY396" fmla="*/ 456877 h 973732"/>
                  <a:gd name="connsiteX397" fmla="*/ 59536 w 1167745"/>
                  <a:gd name="connsiteY397" fmla="*/ 461491 h 973732"/>
                  <a:gd name="connsiteX398" fmla="*/ 58810 w 1167745"/>
                  <a:gd name="connsiteY398" fmla="*/ 466105 h 973732"/>
                  <a:gd name="connsiteX399" fmla="*/ 58085 w 1167745"/>
                  <a:gd name="connsiteY399" fmla="*/ 470718 h 973732"/>
                  <a:gd name="connsiteX400" fmla="*/ 57360 w 1167745"/>
                  <a:gd name="connsiteY400" fmla="*/ 475330 h 973732"/>
                  <a:gd name="connsiteX401" fmla="*/ 53708 w 1167745"/>
                  <a:gd name="connsiteY401" fmla="*/ 498404 h 973732"/>
                  <a:gd name="connsiteX402" fmla="*/ 52982 w 1167745"/>
                  <a:gd name="connsiteY402" fmla="*/ 503018 h 973732"/>
                  <a:gd name="connsiteX403" fmla="*/ 50081 w 1167745"/>
                  <a:gd name="connsiteY403" fmla="*/ 521481 h 973732"/>
                  <a:gd name="connsiteX404" fmla="*/ 49331 w 1167745"/>
                  <a:gd name="connsiteY404" fmla="*/ 526098 h 973732"/>
                  <a:gd name="connsiteX405" fmla="*/ 48606 w 1167745"/>
                  <a:gd name="connsiteY405" fmla="*/ 530714 h 973732"/>
                  <a:gd name="connsiteX406" fmla="*/ 47155 w 1167745"/>
                  <a:gd name="connsiteY406" fmla="*/ 539947 h 973732"/>
                  <a:gd name="connsiteX407" fmla="*/ 46429 w 1167745"/>
                  <a:gd name="connsiteY407" fmla="*/ 544561 h 973732"/>
                  <a:gd name="connsiteX408" fmla="*/ 45704 w 1167745"/>
                  <a:gd name="connsiteY408" fmla="*/ 549177 h 973732"/>
                  <a:gd name="connsiteX409" fmla="*/ 44978 w 1167745"/>
                  <a:gd name="connsiteY409" fmla="*/ 553796 h 973732"/>
                  <a:gd name="connsiteX410" fmla="*/ 44253 w 1167745"/>
                  <a:gd name="connsiteY410" fmla="*/ 558412 h 973732"/>
                  <a:gd name="connsiteX411" fmla="*/ 43503 w 1167745"/>
                  <a:gd name="connsiteY411" fmla="*/ 563026 h 973732"/>
                  <a:gd name="connsiteX412" fmla="*/ 41327 w 1167745"/>
                  <a:gd name="connsiteY412" fmla="*/ 576880 h 973732"/>
                  <a:gd name="connsiteX413" fmla="*/ 40408 w 1167745"/>
                  <a:gd name="connsiteY413" fmla="*/ 581054 h 973732"/>
                  <a:gd name="connsiteX414" fmla="*/ 40094 w 1167745"/>
                  <a:gd name="connsiteY414" fmla="*/ 585878 h 973732"/>
                  <a:gd name="connsiteX415" fmla="*/ 38473 w 1167745"/>
                  <a:gd name="connsiteY415" fmla="*/ 595360 h 973732"/>
                  <a:gd name="connsiteX416" fmla="*/ 37700 w 1167745"/>
                  <a:gd name="connsiteY416" fmla="*/ 599971 h 973732"/>
                  <a:gd name="connsiteX417" fmla="*/ 36902 w 1167745"/>
                  <a:gd name="connsiteY417" fmla="*/ 604580 h 973732"/>
                  <a:gd name="connsiteX418" fmla="*/ 36128 w 1167745"/>
                  <a:gd name="connsiteY418" fmla="*/ 609189 h 973732"/>
                  <a:gd name="connsiteX419" fmla="*/ 35330 w 1167745"/>
                  <a:gd name="connsiteY419" fmla="*/ 613798 h 973732"/>
                  <a:gd name="connsiteX420" fmla="*/ 34556 w 1167745"/>
                  <a:gd name="connsiteY420" fmla="*/ 618410 h 973732"/>
                  <a:gd name="connsiteX421" fmla="*/ 33758 w 1167745"/>
                  <a:gd name="connsiteY421" fmla="*/ 623019 h 973732"/>
                  <a:gd name="connsiteX422" fmla="*/ 32984 w 1167745"/>
                  <a:gd name="connsiteY422" fmla="*/ 627630 h 973732"/>
                  <a:gd name="connsiteX423" fmla="*/ 32621 w 1167745"/>
                  <a:gd name="connsiteY423" fmla="*/ 632307 h 973732"/>
                  <a:gd name="connsiteX424" fmla="*/ 31993 w 1167745"/>
                  <a:gd name="connsiteY424" fmla="*/ 636943 h 973732"/>
                  <a:gd name="connsiteX425" fmla="*/ 30832 w 1167745"/>
                  <a:gd name="connsiteY425" fmla="*/ 641366 h 973732"/>
                  <a:gd name="connsiteX426" fmla="*/ 28776 w 1167745"/>
                  <a:gd name="connsiteY426" fmla="*/ 655377 h 973732"/>
                  <a:gd name="connsiteX427" fmla="*/ 28099 w 1167745"/>
                  <a:gd name="connsiteY427" fmla="*/ 660005 h 973732"/>
                  <a:gd name="connsiteX428" fmla="*/ 26092 w 1167745"/>
                  <a:gd name="connsiteY428" fmla="*/ 673890 h 973732"/>
                  <a:gd name="connsiteX429" fmla="*/ 25343 w 1167745"/>
                  <a:gd name="connsiteY429" fmla="*/ 678509 h 973732"/>
                  <a:gd name="connsiteX430" fmla="*/ 22150 w 1167745"/>
                  <a:gd name="connsiteY430" fmla="*/ 696945 h 973732"/>
                  <a:gd name="connsiteX431" fmla="*/ 21425 w 1167745"/>
                  <a:gd name="connsiteY431" fmla="*/ 701564 h 973732"/>
                  <a:gd name="connsiteX432" fmla="*/ 20748 w 1167745"/>
                  <a:gd name="connsiteY432" fmla="*/ 706207 h 973732"/>
                  <a:gd name="connsiteX433" fmla="*/ 19394 w 1167745"/>
                  <a:gd name="connsiteY433" fmla="*/ 715469 h 973732"/>
                  <a:gd name="connsiteX434" fmla="*/ 18717 w 1167745"/>
                  <a:gd name="connsiteY434" fmla="*/ 720088 h 973732"/>
                  <a:gd name="connsiteX435" fmla="*/ 17362 w 1167745"/>
                  <a:gd name="connsiteY435" fmla="*/ 729349 h 973732"/>
                  <a:gd name="connsiteX436" fmla="*/ 16685 w 1167745"/>
                  <a:gd name="connsiteY436" fmla="*/ 733992 h 973732"/>
                  <a:gd name="connsiteX437" fmla="*/ 15912 w 1167745"/>
                  <a:gd name="connsiteY437" fmla="*/ 738587 h 973732"/>
                  <a:gd name="connsiteX438" fmla="*/ 14388 w 1167745"/>
                  <a:gd name="connsiteY438" fmla="*/ 747824 h 973732"/>
                  <a:gd name="connsiteX439" fmla="*/ 13614 w 1167745"/>
                  <a:gd name="connsiteY439" fmla="*/ 752443 h 973732"/>
                  <a:gd name="connsiteX440" fmla="*/ 12840 w 1167745"/>
                  <a:gd name="connsiteY440" fmla="*/ 757062 h 973732"/>
                  <a:gd name="connsiteX441" fmla="*/ 12067 w 1167745"/>
                  <a:gd name="connsiteY441" fmla="*/ 761680 h 973732"/>
                  <a:gd name="connsiteX442" fmla="*/ 10519 w 1167745"/>
                  <a:gd name="connsiteY442" fmla="*/ 770918 h 973732"/>
                  <a:gd name="connsiteX443" fmla="*/ 9769 w 1167745"/>
                  <a:gd name="connsiteY443" fmla="*/ 775537 h 973732"/>
                  <a:gd name="connsiteX444" fmla="*/ 8996 w 1167745"/>
                  <a:gd name="connsiteY444" fmla="*/ 780155 h 973732"/>
                  <a:gd name="connsiteX445" fmla="*/ 8222 w 1167745"/>
                  <a:gd name="connsiteY445" fmla="*/ 784750 h 973732"/>
                  <a:gd name="connsiteX446" fmla="*/ 7496 w 1167745"/>
                  <a:gd name="connsiteY446" fmla="*/ 789393 h 973732"/>
                  <a:gd name="connsiteX447" fmla="*/ 6747 w 1167745"/>
                  <a:gd name="connsiteY447" fmla="*/ 794012 h 973732"/>
                  <a:gd name="connsiteX448" fmla="*/ 6021 w 1167745"/>
                  <a:gd name="connsiteY448" fmla="*/ 798631 h 973732"/>
                  <a:gd name="connsiteX449" fmla="*/ 5271 w 1167745"/>
                  <a:gd name="connsiteY449" fmla="*/ 803249 h 973732"/>
                  <a:gd name="connsiteX450" fmla="*/ 4546 w 1167745"/>
                  <a:gd name="connsiteY450" fmla="*/ 807868 h 973732"/>
                  <a:gd name="connsiteX451" fmla="*/ 3796 w 1167745"/>
                  <a:gd name="connsiteY451" fmla="*/ 812487 h 973732"/>
                  <a:gd name="connsiteX452" fmla="*/ 3071 w 1167745"/>
                  <a:gd name="connsiteY452" fmla="*/ 817130 h 973732"/>
                  <a:gd name="connsiteX453" fmla="*/ 2563 w 1167745"/>
                  <a:gd name="connsiteY453" fmla="*/ 821773 h 973732"/>
                  <a:gd name="connsiteX454" fmla="*/ 1523 w 1167745"/>
                  <a:gd name="connsiteY454" fmla="*/ 826367 h 973732"/>
                  <a:gd name="connsiteX455" fmla="*/ 0 w 1167745"/>
                  <a:gd name="connsiteY455" fmla="*/ 835605 h 973732"/>
                  <a:gd name="connsiteX456" fmla="*/ 5973 w 1167745"/>
                  <a:gd name="connsiteY456" fmla="*/ 839305 h 973732"/>
                  <a:gd name="connsiteX457" fmla="*/ 12816 w 1167745"/>
                  <a:gd name="connsiteY457" fmla="*/ 840586 h 973732"/>
                  <a:gd name="connsiteX458" fmla="*/ 19684 w 1167745"/>
                  <a:gd name="connsiteY458" fmla="*/ 841699 h 973732"/>
                  <a:gd name="connsiteX459" fmla="*/ 23843 w 1167745"/>
                  <a:gd name="connsiteY459" fmla="*/ 842376 h 973732"/>
                  <a:gd name="connsiteX460" fmla="*/ 29985 w 1167745"/>
                  <a:gd name="connsiteY460" fmla="*/ 843367 h 973732"/>
                  <a:gd name="connsiteX461" fmla="*/ 36853 w 1167745"/>
                  <a:gd name="connsiteY461" fmla="*/ 844455 h 973732"/>
                  <a:gd name="connsiteX462" fmla="*/ 43721 w 1167745"/>
                  <a:gd name="connsiteY462" fmla="*/ 845544 h 973732"/>
                  <a:gd name="connsiteX463" fmla="*/ 49815 w 1167745"/>
                  <a:gd name="connsiteY463" fmla="*/ 846511 h 973732"/>
                  <a:gd name="connsiteX464" fmla="*/ 54022 w 1167745"/>
                  <a:gd name="connsiteY464" fmla="*/ 847188 h 973732"/>
                  <a:gd name="connsiteX465" fmla="*/ 60866 w 1167745"/>
                  <a:gd name="connsiteY465" fmla="*/ 848300 h 973732"/>
                  <a:gd name="connsiteX466" fmla="*/ 67734 w 1167745"/>
                  <a:gd name="connsiteY466" fmla="*/ 849388 h 973732"/>
                  <a:gd name="connsiteX467" fmla="*/ 74601 w 1167745"/>
                  <a:gd name="connsiteY467" fmla="*/ 850477 h 973732"/>
                  <a:gd name="connsiteX468" fmla="*/ 81469 w 1167745"/>
                  <a:gd name="connsiteY468" fmla="*/ 851589 h 973732"/>
                  <a:gd name="connsiteX469" fmla="*/ 88361 w 1167745"/>
                  <a:gd name="connsiteY469" fmla="*/ 852556 h 973732"/>
                  <a:gd name="connsiteX470" fmla="*/ 95252 w 1167745"/>
                  <a:gd name="connsiteY470" fmla="*/ 853524 h 973732"/>
                  <a:gd name="connsiteX471" fmla="*/ 101806 w 1167745"/>
                  <a:gd name="connsiteY471" fmla="*/ 854418 h 973732"/>
                  <a:gd name="connsiteX472" fmla="*/ 107368 w 1167745"/>
                  <a:gd name="connsiteY472" fmla="*/ 855700 h 973732"/>
                  <a:gd name="connsiteX473" fmla="*/ 112446 w 1167745"/>
                  <a:gd name="connsiteY473" fmla="*/ 856063 h 973732"/>
                  <a:gd name="connsiteX474" fmla="*/ 118492 w 1167745"/>
                  <a:gd name="connsiteY474" fmla="*/ 856522 h 973732"/>
                  <a:gd name="connsiteX475" fmla="*/ 122796 w 1167745"/>
                  <a:gd name="connsiteY475" fmla="*/ 857369 h 973732"/>
                  <a:gd name="connsiteX476" fmla="*/ 129664 w 1167745"/>
                  <a:gd name="connsiteY476" fmla="*/ 858384 h 973732"/>
                  <a:gd name="connsiteX477" fmla="*/ 134887 w 1167745"/>
                  <a:gd name="connsiteY477" fmla="*/ 859134 h 973732"/>
                  <a:gd name="connsiteX478" fmla="*/ 143471 w 1167745"/>
                  <a:gd name="connsiteY478" fmla="*/ 860174 h 973732"/>
                  <a:gd name="connsiteX479" fmla="*/ 148525 w 1167745"/>
                  <a:gd name="connsiteY479" fmla="*/ 860778 h 973732"/>
                  <a:gd name="connsiteX480" fmla="*/ 153773 w 1167745"/>
                  <a:gd name="connsiteY480" fmla="*/ 861745 h 973732"/>
                  <a:gd name="connsiteX481" fmla="*/ 160665 w 1167745"/>
                  <a:gd name="connsiteY481" fmla="*/ 862664 h 973732"/>
                  <a:gd name="connsiteX482" fmla="*/ 167532 w 1167745"/>
                  <a:gd name="connsiteY482" fmla="*/ 863801 h 973732"/>
                  <a:gd name="connsiteX483" fmla="*/ 174376 w 1167745"/>
                  <a:gd name="connsiteY483" fmla="*/ 865034 h 973732"/>
                  <a:gd name="connsiteX484" fmla="*/ 181268 w 1167745"/>
                  <a:gd name="connsiteY484" fmla="*/ 865929 h 973732"/>
                  <a:gd name="connsiteX485" fmla="*/ 187628 w 1167745"/>
                  <a:gd name="connsiteY485" fmla="*/ 866703 h 973732"/>
                  <a:gd name="connsiteX486" fmla="*/ 195076 w 1167745"/>
                  <a:gd name="connsiteY486" fmla="*/ 867597 h 973732"/>
                  <a:gd name="connsiteX487" fmla="*/ 208859 w 1167745"/>
                  <a:gd name="connsiteY487" fmla="*/ 869556 h 973732"/>
                  <a:gd name="connsiteX488" fmla="*/ 213672 w 1167745"/>
                  <a:gd name="connsiteY488" fmla="*/ 870233 h 973732"/>
                  <a:gd name="connsiteX489" fmla="*/ 219161 w 1167745"/>
                  <a:gd name="connsiteY489" fmla="*/ 871007 h 973732"/>
                  <a:gd name="connsiteX490" fmla="*/ 226053 w 1167745"/>
                  <a:gd name="connsiteY490" fmla="*/ 871998 h 973732"/>
                  <a:gd name="connsiteX491" fmla="*/ 232945 w 1167745"/>
                  <a:gd name="connsiteY491" fmla="*/ 872990 h 973732"/>
                  <a:gd name="connsiteX492" fmla="*/ 239691 w 1167745"/>
                  <a:gd name="connsiteY492" fmla="*/ 873933 h 973732"/>
                  <a:gd name="connsiteX493" fmla="*/ 250138 w 1167745"/>
                  <a:gd name="connsiteY493" fmla="*/ 875432 h 973732"/>
                  <a:gd name="connsiteX494" fmla="*/ 257030 w 1167745"/>
                  <a:gd name="connsiteY494" fmla="*/ 876497 h 973732"/>
                  <a:gd name="connsiteX495" fmla="*/ 263873 w 1167745"/>
                  <a:gd name="connsiteY495" fmla="*/ 877609 h 973732"/>
                  <a:gd name="connsiteX496" fmla="*/ 270765 w 1167745"/>
                  <a:gd name="connsiteY496" fmla="*/ 878600 h 973732"/>
                  <a:gd name="connsiteX497" fmla="*/ 277657 w 1167745"/>
                  <a:gd name="connsiteY497" fmla="*/ 879495 h 973732"/>
                  <a:gd name="connsiteX498" fmla="*/ 284549 w 1167745"/>
                  <a:gd name="connsiteY498" fmla="*/ 880414 h 973732"/>
                  <a:gd name="connsiteX499" fmla="*/ 291441 w 1167745"/>
                  <a:gd name="connsiteY499" fmla="*/ 881333 h 973732"/>
                  <a:gd name="connsiteX500" fmla="*/ 298308 w 1167745"/>
                  <a:gd name="connsiteY500" fmla="*/ 882373 h 973732"/>
                  <a:gd name="connsiteX501" fmla="*/ 308634 w 1167745"/>
                  <a:gd name="connsiteY501" fmla="*/ 883896 h 973732"/>
                  <a:gd name="connsiteX502" fmla="*/ 315550 w 1167745"/>
                  <a:gd name="connsiteY502" fmla="*/ 884646 h 973732"/>
                  <a:gd name="connsiteX503" fmla="*/ 319709 w 1167745"/>
                  <a:gd name="connsiteY503" fmla="*/ 887306 h 973732"/>
                  <a:gd name="connsiteX504" fmla="*/ 325610 w 1167745"/>
                  <a:gd name="connsiteY504" fmla="*/ 888128 h 973732"/>
                  <a:gd name="connsiteX505" fmla="*/ 332478 w 1167745"/>
                  <a:gd name="connsiteY505" fmla="*/ 889095 h 973732"/>
                  <a:gd name="connsiteX506" fmla="*/ 339369 w 1167745"/>
                  <a:gd name="connsiteY506" fmla="*/ 890087 h 973732"/>
                  <a:gd name="connsiteX507" fmla="*/ 349695 w 1167745"/>
                  <a:gd name="connsiteY507" fmla="*/ 891538 h 973732"/>
                  <a:gd name="connsiteX508" fmla="*/ 356587 w 1167745"/>
                  <a:gd name="connsiteY508" fmla="*/ 892529 h 973732"/>
                  <a:gd name="connsiteX509" fmla="*/ 366913 w 1167745"/>
                  <a:gd name="connsiteY509" fmla="*/ 893980 h 973732"/>
                  <a:gd name="connsiteX510" fmla="*/ 377238 w 1167745"/>
                  <a:gd name="connsiteY510" fmla="*/ 895455 h 973732"/>
                  <a:gd name="connsiteX511" fmla="*/ 384130 w 1167745"/>
                  <a:gd name="connsiteY511" fmla="*/ 896422 h 973732"/>
                  <a:gd name="connsiteX512" fmla="*/ 394456 w 1167745"/>
                  <a:gd name="connsiteY512" fmla="*/ 897898 h 973732"/>
                  <a:gd name="connsiteX513" fmla="*/ 404781 w 1167745"/>
                  <a:gd name="connsiteY513" fmla="*/ 899373 h 973732"/>
                  <a:gd name="connsiteX514" fmla="*/ 411649 w 1167745"/>
                  <a:gd name="connsiteY514" fmla="*/ 900364 h 973732"/>
                  <a:gd name="connsiteX515" fmla="*/ 418541 w 1167745"/>
                  <a:gd name="connsiteY515" fmla="*/ 901331 h 97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Lst>
                <a:rect l="l" t="t" r="r" b="b"/>
                <a:pathLst>
                  <a:path w="1167745" h="973732">
                    <a:moveTo>
                      <a:pt x="420862" y="901646"/>
                    </a:moveTo>
                    <a:lnTo>
                      <a:pt x="425457" y="902202"/>
                    </a:lnTo>
                    <a:lnTo>
                      <a:pt x="435807" y="903411"/>
                    </a:lnTo>
                    <a:lnTo>
                      <a:pt x="441175" y="904015"/>
                    </a:lnTo>
                    <a:lnTo>
                      <a:pt x="446157" y="904620"/>
                    </a:lnTo>
                    <a:lnTo>
                      <a:pt x="453073" y="905418"/>
                    </a:lnTo>
                    <a:lnTo>
                      <a:pt x="459989" y="906216"/>
                    </a:lnTo>
                    <a:lnTo>
                      <a:pt x="464801" y="906772"/>
                    </a:lnTo>
                    <a:lnTo>
                      <a:pt x="469009" y="907038"/>
                    </a:lnTo>
                    <a:lnTo>
                      <a:pt x="473869" y="907329"/>
                    </a:lnTo>
                    <a:lnTo>
                      <a:pt x="479818" y="907691"/>
                    </a:lnTo>
                    <a:lnTo>
                      <a:pt x="484268" y="908151"/>
                    </a:lnTo>
                    <a:lnTo>
                      <a:pt x="489515" y="908683"/>
                    </a:lnTo>
                    <a:lnTo>
                      <a:pt x="494642" y="909215"/>
                    </a:lnTo>
                    <a:lnTo>
                      <a:pt x="500276" y="909505"/>
                    </a:lnTo>
                    <a:lnTo>
                      <a:pt x="504919" y="911198"/>
                    </a:lnTo>
                    <a:lnTo>
                      <a:pt x="511811" y="912068"/>
                    </a:lnTo>
                    <a:lnTo>
                      <a:pt x="518703" y="912939"/>
                    </a:lnTo>
                    <a:lnTo>
                      <a:pt x="525619" y="913809"/>
                    </a:lnTo>
                    <a:lnTo>
                      <a:pt x="532511" y="914704"/>
                    </a:lnTo>
                    <a:lnTo>
                      <a:pt x="539402" y="915574"/>
                    </a:lnTo>
                    <a:lnTo>
                      <a:pt x="546294" y="916445"/>
                    </a:lnTo>
                    <a:lnTo>
                      <a:pt x="553210" y="917315"/>
                    </a:lnTo>
                    <a:lnTo>
                      <a:pt x="560102" y="918114"/>
                    </a:lnTo>
                    <a:lnTo>
                      <a:pt x="567018" y="918863"/>
                    </a:lnTo>
                    <a:lnTo>
                      <a:pt x="573209" y="919564"/>
                    </a:lnTo>
                    <a:lnTo>
                      <a:pt x="577392" y="920024"/>
                    </a:lnTo>
                    <a:lnTo>
                      <a:pt x="583776" y="920749"/>
                    </a:lnTo>
                    <a:lnTo>
                      <a:pt x="591200" y="921571"/>
                    </a:lnTo>
                    <a:lnTo>
                      <a:pt x="598116" y="922345"/>
                    </a:lnTo>
                    <a:lnTo>
                      <a:pt x="605032" y="923095"/>
                    </a:lnTo>
                    <a:lnTo>
                      <a:pt x="615406" y="924256"/>
                    </a:lnTo>
                    <a:lnTo>
                      <a:pt x="622298" y="925078"/>
                    </a:lnTo>
                    <a:lnTo>
                      <a:pt x="629214" y="925924"/>
                    </a:lnTo>
                    <a:lnTo>
                      <a:pt x="636106" y="926746"/>
                    </a:lnTo>
                    <a:lnTo>
                      <a:pt x="643022" y="927593"/>
                    </a:lnTo>
                    <a:lnTo>
                      <a:pt x="649914" y="928439"/>
                    </a:lnTo>
                    <a:lnTo>
                      <a:pt x="656346" y="929213"/>
                    </a:lnTo>
                    <a:lnTo>
                      <a:pt x="663722" y="930108"/>
                    </a:lnTo>
                    <a:lnTo>
                      <a:pt x="670614" y="930954"/>
                    </a:lnTo>
                    <a:lnTo>
                      <a:pt x="677530" y="931801"/>
                    </a:lnTo>
                    <a:lnTo>
                      <a:pt x="684421" y="932647"/>
                    </a:lnTo>
                    <a:lnTo>
                      <a:pt x="691337" y="933493"/>
                    </a:lnTo>
                    <a:lnTo>
                      <a:pt x="698230" y="934315"/>
                    </a:lnTo>
                    <a:lnTo>
                      <a:pt x="703743" y="934993"/>
                    </a:lnTo>
                    <a:lnTo>
                      <a:pt x="708579" y="935597"/>
                    </a:lnTo>
                    <a:lnTo>
                      <a:pt x="718929" y="936855"/>
                    </a:lnTo>
                    <a:lnTo>
                      <a:pt x="725845" y="937701"/>
                    </a:lnTo>
                    <a:lnTo>
                      <a:pt x="732761" y="938426"/>
                    </a:lnTo>
                    <a:lnTo>
                      <a:pt x="739677" y="939079"/>
                    </a:lnTo>
                    <a:lnTo>
                      <a:pt x="746618" y="939732"/>
                    </a:lnTo>
                    <a:lnTo>
                      <a:pt x="753534" y="940385"/>
                    </a:lnTo>
                    <a:lnTo>
                      <a:pt x="760450" y="941038"/>
                    </a:lnTo>
                    <a:lnTo>
                      <a:pt x="767390" y="941691"/>
                    </a:lnTo>
                    <a:lnTo>
                      <a:pt x="774306" y="942344"/>
                    </a:lnTo>
                    <a:lnTo>
                      <a:pt x="781222" y="942973"/>
                    </a:lnTo>
                    <a:lnTo>
                      <a:pt x="788138" y="943746"/>
                    </a:lnTo>
                    <a:lnTo>
                      <a:pt x="801970" y="945270"/>
                    </a:lnTo>
                    <a:lnTo>
                      <a:pt x="808862" y="946020"/>
                    </a:lnTo>
                    <a:lnTo>
                      <a:pt x="815778" y="946793"/>
                    </a:lnTo>
                    <a:lnTo>
                      <a:pt x="822694" y="947567"/>
                    </a:lnTo>
                    <a:lnTo>
                      <a:pt x="829610" y="948341"/>
                    </a:lnTo>
                    <a:lnTo>
                      <a:pt x="835655" y="948994"/>
                    </a:lnTo>
                    <a:lnTo>
                      <a:pt x="839984" y="949478"/>
                    </a:lnTo>
                    <a:lnTo>
                      <a:pt x="850334" y="950638"/>
                    </a:lnTo>
                    <a:lnTo>
                      <a:pt x="860708" y="951775"/>
                    </a:lnTo>
                    <a:lnTo>
                      <a:pt x="867624" y="952549"/>
                    </a:lnTo>
                    <a:lnTo>
                      <a:pt x="874540" y="953322"/>
                    </a:lnTo>
                    <a:lnTo>
                      <a:pt x="881432" y="954096"/>
                    </a:lnTo>
                    <a:lnTo>
                      <a:pt x="887913" y="954822"/>
                    </a:lnTo>
                    <a:lnTo>
                      <a:pt x="895264" y="955644"/>
                    </a:lnTo>
                    <a:lnTo>
                      <a:pt x="901600" y="956345"/>
                    </a:lnTo>
                    <a:lnTo>
                      <a:pt x="909096" y="957192"/>
                    </a:lnTo>
                    <a:lnTo>
                      <a:pt x="914053" y="957699"/>
                    </a:lnTo>
                    <a:lnTo>
                      <a:pt x="919470" y="958183"/>
                    </a:lnTo>
                    <a:lnTo>
                      <a:pt x="926410" y="958787"/>
                    </a:lnTo>
                    <a:lnTo>
                      <a:pt x="936784" y="959706"/>
                    </a:lnTo>
                    <a:lnTo>
                      <a:pt x="943725" y="960311"/>
                    </a:lnTo>
                    <a:lnTo>
                      <a:pt x="950641" y="960916"/>
                    </a:lnTo>
                    <a:lnTo>
                      <a:pt x="957266" y="961496"/>
                    </a:lnTo>
                    <a:lnTo>
                      <a:pt x="964497" y="962125"/>
                    </a:lnTo>
                    <a:lnTo>
                      <a:pt x="974895" y="963044"/>
                    </a:lnTo>
                    <a:lnTo>
                      <a:pt x="988751" y="964277"/>
                    </a:lnTo>
                    <a:lnTo>
                      <a:pt x="995692" y="964640"/>
                    </a:lnTo>
                    <a:lnTo>
                      <a:pt x="1006066" y="965728"/>
                    </a:lnTo>
                    <a:lnTo>
                      <a:pt x="1016440" y="966913"/>
                    </a:lnTo>
                    <a:lnTo>
                      <a:pt x="1023356" y="967687"/>
                    </a:lnTo>
                    <a:lnTo>
                      <a:pt x="1030272" y="968364"/>
                    </a:lnTo>
                    <a:lnTo>
                      <a:pt x="1037188" y="968944"/>
                    </a:lnTo>
                    <a:lnTo>
                      <a:pt x="1044128" y="969500"/>
                    </a:lnTo>
                    <a:lnTo>
                      <a:pt x="1051068" y="970081"/>
                    </a:lnTo>
                    <a:lnTo>
                      <a:pt x="1057984" y="970637"/>
                    </a:lnTo>
                    <a:lnTo>
                      <a:pt x="1064925" y="971193"/>
                    </a:lnTo>
                    <a:lnTo>
                      <a:pt x="1071139" y="971701"/>
                    </a:lnTo>
                    <a:lnTo>
                      <a:pt x="1075323" y="972039"/>
                    </a:lnTo>
                    <a:lnTo>
                      <a:pt x="1082239" y="972620"/>
                    </a:lnTo>
                    <a:lnTo>
                      <a:pt x="1089179" y="973176"/>
                    </a:lnTo>
                    <a:lnTo>
                      <a:pt x="1096119" y="973732"/>
                    </a:lnTo>
                    <a:lnTo>
                      <a:pt x="1097667" y="969597"/>
                    </a:lnTo>
                    <a:lnTo>
                      <a:pt x="1098030" y="964930"/>
                    </a:lnTo>
                    <a:lnTo>
                      <a:pt x="1098392" y="960263"/>
                    </a:lnTo>
                    <a:lnTo>
                      <a:pt x="1098755" y="955596"/>
                    </a:lnTo>
                    <a:lnTo>
                      <a:pt x="1099118" y="950928"/>
                    </a:lnTo>
                    <a:lnTo>
                      <a:pt x="1099456" y="946261"/>
                    </a:lnTo>
                    <a:lnTo>
                      <a:pt x="1099819" y="941594"/>
                    </a:lnTo>
                    <a:lnTo>
                      <a:pt x="1100182" y="936927"/>
                    </a:lnTo>
                    <a:lnTo>
                      <a:pt x="1100545" y="932260"/>
                    </a:lnTo>
                    <a:lnTo>
                      <a:pt x="1100907" y="927593"/>
                    </a:lnTo>
                    <a:lnTo>
                      <a:pt x="1101270" y="922926"/>
                    </a:lnTo>
                    <a:lnTo>
                      <a:pt x="1101633" y="918259"/>
                    </a:lnTo>
                    <a:lnTo>
                      <a:pt x="1102020" y="913592"/>
                    </a:lnTo>
                    <a:lnTo>
                      <a:pt x="1102455" y="908924"/>
                    </a:lnTo>
                    <a:lnTo>
                      <a:pt x="1102866" y="904257"/>
                    </a:lnTo>
                    <a:lnTo>
                      <a:pt x="1103712" y="894947"/>
                    </a:lnTo>
                    <a:lnTo>
                      <a:pt x="1104148" y="890280"/>
                    </a:lnTo>
                    <a:lnTo>
                      <a:pt x="1104559" y="885613"/>
                    </a:lnTo>
                    <a:lnTo>
                      <a:pt x="1104994" y="880970"/>
                    </a:lnTo>
                    <a:lnTo>
                      <a:pt x="1105405" y="876303"/>
                    </a:lnTo>
                    <a:lnTo>
                      <a:pt x="1105840" y="871636"/>
                    </a:lnTo>
                    <a:lnTo>
                      <a:pt x="1106251" y="866969"/>
                    </a:lnTo>
                    <a:lnTo>
                      <a:pt x="1106687" y="862326"/>
                    </a:lnTo>
                    <a:lnTo>
                      <a:pt x="1107098" y="857659"/>
                    </a:lnTo>
                    <a:lnTo>
                      <a:pt x="1107533" y="852991"/>
                    </a:lnTo>
                    <a:lnTo>
                      <a:pt x="1109226" y="834371"/>
                    </a:lnTo>
                    <a:lnTo>
                      <a:pt x="1109637" y="829704"/>
                    </a:lnTo>
                    <a:lnTo>
                      <a:pt x="1110072" y="825037"/>
                    </a:lnTo>
                    <a:lnTo>
                      <a:pt x="1110508" y="820394"/>
                    </a:lnTo>
                    <a:lnTo>
                      <a:pt x="1110918" y="815727"/>
                    </a:lnTo>
                    <a:lnTo>
                      <a:pt x="1111354" y="811060"/>
                    </a:lnTo>
                    <a:lnTo>
                      <a:pt x="1111765" y="806417"/>
                    </a:lnTo>
                    <a:lnTo>
                      <a:pt x="1112200" y="801750"/>
                    </a:lnTo>
                    <a:lnTo>
                      <a:pt x="1112587" y="797083"/>
                    </a:lnTo>
                    <a:lnTo>
                      <a:pt x="1112974" y="792440"/>
                    </a:lnTo>
                    <a:lnTo>
                      <a:pt x="1113337" y="787773"/>
                    </a:lnTo>
                    <a:lnTo>
                      <a:pt x="1113724" y="783106"/>
                    </a:lnTo>
                    <a:lnTo>
                      <a:pt x="1114086" y="778439"/>
                    </a:lnTo>
                    <a:lnTo>
                      <a:pt x="1114473" y="773771"/>
                    </a:lnTo>
                    <a:lnTo>
                      <a:pt x="1115223" y="764461"/>
                    </a:lnTo>
                    <a:lnTo>
                      <a:pt x="1115610" y="759794"/>
                    </a:lnTo>
                    <a:lnTo>
                      <a:pt x="1115973" y="755127"/>
                    </a:lnTo>
                    <a:lnTo>
                      <a:pt x="1116359" y="750484"/>
                    </a:lnTo>
                    <a:lnTo>
                      <a:pt x="1117109" y="741150"/>
                    </a:lnTo>
                    <a:lnTo>
                      <a:pt x="1117496" y="736483"/>
                    </a:lnTo>
                    <a:lnTo>
                      <a:pt x="1118246" y="727173"/>
                    </a:lnTo>
                    <a:lnTo>
                      <a:pt x="1118633" y="722506"/>
                    </a:lnTo>
                    <a:lnTo>
                      <a:pt x="1119044" y="717863"/>
                    </a:lnTo>
                    <a:lnTo>
                      <a:pt x="1119431" y="713196"/>
                    </a:lnTo>
                    <a:lnTo>
                      <a:pt x="1119842" y="708529"/>
                    </a:lnTo>
                    <a:lnTo>
                      <a:pt x="1123421" y="666629"/>
                    </a:lnTo>
                    <a:lnTo>
                      <a:pt x="1123832" y="661974"/>
                    </a:lnTo>
                    <a:lnTo>
                      <a:pt x="1125428" y="643346"/>
                    </a:lnTo>
                    <a:lnTo>
                      <a:pt x="1125815" y="638694"/>
                    </a:lnTo>
                    <a:lnTo>
                      <a:pt x="1126226" y="634036"/>
                    </a:lnTo>
                    <a:lnTo>
                      <a:pt x="1126612" y="629383"/>
                    </a:lnTo>
                    <a:lnTo>
                      <a:pt x="1127411" y="620073"/>
                    </a:lnTo>
                    <a:lnTo>
                      <a:pt x="1127822" y="615421"/>
                    </a:lnTo>
                    <a:lnTo>
                      <a:pt x="1128209" y="610766"/>
                    </a:lnTo>
                    <a:lnTo>
                      <a:pt x="1128620" y="606106"/>
                    </a:lnTo>
                    <a:lnTo>
                      <a:pt x="1129418" y="596803"/>
                    </a:lnTo>
                    <a:lnTo>
                      <a:pt x="1129805" y="592148"/>
                    </a:lnTo>
                    <a:lnTo>
                      <a:pt x="1130192" y="587493"/>
                    </a:lnTo>
                    <a:lnTo>
                      <a:pt x="1130603" y="582841"/>
                    </a:lnTo>
                    <a:lnTo>
                      <a:pt x="1130990" y="578188"/>
                    </a:lnTo>
                    <a:lnTo>
                      <a:pt x="1131377" y="573535"/>
                    </a:lnTo>
                    <a:lnTo>
                      <a:pt x="1131739" y="568875"/>
                    </a:lnTo>
                    <a:lnTo>
                      <a:pt x="1132102" y="564220"/>
                    </a:lnTo>
                    <a:lnTo>
                      <a:pt x="1132440" y="559568"/>
                    </a:lnTo>
                    <a:lnTo>
                      <a:pt x="1133166" y="550253"/>
                    </a:lnTo>
                    <a:lnTo>
                      <a:pt x="1133553" y="545600"/>
                    </a:lnTo>
                    <a:lnTo>
                      <a:pt x="1134689" y="531640"/>
                    </a:lnTo>
                    <a:lnTo>
                      <a:pt x="1135076" y="526990"/>
                    </a:lnTo>
                    <a:lnTo>
                      <a:pt x="1135826" y="517682"/>
                    </a:lnTo>
                    <a:lnTo>
                      <a:pt x="1136189" y="513388"/>
                    </a:lnTo>
                    <a:lnTo>
                      <a:pt x="1136962" y="503729"/>
                    </a:lnTo>
                    <a:lnTo>
                      <a:pt x="1137325" y="499074"/>
                    </a:lnTo>
                    <a:lnTo>
                      <a:pt x="1137712" y="494419"/>
                    </a:lnTo>
                    <a:lnTo>
                      <a:pt x="1138075" y="489772"/>
                    </a:lnTo>
                    <a:lnTo>
                      <a:pt x="1138462" y="485116"/>
                    </a:lnTo>
                    <a:lnTo>
                      <a:pt x="1139211" y="475816"/>
                    </a:lnTo>
                    <a:lnTo>
                      <a:pt x="1139961" y="466513"/>
                    </a:lnTo>
                    <a:lnTo>
                      <a:pt x="1140711" y="457213"/>
                    </a:lnTo>
                    <a:lnTo>
                      <a:pt x="1141098" y="452560"/>
                    </a:lnTo>
                    <a:lnTo>
                      <a:pt x="1141460" y="447910"/>
                    </a:lnTo>
                    <a:lnTo>
                      <a:pt x="1141847" y="443262"/>
                    </a:lnTo>
                    <a:lnTo>
                      <a:pt x="1142210" y="438612"/>
                    </a:lnTo>
                    <a:lnTo>
                      <a:pt x="1142959" y="429314"/>
                    </a:lnTo>
                    <a:lnTo>
                      <a:pt x="1143346" y="424664"/>
                    </a:lnTo>
                    <a:lnTo>
                      <a:pt x="1143709" y="420016"/>
                    </a:lnTo>
                    <a:lnTo>
                      <a:pt x="1144096" y="415366"/>
                    </a:lnTo>
                    <a:lnTo>
                      <a:pt x="1144459" y="410718"/>
                    </a:lnTo>
                    <a:lnTo>
                      <a:pt x="1144822" y="406070"/>
                    </a:lnTo>
                    <a:lnTo>
                      <a:pt x="1145209" y="401423"/>
                    </a:lnTo>
                    <a:lnTo>
                      <a:pt x="1145571" y="396775"/>
                    </a:lnTo>
                    <a:lnTo>
                      <a:pt x="1146321" y="387479"/>
                    </a:lnTo>
                    <a:lnTo>
                      <a:pt x="1146708" y="382832"/>
                    </a:lnTo>
                    <a:lnTo>
                      <a:pt x="1147458" y="373536"/>
                    </a:lnTo>
                    <a:lnTo>
                      <a:pt x="1147820" y="368891"/>
                    </a:lnTo>
                    <a:lnTo>
                      <a:pt x="1148207" y="364245"/>
                    </a:lnTo>
                    <a:lnTo>
                      <a:pt x="1148957" y="354952"/>
                    </a:lnTo>
                    <a:lnTo>
                      <a:pt x="1149319" y="350309"/>
                    </a:lnTo>
                    <a:lnTo>
                      <a:pt x="1149706" y="345659"/>
                    </a:lnTo>
                    <a:lnTo>
                      <a:pt x="1150069" y="341016"/>
                    </a:lnTo>
                    <a:lnTo>
                      <a:pt x="1150456" y="336371"/>
                    </a:lnTo>
                    <a:lnTo>
                      <a:pt x="1150819" y="331726"/>
                    </a:lnTo>
                    <a:lnTo>
                      <a:pt x="1151206" y="327078"/>
                    </a:lnTo>
                    <a:lnTo>
                      <a:pt x="1152318" y="313151"/>
                    </a:lnTo>
                    <a:lnTo>
                      <a:pt x="1152656" y="308924"/>
                    </a:lnTo>
                    <a:lnTo>
                      <a:pt x="1153092" y="303861"/>
                    </a:lnTo>
                    <a:lnTo>
                      <a:pt x="1153479" y="299220"/>
                    </a:lnTo>
                    <a:lnTo>
                      <a:pt x="1153866" y="294577"/>
                    </a:lnTo>
                    <a:lnTo>
                      <a:pt x="1154253" y="289934"/>
                    </a:lnTo>
                    <a:lnTo>
                      <a:pt x="1154640" y="285294"/>
                    </a:lnTo>
                    <a:lnTo>
                      <a:pt x="1155026" y="280651"/>
                    </a:lnTo>
                    <a:lnTo>
                      <a:pt x="1155413" y="276010"/>
                    </a:lnTo>
                    <a:lnTo>
                      <a:pt x="1155800" y="271370"/>
                    </a:lnTo>
                    <a:lnTo>
                      <a:pt x="1156187" y="266729"/>
                    </a:lnTo>
                    <a:lnTo>
                      <a:pt x="1156550" y="262089"/>
                    </a:lnTo>
                    <a:lnTo>
                      <a:pt x="1156937" y="257446"/>
                    </a:lnTo>
                    <a:lnTo>
                      <a:pt x="1157324" y="252808"/>
                    </a:lnTo>
                    <a:lnTo>
                      <a:pt x="1157711" y="248170"/>
                    </a:lnTo>
                    <a:lnTo>
                      <a:pt x="1158484" y="238889"/>
                    </a:lnTo>
                    <a:lnTo>
                      <a:pt x="1158871" y="234251"/>
                    </a:lnTo>
                    <a:lnTo>
                      <a:pt x="1159645" y="224974"/>
                    </a:lnTo>
                    <a:lnTo>
                      <a:pt x="1160032" y="220334"/>
                    </a:lnTo>
                    <a:lnTo>
                      <a:pt x="1160419" y="215696"/>
                    </a:lnTo>
                    <a:lnTo>
                      <a:pt x="1160806" y="211060"/>
                    </a:lnTo>
                    <a:lnTo>
                      <a:pt x="1161193" y="206422"/>
                    </a:lnTo>
                    <a:lnTo>
                      <a:pt x="1161580" y="201784"/>
                    </a:lnTo>
                    <a:lnTo>
                      <a:pt x="1161967" y="197146"/>
                    </a:lnTo>
                    <a:lnTo>
                      <a:pt x="1162740" y="187872"/>
                    </a:lnTo>
                    <a:lnTo>
                      <a:pt x="1163127" y="183236"/>
                    </a:lnTo>
                    <a:lnTo>
                      <a:pt x="1163514" y="178598"/>
                    </a:lnTo>
                    <a:lnTo>
                      <a:pt x="1164264" y="169324"/>
                    </a:lnTo>
                    <a:lnTo>
                      <a:pt x="1164651" y="164691"/>
                    </a:lnTo>
                    <a:lnTo>
                      <a:pt x="1165038" y="160058"/>
                    </a:lnTo>
                    <a:lnTo>
                      <a:pt x="1165425" y="155420"/>
                    </a:lnTo>
                    <a:lnTo>
                      <a:pt x="1165812" y="150786"/>
                    </a:lnTo>
                    <a:lnTo>
                      <a:pt x="1166199" y="146153"/>
                    </a:lnTo>
                    <a:lnTo>
                      <a:pt x="1166585" y="141515"/>
                    </a:lnTo>
                    <a:lnTo>
                      <a:pt x="1166972" y="136884"/>
                    </a:lnTo>
                    <a:lnTo>
                      <a:pt x="1167359" y="132249"/>
                    </a:lnTo>
                    <a:lnTo>
                      <a:pt x="1167746" y="127618"/>
                    </a:lnTo>
                    <a:lnTo>
                      <a:pt x="657483" y="74935"/>
                    </a:lnTo>
                    <a:lnTo>
                      <a:pt x="652550" y="74289"/>
                    </a:lnTo>
                    <a:lnTo>
                      <a:pt x="646045" y="73576"/>
                    </a:lnTo>
                    <a:lnTo>
                      <a:pt x="639540" y="72766"/>
                    </a:lnTo>
                    <a:lnTo>
                      <a:pt x="633011" y="71939"/>
                    </a:lnTo>
                    <a:lnTo>
                      <a:pt x="546657" y="61023"/>
                    </a:lnTo>
                    <a:lnTo>
                      <a:pt x="535388" y="59560"/>
                    </a:lnTo>
                    <a:lnTo>
                      <a:pt x="528907" y="58615"/>
                    </a:lnTo>
                    <a:lnTo>
                      <a:pt x="522402" y="57667"/>
                    </a:lnTo>
                    <a:lnTo>
                      <a:pt x="515898" y="56772"/>
                    </a:lnTo>
                    <a:lnTo>
                      <a:pt x="509392" y="55867"/>
                    </a:lnTo>
                    <a:lnTo>
                      <a:pt x="502912" y="54963"/>
                    </a:lnTo>
                    <a:lnTo>
                      <a:pt x="498632" y="54371"/>
                    </a:lnTo>
                    <a:lnTo>
                      <a:pt x="493166" y="53619"/>
                    </a:lnTo>
                    <a:lnTo>
                      <a:pt x="486662" y="52721"/>
                    </a:lnTo>
                    <a:lnTo>
                      <a:pt x="473652" y="50917"/>
                    </a:lnTo>
                    <a:lnTo>
                      <a:pt x="467171" y="50023"/>
                    </a:lnTo>
                    <a:lnTo>
                      <a:pt x="460666" y="49128"/>
                    </a:lnTo>
                    <a:lnTo>
                      <a:pt x="454161" y="48233"/>
                    </a:lnTo>
                    <a:lnTo>
                      <a:pt x="447656" y="47331"/>
                    </a:lnTo>
                    <a:lnTo>
                      <a:pt x="437911" y="46001"/>
                    </a:lnTo>
                    <a:lnTo>
                      <a:pt x="433099" y="44485"/>
                    </a:lnTo>
                    <a:lnTo>
                      <a:pt x="428843" y="43929"/>
                    </a:lnTo>
                    <a:lnTo>
                      <a:pt x="422217" y="43866"/>
                    </a:lnTo>
                    <a:lnTo>
                      <a:pt x="416050" y="40734"/>
                    </a:lnTo>
                    <a:lnTo>
                      <a:pt x="408941" y="40065"/>
                    </a:lnTo>
                    <a:lnTo>
                      <a:pt x="399195" y="38691"/>
                    </a:lnTo>
                    <a:lnTo>
                      <a:pt x="393924" y="37581"/>
                    </a:lnTo>
                    <a:lnTo>
                      <a:pt x="389426" y="37422"/>
                    </a:lnTo>
                    <a:lnTo>
                      <a:pt x="382921" y="36544"/>
                    </a:lnTo>
                    <a:lnTo>
                      <a:pt x="376440" y="35540"/>
                    </a:lnTo>
                    <a:lnTo>
                      <a:pt x="369960" y="34534"/>
                    </a:lnTo>
                    <a:lnTo>
                      <a:pt x="365317" y="33811"/>
                    </a:lnTo>
                    <a:lnTo>
                      <a:pt x="360383" y="33257"/>
                    </a:lnTo>
                    <a:lnTo>
                      <a:pt x="340748" y="30307"/>
                    </a:lnTo>
                    <a:lnTo>
                      <a:pt x="334267" y="29328"/>
                    </a:lnTo>
                    <a:lnTo>
                      <a:pt x="327786" y="28356"/>
                    </a:lnTo>
                    <a:lnTo>
                      <a:pt x="322249" y="27867"/>
                    </a:lnTo>
                    <a:lnTo>
                      <a:pt x="318041" y="26890"/>
                    </a:lnTo>
                    <a:lnTo>
                      <a:pt x="311536" y="26097"/>
                    </a:lnTo>
                    <a:lnTo>
                      <a:pt x="305031" y="25210"/>
                    </a:lnTo>
                    <a:lnTo>
                      <a:pt x="298526" y="24327"/>
                    </a:lnTo>
                    <a:lnTo>
                      <a:pt x="288781" y="22999"/>
                    </a:lnTo>
                    <a:lnTo>
                      <a:pt x="282276" y="22112"/>
                    </a:lnTo>
                    <a:lnTo>
                      <a:pt x="272530" y="20789"/>
                    </a:lnTo>
                    <a:lnTo>
                      <a:pt x="268153" y="20917"/>
                    </a:lnTo>
                    <a:lnTo>
                      <a:pt x="262229" y="23135"/>
                    </a:lnTo>
                    <a:lnTo>
                      <a:pt x="256280" y="22047"/>
                    </a:lnTo>
                    <a:lnTo>
                      <a:pt x="249316" y="20736"/>
                    </a:lnTo>
                    <a:lnTo>
                      <a:pt x="242787" y="20061"/>
                    </a:lnTo>
                    <a:lnTo>
                      <a:pt x="239111" y="17392"/>
                    </a:lnTo>
                    <a:lnTo>
                      <a:pt x="235048" y="16400"/>
                    </a:lnTo>
                    <a:lnTo>
                      <a:pt x="229801" y="18095"/>
                    </a:lnTo>
                    <a:lnTo>
                      <a:pt x="223223" y="17699"/>
                    </a:lnTo>
                    <a:lnTo>
                      <a:pt x="216743" y="16698"/>
                    </a:lnTo>
                    <a:lnTo>
                      <a:pt x="210262" y="15699"/>
                    </a:lnTo>
                    <a:lnTo>
                      <a:pt x="205329" y="14937"/>
                    </a:lnTo>
                    <a:lnTo>
                      <a:pt x="200541" y="14202"/>
                    </a:lnTo>
                    <a:lnTo>
                      <a:pt x="190795" y="12705"/>
                    </a:lnTo>
                    <a:lnTo>
                      <a:pt x="185959" y="11955"/>
                    </a:lnTo>
                    <a:lnTo>
                      <a:pt x="181195" y="10388"/>
                    </a:lnTo>
                    <a:lnTo>
                      <a:pt x="176310" y="8079"/>
                    </a:lnTo>
                    <a:lnTo>
                      <a:pt x="171982" y="5593"/>
                    </a:lnTo>
                    <a:lnTo>
                      <a:pt x="165428" y="5081"/>
                    </a:lnTo>
                    <a:lnTo>
                      <a:pt x="155707" y="3601"/>
                    </a:lnTo>
                    <a:lnTo>
                      <a:pt x="149227" y="2621"/>
                    </a:lnTo>
                    <a:lnTo>
                      <a:pt x="142722" y="1639"/>
                    </a:lnTo>
                    <a:lnTo>
                      <a:pt x="136241" y="650"/>
                    </a:lnTo>
                    <a:lnTo>
                      <a:pt x="131985" y="0"/>
                    </a:lnTo>
                    <a:lnTo>
                      <a:pt x="131018" y="5627"/>
                    </a:lnTo>
                    <a:lnTo>
                      <a:pt x="130220" y="10210"/>
                    </a:lnTo>
                    <a:lnTo>
                      <a:pt x="129446" y="14792"/>
                    </a:lnTo>
                    <a:lnTo>
                      <a:pt x="128696" y="19387"/>
                    </a:lnTo>
                    <a:lnTo>
                      <a:pt x="127995" y="23979"/>
                    </a:lnTo>
                    <a:lnTo>
                      <a:pt x="126592" y="33178"/>
                    </a:lnTo>
                    <a:lnTo>
                      <a:pt x="125891" y="37775"/>
                    </a:lnTo>
                    <a:lnTo>
                      <a:pt x="125166" y="42369"/>
                    </a:lnTo>
                    <a:lnTo>
                      <a:pt x="123763" y="51568"/>
                    </a:lnTo>
                    <a:lnTo>
                      <a:pt x="123062" y="56158"/>
                    </a:lnTo>
                    <a:lnTo>
                      <a:pt x="122361" y="60764"/>
                    </a:lnTo>
                    <a:lnTo>
                      <a:pt x="121635" y="65364"/>
                    </a:lnTo>
                    <a:lnTo>
                      <a:pt x="120934" y="69961"/>
                    </a:lnTo>
                    <a:lnTo>
                      <a:pt x="120233" y="74560"/>
                    </a:lnTo>
                    <a:lnTo>
                      <a:pt x="119531" y="79162"/>
                    </a:lnTo>
                    <a:lnTo>
                      <a:pt x="118806" y="83764"/>
                    </a:lnTo>
                    <a:lnTo>
                      <a:pt x="118105" y="88361"/>
                    </a:lnTo>
                    <a:lnTo>
                      <a:pt x="116702" y="97562"/>
                    </a:lnTo>
                    <a:lnTo>
                      <a:pt x="115275" y="106763"/>
                    </a:lnTo>
                    <a:lnTo>
                      <a:pt x="114574" y="111363"/>
                    </a:lnTo>
                    <a:lnTo>
                      <a:pt x="113848" y="115965"/>
                    </a:lnTo>
                    <a:lnTo>
                      <a:pt x="113123" y="120564"/>
                    </a:lnTo>
                    <a:lnTo>
                      <a:pt x="110971" y="134367"/>
                    </a:lnTo>
                    <a:lnTo>
                      <a:pt x="110270" y="138966"/>
                    </a:lnTo>
                    <a:lnTo>
                      <a:pt x="109544" y="143568"/>
                    </a:lnTo>
                    <a:lnTo>
                      <a:pt x="108117" y="152772"/>
                    </a:lnTo>
                    <a:lnTo>
                      <a:pt x="106667" y="161976"/>
                    </a:lnTo>
                    <a:lnTo>
                      <a:pt x="105965" y="166577"/>
                    </a:lnTo>
                    <a:lnTo>
                      <a:pt x="105240" y="171179"/>
                    </a:lnTo>
                    <a:lnTo>
                      <a:pt x="104514" y="175781"/>
                    </a:lnTo>
                    <a:lnTo>
                      <a:pt x="103813" y="180388"/>
                    </a:lnTo>
                    <a:lnTo>
                      <a:pt x="103088" y="184992"/>
                    </a:lnTo>
                    <a:lnTo>
                      <a:pt x="102362" y="189591"/>
                    </a:lnTo>
                    <a:lnTo>
                      <a:pt x="101636" y="194195"/>
                    </a:lnTo>
                    <a:lnTo>
                      <a:pt x="100935" y="198797"/>
                    </a:lnTo>
                    <a:lnTo>
                      <a:pt x="100210" y="203404"/>
                    </a:lnTo>
                    <a:lnTo>
                      <a:pt x="98783" y="212613"/>
                    </a:lnTo>
                    <a:lnTo>
                      <a:pt x="98058" y="217217"/>
                    </a:lnTo>
                    <a:lnTo>
                      <a:pt x="97332" y="221823"/>
                    </a:lnTo>
                    <a:lnTo>
                      <a:pt x="96631" y="226430"/>
                    </a:lnTo>
                    <a:lnTo>
                      <a:pt x="95930" y="231039"/>
                    </a:lnTo>
                    <a:lnTo>
                      <a:pt x="95229" y="235648"/>
                    </a:lnTo>
                    <a:lnTo>
                      <a:pt x="93850" y="244869"/>
                    </a:lnTo>
                    <a:lnTo>
                      <a:pt x="93149" y="249476"/>
                    </a:lnTo>
                    <a:lnTo>
                      <a:pt x="92448" y="254089"/>
                    </a:lnTo>
                    <a:lnTo>
                      <a:pt x="91770" y="258698"/>
                    </a:lnTo>
                    <a:lnTo>
                      <a:pt x="91069" y="263308"/>
                    </a:lnTo>
                    <a:lnTo>
                      <a:pt x="89691" y="272533"/>
                    </a:lnTo>
                    <a:lnTo>
                      <a:pt x="88989" y="277144"/>
                    </a:lnTo>
                    <a:lnTo>
                      <a:pt x="88288" y="281753"/>
                    </a:lnTo>
                    <a:lnTo>
                      <a:pt x="87587" y="286365"/>
                    </a:lnTo>
                    <a:lnTo>
                      <a:pt x="86910" y="290977"/>
                    </a:lnTo>
                    <a:lnTo>
                      <a:pt x="86208" y="295590"/>
                    </a:lnTo>
                    <a:lnTo>
                      <a:pt x="85604" y="300219"/>
                    </a:lnTo>
                    <a:lnTo>
                      <a:pt x="84733" y="304804"/>
                    </a:lnTo>
                    <a:lnTo>
                      <a:pt x="83960" y="309403"/>
                    </a:lnTo>
                    <a:lnTo>
                      <a:pt x="83258" y="314015"/>
                    </a:lnTo>
                    <a:lnTo>
                      <a:pt x="82557" y="318621"/>
                    </a:lnTo>
                    <a:lnTo>
                      <a:pt x="80405" y="332456"/>
                    </a:lnTo>
                    <a:lnTo>
                      <a:pt x="79704" y="337067"/>
                    </a:lnTo>
                    <a:lnTo>
                      <a:pt x="79002" y="341679"/>
                    </a:lnTo>
                    <a:lnTo>
                      <a:pt x="78277" y="346293"/>
                    </a:lnTo>
                    <a:lnTo>
                      <a:pt x="77576" y="350902"/>
                    </a:lnTo>
                    <a:lnTo>
                      <a:pt x="76850" y="355513"/>
                    </a:lnTo>
                    <a:lnTo>
                      <a:pt x="76149" y="360127"/>
                    </a:lnTo>
                    <a:lnTo>
                      <a:pt x="75423" y="364739"/>
                    </a:lnTo>
                    <a:lnTo>
                      <a:pt x="74722" y="369350"/>
                    </a:lnTo>
                    <a:lnTo>
                      <a:pt x="74021" y="373966"/>
                    </a:lnTo>
                    <a:lnTo>
                      <a:pt x="73295" y="378578"/>
                    </a:lnTo>
                    <a:lnTo>
                      <a:pt x="72594" y="383098"/>
                    </a:lnTo>
                    <a:lnTo>
                      <a:pt x="75979" y="385586"/>
                    </a:lnTo>
                    <a:lnTo>
                      <a:pt x="72159" y="387308"/>
                    </a:lnTo>
                    <a:lnTo>
                      <a:pt x="73610" y="391230"/>
                    </a:lnTo>
                    <a:lnTo>
                      <a:pt x="70442" y="397031"/>
                    </a:lnTo>
                    <a:lnTo>
                      <a:pt x="69741" y="401645"/>
                    </a:lnTo>
                    <a:lnTo>
                      <a:pt x="68314" y="410873"/>
                    </a:lnTo>
                    <a:lnTo>
                      <a:pt x="67613" y="415489"/>
                    </a:lnTo>
                    <a:lnTo>
                      <a:pt x="66887" y="420103"/>
                    </a:lnTo>
                    <a:lnTo>
                      <a:pt x="65412" y="424594"/>
                    </a:lnTo>
                    <a:lnTo>
                      <a:pt x="64687" y="429208"/>
                    </a:lnTo>
                    <a:lnTo>
                      <a:pt x="63961" y="433819"/>
                    </a:lnTo>
                    <a:lnTo>
                      <a:pt x="63236" y="438433"/>
                    </a:lnTo>
                    <a:lnTo>
                      <a:pt x="62413" y="443030"/>
                    </a:lnTo>
                    <a:lnTo>
                      <a:pt x="61519" y="447218"/>
                    </a:lnTo>
                    <a:lnTo>
                      <a:pt x="61011" y="452263"/>
                    </a:lnTo>
                    <a:lnTo>
                      <a:pt x="60261" y="456877"/>
                    </a:lnTo>
                    <a:lnTo>
                      <a:pt x="59536" y="461491"/>
                    </a:lnTo>
                    <a:lnTo>
                      <a:pt x="58810" y="466105"/>
                    </a:lnTo>
                    <a:lnTo>
                      <a:pt x="58085" y="470718"/>
                    </a:lnTo>
                    <a:lnTo>
                      <a:pt x="57360" y="475330"/>
                    </a:lnTo>
                    <a:lnTo>
                      <a:pt x="53708" y="498404"/>
                    </a:lnTo>
                    <a:lnTo>
                      <a:pt x="52982" y="503018"/>
                    </a:lnTo>
                    <a:lnTo>
                      <a:pt x="50081" y="521481"/>
                    </a:lnTo>
                    <a:lnTo>
                      <a:pt x="49331" y="526098"/>
                    </a:lnTo>
                    <a:lnTo>
                      <a:pt x="48606" y="530714"/>
                    </a:lnTo>
                    <a:lnTo>
                      <a:pt x="47155" y="539947"/>
                    </a:lnTo>
                    <a:lnTo>
                      <a:pt x="46429" y="544561"/>
                    </a:lnTo>
                    <a:lnTo>
                      <a:pt x="45704" y="549177"/>
                    </a:lnTo>
                    <a:lnTo>
                      <a:pt x="44978" y="553796"/>
                    </a:lnTo>
                    <a:lnTo>
                      <a:pt x="44253" y="558412"/>
                    </a:lnTo>
                    <a:lnTo>
                      <a:pt x="43503" y="563026"/>
                    </a:lnTo>
                    <a:lnTo>
                      <a:pt x="41327" y="576880"/>
                    </a:lnTo>
                    <a:lnTo>
                      <a:pt x="40408" y="581054"/>
                    </a:lnTo>
                    <a:lnTo>
                      <a:pt x="40094" y="585878"/>
                    </a:lnTo>
                    <a:lnTo>
                      <a:pt x="38473" y="595360"/>
                    </a:lnTo>
                    <a:lnTo>
                      <a:pt x="37700" y="599971"/>
                    </a:lnTo>
                    <a:lnTo>
                      <a:pt x="36902" y="604580"/>
                    </a:lnTo>
                    <a:lnTo>
                      <a:pt x="36128" y="609189"/>
                    </a:lnTo>
                    <a:lnTo>
                      <a:pt x="35330" y="613798"/>
                    </a:lnTo>
                    <a:lnTo>
                      <a:pt x="34556" y="618410"/>
                    </a:lnTo>
                    <a:lnTo>
                      <a:pt x="33758" y="623019"/>
                    </a:lnTo>
                    <a:lnTo>
                      <a:pt x="32984" y="627630"/>
                    </a:lnTo>
                    <a:lnTo>
                      <a:pt x="32621" y="632307"/>
                    </a:lnTo>
                    <a:lnTo>
                      <a:pt x="31993" y="636943"/>
                    </a:lnTo>
                    <a:lnTo>
                      <a:pt x="30832" y="641366"/>
                    </a:lnTo>
                    <a:lnTo>
                      <a:pt x="28776" y="655377"/>
                    </a:lnTo>
                    <a:lnTo>
                      <a:pt x="28099" y="660005"/>
                    </a:lnTo>
                    <a:lnTo>
                      <a:pt x="26092" y="673890"/>
                    </a:lnTo>
                    <a:lnTo>
                      <a:pt x="25343" y="678509"/>
                    </a:lnTo>
                    <a:lnTo>
                      <a:pt x="22150" y="696945"/>
                    </a:lnTo>
                    <a:lnTo>
                      <a:pt x="21425" y="701564"/>
                    </a:lnTo>
                    <a:lnTo>
                      <a:pt x="20748" y="706207"/>
                    </a:lnTo>
                    <a:lnTo>
                      <a:pt x="19394" y="715469"/>
                    </a:lnTo>
                    <a:lnTo>
                      <a:pt x="18717" y="720088"/>
                    </a:lnTo>
                    <a:lnTo>
                      <a:pt x="17362" y="729349"/>
                    </a:lnTo>
                    <a:lnTo>
                      <a:pt x="16685" y="733992"/>
                    </a:lnTo>
                    <a:lnTo>
                      <a:pt x="15912" y="738587"/>
                    </a:lnTo>
                    <a:lnTo>
                      <a:pt x="14388" y="747824"/>
                    </a:lnTo>
                    <a:lnTo>
                      <a:pt x="13614" y="752443"/>
                    </a:lnTo>
                    <a:lnTo>
                      <a:pt x="12840" y="757062"/>
                    </a:lnTo>
                    <a:lnTo>
                      <a:pt x="12067" y="761680"/>
                    </a:lnTo>
                    <a:lnTo>
                      <a:pt x="10519" y="770918"/>
                    </a:lnTo>
                    <a:lnTo>
                      <a:pt x="9769" y="775537"/>
                    </a:lnTo>
                    <a:lnTo>
                      <a:pt x="8996" y="780155"/>
                    </a:lnTo>
                    <a:lnTo>
                      <a:pt x="8222" y="784750"/>
                    </a:lnTo>
                    <a:lnTo>
                      <a:pt x="7496" y="789393"/>
                    </a:lnTo>
                    <a:lnTo>
                      <a:pt x="6747" y="794012"/>
                    </a:lnTo>
                    <a:lnTo>
                      <a:pt x="6021" y="798631"/>
                    </a:lnTo>
                    <a:lnTo>
                      <a:pt x="5271" y="803249"/>
                    </a:lnTo>
                    <a:lnTo>
                      <a:pt x="4546" y="807868"/>
                    </a:lnTo>
                    <a:lnTo>
                      <a:pt x="3796" y="812487"/>
                    </a:lnTo>
                    <a:lnTo>
                      <a:pt x="3071" y="817130"/>
                    </a:lnTo>
                    <a:lnTo>
                      <a:pt x="2563" y="821773"/>
                    </a:lnTo>
                    <a:lnTo>
                      <a:pt x="1523" y="826367"/>
                    </a:lnTo>
                    <a:lnTo>
                      <a:pt x="0" y="835605"/>
                    </a:lnTo>
                    <a:lnTo>
                      <a:pt x="5973" y="839305"/>
                    </a:lnTo>
                    <a:lnTo>
                      <a:pt x="12816" y="840586"/>
                    </a:lnTo>
                    <a:lnTo>
                      <a:pt x="19684" y="841699"/>
                    </a:lnTo>
                    <a:lnTo>
                      <a:pt x="23843" y="842376"/>
                    </a:lnTo>
                    <a:lnTo>
                      <a:pt x="29985" y="843367"/>
                    </a:lnTo>
                    <a:lnTo>
                      <a:pt x="36853" y="844455"/>
                    </a:lnTo>
                    <a:lnTo>
                      <a:pt x="43721" y="845544"/>
                    </a:lnTo>
                    <a:lnTo>
                      <a:pt x="49815" y="846511"/>
                    </a:lnTo>
                    <a:lnTo>
                      <a:pt x="54022" y="847188"/>
                    </a:lnTo>
                    <a:lnTo>
                      <a:pt x="60866" y="848300"/>
                    </a:lnTo>
                    <a:lnTo>
                      <a:pt x="67734" y="849388"/>
                    </a:lnTo>
                    <a:lnTo>
                      <a:pt x="74601" y="850477"/>
                    </a:lnTo>
                    <a:lnTo>
                      <a:pt x="81469" y="851589"/>
                    </a:lnTo>
                    <a:lnTo>
                      <a:pt x="88361" y="852556"/>
                    </a:lnTo>
                    <a:lnTo>
                      <a:pt x="95252" y="853524"/>
                    </a:lnTo>
                    <a:lnTo>
                      <a:pt x="101806" y="854418"/>
                    </a:lnTo>
                    <a:lnTo>
                      <a:pt x="107368" y="855700"/>
                    </a:lnTo>
                    <a:lnTo>
                      <a:pt x="112446" y="856063"/>
                    </a:lnTo>
                    <a:lnTo>
                      <a:pt x="118492" y="856522"/>
                    </a:lnTo>
                    <a:lnTo>
                      <a:pt x="122796" y="857369"/>
                    </a:lnTo>
                    <a:lnTo>
                      <a:pt x="129664" y="858384"/>
                    </a:lnTo>
                    <a:lnTo>
                      <a:pt x="134887" y="859134"/>
                    </a:lnTo>
                    <a:lnTo>
                      <a:pt x="143471" y="860174"/>
                    </a:lnTo>
                    <a:lnTo>
                      <a:pt x="148525" y="860778"/>
                    </a:lnTo>
                    <a:lnTo>
                      <a:pt x="153773" y="861745"/>
                    </a:lnTo>
                    <a:lnTo>
                      <a:pt x="160665" y="862664"/>
                    </a:lnTo>
                    <a:lnTo>
                      <a:pt x="167532" y="863801"/>
                    </a:lnTo>
                    <a:lnTo>
                      <a:pt x="174376" y="865034"/>
                    </a:lnTo>
                    <a:lnTo>
                      <a:pt x="181268" y="865929"/>
                    </a:lnTo>
                    <a:lnTo>
                      <a:pt x="187628" y="866703"/>
                    </a:lnTo>
                    <a:lnTo>
                      <a:pt x="195076" y="867597"/>
                    </a:lnTo>
                    <a:lnTo>
                      <a:pt x="208859" y="869556"/>
                    </a:lnTo>
                    <a:lnTo>
                      <a:pt x="213672" y="870233"/>
                    </a:lnTo>
                    <a:lnTo>
                      <a:pt x="219161" y="871007"/>
                    </a:lnTo>
                    <a:lnTo>
                      <a:pt x="226053" y="871998"/>
                    </a:lnTo>
                    <a:lnTo>
                      <a:pt x="232945" y="872990"/>
                    </a:lnTo>
                    <a:lnTo>
                      <a:pt x="239691" y="873933"/>
                    </a:lnTo>
                    <a:lnTo>
                      <a:pt x="250138" y="875432"/>
                    </a:lnTo>
                    <a:lnTo>
                      <a:pt x="257030" y="876497"/>
                    </a:lnTo>
                    <a:lnTo>
                      <a:pt x="263873" y="877609"/>
                    </a:lnTo>
                    <a:lnTo>
                      <a:pt x="270765" y="878600"/>
                    </a:lnTo>
                    <a:lnTo>
                      <a:pt x="277657" y="879495"/>
                    </a:lnTo>
                    <a:lnTo>
                      <a:pt x="284549" y="880414"/>
                    </a:lnTo>
                    <a:lnTo>
                      <a:pt x="291441" y="881333"/>
                    </a:lnTo>
                    <a:lnTo>
                      <a:pt x="298308" y="882373"/>
                    </a:lnTo>
                    <a:lnTo>
                      <a:pt x="308634" y="883896"/>
                    </a:lnTo>
                    <a:lnTo>
                      <a:pt x="315550" y="884646"/>
                    </a:lnTo>
                    <a:lnTo>
                      <a:pt x="319709" y="887306"/>
                    </a:lnTo>
                    <a:lnTo>
                      <a:pt x="325610" y="888128"/>
                    </a:lnTo>
                    <a:lnTo>
                      <a:pt x="332478" y="889095"/>
                    </a:lnTo>
                    <a:lnTo>
                      <a:pt x="339369" y="890087"/>
                    </a:lnTo>
                    <a:lnTo>
                      <a:pt x="349695" y="891538"/>
                    </a:lnTo>
                    <a:lnTo>
                      <a:pt x="356587" y="892529"/>
                    </a:lnTo>
                    <a:lnTo>
                      <a:pt x="366913" y="893980"/>
                    </a:lnTo>
                    <a:lnTo>
                      <a:pt x="377238" y="895455"/>
                    </a:lnTo>
                    <a:lnTo>
                      <a:pt x="384130" y="896422"/>
                    </a:lnTo>
                    <a:lnTo>
                      <a:pt x="394456" y="897898"/>
                    </a:lnTo>
                    <a:lnTo>
                      <a:pt x="404781" y="899373"/>
                    </a:lnTo>
                    <a:lnTo>
                      <a:pt x="411649" y="900364"/>
                    </a:lnTo>
                    <a:lnTo>
                      <a:pt x="418541" y="901331"/>
                    </a:lnTo>
                    <a:close/>
                  </a:path>
                </a:pathLst>
              </a:custGeom>
              <a:solidFill>
                <a:srgbClr val="3B5D79"/>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4D2E7C2D-18B6-7654-A9F7-0DD6E61DA933}"/>
                  </a:ext>
                </a:extLst>
              </p:cNvPr>
              <p:cNvSpPr/>
              <p:nvPr/>
            </p:nvSpPr>
            <p:spPr>
              <a:xfrm>
                <a:off x="4577059" y="3675268"/>
                <a:ext cx="2341610" cy="2299582"/>
              </a:xfrm>
              <a:custGeom>
                <a:avLst/>
                <a:gdLst>
                  <a:gd name="connsiteX0" fmla="*/ 1623890 w 2341610"/>
                  <a:gd name="connsiteY0" fmla="*/ 2299582 h 2299582"/>
                  <a:gd name="connsiteX1" fmla="*/ 1628557 w 2341610"/>
                  <a:gd name="connsiteY1" fmla="*/ 2299437 h 2299582"/>
                  <a:gd name="connsiteX2" fmla="*/ 1630540 w 2341610"/>
                  <a:gd name="connsiteY2" fmla="*/ 2295012 h 2299582"/>
                  <a:gd name="connsiteX3" fmla="*/ 1629815 w 2341610"/>
                  <a:gd name="connsiteY3" fmla="*/ 2290877 h 2299582"/>
                  <a:gd name="connsiteX4" fmla="*/ 1629936 w 2341610"/>
                  <a:gd name="connsiteY4" fmla="*/ 2286572 h 2299582"/>
                  <a:gd name="connsiteX5" fmla="*/ 1632015 w 2341610"/>
                  <a:gd name="connsiteY5" fmla="*/ 2282655 h 2299582"/>
                  <a:gd name="connsiteX6" fmla="*/ 1636030 w 2341610"/>
                  <a:gd name="connsiteY6" fmla="*/ 2280575 h 2299582"/>
                  <a:gd name="connsiteX7" fmla="*/ 1640479 w 2341610"/>
                  <a:gd name="connsiteY7" fmla="*/ 2281059 h 2299582"/>
                  <a:gd name="connsiteX8" fmla="*/ 1644711 w 2341610"/>
                  <a:gd name="connsiteY8" fmla="*/ 2279536 h 2299582"/>
                  <a:gd name="connsiteX9" fmla="*/ 1645944 w 2341610"/>
                  <a:gd name="connsiteY9" fmla="*/ 2275304 h 2299582"/>
                  <a:gd name="connsiteX10" fmla="*/ 1651724 w 2341610"/>
                  <a:gd name="connsiteY10" fmla="*/ 2276610 h 2299582"/>
                  <a:gd name="connsiteX11" fmla="*/ 1657406 w 2341610"/>
                  <a:gd name="connsiteY11" fmla="*/ 2275352 h 2299582"/>
                  <a:gd name="connsiteX12" fmla="*/ 1661614 w 2341610"/>
                  <a:gd name="connsiteY12" fmla="*/ 2275425 h 2299582"/>
                  <a:gd name="connsiteX13" fmla="*/ 1665846 w 2341610"/>
                  <a:gd name="connsiteY13" fmla="*/ 2275183 h 2299582"/>
                  <a:gd name="connsiteX14" fmla="*/ 1670054 w 2341610"/>
                  <a:gd name="connsiteY14" fmla="*/ 2274965 h 2299582"/>
                  <a:gd name="connsiteX15" fmla="*/ 1672544 w 2341610"/>
                  <a:gd name="connsiteY15" fmla="*/ 2262536 h 2299582"/>
                  <a:gd name="connsiteX16" fmla="*/ 1672544 w 2341610"/>
                  <a:gd name="connsiteY16" fmla="*/ 2257917 h 2299582"/>
                  <a:gd name="connsiteX17" fmla="*/ 1672375 w 2341610"/>
                  <a:gd name="connsiteY17" fmla="*/ 2253322 h 2299582"/>
                  <a:gd name="connsiteX18" fmla="*/ 1672206 w 2341610"/>
                  <a:gd name="connsiteY18" fmla="*/ 2248704 h 2299582"/>
                  <a:gd name="connsiteX19" fmla="*/ 1671843 w 2341610"/>
                  <a:gd name="connsiteY19" fmla="*/ 2244109 h 2299582"/>
                  <a:gd name="connsiteX20" fmla="*/ 1671166 w 2341610"/>
                  <a:gd name="connsiteY20" fmla="*/ 2239490 h 2299582"/>
                  <a:gd name="connsiteX21" fmla="*/ 1670561 w 2341610"/>
                  <a:gd name="connsiteY21" fmla="*/ 2235282 h 2299582"/>
                  <a:gd name="connsiteX22" fmla="*/ 1669812 w 2341610"/>
                  <a:gd name="connsiteY22" fmla="*/ 2230277 h 2299582"/>
                  <a:gd name="connsiteX23" fmla="*/ 1669135 w 2341610"/>
                  <a:gd name="connsiteY23" fmla="*/ 2225658 h 2299582"/>
                  <a:gd name="connsiteX24" fmla="*/ 1668482 w 2341610"/>
                  <a:gd name="connsiteY24" fmla="*/ 2221040 h 2299582"/>
                  <a:gd name="connsiteX25" fmla="*/ 1667756 w 2341610"/>
                  <a:gd name="connsiteY25" fmla="*/ 2216420 h 2299582"/>
                  <a:gd name="connsiteX26" fmla="*/ 1666910 w 2341610"/>
                  <a:gd name="connsiteY26" fmla="*/ 2211826 h 2299582"/>
                  <a:gd name="connsiteX27" fmla="*/ 1666039 w 2341610"/>
                  <a:gd name="connsiteY27" fmla="*/ 2207208 h 2299582"/>
                  <a:gd name="connsiteX28" fmla="*/ 1664322 w 2341610"/>
                  <a:gd name="connsiteY28" fmla="*/ 2197970 h 2299582"/>
                  <a:gd name="connsiteX29" fmla="*/ 1663259 w 2341610"/>
                  <a:gd name="connsiteY29" fmla="*/ 2193351 h 2299582"/>
                  <a:gd name="connsiteX30" fmla="*/ 1662146 w 2341610"/>
                  <a:gd name="connsiteY30" fmla="*/ 2188732 h 2299582"/>
                  <a:gd name="connsiteX31" fmla="*/ 1661058 w 2341610"/>
                  <a:gd name="connsiteY31" fmla="*/ 2184114 h 2299582"/>
                  <a:gd name="connsiteX32" fmla="*/ 1659946 w 2341610"/>
                  <a:gd name="connsiteY32" fmla="*/ 2179495 h 2299582"/>
                  <a:gd name="connsiteX33" fmla="*/ 1658857 w 2341610"/>
                  <a:gd name="connsiteY33" fmla="*/ 2174876 h 2299582"/>
                  <a:gd name="connsiteX34" fmla="*/ 1657745 w 2341610"/>
                  <a:gd name="connsiteY34" fmla="*/ 2170233 h 2299582"/>
                  <a:gd name="connsiteX35" fmla="*/ 1656609 w 2341610"/>
                  <a:gd name="connsiteY35" fmla="*/ 2165614 h 2299582"/>
                  <a:gd name="connsiteX36" fmla="*/ 1655399 w 2341610"/>
                  <a:gd name="connsiteY36" fmla="*/ 2160996 h 2299582"/>
                  <a:gd name="connsiteX37" fmla="*/ 1654190 w 2341610"/>
                  <a:gd name="connsiteY37" fmla="*/ 2156377 h 2299582"/>
                  <a:gd name="connsiteX38" fmla="*/ 1652981 w 2341610"/>
                  <a:gd name="connsiteY38" fmla="*/ 2151758 h 2299582"/>
                  <a:gd name="connsiteX39" fmla="*/ 1651772 w 2341610"/>
                  <a:gd name="connsiteY39" fmla="*/ 2147164 h 2299582"/>
                  <a:gd name="connsiteX40" fmla="*/ 1649886 w 2341610"/>
                  <a:gd name="connsiteY40" fmla="*/ 2142497 h 2299582"/>
                  <a:gd name="connsiteX41" fmla="*/ 1648000 w 2341610"/>
                  <a:gd name="connsiteY41" fmla="*/ 2137853 h 2299582"/>
                  <a:gd name="connsiteX42" fmla="*/ 1646113 w 2341610"/>
                  <a:gd name="connsiteY42" fmla="*/ 2133211 h 2299582"/>
                  <a:gd name="connsiteX43" fmla="*/ 1644421 w 2341610"/>
                  <a:gd name="connsiteY43" fmla="*/ 2128592 h 2299582"/>
                  <a:gd name="connsiteX44" fmla="*/ 1643332 w 2341610"/>
                  <a:gd name="connsiteY44" fmla="*/ 2123949 h 2299582"/>
                  <a:gd name="connsiteX45" fmla="*/ 1642244 w 2341610"/>
                  <a:gd name="connsiteY45" fmla="*/ 2119330 h 2299582"/>
                  <a:gd name="connsiteX46" fmla="*/ 1641156 w 2341610"/>
                  <a:gd name="connsiteY46" fmla="*/ 2114712 h 2299582"/>
                  <a:gd name="connsiteX47" fmla="*/ 1640068 w 2341610"/>
                  <a:gd name="connsiteY47" fmla="*/ 2110093 h 2299582"/>
                  <a:gd name="connsiteX48" fmla="*/ 1638980 w 2341610"/>
                  <a:gd name="connsiteY48" fmla="*/ 2105450 h 2299582"/>
                  <a:gd name="connsiteX49" fmla="*/ 1638109 w 2341610"/>
                  <a:gd name="connsiteY49" fmla="*/ 2100831 h 2299582"/>
                  <a:gd name="connsiteX50" fmla="*/ 1636441 w 2341610"/>
                  <a:gd name="connsiteY50" fmla="*/ 2091593 h 2299582"/>
                  <a:gd name="connsiteX51" fmla="*/ 1635594 w 2341610"/>
                  <a:gd name="connsiteY51" fmla="*/ 2086951 h 2299582"/>
                  <a:gd name="connsiteX52" fmla="*/ 1634772 w 2341610"/>
                  <a:gd name="connsiteY52" fmla="*/ 2082332 h 2299582"/>
                  <a:gd name="connsiteX53" fmla="*/ 1633104 w 2341610"/>
                  <a:gd name="connsiteY53" fmla="*/ 2073094 h 2299582"/>
                  <a:gd name="connsiteX54" fmla="*/ 1632959 w 2341610"/>
                  <a:gd name="connsiteY54" fmla="*/ 2068475 h 2299582"/>
                  <a:gd name="connsiteX55" fmla="*/ 1632765 w 2341610"/>
                  <a:gd name="connsiteY55" fmla="*/ 2054619 h 2299582"/>
                  <a:gd name="connsiteX56" fmla="*/ 1632886 w 2341610"/>
                  <a:gd name="connsiteY56" fmla="*/ 2050001 h 2299582"/>
                  <a:gd name="connsiteX57" fmla="*/ 1633902 w 2341610"/>
                  <a:gd name="connsiteY57" fmla="*/ 2031550 h 2299582"/>
                  <a:gd name="connsiteX58" fmla="*/ 1634143 w 2341610"/>
                  <a:gd name="connsiteY58" fmla="*/ 2026955 h 2299582"/>
                  <a:gd name="connsiteX59" fmla="*/ 1634579 w 2341610"/>
                  <a:gd name="connsiteY59" fmla="*/ 2022336 h 2299582"/>
                  <a:gd name="connsiteX60" fmla="*/ 1635207 w 2341610"/>
                  <a:gd name="connsiteY60" fmla="*/ 2017718 h 2299582"/>
                  <a:gd name="connsiteX61" fmla="*/ 1635836 w 2341610"/>
                  <a:gd name="connsiteY61" fmla="*/ 2013123 h 2299582"/>
                  <a:gd name="connsiteX62" fmla="*/ 1636465 w 2341610"/>
                  <a:gd name="connsiteY62" fmla="*/ 2008504 h 2299582"/>
                  <a:gd name="connsiteX63" fmla="*/ 1637094 w 2341610"/>
                  <a:gd name="connsiteY63" fmla="*/ 2003910 h 2299582"/>
                  <a:gd name="connsiteX64" fmla="*/ 1637988 w 2341610"/>
                  <a:gd name="connsiteY64" fmla="*/ 1999291 h 2299582"/>
                  <a:gd name="connsiteX65" fmla="*/ 1639222 w 2341610"/>
                  <a:gd name="connsiteY65" fmla="*/ 1994696 h 2299582"/>
                  <a:gd name="connsiteX66" fmla="*/ 1640358 w 2341610"/>
                  <a:gd name="connsiteY66" fmla="*/ 1990392 h 2299582"/>
                  <a:gd name="connsiteX67" fmla="*/ 1642873 w 2341610"/>
                  <a:gd name="connsiteY67" fmla="*/ 1980888 h 2299582"/>
                  <a:gd name="connsiteX68" fmla="*/ 1644421 w 2341610"/>
                  <a:gd name="connsiteY68" fmla="*/ 1976294 h 2299582"/>
                  <a:gd name="connsiteX69" fmla="*/ 1646210 w 2341610"/>
                  <a:gd name="connsiteY69" fmla="*/ 1971699 h 2299582"/>
                  <a:gd name="connsiteX70" fmla="*/ 1647975 w 2341610"/>
                  <a:gd name="connsiteY70" fmla="*/ 1967105 h 2299582"/>
                  <a:gd name="connsiteX71" fmla="*/ 1649765 w 2341610"/>
                  <a:gd name="connsiteY71" fmla="*/ 1962510 h 2299582"/>
                  <a:gd name="connsiteX72" fmla="*/ 1651554 w 2341610"/>
                  <a:gd name="connsiteY72" fmla="*/ 1957916 h 2299582"/>
                  <a:gd name="connsiteX73" fmla="*/ 1653247 w 2341610"/>
                  <a:gd name="connsiteY73" fmla="*/ 1953514 h 2299582"/>
                  <a:gd name="connsiteX74" fmla="*/ 1655423 w 2341610"/>
                  <a:gd name="connsiteY74" fmla="*/ 1948726 h 2299582"/>
                  <a:gd name="connsiteX75" fmla="*/ 1657479 w 2341610"/>
                  <a:gd name="connsiteY75" fmla="*/ 1944132 h 2299582"/>
                  <a:gd name="connsiteX76" fmla="*/ 1659559 w 2341610"/>
                  <a:gd name="connsiteY76" fmla="*/ 1939537 h 2299582"/>
                  <a:gd name="connsiteX77" fmla="*/ 1661638 w 2341610"/>
                  <a:gd name="connsiteY77" fmla="*/ 1934943 h 2299582"/>
                  <a:gd name="connsiteX78" fmla="*/ 1663621 w 2341610"/>
                  <a:gd name="connsiteY78" fmla="*/ 1930517 h 2299582"/>
                  <a:gd name="connsiteX79" fmla="*/ 1666064 w 2341610"/>
                  <a:gd name="connsiteY79" fmla="*/ 1925971 h 2299582"/>
                  <a:gd name="connsiteX80" fmla="*/ 1668651 w 2341610"/>
                  <a:gd name="connsiteY80" fmla="*/ 1921159 h 2299582"/>
                  <a:gd name="connsiteX81" fmla="*/ 1671142 w 2341610"/>
                  <a:gd name="connsiteY81" fmla="*/ 1916564 h 2299582"/>
                  <a:gd name="connsiteX82" fmla="*/ 1673608 w 2341610"/>
                  <a:gd name="connsiteY82" fmla="*/ 1911970 h 2299582"/>
                  <a:gd name="connsiteX83" fmla="*/ 1675664 w 2341610"/>
                  <a:gd name="connsiteY83" fmla="*/ 1908149 h 2299582"/>
                  <a:gd name="connsiteX84" fmla="*/ 1678735 w 2341610"/>
                  <a:gd name="connsiteY84" fmla="*/ 1903506 h 2299582"/>
                  <a:gd name="connsiteX85" fmla="*/ 1682290 w 2341610"/>
                  <a:gd name="connsiteY85" fmla="*/ 1898211 h 2299582"/>
                  <a:gd name="connsiteX86" fmla="*/ 1685337 w 2341610"/>
                  <a:gd name="connsiteY86" fmla="*/ 1893616 h 2299582"/>
                  <a:gd name="connsiteX87" fmla="*/ 1688383 w 2341610"/>
                  <a:gd name="connsiteY87" fmla="*/ 1889021 h 2299582"/>
                  <a:gd name="connsiteX88" fmla="*/ 1691334 w 2341610"/>
                  <a:gd name="connsiteY88" fmla="*/ 1884983 h 2299582"/>
                  <a:gd name="connsiteX89" fmla="*/ 1695227 w 2341610"/>
                  <a:gd name="connsiteY89" fmla="*/ 1879856 h 2299582"/>
                  <a:gd name="connsiteX90" fmla="*/ 1697814 w 2341610"/>
                  <a:gd name="connsiteY90" fmla="*/ 1876471 h 2299582"/>
                  <a:gd name="connsiteX91" fmla="*/ 1701417 w 2341610"/>
                  <a:gd name="connsiteY91" fmla="*/ 1870667 h 2299582"/>
                  <a:gd name="connsiteX92" fmla="*/ 1703908 w 2341610"/>
                  <a:gd name="connsiteY92" fmla="*/ 1866677 h 2299582"/>
                  <a:gd name="connsiteX93" fmla="*/ 1706327 w 2341610"/>
                  <a:gd name="connsiteY93" fmla="*/ 1862784 h 2299582"/>
                  <a:gd name="connsiteX94" fmla="*/ 1711913 w 2341610"/>
                  <a:gd name="connsiteY94" fmla="*/ 1856908 h 2299582"/>
                  <a:gd name="connsiteX95" fmla="*/ 1716241 w 2341610"/>
                  <a:gd name="connsiteY95" fmla="*/ 1852337 h 2299582"/>
                  <a:gd name="connsiteX96" fmla="*/ 1719844 w 2341610"/>
                  <a:gd name="connsiteY96" fmla="*/ 1848517 h 2299582"/>
                  <a:gd name="connsiteX97" fmla="*/ 1724729 w 2341610"/>
                  <a:gd name="connsiteY97" fmla="*/ 1843704 h 2299582"/>
                  <a:gd name="connsiteX98" fmla="*/ 1728888 w 2341610"/>
                  <a:gd name="connsiteY98" fmla="*/ 1839594 h 2299582"/>
                  <a:gd name="connsiteX99" fmla="*/ 1733048 w 2341610"/>
                  <a:gd name="connsiteY99" fmla="*/ 1835483 h 2299582"/>
                  <a:gd name="connsiteX100" fmla="*/ 1736167 w 2341610"/>
                  <a:gd name="connsiteY100" fmla="*/ 1832387 h 2299582"/>
                  <a:gd name="connsiteX101" fmla="*/ 1739383 w 2341610"/>
                  <a:gd name="connsiteY101" fmla="*/ 1829413 h 2299582"/>
                  <a:gd name="connsiteX102" fmla="*/ 1744316 w 2341610"/>
                  <a:gd name="connsiteY102" fmla="*/ 1824818 h 2299582"/>
                  <a:gd name="connsiteX103" fmla="*/ 1749249 w 2341610"/>
                  <a:gd name="connsiteY103" fmla="*/ 1820224 h 2299582"/>
                  <a:gd name="connsiteX104" fmla="*/ 1753554 w 2341610"/>
                  <a:gd name="connsiteY104" fmla="*/ 1816233 h 2299582"/>
                  <a:gd name="connsiteX105" fmla="*/ 1757907 w 2341610"/>
                  <a:gd name="connsiteY105" fmla="*/ 1812800 h 2299582"/>
                  <a:gd name="connsiteX106" fmla="*/ 1762042 w 2341610"/>
                  <a:gd name="connsiteY106" fmla="*/ 1809511 h 2299582"/>
                  <a:gd name="connsiteX107" fmla="*/ 1765887 w 2341610"/>
                  <a:gd name="connsiteY107" fmla="*/ 1806464 h 2299582"/>
                  <a:gd name="connsiteX108" fmla="*/ 1769200 w 2341610"/>
                  <a:gd name="connsiteY108" fmla="*/ 1803828 h 2299582"/>
                  <a:gd name="connsiteX109" fmla="*/ 1774423 w 2341610"/>
                  <a:gd name="connsiteY109" fmla="*/ 1800878 h 2299582"/>
                  <a:gd name="connsiteX110" fmla="*/ 1778534 w 2341610"/>
                  <a:gd name="connsiteY110" fmla="*/ 1798533 h 2299582"/>
                  <a:gd name="connsiteX111" fmla="*/ 1782645 w 2341610"/>
                  <a:gd name="connsiteY111" fmla="*/ 1796211 h 2299582"/>
                  <a:gd name="connsiteX112" fmla="*/ 1786780 w 2341610"/>
                  <a:gd name="connsiteY112" fmla="*/ 1793865 h 2299582"/>
                  <a:gd name="connsiteX113" fmla="*/ 1790891 w 2341610"/>
                  <a:gd name="connsiteY113" fmla="*/ 1791520 h 2299582"/>
                  <a:gd name="connsiteX114" fmla="*/ 1795002 w 2341610"/>
                  <a:gd name="connsiteY114" fmla="*/ 1789174 h 2299582"/>
                  <a:gd name="connsiteX115" fmla="*/ 1799137 w 2341610"/>
                  <a:gd name="connsiteY115" fmla="*/ 1786610 h 2299582"/>
                  <a:gd name="connsiteX116" fmla="*/ 1803248 w 2341610"/>
                  <a:gd name="connsiteY116" fmla="*/ 1784023 h 2299582"/>
                  <a:gd name="connsiteX117" fmla="*/ 1807359 w 2341610"/>
                  <a:gd name="connsiteY117" fmla="*/ 1781412 h 2299582"/>
                  <a:gd name="connsiteX118" fmla="*/ 1811470 w 2341610"/>
                  <a:gd name="connsiteY118" fmla="*/ 1778002 h 2299582"/>
                  <a:gd name="connsiteX119" fmla="*/ 1815580 w 2341610"/>
                  <a:gd name="connsiteY119" fmla="*/ 1774375 h 2299582"/>
                  <a:gd name="connsiteX120" fmla="*/ 1818821 w 2341610"/>
                  <a:gd name="connsiteY120" fmla="*/ 1771521 h 2299582"/>
                  <a:gd name="connsiteX121" fmla="*/ 1821215 w 2341610"/>
                  <a:gd name="connsiteY121" fmla="*/ 1765113 h 2299582"/>
                  <a:gd name="connsiteX122" fmla="*/ 1826729 w 2341610"/>
                  <a:gd name="connsiteY122" fmla="*/ 1760494 h 2299582"/>
                  <a:gd name="connsiteX123" fmla="*/ 1831638 w 2341610"/>
                  <a:gd name="connsiteY123" fmla="*/ 1757133 h 2299582"/>
                  <a:gd name="connsiteX124" fmla="*/ 1836159 w 2341610"/>
                  <a:gd name="connsiteY124" fmla="*/ 1754836 h 2299582"/>
                  <a:gd name="connsiteX125" fmla="*/ 1840246 w 2341610"/>
                  <a:gd name="connsiteY125" fmla="*/ 1752756 h 2299582"/>
                  <a:gd name="connsiteX126" fmla="*/ 1844357 w 2341610"/>
                  <a:gd name="connsiteY126" fmla="*/ 1750531 h 2299582"/>
                  <a:gd name="connsiteX127" fmla="*/ 1848444 w 2341610"/>
                  <a:gd name="connsiteY127" fmla="*/ 1747387 h 2299582"/>
                  <a:gd name="connsiteX128" fmla="*/ 1852555 w 2341610"/>
                  <a:gd name="connsiteY128" fmla="*/ 1744244 h 2299582"/>
                  <a:gd name="connsiteX129" fmla="*/ 1856665 w 2341610"/>
                  <a:gd name="connsiteY129" fmla="*/ 1741100 h 2299582"/>
                  <a:gd name="connsiteX130" fmla="*/ 1860753 w 2341610"/>
                  <a:gd name="connsiteY130" fmla="*/ 1738851 h 2299582"/>
                  <a:gd name="connsiteX131" fmla="*/ 1864839 w 2341610"/>
                  <a:gd name="connsiteY131" fmla="*/ 1736917 h 2299582"/>
                  <a:gd name="connsiteX132" fmla="*/ 1868926 w 2341610"/>
                  <a:gd name="connsiteY132" fmla="*/ 1734982 h 2299582"/>
                  <a:gd name="connsiteX133" fmla="*/ 1873037 w 2341610"/>
                  <a:gd name="connsiteY133" fmla="*/ 1733048 h 2299582"/>
                  <a:gd name="connsiteX134" fmla="*/ 1877124 w 2341610"/>
                  <a:gd name="connsiteY134" fmla="*/ 1731113 h 2299582"/>
                  <a:gd name="connsiteX135" fmla="*/ 1881211 w 2341610"/>
                  <a:gd name="connsiteY135" fmla="*/ 1729154 h 2299582"/>
                  <a:gd name="connsiteX136" fmla="*/ 1885297 w 2341610"/>
                  <a:gd name="connsiteY136" fmla="*/ 1727220 h 2299582"/>
                  <a:gd name="connsiteX137" fmla="*/ 1889384 w 2341610"/>
                  <a:gd name="connsiteY137" fmla="*/ 1725285 h 2299582"/>
                  <a:gd name="connsiteX138" fmla="*/ 1893205 w 2341610"/>
                  <a:gd name="connsiteY138" fmla="*/ 1723569 h 2299582"/>
                  <a:gd name="connsiteX139" fmla="*/ 1897558 w 2341610"/>
                  <a:gd name="connsiteY139" fmla="*/ 1721875 h 2299582"/>
                  <a:gd name="connsiteX140" fmla="*/ 1901644 w 2341610"/>
                  <a:gd name="connsiteY140" fmla="*/ 1720304 h 2299582"/>
                  <a:gd name="connsiteX141" fmla="*/ 1905731 w 2341610"/>
                  <a:gd name="connsiteY141" fmla="*/ 1718732 h 2299582"/>
                  <a:gd name="connsiteX142" fmla="*/ 1909817 w 2341610"/>
                  <a:gd name="connsiteY142" fmla="*/ 1717136 h 2299582"/>
                  <a:gd name="connsiteX143" fmla="*/ 1913905 w 2341610"/>
                  <a:gd name="connsiteY143" fmla="*/ 1715564 h 2299582"/>
                  <a:gd name="connsiteX144" fmla="*/ 1917991 w 2341610"/>
                  <a:gd name="connsiteY144" fmla="*/ 1713581 h 2299582"/>
                  <a:gd name="connsiteX145" fmla="*/ 1922078 w 2341610"/>
                  <a:gd name="connsiteY145" fmla="*/ 1710994 h 2299582"/>
                  <a:gd name="connsiteX146" fmla="*/ 1926164 w 2341610"/>
                  <a:gd name="connsiteY146" fmla="*/ 1708431 h 2299582"/>
                  <a:gd name="connsiteX147" fmla="*/ 1930227 w 2341610"/>
                  <a:gd name="connsiteY147" fmla="*/ 1705843 h 2299582"/>
                  <a:gd name="connsiteX148" fmla="*/ 1934314 w 2341610"/>
                  <a:gd name="connsiteY148" fmla="*/ 1703280 h 2299582"/>
                  <a:gd name="connsiteX149" fmla="*/ 1938376 w 2341610"/>
                  <a:gd name="connsiteY149" fmla="*/ 1700692 h 2299582"/>
                  <a:gd name="connsiteX150" fmla="*/ 1942463 w 2341610"/>
                  <a:gd name="connsiteY150" fmla="*/ 1698129 h 2299582"/>
                  <a:gd name="connsiteX151" fmla="*/ 1946357 w 2341610"/>
                  <a:gd name="connsiteY151" fmla="*/ 1695687 h 2299582"/>
                  <a:gd name="connsiteX152" fmla="*/ 1950613 w 2341610"/>
                  <a:gd name="connsiteY152" fmla="*/ 1693390 h 2299582"/>
                  <a:gd name="connsiteX153" fmla="*/ 1954675 w 2341610"/>
                  <a:gd name="connsiteY153" fmla="*/ 1691310 h 2299582"/>
                  <a:gd name="connsiteX154" fmla="*/ 1958762 w 2341610"/>
                  <a:gd name="connsiteY154" fmla="*/ 1689254 h 2299582"/>
                  <a:gd name="connsiteX155" fmla="*/ 1962825 w 2341610"/>
                  <a:gd name="connsiteY155" fmla="*/ 1687175 h 2299582"/>
                  <a:gd name="connsiteX156" fmla="*/ 1966911 w 2341610"/>
                  <a:gd name="connsiteY156" fmla="*/ 1685095 h 2299582"/>
                  <a:gd name="connsiteX157" fmla="*/ 1970974 w 2341610"/>
                  <a:gd name="connsiteY157" fmla="*/ 1682483 h 2299582"/>
                  <a:gd name="connsiteX158" fmla="*/ 1975037 w 2341610"/>
                  <a:gd name="connsiteY158" fmla="*/ 1679823 h 2299582"/>
                  <a:gd name="connsiteX159" fmla="*/ 1979099 w 2341610"/>
                  <a:gd name="connsiteY159" fmla="*/ 1677187 h 2299582"/>
                  <a:gd name="connsiteX160" fmla="*/ 1983161 w 2341610"/>
                  <a:gd name="connsiteY160" fmla="*/ 1674528 h 2299582"/>
                  <a:gd name="connsiteX161" fmla="*/ 1987224 w 2341610"/>
                  <a:gd name="connsiteY161" fmla="*/ 1671867 h 2299582"/>
                  <a:gd name="connsiteX162" fmla="*/ 1991287 w 2341610"/>
                  <a:gd name="connsiteY162" fmla="*/ 1669643 h 2299582"/>
                  <a:gd name="connsiteX163" fmla="*/ 1994938 w 2341610"/>
                  <a:gd name="connsiteY163" fmla="*/ 1667660 h 2299582"/>
                  <a:gd name="connsiteX164" fmla="*/ 1999412 w 2341610"/>
                  <a:gd name="connsiteY164" fmla="*/ 1666161 h 2299582"/>
                  <a:gd name="connsiteX165" fmla="*/ 2007561 w 2341610"/>
                  <a:gd name="connsiteY165" fmla="*/ 1664734 h 2299582"/>
                  <a:gd name="connsiteX166" fmla="*/ 2013437 w 2341610"/>
                  <a:gd name="connsiteY166" fmla="*/ 1658277 h 2299582"/>
                  <a:gd name="connsiteX167" fmla="*/ 2017911 w 2341610"/>
                  <a:gd name="connsiteY167" fmla="*/ 1653610 h 2299582"/>
                  <a:gd name="connsiteX168" fmla="*/ 2022868 w 2341610"/>
                  <a:gd name="connsiteY168" fmla="*/ 1648919 h 2299582"/>
                  <a:gd name="connsiteX169" fmla="*/ 2027777 w 2341610"/>
                  <a:gd name="connsiteY169" fmla="*/ 1644300 h 2299582"/>
                  <a:gd name="connsiteX170" fmla="*/ 2031816 w 2341610"/>
                  <a:gd name="connsiteY170" fmla="*/ 1640673 h 2299582"/>
                  <a:gd name="connsiteX171" fmla="*/ 2035854 w 2341610"/>
                  <a:gd name="connsiteY171" fmla="*/ 1637335 h 2299582"/>
                  <a:gd name="connsiteX172" fmla="*/ 2039892 w 2341610"/>
                  <a:gd name="connsiteY172" fmla="*/ 1633974 h 2299582"/>
                  <a:gd name="connsiteX173" fmla="*/ 2043931 w 2341610"/>
                  <a:gd name="connsiteY173" fmla="*/ 1630710 h 2299582"/>
                  <a:gd name="connsiteX174" fmla="*/ 2047969 w 2341610"/>
                  <a:gd name="connsiteY174" fmla="*/ 1627518 h 2299582"/>
                  <a:gd name="connsiteX175" fmla="*/ 2052007 w 2341610"/>
                  <a:gd name="connsiteY175" fmla="*/ 1624326 h 2299582"/>
                  <a:gd name="connsiteX176" fmla="*/ 2055586 w 2341610"/>
                  <a:gd name="connsiteY176" fmla="*/ 1620820 h 2299582"/>
                  <a:gd name="connsiteX177" fmla="*/ 2059601 w 2341610"/>
                  <a:gd name="connsiteY177" fmla="*/ 1616152 h 2299582"/>
                  <a:gd name="connsiteX178" fmla="*/ 2063615 w 2341610"/>
                  <a:gd name="connsiteY178" fmla="*/ 1611485 h 2299582"/>
                  <a:gd name="connsiteX179" fmla="*/ 2068113 w 2341610"/>
                  <a:gd name="connsiteY179" fmla="*/ 1608511 h 2299582"/>
                  <a:gd name="connsiteX180" fmla="*/ 2072151 w 2341610"/>
                  <a:gd name="connsiteY180" fmla="*/ 1605850 h 2299582"/>
                  <a:gd name="connsiteX181" fmla="*/ 2076189 w 2341610"/>
                  <a:gd name="connsiteY181" fmla="*/ 1603191 h 2299582"/>
                  <a:gd name="connsiteX182" fmla="*/ 2080204 w 2341610"/>
                  <a:gd name="connsiteY182" fmla="*/ 1600313 h 2299582"/>
                  <a:gd name="connsiteX183" fmla="*/ 2084242 w 2341610"/>
                  <a:gd name="connsiteY183" fmla="*/ 1597435 h 2299582"/>
                  <a:gd name="connsiteX184" fmla="*/ 2088256 w 2341610"/>
                  <a:gd name="connsiteY184" fmla="*/ 1594582 h 2299582"/>
                  <a:gd name="connsiteX185" fmla="*/ 2092295 w 2341610"/>
                  <a:gd name="connsiteY185" fmla="*/ 1591704 h 2299582"/>
                  <a:gd name="connsiteX186" fmla="*/ 2096309 w 2341610"/>
                  <a:gd name="connsiteY186" fmla="*/ 1588827 h 2299582"/>
                  <a:gd name="connsiteX187" fmla="*/ 2100347 w 2341610"/>
                  <a:gd name="connsiteY187" fmla="*/ 1585973 h 2299582"/>
                  <a:gd name="connsiteX188" fmla="*/ 2104362 w 2341610"/>
                  <a:gd name="connsiteY188" fmla="*/ 1583192 h 2299582"/>
                  <a:gd name="connsiteX189" fmla="*/ 2108400 w 2341610"/>
                  <a:gd name="connsiteY189" fmla="*/ 1580387 h 2299582"/>
                  <a:gd name="connsiteX190" fmla="*/ 2112414 w 2341610"/>
                  <a:gd name="connsiteY190" fmla="*/ 1577582 h 2299582"/>
                  <a:gd name="connsiteX191" fmla="*/ 2116428 w 2341610"/>
                  <a:gd name="connsiteY191" fmla="*/ 1574197 h 2299582"/>
                  <a:gd name="connsiteX192" fmla="*/ 2120418 w 2341610"/>
                  <a:gd name="connsiteY192" fmla="*/ 1570666 h 2299582"/>
                  <a:gd name="connsiteX193" fmla="*/ 2124432 w 2341610"/>
                  <a:gd name="connsiteY193" fmla="*/ 1567135 h 2299582"/>
                  <a:gd name="connsiteX194" fmla="*/ 2127987 w 2341610"/>
                  <a:gd name="connsiteY194" fmla="*/ 1559687 h 2299582"/>
                  <a:gd name="connsiteX195" fmla="*/ 2130018 w 2341610"/>
                  <a:gd name="connsiteY195" fmla="*/ 1555020 h 2299582"/>
                  <a:gd name="connsiteX196" fmla="*/ 2133186 w 2341610"/>
                  <a:gd name="connsiteY196" fmla="*/ 1550329 h 2299582"/>
                  <a:gd name="connsiteX197" fmla="*/ 2136306 w 2341610"/>
                  <a:gd name="connsiteY197" fmla="*/ 1546580 h 2299582"/>
                  <a:gd name="connsiteX198" fmla="*/ 2140320 w 2341610"/>
                  <a:gd name="connsiteY198" fmla="*/ 1544114 h 2299582"/>
                  <a:gd name="connsiteX199" fmla="*/ 2144334 w 2341610"/>
                  <a:gd name="connsiteY199" fmla="*/ 1541624 h 2299582"/>
                  <a:gd name="connsiteX200" fmla="*/ 2148348 w 2341610"/>
                  <a:gd name="connsiteY200" fmla="*/ 1539157 h 2299582"/>
                  <a:gd name="connsiteX201" fmla="*/ 2152338 w 2341610"/>
                  <a:gd name="connsiteY201" fmla="*/ 1536859 h 2299582"/>
                  <a:gd name="connsiteX202" fmla="*/ 2156353 w 2341610"/>
                  <a:gd name="connsiteY202" fmla="*/ 1534586 h 2299582"/>
                  <a:gd name="connsiteX203" fmla="*/ 2160367 w 2341610"/>
                  <a:gd name="connsiteY203" fmla="*/ 1532289 h 2299582"/>
                  <a:gd name="connsiteX204" fmla="*/ 2164381 w 2341610"/>
                  <a:gd name="connsiteY204" fmla="*/ 1530282 h 2299582"/>
                  <a:gd name="connsiteX205" fmla="*/ 2168395 w 2341610"/>
                  <a:gd name="connsiteY205" fmla="*/ 1528372 h 2299582"/>
                  <a:gd name="connsiteX206" fmla="*/ 2172240 w 2341610"/>
                  <a:gd name="connsiteY206" fmla="*/ 1526534 h 2299582"/>
                  <a:gd name="connsiteX207" fmla="*/ 2176423 w 2341610"/>
                  <a:gd name="connsiteY207" fmla="*/ 1524527 h 2299582"/>
                  <a:gd name="connsiteX208" fmla="*/ 2180438 w 2341610"/>
                  <a:gd name="connsiteY208" fmla="*/ 1522931 h 2299582"/>
                  <a:gd name="connsiteX209" fmla="*/ 2184452 w 2341610"/>
                  <a:gd name="connsiteY209" fmla="*/ 1521480 h 2299582"/>
                  <a:gd name="connsiteX210" fmla="*/ 2188467 w 2341610"/>
                  <a:gd name="connsiteY210" fmla="*/ 1520029 h 2299582"/>
                  <a:gd name="connsiteX211" fmla="*/ 2196519 w 2341610"/>
                  <a:gd name="connsiteY211" fmla="*/ 1517127 h 2299582"/>
                  <a:gd name="connsiteX212" fmla="*/ 2200509 w 2341610"/>
                  <a:gd name="connsiteY212" fmla="*/ 1515120 h 2299582"/>
                  <a:gd name="connsiteX213" fmla="*/ 2204523 w 2341610"/>
                  <a:gd name="connsiteY213" fmla="*/ 1512823 h 2299582"/>
                  <a:gd name="connsiteX214" fmla="*/ 2208513 w 2341610"/>
                  <a:gd name="connsiteY214" fmla="*/ 1510550 h 2299582"/>
                  <a:gd name="connsiteX215" fmla="*/ 2212503 w 2341610"/>
                  <a:gd name="connsiteY215" fmla="*/ 1508277 h 2299582"/>
                  <a:gd name="connsiteX216" fmla="*/ 2216517 w 2341610"/>
                  <a:gd name="connsiteY216" fmla="*/ 1505979 h 2299582"/>
                  <a:gd name="connsiteX217" fmla="*/ 2220508 w 2341610"/>
                  <a:gd name="connsiteY217" fmla="*/ 1503706 h 2299582"/>
                  <a:gd name="connsiteX218" fmla="*/ 2224522 w 2341610"/>
                  <a:gd name="connsiteY218" fmla="*/ 1502207 h 2299582"/>
                  <a:gd name="connsiteX219" fmla="*/ 2232526 w 2341610"/>
                  <a:gd name="connsiteY219" fmla="*/ 1499257 h 2299582"/>
                  <a:gd name="connsiteX220" fmla="*/ 2236540 w 2341610"/>
                  <a:gd name="connsiteY220" fmla="*/ 1497781 h 2299582"/>
                  <a:gd name="connsiteX221" fmla="*/ 2240554 w 2341610"/>
                  <a:gd name="connsiteY221" fmla="*/ 1496282 h 2299582"/>
                  <a:gd name="connsiteX222" fmla="*/ 2248558 w 2341610"/>
                  <a:gd name="connsiteY222" fmla="*/ 1493332 h 2299582"/>
                  <a:gd name="connsiteX223" fmla="*/ 2256611 w 2341610"/>
                  <a:gd name="connsiteY223" fmla="*/ 1491542 h 2299582"/>
                  <a:gd name="connsiteX224" fmla="*/ 2264640 w 2341610"/>
                  <a:gd name="connsiteY224" fmla="*/ 1489874 h 2299582"/>
                  <a:gd name="connsiteX225" fmla="*/ 2272692 w 2341610"/>
                  <a:gd name="connsiteY225" fmla="*/ 1488907 h 2299582"/>
                  <a:gd name="connsiteX226" fmla="*/ 2280745 w 2341610"/>
                  <a:gd name="connsiteY226" fmla="*/ 1488109 h 2299582"/>
                  <a:gd name="connsiteX227" fmla="*/ 2287274 w 2341610"/>
                  <a:gd name="connsiteY227" fmla="*/ 1487166 h 2299582"/>
                  <a:gd name="connsiteX228" fmla="*/ 2287612 w 2341610"/>
                  <a:gd name="connsiteY228" fmla="*/ 1482498 h 2299582"/>
                  <a:gd name="connsiteX229" fmla="*/ 2284566 w 2341610"/>
                  <a:gd name="connsiteY229" fmla="*/ 1478339 h 2299582"/>
                  <a:gd name="connsiteX230" fmla="*/ 2280430 w 2341610"/>
                  <a:gd name="connsiteY230" fmla="*/ 1474543 h 2299582"/>
                  <a:gd name="connsiteX231" fmla="*/ 2278640 w 2341610"/>
                  <a:gd name="connsiteY231" fmla="*/ 1469851 h 2299582"/>
                  <a:gd name="connsiteX232" fmla="*/ 2272233 w 2341610"/>
                  <a:gd name="connsiteY232" fmla="*/ 1467989 h 2299582"/>
                  <a:gd name="connsiteX233" fmla="*/ 2273079 w 2341610"/>
                  <a:gd name="connsiteY233" fmla="*/ 1460251 h 2299582"/>
                  <a:gd name="connsiteX234" fmla="*/ 2273369 w 2341610"/>
                  <a:gd name="connsiteY234" fmla="*/ 1455511 h 2299582"/>
                  <a:gd name="connsiteX235" fmla="*/ 2273103 w 2341610"/>
                  <a:gd name="connsiteY235" fmla="*/ 1451304 h 2299582"/>
                  <a:gd name="connsiteX236" fmla="*/ 2275618 w 2341610"/>
                  <a:gd name="connsiteY236" fmla="*/ 1447217 h 2299582"/>
                  <a:gd name="connsiteX237" fmla="*/ 2279777 w 2341610"/>
                  <a:gd name="connsiteY237" fmla="*/ 1445065 h 2299582"/>
                  <a:gd name="connsiteX238" fmla="*/ 2283114 w 2341610"/>
                  <a:gd name="connsiteY238" fmla="*/ 1440784 h 2299582"/>
                  <a:gd name="connsiteX239" fmla="*/ 2283864 w 2341610"/>
                  <a:gd name="connsiteY239" fmla="*/ 1436118 h 2299582"/>
                  <a:gd name="connsiteX240" fmla="*/ 2284734 w 2341610"/>
                  <a:gd name="connsiteY240" fmla="*/ 1431451 h 2299582"/>
                  <a:gd name="connsiteX241" fmla="*/ 2286814 w 2341610"/>
                  <a:gd name="connsiteY241" fmla="*/ 1426735 h 2299582"/>
                  <a:gd name="connsiteX242" fmla="*/ 2291384 w 2341610"/>
                  <a:gd name="connsiteY242" fmla="*/ 1424365 h 2299582"/>
                  <a:gd name="connsiteX243" fmla="*/ 2295351 w 2341610"/>
                  <a:gd name="connsiteY243" fmla="*/ 1422189 h 2299582"/>
                  <a:gd name="connsiteX244" fmla="*/ 2299340 w 2341610"/>
                  <a:gd name="connsiteY244" fmla="*/ 1421028 h 2299582"/>
                  <a:gd name="connsiteX245" fmla="*/ 2303282 w 2341610"/>
                  <a:gd name="connsiteY245" fmla="*/ 1417715 h 2299582"/>
                  <a:gd name="connsiteX246" fmla="*/ 2306740 w 2341610"/>
                  <a:gd name="connsiteY246" fmla="*/ 1413338 h 2299582"/>
                  <a:gd name="connsiteX247" fmla="*/ 2308699 w 2341610"/>
                  <a:gd name="connsiteY247" fmla="*/ 1408985 h 2299582"/>
                  <a:gd name="connsiteX248" fmla="*/ 2310343 w 2341610"/>
                  <a:gd name="connsiteY248" fmla="*/ 1404633 h 2299582"/>
                  <a:gd name="connsiteX249" fmla="*/ 2310343 w 2341610"/>
                  <a:gd name="connsiteY249" fmla="*/ 1398297 h 2299582"/>
                  <a:gd name="connsiteX250" fmla="*/ 2312640 w 2341610"/>
                  <a:gd name="connsiteY250" fmla="*/ 1394017 h 2299582"/>
                  <a:gd name="connsiteX251" fmla="*/ 2313656 w 2341610"/>
                  <a:gd name="connsiteY251" fmla="*/ 1388914 h 2299582"/>
                  <a:gd name="connsiteX252" fmla="*/ 2312858 w 2341610"/>
                  <a:gd name="connsiteY252" fmla="*/ 1384272 h 2299582"/>
                  <a:gd name="connsiteX253" fmla="*/ 2315494 w 2341610"/>
                  <a:gd name="connsiteY253" fmla="*/ 1380668 h 2299582"/>
                  <a:gd name="connsiteX254" fmla="*/ 2316679 w 2341610"/>
                  <a:gd name="connsiteY254" fmla="*/ 1374889 h 2299582"/>
                  <a:gd name="connsiteX255" fmla="*/ 2316921 w 2341610"/>
                  <a:gd name="connsiteY255" fmla="*/ 1370222 h 2299582"/>
                  <a:gd name="connsiteX256" fmla="*/ 2314986 w 2341610"/>
                  <a:gd name="connsiteY256" fmla="*/ 1365627 h 2299582"/>
                  <a:gd name="connsiteX257" fmla="*/ 2313269 w 2341610"/>
                  <a:gd name="connsiteY257" fmla="*/ 1361758 h 2299582"/>
                  <a:gd name="connsiteX258" fmla="*/ 2309908 w 2341610"/>
                  <a:gd name="connsiteY258" fmla="*/ 1359050 h 2299582"/>
                  <a:gd name="connsiteX259" fmla="*/ 2305869 w 2341610"/>
                  <a:gd name="connsiteY259" fmla="*/ 1357091 h 2299582"/>
                  <a:gd name="connsiteX260" fmla="*/ 2302943 w 2341610"/>
                  <a:gd name="connsiteY260" fmla="*/ 1351964 h 2299582"/>
                  <a:gd name="connsiteX261" fmla="*/ 2300792 w 2341610"/>
                  <a:gd name="connsiteY261" fmla="*/ 1348071 h 2299582"/>
                  <a:gd name="connsiteX262" fmla="*/ 2302436 w 2341610"/>
                  <a:gd name="connsiteY262" fmla="*/ 1342655 h 2299582"/>
                  <a:gd name="connsiteX263" fmla="*/ 2301420 w 2341610"/>
                  <a:gd name="connsiteY263" fmla="*/ 1338205 h 2299582"/>
                  <a:gd name="connsiteX264" fmla="*/ 2304370 w 2341610"/>
                  <a:gd name="connsiteY264" fmla="*/ 1334988 h 2299582"/>
                  <a:gd name="connsiteX265" fmla="*/ 2306934 w 2341610"/>
                  <a:gd name="connsiteY265" fmla="*/ 1329717 h 2299582"/>
                  <a:gd name="connsiteX266" fmla="*/ 2310972 w 2341610"/>
                  <a:gd name="connsiteY266" fmla="*/ 1327903 h 2299582"/>
                  <a:gd name="connsiteX267" fmla="*/ 2310996 w 2341610"/>
                  <a:gd name="connsiteY267" fmla="*/ 1323043 h 2299582"/>
                  <a:gd name="connsiteX268" fmla="*/ 2308602 w 2341610"/>
                  <a:gd name="connsiteY268" fmla="*/ 1319294 h 2299582"/>
                  <a:gd name="connsiteX269" fmla="*/ 2309062 w 2341610"/>
                  <a:gd name="connsiteY269" fmla="*/ 1315135 h 2299582"/>
                  <a:gd name="connsiteX270" fmla="*/ 2309424 w 2341610"/>
                  <a:gd name="connsiteY270" fmla="*/ 1310468 h 2299582"/>
                  <a:gd name="connsiteX271" fmla="*/ 2305313 w 2341610"/>
                  <a:gd name="connsiteY271" fmla="*/ 1308703 h 2299582"/>
                  <a:gd name="connsiteX272" fmla="*/ 2305531 w 2341610"/>
                  <a:gd name="connsiteY272" fmla="*/ 1303963 h 2299582"/>
                  <a:gd name="connsiteX273" fmla="*/ 2306136 w 2341610"/>
                  <a:gd name="connsiteY273" fmla="*/ 1298982 h 2299582"/>
                  <a:gd name="connsiteX274" fmla="*/ 2310343 w 2341610"/>
                  <a:gd name="connsiteY274" fmla="*/ 1296177 h 2299582"/>
                  <a:gd name="connsiteX275" fmla="*/ 2314285 w 2341610"/>
                  <a:gd name="connsiteY275" fmla="*/ 1294605 h 2299582"/>
                  <a:gd name="connsiteX276" fmla="*/ 2313753 w 2341610"/>
                  <a:gd name="connsiteY276" fmla="*/ 1290010 h 2299582"/>
                  <a:gd name="connsiteX277" fmla="*/ 2314116 w 2341610"/>
                  <a:gd name="connsiteY277" fmla="*/ 1284980 h 2299582"/>
                  <a:gd name="connsiteX278" fmla="*/ 2318130 w 2341610"/>
                  <a:gd name="connsiteY278" fmla="*/ 1279007 h 2299582"/>
                  <a:gd name="connsiteX279" fmla="*/ 2321805 w 2341610"/>
                  <a:gd name="connsiteY279" fmla="*/ 1277025 h 2299582"/>
                  <a:gd name="connsiteX280" fmla="*/ 2324296 w 2341610"/>
                  <a:gd name="connsiteY280" fmla="*/ 1273059 h 2299582"/>
                  <a:gd name="connsiteX281" fmla="*/ 2324949 w 2341610"/>
                  <a:gd name="connsiteY281" fmla="*/ 1268440 h 2299582"/>
                  <a:gd name="connsiteX282" fmla="*/ 2326110 w 2341610"/>
                  <a:gd name="connsiteY282" fmla="*/ 1263700 h 2299582"/>
                  <a:gd name="connsiteX283" fmla="*/ 2327174 w 2341610"/>
                  <a:gd name="connsiteY283" fmla="*/ 1259275 h 2299582"/>
                  <a:gd name="connsiteX284" fmla="*/ 2330777 w 2341610"/>
                  <a:gd name="connsiteY284" fmla="*/ 1255164 h 2299582"/>
                  <a:gd name="connsiteX285" fmla="*/ 2332083 w 2341610"/>
                  <a:gd name="connsiteY285" fmla="*/ 1250569 h 2299582"/>
                  <a:gd name="connsiteX286" fmla="*/ 2333848 w 2341610"/>
                  <a:gd name="connsiteY286" fmla="*/ 1245370 h 2299582"/>
                  <a:gd name="connsiteX287" fmla="*/ 2334114 w 2341610"/>
                  <a:gd name="connsiteY287" fmla="*/ 1239470 h 2299582"/>
                  <a:gd name="connsiteX288" fmla="*/ 2333510 w 2341610"/>
                  <a:gd name="connsiteY288" fmla="*/ 1234827 h 2299582"/>
                  <a:gd name="connsiteX289" fmla="*/ 2333171 w 2341610"/>
                  <a:gd name="connsiteY289" fmla="*/ 1230184 h 2299582"/>
                  <a:gd name="connsiteX290" fmla="*/ 2335420 w 2341610"/>
                  <a:gd name="connsiteY290" fmla="*/ 1226363 h 2299582"/>
                  <a:gd name="connsiteX291" fmla="*/ 2338418 w 2341610"/>
                  <a:gd name="connsiteY291" fmla="*/ 1222543 h 2299582"/>
                  <a:gd name="connsiteX292" fmla="*/ 2339265 w 2341610"/>
                  <a:gd name="connsiteY292" fmla="*/ 1218117 h 2299582"/>
                  <a:gd name="connsiteX293" fmla="*/ 2335444 w 2341610"/>
                  <a:gd name="connsiteY293" fmla="*/ 1214224 h 2299582"/>
                  <a:gd name="connsiteX294" fmla="*/ 2332566 w 2341610"/>
                  <a:gd name="connsiteY294" fmla="*/ 1210282 h 2299582"/>
                  <a:gd name="connsiteX295" fmla="*/ 2332857 w 2341610"/>
                  <a:gd name="connsiteY295" fmla="*/ 1205736 h 2299582"/>
                  <a:gd name="connsiteX296" fmla="*/ 2337306 w 2341610"/>
                  <a:gd name="connsiteY296" fmla="*/ 1206365 h 2299582"/>
                  <a:gd name="connsiteX297" fmla="*/ 2341610 w 2341610"/>
                  <a:gd name="connsiteY297" fmla="*/ 1203197 h 2299582"/>
                  <a:gd name="connsiteX298" fmla="*/ 2340885 w 2341610"/>
                  <a:gd name="connsiteY298" fmla="*/ 1198965 h 2299582"/>
                  <a:gd name="connsiteX299" fmla="*/ 2341127 w 2341610"/>
                  <a:gd name="connsiteY299" fmla="*/ 1194467 h 2299582"/>
                  <a:gd name="connsiteX300" fmla="*/ 2337621 w 2341610"/>
                  <a:gd name="connsiteY300" fmla="*/ 1191106 h 2299582"/>
                  <a:gd name="connsiteX301" fmla="*/ 2333993 w 2341610"/>
                  <a:gd name="connsiteY301" fmla="*/ 1188954 h 2299582"/>
                  <a:gd name="connsiteX302" fmla="*/ 2336339 w 2341610"/>
                  <a:gd name="connsiteY302" fmla="*/ 1185012 h 2299582"/>
                  <a:gd name="connsiteX303" fmla="*/ 2337596 w 2341610"/>
                  <a:gd name="connsiteY303" fmla="*/ 1180925 h 2299582"/>
                  <a:gd name="connsiteX304" fmla="*/ 2335686 w 2341610"/>
                  <a:gd name="connsiteY304" fmla="*/ 1176524 h 2299582"/>
                  <a:gd name="connsiteX305" fmla="*/ 2331551 w 2341610"/>
                  <a:gd name="connsiteY305" fmla="*/ 1171591 h 2299582"/>
                  <a:gd name="connsiteX306" fmla="*/ 2326690 w 2341610"/>
                  <a:gd name="connsiteY306" fmla="*/ 1174421 h 2299582"/>
                  <a:gd name="connsiteX307" fmla="*/ 2325263 w 2341610"/>
                  <a:gd name="connsiteY307" fmla="*/ 1169802 h 2299582"/>
                  <a:gd name="connsiteX308" fmla="*/ 2324369 w 2341610"/>
                  <a:gd name="connsiteY308" fmla="*/ 1165256 h 2299582"/>
                  <a:gd name="connsiteX309" fmla="*/ 2317139 w 2341610"/>
                  <a:gd name="connsiteY309" fmla="*/ 1165521 h 2299582"/>
                  <a:gd name="connsiteX310" fmla="*/ 2317816 w 2341610"/>
                  <a:gd name="connsiteY310" fmla="*/ 1160661 h 2299582"/>
                  <a:gd name="connsiteX311" fmla="*/ 2313342 w 2341610"/>
                  <a:gd name="connsiteY311" fmla="*/ 1157130 h 2299582"/>
                  <a:gd name="connsiteX312" fmla="*/ 2309472 w 2341610"/>
                  <a:gd name="connsiteY312" fmla="*/ 1155002 h 2299582"/>
                  <a:gd name="connsiteX313" fmla="*/ 2311698 w 2341610"/>
                  <a:gd name="connsiteY313" fmla="*/ 1151206 h 2299582"/>
                  <a:gd name="connsiteX314" fmla="*/ 2306571 w 2341610"/>
                  <a:gd name="connsiteY314" fmla="*/ 1148111 h 2299582"/>
                  <a:gd name="connsiteX315" fmla="*/ 2302315 w 2341610"/>
                  <a:gd name="connsiteY315" fmla="*/ 1147071 h 2299582"/>
                  <a:gd name="connsiteX316" fmla="*/ 2308143 w 2341610"/>
                  <a:gd name="connsiteY316" fmla="*/ 1143371 h 2299582"/>
                  <a:gd name="connsiteX317" fmla="*/ 2308578 w 2341610"/>
                  <a:gd name="connsiteY317" fmla="*/ 1139236 h 2299582"/>
                  <a:gd name="connsiteX318" fmla="*/ 2312399 w 2341610"/>
                  <a:gd name="connsiteY318" fmla="*/ 1133480 h 2299582"/>
                  <a:gd name="connsiteX319" fmla="*/ 2309062 w 2341610"/>
                  <a:gd name="connsiteY319" fmla="*/ 1129442 h 2299582"/>
                  <a:gd name="connsiteX320" fmla="*/ 2308215 w 2341610"/>
                  <a:gd name="connsiteY320" fmla="*/ 1124291 h 2299582"/>
                  <a:gd name="connsiteX321" fmla="*/ 2304201 w 2341610"/>
                  <a:gd name="connsiteY321" fmla="*/ 1121583 h 2299582"/>
                  <a:gd name="connsiteX322" fmla="*/ 2300671 w 2341610"/>
                  <a:gd name="connsiteY322" fmla="*/ 1119141 h 2299582"/>
                  <a:gd name="connsiteX323" fmla="*/ 2298228 w 2341610"/>
                  <a:gd name="connsiteY323" fmla="*/ 1115562 h 2299582"/>
                  <a:gd name="connsiteX324" fmla="*/ 2297817 w 2341610"/>
                  <a:gd name="connsiteY324" fmla="*/ 1110580 h 2299582"/>
                  <a:gd name="connsiteX325" fmla="*/ 2295955 w 2341610"/>
                  <a:gd name="connsiteY325" fmla="*/ 1105260 h 2299582"/>
                  <a:gd name="connsiteX326" fmla="*/ 2293295 w 2341610"/>
                  <a:gd name="connsiteY326" fmla="*/ 1100666 h 2299582"/>
                  <a:gd name="connsiteX327" fmla="*/ 2290200 w 2341610"/>
                  <a:gd name="connsiteY327" fmla="*/ 1096385 h 2299582"/>
                  <a:gd name="connsiteX328" fmla="*/ 2286355 w 2341610"/>
                  <a:gd name="connsiteY328" fmla="*/ 1093725 h 2299582"/>
                  <a:gd name="connsiteX329" fmla="*/ 2283985 w 2341610"/>
                  <a:gd name="connsiteY329" fmla="*/ 1090316 h 2299582"/>
                  <a:gd name="connsiteX330" fmla="*/ 2282824 w 2341610"/>
                  <a:gd name="connsiteY330" fmla="*/ 1086108 h 2299582"/>
                  <a:gd name="connsiteX331" fmla="*/ 2280672 w 2341610"/>
                  <a:gd name="connsiteY331" fmla="*/ 1082287 h 2299582"/>
                  <a:gd name="connsiteX332" fmla="*/ 2281180 w 2341610"/>
                  <a:gd name="connsiteY332" fmla="*/ 1077717 h 2299582"/>
                  <a:gd name="connsiteX333" fmla="*/ 2284831 w 2341610"/>
                  <a:gd name="connsiteY333" fmla="*/ 1073582 h 2299582"/>
                  <a:gd name="connsiteX334" fmla="*/ 2283090 w 2341610"/>
                  <a:gd name="connsiteY334" fmla="*/ 1069713 h 2299582"/>
                  <a:gd name="connsiteX335" fmla="*/ 2282631 w 2341610"/>
                  <a:gd name="connsiteY335" fmla="*/ 1063595 h 2299582"/>
                  <a:gd name="connsiteX336" fmla="*/ 2281784 w 2341610"/>
                  <a:gd name="connsiteY336" fmla="*/ 1058952 h 2299582"/>
                  <a:gd name="connsiteX337" fmla="*/ 2282752 w 2341610"/>
                  <a:gd name="connsiteY337" fmla="*/ 1054841 h 2299582"/>
                  <a:gd name="connsiteX338" fmla="*/ 2279995 w 2341610"/>
                  <a:gd name="connsiteY338" fmla="*/ 1049666 h 2299582"/>
                  <a:gd name="connsiteX339" fmla="*/ 2278762 w 2341610"/>
                  <a:gd name="connsiteY339" fmla="*/ 1045265 h 2299582"/>
                  <a:gd name="connsiteX340" fmla="*/ 2274796 w 2341610"/>
                  <a:gd name="connsiteY340" fmla="*/ 1043717 h 2299582"/>
                  <a:gd name="connsiteX341" fmla="*/ 2271193 w 2341610"/>
                  <a:gd name="connsiteY341" fmla="*/ 1035858 h 2299582"/>
                  <a:gd name="connsiteX342" fmla="*/ 2267178 w 2341610"/>
                  <a:gd name="connsiteY342" fmla="*/ 1032835 h 2299582"/>
                  <a:gd name="connsiteX343" fmla="*/ 2266235 w 2341610"/>
                  <a:gd name="connsiteY343" fmla="*/ 1028120 h 2299582"/>
                  <a:gd name="connsiteX344" fmla="*/ 2269403 w 2341610"/>
                  <a:gd name="connsiteY344" fmla="*/ 1023235 h 2299582"/>
                  <a:gd name="connsiteX345" fmla="*/ 2265993 w 2341610"/>
                  <a:gd name="connsiteY345" fmla="*/ 1020768 h 2299582"/>
                  <a:gd name="connsiteX346" fmla="*/ 2262657 w 2341610"/>
                  <a:gd name="connsiteY346" fmla="*/ 1017770 h 2299582"/>
                  <a:gd name="connsiteX347" fmla="*/ 2258473 w 2341610"/>
                  <a:gd name="connsiteY347" fmla="*/ 1016730 h 2299582"/>
                  <a:gd name="connsiteX348" fmla="*/ 2254676 w 2341610"/>
                  <a:gd name="connsiteY348" fmla="*/ 1012885 h 2299582"/>
                  <a:gd name="connsiteX349" fmla="*/ 2252572 w 2341610"/>
                  <a:gd name="connsiteY349" fmla="*/ 1008266 h 2299582"/>
                  <a:gd name="connsiteX350" fmla="*/ 2250469 w 2341610"/>
                  <a:gd name="connsiteY350" fmla="*/ 1003648 h 2299582"/>
                  <a:gd name="connsiteX351" fmla="*/ 2247640 w 2341610"/>
                  <a:gd name="connsiteY351" fmla="*/ 999053 h 2299582"/>
                  <a:gd name="connsiteX352" fmla="*/ 2241522 w 2341610"/>
                  <a:gd name="connsiteY352" fmla="*/ 997505 h 2299582"/>
                  <a:gd name="connsiteX353" fmla="*/ 2241304 w 2341610"/>
                  <a:gd name="connsiteY353" fmla="*/ 989840 h 2299582"/>
                  <a:gd name="connsiteX354" fmla="*/ 2241231 w 2341610"/>
                  <a:gd name="connsiteY354" fmla="*/ 985173 h 2299582"/>
                  <a:gd name="connsiteX355" fmla="*/ 2241134 w 2341610"/>
                  <a:gd name="connsiteY355" fmla="*/ 980506 h 2299582"/>
                  <a:gd name="connsiteX356" fmla="*/ 2240990 w 2341610"/>
                  <a:gd name="connsiteY356" fmla="*/ 971195 h 2299582"/>
                  <a:gd name="connsiteX357" fmla="*/ 2240917 w 2341610"/>
                  <a:gd name="connsiteY357" fmla="*/ 966504 h 2299582"/>
                  <a:gd name="connsiteX358" fmla="*/ 2240820 w 2341610"/>
                  <a:gd name="connsiteY358" fmla="*/ 961861 h 2299582"/>
                  <a:gd name="connsiteX359" fmla="*/ 2240748 w 2341610"/>
                  <a:gd name="connsiteY359" fmla="*/ 957194 h 2299582"/>
                  <a:gd name="connsiteX360" fmla="*/ 2240675 w 2341610"/>
                  <a:gd name="connsiteY360" fmla="*/ 952527 h 2299582"/>
                  <a:gd name="connsiteX361" fmla="*/ 2240602 w 2341610"/>
                  <a:gd name="connsiteY361" fmla="*/ 947860 h 2299582"/>
                  <a:gd name="connsiteX362" fmla="*/ 2240506 w 2341610"/>
                  <a:gd name="connsiteY362" fmla="*/ 943193 h 2299582"/>
                  <a:gd name="connsiteX363" fmla="*/ 2240361 w 2341610"/>
                  <a:gd name="connsiteY363" fmla="*/ 933859 h 2299582"/>
                  <a:gd name="connsiteX364" fmla="*/ 2240288 w 2341610"/>
                  <a:gd name="connsiteY364" fmla="*/ 929191 h 2299582"/>
                  <a:gd name="connsiteX365" fmla="*/ 2240191 w 2341610"/>
                  <a:gd name="connsiteY365" fmla="*/ 924524 h 2299582"/>
                  <a:gd name="connsiteX366" fmla="*/ 2240119 w 2341610"/>
                  <a:gd name="connsiteY366" fmla="*/ 919857 h 2299582"/>
                  <a:gd name="connsiteX367" fmla="*/ 2240046 w 2341610"/>
                  <a:gd name="connsiteY367" fmla="*/ 915190 h 2299582"/>
                  <a:gd name="connsiteX368" fmla="*/ 2239974 w 2341610"/>
                  <a:gd name="connsiteY368" fmla="*/ 910523 h 2299582"/>
                  <a:gd name="connsiteX369" fmla="*/ 2239877 w 2341610"/>
                  <a:gd name="connsiteY369" fmla="*/ 905856 h 2299582"/>
                  <a:gd name="connsiteX370" fmla="*/ 2239805 w 2341610"/>
                  <a:gd name="connsiteY370" fmla="*/ 901189 h 2299582"/>
                  <a:gd name="connsiteX371" fmla="*/ 2239732 w 2341610"/>
                  <a:gd name="connsiteY371" fmla="*/ 896497 h 2299582"/>
                  <a:gd name="connsiteX372" fmla="*/ 2239659 w 2341610"/>
                  <a:gd name="connsiteY372" fmla="*/ 891830 h 2299582"/>
                  <a:gd name="connsiteX373" fmla="*/ 2239563 w 2341610"/>
                  <a:gd name="connsiteY373" fmla="*/ 887163 h 2299582"/>
                  <a:gd name="connsiteX374" fmla="*/ 2239490 w 2341610"/>
                  <a:gd name="connsiteY374" fmla="*/ 882496 h 2299582"/>
                  <a:gd name="connsiteX375" fmla="*/ 2239417 w 2341610"/>
                  <a:gd name="connsiteY375" fmla="*/ 877829 h 2299582"/>
                  <a:gd name="connsiteX376" fmla="*/ 2239345 w 2341610"/>
                  <a:gd name="connsiteY376" fmla="*/ 873162 h 2299582"/>
                  <a:gd name="connsiteX377" fmla="*/ 2239249 w 2341610"/>
                  <a:gd name="connsiteY377" fmla="*/ 868495 h 2299582"/>
                  <a:gd name="connsiteX378" fmla="*/ 2239345 w 2341610"/>
                  <a:gd name="connsiteY378" fmla="*/ 863828 h 2299582"/>
                  <a:gd name="connsiteX379" fmla="*/ 2239466 w 2341610"/>
                  <a:gd name="connsiteY379" fmla="*/ 859136 h 2299582"/>
                  <a:gd name="connsiteX380" fmla="*/ 2238620 w 2341610"/>
                  <a:gd name="connsiteY380" fmla="*/ 854493 h 2299582"/>
                  <a:gd name="connsiteX381" fmla="*/ 2234364 w 2341610"/>
                  <a:gd name="connsiteY381" fmla="*/ 855243 h 2299582"/>
                  <a:gd name="connsiteX382" fmla="*/ 2229769 w 2341610"/>
                  <a:gd name="connsiteY382" fmla="*/ 853284 h 2299582"/>
                  <a:gd name="connsiteX383" fmla="*/ 2230349 w 2341610"/>
                  <a:gd name="connsiteY383" fmla="*/ 848448 h 2299582"/>
                  <a:gd name="connsiteX384" fmla="*/ 2235428 w 2341610"/>
                  <a:gd name="connsiteY384" fmla="*/ 848520 h 2299582"/>
                  <a:gd name="connsiteX385" fmla="*/ 2238305 w 2341610"/>
                  <a:gd name="connsiteY385" fmla="*/ 842257 h 2299582"/>
                  <a:gd name="connsiteX386" fmla="*/ 2239345 w 2341610"/>
                  <a:gd name="connsiteY386" fmla="*/ 835801 h 2299582"/>
                  <a:gd name="connsiteX387" fmla="*/ 2239200 w 2341610"/>
                  <a:gd name="connsiteY387" fmla="*/ 831134 h 2299582"/>
                  <a:gd name="connsiteX388" fmla="*/ 2239079 w 2341610"/>
                  <a:gd name="connsiteY388" fmla="*/ 826442 h 2299582"/>
                  <a:gd name="connsiteX389" fmla="*/ 2238934 w 2341610"/>
                  <a:gd name="connsiteY389" fmla="*/ 821775 h 2299582"/>
                  <a:gd name="connsiteX390" fmla="*/ 2238789 w 2341610"/>
                  <a:gd name="connsiteY390" fmla="*/ 817108 h 2299582"/>
                  <a:gd name="connsiteX391" fmla="*/ 2238644 w 2341610"/>
                  <a:gd name="connsiteY391" fmla="*/ 812441 h 2299582"/>
                  <a:gd name="connsiteX392" fmla="*/ 2238523 w 2341610"/>
                  <a:gd name="connsiteY392" fmla="*/ 807774 h 2299582"/>
                  <a:gd name="connsiteX393" fmla="*/ 2238378 w 2341610"/>
                  <a:gd name="connsiteY393" fmla="*/ 803615 h 2299582"/>
                  <a:gd name="connsiteX394" fmla="*/ 2238233 w 2341610"/>
                  <a:gd name="connsiteY394" fmla="*/ 798440 h 2299582"/>
                  <a:gd name="connsiteX395" fmla="*/ 2238087 w 2341610"/>
                  <a:gd name="connsiteY395" fmla="*/ 793772 h 2299582"/>
                  <a:gd name="connsiteX396" fmla="*/ 2237991 w 2341610"/>
                  <a:gd name="connsiteY396" fmla="*/ 789081 h 2299582"/>
                  <a:gd name="connsiteX397" fmla="*/ 2238039 w 2341610"/>
                  <a:gd name="connsiteY397" fmla="*/ 784414 h 2299582"/>
                  <a:gd name="connsiteX398" fmla="*/ 2238063 w 2341610"/>
                  <a:gd name="connsiteY398" fmla="*/ 779747 h 2299582"/>
                  <a:gd name="connsiteX399" fmla="*/ 2237822 w 2341610"/>
                  <a:gd name="connsiteY399" fmla="*/ 775080 h 2299582"/>
                  <a:gd name="connsiteX400" fmla="*/ 2237483 w 2341610"/>
                  <a:gd name="connsiteY400" fmla="*/ 770413 h 2299582"/>
                  <a:gd name="connsiteX401" fmla="*/ 2237290 w 2341610"/>
                  <a:gd name="connsiteY401" fmla="*/ 765746 h 2299582"/>
                  <a:gd name="connsiteX402" fmla="*/ 2237241 w 2341610"/>
                  <a:gd name="connsiteY402" fmla="*/ 761054 h 2299582"/>
                  <a:gd name="connsiteX403" fmla="*/ 2237120 w 2341610"/>
                  <a:gd name="connsiteY403" fmla="*/ 751720 h 2299582"/>
                  <a:gd name="connsiteX404" fmla="*/ 2237048 w 2341610"/>
                  <a:gd name="connsiteY404" fmla="*/ 747053 h 2299582"/>
                  <a:gd name="connsiteX405" fmla="*/ 2236999 w 2341610"/>
                  <a:gd name="connsiteY405" fmla="*/ 742386 h 2299582"/>
                  <a:gd name="connsiteX406" fmla="*/ 2236951 w 2341610"/>
                  <a:gd name="connsiteY406" fmla="*/ 737695 h 2299582"/>
                  <a:gd name="connsiteX407" fmla="*/ 2237266 w 2341610"/>
                  <a:gd name="connsiteY407" fmla="*/ 733027 h 2299582"/>
                  <a:gd name="connsiteX408" fmla="*/ 2237362 w 2341610"/>
                  <a:gd name="connsiteY408" fmla="*/ 728336 h 2299582"/>
                  <a:gd name="connsiteX409" fmla="*/ 2237072 w 2341610"/>
                  <a:gd name="connsiteY409" fmla="*/ 723669 h 2299582"/>
                  <a:gd name="connsiteX410" fmla="*/ 2236806 w 2341610"/>
                  <a:gd name="connsiteY410" fmla="*/ 719002 h 2299582"/>
                  <a:gd name="connsiteX411" fmla="*/ 2236637 w 2341610"/>
                  <a:gd name="connsiteY411" fmla="*/ 714335 h 2299582"/>
                  <a:gd name="connsiteX412" fmla="*/ 2236540 w 2341610"/>
                  <a:gd name="connsiteY412" fmla="*/ 709668 h 2299582"/>
                  <a:gd name="connsiteX413" fmla="*/ 2236249 w 2341610"/>
                  <a:gd name="connsiteY413" fmla="*/ 705001 h 2299582"/>
                  <a:gd name="connsiteX414" fmla="*/ 2235863 w 2341610"/>
                  <a:gd name="connsiteY414" fmla="*/ 700309 h 2299582"/>
                  <a:gd name="connsiteX415" fmla="*/ 2235476 w 2341610"/>
                  <a:gd name="connsiteY415" fmla="*/ 695642 h 2299582"/>
                  <a:gd name="connsiteX416" fmla="*/ 2235065 w 2341610"/>
                  <a:gd name="connsiteY416" fmla="*/ 690975 h 2299582"/>
                  <a:gd name="connsiteX417" fmla="*/ 2234678 w 2341610"/>
                  <a:gd name="connsiteY417" fmla="*/ 686308 h 2299582"/>
                  <a:gd name="connsiteX418" fmla="*/ 2234291 w 2341610"/>
                  <a:gd name="connsiteY418" fmla="*/ 681641 h 2299582"/>
                  <a:gd name="connsiteX419" fmla="*/ 2234194 w 2341610"/>
                  <a:gd name="connsiteY419" fmla="*/ 676974 h 2299582"/>
                  <a:gd name="connsiteX420" fmla="*/ 2234291 w 2341610"/>
                  <a:gd name="connsiteY420" fmla="*/ 672282 h 2299582"/>
                  <a:gd name="connsiteX421" fmla="*/ 2234364 w 2341610"/>
                  <a:gd name="connsiteY421" fmla="*/ 668099 h 2299582"/>
                  <a:gd name="connsiteX422" fmla="*/ 2229672 w 2341610"/>
                  <a:gd name="connsiteY422" fmla="*/ 667688 h 2299582"/>
                  <a:gd name="connsiteX423" fmla="*/ 2227883 w 2341610"/>
                  <a:gd name="connsiteY423" fmla="*/ 663625 h 2299582"/>
                  <a:gd name="connsiteX424" fmla="*/ 2220145 w 2341610"/>
                  <a:gd name="connsiteY424" fmla="*/ 664931 h 2299582"/>
                  <a:gd name="connsiteX425" fmla="*/ 2215767 w 2341610"/>
                  <a:gd name="connsiteY425" fmla="*/ 664472 h 2299582"/>
                  <a:gd name="connsiteX426" fmla="*/ 2212382 w 2341610"/>
                  <a:gd name="connsiteY426" fmla="*/ 660627 h 2299582"/>
                  <a:gd name="connsiteX427" fmla="*/ 2205055 w 2341610"/>
                  <a:gd name="connsiteY427" fmla="*/ 661812 h 2299582"/>
                  <a:gd name="connsiteX428" fmla="*/ 2208610 w 2341610"/>
                  <a:gd name="connsiteY428" fmla="*/ 664617 h 2299582"/>
                  <a:gd name="connsiteX429" fmla="*/ 2204813 w 2341610"/>
                  <a:gd name="connsiteY429" fmla="*/ 666454 h 2299582"/>
                  <a:gd name="connsiteX430" fmla="*/ 2200993 w 2341610"/>
                  <a:gd name="connsiteY430" fmla="*/ 668172 h 2299582"/>
                  <a:gd name="connsiteX431" fmla="*/ 2200412 w 2341610"/>
                  <a:gd name="connsiteY431" fmla="*/ 663601 h 2299582"/>
                  <a:gd name="connsiteX432" fmla="*/ 2196180 w 2341610"/>
                  <a:gd name="connsiteY432" fmla="*/ 663674 h 2299582"/>
                  <a:gd name="connsiteX433" fmla="*/ 2193593 w 2341610"/>
                  <a:gd name="connsiteY433" fmla="*/ 667785 h 2299582"/>
                  <a:gd name="connsiteX434" fmla="*/ 2193109 w 2341610"/>
                  <a:gd name="connsiteY434" fmla="*/ 663214 h 2299582"/>
                  <a:gd name="connsiteX435" fmla="*/ 2189409 w 2341610"/>
                  <a:gd name="connsiteY435" fmla="*/ 665584 h 2299582"/>
                  <a:gd name="connsiteX436" fmla="*/ 2186145 w 2341610"/>
                  <a:gd name="connsiteY436" fmla="*/ 668824 h 2299582"/>
                  <a:gd name="connsiteX437" fmla="*/ 2182300 w 2341610"/>
                  <a:gd name="connsiteY437" fmla="*/ 666140 h 2299582"/>
                  <a:gd name="connsiteX438" fmla="*/ 2180341 w 2341610"/>
                  <a:gd name="connsiteY438" fmla="*/ 670566 h 2299582"/>
                  <a:gd name="connsiteX439" fmla="*/ 2175094 w 2341610"/>
                  <a:gd name="connsiteY439" fmla="*/ 670662 h 2299582"/>
                  <a:gd name="connsiteX440" fmla="*/ 2172240 w 2341610"/>
                  <a:gd name="connsiteY440" fmla="*/ 667373 h 2299582"/>
                  <a:gd name="connsiteX441" fmla="*/ 2177004 w 2341610"/>
                  <a:gd name="connsiteY441" fmla="*/ 665149 h 2299582"/>
                  <a:gd name="connsiteX442" fmla="*/ 2171974 w 2341610"/>
                  <a:gd name="connsiteY442" fmla="*/ 665439 h 2299582"/>
                  <a:gd name="connsiteX443" fmla="*/ 2168129 w 2341610"/>
                  <a:gd name="connsiteY443" fmla="*/ 661280 h 2299582"/>
                  <a:gd name="connsiteX444" fmla="*/ 2163680 w 2341610"/>
                  <a:gd name="connsiteY444" fmla="*/ 659563 h 2299582"/>
                  <a:gd name="connsiteX445" fmla="*/ 2165034 w 2341610"/>
                  <a:gd name="connsiteY445" fmla="*/ 655476 h 2299582"/>
                  <a:gd name="connsiteX446" fmla="*/ 2161503 w 2341610"/>
                  <a:gd name="connsiteY446" fmla="*/ 652961 h 2299582"/>
                  <a:gd name="connsiteX447" fmla="*/ 2163438 w 2341610"/>
                  <a:gd name="connsiteY447" fmla="*/ 649285 h 2299582"/>
                  <a:gd name="connsiteX448" fmla="*/ 2158432 w 2341610"/>
                  <a:gd name="connsiteY448" fmla="*/ 650760 h 2299582"/>
                  <a:gd name="connsiteX449" fmla="*/ 2154635 w 2341610"/>
                  <a:gd name="connsiteY449" fmla="*/ 654170 h 2299582"/>
                  <a:gd name="connsiteX450" fmla="*/ 2149993 w 2341610"/>
                  <a:gd name="connsiteY450" fmla="*/ 655524 h 2299582"/>
                  <a:gd name="connsiteX451" fmla="*/ 2150742 w 2341610"/>
                  <a:gd name="connsiteY451" fmla="*/ 650857 h 2299582"/>
                  <a:gd name="connsiteX452" fmla="*/ 2145954 w 2341610"/>
                  <a:gd name="connsiteY452" fmla="*/ 652937 h 2299582"/>
                  <a:gd name="connsiteX453" fmla="*/ 2147212 w 2341610"/>
                  <a:gd name="connsiteY453" fmla="*/ 648052 h 2299582"/>
                  <a:gd name="connsiteX454" fmla="*/ 2143029 w 2341610"/>
                  <a:gd name="connsiteY454" fmla="*/ 647931 h 2299582"/>
                  <a:gd name="connsiteX455" fmla="*/ 2139208 w 2341610"/>
                  <a:gd name="connsiteY455" fmla="*/ 649600 h 2299582"/>
                  <a:gd name="connsiteX456" fmla="*/ 2143004 w 2341610"/>
                  <a:gd name="connsiteY456" fmla="*/ 646408 h 2299582"/>
                  <a:gd name="connsiteX457" fmla="*/ 2141408 w 2341610"/>
                  <a:gd name="connsiteY457" fmla="*/ 642393 h 2299582"/>
                  <a:gd name="connsiteX458" fmla="*/ 2138555 w 2341610"/>
                  <a:gd name="connsiteY458" fmla="*/ 645634 h 2299582"/>
                  <a:gd name="connsiteX459" fmla="*/ 2134709 w 2341610"/>
                  <a:gd name="connsiteY459" fmla="*/ 642853 h 2299582"/>
                  <a:gd name="connsiteX460" fmla="*/ 2130889 w 2341610"/>
                  <a:gd name="connsiteY460" fmla="*/ 644643 h 2299582"/>
                  <a:gd name="connsiteX461" fmla="*/ 2126682 w 2341610"/>
                  <a:gd name="connsiteY461" fmla="*/ 643530 h 2299582"/>
                  <a:gd name="connsiteX462" fmla="*/ 2128785 w 2341610"/>
                  <a:gd name="connsiteY462" fmla="*/ 638984 h 2299582"/>
                  <a:gd name="connsiteX463" fmla="*/ 2123707 w 2341610"/>
                  <a:gd name="connsiteY463" fmla="*/ 640894 h 2299582"/>
                  <a:gd name="connsiteX464" fmla="*/ 2119112 w 2341610"/>
                  <a:gd name="connsiteY464" fmla="*/ 640241 h 2299582"/>
                  <a:gd name="connsiteX465" fmla="*/ 2117057 w 2341610"/>
                  <a:gd name="connsiteY465" fmla="*/ 636227 h 2299582"/>
                  <a:gd name="connsiteX466" fmla="*/ 2117226 w 2341610"/>
                  <a:gd name="connsiteY466" fmla="*/ 640507 h 2299582"/>
                  <a:gd name="connsiteX467" fmla="*/ 2113550 w 2341610"/>
                  <a:gd name="connsiteY467" fmla="*/ 637484 h 2299582"/>
                  <a:gd name="connsiteX468" fmla="*/ 2111665 w 2341610"/>
                  <a:gd name="connsiteY468" fmla="*/ 633108 h 2299582"/>
                  <a:gd name="connsiteX469" fmla="*/ 2106949 w 2341610"/>
                  <a:gd name="connsiteY469" fmla="*/ 632382 h 2299582"/>
                  <a:gd name="connsiteX470" fmla="*/ 2102161 w 2341610"/>
                  <a:gd name="connsiteY470" fmla="*/ 631367 h 2299582"/>
                  <a:gd name="connsiteX471" fmla="*/ 2099791 w 2341610"/>
                  <a:gd name="connsiteY471" fmla="*/ 627739 h 2299582"/>
                  <a:gd name="connsiteX472" fmla="*/ 2098147 w 2341610"/>
                  <a:gd name="connsiteY472" fmla="*/ 623725 h 2299582"/>
                  <a:gd name="connsiteX473" fmla="*/ 2099017 w 2341610"/>
                  <a:gd name="connsiteY473" fmla="*/ 630085 h 2299582"/>
                  <a:gd name="connsiteX474" fmla="*/ 2093842 w 2341610"/>
                  <a:gd name="connsiteY474" fmla="*/ 630593 h 2299582"/>
                  <a:gd name="connsiteX475" fmla="*/ 2089949 w 2341610"/>
                  <a:gd name="connsiteY475" fmla="*/ 627860 h 2299582"/>
                  <a:gd name="connsiteX476" fmla="*/ 2090263 w 2341610"/>
                  <a:gd name="connsiteY476" fmla="*/ 623677 h 2299582"/>
                  <a:gd name="connsiteX477" fmla="*/ 2085838 w 2341610"/>
                  <a:gd name="connsiteY477" fmla="*/ 623604 h 2299582"/>
                  <a:gd name="connsiteX478" fmla="*/ 2082186 w 2341610"/>
                  <a:gd name="connsiteY478" fmla="*/ 621283 h 2299582"/>
                  <a:gd name="connsiteX479" fmla="*/ 2080880 w 2341610"/>
                  <a:gd name="connsiteY479" fmla="*/ 615890 h 2299582"/>
                  <a:gd name="connsiteX480" fmla="*/ 2080953 w 2341610"/>
                  <a:gd name="connsiteY480" fmla="*/ 611731 h 2299582"/>
                  <a:gd name="connsiteX481" fmla="*/ 2077592 w 2341610"/>
                  <a:gd name="connsiteY481" fmla="*/ 615939 h 2299582"/>
                  <a:gd name="connsiteX482" fmla="*/ 2076383 w 2341610"/>
                  <a:gd name="connsiteY482" fmla="*/ 610401 h 2299582"/>
                  <a:gd name="connsiteX483" fmla="*/ 2072635 w 2341610"/>
                  <a:gd name="connsiteY483" fmla="*/ 608370 h 2299582"/>
                  <a:gd name="connsiteX484" fmla="*/ 2071425 w 2341610"/>
                  <a:gd name="connsiteY484" fmla="*/ 603533 h 2299582"/>
                  <a:gd name="connsiteX485" fmla="*/ 2069636 w 2341610"/>
                  <a:gd name="connsiteY485" fmla="*/ 607305 h 2299582"/>
                  <a:gd name="connsiteX486" fmla="*/ 2065767 w 2341610"/>
                  <a:gd name="connsiteY486" fmla="*/ 605250 h 2299582"/>
                  <a:gd name="connsiteX487" fmla="*/ 2061245 w 2341610"/>
                  <a:gd name="connsiteY487" fmla="*/ 605589 h 2299582"/>
                  <a:gd name="connsiteX488" fmla="*/ 2058271 w 2341610"/>
                  <a:gd name="connsiteY488" fmla="*/ 601599 h 2299582"/>
                  <a:gd name="connsiteX489" fmla="*/ 2056288 w 2341610"/>
                  <a:gd name="connsiteY489" fmla="*/ 596061 h 2299582"/>
                  <a:gd name="connsiteX490" fmla="*/ 2053483 w 2341610"/>
                  <a:gd name="connsiteY490" fmla="*/ 600196 h 2299582"/>
                  <a:gd name="connsiteX491" fmla="*/ 2050290 w 2341610"/>
                  <a:gd name="connsiteY491" fmla="*/ 597367 h 2299582"/>
                  <a:gd name="connsiteX492" fmla="*/ 2053192 w 2341610"/>
                  <a:gd name="connsiteY492" fmla="*/ 593885 h 2299582"/>
                  <a:gd name="connsiteX493" fmla="*/ 2048912 w 2341610"/>
                  <a:gd name="connsiteY493" fmla="*/ 594755 h 2299582"/>
                  <a:gd name="connsiteX494" fmla="*/ 2044801 w 2341610"/>
                  <a:gd name="connsiteY494" fmla="*/ 593401 h 2299582"/>
                  <a:gd name="connsiteX495" fmla="*/ 2045454 w 2341610"/>
                  <a:gd name="connsiteY495" fmla="*/ 589096 h 2299582"/>
                  <a:gd name="connsiteX496" fmla="*/ 2041246 w 2341610"/>
                  <a:gd name="connsiteY496" fmla="*/ 588879 h 2299582"/>
                  <a:gd name="connsiteX497" fmla="*/ 2035757 w 2341610"/>
                  <a:gd name="connsiteY497" fmla="*/ 586702 h 2299582"/>
                  <a:gd name="connsiteX498" fmla="*/ 2031139 w 2341610"/>
                  <a:gd name="connsiteY498" fmla="*/ 585058 h 2299582"/>
                  <a:gd name="connsiteX499" fmla="*/ 2026278 w 2341610"/>
                  <a:gd name="connsiteY499" fmla="*/ 584816 h 2299582"/>
                  <a:gd name="connsiteX500" fmla="*/ 2023521 w 2341610"/>
                  <a:gd name="connsiteY500" fmla="*/ 588951 h 2299582"/>
                  <a:gd name="connsiteX501" fmla="*/ 2023183 w 2341610"/>
                  <a:gd name="connsiteY501" fmla="*/ 595722 h 2299582"/>
                  <a:gd name="connsiteX502" fmla="*/ 2020643 w 2341610"/>
                  <a:gd name="connsiteY502" fmla="*/ 599567 h 2299582"/>
                  <a:gd name="connsiteX503" fmla="*/ 2019821 w 2341610"/>
                  <a:gd name="connsiteY503" fmla="*/ 594900 h 2299582"/>
                  <a:gd name="connsiteX504" fmla="*/ 2017186 w 2341610"/>
                  <a:gd name="connsiteY504" fmla="*/ 600486 h 2299582"/>
                  <a:gd name="connsiteX505" fmla="*/ 2013075 w 2341610"/>
                  <a:gd name="connsiteY505" fmla="*/ 601865 h 2299582"/>
                  <a:gd name="connsiteX506" fmla="*/ 2008311 w 2341610"/>
                  <a:gd name="connsiteY506" fmla="*/ 600148 h 2299582"/>
                  <a:gd name="connsiteX507" fmla="*/ 2004490 w 2341610"/>
                  <a:gd name="connsiteY507" fmla="*/ 603557 h 2299582"/>
                  <a:gd name="connsiteX508" fmla="*/ 1997695 w 2341610"/>
                  <a:gd name="connsiteY508" fmla="*/ 604138 h 2299582"/>
                  <a:gd name="connsiteX509" fmla="*/ 1993004 w 2341610"/>
                  <a:gd name="connsiteY509" fmla="*/ 603823 h 2299582"/>
                  <a:gd name="connsiteX510" fmla="*/ 1987684 w 2341610"/>
                  <a:gd name="connsiteY510" fmla="*/ 603291 h 2299582"/>
                  <a:gd name="connsiteX511" fmla="*/ 1983355 w 2341610"/>
                  <a:gd name="connsiteY511" fmla="*/ 601357 h 2299582"/>
                  <a:gd name="connsiteX512" fmla="*/ 1978905 w 2341610"/>
                  <a:gd name="connsiteY512" fmla="*/ 601937 h 2299582"/>
                  <a:gd name="connsiteX513" fmla="*/ 1974770 w 2341610"/>
                  <a:gd name="connsiteY513" fmla="*/ 600752 h 2299582"/>
                  <a:gd name="connsiteX514" fmla="*/ 1970538 w 2341610"/>
                  <a:gd name="connsiteY514" fmla="*/ 598866 h 2299582"/>
                  <a:gd name="connsiteX515" fmla="*/ 1970490 w 2341610"/>
                  <a:gd name="connsiteY515" fmla="*/ 593739 h 2299582"/>
                  <a:gd name="connsiteX516" fmla="*/ 1966355 w 2341610"/>
                  <a:gd name="connsiteY516" fmla="*/ 590136 h 2299582"/>
                  <a:gd name="connsiteX517" fmla="*/ 1961277 w 2341610"/>
                  <a:gd name="connsiteY517" fmla="*/ 589242 h 2299582"/>
                  <a:gd name="connsiteX518" fmla="*/ 1958520 w 2341610"/>
                  <a:gd name="connsiteY518" fmla="*/ 593594 h 2299582"/>
                  <a:gd name="connsiteX519" fmla="*/ 1954699 w 2341610"/>
                  <a:gd name="connsiteY519" fmla="*/ 595505 h 2299582"/>
                  <a:gd name="connsiteX520" fmla="*/ 1949452 w 2341610"/>
                  <a:gd name="connsiteY520" fmla="*/ 596738 h 2299582"/>
                  <a:gd name="connsiteX521" fmla="*/ 1943624 w 2341610"/>
                  <a:gd name="connsiteY521" fmla="*/ 600462 h 2299582"/>
                  <a:gd name="connsiteX522" fmla="*/ 1939392 w 2341610"/>
                  <a:gd name="connsiteY522" fmla="*/ 598431 h 2299582"/>
                  <a:gd name="connsiteX523" fmla="*/ 1934919 w 2341610"/>
                  <a:gd name="connsiteY523" fmla="*/ 599592 h 2299582"/>
                  <a:gd name="connsiteX524" fmla="*/ 1934773 w 2341610"/>
                  <a:gd name="connsiteY524" fmla="*/ 604210 h 2299582"/>
                  <a:gd name="connsiteX525" fmla="*/ 1933226 w 2341610"/>
                  <a:gd name="connsiteY525" fmla="*/ 608128 h 2299582"/>
                  <a:gd name="connsiteX526" fmla="*/ 1928800 w 2341610"/>
                  <a:gd name="connsiteY526" fmla="*/ 606121 h 2299582"/>
                  <a:gd name="connsiteX527" fmla="*/ 1924448 w 2341610"/>
                  <a:gd name="connsiteY527" fmla="*/ 606895 h 2299582"/>
                  <a:gd name="connsiteX528" fmla="*/ 1921497 w 2341610"/>
                  <a:gd name="connsiteY528" fmla="*/ 610594 h 2299582"/>
                  <a:gd name="connsiteX529" fmla="*/ 1917701 w 2341610"/>
                  <a:gd name="connsiteY529" fmla="*/ 608200 h 2299582"/>
                  <a:gd name="connsiteX530" fmla="*/ 1913590 w 2341610"/>
                  <a:gd name="connsiteY530" fmla="*/ 605637 h 2299582"/>
                  <a:gd name="connsiteX531" fmla="*/ 1908778 w 2341610"/>
                  <a:gd name="connsiteY531" fmla="*/ 602614 h 2299582"/>
                  <a:gd name="connsiteX532" fmla="*/ 1905150 w 2341610"/>
                  <a:gd name="connsiteY532" fmla="*/ 600389 h 2299582"/>
                  <a:gd name="connsiteX533" fmla="*/ 1903409 w 2341610"/>
                  <a:gd name="connsiteY533" fmla="*/ 604597 h 2299582"/>
                  <a:gd name="connsiteX534" fmla="*/ 1897291 w 2341610"/>
                  <a:gd name="connsiteY534" fmla="*/ 607257 h 2299582"/>
                  <a:gd name="connsiteX535" fmla="*/ 1893906 w 2341610"/>
                  <a:gd name="connsiteY535" fmla="*/ 602106 h 2299582"/>
                  <a:gd name="connsiteX536" fmla="*/ 1894632 w 2341610"/>
                  <a:gd name="connsiteY536" fmla="*/ 606822 h 2299582"/>
                  <a:gd name="connsiteX537" fmla="*/ 1891439 w 2341610"/>
                  <a:gd name="connsiteY537" fmla="*/ 609772 h 2299582"/>
                  <a:gd name="connsiteX538" fmla="*/ 1888320 w 2341610"/>
                  <a:gd name="connsiteY538" fmla="*/ 606556 h 2299582"/>
                  <a:gd name="connsiteX539" fmla="*/ 1885805 w 2341610"/>
                  <a:gd name="connsiteY539" fmla="*/ 610884 h 2299582"/>
                  <a:gd name="connsiteX540" fmla="*/ 1878599 w 2341610"/>
                  <a:gd name="connsiteY540" fmla="*/ 609216 h 2299582"/>
                  <a:gd name="connsiteX541" fmla="*/ 1875262 w 2341610"/>
                  <a:gd name="connsiteY541" fmla="*/ 612408 h 2299582"/>
                  <a:gd name="connsiteX542" fmla="*/ 1871271 w 2341610"/>
                  <a:gd name="connsiteY542" fmla="*/ 610691 h 2299582"/>
                  <a:gd name="connsiteX543" fmla="*/ 1867378 w 2341610"/>
                  <a:gd name="connsiteY543" fmla="*/ 612456 h 2299582"/>
                  <a:gd name="connsiteX544" fmla="*/ 1863582 w 2341610"/>
                  <a:gd name="connsiteY544" fmla="*/ 614657 h 2299582"/>
                  <a:gd name="connsiteX545" fmla="*/ 1864332 w 2341610"/>
                  <a:gd name="connsiteY545" fmla="*/ 619638 h 2299582"/>
                  <a:gd name="connsiteX546" fmla="*/ 1863122 w 2341610"/>
                  <a:gd name="connsiteY546" fmla="*/ 624330 h 2299582"/>
                  <a:gd name="connsiteX547" fmla="*/ 1858963 w 2341610"/>
                  <a:gd name="connsiteY547" fmla="*/ 626506 h 2299582"/>
                  <a:gd name="connsiteX548" fmla="*/ 1855602 w 2341610"/>
                  <a:gd name="connsiteY548" fmla="*/ 628972 h 2299582"/>
                  <a:gd name="connsiteX549" fmla="*/ 1851297 w 2341610"/>
                  <a:gd name="connsiteY549" fmla="*/ 628126 h 2299582"/>
                  <a:gd name="connsiteX550" fmla="*/ 1847453 w 2341610"/>
                  <a:gd name="connsiteY550" fmla="*/ 626361 h 2299582"/>
                  <a:gd name="connsiteX551" fmla="*/ 1843027 w 2341610"/>
                  <a:gd name="connsiteY551" fmla="*/ 625877 h 2299582"/>
                  <a:gd name="connsiteX552" fmla="*/ 1839980 w 2341610"/>
                  <a:gd name="connsiteY552" fmla="*/ 628948 h 2299582"/>
                  <a:gd name="connsiteX553" fmla="*/ 1839158 w 2341610"/>
                  <a:gd name="connsiteY553" fmla="*/ 633615 h 2299582"/>
                  <a:gd name="connsiteX554" fmla="*/ 1838070 w 2341610"/>
                  <a:gd name="connsiteY554" fmla="*/ 638283 h 2299582"/>
                  <a:gd name="connsiteX555" fmla="*/ 1834902 w 2341610"/>
                  <a:gd name="connsiteY555" fmla="*/ 641402 h 2299582"/>
                  <a:gd name="connsiteX556" fmla="*/ 1829945 w 2341610"/>
                  <a:gd name="connsiteY556" fmla="*/ 640556 h 2299582"/>
                  <a:gd name="connsiteX557" fmla="*/ 1828880 w 2341610"/>
                  <a:gd name="connsiteY557" fmla="*/ 636179 h 2299582"/>
                  <a:gd name="connsiteX558" fmla="*/ 1825350 w 2341610"/>
                  <a:gd name="connsiteY558" fmla="*/ 632648 h 2299582"/>
                  <a:gd name="connsiteX559" fmla="*/ 1822182 w 2341610"/>
                  <a:gd name="connsiteY559" fmla="*/ 628876 h 2299582"/>
                  <a:gd name="connsiteX560" fmla="*/ 1820006 w 2341610"/>
                  <a:gd name="connsiteY560" fmla="*/ 624257 h 2299582"/>
                  <a:gd name="connsiteX561" fmla="*/ 1814517 w 2341610"/>
                  <a:gd name="connsiteY561" fmla="*/ 623411 h 2299582"/>
                  <a:gd name="connsiteX562" fmla="*/ 1809486 w 2341610"/>
                  <a:gd name="connsiteY562" fmla="*/ 624402 h 2299582"/>
                  <a:gd name="connsiteX563" fmla="*/ 1805303 w 2341610"/>
                  <a:gd name="connsiteY563" fmla="*/ 623241 h 2299582"/>
                  <a:gd name="connsiteX564" fmla="*/ 1803200 w 2341610"/>
                  <a:gd name="connsiteY564" fmla="*/ 616858 h 2299582"/>
                  <a:gd name="connsiteX565" fmla="*/ 1800032 w 2341610"/>
                  <a:gd name="connsiteY565" fmla="*/ 613931 h 2299582"/>
                  <a:gd name="connsiteX566" fmla="*/ 1795316 w 2341610"/>
                  <a:gd name="connsiteY566" fmla="*/ 614705 h 2299582"/>
                  <a:gd name="connsiteX567" fmla="*/ 1790020 w 2341610"/>
                  <a:gd name="connsiteY567" fmla="*/ 612287 h 2299582"/>
                  <a:gd name="connsiteX568" fmla="*/ 1786780 w 2341610"/>
                  <a:gd name="connsiteY568" fmla="*/ 607571 h 2299582"/>
                  <a:gd name="connsiteX569" fmla="*/ 1787288 w 2341610"/>
                  <a:gd name="connsiteY569" fmla="*/ 603146 h 2299582"/>
                  <a:gd name="connsiteX570" fmla="*/ 1790141 w 2341610"/>
                  <a:gd name="connsiteY570" fmla="*/ 600051 h 2299582"/>
                  <a:gd name="connsiteX571" fmla="*/ 1786296 w 2341610"/>
                  <a:gd name="connsiteY571" fmla="*/ 597947 h 2299582"/>
                  <a:gd name="connsiteX572" fmla="*/ 1780227 w 2341610"/>
                  <a:gd name="connsiteY572" fmla="*/ 595892 h 2299582"/>
                  <a:gd name="connsiteX573" fmla="*/ 1775704 w 2341610"/>
                  <a:gd name="connsiteY573" fmla="*/ 594392 h 2299582"/>
                  <a:gd name="connsiteX574" fmla="*/ 1774012 w 2341610"/>
                  <a:gd name="connsiteY574" fmla="*/ 600535 h 2299582"/>
                  <a:gd name="connsiteX575" fmla="*/ 1773456 w 2341610"/>
                  <a:gd name="connsiteY575" fmla="*/ 605202 h 2299582"/>
                  <a:gd name="connsiteX576" fmla="*/ 1770892 w 2341610"/>
                  <a:gd name="connsiteY576" fmla="*/ 609482 h 2299582"/>
                  <a:gd name="connsiteX577" fmla="*/ 1767048 w 2341610"/>
                  <a:gd name="connsiteY577" fmla="*/ 611537 h 2299582"/>
                  <a:gd name="connsiteX578" fmla="*/ 1759745 w 2341610"/>
                  <a:gd name="connsiteY578" fmla="*/ 612118 h 2299582"/>
                  <a:gd name="connsiteX579" fmla="*/ 1756117 w 2341610"/>
                  <a:gd name="connsiteY579" fmla="*/ 607330 h 2299582"/>
                  <a:gd name="connsiteX580" fmla="*/ 1752151 w 2341610"/>
                  <a:gd name="connsiteY580" fmla="*/ 603654 h 2299582"/>
                  <a:gd name="connsiteX581" fmla="*/ 1747968 w 2341610"/>
                  <a:gd name="connsiteY581" fmla="*/ 603581 h 2299582"/>
                  <a:gd name="connsiteX582" fmla="*/ 1745042 w 2341610"/>
                  <a:gd name="connsiteY582" fmla="*/ 607015 h 2299582"/>
                  <a:gd name="connsiteX583" fmla="*/ 1741294 w 2341610"/>
                  <a:gd name="connsiteY583" fmla="*/ 604936 h 2299582"/>
                  <a:gd name="connsiteX584" fmla="*/ 1738416 w 2341610"/>
                  <a:gd name="connsiteY584" fmla="*/ 600245 h 2299582"/>
                  <a:gd name="connsiteX585" fmla="*/ 1736868 w 2341610"/>
                  <a:gd name="connsiteY585" fmla="*/ 595553 h 2299582"/>
                  <a:gd name="connsiteX586" fmla="*/ 1736070 w 2341610"/>
                  <a:gd name="connsiteY586" fmla="*/ 590862 h 2299582"/>
                  <a:gd name="connsiteX587" fmla="*/ 1734305 w 2341610"/>
                  <a:gd name="connsiteY587" fmla="*/ 586170 h 2299582"/>
                  <a:gd name="connsiteX588" fmla="*/ 1730508 w 2341610"/>
                  <a:gd name="connsiteY588" fmla="*/ 583994 h 2299582"/>
                  <a:gd name="connsiteX589" fmla="*/ 1725745 w 2341610"/>
                  <a:gd name="connsiteY589" fmla="*/ 586074 h 2299582"/>
                  <a:gd name="connsiteX590" fmla="*/ 1721368 w 2341610"/>
                  <a:gd name="connsiteY590" fmla="*/ 584405 h 2299582"/>
                  <a:gd name="connsiteX591" fmla="*/ 1720642 w 2341610"/>
                  <a:gd name="connsiteY591" fmla="*/ 589169 h 2299582"/>
                  <a:gd name="connsiteX592" fmla="*/ 1721247 w 2341610"/>
                  <a:gd name="connsiteY592" fmla="*/ 594804 h 2299582"/>
                  <a:gd name="connsiteX593" fmla="*/ 1720594 w 2341610"/>
                  <a:gd name="connsiteY593" fmla="*/ 600051 h 2299582"/>
                  <a:gd name="connsiteX594" fmla="*/ 1717329 w 2341610"/>
                  <a:gd name="connsiteY594" fmla="*/ 604597 h 2299582"/>
                  <a:gd name="connsiteX595" fmla="*/ 1713774 w 2341610"/>
                  <a:gd name="connsiteY595" fmla="*/ 608926 h 2299582"/>
                  <a:gd name="connsiteX596" fmla="*/ 1709639 w 2341610"/>
                  <a:gd name="connsiteY596" fmla="*/ 607741 h 2299582"/>
                  <a:gd name="connsiteX597" fmla="*/ 1705819 w 2341610"/>
                  <a:gd name="connsiteY597" fmla="*/ 605540 h 2299582"/>
                  <a:gd name="connsiteX598" fmla="*/ 1703739 w 2341610"/>
                  <a:gd name="connsiteY598" fmla="*/ 609240 h 2299582"/>
                  <a:gd name="connsiteX599" fmla="*/ 1708019 w 2341610"/>
                  <a:gd name="connsiteY599" fmla="*/ 610449 h 2299582"/>
                  <a:gd name="connsiteX600" fmla="*/ 1706858 w 2341610"/>
                  <a:gd name="connsiteY600" fmla="*/ 614681 h 2299582"/>
                  <a:gd name="connsiteX601" fmla="*/ 1702385 w 2341610"/>
                  <a:gd name="connsiteY601" fmla="*/ 617462 h 2299582"/>
                  <a:gd name="connsiteX602" fmla="*/ 1702820 w 2341610"/>
                  <a:gd name="connsiteY602" fmla="*/ 623265 h 2299582"/>
                  <a:gd name="connsiteX603" fmla="*/ 1703280 w 2341610"/>
                  <a:gd name="connsiteY603" fmla="*/ 627691 h 2299582"/>
                  <a:gd name="connsiteX604" fmla="*/ 1702070 w 2341610"/>
                  <a:gd name="connsiteY604" fmla="*/ 632140 h 2299582"/>
                  <a:gd name="connsiteX605" fmla="*/ 1697814 w 2341610"/>
                  <a:gd name="connsiteY605" fmla="*/ 634438 h 2299582"/>
                  <a:gd name="connsiteX606" fmla="*/ 1690487 w 2341610"/>
                  <a:gd name="connsiteY606" fmla="*/ 632503 h 2299582"/>
                  <a:gd name="connsiteX607" fmla="*/ 1686715 w 2341610"/>
                  <a:gd name="connsiteY607" fmla="*/ 627739 h 2299582"/>
                  <a:gd name="connsiteX608" fmla="*/ 1684466 w 2341610"/>
                  <a:gd name="connsiteY608" fmla="*/ 623798 h 2299582"/>
                  <a:gd name="connsiteX609" fmla="*/ 1684780 w 2341610"/>
                  <a:gd name="connsiteY609" fmla="*/ 619469 h 2299582"/>
                  <a:gd name="connsiteX610" fmla="*/ 1683475 w 2341610"/>
                  <a:gd name="connsiteY610" fmla="*/ 613883 h 2299582"/>
                  <a:gd name="connsiteX611" fmla="*/ 1686594 w 2341610"/>
                  <a:gd name="connsiteY611" fmla="*/ 611054 h 2299582"/>
                  <a:gd name="connsiteX612" fmla="*/ 1689592 w 2341610"/>
                  <a:gd name="connsiteY612" fmla="*/ 607305 h 2299582"/>
                  <a:gd name="connsiteX613" fmla="*/ 1687561 w 2341610"/>
                  <a:gd name="connsiteY613" fmla="*/ 599688 h 2299582"/>
                  <a:gd name="connsiteX614" fmla="*/ 1684611 w 2341610"/>
                  <a:gd name="connsiteY614" fmla="*/ 594973 h 2299582"/>
                  <a:gd name="connsiteX615" fmla="*/ 1679170 w 2341610"/>
                  <a:gd name="connsiteY615" fmla="*/ 594223 h 2299582"/>
                  <a:gd name="connsiteX616" fmla="*/ 1675277 w 2341610"/>
                  <a:gd name="connsiteY616" fmla="*/ 598818 h 2299582"/>
                  <a:gd name="connsiteX617" fmla="*/ 1674044 w 2341610"/>
                  <a:gd name="connsiteY617" fmla="*/ 603436 h 2299582"/>
                  <a:gd name="connsiteX618" fmla="*/ 1668700 w 2341610"/>
                  <a:gd name="connsiteY618" fmla="*/ 602421 h 2299582"/>
                  <a:gd name="connsiteX619" fmla="*/ 1665387 w 2341610"/>
                  <a:gd name="connsiteY619" fmla="*/ 599398 h 2299582"/>
                  <a:gd name="connsiteX620" fmla="*/ 1663815 w 2341610"/>
                  <a:gd name="connsiteY620" fmla="*/ 603461 h 2299582"/>
                  <a:gd name="connsiteX621" fmla="*/ 1659921 w 2341610"/>
                  <a:gd name="connsiteY621" fmla="*/ 601671 h 2299582"/>
                  <a:gd name="connsiteX622" fmla="*/ 1658543 w 2341610"/>
                  <a:gd name="connsiteY622" fmla="*/ 605709 h 2299582"/>
                  <a:gd name="connsiteX623" fmla="*/ 1655956 w 2341610"/>
                  <a:gd name="connsiteY623" fmla="*/ 610643 h 2299582"/>
                  <a:gd name="connsiteX624" fmla="*/ 1652110 w 2341610"/>
                  <a:gd name="connsiteY624" fmla="*/ 612940 h 2299582"/>
                  <a:gd name="connsiteX625" fmla="*/ 1646670 w 2341610"/>
                  <a:gd name="connsiteY625" fmla="*/ 613158 h 2299582"/>
                  <a:gd name="connsiteX626" fmla="*/ 1640624 w 2341610"/>
                  <a:gd name="connsiteY626" fmla="*/ 612021 h 2299582"/>
                  <a:gd name="connsiteX627" fmla="*/ 1638472 w 2341610"/>
                  <a:gd name="connsiteY627" fmla="*/ 608370 h 2299582"/>
                  <a:gd name="connsiteX628" fmla="*/ 1639778 w 2341610"/>
                  <a:gd name="connsiteY628" fmla="*/ 603702 h 2299582"/>
                  <a:gd name="connsiteX629" fmla="*/ 1640213 w 2341610"/>
                  <a:gd name="connsiteY629" fmla="*/ 599035 h 2299582"/>
                  <a:gd name="connsiteX630" fmla="*/ 1637529 w 2341610"/>
                  <a:gd name="connsiteY630" fmla="*/ 594320 h 2299582"/>
                  <a:gd name="connsiteX631" fmla="*/ 1633321 w 2341610"/>
                  <a:gd name="connsiteY631" fmla="*/ 592434 h 2299582"/>
                  <a:gd name="connsiteX632" fmla="*/ 1625801 w 2341610"/>
                  <a:gd name="connsiteY632" fmla="*/ 593933 h 2299582"/>
                  <a:gd name="connsiteX633" fmla="*/ 1621762 w 2341610"/>
                  <a:gd name="connsiteY633" fmla="*/ 596327 h 2299582"/>
                  <a:gd name="connsiteX634" fmla="*/ 1616902 w 2341610"/>
                  <a:gd name="connsiteY634" fmla="*/ 593981 h 2299582"/>
                  <a:gd name="connsiteX635" fmla="*/ 1615427 w 2341610"/>
                  <a:gd name="connsiteY635" fmla="*/ 589483 h 2299582"/>
                  <a:gd name="connsiteX636" fmla="*/ 1615789 w 2341610"/>
                  <a:gd name="connsiteY636" fmla="*/ 584599 h 2299582"/>
                  <a:gd name="connsiteX637" fmla="*/ 1611920 w 2341610"/>
                  <a:gd name="connsiteY637" fmla="*/ 582060 h 2299582"/>
                  <a:gd name="connsiteX638" fmla="*/ 1608631 w 2341610"/>
                  <a:gd name="connsiteY638" fmla="*/ 577949 h 2299582"/>
                  <a:gd name="connsiteX639" fmla="*/ 1602924 w 2341610"/>
                  <a:gd name="connsiteY639" fmla="*/ 576498 h 2299582"/>
                  <a:gd name="connsiteX640" fmla="*/ 1597605 w 2341610"/>
                  <a:gd name="connsiteY640" fmla="*/ 578674 h 2299582"/>
                  <a:gd name="connsiteX641" fmla="*/ 1595162 w 2341610"/>
                  <a:gd name="connsiteY641" fmla="*/ 582979 h 2299582"/>
                  <a:gd name="connsiteX642" fmla="*/ 1592647 w 2341610"/>
                  <a:gd name="connsiteY642" fmla="*/ 586509 h 2299582"/>
                  <a:gd name="connsiteX643" fmla="*/ 1587424 w 2341610"/>
                  <a:gd name="connsiteY643" fmla="*/ 587767 h 2299582"/>
                  <a:gd name="connsiteX644" fmla="*/ 1585562 w 2341610"/>
                  <a:gd name="connsiteY644" fmla="*/ 591757 h 2299582"/>
                  <a:gd name="connsiteX645" fmla="*/ 1581717 w 2341610"/>
                  <a:gd name="connsiteY645" fmla="*/ 593352 h 2299582"/>
                  <a:gd name="connsiteX646" fmla="*/ 1581016 w 2341610"/>
                  <a:gd name="connsiteY646" fmla="*/ 597633 h 2299582"/>
                  <a:gd name="connsiteX647" fmla="*/ 1577316 w 2341610"/>
                  <a:gd name="connsiteY647" fmla="*/ 599906 h 2299582"/>
                  <a:gd name="connsiteX648" fmla="*/ 1573519 w 2341610"/>
                  <a:gd name="connsiteY648" fmla="*/ 602566 h 2299582"/>
                  <a:gd name="connsiteX649" fmla="*/ 1567957 w 2341610"/>
                  <a:gd name="connsiteY649" fmla="*/ 605008 h 2299582"/>
                  <a:gd name="connsiteX650" fmla="*/ 1560630 w 2341610"/>
                  <a:gd name="connsiteY650" fmla="*/ 602735 h 2299582"/>
                  <a:gd name="connsiteX651" fmla="*/ 1556568 w 2341610"/>
                  <a:gd name="connsiteY651" fmla="*/ 599882 h 2299582"/>
                  <a:gd name="connsiteX652" fmla="*/ 1551127 w 2341610"/>
                  <a:gd name="connsiteY652" fmla="*/ 598600 h 2299582"/>
                  <a:gd name="connsiteX653" fmla="*/ 1547814 w 2341610"/>
                  <a:gd name="connsiteY653" fmla="*/ 594562 h 2299582"/>
                  <a:gd name="connsiteX654" fmla="*/ 1551538 w 2341610"/>
                  <a:gd name="connsiteY654" fmla="*/ 591007 h 2299582"/>
                  <a:gd name="connsiteX655" fmla="*/ 1550836 w 2341610"/>
                  <a:gd name="connsiteY655" fmla="*/ 586243 h 2299582"/>
                  <a:gd name="connsiteX656" fmla="*/ 1552602 w 2341610"/>
                  <a:gd name="connsiteY656" fmla="*/ 581552 h 2299582"/>
                  <a:gd name="connsiteX657" fmla="*/ 1554246 w 2341610"/>
                  <a:gd name="connsiteY657" fmla="*/ 577634 h 2299582"/>
                  <a:gd name="connsiteX658" fmla="*/ 1550716 w 2341610"/>
                  <a:gd name="connsiteY658" fmla="*/ 574201 h 2299582"/>
                  <a:gd name="connsiteX659" fmla="*/ 1547741 w 2341610"/>
                  <a:gd name="connsiteY659" fmla="*/ 571154 h 2299582"/>
                  <a:gd name="connsiteX660" fmla="*/ 1543461 w 2341610"/>
                  <a:gd name="connsiteY660" fmla="*/ 572967 h 2299582"/>
                  <a:gd name="connsiteX661" fmla="*/ 1539060 w 2341610"/>
                  <a:gd name="connsiteY661" fmla="*/ 573765 h 2299582"/>
                  <a:gd name="connsiteX662" fmla="*/ 1534175 w 2341610"/>
                  <a:gd name="connsiteY662" fmla="*/ 572653 h 2299582"/>
                  <a:gd name="connsiteX663" fmla="*/ 1529847 w 2341610"/>
                  <a:gd name="connsiteY663" fmla="*/ 570791 h 2299582"/>
                  <a:gd name="connsiteX664" fmla="*/ 1527307 w 2341610"/>
                  <a:gd name="connsiteY664" fmla="*/ 565084 h 2299582"/>
                  <a:gd name="connsiteX665" fmla="*/ 1528831 w 2341610"/>
                  <a:gd name="connsiteY665" fmla="*/ 560828 h 2299582"/>
                  <a:gd name="connsiteX666" fmla="*/ 1525179 w 2341610"/>
                  <a:gd name="connsiteY666" fmla="*/ 557055 h 2299582"/>
                  <a:gd name="connsiteX667" fmla="*/ 1526969 w 2341610"/>
                  <a:gd name="connsiteY667" fmla="*/ 552437 h 2299582"/>
                  <a:gd name="connsiteX668" fmla="*/ 1527888 w 2341610"/>
                  <a:gd name="connsiteY668" fmla="*/ 546077 h 2299582"/>
                  <a:gd name="connsiteX669" fmla="*/ 1526195 w 2341610"/>
                  <a:gd name="connsiteY669" fmla="*/ 540950 h 2299582"/>
                  <a:gd name="connsiteX670" fmla="*/ 1522060 w 2341610"/>
                  <a:gd name="connsiteY670" fmla="*/ 542377 h 2299582"/>
                  <a:gd name="connsiteX671" fmla="*/ 1518868 w 2341610"/>
                  <a:gd name="connsiteY671" fmla="*/ 545255 h 2299582"/>
                  <a:gd name="connsiteX672" fmla="*/ 1514394 w 2341610"/>
                  <a:gd name="connsiteY672" fmla="*/ 547745 h 2299582"/>
                  <a:gd name="connsiteX673" fmla="*/ 1508663 w 2341610"/>
                  <a:gd name="connsiteY673" fmla="*/ 546440 h 2299582"/>
                  <a:gd name="connsiteX674" fmla="*/ 1504262 w 2341610"/>
                  <a:gd name="connsiteY674" fmla="*/ 543925 h 2299582"/>
                  <a:gd name="connsiteX675" fmla="*/ 1498725 w 2341610"/>
                  <a:gd name="connsiteY675" fmla="*/ 544191 h 2299582"/>
                  <a:gd name="connsiteX676" fmla="*/ 1492848 w 2341610"/>
                  <a:gd name="connsiteY676" fmla="*/ 542498 h 2299582"/>
                  <a:gd name="connsiteX677" fmla="*/ 1489124 w 2341610"/>
                  <a:gd name="connsiteY677" fmla="*/ 539886 h 2299582"/>
                  <a:gd name="connsiteX678" fmla="*/ 1481483 w 2341610"/>
                  <a:gd name="connsiteY678" fmla="*/ 539475 h 2299582"/>
                  <a:gd name="connsiteX679" fmla="*/ 1477590 w 2341610"/>
                  <a:gd name="connsiteY679" fmla="*/ 542184 h 2299582"/>
                  <a:gd name="connsiteX680" fmla="*/ 1475341 w 2341610"/>
                  <a:gd name="connsiteY680" fmla="*/ 548834 h 2299582"/>
                  <a:gd name="connsiteX681" fmla="*/ 1472318 w 2341610"/>
                  <a:gd name="connsiteY681" fmla="*/ 553428 h 2299582"/>
                  <a:gd name="connsiteX682" fmla="*/ 1467723 w 2341610"/>
                  <a:gd name="connsiteY682" fmla="*/ 557322 h 2299582"/>
                  <a:gd name="connsiteX683" fmla="*/ 1462597 w 2341610"/>
                  <a:gd name="connsiteY683" fmla="*/ 556983 h 2299582"/>
                  <a:gd name="connsiteX684" fmla="*/ 1458196 w 2341610"/>
                  <a:gd name="connsiteY684" fmla="*/ 553573 h 2299582"/>
                  <a:gd name="connsiteX685" fmla="*/ 1454471 w 2341610"/>
                  <a:gd name="connsiteY685" fmla="*/ 550164 h 2299582"/>
                  <a:gd name="connsiteX686" fmla="*/ 1450772 w 2341610"/>
                  <a:gd name="connsiteY686" fmla="*/ 545932 h 2299582"/>
                  <a:gd name="connsiteX687" fmla="*/ 1448039 w 2341610"/>
                  <a:gd name="connsiteY687" fmla="*/ 542643 h 2299582"/>
                  <a:gd name="connsiteX688" fmla="*/ 1444412 w 2341610"/>
                  <a:gd name="connsiteY688" fmla="*/ 539572 h 2299582"/>
                  <a:gd name="connsiteX689" fmla="*/ 1440083 w 2341610"/>
                  <a:gd name="connsiteY689" fmla="*/ 537178 h 2299582"/>
                  <a:gd name="connsiteX690" fmla="*/ 1435755 w 2341610"/>
                  <a:gd name="connsiteY690" fmla="*/ 536863 h 2299582"/>
                  <a:gd name="connsiteX691" fmla="*/ 1430773 w 2341610"/>
                  <a:gd name="connsiteY691" fmla="*/ 536743 h 2299582"/>
                  <a:gd name="connsiteX692" fmla="*/ 1426155 w 2341610"/>
                  <a:gd name="connsiteY692" fmla="*/ 539717 h 2299582"/>
                  <a:gd name="connsiteX693" fmla="*/ 1421149 w 2341610"/>
                  <a:gd name="connsiteY693" fmla="*/ 542667 h 2299582"/>
                  <a:gd name="connsiteX694" fmla="*/ 1416506 w 2341610"/>
                  <a:gd name="connsiteY694" fmla="*/ 542667 h 2299582"/>
                  <a:gd name="connsiteX695" fmla="*/ 1408937 w 2341610"/>
                  <a:gd name="connsiteY695" fmla="*/ 540152 h 2299582"/>
                  <a:gd name="connsiteX696" fmla="*/ 1402069 w 2341610"/>
                  <a:gd name="connsiteY696" fmla="*/ 538266 h 2299582"/>
                  <a:gd name="connsiteX697" fmla="*/ 1397620 w 2341610"/>
                  <a:gd name="connsiteY697" fmla="*/ 537807 h 2299582"/>
                  <a:gd name="connsiteX698" fmla="*/ 1392276 w 2341610"/>
                  <a:gd name="connsiteY698" fmla="*/ 535775 h 2299582"/>
                  <a:gd name="connsiteX699" fmla="*/ 1387173 w 2341610"/>
                  <a:gd name="connsiteY699" fmla="*/ 534010 h 2299582"/>
                  <a:gd name="connsiteX700" fmla="*/ 1382579 w 2341610"/>
                  <a:gd name="connsiteY700" fmla="*/ 528013 h 2299582"/>
                  <a:gd name="connsiteX701" fmla="*/ 1378903 w 2341610"/>
                  <a:gd name="connsiteY701" fmla="*/ 523902 h 2299582"/>
                  <a:gd name="connsiteX702" fmla="*/ 1375155 w 2341610"/>
                  <a:gd name="connsiteY702" fmla="*/ 521605 h 2299582"/>
                  <a:gd name="connsiteX703" fmla="*/ 1371286 w 2341610"/>
                  <a:gd name="connsiteY703" fmla="*/ 523370 h 2299582"/>
                  <a:gd name="connsiteX704" fmla="*/ 1367392 w 2341610"/>
                  <a:gd name="connsiteY704" fmla="*/ 525764 h 2299582"/>
                  <a:gd name="connsiteX705" fmla="*/ 1361032 w 2341610"/>
                  <a:gd name="connsiteY705" fmla="*/ 523975 h 2299582"/>
                  <a:gd name="connsiteX706" fmla="*/ 1356027 w 2341610"/>
                  <a:gd name="connsiteY706" fmla="*/ 523563 h 2299582"/>
                  <a:gd name="connsiteX707" fmla="*/ 1351529 w 2341610"/>
                  <a:gd name="connsiteY707" fmla="*/ 524458 h 2299582"/>
                  <a:gd name="connsiteX708" fmla="*/ 1346257 w 2341610"/>
                  <a:gd name="connsiteY708" fmla="*/ 521701 h 2299582"/>
                  <a:gd name="connsiteX709" fmla="*/ 1341832 w 2341610"/>
                  <a:gd name="connsiteY709" fmla="*/ 519622 h 2299582"/>
                  <a:gd name="connsiteX710" fmla="*/ 1337939 w 2341610"/>
                  <a:gd name="connsiteY710" fmla="*/ 517131 h 2299582"/>
                  <a:gd name="connsiteX711" fmla="*/ 1336802 w 2341610"/>
                  <a:gd name="connsiteY711" fmla="*/ 512029 h 2299582"/>
                  <a:gd name="connsiteX712" fmla="*/ 1336754 w 2341610"/>
                  <a:gd name="connsiteY712" fmla="*/ 507337 h 2299582"/>
                  <a:gd name="connsiteX713" fmla="*/ 1337093 w 2341610"/>
                  <a:gd name="connsiteY713" fmla="*/ 502670 h 2299582"/>
                  <a:gd name="connsiteX714" fmla="*/ 1336802 w 2341610"/>
                  <a:gd name="connsiteY714" fmla="*/ 497979 h 2299582"/>
                  <a:gd name="connsiteX715" fmla="*/ 1334892 w 2341610"/>
                  <a:gd name="connsiteY715" fmla="*/ 493239 h 2299582"/>
                  <a:gd name="connsiteX716" fmla="*/ 1331240 w 2341610"/>
                  <a:gd name="connsiteY716" fmla="*/ 488427 h 2299582"/>
                  <a:gd name="connsiteX717" fmla="*/ 1328967 w 2341610"/>
                  <a:gd name="connsiteY717" fmla="*/ 484921 h 2299582"/>
                  <a:gd name="connsiteX718" fmla="*/ 1325993 w 2341610"/>
                  <a:gd name="connsiteY718" fmla="*/ 479407 h 2299582"/>
                  <a:gd name="connsiteX719" fmla="*/ 1322051 w 2341610"/>
                  <a:gd name="connsiteY719" fmla="*/ 477859 h 2299582"/>
                  <a:gd name="connsiteX720" fmla="*/ 1316030 w 2341610"/>
                  <a:gd name="connsiteY720" fmla="*/ 473845 h 2299582"/>
                  <a:gd name="connsiteX721" fmla="*/ 1312669 w 2341610"/>
                  <a:gd name="connsiteY721" fmla="*/ 470121 h 2299582"/>
                  <a:gd name="connsiteX722" fmla="*/ 1308485 w 2341610"/>
                  <a:gd name="connsiteY722" fmla="*/ 468235 h 2299582"/>
                  <a:gd name="connsiteX723" fmla="*/ 1305293 w 2341610"/>
                  <a:gd name="connsiteY723" fmla="*/ 473386 h 2299582"/>
                  <a:gd name="connsiteX724" fmla="*/ 1306357 w 2341610"/>
                  <a:gd name="connsiteY724" fmla="*/ 478198 h 2299582"/>
                  <a:gd name="connsiteX725" fmla="*/ 1304930 w 2341610"/>
                  <a:gd name="connsiteY725" fmla="*/ 482599 h 2299582"/>
                  <a:gd name="connsiteX726" fmla="*/ 1301206 w 2341610"/>
                  <a:gd name="connsiteY726" fmla="*/ 484485 h 2299582"/>
                  <a:gd name="connsiteX727" fmla="*/ 1296394 w 2341610"/>
                  <a:gd name="connsiteY727" fmla="*/ 485017 h 2299582"/>
                  <a:gd name="connsiteX728" fmla="*/ 1292670 w 2341610"/>
                  <a:gd name="connsiteY728" fmla="*/ 482502 h 2299582"/>
                  <a:gd name="connsiteX729" fmla="*/ 1288946 w 2341610"/>
                  <a:gd name="connsiteY729" fmla="*/ 480205 h 2299582"/>
                  <a:gd name="connsiteX730" fmla="*/ 1285270 w 2341610"/>
                  <a:gd name="connsiteY730" fmla="*/ 476892 h 2299582"/>
                  <a:gd name="connsiteX731" fmla="*/ 1280797 w 2341610"/>
                  <a:gd name="connsiteY731" fmla="*/ 476505 h 2299582"/>
                  <a:gd name="connsiteX732" fmla="*/ 1276202 w 2341610"/>
                  <a:gd name="connsiteY732" fmla="*/ 475248 h 2299582"/>
                  <a:gd name="connsiteX733" fmla="*/ 1272430 w 2341610"/>
                  <a:gd name="connsiteY733" fmla="*/ 477352 h 2299582"/>
                  <a:gd name="connsiteX734" fmla="*/ 1272091 w 2341610"/>
                  <a:gd name="connsiteY734" fmla="*/ 481511 h 2299582"/>
                  <a:gd name="connsiteX735" fmla="*/ 1268343 w 2341610"/>
                  <a:gd name="connsiteY735" fmla="*/ 484243 h 2299582"/>
                  <a:gd name="connsiteX736" fmla="*/ 1263845 w 2341610"/>
                  <a:gd name="connsiteY736" fmla="*/ 482841 h 2299582"/>
                  <a:gd name="connsiteX737" fmla="*/ 1258429 w 2341610"/>
                  <a:gd name="connsiteY737" fmla="*/ 482406 h 2299582"/>
                  <a:gd name="connsiteX738" fmla="*/ 1252915 w 2341610"/>
                  <a:gd name="connsiteY738" fmla="*/ 480882 h 2299582"/>
                  <a:gd name="connsiteX739" fmla="*/ 1249771 w 2341610"/>
                  <a:gd name="connsiteY739" fmla="*/ 477303 h 2299582"/>
                  <a:gd name="connsiteX740" fmla="*/ 1245249 w 2341610"/>
                  <a:gd name="connsiteY740" fmla="*/ 474547 h 2299582"/>
                  <a:gd name="connsiteX741" fmla="*/ 1242203 w 2341610"/>
                  <a:gd name="connsiteY741" fmla="*/ 471089 h 2299582"/>
                  <a:gd name="connsiteX742" fmla="*/ 1238527 w 2341610"/>
                  <a:gd name="connsiteY742" fmla="*/ 466276 h 2299582"/>
                  <a:gd name="connsiteX743" fmla="*/ 1235843 w 2341610"/>
                  <a:gd name="connsiteY743" fmla="*/ 461464 h 2299582"/>
                  <a:gd name="connsiteX744" fmla="*/ 1233207 w 2341610"/>
                  <a:gd name="connsiteY744" fmla="*/ 456676 h 2299582"/>
                  <a:gd name="connsiteX745" fmla="*/ 1230595 w 2341610"/>
                  <a:gd name="connsiteY745" fmla="*/ 451888 h 2299582"/>
                  <a:gd name="connsiteX746" fmla="*/ 1226919 w 2341610"/>
                  <a:gd name="connsiteY746" fmla="*/ 447052 h 2299582"/>
                  <a:gd name="connsiteX747" fmla="*/ 1222494 w 2341610"/>
                  <a:gd name="connsiteY747" fmla="*/ 442191 h 2299582"/>
                  <a:gd name="connsiteX748" fmla="*/ 1218359 w 2341610"/>
                  <a:gd name="connsiteY748" fmla="*/ 438491 h 2299582"/>
                  <a:gd name="connsiteX749" fmla="*/ 1214659 w 2341610"/>
                  <a:gd name="connsiteY749" fmla="*/ 436436 h 2299582"/>
                  <a:gd name="connsiteX750" fmla="*/ 1210258 w 2341610"/>
                  <a:gd name="connsiteY750" fmla="*/ 436992 h 2299582"/>
                  <a:gd name="connsiteX751" fmla="*/ 1206220 w 2341610"/>
                  <a:gd name="connsiteY751" fmla="*/ 438588 h 2299582"/>
                  <a:gd name="connsiteX752" fmla="*/ 1219979 w 2341610"/>
                  <a:gd name="connsiteY752" fmla="*/ 29599 h 2299582"/>
                  <a:gd name="connsiteX753" fmla="*/ 1128112 w 2341610"/>
                  <a:gd name="connsiteY753" fmla="*/ 25464 h 2299582"/>
                  <a:gd name="connsiteX754" fmla="*/ 1120616 w 2341610"/>
                  <a:gd name="connsiteY754" fmla="*/ 25101 h 2299582"/>
                  <a:gd name="connsiteX755" fmla="*/ 1113216 w 2341610"/>
                  <a:gd name="connsiteY755" fmla="*/ 24738 h 2299582"/>
                  <a:gd name="connsiteX756" fmla="*/ 1105841 w 2341610"/>
                  <a:gd name="connsiteY756" fmla="*/ 24376 h 2299582"/>
                  <a:gd name="connsiteX757" fmla="*/ 1098441 w 2341610"/>
                  <a:gd name="connsiteY757" fmla="*/ 24013 h 2299582"/>
                  <a:gd name="connsiteX758" fmla="*/ 1091065 w 2341610"/>
                  <a:gd name="connsiteY758" fmla="*/ 23626 h 2299582"/>
                  <a:gd name="connsiteX759" fmla="*/ 1079966 w 2341610"/>
                  <a:gd name="connsiteY759" fmla="*/ 23070 h 2299582"/>
                  <a:gd name="connsiteX760" fmla="*/ 1072590 w 2341610"/>
                  <a:gd name="connsiteY760" fmla="*/ 22683 h 2299582"/>
                  <a:gd name="connsiteX761" fmla="*/ 1065191 w 2341610"/>
                  <a:gd name="connsiteY761" fmla="*/ 22296 h 2299582"/>
                  <a:gd name="connsiteX762" fmla="*/ 1059532 w 2341610"/>
                  <a:gd name="connsiteY762" fmla="*/ 22006 h 2299582"/>
                  <a:gd name="connsiteX763" fmla="*/ 1037502 w 2341610"/>
                  <a:gd name="connsiteY763" fmla="*/ 20845 h 2299582"/>
                  <a:gd name="connsiteX764" fmla="*/ 1031940 w 2341610"/>
                  <a:gd name="connsiteY764" fmla="*/ 20555 h 2299582"/>
                  <a:gd name="connsiteX765" fmla="*/ 1020865 w 2341610"/>
                  <a:gd name="connsiteY765" fmla="*/ 19950 h 2299582"/>
                  <a:gd name="connsiteX766" fmla="*/ 1006090 w 2341610"/>
                  <a:gd name="connsiteY766" fmla="*/ 19128 h 2299582"/>
                  <a:gd name="connsiteX767" fmla="*/ 998714 w 2341610"/>
                  <a:gd name="connsiteY767" fmla="*/ 18717 h 2299582"/>
                  <a:gd name="connsiteX768" fmla="*/ 991315 w 2341610"/>
                  <a:gd name="connsiteY768" fmla="*/ 18306 h 2299582"/>
                  <a:gd name="connsiteX769" fmla="*/ 976539 w 2341610"/>
                  <a:gd name="connsiteY769" fmla="*/ 17460 h 2299582"/>
                  <a:gd name="connsiteX770" fmla="*/ 961764 w 2341610"/>
                  <a:gd name="connsiteY770" fmla="*/ 16589 h 2299582"/>
                  <a:gd name="connsiteX771" fmla="*/ 954389 w 2341610"/>
                  <a:gd name="connsiteY771" fmla="*/ 16178 h 2299582"/>
                  <a:gd name="connsiteX772" fmla="*/ 946989 w 2341610"/>
                  <a:gd name="connsiteY772" fmla="*/ 15718 h 2299582"/>
                  <a:gd name="connsiteX773" fmla="*/ 939614 w 2341610"/>
                  <a:gd name="connsiteY773" fmla="*/ 15283 h 2299582"/>
                  <a:gd name="connsiteX774" fmla="*/ 932238 w 2341610"/>
                  <a:gd name="connsiteY774" fmla="*/ 14848 h 2299582"/>
                  <a:gd name="connsiteX775" fmla="*/ 924838 w 2341610"/>
                  <a:gd name="connsiteY775" fmla="*/ 14388 h 2299582"/>
                  <a:gd name="connsiteX776" fmla="*/ 917463 w 2341610"/>
                  <a:gd name="connsiteY776" fmla="*/ 13953 h 2299582"/>
                  <a:gd name="connsiteX777" fmla="*/ 910087 w 2341610"/>
                  <a:gd name="connsiteY777" fmla="*/ 13494 h 2299582"/>
                  <a:gd name="connsiteX778" fmla="*/ 895312 w 2341610"/>
                  <a:gd name="connsiteY778" fmla="*/ 12575 h 2299582"/>
                  <a:gd name="connsiteX779" fmla="*/ 887913 w 2341610"/>
                  <a:gd name="connsiteY779" fmla="*/ 12115 h 2299582"/>
                  <a:gd name="connsiteX780" fmla="*/ 880537 w 2341610"/>
                  <a:gd name="connsiteY780" fmla="*/ 11632 h 2299582"/>
                  <a:gd name="connsiteX781" fmla="*/ 856452 w 2341610"/>
                  <a:gd name="connsiteY781" fmla="*/ 10084 h 2299582"/>
                  <a:gd name="connsiteX782" fmla="*/ 851011 w 2341610"/>
                  <a:gd name="connsiteY782" fmla="*/ 9745 h 2299582"/>
                  <a:gd name="connsiteX783" fmla="*/ 839936 w 2341610"/>
                  <a:gd name="connsiteY783" fmla="*/ 9020 h 2299582"/>
                  <a:gd name="connsiteX784" fmla="*/ 817785 w 2341610"/>
                  <a:gd name="connsiteY784" fmla="*/ 7521 h 2299582"/>
                  <a:gd name="connsiteX785" fmla="*/ 810410 w 2341610"/>
                  <a:gd name="connsiteY785" fmla="*/ 7037 h 2299582"/>
                  <a:gd name="connsiteX786" fmla="*/ 791959 w 2341610"/>
                  <a:gd name="connsiteY786" fmla="*/ 5755 h 2299582"/>
                  <a:gd name="connsiteX787" fmla="*/ 766132 w 2341610"/>
                  <a:gd name="connsiteY787" fmla="*/ 3966 h 2299582"/>
                  <a:gd name="connsiteX788" fmla="*/ 747682 w 2341610"/>
                  <a:gd name="connsiteY788" fmla="*/ 2636 h 2299582"/>
                  <a:gd name="connsiteX789" fmla="*/ 740306 w 2341610"/>
                  <a:gd name="connsiteY789" fmla="*/ 2104 h 2299582"/>
                  <a:gd name="connsiteX790" fmla="*/ 732906 w 2341610"/>
                  <a:gd name="connsiteY790" fmla="*/ 1572 h 2299582"/>
                  <a:gd name="connsiteX791" fmla="*/ 718155 w 2341610"/>
                  <a:gd name="connsiteY791" fmla="*/ 484 h 2299582"/>
                  <a:gd name="connsiteX792" fmla="*/ 710780 w 2341610"/>
                  <a:gd name="connsiteY792" fmla="*/ 0 h 2299582"/>
                  <a:gd name="connsiteX793" fmla="*/ 707008 w 2341610"/>
                  <a:gd name="connsiteY793" fmla="*/ 4353 h 2299582"/>
                  <a:gd name="connsiteX794" fmla="*/ 706669 w 2341610"/>
                  <a:gd name="connsiteY794" fmla="*/ 9020 h 2299582"/>
                  <a:gd name="connsiteX795" fmla="*/ 706330 w 2341610"/>
                  <a:gd name="connsiteY795" fmla="*/ 13687 h 2299582"/>
                  <a:gd name="connsiteX796" fmla="*/ 705992 w 2341610"/>
                  <a:gd name="connsiteY796" fmla="*/ 18378 h 2299582"/>
                  <a:gd name="connsiteX797" fmla="*/ 705654 w 2341610"/>
                  <a:gd name="connsiteY797" fmla="*/ 23045 h 2299582"/>
                  <a:gd name="connsiteX798" fmla="*/ 705315 w 2341610"/>
                  <a:gd name="connsiteY798" fmla="*/ 27713 h 2299582"/>
                  <a:gd name="connsiteX799" fmla="*/ 705001 w 2341610"/>
                  <a:gd name="connsiteY799" fmla="*/ 32404 h 2299582"/>
                  <a:gd name="connsiteX800" fmla="*/ 704662 w 2341610"/>
                  <a:gd name="connsiteY800" fmla="*/ 37071 h 2299582"/>
                  <a:gd name="connsiteX801" fmla="*/ 703985 w 2341610"/>
                  <a:gd name="connsiteY801" fmla="*/ 46430 h 2299582"/>
                  <a:gd name="connsiteX802" fmla="*/ 703646 w 2341610"/>
                  <a:gd name="connsiteY802" fmla="*/ 51096 h 2299582"/>
                  <a:gd name="connsiteX803" fmla="*/ 703308 w 2341610"/>
                  <a:gd name="connsiteY803" fmla="*/ 55764 h 2299582"/>
                  <a:gd name="connsiteX804" fmla="*/ 702655 w 2341610"/>
                  <a:gd name="connsiteY804" fmla="*/ 65122 h 2299582"/>
                  <a:gd name="connsiteX805" fmla="*/ 702316 w 2341610"/>
                  <a:gd name="connsiteY805" fmla="*/ 69789 h 2299582"/>
                  <a:gd name="connsiteX806" fmla="*/ 701978 w 2341610"/>
                  <a:gd name="connsiteY806" fmla="*/ 74481 h 2299582"/>
                  <a:gd name="connsiteX807" fmla="*/ 701639 w 2341610"/>
                  <a:gd name="connsiteY807" fmla="*/ 79147 h 2299582"/>
                  <a:gd name="connsiteX808" fmla="*/ 701301 w 2341610"/>
                  <a:gd name="connsiteY808" fmla="*/ 83815 h 2299582"/>
                  <a:gd name="connsiteX809" fmla="*/ 700962 w 2341610"/>
                  <a:gd name="connsiteY809" fmla="*/ 88506 h 2299582"/>
                  <a:gd name="connsiteX810" fmla="*/ 700648 w 2341610"/>
                  <a:gd name="connsiteY810" fmla="*/ 93173 h 2299582"/>
                  <a:gd name="connsiteX811" fmla="*/ 700309 w 2341610"/>
                  <a:gd name="connsiteY811" fmla="*/ 97840 h 2299582"/>
                  <a:gd name="connsiteX812" fmla="*/ 699971 w 2341610"/>
                  <a:gd name="connsiteY812" fmla="*/ 102507 h 2299582"/>
                  <a:gd name="connsiteX813" fmla="*/ 699294 w 2341610"/>
                  <a:gd name="connsiteY813" fmla="*/ 111866 h 2299582"/>
                  <a:gd name="connsiteX814" fmla="*/ 698955 w 2341610"/>
                  <a:gd name="connsiteY814" fmla="*/ 116533 h 2299582"/>
                  <a:gd name="connsiteX815" fmla="*/ 698302 w 2341610"/>
                  <a:gd name="connsiteY815" fmla="*/ 125891 h 2299582"/>
                  <a:gd name="connsiteX816" fmla="*/ 697964 w 2341610"/>
                  <a:gd name="connsiteY816" fmla="*/ 130558 h 2299582"/>
                  <a:gd name="connsiteX817" fmla="*/ 697625 w 2341610"/>
                  <a:gd name="connsiteY817" fmla="*/ 135226 h 2299582"/>
                  <a:gd name="connsiteX818" fmla="*/ 697286 w 2341610"/>
                  <a:gd name="connsiteY818" fmla="*/ 139917 h 2299582"/>
                  <a:gd name="connsiteX819" fmla="*/ 696948 w 2341610"/>
                  <a:gd name="connsiteY819" fmla="*/ 144584 h 2299582"/>
                  <a:gd name="connsiteX820" fmla="*/ 696633 w 2341610"/>
                  <a:gd name="connsiteY820" fmla="*/ 149251 h 2299582"/>
                  <a:gd name="connsiteX821" fmla="*/ 696295 w 2341610"/>
                  <a:gd name="connsiteY821" fmla="*/ 153918 h 2299582"/>
                  <a:gd name="connsiteX822" fmla="*/ 695957 w 2341610"/>
                  <a:gd name="connsiteY822" fmla="*/ 158610 h 2299582"/>
                  <a:gd name="connsiteX823" fmla="*/ 695618 w 2341610"/>
                  <a:gd name="connsiteY823" fmla="*/ 163277 h 2299582"/>
                  <a:gd name="connsiteX824" fmla="*/ 694288 w 2341610"/>
                  <a:gd name="connsiteY824" fmla="*/ 181969 h 2299582"/>
                  <a:gd name="connsiteX825" fmla="*/ 693949 w 2341610"/>
                  <a:gd name="connsiteY825" fmla="*/ 186636 h 2299582"/>
                  <a:gd name="connsiteX826" fmla="*/ 693611 w 2341610"/>
                  <a:gd name="connsiteY826" fmla="*/ 191328 h 2299582"/>
                  <a:gd name="connsiteX827" fmla="*/ 693272 w 2341610"/>
                  <a:gd name="connsiteY827" fmla="*/ 195995 h 2299582"/>
                  <a:gd name="connsiteX828" fmla="*/ 692281 w 2341610"/>
                  <a:gd name="connsiteY828" fmla="*/ 210020 h 2299582"/>
                  <a:gd name="connsiteX829" fmla="*/ 691942 w 2341610"/>
                  <a:gd name="connsiteY829" fmla="*/ 214687 h 2299582"/>
                  <a:gd name="connsiteX830" fmla="*/ 690927 w 2341610"/>
                  <a:gd name="connsiteY830" fmla="*/ 228713 h 2299582"/>
                  <a:gd name="connsiteX831" fmla="*/ 690612 w 2341610"/>
                  <a:gd name="connsiteY831" fmla="*/ 233380 h 2299582"/>
                  <a:gd name="connsiteX832" fmla="*/ 689258 w 2341610"/>
                  <a:gd name="connsiteY832" fmla="*/ 252073 h 2299582"/>
                  <a:gd name="connsiteX833" fmla="*/ 688920 w 2341610"/>
                  <a:gd name="connsiteY833" fmla="*/ 256740 h 2299582"/>
                  <a:gd name="connsiteX834" fmla="*/ 688605 w 2341610"/>
                  <a:gd name="connsiteY834" fmla="*/ 261407 h 2299582"/>
                  <a:gd name="connsiteX835" fmla="*/ 688267 w 2341610"/>
                  <a:gd name="connsiteY835" fmla="*/ 266074 h 2299582"/>
                  <a:gd name="connsiteX836" fmla="*/ 687541 w 2341610"/>
                  <a:gd name="connsiteY836" fmla="*/ 275408 h 2299582"/>
                  <a:gd name="connsiteX837" fmla="*/ 687203 w 2341610"/>
                  <a:gd name="connsiteY837" fmla="*/ 280100 h 2299582"/>
                  <a:gd name="connsiteX838" fmla="*/ 686840 w 2341610"/>
                  <a:gd name="connsiteY838" fmla="*/ 284767 h 2299582"/>
                  <a:gd name="connsiteX839" fmla="*/ 686501 w 2341610"/>
                  <a:gd name="connsiteY839" fmla="*/ 289434 h 2299582"/>
                  <a:gd name="connsiteX840" fmla="*/ 686139 w 2341610"/>
                  <a:gd name="connsiteY840" fmla="*/ 294101 h 2299582"/>
                  <a:gd name="connsiteX841" fmla="*/ 685800 w 2341610"/>
                  <a:gd name="connsiteY841" fmla="*/ 298768 h 2299582"/>
                  <a:gd name="connsiteX842" fmla="*/ 685437 w 2341610"/>
                  <a:gd name="connsiteY842" fmla="*/ 303435 h 2299582"/>
                  <a:gd name="connsiteX843" fmla="*/ 685075 w 2341610"/>
                  <a:gd name="connsiteY843" fmla="*/ 308102 h 2299582"/>
                  <a:gd name="connsiteX844" fmla="*/ 684736 w 2341610"/>
                  <a:gd name="connsiteY844" fmla="*/ 312770 h 2299582"/>
                  <a:gd name="connsiteX845" fmla="*/ 684373 w 2341610"/>
                  <a:gd name="connsiteY845" fmla="*/ 317436 h 2299582"/>
                  <a:gd name="connsiteX846" fmla="*/ 684035 w 2341610"/>
                  <a:gd name="connsiteY846" fmla="*/ 322128 h 2299582"/>
                  <a:gd name="connsiteX847" fmla="*/ 683672 w 2341610"/>
                  <a:gd name="connsiteY847" fmla="*/ 326795 h 2299582"/>
                  <a:gd name="connsiteX848" fmla="*/ 683333 w 2341610"/>
                  <a:gd name="connsiteY848" fmla="*/ 331462 h 2299582"/>
                  <a:gd name="connsiteX849" fmla="*/ 682971 w 2341610"/>
                  <a:gd name="connsiteY849" fmla="*/ 336129 h 2299582"/>
                  <a:gd name="connsiteX850" fmla="*/ 682608 w 2341610"/>
                  <a:gd name="connsiteY850" fmla="*/ 340796 h 2299582"/>
                  <a:gd name="connsiteX851" fmla="*/ 682269 w 2341610"/>
                  <a:gd name="connsiteY851" fmla="*/ 345463 h 2299582"/>
                  <a:gd name="connsiteX852" fmla="*/ 681907 w 2341610"/>
                  <a:gd name="connsiteY852" fmla="*/ 350131 h 2299582"/>
                  <a:gd name="connsiteX853" fmla="*/ 681568 w 2341610"/>
                  <a:gd name="connsiteY853" fmla="*/ 354798 h 2299582"/>
                  <a:gd name="connsiteX854" fmla="*/ 681205 w 2341610"/>
                  <a:gd name="connsiteY854" fmla="*/ 359465 h 2299582"/>
                  <a:gd name="connsiteX855" fmla="*/ 680867 w 2341610"/>
                  <a:gd name="connsiteY855" fmla="*/ 364156 h 2299582"/>
                  <a:gd name="connsiteX856" fmla="*/ 680504 w 2341610"/>
                  <a:gd name="connsiteY856" fmla="*/ 368799 h 2299582"/>
                  <a:gd name="connsiteX857" fmla="*/ 680141 w 2341610"/>
                  <a:gd name="connsiteY857" fmla="*/ 373466 h 2299582"/>
                  <a:gd name="connsiteX858" fmla="*/ 679803 w 2341610"/>
                  <a:gd name="connsiteY858" fmla="*/ 378157 h 2299582"/>
                  <a:gd name="connsiteX859" fmla="*/ 679440 w 2341610"/>
                  <a:gd name="connsiteY859" fmla="*/ 382825 h 2299582"/>
                  <a:gd name="connsiteX860" fmla="*/ 679102 w 2341610"/>
                  <a:gd name="connsiteY860" fmla="*/ 387492 h 2299582"/>
                  <a:gd name="connsiteX861" fmla="*/ 678739 w 2341610"/>
                  <a:gd name="connsiteY861" fmla="*/ 392159 h 2299582"/>
                  <a:gd name="connsiteX862" fmla="*/ 678400 w 2341610"/>
                  <a:gd name="connsiteY862" fmla="*/ 396826 h 2299582"/>
                  <a:gd name="connsiteX863" fmla="*/ 678038 w 2341610"/>
                  <a:gd name="connsiteY863" fmla="*/ 401493 h 2299582"/>
                  <a:gd name="connsiteX864" fmla="*/ 677675 w 2341610"/>
                  <a:gd name="connsiteY864" fmla="*/ 406160 h 2299582"/>
                  <a:gd name="connsiteX865" fmla="*/ 677336 w 2341610"/>
                  <a:gd name="connsiteY865" fmla="*/ 410827 h 2299582"/>
                  <a:gd name="connsiteX866" fmla="*/ 676635 w 2341610"/>
                  <a:gd name="connsiteY866" fmla="*/ 420161 h 2299582"/>
                  <a:gd name="connsiteX867" fmla="*/ 676272 w 2341610"/>
                  <a:gd name="connsiteY867" fmla="*/ 424829 h 2299582"/>
                  <a:gd name="connsiteX868" fmla="*/ 675934 w 2341610"/>
                  <a:gd name="connsiteY868" fmla="*/ 429496 h 2299582"/>
                  <a:gd name="connsiteX869" fmla="*/ 675571 w 2341610"/>
                  <a:gd name="connsiteY869" fmla="*/ 434163 h 2299582"/>
                  <a:gd name="connsiteX870" fmla="*/ 675208 w 2341610"/>
                  <a:gd name="connsiteY870" fmla="*/ 438830 h 2299582"/>
                  <a:gd name="connsiteX871" fmla="*/ 674870 w 2341610"/>
                  <a:gd name="connsiteY871" fmla="*/ 443497 h 2299582"/>
                  <a:gd name="connsiteX872" fmla="*/ 674507 w 2341610"/>
                  <a:gd name="connsiteY872" fmla="*/ 448164 h 2299582"/>
                  <a:gd name="connsiteX873" fmla="*/ 674169 w 2341610"/>
                  <a:gd name="connsiteY873" fmla="*/ 452831 h 2299582"/>
                  <a:gd name="connsiteX874" fmla="*/ 673806 w 2341610"/>
                  <a:gd name="connsiteY874" fmla="*/ 457498 h 2299582"/>
                  <a:gd name="connsiteX875" fmla="*/ 673467 w 2341610"/>
                  <a:gd name="connsiteY875" fmla="*/ 462165 h 2299582"/>
                  <a:gd name="connsiteX876" fmla="*/ 673104 w 2341610"/>
                  <a:gd name="connsiteY876" fmla="*/ 466833 h 2299582"/>
                  <a:gd name="connsiteX877" fmla="*/ 672766 w 2341610"/>
                  <a:gd name="connsiteY877" fmla="*/ 471500 h 2299582"/>
                  <a:gd name="connsiteX878" fmla="*/ 672403 w 2341610"/>
                  <a:gd name="connsiteY878" fmla="*/ 476167 h 2299582"/>
                  <a:gd name="connsiteX879" fmla="*/ 671702 w 2341610"/>
                  <a:gd name="connsiteY879" fmla="*/ 485501 h 2299582"/>
                  <a:gd name="connsiteX880" fmla="*/ 671339 w 2341610"/>
                  <a:gd name="connsiteY880" fmla="*/ 490168 h 2299582"/>
                  <a:gd name="connsiteX881" fmla="*/ 671001 w 2341610"/>
                  <a:gd name="connsiteY881" fmla="*/ 494835 h 2299582"/>
                  <a:gd name="connsiteX882" fmla="*/ 669937 w 2341610"/>
                  <a:gd name="connsiteY882" fmla="*/ 508837 h 2299582"/>
                  <a:gd name="connsiteX883" fmla="*/ 669574 w 2341610"/>
                  <a:gd name="connsiteY883" fmla="*/ 513504 h 2299582"/>
                  <a:gd name="connsiteX884" fmla="*/ 669235 w 2341610"/>
                  <a:gd name="connsiteY884" fmla="*/ 518147 h 2299582"/>
                  <a:gd name="connsiteX885" fmla="*/ 668873 w 2341610"/>
                  <a:gd name="connsiteY885" fmla="*/ 522814 h 2299582"/>
                  <a:gd name="connsiteX886" fmla="*/ 668172 w 2341610"/>
                  <a:gd name="connsiteY886" fmla="*/ 532148 h 2299582"/>
                  <a:gd name="connsiteX887" fmla="*/ 667833 w 2341610"/>
                  <a:gd name="connsiteY887" fmla="*/ 536815 h 2299582"/>
                  <a:gd name="connsiteX888" fmla="*/ 667470 w 2341610"/>
                  <a:gd name="connsiteY888" fmla="*/ 541482 h 2299582"/>
                  <a:gd name="connsiteX889" fmla="*/ 667132 w 2341610"/>
                  <a:gd name="connsiteY889" fmla="*/ 546149 h 2299582"/>
                  <a:gd name="connsiteX890" fmla="*/ 666769 w 2341610"/>
                  <a:gd name="connsiteY890" fmla="*/ 550816 h 2299582"/>
                  <a:gd name="connsiteX891" fmla="*/ 666406 w 2341610"/>
                  <a:gd name="connsiteY891" fmla="*/ 555484 h 2299582"/>
                  <a:gd name="connsiteX892" fmla="*/ 666043 w 2341610"/>
                  <a:gd name="connsiteY892" fmla="*/ 560151 h 2299582"/>
                  <a:gd name="connsiteX893" fmla="*/ 665632 w 2341610"/>
                  <a:gd name="connsiteY893" fmla="*/ 564794 h 2299582"/>
                  <a:gd name="connsiteX894" fmla="*/ 665245 w 2341610"/>
                  <a:gd name="connsiteY894" fmla="*/ 569461 h 2299582"/>
                  <a:gd name="connsiteX895" fmla="*/ 664859 w 2341610"/>
                  <a:gd name="connsiteY895" fmla="*/ 574128 h 2299582"/>
                  <a:gd name="connsiteX896" fmla="*/ 664447 w 2341610"/>
                  <a:gd name="connsiteY896" fmla="*/ 578771 h 2299582"/>
                  <a:gd name="connsiteX897" fmla="*/ 664060 w 2341610"/>
                  <a:gd name="connsiteY897" fmla="*/ 583438 h 2299582"/>
                  <a:gd name="connsiteX898" fmla="*/ 663673 w 2341610"/>
                  <a:gd name="connsiteY898" fmla="*/ 588105 h 2299582"/>
                  <a:gd name="connsiteX899" fmla="*/ 663263 w 2341610"/>
                  <a:gd name="connsiteY899" fmla="*/ 592772 h 2299582"/>
                  <a:gd name="connsiteX900" fmla="*/ 662876 w 2341610"/>
                  <a:gd name="connsiteY900" fmla="*/ 597415 h 2299582"/>
                  <a:gd name="connsiteX901" fmla="*/ 662102 w 2341610"/>
                  <a:gd name="connsiteY901" fmla="*/ 606749 h 2299582"/>
                  <a:gd name="connsiteX902" fmla="*/ 661691 w 2341610"/>
                  <a:gd name="connsiteY902" fmla="*/ 611417 h 2299582"/>
                  <a:gd name="connsiteX903" fmla="*/ 661304 w 2341610"/>
                  <a:gd name="connsiteY903" fmla="*/ 616059 h 2299582"/>
                  <a:gd name="connsiteX904" fmla="*/ 660917 w 2341610"/>
                  <a:gd name="connsiteY904" fmla="*/ 620727 h 2299582"/>
                  <a:gd name="connsiteX905" fmla="*/ 660506 w 2341610"/>
                  <a:gd name="connsiteY905" fmla="*/ 625394 h 2299582"/>
                  <a:gd name="connsiteX906" fmla="*/ 660119 w 2341610"/>
                  <a:gd name="connsiteY906" fmla="*/ 630037 h 2299582"/>
                  <a:gd name="connsiteX907" fmla="*/ 659732 w 2341610"/>
                  <a:gd name="connsiteY907" fmla="*/ 634704 h 2299582"/>
                  <a:gd name="connsiteX908" fmla="*/ 659321 w 2341610"/>
                  <a:gd name="connsiteY908" fmla="*/ 639371 h 2299582"/>
                  <a:gd name="connsiteX909" fmla="*/ 658934 w 2341610"/>
                  <a:gd name="connsiteY909" fmla="*/ 644014 h 2299582"/>
                  <a:gd name="connsiteX910" fmla="*/ 658547 w 2341610"/>
                  <a:gd name="connsiteY910" fmla="*/ 648681 h 2299582"/>
                  <a:gd name="connsiteX911" fmla="*/ 658136 w 2341610"/>
                  <a:gd name="connsiteY911" fmla="*/ 653348 h 2299582"/>
                  <a:gd name="connsiteX912" fmla="*/ 657749 w 2341610"/>
                  <a:gd name="connsiteY912" fmla="*/ 657991 h 2299582"/>
                  <a:gd name="connsiteX913" fmla="*/ 657362 w 2341610"/>
                  <a:gd name="connsiteY913" fmla="*/ 662658 h 2299582"/>
                  <a:gd name="connsiteX914" fmla="*/ 656951 w 2341610"/>
                  <a:gd name="connsiteY914" fmla="*/ 667325 h 2299582"/>
                  <a:gd name="connsiteX915" fmla="*/ 656564 w 2341610"/>
                  <a:gd name="connsiteY915" fmla="*/ 671968 h 2299582"/>
                  <a:gd name="connsiteX916" fmla="*/ 656177 w 2341610"/>
                  <a:gd name="connsiteY916" fmla="*/ 676635 h 2299582"/>
                  <a:gd name="connsiteX917" fmla="*/ 655790 w 2341610"/>
                  <a:gd name="connsiteY917" fmla="*/ 681278 h 2299582"/>
                  <a:gd name="connsiteX918" fmla="*/ 655379 w 2341610"/>
                  <a:gd name="connsiteY918" fmla="*/ 685945 h 2299582"/>
                  <a:gd name="connsiteX919" fmla="*/ 654992 w 2341610"/>
                  <a:gd name="connsiteY919" fmla="*/ 690612 h 2299582"/>
                  <a:gd name="connsiteX920" fmla="*/ 654605 w 2341610"/>
                  <a:gd name="connsiteY920" fmla="*/ 695255 h 2299582"/>
                  <a:gd name="connsiteX921" fmla="*/ 654194 w 2341610"/>
                  <a:gd name="connsiteY921" fmla="*/ 699922 h 2299582"/>
                  <a:gd name="connsiteX922" fmla="*/ 653807 w 2341610"/>
                  <a:gd name="connsiteY922" fmla="*/ 704565 h 2299582"/>
                  <a:gd name="connsiteX923" fmla="*/ 653420 w 2341610"/>
                  <a:gd name="connsiteY923" fmla="*/ 709232 h 2299582"/>
                  <a:gd name="connsiteX924" fmla="*/ 653009 w 2341610"/>
                  <a:gd name="connsiteY924" fmla="*/ 713900 h 2299582"/>
                  <a:gd name="connsiteX925" fmla="*/ 652622 w 2341610"/>
                  <a:gd name="connsiteY925" fmla="*/ 718542 h 2299582"/>
                  <a:gd name="connsiteX926" fmla="*/ 652235 w 2341610"/>
                  <a:gd name="connsiteY926" fmla="*/ 723210 h 2299582"/>
                  <a:gd name="connsiteX927" fmla="*/ 651824 w 2341610"/>
                  <a:gd name="connsiteY927" fmla="*/ 727852 h 2299582"/>
                  <a:gd name="connsiteX928" fmla="*/ 651051 w 2341610"/>
                  <a:gd name="connsiteY928" fmla="*/ 737163 h 2299582"/>
                  <a:gd name="connsiteX929" fmla="*/ 650640 w 2341610"/>
                  <a:gd name="connsiteY929" fmla="*/ 741830 h 2299582"/>
                  <a:gd name="connsiteX930" fmla="*/ 650253 w 2341610"/>
                  <a:gd name="connsiteY930" fmla="*/ 746473 h 2299582"/>
                  <a:gd name="connsiteX931" fmla="*/ 649866 w 2341610"/>
                  <a:gd name="connsiteY931" fmla="*/ 751115 h 2299582"/>
                  <a:gd name="connsiteX932" fmla="*/ 649068 w 2341610"/>
                  <a:gd name="connsiteY932" fmla="*/ 760450 h 2299582"/>
                  <a:gd name="connsiteX933" fmla="*/ 648681 w 2341610"/>
                  <a:gd name="connsiteY933" fmla="*/ 765117 h 2299582"/>
                  <a:gd name="connsiteX934" fmla="*/ 647883 w 2341610"/>
                  <a:gd name="connsiteY934" fmla="*/ 774427 h 2299582"/>
                  <a:gd name="connsiteX935" fmla="*/ 647496 w 2341610"/>
                  <a:gd name="connsiteY935" fmla="*/ 779070 h 2299582"/>
                  <a:gd name="connsiteX936" fmla="*/ 647085 w 2341610"/>
                  <a:gd name="connsiteY936" fmla="*/ 783737 h 2299582"/>
                  <a:gd name="connsiteX937" fmla="*/ 646698 w 2341610"/>
                  <a:gd name="connsiteY937" fmla="*/ 788380 h 2299582"/>
                  <a:gd name="connsiteX938" fmla="*/ 645900 w 2341610"/>
                  <a:gd name="connsiteY938" fmla="*/ 797690 h 2299582"/>
                  <a:gd name="connsiteX939" fmla="*/ 645513 w 2341610"/>
                  <a:gd name="connsiteY939" fmla="*/ 802333 h 2299582"/>
                  <a:gd name="connsiteX940" fmla="*/ 645126 w 2341610"/>
                  <a:gd name="connsiteY940" fmla="*/ 807000 h 2299582"/>
                  <a:gd name="connsiteX941" fmla="*/ 644715 w 2341610"/>
                  <a:gd name="connsiteY941" fmla="*/ 811643 h 2299582"/>
                  <a:gd name="connsiteX942" fmla="*/ 644328 w 2341610"/>
                  <a:gd name="connsiteY942" fmla="*/ 816310 h 2299582"/>
                  <a:gd name="connsiteX943" fmla="*/ 643941 w 2341610"/>
                  <a:gd name="connsiteY943" fmla="*/ 820953 h 2299582"/>
                  <a:gd name="connsiteX944" fmla="*/ 643143 w 2341610"/>
                  <a:gd name="connsiteY944" fmla="*/ 830263 h 2299582"/>
                  <a:gd name="connsiteX945" fmla="*/ 642756 w 2341610"/>
                  <a:gd name="connsiteY945" fmla="*/ 834930 h 2299582"/>
                  <a:gd name="connsiteX946" fmla="*/ 642345 w 2341610"/>
                  <a:gd name="connsiteY946" fmla="*/ 839573 h 2299582"/>
                  <a:gd name="connsiteX947" fmla="*/ 641958 w 2341610"/>
                  <a:gd name="connsiteY947" fmla="*/ 844216 h 2299582"/>
                  <a:gd name="connsiteX948" fmla="*/ 641160 w 2341610"/>
                  <a:gd name="connsiteY948" fmla="*/ 853526 h 2299582"/>
                  <a:gd name="connsiteX949" fmla="*/ 640773 w 2341610"/>
                  <a:gd name="connsiteY949" fmla="*/ 858193 h 2299582"/>
                  <a:gd name="connsiteX950" fmla="*/ 640386 w 2341610"/>
                  <a:gd name="connsiteY950" fmla="*/ 862836 h 2299582"/>
                  <a:gd name="connsiteX951" fmla="*/ 639975 w 2341610"/>
                  <a:gd name="connsiteY951" fmla="*/ 867479 h 2299582"/>
                  <a:gd name="connsiteX952" fmla="*/ 639588 w 2341610"/>
                  <a:gd name="connsiteY952" fmla="*/ 872146 h 2299582"/>
                  <a:gd name="connsiteX953" fmla="*/ 639201 w 2341610"/>
                  <a:gd name="connsiteY953" fmla="*/ 876789 h 2299582"/>
                  <a:gd name="connsiteX954" fmla="*/ 638790 w 2341610"/>
                  <a:gd name="connsiteY954" fmla="*/ 881432 h 2299582"/>
                  <a:gd name="connsiteX955" fmla="*/ 638403 w 2341610"/>
                  <a:gd name="connsiteY955" fmla="*/ 886099 h 2299582"/>
                  <a:gd name="connsiteX956" fmla="*/ 638016 w 2341610"/>
                  <a:gd name="connsiteY956" fmla="*/ 890742 h 2299582"/>
                  <a:gd name="connsiteX957" fmla="*/ 637219 w 2341610"/>
                  <a:gd name="connsiteY957" fmla="*/ 900052 h 2299582"/>
                  <a:gd name="connsiteX958" fmla="*/ 636832 w 2341610"/>
                  <a:gd name="connsiteY958" fmla="*/ 904695 h 2299582"/>
                  <a:gd name="connsiteX959" fmla="*/ 636421 w 2341610"/>
                  <a:gd name="connsiteY959" fmla="*/ 909362 h 2299582"/>
                  <a:gd name="connsiteX960" fmla="*/ 636034 w 2341610"/>
                  <a:gd name="connsiteY960" fmla="*/ 914005 h 2299582"/>
                  <a:gd name="connsiteX961" fmla="*/ 635647 w 2341610"/>
                  <a:gd name="connsiteY961" fmla="*/ 918648 h 2299582"/>
                  <a:gd name="connsiteX962" fmla="*/ 635236 w 2341610"/>
                  <a:gd name="connsiteY962" fmla="*/ 923291 h 2299582"/>
                  <a:gd name="connsiteX963" fmla="*/ 634849 w 2341610"/>
                  <a:gd name="connsiteY963" fmla="*/ 927958 h 2299582"/>
                  <a:gd name="connsiteX964" fmla="*/ 634462 w 2341610"/>
                  <a:gd name="connsiteY964" fmla="*/ 932601 h 2299582"/>
                  <a:gd name="connsiteX965" fmla="*/ 634051 w 2341610"/>
                  <a:gd name="connsiteY965" fmla="*/ 937244 h 2299582"/>
                  <a:gd name="connsiteX966" fmla="*/ 633688 w 2341610"/>
                  <a:gd name="connsiteY966" fmla="*/ 941911 h 2299582"/>
                  <a:gd name="connsiteX967" fmla="*/ 632987 w 2341610"/>
                  <a:gd name="connsiteY967" fmla="*/ 951197 h 2299582"/>
                  <a:gd name="connsiteX968" fmla="*/ 470919 w 2341610"/>
                  <a:gd name="connsiteY968" fmla="*/ 941379 h 2299582"/>
                  <a:gd name="connsiteX969" fmla="*/ 464124 w 2341610"/>
                  <a:gd name="connsiteY969" fmla="*/ 940799 h 2299582"/>
                  <a:gd name="connsiteX970" fmla="*/ 316735 w 2341610"/>
                  <a:gd name="connsiteY970" fmla="*/ 927692 h 2299582"/>
                  <a:gd name="connsiteX971" fmla="*/ 311826 w 2341610"/>
                  <a:gd name="connsiteY971" fmla="*/ 927233 h 2299582"/>
                  <a:gd name="connsiteX972" fmla="*/ 304209 w 2341610"/>
                  <a:gd name="connsiteY972" fmla="*/ 926531 h 2299582"/>
                  <a:gd name="connsiteX973" fmla="*/ 0 w 2341610"/>
                  <a:gd name="connsiteY973" fmla="*/ 895143 h 2299582"/>
                  <a:gd name="connsiteX974" fmla="*/ 3216 w 2341610"/>
                  <a:gd name="connsiteY974" fmla="*/ 900004 h 2299582"/>
                  <a:gd name="connsiteX975" fmla="*/ 4498 w 2341610"/>
                  <a:gd name="connsiteY975" fmla="*/ 906702 h 2299582"/>
                  <a:gd name="connsiteX976" fmla="*/ 4208 w 2341610"/>
                  <a:gd name="connsiteY976" fmla="*/ 911369 h 2299582"/>
                  <a:gd name="connsiteX977" fmla="*/ 3917 w 2341610"/>
                  <a:gd name="connsiteY977" fmla="*/ 916012 h 2299582"/>
                  <a:gd name="connsiteX978" fmla="*/ 3627 w 2341610"/>
                  <a:gd name="connsiteY978" fmla="*/ 920679 h 2299582"/>
                  <a:gd name="connsiteX979" fmla="*/ 2031 w 2341610"/>
                  <a:gd name="connsiteY979" fmla="*/ 925201 h 2299582"/>
                  <a:gd name="connsiteX980" fmla="*/ 1523 w 2341610"/>
                  <a:gd name="connsiteY980" fmla="*/ 929844 h 2299582"/>
                  <a:gd name="connsiteX981" fmla="*/ 3144 w 2341610"/>
                  <a:gd name="connsiteY981" fmla="*/ 933689 h 2299582"/>
                  <a:gd name="connsiteX982" fmla="*/ 5731 w 2341610"/>
                  <a:gd name="connsiteY982" fmla="*/ 937849 h 2299582"/>
                  <a:gd name="connsiteX983" fmla="*/ 10084 w 2341610"/>
                  <a:gd name="connsiteY983" fmla="*/ 938792 h 2299582"/>
                  <a:gd name="connsiteX984" fmla="*/ 13687 w 2341610"/>
                  <a:gd name="connsiteY984" fmla="*/ 941234 h 2299582"/>
                  <a:gd name="connsiteX985" fmla="*/ 15259 w 2341610"/>
                  <a:gd name="connsiteY985" fmla="*/ 945442 h 2299582"/>
                  <a:gd name="connsiteX986" fmla="*/ 19515 w 2341610"/>
                  <a:gd name="connsiteY986" fmla="*/ 950616 h 2299582"/>
                  <a:gd name="connsiteX987" fmla="*/ 23989 w 2341610"/>
                  <a:gd name="connsiteY987" fmla="*/ 951826 h 2299582"/>
                  <a:gd name="connsiteX988" fmla="*/ 29115 w 2341610"/>
                  <a:gd name="connsiteY988" fmla="*/ 951342 h 2299582"/>
                  <a:gd name="connsiteX989" fmla="*/ 34024 w 2341610"/>
                  <a:gd name="connsiteY989" fmla="*/ 952987 h 2299582"/>
                  <a:gd name="connsiteX990" fmla="*/ 39368 w 2341610"/>
                  <a:gd name="connsiteY990" fmla="*/ 957242 h 2299582"/>
                  <a:gd name="connsiteX991" fmla="*/ 41448 w 2341610"/>
                  <a:gd name="connsiteY991" fmla="*/ 962417 h 2299582"/>
                  <a:gd name="connsiteX992" fmla="*/ 44277 w 2341610"/>
                  <a:gd name="connsiteY992" fmla="*/ 967399 h 2299582"/>
                  <a:gd name="connsiteX993" fmla="*/ 45583 w 2341610"/>
                  <a:gd name="connsiteY993" fmla="*/ 971800 h 2299582"/>
                  <a:gd name="connsiteX994" fmla="*/ 48437 w 2341610"/>
                  <a:gd name="connsiteY994" fmla="*/ 977241 h 2299582"/>
                  <a:gd name="connsiteX995" fmla="*/ 50540 w 2341610"/>
                  <a:gd name="connsiteY995" fmla="*/ 981956 h 2299582"/>
                  <a:gd name="connsiteX996" fmla="*/ 51169 w 2341610"/>
                  <a:gd name="connsiteY996" fmla="*/ 986914 h 2299582"/>
                  <a:gd name="connsiteX997" fmla="*/ 52427 w 2341610"/>
                  <a:gd name="connsiteY997" fmla="*/ 991678 h 2299582"/>
                  <a:gd name="connsiteX998" fmla="*/ 55014 w 2341610"/>
                  <a:gd name="connsiteY998" fmla="*/ 996707 h 2299582"/>
                  <a:gd name="connsiteX999" fmla="*/ 58714 w 2341610"/>
                  <a:gd name="connsiteY999" fmla="*/ 999803 h 2299582"/>
                  <a:gd name="connsiteX1000" fmla="*/ 59149 w 2341610"/>
                  <a:gd name="connsiteY1000" fmla="*/ 1004470 h 2299582"/>
                  <a:gd name="connsiteX1001" fmla="*/ 61761 w 2341610"/>
                  <a:gd name="connsiteY1001" fmla="*/ 1009113 h 2299582"/>
                  <a:gd name="connsiteX1002" fmla="*/ 62728 w 2341610"/>
                  <a:gd name="connsiteY1002" fmla="*/ 1013828 h 2299582"/>
                  <a:gd name="connsiteX1003" fmla="*/ 65557 w 2341610"/>
                  <a:gd name="connsiteY1003" fmla="*/ 1016923 h 2299582"/>
                  <a:gd name="connsiteX1004" fmla="*/ 69330 w 2341610"/>
                  <a:gd name="connsiteY1004" fmla="*/ 1018810 h 2299582"/>
                  <a:gd name="connsiteX1005" fmla="*/ 72449 w 2341610"/>
                  <a:gd name="connsiteY1005" fmla="*/ 1022969 h 2299582"/>
                  <a:gd name="connsiteX1006" fmla="*/ 76197 w 2341610"/>
                  <a:gd name="connsiteY1006" fmla="*/ 1026040 h 2299582"/>
                  <a:gd name="connsiteX1007" fmla="*/ 80357 w 2341610"/>
                  <a:gd name="connsiteY1007" fmla="*/ 1027201 h 2299582"/>
                  <a:gd name="connsiteX1008" fmla="*/ 83887 w 2341610"/>
                  <a:gd name="connsiteY1008" fmla="*/ 1031167 h 2299582"/>
                  <a:gd name="connsiteX1009" fmla="*/ 87224 w 2341610"/>
                  <a:gd name="connsiteY1009" fmla="*/ 1033778 h 2299582"/>
                  <a:gd name="connsiteX1010" fmla="*/ 91504 w 2341610"/>
                  <a:gd name="connsiteY1010" fmla="*/ 1034334 h 2299582"/>
                  <a:gd name="connsiteX1011" fmla="*/ 97381 w 2341610"/>
                  <a:gd name="connsiteY1011" fmla="*/ 1035471 h 2299582"/>
                  <a:gd name="connsiteX1012" fmla="*/ 101129 w 2341610"/>
                  <a:gd name="connsiteY1012" fmla="*/ 1039147 h 2299582"/>
                  <a:gd name="connsiteX1013" fmla="*/ 105554 w 2341610"/>
                  <a:gd name="connsiteY1013" fmla="*/ 1042339 h 2299582"/>
                  <a:gd name="connsiteX1014" fmla="*/ 107295 w 2341610"/>
                  <a:gd name="connsiteY1014" fmla="*/ 1049158 h 2299582"/>
                  <a:gd name="connsiteX1015" fmla="*/ 109326 w 2341610"/>
                  <a:gd name="connsiteY1015" fmla="*/ 1053632 h 2299582"/>
                  <a:gd name="connsiteX1016" fmla="*/ 115300 w 2341610"/>
                  <a:gd name="connsiteY1016" fmla="*/ 1058420 h 2299582"/>
                  <a:gd name="connsiteX1017" fmla="*/ 120450 w 2341610"/>
                  <a:gd name="connsiteY1017" fmla="*/ 1061370 h 2299582"/>
                  <a:gd name="connsiteX1018" fmla="*/ 122796 w 2341610"/>
                  <a:gd name="connsiteY1018" fmla="*/ 1064852 h 2299582"/>
                  <a:gd name="connsiteX1019" fmla="*/ 125021 w 2341610"/>
                  <a:gd name="connsiteY1019" fmla="*/ 1069398 h 2299582"/>
                  <a:gd name="connsiteX1020" fmla="*/ 129059 w 2341610"/>
                  <a:gd name="connsiteY1020" fmla="*/ 1074863 h 2299582"/>
                  <a:gd name="connsiteX1021" fmla="*/ 132759 w 2341610"/>
                  <a:gd name="connsiteY1021" fmla="*/ 1079942 h 2299582"/>
                  <a:gd name="connsiteX1022" fmla="*/ 133871 w 2341610"/>
                  <a:gd name="connsiteY1022" fmla="*/ 1084730 h 2299582"/>
                  <a:gd name="connsiteX1023" fmla="*/ 137644 w 2341610"/>
                  <a:gd name="connsiteY1023" fmla="*/ 1087632 h 2299582"/>
                  <a:gd name="connsiteX1024" fmla="*/ 142891 w 2341610"/>
                  <a:gd name="connsiteY1024" fmla="*/ 1090195 h 2299582"/>
                  <a:gd name="connsiteX1025" fmla="*/ 145527 w 2341610"/>
                  <a:gd name="connsiteY1025" fmla="*/ 1094620 h 2299582"/>
                  <a:gd name="connsiteX1026" fmla="*/ 152491 w 2341610"/>
                  <a:gd name="connsiteY1026" fmla="*/ 1098054 h 2299582"/>
                  <a:gd name="connsiteX1027" fmla="*/ 155514 w 2341610"/>
                  <a:gd name="connsiteY1027" fmla="*/ 1101004 h 2299582"/>
                  <a:gd name="connsiteX1028" fmla="*/ 159770 w 2341610"/>
                  <a:gd name="connsiteY1028" fmla="*/ 1104994 h 2299582"/>
                  <a:gd name="connsiteX1029" fmla="*/ 163277 w 2341610"/>
                  <a:gd name="connsiteY1029" fmla="*/ 1107993 h 2299582"/>
                  <a:gd name="connsiteX1030" fmla="*/ 164703 w 2341610"/>
                  <a:gd name="connsiteY1030" fmla="*/ 1112829 h 2299582"/>
                  <a:gd name="connsiteX1031" fmla="*/ 166348 w 2341610"/>
                  <a:gd name="connsiteY1031" fmla="*/ 1118754 h 2299582"/>
                  <a:gd name="connsiteX1032" fmla="*/ 168693 w 2341610"/>
                  <a:gd name="connsiteY1032" fmla="*/ 1125742 h 2299582"/>
                  <a:gd name="connsiteX1033" fmla="*/ 173143 w 2341610"/>
                  <a:gd name="connsiteY1033" fmla="*/ 1130337 h 2299582"/>
                  <a:gd name="connsiteX1034" fmla="*/ 176577 w 2341610"/>
                  <a:gd name="connsiteY1034" fmla="*/ 1134206 h 2299582"/>
                  <a:gd name="connsiteX1035" fmla="*/ 180349 w 2341610"/>
                  <a:gd name="connsiteY1035" fmla="*/ 1138220 h 2299582"/>
                  <a:gd name="connsiteX1036" fmla="*/ 183420 w 2341610"/>
                  <a:gd name="connsiteY1036" fmla="*/ 1141533 h 2299582"/>
                  <a:gd name="connsiteX1037" fmla="*/ 186975 w 2341610"/>
                  <a:gd name="connsiteY1037" fmla="*/ 1144943 h 2299582"/>
                  <a:gd name="connsiteX1038" fmla="*/ 191255 w 2341610"/>
                  <a:gd name="connsiteY1038" fmla="*/ 1148812 h 2299582"/>
                  <a:gd name="connsiteX1039" fmla="*/ 194036 w 2341610"/>
                  <a:gd name="connsiteY1039" fmla="*/ 1151980 h 2299582"/>
                  <a:gd name="connsiteX1040" fmla="*/ 196527 w 2341610"/>
                  <a:gd name="connsiteY1040" fmla="*/ 1156333 h 2299582"/>
                  <a:gd name="connsiteX1041" fmla="*/ 195753 w 2341610"/>
                  <a:gd name="connsiteY1041" fmla="*/ 1160782 h 2299582"/>
                  <a:gd name="connsiteX1042" fmla="*/ 200855 w 2341610"/>
                  <a:gd name="connsiteY1042" fmla="*/ 1161628 h 2299582"/>
                  <a:gd name="connsiteX1043" fmla="*/ 205716 w 2341610"/>
                  <a:gd name="connsiteY1043" fmla="*/ 1164337 h 2299582"/>
                  <a:gd name="connsiteX1044" fmla="*/ 209295 w 2341610"/>
                  <a:gd name="connsiteY1044" fmla="*/ 1168448 h 2299582"/>
                  <a:gd name="connsiteX1045" fmla="*/ 213503 w 2341610"/>
                  <a:gd name="connsiteY1045" fmla="*/ 1168399 h 2299582"/>
                  <a:gd name="connsiteX1046" fmla="*/ 217734 w 2341610"/>
                  <a:gd name="connsiteY1046" fmla="*/ 1170334 h 2299582"/>
                  <a:gd name="connsiteX1047" fmla="*/ 220128 w 2341610"/>
                  <a:gd name="connsiteY1047" fmla="*/ 1174783 h 2299582"/>
                  <a:gd name="connsiteX1048" fmla="*/ 224699 w 2341610"/>
                  <a:gd name="connsiteY1048" fmla="*/ 1174421 h 2299582"/>
                  <a:gd name="connsiteX1049" fmla="*/ 229825 w 2341610"/>
                  <a:gd name="connsiteY1049" fmla="*/ 1175775 h 2299582"/>
                  <a:gd name="connsiteX1050" fmla="*/ 232219 w 2341610"/>
                  <a:gd name="connsiteY1050" fmla="*/ 1179450 h 2299582"/>
                  <a:gd name="connsiteX1051" fmla="*/ 235992 w 2341610"/>
                  <a:gd name="connsiteY1051" fmla="*/ 1181699 h 2299582"/>
                  <a:gd name="connsiteX1052" fmla="*/ 236354 w 2341610"/>
                  <a:gd name="connsiteY1052" fmla="*/ 1186052 h 2299582"/>
                  <a:gd name="connsiteX1053" fmla="*/ 240852 w 2341610"/>
                  <a:gd name="connsiteY1053" fmla="*/ 1187092 h 2299582"/>
                  <a:gd name="connsiteX1054" fmla="*/ 245374 w 2341610"/>
                  <a:gd name="connsiteY1054" fmla="*/ 1192218 h 2299582"/>
                  <a:gd name="connsiteX1055" fmla="*/ 250428 w 2341610"/>
                  <a:gd name="connsiteY1055" fmla="*/ 1197974 h 2299582"/>
                  <a:gd name="connsiteX1056" fmla="*/ 253040 w 2341610"/>
                  <a:gd name="connsiteY1056" fmla="*/ 1202230 h 2299582"/>
                  <a:gd name="connsiteX1057" fmla="*/ 257973 w 2341610"/>
                  <a:gd name="connsiteY1057" fmla="*/ 1202859 h 2299582"/>
                  <a:gd name="connsiteX1058" fmla="*/ 262132 w 2341610"/>
                  <a:gd name="connsiteY1058" fmla="*/ 1203439 h 2299582"/>
                  <a:gd name="connsiteX1059" fmla="*/ 265397 w 2341610"/>
                  <a:gd name="connsiteY1059" fmla="*/ 1208928 h 2299582"/>
                  <a:gd name="connsiteX1060" fmla="*/ 264986 w 2341610"/>
                  <a:gd name="connsiteY1060" fmla="*/ 1213402 h 2299582"/>
                  <a:gd name="connsiteX1061" fmla="*/ 266413 w 2341610"/>
                  <a:gd name="connsiteY1061" fmla="*/ 1218456 h 2299582"/>
                  <a:gd name="connsiteX1062" fmla="*/ 270185 w 2341610"/>
                  <a:gd name="connsiteY1062" fmla="*/ 1220995 h 2299582"/>
                  <a:gd name="connsiteX1063" fmla="*/ 274392 w 2341610"/>
                  <a:gd name="connsiteY1063" fmla="*/ 1222688 h 2299582"/>
                  <a:gd name="connsiteX1064" fmla="*/ 277826 w 2341610"/>
                  <a:gd name="connsiteY1064" fmla="*/ 1226315 h 2299582"/>
                  <a:gd name="connsiteX1065" fmla="*/ 279761 w 2341610"/>
                  <a:gd name="connsiteY1065" fmla="*/ 1230015 h 2299582"/>
                  <a:gd name="connsiteX1066" fmla="*/ 280752 w 2341610"/>
                  <a:gd name="connsiteY1066" fmla="*/ 1234875 h 2299582"/>
                  <a:gd name="connsiteX1067" fmla="*/ 281502 w 2341610"/>
                  <a:gd name="connsiteY1067" fmla="*/ 1239228 h 2299582"/>
                  <a:gd name="connsiteX1068" fmla="*/ 282977 w 2341610"/>
                  <a:gd name="connsiteY1068" fmla="*/ 1244427 h 2299582"/>
                  <a:gd name="connsiteX1069" fmla="*/ 283219 w 2341610"/>
                  <a:gd name="connsiteY1069" fmla="*/ 1248804 h 2299582"/>
                  <a:gd name="connsiteX1070" fmla="*/ 283412 w 2341610"/>
                  <a:gd name="connsiteY1070" fmla="*/ 1253109 h 2299582"/>
                  <a:gd name="connsiteX1071" fmla="*/ 283316 w 2341610"/>
                  <a:gd name="connsiteY1071" fmla="*/ 1258477 h 2299582"/>
                  <a:gd name="connsiteX1072" fmla="*/ 285734 w 2341610"/>
                  <a:gd name="connsiteY1072" fmla="*/ 1262370 h 2299582"/>
                  <a:gd name="connsiteX1073" fmla="*/ 283388 w 2341610"/>
                  <a:gd name="connsiteY1073" fmla="*/ 1267545 h 2299582"/>
                  <a:gd name="connsiteX1074" fmla="*/ 287620 w 2341610"/>
                  <a:gd name="connsiteY1074" fmla="*/ 1271173 h 2299582"/>
                  <a:gd name="connsiteX1075" fmla="*/ 291054 w 2341610"/>
                  <a:gd name="connsiteY1075" fmla="*/ 1274123 h 2299582"/>
                  <a:gd name="connsiteX1076" fmla="*/ 290812 w 2341610"/>
                  <a:gd name="connsiteY1076" fmla="*/ 1279467 h 2299582"/>
                  <a:gd name="connsiteX1077" fmla="*/ 294101 w 2341610"/>
                  <a:gd name="connsiteY1077" fmla="*/ 1282828 h 2299582"/>
                  <a:gd name="connsiteX1078" fmla="*/ 298091 w 2341610"/>
                  <a:gd name="connsiteY1078" fmla="*/ 1287882 h 2299582"/>
                  <a:gd name="connsiteX1079" fmla="*/ 299058 w 2341610"/>
                  <a:gd name="connsiteY1079" fmla="*/ 1292646 h 2299582"/>
                  <a:gd name="connsiteX1080" fmla="*/ 301355 w 2341610"/>
                  <a:gd name="connsiteY1080" fmla="*/ 1296515 h 2299582"/>
                  <a:gd name="connsiteX1081" fmla="*/ 305152 w 2341610"/>
                  <a:gd name="connsiteY1081" fmla="*/ 1299079 h 2299582"/>
                  <a:gd name="connsiteX1082" fmla="*/ 308005 w 2341610"/>
                  <a:gd name="connsiteY1082" fmla="*/ 1302803 h 2299582"/>
                  <a:gd name="connsiteX1083" fmla="*/ 307739 w 2341610"/>
                  <a:gd name="connsiteY1083" fmla="*/ 1307445 h 2299582"/>
                  <a:gd name="connsiteX1084" fmla="*/ 309215 w 2341610"/>
                  <a:gd name="connsiteY1084" fmla="*/ 1312258 h 2299582"/>
                  <a:gd name="connsiteX1085" fmla="*/ 310182 w 2341610"/>
                  <a:gd name="connsiteY1085" fmla="*/ 1317021 h 2299582"/>
                  <a:gd name="connsiteX1086" fmla="*/ 309384 w 2341610"/>
                  <a:gd name="connsiteY1086" fmla="*/ 1321156 h 2299582"/>
                  <a:gd name="connsiteX1087" fmla="*/ 308320 w 2341610"/>
                  <a:gd name="connsiteY1087" fmla="*/ 1326186 h 2299582"/>
                  <a:gd name="connsiteX1088" fmla="*/ 307981 w 2341610"/>
                  <a:gd name="connsiteY1088" fmla="*/ 1330443 h 2299582"/>
                  <a:gd name="connsiteX1089" fmla="*/ 308271 w 2341610"/>
                  <a:gd name="connsiteY1089" fmla="*/ 1334820 h 2299582"/>
                  <a:gd name="connsiteX1090" fmla="*/ 305539 w 2341610"/>
                  <a:gd name="connsiteY1090" fmla="*/ 1338785 h 2299582"/>
                  <a:gd name="connsiteX1091" fmla="*/ 305805 w 2341610"/>
                  <a:gd name="connsiteY1091" fmla="*/ 1343815 h 2299582"/>
                  <a:gd name="connsiteX1092" fmla="*/ 306603 w 2341610"/>
                  <a:gd name="connsiteY1092" fmla="*/ 1348555 h 2299582"/>
                  <a:gd name="connsiteX1093" fmla="*/ 306869 w 2341610"/>
                  <a:gd name="connsiteY1093" fmla="*/ 1353294 h 2299582"/>
                  <a:gd name="connsiteX1094" fmla="*/ 305902 w 2341610"/>
                  <a:gd name="connsiteY1094" fmla="*/ 1357623 h 2299582"/>
                  <a:gd name="connsiteX1095" fmla="*/ 307474 w 2341610"/>
                  <a:gd name="connsiteY1095" fmla="*/ 1361589 h 2299582"/>
                  <a:gd name="connsiteX1096" fmla="*/ 306990 w 2341610"/>
                  <a:gd name="connsiteY1096" fmla="*/ 1366643 h 2299582"/>
                  <a:gd name="connsiteX1097" fmla="*/ 308876 w 2341610"/>
                  <a:gd name="connsiteY1097" fmla="*/ 1372108 h 2299582"/>
                  <a:gd name="connsiteX1098" fmla="*/ 312044 w 2341610"/>
                  <a:gd name="connsiteY1098" fmla="*/ 1377525 h 2299582"/>
                  <a:gd name="connsiteX1099" fmla="*/ 314873 w 2341610"/>
                  <a:gd name="connsiteY1099" fmla="*/ 1381636 h 2299582"/>
                  <a:gd name="connsiteX1100" fmla="*/ 315937 w 2341610"/>
                  <a:gd name="connsiteY1100" fmla="*/ 1386593 h 2299582"/>
                  <a:gd name="connsiteX1101" fmla="*/ 318234 w 2341610"/>
                  <a:gd name="connsiteY1101" fmla="*/ 1392034 h 2299582"/>
                  <a:gd name="connsiteX1102" fmla="*/ 322176 w 2341610"/>
                  <a:gd name="connsiteY1102" fmla="*/ 1397451 h 2299582"/>
                  <a:gd name="connsiteX1103" fmla="*/ 324062 w 2341610"/>
                  <a:gd name="connsiteY1103" fmla="*/ 1401175 h 2299582"/>
                  <a:gd name="connsiteX1104" fmla="*/ 324135 w 2341610"/>
                  <a:gd name="connsiteY1104" fmla="*/ 1405866 h 2299582"/>
                  <a:gd name="connsiteX1105" fmla="*/ 326263 w 2341610"/>
                  <a:gd name="connsiteY1105" fmla="*/ 1409590 h 2299582"/>
                  <a:gd name="connsiteX1106" fmla="*/ 326843 w 2341610"/>
                  <a:gd name="connsiteY1106" fmla="*/ 1413919 h 2299582"/>
                  <a:gd name="connsiteX1107" fmla="*/ 327665 w 2341610"/>
                  <a:gd name="connsiteY1107" fmla="*/ 1418900 h 2299582"/>
                  <a:gd name="connsiteX1108" fmla="*/ 328077 w 2341610"/>
                  <a:gd name="connsiteY1108" fmla="*/ 1423519 h 2299582"/>
                  <a:gd name="connsiteX1109" fmla="*/ 331776 w 2341610"/>
                  <a:gd name="connsiteY1109" fmla="*/ 1429734 h 2299582"/>
                  <a:gd name="connsiteX1110" fmla="*/ 335065 w 2341610"/>
                  <a:gd name="connsiteY1110" fmla="*/ 1432272 h 2299582"/>
                  <a:gd name="connsiteX1111" fmla="*/ 338450 w 2341610"/>
                  <a:gd name="connsiteY1111" fmla="*/ 1434884 h 2299582"/>
                  <a:gd name="connsiteX1112" fmla="*/ 340941 w 2341610"/>
                  <a:gd name="connsiteY1112" fmla="*/ 1438826 h 2299582"/>
                  <a:gd name="connsiteX1113" fmla="*/ 344690 w 2341610"/>
                  <a:gd name="connsiteY1113" fmla="*/ 1442211 h 2299582"/>
                  <a:gd name="connsiteX1114" fmla="*/ 348438 w 2341610"/>
                  <a:gd name="connsiteY1114" fmla="*/ 1445572 h 2299582"/>
                  <a:gd name="connsiteX1115" fmla="*/ 352113 w 2341610"/>
                  <a:gd name="connsiteY1115" fmla="*/ 1448692 h 2299582"/>
                  <a:gd name="connsiteX1116" fmla="*/ 354556 w 2341610"/>
                  <a:gd name="connsiteY1116" fmla="*/ 1452271 h 2299582"/>
                  <a:gd name="connsiteX1117" fmla="*/ 357627 w 2341610"/>
                  <a:gd name="connsiteY1117" fmla="*/ 1455681 h 2299582"/>
                  <a:gd name="connsiteX1118" fmla="*/ 361544 w 2341610"/>
                  <a:gd name="connsiteY1118" fmla="*/ 1458268 h 2299582"/>
                  <a:gd name="connsiteX1119" fmla="*/ 365752 w 2341610"/>
                  <a:gd name="connsiteY1119" fmla="*/ 1457663 h 2299582"/>
                  <a:gd name="connsiteX1120" fmla="*/ 370153 w 2341610"/>
                  <a:gd name="connsiteY1120" fmla="*/ 1459961 h 2299582"/>
                  <a:gd name="connsiteX1121" fmla="*/ 375352 w 2341610"/>
                  <a:gd name="connsiteY1121" fmla="*/ 1462307 h 2299582"/>
                  <a:gd name="connsiteX1122" fmla="*/ 379173 w 2341610"/>
                  <a:gd name="connsiteY1122" fmla="*/ 1465305 h 2299582"/>
                  <a:gd name="connsiteX1123" fmla="*/ 380987 w 2341610"/>
                  <a:gd name="connsiteY1123" fmla="*/ 1469561 h 2299582"/>
                  <a:gd name="connsiteX1124" fmla="*/ 384130 w 2341610"/>
                  <a:gd name="connsiteY1124" fmla="*/ 1472874 h 2299582"/>
                  <a:gd name="connsiteX1125" fmla="*/ 385775 w 2341610"/>
                  <a:gd name="connsiteY1125" fmla="*/ 1477662 h 2299582"/>
                  <a:gd name="connsiteX1126" fmla="*/ 388822 w 2341610"/>
                  <a:gd name="connsiteY1126" fmla="*/ 1481894 h 2299582"/>
                  <a:gd name="connsiteX1127" fmla="*/ 391191 w 2341610"/>
                  <a:gd name="connsiteY1127" fmla="*/ 1486875 h 2299582"/>
                  <a:gd name="connsiteX1128" fmla="*/ 395907 w 2341610"/>
                  <a:gd name="connsiteY1128" fmla="*/ 1491857 h 2299582"/>
                  <a:gd name="connsiteX1129" fmla="*/ 401033 w 2341610"/>
                  <a:gd name="connsiteY1129" fmla="*/ 1494348 h 2299582"/>
                  <a:gd name="connsiteX1130" fmla="*/ 403790 w 2341610"/>
                  <a:gd name="connsiteY1130" fmla="*/ 1497854 h 2299582"/>
                  <a:gd name="connsiteX1131" fmla="*/ 407369 w 2341610"/>
                  <a:gd name="connsiteY1131" fmla="*/ 1501119 h 2299582"/>
                  <a:gd name="connsiteX1132" fmla="*/ 410368 w 2341610"/>
                  <a:gd name="connsiteY1132" fmla="*/ 1504262 h 2299582"/>
                  <a:gd name="connsiteX1133" fmla="*/ 416051 w 2341610"/>
                  <a:gd name="connsiteY1133" fmla="*/ 1508204 h 2299582"/>
                  <a:gd name="connsiteX1134" fmla="*/ 419968 w 2341610"/>
                  <a:gd name="connsiteY1134" fmla="*/ 1510695 h 2299582"/>
                  <a:gd name="connsiteX1135" fmla="*/ 423861 w 2341610"/>
                  <a:gd name="connsiteY1135" fmla="*/ 1512677 h 2299582"/>
                  <a:gd name="connsiteX1136" fmla="*/ 428286 w 2341610"/>
                  <a:gd name="connsiteY1136" fmla="*/ 1512436 h 2299582"/>
                  <a:gd name="connsiteX1137" fmla="*/ 433292 w 2341610"/>
                  <a:gd name="connsiteY1137" fmla="*/ 1513548 h 2299582"/>
                  <a:gd name="connsiteX1138" fmla="*/ 437983 w 2341610"/>
                  <a:gd name="connsiteY1138" fmla="*/ 1515628 h 2299582"/>
                  <a:gd name="connsiteX1139" fmla="*/ 442239 w 2341610"/>
                  <a:gd name="connsiteY1139" fmla="*/ 1516426 h 2299582"/>
                  <a:gd name="connsiteX1140" fmla="*/ 447826 w 2341610"/>
                  <a:gd name="connsiteY1140" fmla="*/ 1518118 h 2299582"/>
                  <a:gd name="connsiteX1141" fmla="*/ 451695 w 2341610"/>
                  <a:gd name="connsiteY1141" fmla="*/ 1520368 h 2299582"/>
                  <a:gd name="connsiteX1142" fmla="*/ 455564 w 2341610"/>
                  <a:gd name="connsiteY1142" fmla="*/ 1522931 h 2299582"/>
                  <a:gd name="connsiteX1143" fmla="*/ 459505 w 2341610"/>
                  <a:gd name="connsiteY1143" fmla="*/ 1524430 h 2299582"/>
                  <a:gd name="connsiteX1144" fmla="*/ 458514 w 2341610"/>
                  <a:gd name="connsiteY1144" fmla="*/ 1530258 h 2299582"/>
                  <a:gd name="connsiteX1145" fmla="*/ 462867 w 2341610"/>
                  <a:gd name="connsiteY1145" fmla="*/ 1530403 h 2299582"/>
                  <a:gd name="connsiteX1146" fmla="*/ 465164 w 2341610"/>
                  <a:gd name="connsiteY1146" fmla="*/ 1534707 h 2299582"/>
                  <a:gd name="connsiteX1147" fmla="*/ 469347 w 2341610"/>
                  <a:gd name="connsiteY1147" fmla="*/ 1540583 h 2299582"/>
                  <a:gd name="connsiteX1148" fmla="*/ 474329 w 2341610"/>
                  <a:gd name="connsiteY1148" fmla="*/ 1541624 h 2299582"/>
                  <a:gd name="connsiteX1149" fmla="*/ 478343 w 2341610"/>
                  <a:gd name="connsiteY1149" fmla="*/ 1543195 h 2299582"/>
                  <a:gd name="connsiteX1150" fmla="*/ 481172 w 2341610"/>
                  <a:gd name="connsiteY1150" fmla="*/ 1546629 h 2299582"/>
                  <a:gd name="connsiteX1151" fmla="*/ 485283 w 2341610"/>
                  <a:gd name="connsiteY1151" fmla="*/ 1545662 h 2299582"/>
                  <a:gd name="connsiteX1152" fmla="*/ 490168 w 2341610"/>
                  <a:gd name="connsiteY1152" fmla="*/ 1548056 h 2299582"/>
                  <a:gd name="connsiteX1153" fmla="*/ 494424 w 2341610"/>
                  <a:gd name="connsiteY1153" fmla="*/ 1549144 h 2299582"/>
                  <a:gd name="connsiteX1154" fmla="*/ 499091 w 2341610"/>
                  <a:gd name="connsiteY1154" fmla="*/ 1548467 h 2299582"/>
                  <a:gd name="connsiteX1155" fmla="*/ 502066 w 2341610"/>
                  <a:gd name="connsiteY1155" fmla="*/ 1551368 h 2299582"/>
                  <a:gd name="connsiteX1156" fmla="*/ 503662 w 2341610"/>
                  <a:gd name="connsiteY1156" fmla="*/ 1556060 h 2299582"/>
                  <a:gd name="connsiteX1157" fmla="*/ 507772 w 2341610"/>
                  <a:gd name="connsiteY1157" fmla="*/ 1557583 h 2299582"/>
                  <a:gd name="connsiteX1158" fmla="*/ 510384 w 2341610"/>
                  <a:gd name="connsiteY1158" fmla="*/ 1561429 h 2299582"/>
                  <a:gd name="connsiteX1159" fmla="*/ 512826 w 2341610"/>
                  <a:gd name="connsiteY1159" fmla="*/ 1567329 h 2299582"/>
                  <a:gd name="connsiteX1160" fmla="*/ 516744 w 2341610"/>
                  <a:gd name="connsiteY1160" fmla="*/ 1569239 h 2299582"/>
                  <a:gd name="connsiteX1161" fmla="*/ 519646 w 2341610"/>
                  <a:gd name="connsiteY1161" fmla="*/ 1572504 h 2299582"/>
                  <a:gd name="connsiteX1162" fmla="*/ 524168 w 2341610"/>
                  <a:gd name="connsiteY1162" fmla="*/ 1575018 h 2299582"/>
                  <a:gd name="connsiteX1163" fmla="*/ 527844 w 2341610"/>
                  <a:gd name="connsiteY1163" fmla="*/ 1577800 h 2299582"/>
                  <a:gd name="connsiteX1164" fmla="*/ 531906 w 2341610"/>
                  <a:gd name="connsiteY1164" fmla="*/ 1579855 h 2299582"/>
                  <a:gd name="connsiteX1165" fmla="*/ 535001 w 2341610"/>
                  <a:gd name="connsiteY1165" fmla="*/ 1575043 h 2299582"/>
                  <a:gd name="connsiteX1166" fmla="*/ 538919 w 2341610"/>
                  <a:gd name="connsiteY1166" fmla="*/ 1576542 h 2299582"/>
                  <a:gd name="connsiteX1167" fmla="*/ 536549 w 2341610"/>
                  <a:gd name="connsiteY1167" fmla="*/ 1579976 h 2299582"/>
                  <a:gd name="connsiteX1168" fmla="*/ 541966 w 2341610"/>
                  <a:gd name="connsiteY1168" fmla="*/ 1579299 h 2299582"/>
                  <a:gd name="connsiteX1169" fmla="*/ 540998 w 2341610"/>
                  <a:gd name="connsiteY1169" fmla="*/ 1583482 h 2299582"/>
                  <a:gd name="connsiteX1170" fmla="*/ 545303 w 2341610"/>
                  <a:gd name="connsiteY1170" fmla="*/ 1584571 h 2299582"/>
                  <a:gd name="connsiteX1171" fmla="*/ 548205 w 2341610"/>
                  <a:gd name="connsiteY1171" fmla="*/ 1587690 h 2299582"/>
                  <a:gd name="connsiteX1172" fmla="*/ 552872 w 2341610"/>
                  <a:gd name="connsiteY1172" fmla="*/ 1588391 h 2299582"/>
                  <a:gd name="connsiteX1173" fmla="*/ 557515 w 2341610"/>
                  <a:gd name="connsiteY1173" fmla="*/ 1588150 h 2299582"/>
                  <a:gd name="connsiteX1174" fmla="*/ 562182 w 2341610"/>
                  <a:gd name="connsiteY1174" fmla="*/ 1588004 h 2299582"/>
                  <a:gd name="connsiteX1175" fmla="*/ 566172 w 2341610"/>
                  <a:gd name="connsiteY1175" fmla="*/ 1589673 h 2299582"/>
                  <a:gd name="connsiteX1176" fmla="*/ 570549 w 2341610"/>
                  <a:gd name="connsiteY1176" fmla="*/ 1591704 h 2299582"/>
                  <a:gd name="connsiteX1177" fmla="*/ 574926 w 2341610"/>
                  <a:gd name="connsiteY1177" fmla="*/ 1589600 h 2299582"/>
                  <a:gd name="connsiteX1178" fmla="*/ 578215 w 2341610"/>
                  <a:gd name="connsiteY1178" fmla="*/ 1586312 h 2299582"/>
                  <a:gd name="connsiteX1179" fmla="*/ 581092 w 2341610"/>
                  <a:gd name="connsiteY1179" fmla="*/ 1583095 h 2299582"/>
                  <a:gd name="connsiteX1180" fmla="*/ 580874 w 2341610"/>
                  <a:gd name="connsiteY1180" fmla="*/ 1577195 h 2299582"/>
                  <a:gd name="connsiteX1181" fmla="*/ 583849 w 2341610"/>
                  <a:gd name="connsiteY1181" fmla="*/ 1573930 h 2299582"/>
                  <a:gd name="connsiteX1182" fmla="*/ 585953 w 2341610"/>
                  <a:gd name="connsiteY1182" fmla="*/ 1569312 h 2299582"/>
                  <a:gd name="connsiteX1183" fmla="*/ 590475 w 2341610"/>
                  <a:gd name="connsiteY1183" fmla="*/ 1567909 h 2299582"/>
                  <a:gd name="connsiteX1184" fmla="*/ 594900 w 2341610"/>
                  <a:gd name="connsiteY1184" fmla="*/ 1567111 h 2299582"/>
                  <a:gd name="connsiteX1185" fmla="*/ 597149 w 2341610"/>
                  <a:gd name="connsiteY1185" fmla="*/ 1563436 h 2299582"/>
                  <a:gd name="connsiteX1186" fmla="*/ 599132 w 2341610"/>
                  <a:gd name="connsiteY1186" fmla="*/ 1559615 h 2299582"/>
                  <a:gd name="connsiteX1187" fmla="*/ 602034 w 2341610"/>
                  <a:gd name="connsiteY1187" fmla="*/ 1555794 h 2299582"/>
                  <a:gd name="connsiteX1188" fmla="*/ 603872 w 2341610"/>
                  <a:gd name="connsiteY1188" fmla="*/ 1551345 h 2299582"/>
                  <a:gd name="connsiteX1189" fmla="*/ 609046 w 2341610"/>
                  <a:gd name="connsiteY1189" fmla="*/ 1552360 h 2299582"/>
                  <a:gd name="connsiteX1190" fmla="*/ 614077 w 2341610"/>
                  <a:gd name="connsiteY1190" fmla="*/ 1549918 h 2299582"/>
                  <a:gd name="connsiteX1191" fmla="*/ 617752 w 2341610"/>
                  <a:gd name="connsiteY1191" fmla="*/ 1547862 h 2299582"/>
                  <a:gd name="connsiteX1192" fmla="*/ 622613 w 2341610"/>
                  <a:gd name="connsiteY1192" fmla="*/ 1547089 h 2299582"/>
                  <a:gd name="connsiteX1193" fmla="*/ 626748 w 2341610"/>
                  <a:gd name="connsiteY1193" fmla="*/ 1544380 h 2299582"/>
                  <a:gd name="connsiteX1194" fmla="*/ 625950 w 2341610"/>
                  <a:gd name="connsiteY1194" fmla="*/ 1540197 h 2299582"/>
                  <a:gd name="connsiteX1195" fmla="*/ 621186 w 2341610"/>
                  <a:gd name="connsiteY1195" fmla="*/ 1537440 h 2299582"/>
                  <a:gd name="connsiteX1196" fmla="*/ 621500 w 2341610"/>
                  <a:gd name="connsiteY1196" fmla="*/ 1533256 h 2299582"/>
                  <a:gd name="connsiteX1197" fmla="*/ 623991 w 2341610"/>
                  <a:gd name="connsiteY1197" fmla="*/ 1529895 h 2299582"/>
                  <a:gd name="connsiteX1198" fmla="*/ 624886 w 2341610"/>
                  <a:gd name="connsiteY1198" fmla="*/ 1524599 h 2299582"/>
                  <a:gd name="connsiteX1199" fmla="*/ 626119 w 2341610"/>
                  <a:gd name="connsiteY1199" fmla="*/ 1520053 h 2299582"/>
                  <a:gd name="connsiteX1200" fmla="*/ 630327 w 2341610"/>
                  <a:gd name="connsiteY1200" fmla="*/ 1517659 h 2299582"/>
                  <a:gd name="connsiteX1201" fmla="*/ 633446 w 2341610"/>
                  <a:gd name="connsiteY1201" fmla="*/ 1514153 h 2299582"/>
                  <a:gd name="connsiteX1202" fmla="*/ 636711 w 2341610"/>
                  <a:gd name="connsiteY1202" fmla="*/ 1508688 h 2299582"/>
                  <a:gd name="connsiteX1203" fmla="*/ 637436 w 2341610"/>
                  <a:gd name="connsiteY1203" fmla="*/ 1503319 h 2299582"/>
                  <a:gd name="connsiteX1204" fmla="*/ 637097 w 2341610"/>
                  <a:gd name="connsiteY1204" fmla="*/ 1498749 h 2299582"/>
                  <a:gd name="connsiteX1205" fmla="*/ 639999 w 2341610"/>
                  <a:gd name="connsiteY1205" fmla="*/ 1493115 h 2299582"/>
                  <a:gd name="connsiteX1206" fmla="*/ 643264 w 2341610"/>
                  <a:gd name="connsiteY1206" fmla="*/ 1489536 h 2299582"/>
                  <a:gd name="connsiteX1207" fmla="*/ 642732 w 2341610"/>
                  <a:gd name="connsiteY1207" fmla="*/ 1483998 h 2299582"/>
                  <a:gd name="connsiteX1208" fmla="*/ 645658 w 2341610"/>
                  <a:gd name="connsiteY1208" fmla="*/ 1479742 h 2299582"/>
                  <a:gd name="connsiteX1209" fmla="*/ 649431 w 2341610"/>
                  <a:gd name="connsiteY1209" fmla="*/ 1476671 h 2299582"/>
                  <a:gd name="connsiteX1210" fmla="*/ 649817 w 2341610"/>
                  <a:gd name="connsiteY1210" fmla="*/ 1471423 h 2299582"/>
                  <a:gd name="connsiteX1211" fmla="*/ 651244 w 2341610"/>
                  <a:gd name="connsiteY1211" fmla="*/ 1467216 h 2299582"/>
                  <a:gd name="connsiteX1212" fmla="*/ 655694 w 2341610"/>
                  <a:gd name="connsiteY1212" fmla="*/ 1467288 h 2299582"/>
                  <a:gd name="connsiteX1213" fmla="*/ 656661 w 2341610"/>
                  <a:gd name="connsiteY1213" fmla="*/ 1461726 h 2299582"/>
                  <a:gd name="connsiteX1214" fmla="*/ 657483 w 2341610"/>
                  <a:gd name="connsiteY1214" fmla="*/ 1457495 h 2299582"/>
                  <a:gd name="connsiteX1215" fmla="*/ 661618 w 2341610"/>
                  <a:gd name="connsiteY1215" fmla="*/ 1454641 h 2299582"/>
                  <a:gd name="connsiteX1216" fmla="*/ 665149 w 2341610"/>
                  <a:gd name="connsiteY1216" fmla="*/ 1451449 h 2299582"/>
                  <a:gd name="connsiteX1217" fmla="*/ 665511 w 2341610"/>
                  <a:gd name="connsiteY1217" fmla="*/ 1446371 h 2299582"/>
                  <a:gd name="connsiteX1218" fmla="*/ 667228 w 2341610"/>
                  <a:gd name="connsiteY1218" fmla="*/ 1441631 h 2299582"/>
                  <a:gd name="connsiteX1219" fmla="*/ 670203 w 2341610"/>
                  <a:gd name="connsiteY1219" fmla="*/ 1436674 h 2299582"/>
                  <a:gd name="connsiteX1220" fmla="*/ 676877 w 2341610"/>
                  <a:gd name="connsiteY1220" fmla="*/ 1438754 h 2299582"/>
                  <a:gd name="connsiteX1221" fmla="*/ 681036 w 2341610"/>
                  <a:gd name="connsiteY1221" fmla="*/ 1437254 h 2299582"/>
                  <a:gd name="connsiteX1222" fmla="*/ 685147 w 2341610"/>
                  <a:gd name="connsiteY1222" fmla="*/ 1435779 h 2299582"/>
                  <a:gd name="connsiteX1223" fmla="*/ 689234 w 2341610"/>
                  <a:gd name="connsiteY1223" fmla="*/ 1434908 h 2299582"/>
                  <a:gd name="connsiteX1224" fmla="*/ 692910 w 2341610"/>
                  <a:gd name="connsiteY1224" fmla="*/ 1437472 h 2299582"/>
                  <a:gd name="connsiteX1225" fmla="*/ 697311 w 2341610"/>
                  <a:gd name="connsiteY1225" fmla="*/ 1435634 h 2299582"/>
                  <a:gd name="connsiteX1226" fmla="*/ 700889 w 2341610"/>
                  <a:gd name="connsiteY1226" fmla="*/ 1432998 h 2299582"/>
                  <a:gd name="connsiteX1227" fmla="*/ 705363 w 2341610"/>
                  <a:gd name="connsiteY1227" fmla="*/ 1430120 h 2299582"/>
                  <a:gd name="connsiteX1228" fmla="*/ 709740 w 2341610"/>
                  <a:gd name="connsiteY1228" fmla="*/ 1431015 h 2299582"/>
                  <a:gd name="connsiteX1229" fmla="*/ 713658 w 2341610"/>
                  <a:gd name="connsiteY1229" fmla="*/ 1432829 h 2299582"/>
                  <a:gd name="connsiteX1230" fmla="*/ 717575 w 2341610"/>
                  <a:gd name="connsiteY1230" fmla="*/ 1434619 h 2299582"/>
                  <a:gd name="connsiteX1231" fmla="*/ 722000 w 2341610"/>
                  <a:gd name="connsiteY1231" fmla="*/ 1435561 h 2299582"/>
                  <a:gd name="connsiteX1232" fmla="*/ 723476 w 2341610"/>
                  <a:gd name="connsiteY1232" fmla="*/ 1431426 h 2299582"/>
                  <a:gd name="connsiteX1233" fmla="*/ 726160 w 2341610"/>
                  <a:gd name="connsiteY1233" fmla="*/ 1426928 h 2299582"/>
                  <a:gd name="connsiteX1234" fmla="*/ 728723 w 2341610"/>
                  <a:gd name="connsiteY1234" fmla="*/ 1421197 h 2299582"/>
                  <a:gd name="connsiteX1235" fmla="*/ 730827 w 2341610"/>
                  <a:gd name="connsiteY1235" fmla="*/ 1417570 h 2299582"/>
                  <a:gd name="connsiteX1236" fmla="*/ 733777 w 2341610"/>
                  <a:gd name="connsiteY1236" fmla="*/ 1414088 h 2299582"/>
                  <a:gd name="connsiteX1237" fmla="*/ 737501 w 2341610"/>
                  <a:gd name="connsiteY1237" fmla="*/ 1412105 h 2299582"/>
                  <a:gd name="connsiteX1238" fmla="*/ 741902 w 2341610"/>
                  <a:gd name="connsiteY1238" fmla="*/ 1414281 h 2299582"/>
                  <a:gd name="connsiteX1239" fmla="*/ 746569 w 2341610"/>
                  <a:gd name="connsiteY1239" fmla="*/ 1415442 h 2299582"/>
                  <a:gd name="connsiteX1240" fmla="*/ 750970 w 2341610"/>
                  <a:gd name="connsiteY1240" fmla="*/ 1416941 h 2299582"/>
                  <a:gd name="connsiteX1241" fmla="*/ 753775 w 2341610"/>
                  <a:gd name="connsiteY1241" fmla="*/ 1421318 h 2299582"/>
                  <a:gd name="connsiteX1242" fmla="*/ 758418 w 2341610"/>
                  <a:gd name="connsiteY1242" fmla="*/ 1422092 h 2299582"/>
                  <a:gd name="connsiteX1243" fmla="*/ 762143 w 2341610"/>
                  <a:gd name="connsiteY1243" fmla="*/ 1425139 h 2299582"/>
                  <a:gd name="connsiteX1244" fmla="*/ 765721 w 2341610"/>
                  <a:gd name="connsiteY1244" fmla="*/ 1428355 h 2299582"/>
                  <a:gd name="connsiteX1245" fmla="*/ 770292 w 2341610"/>
                  <a:gd name="connsiteY1245" fmla="*/ 1431402 h 2299582"/>
                  <a:gd name="connsiteX1246" fmla="*/ 774233 w 2341610"/>
                  <a:gd name="connsiteY1246" fmla="*/ 1432805 h 2299582"/>
                  <a:gd name="connsiteX1247" fmla="*/ 779650 w 2341610"/>
                  <a:gd name="connsiteY1247" fmla="*/ 1433264 h 2299582"/>
                  <a:gd name="connsiteX1248" fmla="*/ 784994 w 2341610"/>
                  <a:gd name="connsiteY1248" fmla="*/ 1435054 h 2299582"/>
                  <a:gd name="connsiteX1249" fmla="*/ 787848 w 2341610"/>
                  <a:gd name="connsiteY1249" fmla="*/ 1431813 h 2299582"/>
                  <a:gd name="connsiteX1250" fmla="*/ 792394 w 2341610"/>
                  <a:gd name="connsiteY1250" fmla="*/ 1433071 h 2299582"/>
                  <a:gd name="connsiteX1251" fmla="*/ 796505 w 2341610"/>
                  <a:gd name="connsiteY1251" fmla="*/ 1433796 h 2299582"/>
                  <a:gd name="connsiteX1252" fmla="*/ 798633 w 2341610"/>
                  <a:gd name="connsiteY1252" fmla="*/ 1429831 h 2299582"/>
                  <a:gd name="connsiteX1253" fmla="*/ 800882 w 2341610"/>
                  <a:gd name="connsiteY1253" fmla="*/ 1433675 h 2299582"/>
                  <a:gd name="connsiteX1254" fmla="*/ 805960 w 2341610"/>
                  <a:gd name="connsiteY1254" fmla="*/ 1434328 h 2299582"/>
                  <a:gd name="connsiteX1255" fmla="*/ 810240 w 2341610"/>
                  <a:gd name="connsiteY1255" fmla="*/ 1434715 h 2299582"/>
                  <a:gd name="connsiteX1256" fmla="*/ 814448 w 2341610"/>
                  <a:gd name="connsiteY1256" fmla="*/ 1435126 h 2299582"/>
                  <a:gd name="connsiteX1257" fmla="*/ 820953 w 2341610"/>
                  <a:gd name="connsiteY1257" fmla="*/ 1433313 h 2299582"/>
                  <a:gd name="connsiteX1258" fmla="*/ 824556 w 2341610"/>
                  <a:gd name="connsiteY1258" fmla="*/ 1437133 h 2299582"/>
                  <a:gd name="connsiteX1259" fmla="*/ 826684 w 2341610"/>
                  <a:gd name="connsiteY1259" fmla="*/ 1433071 h 2299582"/>
                  <a:gd name="connsiteX1260" fmla="*/ 828401 w 2341610"/>
                  <a:gd name="connsiteY1260" fmla="*/ 1437496 h 2299582"/>
                  <a:gd name="connsiteX1261" fmla="*/ 832851 w 2341610"/>
                  <a:gd name="connsiteY1261" fmla="*/ 1439769 h 2299582"/>
                  <a:gd name="connsiteX1262" fmla="*/ 837373 w 2341610"/>
                  <a:gd name="connsiteY1262" fmla="*/ 1439721 h 2299582"/>
                  <a:gd name="connsiteX1263" fmla="*/ 841580 w 2341610"/>
                  <a:gd name="connsiteY1263" fmla="*/ 1441293 h 2299582"/>
                  <a:gd name="connsiteX1264" fmla="*/ 845764 w 2341610"/>
                  <a:gd name="connsiteY1264" fmla="*/ 1441945 h 2299582"/>
                  <a:gd name="connsiteX1265" fmla="*/ 850286 w 2341610"/>
                  <a:gd name="connsiteY1265" fmla="*/ 1443251 h 2299582"/>
                  <a:gd name="connsiteX1266" fmla="*/ 854808 w 2341610"/>
                  <a:gd name="connsiteY1266" fmla="*/ 1443469 h 2299582"/>
                  <a:gd name="connsiteX1267" fmla="*/ 857855 w 2341610"/>
                  <a:gd name="connsiteY1267" fmla="*/ 1446903 h 2299582"/>
                  <a:gd name="connsiteX1268" fmla="*/ 861361 w 2341610"/>
                  <a:gd name="connsiteY1268" fmla="*/ 1444073 h 2299582"/>
                  <a:gd name="connsiteX1269" fmla="*/ 865762 w 2341610"/>
                  <a:gd name="connsiteY1269" fmla="*/ 1443372 h 2299582"/>
                  <a:gd name="connsiteX1270" fmla="*/ 870405 w 2341610"/>
                  <a:gd name="connsiteY1270" fmla="*/ 1444219 h 2299582"/>
                  <a:gd name="connsiteX1271" fmla="*/ 872751 w 2341610"/>
                  <a:gd name="connsiteY1271" fmla="*/ 1438947 h 2299582"/>
                  <a:gd name="connsiteX1272" fmla="*/ 876958 w 2341610"/>
                  <a:gd name="connsiteY1272" fmla="*/ 1435755 h 2299582"/>
                  <a:gd name="connsiteX1273" fmla="*/ 878965 w 2341610"/>
                  <a:gd name="connsiteY1273" fmla="*/ 1439600 h 2299582"/>
                  <a:gd name="connsiteX1274" fmla="*/ 878192 w 2341610"/>
                  <a:gd name="connsiteY1274" fmla="*/ 1446346 h 2299582"/>
                  <a:gd name="connsiteX1275" fmla="*/ 882423 w 2341610"/>
                  <a:gd name="connsiteY1275" fmla="*/ 1446129 h 2299582"/>
                  <a:gd name="connsiteX1276" fmla="*/ 886486 w 2341610"/>
                  <a:gd name="connsiteY1276" fmla="*/ 1445355 h 2299582"/>
                  <a:gd name="connsiteX1277" fmla="*/ 889823 w 2341610"/>
                  <a:gd name="connsiteY1277" fmla="*/ 1442066 h 2299582"/>
                  <a:gd name="connsiteX1278" fmla="*/ 894152 w 2341610"/>
                  <a:gd name="connsiteY1278" fmla="*/ 1443251 h 2299582"/>
                  <a:gd name="connsiteX1279" fmla="*/ 894321 w 2341610"/>
                  <a:gd name="connsiteY1279" fmla="*/ 1449055 h 2299582"/>
                  <a:gd name="connsiteX1280" fmla="*/ 898432 w 2341610"/>
                  <a:gd name="connsiteY1280" fmla="*/ 1448354 h 2299582"/>
                  <a:gd name="connsiteX1281" fmla="*/ 902615 w 2341610"/>
                  <a:gd name="connsiteY1281" fmla="*/ 1445984 h 2299582"/>
                  <a:gd name="connsiteX1282" fmla="*/ 900656 w 2341610"/>
                  <a:gd name="connsiteY1282" fmla="*/ 1449828 h 2299582"/>
                  <a:gd name="connsiteX1283" fmla="*/ 903776 w 2341610"/>
                  <a:gd name="connsiteY1283" fmla="*/ 1453601 h 2299582"/>
                  <a:gd name="connsiteX1284" fmla="*/ 903293 w 2341610"/>
                  <a:gd name="connsiteY1284" fmla="*/ 1458292 h 2299582"/>
                  <a:gd name="connsiteX1285" fmla="*/ 908032 w 2341610"/>
                  <a:gd name="connsiteY1285" fmla="*/ 1461799 h 2299582"/>
                  <a:gd name="connsiteX1286" fmla="*/ 908782 w 2341610"/>
                  <a:gd name="connsiteY1286" fmla="*/ 1468473 h 2299582"/>
                  <a:gd name="connsiteX1287" fmla="*/ 910257 w 2341610"/>
                  <a:gd name="connsiteY1287" fmla="*/ 1472415 h 2299582"/>
                  <a:gd name="connsiteX1288" fmla="*/ 917366 w 2341610"/>
                  <a:gd name="connsiteY1288" fmla="*/ 1470722 h 2299582"/>
                  <a:gd name="connsiteX1289" fmla="*/ 920292 w 2341610"/>
                  <a:gd name="connsiteY1289" fmla="*/ 1474228 h 2299582"/>
                  <a:gd name="connsiteX1290" fmla="*/ 918479 w 2341610"/>
                  <a:gd name="connsiteY1290" fmla="*/ 1478315 h 2299582"/>
                  <a:gd name="connsiteX1291" fmla="*/ 917318 w 2341610"/>
                  <a:gd name="connsiteY1291" fmla="*/ 1482910 h 2299582"/>
                  <a:gd name="connsiteX1292" fmla="*/ 917995 w 2341610"/>
                  <a:gd name="connsiteY1292" fmla="*/ 1487601 h 2299582"/>
                  <a:gd name="connsiteX1293" fmla="*/ 922952 w 2341610"/>
                  <a:gd name="connsiteY1293" fmla="*/ 1486900 h 2299582"/>
                  <a:gd name="connsiteX1294" fmla="*/ 923194 w 2341610"/>
                  <a:gd name="connsiteY1294" fmla="*/ 1480806 h 2299582"/>
                  <a:gd name="connsiteX1295" fmla="*/ 926048 w 2341610"/>
                  <a:gd name="connsiteY1295" fmla="*/ 1477348 h 2299582"/>
                  <a:gd name="connsiteX1296" fmla="*/ 929699 w 2341610"/>
                  <a:gd name="connsiteY1296" fmla="*/ 1479524 h 2299582"/>
                  <a:gd name="connsiteX1297" fmla="*/ 929191 w 2341610"/>
                  <a:gd name="connsiteY1297" fmla="*/ 1484530 h 2299582"/>
                  <a:gd name="connsiteX1298" fmla="*/ 929747 w 2341610"/>
                  <a:gd name="connsiteY1298" fmla="*/ 1489100 h 2299582"/>
                  <a:gd name="connsiteX1299" fmla="*/ 926894 w 2341610"/>
                  <a:gd name="connsiteY1299" fmla="*/ 1495170 h 2299582"/>
                  <a:gd name="connsiteX1300" fmla="*/ 931948 w 2341610"/>
                  <a:gd name="connsiteY1300" fmla="*/ 1499426 h 2299582"/>
                  <a:gd name="connsiteX1301" fmla="*/ 938888 w 2341610"/>
                  <a:gd name="connsiteY1301" fmla="*/ 1500006 h 2299582"/>
                  <a:gd name="connsiteX1302" fmla="*/ 942129 w 2341610"/>
                  <a:gd name="connsiteY1302" fmla="*/ 1503198 h 2299582"/>
                  <a:gd name="connsiteX1303" fmla="*/ 941959 w 2341610"/>
                  <a:gd name="connsiteY1303" fmla="*/ 1507527 h 2299582"/>
                  <a:gd name="connsiteX1304" fmla="*/ 947473 w 2341610"/>
                  <a:gd name="connsiteY1304" fmla="*/ 1511807 h 2299582"/>
                  <a:gd name="connsiteX1305" fmla="*/ 951415 w 2341610"/>
                  <a:gd name="connsiteY1305" fmla="*/ 1513718 h 2299582"/>
                  <a:gd name="connsiteX1306" fmla="*/ 955380 w 2341610"/>
                  <a:gd name="connsiteY1306" fmla="*/ 1515652 h 2299582"/>
                  <a:gd name="connsiteX1307" fmla="*/ 959322 w 2341610"/>
                  <a:gd name="connsiteY1307" fmla="*/ 1517562 h 2299582"/>
                  <a:gd name="connsiteX1308" fmla="*/ 963264 w 2341610"/>
                  <a:gd name="connsiteY1308" fmla="*/ 1519400 h 2299582"/>
                  <a:gd name="connsiteX1309" fmla="*/ 965730 w 2341610"/>
                  <a:gd name="connsiteY1309" fmla="*/ 1523971 h 2299582"/>
                  <a:gd name="connsiteX1310" fmla="*/ 966867 w 2341610"/>
                  <a:gd name="connsiteY1310" fmla="*/ 1528130 h 2299582"/>
                  <a:gd name="connsiteX1311" fmla="*/ 969889 w 2341610"/>
                  <a:gd name="connsiteY1311" fmla="*/ 1531588 h 2299582"/>
                  <a:gd name="connsiteX1312" fmla="*/ 971461 w 2341610"/>
                  <a:gd name="connsiteY1312" fmla="*/ 1536086 h 2299582"/>
                  <a:gd name="connsiteX1313" fmla="*/ 977410 w 2341610"/>
                  <a:gd name="connsiteY1313" fmla="*/ 1538528 h 2299582"/>
                  <a:gd name="connsiteX1314" fmla="*/ 982222 w 2341610"/>
                  <a:gd name="connsiteY1314" fmla="*/ 1540559 h 2299582"/>
                  <a:gd name="connsiteX1315" fmla="*/ 985173 w 2341610"/>
                  <a:gd name="connsiteY1315" fmla="*/ 1544671 h 2299582"/>
                  <a:gd name="connsiteX1316" fmla="*/ 988703 w 2341610"/>
                  <a:gd name="connsiteY1316" fmla="*/ 1547089 h 2299582"/>
                  <a:gd name="connsiteX1317" fmla="*/ 992524 w 2341610"/>
                  <a:gd name="connsiteY1317" fmla="*/ 1549023 h 2299582"/>
                  <a:gd name="connsiteX1318" fmla="*/ 993951 w 2341610"/>
                  <a:gd name="connsiteY1318" fmla="*/ 1553134 h 2299582"/>
                  <a:gd name="connsiteX1319" fmla="*/ 997844 w 2341610"/>
                  <a:gd name="connsiteY1319" fmla="*/ 1556423 h 2299582"/>
                  <a:gd name="connsiteX1320" fmla="*/ 1001713 w 2341610"/>
                  <a:gd name="connsiteY1320" fmla="*/ 1559324 h 2299582"/>
                  <a:gd name="connsiteX1321" fmla="*/ 1005703 w 2341610"/>
                  <a:gd name="connsiteY1321" fmla="*/ 1561380 h 2299582"/>
                  <a:gd name="connsiteX1322" fmla="*/ 1009137 w 2341610"/>
                  <a:gd name="connsiteY1322" fmla="*/ 1564016 h 2299582"/>
                  <a:gd name="connsiteX1323" fmla="*/ 1011071 w 2341610"/>
                  <a:gd name="connsiteY1323" fmla="*/ 1567812 h 2299582"/>
                  <a:gd name="connsiteX1324" fmla="*/ 1012329 w 2341610"/>
                  <a:gd name="connsiteY1324" fmla="*/ 1572649 h 2299582"/>
                  <a:gd name="connsiteX1325" fmla="*/ 1012305 w 2341610"/>
                  <a:gd name="connsiteY1325" fmla="*/ 1577412 h 2299582"/>
                  <a:gd name="connsiteX1326" fmla="*/ 1013828 w 2341610"/>
                  <a:gd name="connsiteY1326" fmla="*/ 1581306 h 2299582"/>
                  <a:gd name="connsiteX1327" fmla="*/ 1018229 w 2341610"/>
                  <a:gd name="connsiteY1327" fmla="*/ 1583748 h 2299582"/>
                  <a:gd name="connsiteX1328" fmla="*/ 1020623 w 2341610"/>
                  <a:gd name="connsiteY1328" fmla="*/ 1588004 h 2299582"/>
                  <a:gd name="connsiteX1329" fmla="*/ 1024565 w 2341610"/>
                  <a:gd name="connsiteY1329" fmla="*/ 1590423 h 2299582"/>
                  <a:gd name="connsiteX1330" fmla="*/ 1028531 w 2341610"/>
                  <a:gd name="connsiteY1330" fmla="*/ 1592768 h 2299582"/>
                  <a:gd name="connsiteX1331" fmla="*/ 1030707 w 2341610"/>
                  <a:gd name="connsiteY1331" fmla="*/ 1597363 h 2299582"/>
                  <a:gd name="connsiteX1332" fmla="*/ 1031384 w 2341610"/>
                  <a:gd name="connsiteY1332" fmla="*/ 1603215 h 2299582"/>
                  <a:gd name="connsiteX1333" fmla="*/ 1031650 w 2341610"/>
                  <a:gd name="connsiteY1333" fmla="*/ 1607955 h 2299582"/>
                  <a:gd name="connsiteX1334" fmla="*/ 1033391 w 2341610"/>
                  <a:gd name="connsiteY1334" fmla="*/ 1614484 h 2299582"/>
                  <a:gd name="connsiteX1335" fmla="*/ 1035133 w 2341610"/>
                  <a:gd name="connsiteY1335" fmla="*/ 1619199 h 2299582"/>
                  <a:gd name="connsiteX1336" fmla="*/ 1035156 w 2341610"/>
                  <a:gd name="connsiteY1336" fmla="*/ 1623552 h 2299582"/>
                  <a:gd name="connsiteX1337" fmla="*/ 1034600 w 2341610"/>
                  <a:gd name="connsiteY1337" fmla="*/ 1627735 h 2299582"/>
                  <a:gd name="connsiteX1338" fmla="*/ 1036632 w 2341610"/>
                  <a:gd name="connsiteY1338" fmla="*/ 1631435 h 2299582"/>
                  <a:gd name="connsiteX1339" fmla="*/ 1038639 w 2341610"/>
                  <a:gd name="connsiteY1339" fmla="*/ 1635619 h 2299582"/>
                  <a:gd name="connsiteX1340" fmla="*/ 1042556 w 2341610"/>
                  <a:gd name="connsiteY1340" fmla="*/ 1639294 h 2299582"/>
                  <a:gd name="connsiteX1341" fmla="*/ 1042992 w 2341610"/>
                  <a:gd name="connsiteY1341" fmla="*/ 1643478 h 2299582"/>
                  <a:gd name="connsiteX1342" fmla="*/ 1046063 w 2341610"/>
                  <a:gd name="connsiteY1342" fmla="*/ 1647226 h 2299582"/>
                  <a:gd name="connsiteX1343" fmla="*/ 1046159 w 2341610"/>
                  <a:gd name="connsiteY1343" fmla="*/ 1651385 h 2299582"/>
                  <a:gd name="connsiteX1344" fmla="*/ 1050053 w 2341610"/>
                  <a:gd name="connsiteY1344" fmla="*/ 1653005 h 2299582"/>
                  <a:gd name="connsiteX1345" fmla="*/ 1052084 w 2341610"/>
                  <a:gd name="connsiteY1345" fmla="*/ 1657164 h 2299582"/>
                  <a:gd name="connsiteX1346" fmla="*/ 1052809 w 2341610"/>
                  <a:gd name="connsiteY1346" fmla="*/ 1661832 h 2299582"/>
                  <a:gd name="connsiteX1347" fmla="*/ 1053148 w 2341610"/>
                  <a:gd name="connsiteY1347" fmla="*/ 1666330 h 2299582"/>
                  <a:gd name="connsiteX1348" fmla="*/ 1056171 w 2341610"/>
                  <a:gd name="connsiteY1348" fmla="*/ 1669933 h 2299582"/>
                  <a:gd name="connsiteX1349" fmla="*/ 1056993 w 2341610"/>
                  <a:gd name="connsiteY1349" fmla="*/ 1675954 h 2299582"/>
                  <a:gd name="connsiteX1350" fmla="*/ 1056364 w 2341610"/>
                  <a:gd name="connsiteY1350" fmla="*/ 1680234 h 2299582"/>
                  <a:gd name="connsiteX1351" fmla="*/ 1056944 w 2341610"/>
                  <a:gd name="connsiteY1351" fmla="*/ 1685240 h 2299582"/>
                  <a:gd name="connsiteX1352" fmla="*/ 1060596 w 2341610"/>
                  <a:gd name="connsiteY1352" fmla="*/ 1689012 h 2299582"/>
                  <a:gd name="connsiteX1353" fmla="*/ 1064538 w 2341610"/>
                  <a:gd name="connsiteY1353" fmla="*/ 1692084 h 2299582"/>
                  <a:gd name="connsiteX1354" fmla="*/ 1066859 w 2341610"/>
                  <a:gd name="connsiteY1354" fmla="*/ 1698202 h 2299582"/>
                  <a:gd name="connsiteX1355" fmla="*/ 1070656 w 2341610"/>
                  <a:gd name="connsiteY1355" fmla="*/ 1702699 h 2299582"/>
                  <a:gd name="connsiteX1356" fmla="*/ 1075202 w 2341610"/>
                  <a:gd name="connsiteY1356" fmla="*/ 1704561 h 2299582"/>
                  <a:gd name="connsiteX1357" fmla="*/ 1074622 w 2341610"/>
                  <a:gd name="connsiteY1357" fmla="*/ 1709252 h 2299582"/>
                  <a:gd name="connsiteX1358" fmla="*/ 1073896 w 2341610"/>
                  <a:gd name="connsiteY1358" fmla="*/ 1713872 h 2299582"/>
                  <a:gd name="connsiteX1359" fmla="*/ 1076290 w 2341610"/>
                  <a:gd name="connsiteY1359" fmla="*/ 1717668 h 2299582"/>
                  <a:gd name="connsiteX1360" fmla="*/ 1079555 w 2341610"/>
                  <a:gd name="connsiteY1360" fmla="*/ 1720908 h 2299582"/>
                  <a:gd name="connsiteX1361" fmla="*/ 1083593 w 2341610"/>
                  <a:gd name="connsiteY1361" fmla="*/ 1722432 h 2299582"/>
                  <a:gd name="connsiteX1362" fmla="*/ 1085818 w 2341610"/>
                  <a:gd name="connsiteY1362" fmla="*/ 1726252 h 2299582"/>
                  <a:gd name="connsiteX1363" fmla="*/ 1081296 w 2341610"/>
                  <a:gd name="connsiteY1363" fmla="*/ 1727607 h 2299582"/>
                  <a:gd name="connsiteX1364" fmla="*/ 1083158 w 2341610"/>
                  <a:gd name="connsiteY1364" fmla="*/ 1731887 h 2299582"/>
                  <a:gd name="connsiteX1365" fmla="*/ 1085866 w 2341610"/>
                  <a:gd name="connsiteY1365" fmla="*/ 1737569 h 2299582"/>
                  <a:gd name="connsiteX1366" fmla="*/ 1084681 w 2341610"/>
                  <a:gd name="connsiteY1366" fmla="*/ 1742189 h 2299582"/>
                  <a:gd name="connsiteX1367" fmla="*/ 1084246 w 2341610"/>
                  <a:gd name="connsiteY1367" fmla="*/ 1746807 h 2299582"/>
                  <a:gd name="connsiteX1368" fmla="*/ 1086398 w 2341610"/>
                  <a:gd name="connsiteY1368" fmla="*/ 1750531 h 2299582"/>
                  <a:gd name="connsiteX1369" fmla="*/ 1089421 w 2341610"/>
                  <a:gd name="connsiteY1369" fmla="*/ 1756310 h 2299582"/>
                  <a:gd name="connsiteX1370" fmla="*/ 1092540 w 2341610"/>
                  <a:gd name="connsiteY1370" fmla="*/ 1761075 h 2299582"/>
                  <a:gd name="connsiteX1371" fmla="*/ 1094136 w 2341610"/>
                  <a:gd name="connsiteY1371" fmla="*/ 1764992 h 2299582"/>
                  <a:gd name="connsiteX1372" fmla="*/ 1093000 w 2341610"/>
                  <a:gd name="connsiteY1372" fmla="*/ 1770360 h 2299582"/>
                  <a:gd name="connsiteX1373" fmla="*/ 1095539 w 2341610"/>
                  <a:gd name="connsiteY1373" fmla="*/ 1773770 h 2299582"/>
                  <a:gd name="connsiteX1374" fmla="*/ 1099674 w 2341610"/>
                  <a:gd name="connsiteY1374" fmla="*/ 1779936 h 2299582"/>
                  <a:gd name="connsiteX1375" fmla="*/ 1104970 w 2341610"/>
                  <a:gd name="connsiteY1375" fmla="*/ 1780952 h 2299582"/>
                  <a:gd name="connsiteX1376" fmla="*/ 1106638 w 2341610"/>
                  <a:gd name="connsiteY1376" fmla="*/ 1784894 h 2299582"/>
                  <a:gd name="connsiteX1377" fmla="*/ 1107993 w 2341610"/>
                  <a:gd name="connsiteY1377" fmla="*/ 1789585 h 2299582"/>
                  <a:gd name="connsiteX1378" fmla="*/ 1113288 w 2341610"/>
                  <a:gd name="connsiteY1378" fmla="*/ 1792293 h 2299582"/>
                  <a:gd name="connsiteX1379" fmla="*/ 1117061 w 2341610"/>
                  <a:gd name="connsiteY1379" fmla="*/ 1795510 h 2299582"/>
                  <a:gd name="connsiteX1380" fmla="*/ 1121341 w 2341610"/>
                  <a:gd name="connsiteY1380" fmla="*/ 1796042 h 2299582"/>
                  <a:gd name="connsiteX1381" fmla="*/ 1125355 w 2341610"/>
                  <a:gd name="connsiteY1381" fmla="*/ 1798339 h 2299582"/>
                  <a:gd name="connsiteX1382" fmla="*/ 1129394 w 2341610"/>
                  <a:gd name="connsiteY1382" fmla="*/ 1800032 h 2299582"/>
                  <a:gd name="connsiteX1383" fmla="*/ 1131908 w 2341610"/>
                  <a:gd name="connsiteY1383" fmla="*/ 1804505 h 2299582"/>
                  <a:gd name="connsiteX1384" fmla="*/ 1135633 w 2341610"/>
                  <a:gd name="connsiteY1384" fmla="*/ 1809003 h 2299582"/>
                  <a:gd name="connsiteX1385" fmla="*/ 1136165 w 2341610"/>
                  <a:gd name="connsiteY1385" fmla="*/ 1813960 h 2299582"/>
                  <a:gd name="connsiteX1386" fmla="*/ 1141001 w 2341610"/>
                  <a:gd name="connsiteY1386" fmla="*/ 1817007 h 2299582"/>
                  <a:gd name="connsiteX1387" fmla="*/ 1142379 w 2341610"/>
                  <a:gd name="connsiteY1387" fmla="*/ 1823488 h 2299582"/>
                  <a:gd name="connsiteX1388" fmla="*/ 1143685 w 2341610"/>
                  <a:gd name="connsiteY1388" fmla="*/ 1828180 h 2299582"/>
                  <a:gd name="connsiteX1389" fmla="*/ 1145983 w 2341610"/>
                  <a:gd name="connsiteY1389" fmla="*/ 1832895 h 2299582"/>
                  <a:gd name="connsiteX1390" fmla="*/ 1150432 w 2341610"/>
                  <a:gd name="connsiteY1390" fmla="*/ 1836015 h 2299582"/>
                  <a:gd name="connsiteX1391" fmla="*/ 1156671 w 2341610"/>
                  <a:gd name="connsiteY1391" fmla="*/ 1836812 h 2299582"/>
                  <a:gd name="connsiteX1392" fmla="*/ 1155680 w 2341610"/>
                  <a:gd name="connsiteY1392" fmla="*/ 1842495 h 2299582"/>
                  <a:gd name="connsiteX1393" fmla="*/ 1157542 w 2341610"/>
                  <a:gd name="connsiteY1393" fmla="*/ 1846461 h 2299582"/>
                  <a:gd name="connsiteX1394" fmla="*/ 1160226 w 2341610"/>
                  <a:gd name="connsiteY1394" fmla="*/ 1850475 h 2299582"/>
                  <a:gd name="connsiteX1395" fmla="*/ 1163563 w 2341610"/>
                  <a:gd name="connsiteY1395" fmla="*/ 1853885 h 2299582"/>
                  <a:gd name="connsiteX1396" fmla="*/ 1161169 w 2341610"/>
                  <a:gd name="connsiteY1396" fmla="*/ 1858891 h 2299582"/>
                  <a:gd name="connsiteX1397" fmla="*/ 1163805 w 2341610"/>
                  <a:gd name="connsiteY1397" fmla="*/ 1863364 h 2299582"/>
                  <a:gd name="connsiteX1398" fmla="*/ 1166295 w 2341610"/>
                  <a:gd name="connsiteY1398" fmla="*/ 1867088 h 2299582"/>
                  <a:gd name="connsiteX1399" fmla="*/ 1165908 w 2341610"/>
                  <a:gd name="connsiteY1399" fmla="*/ 1875383 h 2299582"/>
                  <a:gd name="connsiteX1400" fmla="*/ 1170092 w 2341610"/>
                  <a:gd name="connsiteY1400" fmla="*/ 1876833 h 2299582"/>
                  <a:gd name="connsiteX1401" fmla="*/ 1171349 w 2341610"/>
                  <a:gd name="connsiteY1401" fmla="*/ 1881065 h 2299582"/>
                  <a:gd name="connsiteX1402" fmla="*/ 1175436 w 2341610"/>
                  <a:gd name="connsiteY1402" fmla="*/ 1882033 h 2299582"/>
                  <a:gd name="connsiteX1403" fmla="*/ 1178580 w 2341610"/>
                  <a:gd name="connsiteY1403" fmla="*/ 1885152 h 2299582"/>
                  <a:gd name="connsiteX1404" fmla="*/ 1180829 w 2341610"/>
                  <a:gd name="connsiteY1404" fmla="*/ 1889868 h 2299582"/>
                  <a:gd name="connsiteX1405" fmla="*/ 1187164 w 2341610"/>
                  <a:gd name="connsiteY1405" fmla="*/ 1893640 h 2299582"/>
                  <a:gd name="connsiteX1406" fmla="*/ 1190453 w 2341610"/>
                  <a:gd name="connsiteY1406" fmla="*/ 1899516 h 2299582"/>
                  <a:gd name="connsiteX1407" fmla="*/ 1192533 w 2341610"/>
                  <a:gd name="connsiteY1407" fmla="*/ 1903240 h 2299582"/>
                  <a:gd name="connsiteX1408" fmla="*/ 1195265 w 2341610"/>
                  <a:gd name="connsiteY1408" fmla="*/ 1906505 h 2299582"/>
                  <a:gd name="connsiteX1409" fmla="*/ 1199328 w 2341610"/>
                  <a:gd name="connsiteY1409" fmla="*/ 1904740 h 2299582"/>
                  <a:gd name="connsiteX1410" fmla="*/ 1203415 w 2341610"/>
                  <a:gd name="connsiteY1410" fmla="*/ 1906650 h 2299582"/>
                  <a:gd name="connsiteX1411" fmla="*/ 1203777 w 2341610"/>
                  <a:gd name="connsiteY1411" fmla="*/ 1911075 h 2299582"/>
                  <a:gd name="connsiteX1412" fmla="*/ 1209702 w 2341610"/>
                  <a:gd name="connsiteY1412" fmla="*/ 1913324 h 2299582"/>
                  <a:gd name="connsiteX1413" fmla="*/ 1214200 w 2341610"/>
                  <a:gd name="connsiteY1413" fmla="*/ 1911172 h 2299582"/>
                  <a:gd name="connsiteX1414" fmla="*/ 1217996 w 2341610"/>
                  <a:gd name="connsiteY1414" fmla="*/ 1914437 h 2299582"/>
                  <a:gd name="connsiteX1415" fmla="*/ 1219036 w 2341610"/>
                  <a:gd name="connsiteY1415" fmla="*/ 1919079 h 2299582"/>
                  <a:gd name="connsiteX1416" fmla="*/ 1223389 w 2341610"/>
                  <a:gd name="connsiteY1416" fmla="*/ 1917725 h 2299582"/>
                  <a:gd name="connsiteX1417" fmla="*/ 1227669 w 2341610"/>
                  <a:gd name="connsiteY1417" fmla="*/ 1921449 h 2299582"/>
                  <a:gd name="connsiteX1418" fmla="*/ 1231514 w 2341610"/>
                  <a:gd name="connsiteY1418" fmla="*/ 1926842 h 2299582"/>
                  <a:gd name="connsiteX1419" fmla="*/ 1230329 w 2341610"/>
                  <a:gd name="connsiteY1419" fmla="*/ 1931267 h 2299582"/>
                  <a:gd name="connsiteX1420" fmla="*/ 1229144 w 2341610"/>
                  <a:gd name="connsiteY1420" fmla="*/ 1937990 h 2299582"/>
                  <a:gd name="connsiteX1421" fmla="*/ 1232892 w 2341610"/>
                  <a:gd name="connsiteY1421" fmla="*/ 1941158 h 2299582"/>
                  <a:gd name="connsiteX1422" fmla="*/ 1236858 w 2341610"/>
                  <a:gd name="connsiteY1422" fmla="*/ 1944519 h 2299582"/>
                  <a:gd name="connsiteX1423" fmla="*/ 1234875 w 2341610"/>
                  <a:gd name="connsiteY1423" fmla="*/ 1950709 h 2299582"/>
                  <a:gd name="connsiteX1424" fmla="*/ 1234513 w 2341610"/>
                  <a:gd name="connsiteY1424" fmla="*/ 1956682 h 2299582"/>
                  <a:gd name="connsiteX1425" fmla="*/ 1235093 w 2341610"/>
                  <a:gd name="connsiteY1425" fmla="*/ 1961325 h 2299582"/>
                  <a:gd name="connsiteX1426" fmla="*/ 1234126 w 2341610"/>
                  <a:gd name="connsiteY1426" fmla="*/ 1965436 h 2299582"/>
                  <a:gd name="connsiteX1427" fmla="*/ 1231369 w 2341610"/>
                  <a:gd name="connsiteY1427" fmla="*/ 1970442 h 2299582"/>
                  <a:gd name="connsiteX1428" fmla="*/ 1230934 w 2341610"/>
                  <a:gd name="connsiteY1428" fmla="*/ 1975037 h 2299582"/>
                  <a:gd name="connsiteX1429" fmla="*/ 1225976 w 2341610"/>
                  <a:gd name="connsiteY1429" fmla="*/ 1978301 h 2299582"/>
                  <a:gd name="connsiteX1430" fmla="*/ 1229555 w 2341610"/>
                  <a:gd name="connsiteY1430" fmla="*/ 1982412 h 2299582"/>
                  <a:gd name="connsiteX1431" fmla="*/ 1233642 w 2341610"/>
                  <a:gd name="connsiteY1431" fmla="*/ 1984371 h 2299582"/>
                  <a:gd name="connsiteX1432" fmla="*/ 1232481 w 2341610"/>
                  <a:gd name="connsiteY1432" fmla="*/ 1988965 h 2299582"/>
                  <a:gd name="connsiteX1433" fmla="*/ 1237560 w 2341610"/>
                  <a:gd name="connsiteY1433" fmla="*/ 1990706 h 2299582"/>
                  <a:gd name="connsiteX1434" fmla="*/ 1241622 w 2341610"/>
                  <a:gd name="connsiteY1434" fmla="*/ 1993052 h 2299582"/>
                  <a:gd name="connsiteX1435" fmla="*/ 1241888 w 2341610"/>
                  <a:gd name="connsiteY1435" fmla="*/ 1998541 h 2299582"/>
                  <a:gd name="connsiteX1436" fmla="*/ 1243798 w 2341610"/>
                  <a:gd name="connsiteY1436" fmla="*/ 2003233 h 2299582"/>
                  <a:gd name="connsiteX1437" fmla="*/ 1244282 w 2341610"/>
                  <a:gd name="connsiteY1437" fmla="*/ 2007875 h 2299582"/>
                  <a:gd name="connsiteX1438" fmla="*/ 1244185 w 2341610"/>
                  <a:gd name="connsiteY1438" fmla="*/ 2012494 h 2299582"/>
                  <a:gd name="connsiteX1439" fmla="*/ 1242831 w 2341610"/>
                  <a:gd name="connsiteY1439" fmla="*/ 2017065 h 2299582"/>
                  <a:gd name="connsiteX1440" fmla="*/ 1243000 w 2341610"/>
                  <a:gd name="connsiteY1440" fmla="*/ 2021684 h 2299582"/>
                  <a:gd name="connsiteX1441" fmla="*/ 1243049 w 2341610"/>
                  <a:gd name="connsiteY1441" fmla="*/ 2026302 h 2299582"/>
                  <a:gd name="connsiteX1442" fmla="*/ 1241356 w 2341610"/>
                  <a:gd name="connsiteY1442" fmla="*/ 2030848 h 2299582"/>
                  <a:gd name="connsiteX1443" fmla="*/ 1239518 w 2341610"/>
                  <a:gd name="connsiteY1443" fmla="*/ 2035419 h 2299582"/>
                  <a:gd name="connsiteX1444" fmla="*/ 1239784 w 2341610"/>
                  <a:gd name="connsiteY1444" fmla="*/ 2040037 h 2299582"/>
                  <a:gd name="connsiteX1445" fmla="*/ 1242178 w 2341610"/>
                  <a:gd name="connsiteY1445" fmla="*/ 2044293 h 2299582"/>
                  <a:gd name="connsiteX1446" fmla="*/ 1246628 w 2341610"/>
                  <a:gd name="connsiteY1446" fmla="*/ 2044898 h 2299582"/>
                  <a:gd name="connsiteX1447" fmla="*/ 1250352 w 2341610"/>
                  <a:gd name="connsiteY1447" fmla="*/ 2049662 h 2299582"/>
                  <a:gd name="connsiteX1448" fmla="*/ 1250690 w 2341610"/>
                  <a:gd name="connsiteY1448" fmla="*/ 2053966 h 2299582"/>
                  <a:gd name="connsiteX1449" fmla="*/ 1251126 w 2341610"/>
                  <a:gd name="connsiteY1449" fmla="*/ 2058730 h 2299582"/>
                  <a:gd name="connsiteX1450" fmla="*/ 1254608 w 2341610"/>
                  <a:gd name="connsiteY1450" fmla="*/ 2061148 h 2299582"/>
                  <a:gd name="connsiteX1451" fmla="*/ 1259952 w 2341610"/>
                  <a:gd name="connsiteY1451" fmla="*/ 2063083 h 2299582"/>
                  <a:gd name="connsiteX1452" fmla="*/ 1262612 w 2341610"/>
                  <a:gd name="connsiteY1452" fmla="*/ 2068548 h 2299582"/>
                  <a:gd name="connsiteX1453" fmla="*/ 1264450 w 2341610"/>
                  <a:gd name="connsiteY1453" fmla="*/ 2073239 h 2299582"/>
                  <a:gd name="connsiteX1454" fmla="*/ 1267739 w 2341610"/>
                  <a:gd name="connsiteY1454" fmla="*/ 2077955 h 2299582"/>
                  <a:gd name="connsiteX1455" fmla="*/ 1271729 w 2341610"/>
                  <a:gd name="connsiteY1455" fmla="*/ 2082719 h 2299582"/>
                  <a:gd name="connsiteX1456" fmla="*/ 1275719 w 2341610"/>
                  <a:gd name="connsiteY1456" fmla="*/ 2087458 h 2299582"/>
                  <a:gd name="connsiteX1457" fmla="*/ 1278693 w 2341610"/>
                  <a:gd name="connsiteY1457" fmla="*/ 2091013 h 2299582"/>
                  <a:gd name="connsiteX1458" fmla="*/ 1279636 w 2341610"/>
                  <a:gd name="connsiteY1458" fmla="*/ 2096817 h 2299582"/>
                  <a:gd name="connsiteX1459" fmla="*/ 1280410 w 2341610"/>
                  <a:gd name="connsiteY1459" fmla="*/ 2101460 h 2299582"/>
                  <a:gd name="connsiteX1460" fmla="*/ 1281256 w 2341610"/>
                  <a:gd name="connsiteY1460" fmla="*/ 2106103 h 2299582"/>
                  <a:gd name="connsiteX1461" fmla="*/ 1282127 w 2341610"/>
                  <a:gd name="connsiteY1461" fmla="*/ 2110745 h 2299582"/>
                  <a:gd name="connsiteX1462" fmla="*/ 1283021 w 2341610"/>
                  <a:gd name="connsiteY1462" fmla="*/ 2115389 h 2299582"/>
                  <a:gd name="connsiteX1463" fmla="*/ 1283916 w 2341610"/>
                  <a:gd name="connsiteY1463" fmla="*/ 2120032 h 2299582"/>
                  <a:gd name="connsiteX1464" fmla="*/ 1284811 w 2341610"/>
                  <a:gd name="connsiteY1464" fmla="*/ 2124674 h 2299582"/>
                  <a:gd name="connsiteX1465" fmla="*/ 1286746 w 2341610"/>
                  <a:gd name="connsiteY1465" fmla="*/ 2129365 h 2299582"/>
                  <a:gd name="connsiteX1466" fmla="*/ 1289043 w 2341610"/>
                  <a:gd name="connsiteY1466" fmla="*/ 2134057 h 2299582"/>
                  <a:gd name="connsiteX1467" fmla="*/ 1291316 w 2341610"/>
                  <a:gd name="connsiteY1467" fmla="*/ 2138724 h 2299582"/>
                  <a:gd name="connsiteX1468" fmla="*/ 1289164 w 2341610"/>
                  <a:gd name="connsiteY1468" fmla="*/ 2143270 h 2299582"/>
                  <a:gd name="connsiteX1469" fmla="*/ 1292477 w 2341610"/>
                  <a:gd name="connsiteY1469" fmla="*/ 2147018 h 2299582"/>
                  <a:gd name="connsiteX1470" fmla="*/ 1296708 w 2341610"/>
                  <a:gd name="connsiteY1470" fmla="*/ 2148131 h 2299582"/>
                  <a:gd name="connsiteX1471" fmla="*/ 1300070 w 2341610"/>
                  <a:gd name="connsiteY1471" fmla="*/ 2150839 h 2299582"/>
                  <a:gd name="connsiteX1472" fmla="*/ 1302778 w 2341610"/>
                  <a:gd name="connsiteY1472" fmla="*/ 2156280 h 2299582"/>
                  <a:gd name="connsiteX1473" fmla="*/ 1302633 w 2341610"/>
                  <a:gd name="connsiteY1473" fmla="*/ 2161165 h 2299582"/>
                  <a:gd name="connsiteX1474" fmla="*/ 1301690 w 2341610"/>
                  <a:gd name="connsiteY1474" fmla="*/ 2165348 h 2299582"/>
                  <a:gd name="connsiteX1475" fmla="*/ 1299441 w 2341610"/>
                  <a:gd name="connsiteY1475" fmla="*/ 2169532 h 2299582"/>
                  <a:gd name="connsiteX1476" fmla="*/ 1303576 w 2341610"/>
                  <a:gd name="connsiteY1476" fmla="*/ 2173546 h 2299582"/>
                  <a:gd name="connsiteX1477" fmla="*/ 1307397 w 2341610"/>
                  <a:gd name="connsiteY1477" fmla="*/ 2175650 h 2299582"/>
                  <a:gd name="connsiteX1478" fmla="*/ 1313636 w 2341610"/>
                  <a:gd name="connsiteY1478" fmla="*/ 2171902 h 2299582"/>
                  <a:gd name="connsiteX1479" fmla="*/ 1317843 w 2341610"/>
                  <a:gd name="connsiteY1479" fmla="*/ 2175819 h 2299582"/>
                  <a:gd name="connsiteX1480" fmla="*/ 1322245 w 2341610"/>
                  <a:gd name="connsiteY1480" fmla="*/ 2177729 h 2299582"/>
                  <a:gd name="connsiteX1481" fmla="*/ 1325727 w 2341610"/>
                  <a:gd name="connsiteY1481" fmla="*/ 2174949 h 2299582"/>
                  <a:gd name="connsiteX1482" fmla="*/ 1329934 w 2341610"/>
                  <a:gd name="connsiteY1482" fmla="*/ 2180099 h 2299582"/>
                  <a:gd name="connsiteX1483" fmla="*/ 1333949 w 2341610"/>
                  <a:gd name="connsiteY1483" fmla="*/ 2176980 h 2299582"/>
                  <a:gd name="connsiteX1484" fmla="*/ 1338326 w 2341610"/>
                  <a:gd name="connsiteY1484" fmla="*/ 2181720 h 2299582"/>
                  <a:gd name="connsiteX1485" fmla="*/ 1343887 w 2341610"/>
                  <a:gd name="connsiteY1485" fmla="*/ 2183146 h 2299582"/>
                  <a:gd name="connsiteX1486" fmla="*/ 1348095 w 2341610"/>
                  <a:gd name="connsiteY1486" fmla="*/ 2183098 h 2299582"/>
                  <a:gd name="connsiteX1487" fmla="*/ 1352303 w 2341610"/>
                  <a:gd name="connsiteY1487" fmla="*/ 2183026 h 2299582"/>
                  <a:gd name="connsiteX1488" fmla="*/ 1355277 w 2341610"/>
                  <a:gd name="connsiteY1488" fmla="*/ 2185903 h 2299582"/>
                  <a:gd name="connsiteX1489" fmla="*/ 1359654 w 2341610"/>
                  <a:gd name="connsiteY1489" fmla="*/ 2186967 h 2299582"/>
                  <a:gd name="connsiteX1490" fmla="*/ 1361565 w 2341610"/>
                  <a:gd name="connsiteY1490" fmla="*/ 2191029 h 2299582"/>
                  <a:gd name="connsiteX1491" fmla="*/ 1365627 w 2341610"/>
                  <a:gd name="connsiteY1491" fmla="*/ 2191924 h 2299582"/>
                  <a:gd name="connsiteX1492" fmla="*/ 1369158 w 2341610"/>
                  <a:gd name="connsiteY1492" fmla="*/ 2194681 h 2299582"/>
                  <a:gd name="connsiteX1493" fmla="*/ 1367392 w 2341610"/>
                  <a:gd name="connsiteY1493" fmla="*/ 2198671 h 2299582"/>
                  <a:gd name="connsiteX1494" fmla="*/ 1372229 w 2341610"/>
                  <a:gd name="connsiteY1494" fmla="*/ 2199759 h 2299582"/>
                  <a:gd name="connsiteX1495" fmla="*/ 1376993 w 2341610"/>
                  <a:gd name="connsiteY1495" fmla="*/ 2200122 h 2299582"/>
                  <a:gd name="connsiteX1496" fmla="*/ 1374429 w 2341610"/>
                  <a:gd name="connsiteY1496" fmla="*/ 2203967 h 2299582"/>
                  <a:gd name="connsiteX1497" fmla="*/ 1378854 w 2341610"/>
                  <a:gd name="connsiteY1497" fmla="*/ 2205635 h 2299582"/>
                  <a:gd name="connsiteX1498" fmla="*/ 1383135 w 2341610"/>
                  <a:gd name="connsiteY1498" fmla="*/ 2210665 h 2299582"/>
                  <a:gd name="connsiteX1499" fmla="*/ 1388503 w 2341610"/>
                  <a:gd name="connsiteY1499" fmla="*/ 2212092 h 2299582"/>
                  <a:gd name="connsiteX1500" fmla="*/ 1390801 w 2341610"/>
                  <a:gd name="connsiteY1500" fmla="*/ 2208489 h 2299582"/>
                  <a:gd name="connsiteX1501" fmla="*/ 1394984 w 2341610"/>
                  <a:gd name="connsiteY1501" fmla="*/ 2207691 h 2299582"/>
                  <a:gd name="connsiteX1502" fmla="*/ 1399143 w 2341610"/>
                  <a:gd name="connsiteY1502" fmla="*/ 2210786 h 2299582"/>
                  <a:gd name="connsiteX1503" fmla="*/ 1402626 w 2341610"/>
                  <a:gd name="connsiteY1503" fmla="*/ 2213132 h 2299582"/>
                  <a:gd name="connsiteX1504" fmla="*/ 1405020 w 2341610"/>
                  <a:gd name="connsiteY1504" fmla="*/ 2209432 h 2299582"/>
                  <a:gd name="connsiteX1505" fmla="*/ 1407752 w 2341610"/>
                  <a:gd name="connsiteY1505" fmla="*/ 2213108 h 2299582"/>
                  <a:gd name="connsiteX1506" fmla="*/ 1413604 w 2341610"/>
                  <a:gd name="connsiteY1506" fmla="*/ 2214365 h 2299582"/>
                  <a:gd name="connsiteX1507" fmla="*/ 1418247 w 2341610"/>
                  <a:gd name="connsiteY1507" fmla="*/ 2219056 h 2299582"/>
                  <a:gd name="connsiteX1508" fmla="*/ 1419480 w 2341610"/>
                  <a:gd name="connsiteY1508" fmla="*/ 2214147 h 2299582"/>
                  <a:gd name="connsiteX1509" fmla="*/ 1424341 w 2341610"/>
                  <a:gd name="connsiteY1509" fmla="*/ 2215429 h 2299582"/>
                  <a:gd name="connsiteX1510" fmla="*/ 1426227 w 2341610"/>
                  <a:gd name="connsiteY1510" fmla="*/ 2220676 h 2299582"/>
                  <a:gd name="connsiteX1511" fmla="*/ 1431015 w 2341610"/>
                  <a:gd name="connsiteY1511" fmla="*/ 2223216 h 2299582"/>
                  <a:gd name="connsiteX1512" fmla="*/ 1435223 w 2341610"/>
                  <a:gd name="connsiteY1512" fmla="*/ 2223385 h 2299582"/>
                  <a:gd name="connsiteX1513" fmla="*/ 1435489 w 2341610"/>
                  <a:gd name="connsiteY1513" fmla="*/ 2228246 h 2299582"/>
                  <a:gd name="connsiteX1514" fmla="*/ 1439817 w 2341610"/>
                  <a:gd name="connsiteY1514" fmla="*/ 2227786 h 2299582"/>
                  <a:gd name="connsiteX1515" fmla="*/ 1445669 w 2341610"/>
                  <a:gd name="connsiteY1515" fmla="*/ 2227907 h 2299582"/>
                  <a:gd name="connsiteX1516" fmla="*/ 1447290 w 2341610"/>
                  <a:gd name="connsiteY1516" fmla="*/ 2232067 h 2299582"/>
                  <a:gd name="connsiteX1517" fmla="*/ 1450046 w 2341610"/>
                  <a:gd name="connsiteY1517" fmla="*/ 2237725 h 2299582"/>
                  <a:gd name="connsiteX1518" fmla="*/ 1453722 w 2341610"/>
                  <a:gd name="connsiteY1518" fmla="*/ 2235065 h 2299582"/>
                  <a:gd name="connsiteX1519" fmla="*/ 1458365 w 2341610"/>
                  <a:gd name="connsiteY1519" fmla="*/ 2238354 h 2299582"/>
                  <a:gd name="connsiteX1520" fmla="*/ 1454617 w 2341610"/>
                  <a:gd name="connsiteY1520" fmla="*/ 2241884 h 2299582"/>
                  <a:gd name="connsiteX1521" fmla="*/ 1458728 w 2341610"/>
                  <a:gd name="connsiteY1521" fmla="*/ 2244883 h 2299582"/>
                  <a:gd name="connsiteX1522" fmla="*/ 1462839 w 2341610"/>
                  <a:gd name="connsiteY1522" fmla="*/ 2247422 h 2299582"/>
                  <a:gd name="connsiteX1523" fmla="*/ 1467264 w 2341610"/>
                  <a:gd name="connsiteY1523" fmla="*/ 2247785 h 2299582"/>
                  <a:gd name="connsiteX1524" fmla="*/ 1470625 w 2341610"/>
                  <a:gd name="connsiteY1524" fmla="*/ 2250977 h 2299582"/>
                  <a:gd name="connsiteX1525" fmla="*/ 1474422 w 2341610"/>
                  <a:gd name="connsiteY1525" fmla="*/ 2248462 h 2299582"/>
                  <a:gd name="connsiteX1526" fmla="*/ 1477783 w 2341610"/>
                  <a:gd name="connsiteY1526" fmla="*/ 2251436 h 2299582"/>
                  <a:gd name="connsiteX1527" fmla="*/ 1482063 w 2341610"/>
                  <a:gd name="connsiteY1527" fmla="*/ 2251436 h 2299582"/>
                  <a:gd name="connsiteX1528" fmla="*/ 1486319 w 2341610"/>
                  <a:gd name="connsiteY1528" fmla="*/ 2250469 h 2299582"/>
                  <a:gd name="connsiteX1529" fmla="*/ 1491857 w 2341610"/>
                  <a:gd name="connsiteY1529" fmla="*/ 2251799 h 2299582"/>
                  <a:gd name="connsiteX1530" fmla="*/ 1493598 w 2341610"/>
                  <a:gd name="connsiteY1530" fmla="*/ 2255789 h 2299582"/>
                  <a:gd name="connsiteX1531" fmla="*/ 1499305 w 2341610"/>
                  <a:gd name="connsiteY1531" fmla="*/ 2255257 h 2299582"/>
                  <a:gd name="connsiteX1532" fmla="*/ 1503126 w 2341610"/>
                  <a:gd name="connsiteY1532" fmla="*/ 2252476 h 2299582"/>
                  <a:gd name="connsiteX1533" fmla="*/ 1510308 w 2341610"/>
                  <a:gd name="connsiteY1533" fmla="*/ 2252137 h 2299582"/>
                  <a:gd name="connsiteX1534" fmla="*/ 1514491 w 2341610"/>
                  <a:gd name="connsiteY1534" fmla="*/ 2253878 h 2299582"/>
                  <a:gd name="connsiteX1535" fmla="*/ 1518747 w 2341610"/>
                  <a:gd name="connsiteY1535" fmla="*/ 2252234 h 2299582"/>
                  <a:gd name="connsiteX1536" fmla="*/ 1522955 w 2341610"/>
                  <a:gd name="connsiteY1536" fmla="*/ 2252234 h 2299582"/>
                  <a:gd name="connsiteX1537" fmla="*/ 1527138 w 2341610"/>
                  <a:gd name="connsiteY1537" fmla="*/ 2252863 h 2299582"/>
                  <a:gd name="connsiteX1538" fmla="*/ 1531394 w 2341610"/>
                  <a:gd name="connsiteY1538" fmla="*/ 2251388 h 2299582"/>
                  <a:gd name="connsiteX1539" fmla="*/ 1535602 w 2341610"/>
                  <a:gd name="connsiteY1539" fmla="*/ 2251872 h 2299582"/>
                  <a:gd name="connsiteX1540" fmla="*/ 1539761 w 2341610"/>
                  <a:gd name="connsiteY1540" fmla="*/ 2254023 h 2299582"/>
                  <a:gd name="connsiteX1541" fmla="*/ 1543993 w 2341610"/>
                  <a:gd name="connsiteY1541" fmla="*/ 2253540 h 2299582"/>
                  <a:gd name="connsiteX1542" fmla="*/ 1548201 w 2341610"/>
                  <a:gd name="connsiteY1542" fmla="*/ 2252814 h 2299582"/>
                  <a:gd name="connsiteX1543" fmla="*/ 1552046 w 2341610"/>
                  <a:gd name="connsiteY1543" fmla="*/ 2257675 h 2299582"/>
                  <a:gd name="connsiteX1544" fmla="*/ 1556544 w 2341610"/>
                  <a:gd name="connsiteY1544" fmla="*/ 2257119 h 2299582"/>
                  <a:gd name="connsiteX1545" fmla="*/ 1559977 w 2341610"/>
                  <a:gd name="connsiteY1545" fmla="*/ 2259948 h 2299582"/>
                  <a:gd name="connsiteX1546" fmla="*/ 1564233 w 2341610"/>
                  <a:gd name="connsiteY1546" fmla="*/ 2259464 h 2299582"/>
                  <a:gd name="connsiteX1547" fmla="*/ 1569142 w 2341610"/>
                  <a:gd name="connsiteY1547" fmla="*/ 2259343 h 2299582"/>
                  <a:gd name="connsiteX1548" fmla="*/ 1573398 w 2341610"/>
                  <a:gd name="connsiteY1548" fmla="*/ 2258134 h 2299582"/>
                  <a:gd name="connsiteX1549" fmla="*/ 1575623 w 2341610"/>
                  <a:gd name="connsiteY1549" fmla="*/ 2262028 h 2299582"/>
                  <a:gd name="connsiteX1550" fmla="*/ 1578646 w 2341610"/>
                  <a:gd name="connsiteY1550" fmla="*/ 2265051 h 2299582"/>
                  <a:gd name="connsiteX1551" fmla="*/ 1581233 w 2341610"/>
                  <a:gd name="connsiteY1551" fmla="*/ 2268605 h 2299582"/>
                  <a:gd name="connsiteX1552" fmla="*/ 1584546 w 2341610"/>
                  <a:gd name="connsiteY1552" fmla="*/ 2271338 h 2299582"/>
                  <a:gd name="connsiteX1553" fmla="*/ 1588174 w 2341610"/>
                  <a:gd name="connsiteY1553" fmla="*/ 2274070 h 2299582"/>
                  <a:gd name="connsiteX1554" fmla="*/ 1592212 w 2341610"/>
                  <a:gd name="connsiteY1554" fmla="*/ 2276755 h 2299582"/>
                  <a:gd name="connsiteX1555" fmla="*/ 1593083 w 2341610"/>
                  <a:gd name="connsiteY1555" fmla="*/ 2281349 h 2299582"/>
                  <a:gd name="connsiteX1556" fmla="*/ 1597580 w 2341610"/>
                  <a:gd name="connsiteY1556" fmla="*/ 2280648 h 2299582"/>
                  <a:gd name="connsiteX1557" fmla="*/ 1600095 w 2341610"/>
                  <a:gd name="connsiteY1557" fmla="*/ 2287492 h 2299582"/>
                  <a:gd name="connsiteX1558" fmla="*/ 1604714 w 2341610"/>
                  <a:gd name="connsiteY1558" fmla="*/ 2287201 h 2299582"/>
                  <a:gd name="connsiteX1559" fmla="*/ 1607978 w 2341610"/>
                  <a:gd name="connsiteY1559" fmla="*/ 2290853 h 2299582"/>
                  <a:gd name="connsiteX1560" fmla="*/ 1612404 w 2341610"/>
                  <a:gd name="connsiteY1560" fmla="*/ 2290514 h 2299582"/>
                  <a:gd name="connsiteX1561" fmla="*/ 1610735 w 2341610"/>
                  <a:gd name="connsiteY1561" fmla="*/ 2294698 h 2299582"/>
                  <a:gd name="connsiteX1562" fmla="*/ 1614967 w 2341610"/>
                  <a:gd name="connsiteY1562" fmla="*/ 2293513 h 2299582"/>
                  <a:gd name="connsiteX1563" fmla="*/ 1617941 w 2341610"/>
                  <a:gd name="connsiteY1563" fmla="*/ 2298156 h 2299582"/>
                  <a:gd name="connsiteX1564" fmla="*/ 1621496 w 2341610"/>
                  <a:gd name="connsiteY1564" fmla="*/ 2295883 h 2299582"/>
                  <a:gd name="connsiteX1565" fmla="*/ 1623890 w 2341610"/>
                  <a:gd name="connsiteY1565" fmla="*/ 2299582 h 229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Lst>
                <a:rect l="l" t="t" r="r" b="b"/>
                <a:pathLst>
                  <a:path w="2341610" h="2299582">
                    <a:moveTo>
                      <a:pt x="1623890" y="2299582"/>
                    </a:moveTo>
                    <a:lnTo>
                      <a:pt x="1628557" y="2299437"/>
                    </a:lnTo>
                    <a:lnTo>
                      <a:pt x="1630540" y="2295012"/>
                    </a:lnTo>
                    <a:lnTo>
                      <a:pt x="1629815" y="2290877"/>
                    </a:lnTo>
                    <a:lnTo>
                      <a:pt x="1629936" y="2286572"/>
                    </a:lnTo>
                    <a:lnTo>
                      <a:pt x="1632015" y="2282655"/>
                    </a:lnTo>
                    <a:lnTo>
                      <a:pt x="1636030" y="2280575"/>
                    </a:lnTo>
                    <a:lnTo>
                      <a:pt x="1640479" y="2281059"/>
                    </a:lnTo>
                    <a:lnTo>
                      <a:pt x="1644711" y="2279536"/>
                    </a:lnTo>
                    <a:lnTo>
                      <a:pt x="1645944" y="2275304"/>
                    </a:lnTo>
                    <a:lnTo>
                      <a:pt x="1651724" y="2276610"/>
                    </a:lnTo>
                    <a:lnTo>
                      <a:pt x="1657406" y="2275352"/>
                    </a:lnTo>
                    <a:lnTo>
                      <a:pt x="1661614" y="2275425"/>
                    </a:lnTo>
                    <a:lnTo>
                      <a:pt x="1665846" y="2275183"/>
                    </a:lnTo>
                    <a:lnTo>
                      <a:pt x="1670054" y="2274965"/>
                    </a:lnTo>
                    <a:lnTo>
                      <a:pt x="1672544" y="2262536"/>
                    </a:lnTo>
                    <a:lnTo>
                      <a:pt x="1672544" y="2257917"/>
                    </a:lnTo>
                    <a:lnTo>
                      <a:pt x="1672375" y="2253322"/>
                    </a:lnTo>
                    <a:lnTo>
                      <a:pt x="1672206" y="2248704"/>
                    </a:lnTo>
                    <a:lnTo>
                      <a:pt x="1671843" y="2244109"/>
                    </a:lnTo>
                    <a:lnTo>
                      <a:pt x="1671166" y="2239490"/>
                    </a:lnTo>
                    <a:lnTo>
                      <a:pt x="1670561" y="2235282"/>
                    </a:lnTo>
                    <a:lnTo>
                      <a:pt x="1669812" y="2230277"/>
                    </a:lnTo>
                    <a:lnTo>
                      <a:pt x="1669135" y="2225658"/>
                    </a:lnTo>
                    <a:lnTo>
                      <a:pt x="1668482" y="2221040"/>
                    </a:lnTo>
                    <a:lnTo>
                      <a:pt x="1667756" y="2216420"/>
                    </a:lnTo>
                    <a:lnTo>
                      <a:pt x="1666910" y="2211826"/>
                    </a:lnTo>
                    <a:lnTo>
                      <a:pt x="1666039" y="2207208"/>
                    </a:lnTo>
                    <a:lnTo>
                      <a:pt x="1664322" y="2197970"/>
                    </a:lnTo>
                    <a:lnTo>
                      <a:pt x="1663259" y="2193351"/>
                    </a:lnTo>
                    <a:lnTo>
                      <a:pt x="1662146" y="2188732"/>
                    </a:lnTo>
                    <a:lnTo>
                      <a:pt x="1661058" y="2184114"/>
                    </a:lnTo>
                    <a:lnTo>
                      <a:pt x="1659946" y="2179495"/>
                    </a:lnTo>
                    <a:lnTo>
                      <a:pt x="1658857" y="2174876"/>
                    </a:lnTo>
                    <a:lnTo>
                      <a:pt x="1657745" y="2170233"/>
                    </a:lnTo>
                    <a:lnTo>
                      <a:pt x="1656609" y="2165614"/>
                    </a:lnTo>
                    <a:lnTo>
                      <a:pt x="1655399" y="2160996"/>
                    </a:lnTo>
                    <a:lnTo>
                      <a:pt x="1654190" y="2156377"/>
                    </a:lnTo>
                    <a:lnTo>
                      <a:pt x="1652981" y="2151758"/>
                    </a:lnTo>
                    <a:lnTo>
                      <a:pt x="1651772" y="2147164"/>
                    </a:lnTo>
                    <a:lnTo>
                      <a:pt x="1649886" y="2142497"/>
                    </a:lnTo>
                    <a:lnTo>
                      <a:pt x="1648000" y="2137853"/>
                    </a:lnTo>
                    <a:lnTo>
                      <a:pt x="1646113" y="2133211"/>
                    </a:lnTo>
                    <a:lnTo>
                      <a:pt x="1644421" y="2128592"/>
                    </a:lnTo>
                    <a:lnTo>
                      <a:pt x="1643332" y="2123949"/>
                    </a:lnTo>
                    <a:lnTo>
                      <a:pt x="1642244" y="2119330"/>
                    </a:lnTo>
                    <a:lnTo>
                      <a:pt x="1641156" y="2114712"/>
                    </a:lnTo>
                    <a:lnTo>
                      <a:pt x="1640068" y="2110093"/>
                    </a:lnTo>
                    <a:lnTo>
                      <a:pt x="1638980" y="2105450"/>
                    </a:lnTo>
                    <a:lnTo>
                      <a:pt x="1638109" y="2100831"/>
                    </a:lnTo>
                    <a:lnTo>
                      <a:pt x="1636441" y="2091593"/>
                    </a:lnTo>
                    <a:lnTo>
                      <a:pt x="1635594" y="2086951"/>
                    </a:lnTo>
                    <a:lnTo>
                      <a:pt x="1634772" y="2082332"/>
                    </a:lnTo>
                    <a:lnTo>
                      <a:pt x="1633104" y="2073094"/>
                    </a:lnTo>
                    <a:lnTo>
                      <a:pt x="1632959" y="2068475"/>
                    </a:lnTo>
                    <a:lnTo>
                      <a:pt x="1632765" y="2054619"/>
                    </a:lnTo>
                    <a:lnTo>
                      <a:pt x="1632886" y="2050001"/>
                    </a:lnTo>
                    <a:lnTo>
                      <a:pt x="1633902" y="2031550"/>
                    </a:lnTo>
                    <a:lnTo>
                      <a:pt x="1634143" y="2026955"/>
                    </a:lnTo>
                    <a:lnTo>
                      <a:pt x="1634579" y="2022336"/>
                    </a:lnTo>
                    <a:lnTo>
                      <a:pt x="1635207" y="2017718"/>
                    </a:lnTo>
                    <a:lnTo>
                      <a:pt x="1635836" y="2013123"/>
                    </a:lnTo>
                    <a:lnTo>
                      <a:pt x="1636465" y="2008504"/>
                    </a:lnTo>
                    <a:lnTo>
                      <a:pt x="1637094" y="2003910"/>
                    </a:lnTo>
                    <a:lnTo>
                      <a:pt x="1637988" y="1999291"/>
                    </a:lnTo>
                    <a:lnTo>
                      <a:pt x="1639222" y="1994696"/>
                    </a:lnTo>
                    <a:lnTo>
                      <a:pt x="1640358" y="1990392"/>
                    </a:lnTo>
                    <a:lnTo>
                      <a:pt x="1642873" y="1980888"/>
                    </a:lnTo>
                    <a:lnTo>
                      <a:pt x="1644421" y="1976294"/>
                    </a:lnTo>
                    <a:lnTo>
                      <a:pt x="1646210" y="1971699"/>
                    </a:lnTo>
                    <a:lnTo>
                      <a:pt x="1647975" y="1967105"/>
                    </a:lnTo>
                    <a:lnTo>
                      <a:pt x="1649765" y="1962510"/>
                    </a:lnTo>
                    <a:lnTo>
                      <a:pt x="1651554" y="1957916"/>
                    </a:lnTo>
                    <a:lnTo>
                      <a:pt x="1653247" y="1953514"/>
                    </a:lnTo>
                    <a:lnTo>
                      <a:pt x="1655423" y="1948726"/>
                    </a:lnTo>
                    <a:lnTo>
                      <a:pt x="1657479" y="1944132"/>
                    </a:lnTo>
                    <a:lnTo>
                      <a:pt x="1659559" y="1939537"/>
                    </a:lnTo>
                    <a:lnTo>
                      <a:pt x="1661638" y="1934943"/>
                    </a:lnTo>
                    <a:lnTo>
                      <a:pt x="1663621" y="1930517"/>
                    </a:lnTo>
                    <a:lnTo>
                      <a:pt x="1666064" y="1925971"/>
                    </a:lnTo>
                    <a:lnTo>
                      <a:pt x="1668651" y="1921159"/>
                    </a:lnTo>
                    <a:lnTo>
                      <a:pt x="1671142" y="1916564"/>
                    </a:lnTo>
                    <a:lnTo>
                      <a:pt x="1673608" y="1911970"/>
                    </a:lnTo>
                    <a:lnTo>
                      <a:pt x="1675664" y="1908149"/>
                    </a:lnTo>
                    <a:lnTo>
                      <a:pt x="1678735" y="1903506"/>
                    </a:lnTo>
                    <a:lnTo>
                      <a:pt x="1682290" y="1898211"/>
                    </a:lnTo>
                    <a:lnTo>
                      <a:pt x="1685337" y="1893616"/>
                    </a:lnTo>
                    <a:lnTo>
                      <a:pt x="1688383" y="1889021"/>
                    </a:lnTo>
                    <a:lnTo>
                      <a:pt x="1691334" y="1884983"/>
                    </a:lnTo>
                    <a:lnTo>
                      <a:pt x="1695227" y="1879856"/>
                    </a:lnTo>
                    <a:lnTo>
                      <a:pt x="1697814" y="1876471"/>
                    </a:lnTo>
                    <a:lnTo>
                      <a:pt x="1701417" y="1870667"/>
                    </a:lnTo>
                    <a:lnTo>
                      <a:pt x="1703908" y="1866677"/>
                    </a:lnTo>
                    <a:lnTo>
                      <a:pt x="1706327" y="1862784"/>
                    </a:lnTo>
                    <a:lnTo>
                      <a:pt x="1711913" y="1856908"/>
                    </a:lnTo>
                    <a:lnTo>
                      <a:pt x="1716241" y="1852337"/>
                    </a:lnTo>
                    <a:lnTo>
                      <a:pt x="1719844" y="1848517"/>
                    </a:lnTo>
                    <a:lnTo>
                      <a:pt x="1724729" y="1843704"/>
                    </a:lnTo>
                    <a:lnTo>
                      <a:pt x="1728888" y="1839594"/>
                    </a:lnTo>
                    <a:lnTo>
                      <a:pt x="1733048" y="1835483"/>
                    </a:lnTo>
                    <a:lnTo>
                      <a:pt x="1736167" y="1832387"/>
                    </a:lnTo>
                    <a:lnTo>
                      <a:pt x="1739383" y="1829413"/>
                    </a:lnTo>
                    <a:lnTo>
                      <a:pt x="1744316" y="1824818"/>
                    </a:lnTo>
                    <a:lnTo>
                      <a:pt x="1749249" y="1820224"/>
                    </a:lnTo>
                    <a:lnTo>
                      <a:pt x="1753554" y="1816233"/>
                    </a:lnTo>
                    <a:lnTo>
                      <a:pt x="1757907" y="1812800"/>
                    </a:lnTo>
                    <a:lnTo>
                      <a:pt x="1762042" y="1809511"/>
                    </a:lnTo>
                    <a:lnTo>
                      <a:pt x="1765887" y="1806464"/>
                    </a:lnTo>
                    <a:lnTo>
                      <a:pt x="1769200" y="1803828"/>
                    </a:lnTo>
                    <a:lnTo>
                      <a:pt x="1774423" y="1800878"/>
                    </a:lnTo>
                    <a:lnTo>
                      <a:pt x="1778534" y="1798533"/>
                    </a:lnTo>
                    <a:lnTo>
                      <a:pt x="1782645" y="1796211"/>
                    </a:lnTo>
                    <a:lnTo>
                      <a:pt x="1786780" y="1793865"/>
                    </a:lnTo>
                    <a:lnTo>
                      <a:pt x="1790891" y="1791520"/>
                    </a:lnTo>
                    <a:lnTo>
                      <a:pt x="1795002" y="1789174"/>
                    </a:lnTo>
                    <a:lnTo>
                      <a:pt x="1799137" y="1786610"/>
                    </a:lnTo>
                    <a:lnTo>
                      <a:pt x="1803248" y="1784023"/>
                    </a:lnTo>
                    <a:lnTo>
                      <a:pt x="1807359" y="1781412"/>
                    </a:lnTo>
                    <a:lnTo>
                      <a:pt x="1811470" y="1778002"/>
                    </a:lnTo>
                    <a:lnTo>
                      <a:pt x="1815580" y="1774375"/>
                    </a:lnTo>
                    <a:lnTo>
                      <a:pt x="1818821" y="1771521"/>
                    </a:lnTo>
                    <a:lnTo>
                      <a:pt x="1821215" y="1765113"/>
                    </a:lnTo>
                    <a:lnTo>
                      <a:pt x="1826729" y="1760494"/>
                    </a:lnTo>
                    <a:lnTo>
                      <a:pt x="1831638" y="1757133"/>
                    </a:lnTo>
                    <a:lnTo>
                      <a:pt x="1836159" y="1754836"/>
                    </a:lnTo>
                    <a:lnTo>
                      <a:pt x="1840246" y="1752756"/>
                    </a:lnTo>
                    <a:lnTo>
                      <a:pt x="1844357" y="1750531"/>
                    </a:lnTo>
                    <a:lnTo>
                      <a:pt x="1848444" y="1747387"/>
                    </a:lnTo>
                    <a:lnTo>
                      <a:pt x="1852555" y="1744244"/>
                    </a:lnTo>
                    <a:lnTo>
                      <a:pt x="1856665" y="1741100"/>
                    </a:lnTo>
                    <a:lnTo>
                      <a:pt x="1860753" y="1738851"/>
                    </a:lnTo>
                    <a:lnTo>
                      <a:pt x="1864839" y="1736917"/>
                    </a:lnTo>
                    <a:lnTo>
                      <a:pt x="1868926" y="1734982"/>
                    </a:lnTo>
                    <a:lnTo>
                      <a:pt x="1873037" y="1733048"/>
                    </a:lnTo>
                    <a:lnTo>
                      <a:pt x="1877124" y="1731113"/>
                    </a:lnTo>
                    <a:lnTo>
                      <a:pt x="1881211" y="1729154"/>
                    </a:lnTo>
                    <a:lnTo>
                      <a:pt x="1885297" y="1727220"/>
                    </a:lnTo>
                    <a:lnTo>
                      <a:pt x="1889384" y="1725285"/>
                    </a:lnTo>
                    <a:lnTo>
                      <a:pt x="1893205" y="1723569"/>
                    </a:lnTo>
                    <a:lnTo>
                      <a:pt x="1897558" y="1721875"/>
                    </a:lnTo>
                    <a:lnTo>
                      <a:pt x="1901644" y="1720304"/>
                    </a:lnTo>
                    <a:lnTo>
                      <a:pt x="1905731" y="1718732"/>
                    </a:lnTo>
                    <a:lnTo>
                      <a:pt x="1909817" y="1717136"/>
                    </a:lnTo>
                    <a:lnTo>
                      <a:pt x="1913905" y="1715564"/>
                    </a:lnTo>
                    <a:lnTo>
                      <a:pt x="1917991" y="1713581"/>
                    </a:lnTo>
                    <a:lnTo>
                      <a:pt x="1922078" y="1710994"/>
                    </a:lnTo>
                    <a:lnTo>
                      <a:pt x="1926164" y="1708431"/>
                    </a:lnTo>
                    <a:lnTo>
                      <a:pt x="1930227" y="1705843"/>
                    </a:lnTo>
                    <a:lnTo>
                      <a:pt x="1934314" y="1703280"/>
                    </a:lnTo>
                    <a:lnTo>
                      <a:pt x="1938376" y="1700692"/>
                    </a:lnTo>
                    <a:lnTo>
                      <a:pt x="1942463" y="1698129"/>
                    </a:lnTo>
                    <a:lnTo>
                      <a:pt x="1946357" y="1695687"/>
                    </a:lnTo>
                    <a:lnTo>
                      <a:pt x="1950613" y="1693390"/>
                    </a:lnTo>
                    <a:lnTo>
                      <a:pt x="1954675" y="1691310"/>
                    </a:lnTo>
                    <a:lnTo>
                      <a:pt x="1958762" y="1689254"/>
                    </a:lnTo>
                    <a:lnTo>
                      <a:pt x="1962825" y="1687175"/>
                    </a:lnTo>
                    <a:lnTo>
                      <a:pt x="1966911" y="1685095"/>
                    </a:lnTo>
                    <a:lnTo>
                      <a:pt x="1970974" y="1682483"/>
                    </a:lnTo>
                    <a:lnTo>
                      <a:pt x="1975037" y="1679823"/>
                    </a:lnTo>
                    <a:lnTo>
                      <a:pt x="1979099" y="1677187"/>
                    </a:lnTo>
                    <a:lnTo>
                      <a:pt x="1983161" y="1674528"/>
                    </a:lnTo>
                    <a:lnTo>
                      <a:pt x="1987224" y="1671867"/>
                    </a:lnTo>
                    <a:lnTo>
                      <a:pt x="1991287" y="1669643"/>
                    </a:lnTo>
                    <a:lnTo>
                      <a:pt x="1994938" y="1667660"/>
                    </a:lnTo>
                    <a:lnTo>
                      <a:pt x="1999412" y="1666161"/>
                    </a:lnTo>
                    <a:lnTo>
                      <a:pt x="2007561" y="1664734"/>
                    </a:lnTo>
                    <a:lnTo>
                      <a:pt x="2013437" y="1658277"/>
                    </a:lnTo>
                    <a:lnTo>
                      <a:pt x="2017911" y="1653610"/>
                    </a:lnTo>
                    <a:lnTo>
                      <a:pt x="2022868" y="1648919"/>
                    </a:lnTo>
                    <a:lnTo>
                      <a:pt x="2027777" y="1644300"/>
                    </a:lnTo>
                    <a:lnTo>
                      <a:pt x="2031816" y="1640673"/>
                    </a:lnTo>
                    <a:lnTo>
                      <a:pt x="2035854" y="1637335"/>
                    </a:lnTo>
                    <a:lnTo>
                      <a:pt x="2039892" y="1633974"/>
                    </a:lnTo>
                    <a:lnTo>
                      <a:pt x="2043931" y="1630710"/>
                    </a:lnTo>
                    <a:lnTo>
                      <a:pt x="2047969" y="1627518"/>
                    </a:lnTo>
                    <a:lnTo>
                      <a:pt x="2052007" y="1624326"/>
                    </a:lnTo>
                    <a:lnTo>
                      <a:pt x="2055586" y="1620820"/>
                    </a:lnTo>
                    <a:lnTo>
                      <a:pt x="2059601" y="1616152"/>
                    </a:lnTo>
                    <a:lnTo>
                      <a:pt x="2063615" y="1611485"/>
                    </a:lnTo>
                    <a:lnTo>
                      <a:pt x="2068113" y="1608511"/>
                    </a:lnTo>
                    <a:lnTo>
                      <a:pt x="2072151" y="1605850"/>
                    </a:lnTo>
                    <a:lnTo>
                      <a:pt x="2076189" y="1603191"/>
                    </a:lnTo>
                    <a:lnTo>
                      <a:pt x="2080204" y="1600313"/>
                    </a:lnTo>
                    <a:lnTo>
                      <a:pt x="2084242" y="1597435"/>
                    </a:lnTo>
                    <a:lnTo>
                      <a:pt x="2088256" y="1594582"/>
                    </a:lnTo>
                    <a:lnTo>
                      <a:pt x="2092295" y="1591704"/>
                    </a:lnTo>
                    <a:lnTo>
                      <a:pt x="2096309" y="1588827"/>
                    </a:lnTo>
                    <a:lnTo>
                      <a:pt x="2100347" y="1585973"/>
                    </a:lnTo>
                    <a:lnTo>
                      <a:pt x="2104362" y="1583192"/>
                    </a:lnTo>
                    <a:lnTo>
                      <a:pt x="2108400" y="1580387"/>
                    </a:lnTo>
                    <a:lnTo>
                      <a:pt x="2112414" y="1577582"/>
                    </a:lnTo>
                    <a:lnTo>
                      <a:pt x="2116428" y="1574197"/>
                    </a:lnTo>
                    <a:lnTo>
                      <a:pt x="2120418" y="1570666"/>
                    </a:lnTo>
                    <a:lnTo>
                      <a:pt x="2124432" y="1567135"/>
                    </a:lnTo>
                    <a:lnTo>
                      <a:pt x="2127987" y="1559687"/>
                    </a:lnTo>
                    <a:lnTo>
                      <a:pt x="2130018" y="1555020"/>
                    </a:lnTo>
                    <a:lnTo>
                      <a:pt x="2133186" y="1550329"/>
                    </a:lnTo>
                    <a:lnTo>
                      <a:pt x="2136306" y="1546580"/>
                    </a:lnTo>
                    <a:lnTo>
                      <a:pt x="2140320" y="1544114"/>
                    </a:lnTo>
                    <a:lnTo>
                      <a:pt x="2144334" y="1541624"/>
                    </a:lnTo>
                    <a:lnTo>
                      <a:pt x="2148348" y="1539157"/>
                    </a:lnTo>
                    <a:lnTo>
                      <a:pt x="2152338" y="1536859"/>
                    </a:lnTo>
                    <a:lnTo>
                      <a:pt x="2156353" y="1534586"/>
                    </a:lnTo>
                    <a:lnTo>
                      <a:pt x="2160367" y="1532289"/>
                    </a:lnTo>
                    <a:lnTo>
                      <a:pt x="2164381" y="1530282"/>
                    </a:lnTo>
                    <a:lnTo>
                      <a:pt x="2168395" y="1528372"/>
                    </a:lnTo>
                    <a:lnTo>
                      <a:pt x="2172240" y="1526534"/>
                    </a:lnTo>
                    <a:lnTo>
                      <a:pt x="2176423" y="1524527"/>
                    </a:lnTo>
                    <a:lnTo>
                      <a:pt x="2180438" y="1522931"/>
                    </a:lnTo>
                    <a:lnTo>
                      <a:pt x="2184452" y="1521480"/>
                    </a:lnTo>
                    <a:lnTo>
                      <a:pt x="2188467" y="1520029"/>
                    </a:lnTo>
                    <a:lnTo>
                      <a:pt x="2196519" y="1517127"/>
                    </a:lnTo>
                    <a:lnTo>
                      <a:pt x="2200509" y="1515120"/>
                    </a:lnTo>
                    <a:lnTo>
                      <a:pt x="2204523" y="1512823"/>
                    </a:lnTo>
                    <a:lnTo>
                      <a:pt x="2208513" y="1510550"/>
                    </a:lnTo>
                    <a:lnTo>
                      <a:pt x="2212503" y="1508277"/>
                    </a:lnTo>
                    <a:lnTo>
                      <a:pt x="2216517" y="1505979"/>
                    </a:lnTo>
                    <a:lnTo>
                      <a:pt x="2220508" y="1503706"/>
                    </a:lnTo>
                    <a:lnTo>
                      <a:pt x="2224522" y="1502207"/>
                    </a:lnTo>
                    <a:lnTo>
                      <a:pt x="2232526" y="1499257"/>
                    </a:lnTo>
                    <a:lnTo>
                      <a:pt x="2236540" y="1497781"/>
                    </a:lnTo>
                    <a:lnTo>
                      <a:pt x="2240554" y="1496282"/>
                    </a:lnTo>
                    <a:lnTo>
                      <a:pt x="2248558" y="1493332"/>
                    </a:lnTo>
                    <a:lnTo>
                      <a:pt x="2256611" y="1491542"/>
                    </a:lnTo>
                    <a:lnTo>
                      <a:pt x="2264640" y="1489874"/>
                    </a:lnTo>
                    <a:lnTo>
                      <a:pt x="2272692" y="1488907"/>
                    </a:lnTo>
                    <a:lnTo>
                      <a:pt x="2280745" y="1488109"/>
                    </a:lnTo>
                    <a:lnTo>
                      <a:pt x="2287274" y="1487166"/>
                    </a:lnTo>
                    <a:lnTo>
                      <a:pt x="2287612" y="1482498"/>
                    </a:lnTo>
                    <a:lnTo>
                      <a:pt x="2284566" y="1478339"/>
                    </a:lnTo>
                    <a:lnTo>
                      <a:pt x="2280430" y="1474543"/>
                    </a:lnTo>
                    <a:lnTo>
                      <a:pt x="2278640" y="1469851"/>
                    </a:lnTo>
                    <a:lnTo>
                      <a:pt x="2272233" y="1467989"/>
                    </a:lnTo>
                    <a:lnTo>
                      <a:pt x="2273079" y="1460251"/>
                    </a:lnTo>
                    <a:lnTo>
                      <a:pt x="2273369" y="1455511"/>
                    </a:lnTo>
                    <a:lnTo>
                      <a:pt x="2273103" y="1451304"/>
                    </a:lnTo>
                    <a:lnTo>
                      <a:pt x="2275618" y="1447217"/>
                    </a:lnTo>
                    <a:lnTo>
                      <a:pt x="2279777" y="1445065"/>
                    </a:lnTo>
                    <a:lnTo>
                      <a:pt x="2283114" y="1440784"/>
                    </a:lnTo>
                    <a:lnTo>
                      <a:pt x="2283864" y="1436118"/>
                    </a:lnTo>
                    <a:lnTo>
                      <a:pt x="2284734" y="1431451"/>
                    </a:lnTo>
                    <a:lnTo>
                      <a:pt x="2286814" y="1426735"/>
                    </a:lnTo>
                    <a:lnTo>
                      <a:pt x="2291384" y="1424365"/>
                    </a:lnTo>
                    <a:lnTo>
                      <a:pt x="2295351" y="1422189"/>
                    </a:lnTo>
                    <a:lnTo>
                      <a:pt x="2299340" y="1421028"/>
                    </a:lnTo>
                    <a:lnTo>
                      <a:pt x="2303282" y="1417715"/>
                    </a:lnTo>
                    <a:lnTo>
                      <a:pt x="2306740" y="1413338"/>
                    </a:lnTo>
                    <a:lnTo>
                      <a:pt x="2308699" y="1408985"/>
                    </a:lnTo>
                    <a:lnTo>
                      <a:pt x="2310343" y="1404633"/>
                    </a:lnTo>
                    <a:lnTo>
                      <a:pt x="2310343" y="1398297"/>
                    </a:lnTo>
                    <a:lnTo>
                      <a:pt x="2312640" y="1394017"/>
                    </a:lnTo>
                    <a:lnTo>
                      <a:pt x="2313656" y="1388914"/>
                    </a:lnTo>
                    <a:lnTo>
                      <a:pt x="2312858" y="1384272"/>
                    </a:lnTo>
                    <a:lnTo>
                      <a:pt x="2315494" y="1380668"/>
                    </a:lnTo>
                    <a:lnTo>
                      <a:pt x="2316679" y="1374889"/>
                    </a:lnTo>
                    <a:lnTo>
                      <a:pt x="2316921" y="1370222"/>
                    </a:lnTo>
                    <a:lnTo>
                      <a:pt x="2314986" y="1365627"/>
                    </a:lnTo>
                    <a:lnTo>
                      <a:pt x="2313269" y="1361758"/>
                    </a:lnTo>
                    <a:lnTo>
                      <a:pt x="2309908" y="1359050"/>
                    </a:lnTo>
                    <a:lnTo>
                      <a:pt x="2305869" y="1357091"/>
                    </a:lnTo>
                    <a:lnTo>
                      <a:pt x="2302943" y="1351964"/>
                    </a:lnTo>
                    <a:lnTo>
                      <a:pt x="2300792" y="1348071"/>
                    </a:lnTo>
                    <a:lnTo>
                      <a:pt x="2302436" y="1342655"/>
                    </a:lnTo>
                    <a:lnTo>
                      <a:pt x="2301420" y="1338205"/>
                    </a:lnTo>
                    <a:lnTo>
                      <a:pt x="2304370" y="1334988"/>
                    </a:lnTo>
                    <a:lnTo>
                      <a:pt x="2306934" y="1329717"/>
                    </a:lnTo>
                    <a:lnTo>
                      <a:pt x="2310972" y="1327903"/>
                    </a:lnTo>
                    <a:lnTo>
                      <a:pt x="2310996" y="1323043"/>
                    </a:lnTo>
                    <a:lnTo>
                      <a:pt x="2308602" y="1319294"/>
                    </a:lnTo>
                    <a:lnTo>
                      <a:pt x="2309062" y="1315135"/>
                    </a:lnTo>
                    <a:lnTo>
                      <a:pt x="2309424" y="1310468"/>
                    </a:lnTo>
                    <a:lnTo>
                      <a:pt x="2305313" y="1308703"/>
                    </a:lnTo>
                    <a:lnTo>
                      <a:pt x="2305531" y="1303963"/>
                    </a:lnTo>
                    <a:lnTo>
                      <a:pt x="2306136" y="1298982"/>
                    </a:lnTo>
                    <a:lnTo>
                      <a:pt x="2310343" y="1296177"/>
                    </a:lnTo>
                    <a:lnTo>
                      <a:pt x="2314285" y="1294605"/>
                    </a:lnTo>
                    <a:lnTo>
                      <a:pt x="2313753" y="1290010"/>
                    </a:lnTo>
                    <a:lnTo>
                      <a:pt x="2314116" y="1284980"/>
                    </a:lnTo>
                    <a:lnTo>
                      <a:pt x="2318130" y="1279007"/>
                    </a:lnTo>
                    <a:lnTo>
                      <a:pt x="2321805" y="1277025"/>
                    </a:lnTo>
                    <a:lnTo>
                      <a:pt x="2324296" y="1273059"/>
                    </a:lnTo>
                    <a:lnTo>
                      <a:pt x="2324949" y="1268440"/>
                    </a:lnTo>
                    <a:lnTo>
                      <a:pt x="2326110" y="1263700"/>
                    </a:lnTo>
                    <a:lnTo>
                      <a:pt x="2327174" y="1259275"/>
                    </a:lnTo>
                    <a:lnTo>
                      <a:pt x="2330777" y="1255164"/>
                    </a:lnTo>
                    <a:lnTo>
                      <a:pt x="2332083" y="1250569"/>
                    </a:lnTo>
                    <a:lnTo>
                      <a:pt x="2333848" y="1245370"/>
                    </a:lnTo>
                    <a:lnTo>
                      <a:pt x="2334114" y="1239470"/>
                    </a:lnTo>
                    <a:lnTo>
                      <a:pt x="2333510" y="1234827"/>
                    </a:lnTo>
                    <a:lnTo>
                      <a:pt x="2333171" y="1230184"/>
                    </a:lnTo>
                    <a:lnTo>
                      <a:pt x="2335420" y="1226363"/>
                    </a:lnTo>
                    <a:lnTo>
                      <a:pt x="2338418" y="1222543"/>
                    </a:lnTo>
                    <a:lnTo>
                      <a:pt x="2339265" y="1218117"/>
                    </a:lnTo>
                    <a:lnTo>
                      <a:pt x="2335444" y="1214224"/>
                    </a:lnTo>
                    <a:lnTo>
                      <a:pt x="2332566" y="1210282"/>
                    </a:lnTo>
                    <a:lnTo>
                      <a:pt x="2332857" y="1205736"/>
                    </a:lnTo>
                    <a:lnTo>
                      <a:pt x="2337306" y="1206365"/>
                    </a:lnTo>
                    <a:lnTo>
                      <a:pt x="2341610" y="1203197"/>
                    </a:lnTo>
                    <a:lnTo>
                      <a:pt x="2340885" y="1198965"/>
                    </a:lnTo>
                    <a:lnTo>
                      <a:pt x="2341127" y="1194467"/>
                    </a:lnTo>
                    <a:lnTo>
                      <a:pt x="2337621" y="1191106"/>
                    </a:lnTo>
                    <a:lnTo>
                      <a:pt x="2333993" y="1188954"/>
                    </a:lnTo>
                    <a:lnTo>
                      <a:pt x="2336339" y="1185012"/>
                    </a:lnTo>
                    <a:lnTo>
                      <a:pt x="2337596" y="1180925"/>
                    </a:lnTo>
                    <a:lnTo>
                      <a:pt x="2335686" y="1176524"/>
                    </a:lnTo>
                    <a:lnTo>
                      <a:pt x="2331551" y="1171591"/>
                    </a:lnTo>
                    <a:lnTo>
                      <a:pt x="2326690" y="1174421"/>
                    </a:lnTo>
                    <a:lnTo>
                      <a:pt x="2325263" y="1169802"/>
                    </a:lnTo>
                    <a:lnTo>
                      <a:pt x="2324369" y="1165256"/>
                    </a:lnTo>
                    <a:lnTo>
                      <a:pt x="2317139" y="1165521"/>
                    </a:lnTo>
                    <a:lnTo>
                      <a:pt x="2317816" y="1160661"/>
                    </a:lnTo>
                    <a:lnTo>
                      <a:pt x="2313342" y="1157130"/>
                    </a:lnTo>
                    <a:lnTo>
                      <a:pt x="2309472" y="1155002"/>
                    </a:lnTo>
                    <a:lnTo>
                      <a:pt x="2311698" y="1151206"/>
                    </a:lnTo>
                    <a:lnTo>
                      <a:pt x="2306571" y="1148111"/>
                    </a:lnTo>
                    <a:lnTo>
                      <a:pt x="2302315" y="1147071"/>
                    </a:lnTo>
                    <a:lnTo>
                      <a:pt x="2308143" y="1143371"/>
                    </a:lnTo>
                    <a:lnTo>
                      <a:pt x="2308578" y="1139236"/>
                    </a:lnTo>
                    <a:lnTo>
                      <a:pt x="2312399" y="1133480"/>
                    </a:lnTo>
                    <a:lnTo>
                      <a:pt x="2309062" y="1129442"/>
                    </a:lnTo>
                    <a:lnTo>
                      <a:pt x="2308215" y="1124291"/>
                    </a:lnTo>
                    <a:lnTo>
                      <a:pt x="2304201" y="1121583"/>
                    </a:lnTo>
                    <a:lnTo>
                      <a:pt x="2300671" y="1119141"/>
                    </a:lnTo>
                    <a:lnTo>
                      <a:pt x="2298228" y="1115562"/>
                    </a:lnTo>
                    <a:lnTo>
                      <a:pt x="2297817" y="1110580"/>
                    </a:lnTo>
                    <a:lnTo>
                      <a:pt x="2295955" y="1105260"/>
                    </a:lnTo>
                    <a:lnTo>
                      <a:pt x="2293295" y="1100666"/>
                    </a:lnTo>
                    <a:lnTo>
                      <a:pt x="2290200" y="1096385"/>
                    </a:lnTo>
                    <a:lnTo>
                      <a:pt x="2286355" y="1093725"/>
                    </a:lnTo>
                    <a:lnTo>
                      <a:pt x="2283985" y="1090316"/>
                    </a:lnTo>
                    <a:lnTo>
                      <a:pt x="2282824" y="1086108"/>
                    </a:lnTo>
                    <a:lnTo>
                      <a:pt x="2280672" y="1082287"/>
                    </a:lnTo>
                    <a:lnTo>
                      <a:pt x="2281180" y="1077717"/>
                    </a:lnTo>
                    <a:lnTo>
                      <a:pt x="2284831" y="1073582"/>
                    </a:lnTo>
                    <a:lnTo>
                      <a:pt x="2283090" y="1069713"/>
                    </a:lnTo>
                    <a:lnTo>
                      <a:pt x="2282631" y="1063595"/>
                    </a:lnTo>
                    <a:lnTo>
                      <a:pt x="2281784" y="1058952"/>
                    </a:lnTo>
                    <a:lnTo>
                      <a:pt x="2282752" y="1054841"/>
                    </a:lnTo>
                    <a:lnTo>
                      <a:pt x="2279995" y="1049666"/>
                    </a:lnTo>
                    <a:lnTo>
                      <a:pt x="2278762" y="1045265"/>
                    </a:lnTo>
                    <a:lnTo>
                      <a:pt x="2274796" y="1043717"/>
                    </a:lnTo>
                    <a:lnTo>
                      <a:pt x="2271193" y="1035858"/>
                    </a:lnTo>
                    <a:lnTo>
                      <a:pt x="2267178" y="1032835"/>
                    </a:lnTo>
                    <a:lnTo>
                      <a:pt x="2266235" y="1028120"/>
                    </a:lnTo>
                    <a:lnTo>
                      <a:pt x="2269403" y="1023235"/>
                    </a:lnTo>
                    <a:lnTo>
                      <a:pt x="2265993" y="1020768"/>
                    </a:lnTo>
                    <a:lnTo>
                      <a:pt x="2262657" y="1017770"/>
                    </a:lnTo>
                    <a:lnTo>
                      <a:pt x="2258473" y="1016730"/>
                    </a:lnTo>
                    <a:lnTo>
                      <a:pt x="2254676" y="1012885"/>
                    </a:lnTo>
                    <a:lnTo>
                      <a:pt x="2252572" y="1008266"/>
                    </a:lnTo>
                    <a:lnTo>
                      <a:pt x="2250469" y="1003648"/>
                    </a:lnTo>
                    <a:lnTo>
                      <a:pt x="2247640" y="999053"/>
                    </a:lnTo>
                    <a:lnTo>
                      <a:pt x="2241522" y="997505"/>
                    </a:lnTo>
                    <a:lnTo>
                      <a:pt x="2241304" y="989840"/>
                    </a:lnTo>
                    <a:lnTo>
                      <a:pt x="2241231" y="985173"/>
                    </a:lnTo>
                    <a:lnTo>
                      <a:pt x="2241134" y="980506"/>
                    </a:lnTo>
                    <a:lnTo>
                      <a:pt x="2240990" y="971195"/>
                    </a:lnTo>
                    <a:lnTo>
                      <a:pt x="2240917" y="966504"/>
                    </a:lnTo>
                    <a:lnTo>
                      <a:pt x="2240820" y="961861"/>
                    </a:lnTo>
                    <a:lnTo>
                      <a:pt x="2240748" y="957194"/>
                    </a:lnTo>
                    <a:lnTo>
                      <a:pt x="2240675" y="952527"/>
                    </a:lnTo>
                    <a:lnTo>
                      <a:pt x="2240602" y="947860"/>
                    </a:lnTo>
                    <a:lnTo>
                      <a:pt x="2240506" y="943193"/>
                    </a:lnTo>
                    <a:lnTo>
                      <a:pt x="2240361" y="933859"/>
                    </a:lnTo>
                    <a:lnTo>
                      <a:pt x="2240288" y="929191"/>
                    </a:lnTo>
                    <a:lnTo>
                      <a:pt x="2240191" y="924524"/>
                    </a:lnTo>
                    <a:lnTo>
                      <a:pt x="2240119" y="919857"/>
                    </a:lnTo>
                    <a:lnTo>
                      <a:pt x="2240046" y="915190"/>
                    </a:lnTo>
                    <a:lnTo>
                      <a:pt x="2239974" y="910523"/>
                    </a:lnTo>
                    <a:lnTo>
                      <a:pt x="2239877" y="905856"/>
                    </a:lnTo>
                    <a:lnTo>
                      <a:pt x="2239805" y="901189"/>
                    </a:lnTo>
                    <a:lnTo>
                      <a:pt x="2239732" y="896497"/>
                    </a:lnTo>
                    <a:lnTo>
                      <a:pt x="2239659" y="891830"/>
                    </a:lnTo>
                    <a:lnTo>
                      <a:pt x="2239563" y="887163"/>
                    </a:lnTo>
                    <a:lnTo>
                      <a:pt x="2239490" y="882496"/>
                    </a:lnTo>
                    <a:lnTo>
                      <a:pt x="2239417" y="877829"/>
                    </a:lnTo>
                    <a:lnTo>
                      <a:pt x="2239345" y="873162"/>
                    </a:lnTo>
                    <a:lnTo>
                      <a:pt x="2239249" y="868495"/>
                    </a:lnTo>
                    <a:lnTo>
                      <a:pt x="2239345" y="863828"/>
                    </a:lnTo>
                    <a:lnTo>
                      <a:pt x="2239466" y="859136"/>
                    </a:lnTo>
                    <a:lnTo>
                      <a:pt x="2238620" y="854493"/>
                    </a:lnTo>
                    <a:lnTo>
                      <a:pt x="2234364" y="855243"/>
                    </a:lnTo>
                    <a:lnTo>
                      <a:pt x="2229769" y="853284"/>
                    </a:lnTo>
                    <a:lnTo>
                      <a:pt x="2230349" y="848448"/>
                    </a:lnTo>
                    <a:lnTo>
                      <a:pt x="2235428" y="848520"/>
                    </a:lnTo>
                    <a:lnTo>
                      <a:pt x="2238305" y="842257"/>
                    </a:lnTo>
                    <a:lnTo>
                      <a:pt x="2239345" y="835801"/>
                    </a:lnTo>
                    <a:lnTo>
                      <a:pt x="2239200" y="831134"/>
                    </a:lnTo>
                    <a:lnTo>
                      <a:pt x="2239079" y="826442"/>
                    </a:lnTo>
                    <a:lnTo>
                      <a:pt x="2238934" y="821775"/>
                    </a:lnTo>
                    <a:lnTo>
                      <a:pt x="2238789" y="817108"/>
                    </a:lnTo>
                    <a:lnTo>
                      <a:pt x="2238644" y="812441"/>
                    </a:lnTo>
                    <a:lnTo>
                      <a:pt x="2238523" y="807774"/>
                    </a:lnTo>
                    <a:lnTo>
                      <a:pt x="2238378" y="803615"/>
                    </a:lnTo>
                    <a:lnTo>
                      <a:pt x="2238233" y="798440"/>
                    </a:lnTo>
                    <a:lnTo>
                      <a:pt x="2238087" y="793772"/>
                    </a:lnTo>
                    <a:lnTo>
                      <a:pt x="2237991" y="789081"/>
                    </a:lnTo>
                    <a:lnTo>
                      <a:pt x="2238039" y="784414"/>
                    </a:lnTo>
                    <a:lnTo>
                      <a:pt x="2238063" y="779747"/>
                    </a:lnTo>
                    <a:lnTo>
                      <a:pt x="2237822" y="775080"/>
                    </a:lnTo>
                    <a:lnTo>
                      <a:pt x="2237483" y="770413"/>
                    </a:lnTo>
                    <a:lnTo>
                      <a:pt x="2237290" y="765746"/>
                    </a:lnTo>
                    <a:lnTo>
                      <a:pt x="2237241" y="761054"/>
                    </a:lnTo>
                    <a:lnTo>
                      <a:pt x="2237120" y="751720"/>
                    </a:lnTo>
                    <a:lnTo>
                      <a:pt x="2237048" y="747053"/>
                    </a:lnTo>
                    <a:lnTo>
                      <a:pt x="2236999" y="742386"/>
                    </a:lnTo>
                    <a:lnTo>
                      <a:pt x="2236951" y="737695"/>
                    </a:lnTo>
                    <a:lnTo>
                      <a:pt x="2237266" y="733027"/>
                    </a:lnTo>
                    <a:lnTo>
                      <a:pt x="2237362" y="728336"/>
                    </a:lnTo>
                    <a:lnTo>
                      <a:pt x="2237072" y="723669"/>
                    </a:lnTo>
                    <a:lnTo>
                      <a:pt x="2236806" y="719002"/>
                    </a:lnTo>
                    <a:lnTo>
                      <a:pt x="2236637" y="714335"/>
                    </a:lnTo>
                    <a:lnTo>
                      <a:pt x="2236540" y="709668"/>
                    </a:lnTo>
                    <a:lnTo>
                      <a:pt x="2236249" y="705001"/>
                    </a:lnTo>
                    <a:lnTo>
                      <a:pt x="2235863" y="700309"/>
                    </a:lnTo>
                    <a:lnTo>
                      <a:pt x="2235476" y="695642"/>
                    </a:lnTo>
                    <a:lnTo>
                      <a:pt x="2235065" y="690975"/>
                    </a:lnTo>
                    <a:lnTo>
                      <a:pt x="2234678" y="686308"/>
                    </a:lnTo>
                    <a:lnTo>
                      <a:pt x="2234291" y="681641"/>
                    </a:lnTo>
                    <a:lnTo>
                      <a:pt x="2234194" y="676974"/>
                    </a:lnTo>
                    <a:lnTo>
                      <a:pt x="2234291" y="672282"/>
                    </a:lnTo>
                    <a:lnTo>
                      <a:pt x="2234364" y="668099"/>
                    </a:lnTo>
                    <a:lnTo>
                      <a:pt x="2229672" y="667688"/>
                    </a:lnTo>
                    <a:lnTo>
                      <a:pt x="2227883" y="663625"/>
                    </a:lnTo>
                    <a:lnTo>
                      <a:pt x="2220145" y="664931"/>
                    </a:lnTo>
                    <a:lnTo>
                      <a:pt x="2215767" y="664472"/>
                    </a:lnTo>
                    <a:lnTo>
                      <a:pt x="2212382" y="660627"/>
                    </a:lnTo>
                    <a:lnTo>
                      <a:pt x="2205055" y="661812"/>
                    </a:lnTo>
                    <a:lnTo>
                      <a:pt x="2208610" y="664617"/>
                    </a:lnTo>
                    <a:lnTo>
                      <a:pt x="2204813" y="666454"/>
                    </a:lnTo>
                    <a:lnTo>
                      <a:pt x="2200993" y="668172"/>
                    </a:lnTo>
                    <a:lnTo>
                      <a:pt x="2200412" y="663601"/>
                    </a:lnTo>
                    <a:lnTo>
                      <a:pt x="2196180" y="663674"/>
                    </a:lnTo>
                    <a:lnTo>
                      <a:pt x="2193593" y="667785"/>
                    </a:lnTo>
                    <a:lnTo>
                      <a:pt x="2193109" y="663214"/>
                    </a:lnTo>
                    <a:lnTo>
                      <a:pt x="2189409" y="665584"/>
                    </a:lnTo>
                    <a:lnTo>
                      <a:pt x="2186145" y="668824"/>
                    </a:lnTo>
                    <a:lnTo>
                      <a:pt x="2182300" y="666140"/>
                    </a:lnTo>
                    <a:lnTo>
                      <a:pt x="2180341" y="670566"/>
                    </a:lnTo>
                    <a:lnTo>
                      <a:pt x="2175094" y="670662"/>
                    </a:lnTo>
                    <a:lnTo>
                      <a:pt x="2172240" y="667373"/>
                    </a:lnTo>
                    <a:lnTo>
                      <a:pt x="2177004" y="665149"/>
                    </a:lnTo>
                    <a:lnTo>
                      <a:pt x="2171974" y="665439"/>
                    </a:lnTo>
                    <a:lnTo>
                      <a:pt x="2168129" y="661280"/>
                    </a:lnTo>
                    <a:lnTo>
                      <a:pt x="2163680" y="659563"/>
                    </a:lnTo>
                    <a:lnTo>
                      <a:pt x="2165034" y="655476"/>
                    </a:lnTo>
                    <a:lnTo>
                      <a:pt x="2161503" y="652961"/>
                    </a:lnTo>
                    <a:lnTo>
                      <a:pt x="2163438" y="649285"/>
                    </a:lnTo>
                    <a:lnTo>
                      <a:pt x="2158432" y="650760"/>
                    </a:lnTo>
                    <a:lnTo>
                      <a:pt x="2154635" y="654170"/>
                    </a:lnTo>
                    <a:lnTo>
                      <a:pt x="2149993" y="655524"/>
                    </a:lnTo>
                    <a:lnTo>
                      <a:pt x="2150742" y="650857"/>
                    </a:lnTo>
                    <a:lnTo>
                      <a:pt x="2145954" y="652937"/>
                    </a:lnTo>
                    <a:lnTo>
                      <a:pt x="2147212" y="648052"/>
                    </a:lnTo>
                    <a:lnTo>
                      <a:pt x="2143029" y="647931"/>
                    </a:lnTo>
                    <a:lnTo>
                      <a:pt x="2139208" y="649600"/>
                    </a:lnTo>
                    <a:lnTo>
                      <a:pt x="2143004" y="646408"/>
                    </a:lnTo>
                    <a:lnTo>
                      <a:pt x="2141408" y="642393"/>
                    </a:lnTo>
                    <a:lnTo>
                      <a:pt x="2138555" y="645634"/>
                    </a:lnTo>
                    <a:lnTo>
                      <a:pt x="2134709" y="642853"/>
                    </a:lnTo>
                    <a:lnTo>
                      <a:pt x="2130889" y="644643"/>
                    </a:lnTo>
                    <a:lnTo>
                      <a:pt x="2126682" y="643530"/>
                    </a:lnTo>
                    <a:lnTo>
                      <a:pt x="2128785" y="638984"/>
                    </a:lnTo>
                    <a:lnTo>
                      <a:pt x="2123707" y="640894"/>
                    </a:lnTo>
                    <a:lnTo>
                      <a:pt x="2119112" y="640241"/>
                    </a:lnTo>
                    <a:lnTo>
                      <a:pt x="2117057" y="636227"/>
                    </a:lnTo>
                    <a:lnTo>
                      <a:pt x="2117226" y="640507"/>
                    </a:lnTo>
                    <a:lnTo>
                      <a:pt x="2113550" y="637484"/>
                    </a:lnTo>
                    <a:lnTo>
                      <a:pt x="2111665" y="633108"/>
                    </a:lnTo>
                    <a:lnTo>
                      <a:pt x="2106949" y="632382"/>
                    </a:lnTo>
                    <a:lnTo>
                      <a:pt x="2102161" y="631367"/>
                    </a:lnTo>
                    <a:lnTo>
                      <a:pt x="2099791" y="627739"/>
                    </a:lnTo>
                    <a:lnTo>
                      <a:pt x="2098147" y="623725"/>
                    </a:lnTo>
                    <a:lnTo>
                      <a:pt x="2099017" y="630085"/>
                    </a:lnTo>
                    <a:lnTo>
                      <a:pt x="2093842" y="630593"/>
                    </a:lnTo>
                    <a:lnTo>
                      <a:pt x="2089949" y="627860"/>
                    </a:lnTo>
                    <a:lnTo>
                      <a:pt x="2090263" y="623677"/>
                    </a:lnTo>
                    <a:lnTo>
                      <a:pt x="2085838" y="623604"/>
                    </a:lnTo>
                    <a:lnTo>
                      <a:pt x="2082186" y="621283"/>
                    </a:lnTo>
                    <a:lnTo>
                      <a:pt x="2080880" y="615890"/>
                    </a:lnTo>
                    <a:lnTo>
                      <a:pt x="2080953" y="611731"/>
                    </a:lnTo>
                    <a:lnTo>
                      <a:pt x="2077592" y="615939"/>
                    </a:lnTo>
                    <a:lnTo>
                      <a:pt x="2076383" y="610401"/>
                    </a:lnTo>
                    <a:lnTo>
                      <a:pt x="2072635" y="608370"/>
                    </a:lnTo>
                    <a:lnTo>
                      <a:pt x="2071425" y="603533"/>
                    </a:lnTo>
                    <a:lnTo>
                      <a:pt x="2069636" y="607305"/>
                    </a:lnTo>
                    <a:lnTo>
                      <a:pt x="2065767" y="605250"/>
                    </a:lnTo>
                    <a:lnTo>
                      <a:pt x="2061245" y="605589"/>
                    </a:lnTo>
                    <a:lnTo>
                      <a:pt x="2058271" y="601599"/>
                    </a:lnTo>
                    <a:lnTo>
                      <a:pt x="2056288" y="596061"/>
                    </a:lnTo>
                    <a:lnTo>
                      <a:pt x="2053483" y="600196"/>
                    </a:lnTo>
                    <a:lnTo>
                      <a:pt x="2050290" y="597367"/>
                    </a:lnTo>
                    <a:lnTo>
                      <a:pt x="2053192" y="593885"/>
                    </a:lnTo>
                    <a:lnTo>
                      <a:pt x="2048912" y="594755"/>
                    </a:lnTo>
                    <a:lnTo>
                      <a:pt x="2044801" y="593401"/>
                    </a:lnTo>
                    <a:lnTo>
                      <a:pt x="2045454" y="589096"/>
                    </a:lnTo>
                    <a:lnTo>
                      <a:pt x="2041246" y="588879"/>
                    </a:lnTo>
                    <a:lnTo>
                      <a:pt x="2035757" y="586702"/>
                    </a:lnTo>
                    <a:lnTo>
                      <a:pt x="2031139" y="585058"/>
                    </a:lnTo>
                    <a:lnTo>
                      <a:pt x="2026278" y="584816"/>
                    </a:lnTo>
                    <a:lnTo>
                      <a:pt x="2023521" y="588951"/>
                    </a:lnTo>
                    <a:lnTo>
                      <a:pt x="2023183" y="595722"/>
                    </a:lnTo>
                    <a:lnTo>
                      <a:pt x="2020643" y="599567"/>
                    </a:lnTo>
                    <a:lnTo>
                      <a:pt x="2019821" y="594900"/>
                    </a:lnTo>
                    <a:lnTo>
                      <a:pt x="2017186" y="600486"/>
                    </a:lnTo>
                    <a:lnTo>
                      <a:pt x="2013075" y="601865"/>
                    </a:lnTo>
                    <a:lnTo>
                      <a:pt x="2008311" y="600148"/>
                    </a:lnTo>
                    <a:lnTo>
                      <a:pt x="2004490" y="603557"/>
                    </a:lnTo>
                    <a:lnTo>
                      <a:pt x="1997695" y="604138"/>
                    </a:lnTo>
                    <a:lnTo>
                      <a:pt x="1993004" y="603823"/>
                    </a:lnTo>
                    <a:lnTo>
                      <a:pt x="1987684" y="603291"/>
                    </a:lnTo>
                    <a:lnTo>
                      <a:pt x="1983355" y="601357"/>
                    </a:lnTo>
                    <a:lnTo>
                      <a:pt x="1978905" y="601937"/>
                    </a:lnTo>
                    <a:lnTo>
                      <a:pt x="1974770" y="600752"/>
                    </a:lnTo>
                    <a:lnTo>
                      <a:pt x="1970538" y="598866"/>
                    </a:lnTo>
                    <a:lnTo>
                      <a:pt x="1970490" y="593739"/>
                    </a:lnTo>
                    <a:lnTo>
                      <a:pt x="1966355" y="590136"/>
                    </a:lnTo>
                    <a:lnTo>
                      <a:pt x="1961277" y="589242"/>
                    </a:lnTo>
                    <a:lnTo>
                      <a:pt x="1958520" y="593594"/>
                    </a:lnTo>
                    <a:lnTo>
                      <a:pt x="1954699" y="595505"/>
                    </a:lnTo>
                    <a:lnTo>
                      <a:pt x="1949452" y="596738"/>
                    </a:lnTo>
                    <a:lnTo>
                      <a:pt x="1943624" y="600462"/>
                    </a:lnTo>
                    <a:lnTo>
                      <a:pt x="1939392" y="598431"/>
                    </a:lnTo>
                    <a:lnTo>
                      <a:pt x="1934919" y="599592"/>
                    </a:lnTo>
                    <a:lnTo>
                      <a:pt x="1934773" y="604210"/>
                    </a:lnTo>
                    <a:lnTo>
                      <a:pt x="1933226" y="608128"/>
                    </a:lnTo>
                    <a:lnTo>
                      <a:pt x="1928800" y="606121"/>
                    </a:lnTo>
                    <a:lnTo>
                      <a:pt x="1924448" y="606895"/>
                    </a:lnTo>
                    <a:lnTo>
                      <a:pt x="1921497" y="610594"/>
                    </a:lnTo>
                    <a:lnTo>
                      <a:pt x="1917701" y="608200"/>
                    </a:lnTo>
                    <a:lnTo>
                      <a:pt x="1913590" y="605637"/>
                    </a:lnTo>
                    <a:lnTo>
                      <a:pt x="1908778" y="602614"/>
                    </a:lnTo>
                    <a:lnTo>
                      <a:pt x="1905150" y="600389"/>
                    </a:lnTo>
                    <a:lnTo>
                      <a:pt x="1903409" y="604597"/>
                    </a:lnTo>
                    <a:lnTo>
                      <a:pt x="1897291" y="607257"/>
                    </a:lnTo>
                    <a:lnTo>
                      <a:pt x="1893906" y="602106"/>
                    </a:lnTo>
                    <a:lnTo>
                      <a:pt x="1894632" y="606822"/>
                    </a:lnTo>
                    <a:lnTo>
                      <a:pt x="1891439" y="609772"/>
                    </a:lnTo>
                    <a:lnTo>
                      <a:pt x="1888320" y="606556"/>
                    </a:lnTo>
                    <a:lnTo>
                      <a:pt x="1885805" y="610884"/>
                    </a:lnTo>
                    <a:lnTo>
                      <a:pt x="1878599" y="609216"/>
                    </a:lnTo>
                    <a:lnTo>
                      <a:pt x="1875262" y="612408"/>
                    </a:lnTo>
                    <a:lnTo>
                      <a:pt x="1871271" y="610691"/>
                    </a:lnTo>
                    <a:lnTo>
                      <a:pt x="1867378" y="612456"/>
                    </a:lnTo>
                    <a:lnTo>
                      <a:pt x="1863582" y="614657"/>
                    </a:lnTo>
                    <a:lnTo>
                      <a:pt x="1864332" y="619638"/>
                    </a:lnTo>
                    <a:lnTo>
                      <a:pt x="1863122" y="624330"/>
                    </a:lnTo>
                    <a:lnTo>
                      <a:pt x="1858963" y="626506"/>
                    </a:lnTo>
                    <a:lnTo>
                      <a:pt x="1855602" y="628972"/>
                    </a:lnTo>
                    <a:lnTo>
                      <a:pt x="1851297" y="628126"/>
                    </a:lnTo>
                    <a:lnTo>
                      <a:pt x="1847453" y="626361"/>
                    </a:lnTo>
                    <a:lnTo>
                      <a:pt x="1843027" y="625877"/>
                    </a:lnTo>
                    <a:lnTo>
                      <a:pt x="1839980" y="628948"/>
                    </a:lnTo>
                    <a:lnTo>
                      <a:pt x="1839158" y="633615"/>
                    </a:lnTo>
                    <a:lnTo>
                      <a:pt x="1838070" y="638283"/>
                    </a:lnTo>
                    <a:lnTo>
                      <a:pt x="1834902" y="641402"/>
                    </a:lnTo>
                    <a:lnTo>
                      <a:pt x="1829945" y="640556"/>
                    </a:lnTo>
                    <a:lnTo>
                      <a:pt x="1828880" y="636179"/>
                    </a:lnTo>
                    <a:lnTo>
                      <a:pt x="1825350" y="632648"/>
                    </a:lnTo>
                    <a:lnTo>
                      <a:pt x="1822182" y="628876"/>
                    </a:lnTo>
                    <a:lnTo>
                      <a:pt x="1820006" y="624257"/>
                    </a:lnTo>
                    <a:lnTo>
                      <a:pt x="1814517" y="623411"/>
                    </a:lnTo>
                    <a:lnTo>
                      <a:pt x="1809486" y="624402"/>
                    </a:lnTo>
                    <a:lnTo>
                      <a:pt x="1805303" y="623241"/>
                    </a:lnTo>
                    <a:lnTo>
                      <a:pt x="1803200" y="616858"/>
                    </a:lnTo>
                    <a:lnTo>
                      <a:pt x="1800032" y="613931"/>
                    </a:lnTo>
                    <a:lnTo>
                      <a:pt x="1795316" y="614705"/>
                    </a:lnTo>
                    <a:lnTo>
                      <a:pt x="1790020" y="612287"/>
                    </a:lnTo>
                    <a:lnTo>
                      <a:pt x="1786780" y="607571"/>
                    </a:lnTo>
                    <a:lnTo>
                      <a:pt x="1787288" y="603146"/>
                    </a:lnTo>
                    <a:lnTo>
                      <a:pt x="1790141" y="600051"/>
                    </a:lnTo>
                    <a:lnTo>
                      <a:pt x="1786296" y="597947"/>
                    </a:lnTo>
                    <a:lnTo>
                      <a:pt x="1780227" y="595892"/>
                    </a:lnTo>
                    <a:lnTo>
                      <a:pt x="1775704" y="594392"/>
                    </a:lnTo>
                    <a:lnTo>
                      <a:pt x="1774012" y="600535"/>
                    </a:lnTo>
                    <a:lnTo>
                      <a:pt x="1773456" y="605202"/>
                    </a:lnTo>
                    <a:lnTo>
                      <a:pt x="1770892" y="609482"/>
                    </a:lnTo>
                    <a:lnTo>
                      <a:pt x="1767048" y="611537"/>
                    </a:lnTo>
                    <a:lnTo>
                      <a:pt x="1759745" y="612118"/>
                    </a:lnTo>
                    <a:lnTo>
                      <a:pt x="1756117" y="607330"/>
                    </a:lnTo>
                    <a:lnTo>
                      <a:pt x="1752151" y="603654"/>
                    </a:lnTo>
                    <a:lnTo>
                      <a:pt x="1747968" y="603581"/>
                    </a:lnTo>
                    <a:lnTo>
                      <a:pt x="1745042" y="607015"/>
                    </a:lnTo>
                    <a:lnTo>
                      <a:pt x="1741294" y="604936"/>
                    </a:lnTo>
                    <a:lnTo>
                      <a:pt x="1738416" y="600245"/>
                    </a:lnTo>
                    <a:lnTo>
                      <a:pt x="1736868" y="595553"/>
                    </a:lnTo>
                    <a:lnTo>
                      <a:pt x="1736070" y="590862"/>
                    </a:lnTo>
                    <a:lnTo>
                      <a:pt x="1734305" y="586170"/>
                    </a:lnTo>
                    <a:lnTo>
                      <a:pt x="1730508" y="583994"/>
                    </a:lnTo>
                    <a:lnTo>
                      <a:pt x="1725745" y="586074"/>
                    </a:lnTo>
                    <a:lnTo>
                      <a:pt x="1721368" y="584405"/>
                    </a:lnTo>
                    <a:lnTo>
                      <a:pt x="1720642" y="589169"/>
                    </a:lnTo>
                    <a:lnTo>
                      <a:pt x="1721247" y="594804"/>
                    </a:lnTo>
                    <a:lnTo>
                      <a:pt x="1720594" y="600051"/>
                    </a:lnTo>
                    <a:lnTo>
                      <a:pt x="1717329" y="604597"/>
                    </a:lnTo>
                    <a:lnTo>
                      <a:pt x="1713774" y="608926"/>
                    </a:lnTo>
                    <a:lnTo>
                      <a:pt x="1709639" y="607741"/>
                    </a:lnTo>
                    <a:lnTo>
                      <a:pt x="1705819" y="605540"/>
                    </a:lnTo>
                    <a:lnTo>
                      <a:pt x="1703739" y="609240"/>
                    </a:lnTo>
                    <a:lnTo>
                      <a:pt x="1708019" y="610449"/>
                    </a:lnTo>
                    <a:lnTo>
                      <a:pt x="1706858" y="614681"/>
                    </a:lnTo>
                    <a:lnTo>
                      <a:pt x="1702385" y="617462"/>
                    </a:lnTo>
                    <a:lnTo>
                      <a:pt x="1702820" y="623265"/>
                    </a:lnTo>
                    <a:lnTo>
                      <a:pt x="1703280" y="627691"/>
                    </a:lnTo>
                    <a:lnTo>
                      <a:pt x="1702070" y="632140"/>
                    </a:lnTo>
                    <a:lnTo>
                      <a:pt x="1697814" y="634438"/>
                    </a:lnTo>
                    <a:lnTo>
                      <a:pt x="1690487" y="632503"/>
                    </a:lnTo>
                    <a:lnTo>
                      <a:pt x="1686715" y="627739"/>
                    </a:lnTo>
                    <a:lnTo>
                      <a:pt x="1684466" y="623798"/>
                    </a:lnTo>
                    <a:lnTo>
                      <a:pt x="1684780" y="619469"/>
                    </a:lnTo>
                    <a:lnTo>
                      <a:pt x="1683475" y="613883"/>
                    </a:lnTo>
                    <a:lnTo>
                      <a:pt x="1686594" y="611054"/>
                    </a:lnTo>
                    <a:lnTo>
                      <a:pt x="1689592" y="607305"/>
                    </a:lnTo>
                    <a:lnTo>
                      <a:pt x="1687561" y="599688"/>
                    </a:lnTo>
                    <a:lnTo>
                      <a:pt x="1684611" y="594973"/>
                    </a:lnTo>
                    <a:lnTo>
                      <a:pt x="1679170" y="594223"/>
                    </a:lnTo>
                    <a:lnTo>
                      <a:pt x="1675277" y="598818"/>
                    </a:lnTo>
                    <a:lnTo>
                      <a:pt x="1674044" y="603436"/>
                    </a:lnTo>
                    <a:lnTo>
                      <a:pt x="1668700" y="602421"/>
                    </a:lnTo>
                    <a:lnTo>
                      <a:pt x="1665387" y="599398"/>
                    </a:lnTo>
                    <a:lnTo>
                      <a:pt x="1663815" y="603461"/>
                    </a:lnTo>
                    <a:lnTo>
                      <a:pt x="1659921" y="601671"/>
                    </a:lnTo>
                    <a:lnTo>
                      <a:pt x="1658543" y="605709"/>
                    </a:lnTo>
                    <a:lnTo>
                      <a:pt x="1655956" y="610643"/>
                    </a:lnTo>
                    <a:lnTo>
                      <a:pt x="1652110" y="612940"/>
                    </a:lnTo>
                    <a:lnTo>
                      <a:pt x="1646670" y="613158"/>
                    </a:lnTo>
                    <a:lnTo>
                      <a:pt x="1640624" y="612021"/>
                    </a:lnTo>
                    <a:lnTo>
                      <a:pt x="1638472" y="608370"/>
                    </a:lnTo>
                    <a:lnTo>
                      <a:pt x="1639778" y="603702"/>
                    </a:lnTo>
                    <a:lnTo>
                      <a:pt x="1640213" y="599035"/>
                    </a:lnTo>
                    <a:lnTo>
                      <a:pt x="1637529" y="594320"/>
                    </a:lnTo>
                    <a:lnTo>
                      <a:pt x="1633321" y="592434"/>
                    </a:lnTo>
                    <a:lnTo>
                      <a:pt x="1625801" y="593933"/>
                    </a:lnTo>
                    <a:lnTo>
                      <a:pt x="1621762" y="596327"/>
                    </a:lnTo>
                    <a:lnTo>
                      <a:pt x="1616902" y="593981"/>
                    </a:lnTo>
                    <a:lnTo>
                      <a:pt x="1615427" y="589483"/>
                    </a:lnTo>
                    <a:lnTo>
                      <a:pt x="1615789" y="584599"/>
                    </a:lnTo>
                    <a:lnTo>
                      <a:pt x="1611920" y="582060"/>
                    </a:lnTo>
                    <a:lnTo>
                      <a:pt x="1608631" y="577949"/>
                    </a:lnTo>
                    <a:lnTo>
                      <a:pt x="1602924" y="576498"/>
                    </a:lnTo>
                    <a:lnTo>
                      <a:pt x="1597605" y="578674"/>
                    </a:lnTo>
                    <a:lnTo>
                      <a:pt x="1595162" y="582979"/>
                    </a:lnTo>
                    <a:lnTo>
                      <a:pt x="1592647" y="586509"/>
                    </a:lnTo>
                    <a:lnTo>
                      <a:pt x="1587424" y="587767"/>
                    </a:lnTo>
                    <a:lnTo>
                      <a:pt x="1585562" y="591757"/>
                    </a:lnTo>
                    <a:lnTo>
                      <a:pt x="1581717" y="593352"/>
                    </a:lnTo>
                    <a:lnTo>
                      <a:pt x="1581016" y="597633"/>
                    </a:lnTo>
                    <a:lnTo>
                      <a:pt x="1577316" y="599906"/>
                    </a:lnTo>
                    <a:lnTo>
                      <a:pt x="1573519" y="602566"/>
                    </a:lnTo>
                    <a:lnTo>
                      <a:pt x="1567957" y="605008"/>
                    </a:lnTo>
                    <a:lnTo>
                      <a:pt x="1560630" y="602735"/>
                    </a:lnTo>
                    <a:lnTo>
                      <a:pt x="1556568" y="599882"/>
                    </a:lnTo>
                    <a:lnTo>
                      <a:pt x="1551127" y="598600"/>
                    </a:lnTo>
                    <a:lnTo>
                      <a:pt x="1547814" y="594562"/>
                    </a:lnTo>
                    <a:lnTo>
                      <a:pt x="1551538" y="591007"/>
                    </a:lnTo>
                    <a:lnTo>
                      <a:pt x="1550836" y="586243"/>
                    </a:lnTo>
                    <a:lnTo>
                      <a:pt x="1552602" y="581552"/>
                    </a:lnTo>
                    <a:lnTo>
                      <a:pt x="1554246" y="577634"/>
                    </a:lnTo>
                    <a:lnTo>
                      <a:pt x="1550716" y="574201"/>
                    </a:lnTo>
                    <a:lnTo>
                      <a:pt x="1547741" y="571154"/>
                    </a:lnTo>
                    <a:lnTo>
                      <a:pt x="1543461" y="572967"/>
                    </a:lnTo>
                    <a:lnTo>
                      <a:pt x="1539060" y="573765"/>
                    </a:lnTo>
                    <a:lnTo>
                      <a:pt x="1534175" y="572653"/>
                    </a:lnTo>
                    <a:lnTo>
                      <a:pt x="1529847" y="570791"/>
                    </a:lnTo>
                    <a:lnTo>
                      <a:pt x="1527307" y="565084"/>
                    </a:lnTo>
                    <a:lnTo>
                      <a:pt x="1528831" y="560828"/>
                    </a:lnTo>
                    <a:lnTo>
                      <a:pt x="1525179" y="557055"/>
                    </a:lnTo>
                    <a:lnTo>
                      <a:pt x="1526969" y="552437"/>
                    </a:lnTo>
                    <a:lnTo>
                      <a:pt x="1527888" y="546077"/>
                    </a:lnTo>
                    <a:lnTo>
                      <a:pt x="1526195" y="540950"/>
                    </a:lnTo>
                    <a:lnTo>
                      <a:pt x="1522060" y="542377"/>
                    </a:lnTo>
                    <a:lnTo>
                      <a:pt x="1518868" y="545255"/>
                    </a:lnTo>
                    <a:lnTo>
                      <a:pt x="1514394" y="547745"/>
                    </a:lnTo>
                    <a:lnTo>
                      <a:pt x="1508663" y="546440"/>
                    </a:lnTo>
                    <a:lnTo>
                      <a:pt x="1504262" y="543925"/>
                    </a:lnTo>
                    <a:lnTo>
                      <a:pt x="1498725" y="544191"/>
                    </a:lnTo>
                    <a:lnTo>
                      <a:pt x="1492848" y="542498"/>
                    </a:lnTo>
                    <a:lnTo>
                      <a:pt x="1489124" y="539886"/>
                    </a:lnTo>
                    <a:lnTo>
                      <a:pt x="1481483" y="539475"/>
                    </a:lnTo>
                    <a:lnTo>
                      <a:pt x="1477590" y="542184"/>
                    </a:lnTo>
                    <a:lnTo>
                      <a:pt x="1475341" y="548834"/>
                    </a:lnTo>
                    <a:lnTo>
                      <a:pt x="1472318" y="553428"/>
                    </a:lnTo>
                    <a:lnTo>
                      <a:pt x="1467723" y="557322"/>
                    </a:lnTo>
                    <a:lnTo>
                      <a:pt x="1462597" y="556983"/>
                    </a:lnTo>
                    <a:lnTo>
                      <a:pt x="1458196" y="553573"/>
                    </a:lnTo>
                    <a:lnTo>
                      <a:pt x="1454471" y="550164"/>
                    </a:lnTo>
                    <a:lnTo>
                      <a:pt x="1450772" y="545932"/>
                    </a:lnTo>
                    <a:lnTo>
                      <a:pt x="1448039" y="542643"/>
                    </a:lnTo>
                    <a:lnTo>
                      <a:pt x="1444412" y="539572"/>
                    </a:lnTo>
                    <a:lnTo>
                      <a:pt x="1440083" y="537178"/>
                    </a:lnTo>
                    <a:lnTo>
                      <a:pt x="1435755" y="536863"/>
                    </a:lnTo>
                    <a:lnTo>
                      <a:pt x="1430773" y="536743"/>
                    </a:lnTo>
                    <a:lnTo>
                      <a:pt x="1426155" y="539717"/>
                    </a:lnTo>
                    <a:lnTo>
                      <a:pt x="1421149" y="542667"/>
                    </a:lnTo>
                    <a:lnTo>
                      <a:pt x="1416506" y="542667"/>
                    </a:lnTo>
                    <a:lnTo>
                      <a:pt x="1408937" y="540152"/>
                    </a:lnTo>
                    <a:lnTo>
                      <a:pt x="1402069" y="538266"/>
                    </a:lnTo>
                    <a:lnTo>
                      <a:pt x="1397620" y="537807"/>
                    </a:lnTo>
                    <a:lnTo>
                      <a:pt x="1392276" y="535775"/>
                    </a:lnTo>
                    <a:lnTo>
                      <a:pt x="1387173" y="534010"/>
                    </a:lnTo>
                    <a:lnTo>
                      <a:pt x="1382579" y="528013"/>
                    </a:lnTo>
                    <a:lnTo>
                      <a:pt x="1378903" y="523902"/>
                    </a:lnTo>
                    <a:lnTo>
                      <a:pt x="1375155" y="521605"/>
                    </a:lnTo>
                    <a:lnTo>
                      <a:pt x="1371286" y="523370"/>
                    </a:lnTo>
                    <a:lnTo>
                      <a:pt x="1367392" y="525764"/>
                    </a:lnTo>
                    <a:lnTo>
                      <a:pt x="1361032" y="523975"/>
                    </a:lnTo>
                    <a:lnTo>
                      <a:pt x="1356027" y="523563"/>
                    </a:lnTo>
                    <a:lnTo>
                      <a:pt x="1351529" y="524458"/>
                    </a:lnTo>
                    <a:lnTo>
                      <a:pt x="1346257" y="521701"/>
                    </a:lnTo>
                    <a:lnTo>
                      <a:pt x="1341832" y="519622"/>
                    </a:lnTo>
                    <a:lnTo>
                      <a:pt x="1337939" y="517131"/>
                    </a:lnTo>
                    <a:lnTo>
                      <a:pt x="1336802" y="512029"/>
                    </a:lnTo>
                    <a:lnTo>
                      <a:pt x="1336754" y="507337"/>
                    </a:lnTo>
                    <a:lnTo>
                      <a:pt x="1337093" y="502670"/>
                    </a:lnTo>
                    <a:lnTo>
                      <a:pt x="1336802" y="497979"/>
                    </a:lnTo>
                    <a:lnTo>
                      <a:pt x="1334892" y="493239"/>
                    </a:lnTo>
                    <a:lnTo>
                      <a:pt x="1331240" y="488427"/>
                    </a:lnTo>
                    <a:lnTo>
                      <a:pt x="1328967" y="484921"/>
                    </a:lnTo>
                    <a:lnTo>
                      <a:pt x="1325993" y="479407"/>
                    </a:lnTo>
                    <a:lnTo>
                      <a:pt x="1322051" y="477859"/>
                    </a:lnTo>
                    <a:lnTo>
                      <a:pt x="1316030" y="473845"/>
                    </a:lnTo>
                    <a:lnTo>
                      <a:pt x="1312669" y="470121"/>
                    </a:lnTo>
                    <a:lnTo>
                      <a:pt x="1308485" y="468235"/>
                    </a:lnTo>
                    <a:lnTo>
                      <a:pt x="1305293" y="473386"/>
                    </a:lnTo>
                    <a:lnTo>
                      <a:pt x="1306357" y="478198"/>
                    </a:lnTo>
                    <a:lnTo>
                      <a:pt x="1304930" y="482599"/>
                    </a:lnTo>
                    <a:lnTo>
                      <a:pt x="1301206" y="484485"/>
                    </a:lnTo>
                    <a:lnTo>
                      <a:pt x="1296394" y="485017"/>
                    </a:lnTo>
                    <a:lnTo>
                      <a:pt x="1292670" y="482502"/>
                    </a:lnTo>
                    <a:lnTo>
                      <a:pt x="1288946" y="480205"/>
                    </a:lnTo>
                    <a:lnTo>
                      <a:pt x="1285270" y="476892"/>
                    </a:lnTo>
                    <a:lnTo>
                      <a:pt x="1280797" y="476505"/>
                    </a:lnTo>
                    <a:lnTo>
                      <a:pt x="1276202" y="475248"/>
                    </a:lnTo>
                    <a:lnTo>
                      <a:pt x="1272430" y="477352"/>
                    </a:lnTo>
                    <a:lnTo>
                      <a:pt x="1272091" y="481511"/>
                    </a:lnTo>
                    <a:lnTo>
                      <a:pt x="1268343" y="484243"/>
                    </a:lnTo>
                    <a:lnTo>
                      <a:pt x="1263845" y="482841"/>
                    </a:lnTo>
                    <a:lnTo>
                      <a:pt x="1258429" y="482406"/>
                    </a:lnTo>
                    <a:lnTo>
                      <a:pt x="1252915" y="480882"/>
                    </a:lnTo>
                    <a:lnTo>
                      <a:pt x="1249771" y="477303"/>
                    </a:lnTo>
                    <a:lnTo>
                      <a:pt x="1245249" y="474547"/>
                    </a:lnTo>
                    <a:lnTo>
                      <a:pt x="1242203" y="471089"/>
                    </a:lnTo>
                    <a:lnTo>
                      <a:pt x="1238527" y="466276"/>
                    </a:lnTo>
                    <a:lnTo>
                      <a:pt x="1235843" y="461464"/>
                    </a:lnTo>
                    <a:lnTo>
                      <a:pt x="1233207" y="456676"/>
                    </a:lnTo>
                    <a:lnTo>
                      <a:pt x="1230595" y="451888"/>
                    </a:lnTo>
                    <a:lnTo>
                      <a:pt x="1226919" y="447052"/>
                    </a:lnTo>
                    <a:lnTo>
                      <a:pt x="1222494" y="442191"/>
                    </a:lnTo>
                    <a:lnTo>
                      <a:pt x="1218359" y="438491"/>
                    </a:lnTo>
                    <a:lnTo>
                      <a:pt x="1214659" y="436436"/>
                    </a:lnTo>
                    <a:lnTo>
                      <a:pt x="1210258" y="436992"/>
                    </a:lnTo>
                    <a:lnTo>
                      <a:pt x="1206220" y="438588"/>
                    </a:lnTo>
                    <a:lnTo>
                      <a:pt x="1219979" y="29599"/>
                    </a:lnTo>
                    <a:lnTo>
                      <a:pt x="1128112" y="25464"/>
                    </a:lnTo>
                    <a:lnTo>
                      <a:pt x="1120616" y="25101"/>
                    </a:lnTo>
                    <a:lnTo>
                      <a:pt x="1113216" y="24738"/>
                    </a:lnTo>
                    <a:lnTo>
                      <a:pt x="1105841" y="24376"/>
                    </a:lnTo>
                    <a:lnTo>
                      <a:pt x="1098441" y="24013"/>
                    </a:lnTo>
                    <a:lnTo>
                      <a:pt x="1091065" y="23626"/>
                    </a:lnTo>
                    <a:lnTo>
                      <a:pt x="1079966" y="23070"/>
                    </a:lnTo>
                    <a:lnTo>
                      <a:pt x="1072590" y="22683"/>
                    </a:lnTo>
                    <a:lnTo>
                      <a:pt x="1065191" y="22296"/>
                    </a:lnTo>
                    <a:lnTo>
                      <a:pt x="1059532" y="22006"/>
                    </a:lnTo>
                    <a:lnTo>
                      <a:pt x="1037502" y="20845"/>
                    </a:lnTo>
                    <a:lnTo>
                      <a:pt x="1031940" y="20555"/>
                    </a:lnTo>
                    <a:lnTo>
                      <a:pt x="1020865" y="19950"/>
                    </a:lnTo>
                    <a:lnTo>
                      <a:pt x="1006090" y="19128"/>
                    </a:lnTo>
                    <a:lnTo>
                      <a:pt x="998714" y="18717"/>
                    </a:lnTo>
                    <a:lnTo>
                      <a:pt x="991315" y="18306"/>
                    </a:lnTo>
                    <a:lnTo>
                      <a:pt x="976539" y="17460"/>
                    </a:lnTo>
                    <a:lnTo>
                      <a:pt x="961764" y="16589"/>
                    </a:lnTo>
                    <a:lnTo>
                      <a:pt x="954389" y="16178"/>
                    </a:lnTo>
                    <a:lnTo>
                      <a:pt x="946989" y="15718"/>
                    </a:lnTo>
                    <a:lnTo>
                      <a:pt x="939614" y="15283"/>
                    </a:lnTo>
                    <a:lnTo>
                      <a:pt x="932238" y="14848"/>
                    </a:lnTo>
                    <a:lnTo>
                      <a:pt x="924838" y="14388"/>
                    </a:lnTo>
                    <a:lnTo>
                      <a:pt x="917463" y="13953"/>
                    </a:lnTo>
                    <a:lnTo>
                      <a:pt x="910087" y="13494"/>
                    </a:lnTo>
                    <a:lnTo>
                      <a:pt x="895312" y="12575"/>
                    </a:lnTo>
                    <a:lnTo>
                      <a:pt x="887913" y="12115"/>
                    </a:lnTo>
                    <a:lnTo>
                      <a:pt x="880537" y="11632"/>
                    </a:lnTo>
                    <a:lnTo>
                      <a:pt x="856452" y="10084"/>
                    </a:lnTo>
                    <a:lnTo>
                      <a:pt x="851011" y="9745"/>
                    </a:lnTo>
                    <a:lnTo>
                      <a:pt x="839936" y="9020"/>
                    </a:lnTo>
                    <a:lnTo>
                      <a:pt x="817785" y="7521"/>
                    </a:lnTo>
                    <a:lnTo>
                      <a:pt x="810410" y="7037"/>
                    </a:lnTo>
                    <a:lnTo>
                      <a:pt x="791959" y="5755"/>
                    </a:lnTo>
                    <a:lnTo>
                      <a:pt x="766132" y="3966"/>
                    </a:lnTo>
                    <a:lnTo>
                      <a:pt x="747682" y="2636"/>
                    </a:lnTo>
                    <a:lnTo>
                      <a:pt x="740306" y="2104"/>
                    </a:lnTo>
                    <a:lnTo>
                      <a:pt x="732906" y="1572"/>
                    </a:lnTo>
                    <a:lnTo>
                      <a:pt x="718155" y="484"/>
                    </a:lnTo>
                    <a:lnTo>
                      <a:pt x="710780" y="0"/>
                    </a:lnTo>
                    <a:lnTo>
                      <a:pt x="707008" y="4353"/>
                    </a:lnTo>
                    <a:lnTo>
                      <a:pt x="706669" y="9020"/>
                    </a:lnTo>
                    <a:lnTo>
                      <a:pt x="706330" y="13687"/>
                    </a:lnTo>
                    <a:lnTo>
                      <a:pt x="705992" y="18378"/>
                    </a:lnTo>
                    <a:lnTo>
                      <a:pt x="705654" y="23045"/>
                    </a:lnTo>
                    <a:lnTo>
                      <a:pt x="705315" y="27713"/>
                    </a:lnTo>
                    <a:lnTo>
                      <a:pt x="705001" y="32404"/>
                    </a:lnTo>
                    <a:lnTo>
                      <a:pt x="704662" y="37071"/>
                    </a:lnTo>
                    <a:lnTo>
                      <a:pt x="703985" y="46430"/>
                    </a:lnTo>
                    <a:lnTo>
                      <a:pt x="703646" y="51096"/>
                    </a:lnTo>
                    <a:lnTo>
                      <a:pt x="703308" y="55764"/>
                    </a:lnTo>
                    <a:lnTo>
                      <a:pt x="702655" y="65122"/>
                    </a:lnTo>
                    <a:lnTo>
                      <a:pt x="702316" y="69789"/>
                    </a:lnTo>
                    <a:lnTo>
                      <a:pt x="701978" y="74481"/>
                    </a:lnTo>
                    <a:lnTo>
                      <a:pt x="701639" y="79147"/>
                    </a:lnTo>
                    <a:lnTo>
                      <a:pt x="701301" y="83815"/>
                    </a:lnTo>
                    <a:lnTo>
                      <a:pt x="700962" y="88506"/>
                    </a:lnTo>
                    <a:lnTo>
                      <a:pt x="700648" y="93173"/>
                    </a:lnTo>
                    <a:lnTo>
                      <a:pt x="700309" y="97840"/>
                    </a:lnTo>
                    <a:lnTo>
                      <a:pt x="699971" y="102507"/>
                    </a:lnTo>
                    <a:lnTo>
                      <a:pt x="699294" y="111866"/>
                    </a:lnTo>
                    <a:lnTo>
                      <a:pt x="698955" y="116533"/>
                    </a:lnTo>
                    <a:lnTo>
                      <a:pt x="698302" y="125891"/>
                    </a:lnTo>
                    <a:lnTo>
                      <a:pt x="697964" y="130558"/>
                    </a:lnTo>
                    <a:lnTo>
                      <a:pt x="697625" y="135226"/>
                    </a:lnTo>
                    <a:lnTo>
                      <a:pt x="697286" y="139917"/>
                    </a:lnTo>
                    <a:lnTo>
                      <a:pt x="696948" y="144584"/>
                    </a:lnTo>
                    <a:lnTo>
                      <a:pt x="696633" y="149251"/>
                    </a:lnTo>
                    <a:lnTo>
                      <a:pt x="696295" y="153918"/>
                    </a:lnTo>
                    <a:lnTo>
                      <a:pt x="695957" y="158610"/>
                    </a:lnTo>
                    <a:lnTo>
                      <a:pt x="695618" y="163277"/>
                    </a:lnTo>
                    <a:lnTo>
                      <a:pt x="694288" y="181969"/>
                    </a:lnTo>
                    <a:lnTo>
                      <a:pt x="693949" y="186636"/>
                    </a:lnTo>
                    <a:lnTo>
                      <a:pt x="693611" y="191328"/>
                    </a:lnTo>
                    <a:lnTo>
                      <a:pt x="693272" y="195995"/>
                    </a:lnTo>
                    <a:lnTo>
                      <a:pt x="692281" y="210020"/>
                    </a:lnTo>
                    <a:lnTo>
                      <a:pt x="691942" y="214687"/>
                    </a:lnTo>
                    <a:lnTo>
                      <a:pt x="690927" y="228713"/>
                    </a:lnTo>
                    <a:lnTo>
                      <a:pt x="690612" y="233380"/>
                    </a:lnTo>
                    <a:lnTo>
                      <a:pt x="689258" y="252073"/>
                    </a:lnTo>
                    <a:lnTo>
                      <a:pt x="688920" y="256740"/>
                    </a:lnTo>
                    <a:lnTo>
                      <a:pt x="688605" y="261407"/>
                    </a:lnTo>
                    <a:lnTo>
                      <a:pt x="688267" y="266074"/>
                    </a:lnTo>
                    <a:lnTo>
                      <a:pt x="687541" y="275408"/>
                    </a:lnTo>
                    <a:lnTo>
                      <a:pt x="687203" y="280100"/>
                    </a:lnTo>
                    <a:lnTo>
                      <a:pt x="686840" y="284767"/>
                    </a:lnTo>
                    <a:lnTo>
                      <a:pt x="686501" y="289434"/>
                    </a:lnTo>
                    <a:lnTo>
                      <a:pt x="686139" y="294101"/>
                    </a:lnTo>
                    <a:lnTo>
                      <a:pt x="685800" y="298768"/>
                    </a:lnTo>
                    <a:lnTo>
                      <a:pt x="685437" y="303435"/>
                    </a:lnTo>
                    <a:lnTo>
                      <a:pt x="685075" y="308102"/>
                    </a:lnTo>
                    <a:lnTo>
                      <a:pt x="684736" y="312770"/>
                    </a:lnTo>
                    <a:lnTo>
                      <a:pt x="684373" y="317436"/>
                    </a:lnTo>
                    <a:lnTo>
                      <a:pt x="684035" y="322128"/>
                    </a:lnTo>
                    <a:lnTo>
                      <a:pt x="683672" y="326795"/>
                    </a:lnTo>
                    <a:lnTo>
                      <a:pt x="683333" y="331462"/>
                    </a:lnTo>
                    <a:lnTo>
                      <a:pt x="682971" y="336129"/>
                    </a:lnTo>
                    <a:lnTo>
                      <a:pt x="682608" y="340796"/>
                    </a:lnTo>
                    <a:lnTo>
                      <a:pt x="682269" y="345463"/>
                    </a:lnTo>
                    <a:lnTo>
                      <a:pt x="681907" y="350131"/>
                    </a:lnTo>
                    <a:lnTo>
                      <a:pt x="681568" y="354798"/>
                    </a:lnTo>
                    <a:lnTo>
                      <a:pt x="681205" y="359465"/>
                    </a:lnTo>
                    <a:lnTo>
                      <a:pt x="680867" y="364156"/>
                    </a:lnTo>
                    <a:lnTo>
                      <a:pt x="680504" y="368799"/>
                    </a:lnTo>
                    <a:lnTo>
                      <a:pt x="680141" y="373466"/>
                    </a:lnTo>
                    <a:lnTo>
                      <a:pt x="679803" y="378157"/>
                    </a:lnTo>
                    <a:lnTo>
                      <a:pt x="679440" y="382825"/>
                    </a:lnTo>
                    <a:lnTo>
                      <a:pt x="679102" y="387492"/>
                    </a:lnTo>
                    <a:lnTo>
                      <a:pt x="678739" y="392159"/>
                    </a:lnTo>
                    <a:lnTo>
                      <a:pt x="678400" y="396826"/>
                    </a:lnTo>
                    <a:lnTo>
                      <a:pt x="678038" y="401493"/>
                    </a:lnTo>
                    <a:lnTo>
                      <a:pt x="677675" y="406160"/>
                    </a:lnTo>
                    <a:lnTo>
                      <a:pt x="677336" y="410827"/>
                    </a:lnTo>
                    <a:lnTo>
                      <a:pt x="676635" y="420161"/>
                    </a:lnTo>
                    <a:lnTo>
                      <a:pt x="676272" y="424829"/>
                    </a:lnTo>
                    <a:lnTo>
                      <a:pt x="675934" y="429496"/>
                    </a:lnTo>
                    <a:lnTo>
                      <a:pt x="675571" y="434163"/>
                    </a:lnTo>
                    <a:lnTo>
                      <a:pt x="675208" y="438830"/>
                    </a:lnTo>
                    <a:lnTo>
                      <a:pt x="674870" y="443497"/>
                    </a:lnTo>
                    <a:lnTo>
                      <a:pt x="674507" y="448164"/>
                    </a:lnTo>
                    <a:lnTo>
                      <a:pt x="674169" y="452831"/>
                    </a:lnTo>
                    <a:lnTo>
                      <a:pt x="673806" y="457498"/>
                    </a:lnTo>
                    <a:lnTo>
                      <a:pt x="673467" y="462165"/>
                    </a:lnTo>
                    <a:lnTo>
                      <a:pt x="673104" y="466833"/>
                    </a:lnTo>
                    <a:lnTo>
                      <a:pt x="672766" y="471500"/>
                    </a:lnTo>
                    <a:lnTo>
                      <a:pt x="672403" y="476167"/>
                    </a:lnTo>
                    <a:lnTo>
                      <a:pt x="671702" y="485501"/>
                    </a:lnTo>
                    <a:lnTo>
                      <a:pt x="671339" y="490168"/>
                    </a:lnTo>
                    <a:lnTo>
                      <a:pt x="671001" y="494835"/>
                    </a:lnTo>
                    <a:lnTo>
                      <a:pt x="669937" y="508837"/>
                    </a:lnTo>
                    <a:lnTo>
                      <a:pt x="669574" y="513504"/>
                    </a:lnTo>
                    <a:lnTo>
                      <a:pt x="669235" y="518147"/>
                    </a:lnTo>
                    <a:lnTo>
                      <a:pt x="668873" y="522814"/>
                    </a:lnTo>
                    <a:lnTo>
                      <a:pt x="668172" y="532148"/>
                    </a:lnTo>
                    <a:lnTo>
                      <a:pt x="667833" y="536815"/>
                    </a:lnTo>
                    <a:lnTo>
                      <a:pt x="667470" y="541482"/>
                    </a:lnTo>
                    <a:lnTo>
                      <a:pt x="667132" y="546149"/>
                    </a:lnTo>
                    <a:lnTo>
                      <a:pt x="666769" y="550816"/>
                    </a:lnTo>
                    <a:lnTo>
                      <a:pt x="666406" y="555484"/>
                    </a:lnTo>
                    <a:lnTo>
                      <a:pt x="666043" y="560151"/>
                    </a:lnTo>
                    <a:lnTo>
                      <a:pt x="665632" y="564794"/>
                    </a:lnTo>
                    <a:lnTo>
                      <a:pt x="665245" y="569461"/>
                    </a:lnTo>
                    <a:lnTo>
                      <a:pt x="664859" y="574128"/>
                    </a:lnTo>
                    <a:lnTo>
                      <a:pt x="664447" y="578771"/>
                    </a:lnTo>
                    <a:lnTo>
                      <a:pt x="664060" y="583438"/>
                    </a:lnTo>
                    <a:lnTo>
                      <a:pt x="663673" y="588105"/>
                    </a:lnTo>
                    <a:lnTo>
                      <a:pt x="663263" y="592772"/>
                    </a:lnTo>
                    <a:lnTo>
                      <a:pt x="662876" y="597415"/>
                    </a:lnTo>
                    <a:lnTo>
                      <a:pt x="662102" y="606749"/>
                    </a:lnTo>
                    <a:lnTo>
                      <a:pt x="661691" y="611417"/>
                    </a:lnTo>
                    <a:lnTo>
                      <a:pt x="661304" y="616059"/>
                    </a:lnTo>
                    <a:lnTo>
                      <a:pt x="660917" y="620727"/>
                    </a:lnTo>
                    <a:lnTo>
                      <a:pt x="660506" y="625394"/>
                    </a:lnTo>
                    <a:lnTo>
                      <a:pt x="660119" y="630037"/>
                    </a:lnTo>
                    <a:lnTo>
                      <a:pt x="659732" y="634704"/>
                    </a:lnTo>
                    <a:lnTo>
                      <a:pt x="659321" y="639371"/>
                    </a:lnTo>
                    <a:lnTo>
                      <a:pt x="658934" y="644014"/>
                    </a:lnTo>
                    <a:lnTo>
                      <a:pt x="658547" y="648681"/>
                    </a:lnTo>
                    <a:lnTo>
                      <a:pt x="658136" y="653348"/>
                    </a:lnTo>
                    <a:lnTo>
                      <a:pt x="657749" y="657991"/>
                    </a:lnTo>
                    <a:lnTo>
                      <a:pt x="657362" y="662658"/>
                    </a:lnTo>
                    <a:lnTo>
                      <a:pt x="656951" y="667325"/>
                    </a:lnTo>
                    <a:lnTo>
                      <a:pt x="656564" y="671968"/>
                    </a:lnTo>
                    <a:lnTo>
                      <a:pt x="656177" y="676635"/>
                    </a:lnTo>
                    <a:lnTo>
                      <a:pt x="655790" y="681278"/>
                    </a:lnTo>
                    <a:lnTo>
                      <a:pt x="655379" y="685945"/>
                    </a:lnTo>
                    <a:lnTo>
                      <a:pt x="654992" y="690612"/>
                    </a:lnTo>
                    <a:lnTo>
                      <a:pt x="654605" y="695255"/>
                    </a:lnTo>
                    <a:lnTo>
                      <a:pt x="654194" y="699922"/>
                    </a:lnTo>
                    <a:lnTo>
                      <a:pt x="653807" y="704565"/>
                    </a:lnTo>
                    <a:lnTo>
                      <a:pt x="653420" y="709232"/>
                    </a:lnTo>
                    <a:lnTo>
                      <a:pt x="653009" y="713900"/>
                    </a:lnTo>
                    <a:lnTo>
                      <a:pt x="652622" y="718542"/>
                    </a:lnTo>
                    <a:lnTo>
                      <a:pt x="652235" y="723210"/>
                    </a:lnTo>
                    <a:lnTo>
                      <a:pt x="651824" y="727852"/>
                    </a:lnTo>
                    <a:lnTo>
                      <a:pt x="651051" y="737163"/>
                    </a:lnTo>
                    <a:lnTo>
                      <a:pt x="650640" y="741830"/>
                    </a:lnTo>
                    <a:lnTo>
                      <a:pt x="650253" y="746473"/>
                    </a:lnTo>
                    <a:lnTo>
                      <a:pt x="649866" y="751115"/>
                    </a:lnTo>
                    <a:lnTo>
                      <a:pt x="649068" y="760450"/>
                    </a:lnTo>
                    <a:lnTo>
                      <a:pt x="648681" y="765117"/>
                    </a:lnTo>
                    <a:lnTo>
                      <a:pt x="647883" y="774427"/>
                    </a:lnTo>
                    <a:lnTo>
                      <a:pt x="647496" y="779070"/>
                    </a:lnTo>
                    <a:lnTo>
                      <a:pt x="647085" y="783737"/>
                    </a:lnTo>
                    <a:lnTo>
                      <a:pt x="646698" y="788380"/>
                    </a:lnTo>
                    <a:lnTo>
                      <a:pt x="645900" y="797690"/>
                    </a:lnTo>
                    <a:lnTo>
                      <a:pt x="645513" y="802333"/>
                    </a:lnTo>
                    <a:lnTo>
                      <a:pt x="645126" y="807000"/>
                    </a:lnTo>
                    <a:lnTo>
                      <a:pt x="644715" y="811643"/>
                    </a:lnTo>
                    <a:lnTo>
                      <a:pt x="644328" y="816310"/>
                    </a:lnTo>
                    <a:lnTo>
                      <a:pt x="643941" y="820953"/>
                    </a:lnTo>
                    <a:lnTo>
                      <a:pt x="643143" y="830263"/>
                    </a:lnTo>
                    <a:lnTo>
                      <a:pt x="642756" y="834930"/>
                    </a:lnTo>
                    <a:lnTo>
                      <a:pt x="642345" y="839573"/>
                    </a:lnTo>
                    <a:lnTo>
                      <a:pt x="641958" y="844216"/>
                    </a:lnTo>
                    <a:lnTo>
                      <a:pt x="641160" y="853526"/>
                    </a:lnTo>
                    <a:lnTo>
                      <a:pt x="640773" y="858193"/>
                    </a:lnTo>
                    <a:lnTo>
                      <a:pt x="640386" y="862836"/>
                    </a:lnTo>
                    <a:lnTo>
                      <a:pt x="639975" y="867479"/>
                    </a:lnTo>
                    <a:lnTo>
                      <a:pt x="639588" y="872146"/>
                    </a:lnTo>
                    <a:lnTo>
                      <a:pt x="639201" y="876789"/>
                    </a:lnTo>
                    <a:lnTo>
                      <a:pt x="638790" y="881432"/>
                    </a:lnTo>
                    <a:lnTo>
                      <a:pt x="638403" y="886099"/>
                    </a:lnTo>
                    <a:lnTo>
                      <a:pt x="638016" y="890742"/>
                    </a:lnTo>
                    <a:lnTo>
                      <a:pt x="637219" y="900052"/>
                    </a:lnTo>
                    <a:lnTo>
                      <a:pt x="636832" y="904695"/>
                    </a:lnTo>
                    <a:lnTo>
                      <a:pt x="636421" y="909362"/>
                    </a:lnTo>
                    <a:lnTo>
                      <a:pt x="636034" y="914005"/>
                    </a:lnTo>
                    <a:lnTo>
                      <a:pt x="635647" y="918648"/>
                    </a:lnTo>
                    <a:lnTo>
                      <a:pt x="635236" y="923291"/>
                    </a:lnTo>
                    <a:lnTo>
                      <a:pt x="634849" y="927958"/>
                    </a:lnTo>
                    <a:lnTo>
                      <a:pt x="634462" y="932601"/>
                    </a:lnTo>
                    <a:lnTo>
                      <a:pt x="634051" y="937244"/>
                    </a:lnTo>
                    <a:lnTo>
                      <a:pt x="633688" y="941911"/>
                    </a:lnTo>
                    <a:lnTo>
                      <a:pt x="632987" y="951197"/>
                    </a:lnTo>
                    <a:lnTo>
                      <a:pt x="470919" y="941379"/>
                    </a:lnTo>
                    <a:lnTo>
                      <a:pt x="464124" y="940799"/>
                    </a:lnTo>
                    <a:lnTo>
                      <a:pt x="316735" y="927692"/>
                    </a:lnTo>
                    <a:lnTo>
                      <a:pt x="311826" y="927233"/>
                    </a:lnTo>
                    <a:lnTo>
                      <a:pt x="304209" y="926531"/>
                    </a:lnTo>
                    <a:lnTo>
                      <a:pt x="0" y="895143"/>
                    </a:lnTo>
                    <a:lnTo>
                      <a:pt x="3216" y="900004"/>
                    </a:lnTo>
                    <a:lnTo>
                      <a:pt x="4498" y="906702"/>
                    </a:lnTo>
                    <a:lnTo>
                      <a:pt x="4208" y="911369"/>
                    </a:lnTo>
                    <a:lnTo>
                      <a:pt x="3917" y="916012"/>
                    </a:lnTo>
                    <a:lnTo>
                      <a:pt x="3627" y="920679"/>
                    </a:lnTo>
                    <a:lnTo>
                      <a:pt x="2031" y="925201"/>
                    </a:lnTo>
                    <a:lnTo>
                      <a:pt x="1523" y="929844"/>
                    </a:lnTo>
                    <a:lnTo>
                      <a:pt x="3144" y="933689"/>
                    </a:lnTo>
                    <a:lnTo>
                      <a:pt x="5731" y="937849"/>
                    </a:lnTo>
                    <a:lnTo>
                      <a:pt x="10084" y="938792"/>
                    </a:lnTo>
                    <a:lnTo>
                      <a:pt x="13687" y="941234"/>
                    </a:lnTo>
                    <a:lnTo>
                      <a:pt x="15259" y="945442"/>
                    </a:lnTo>
                    <a:lnTo>
                      <a:pt x="19515" y="950616"/>
                    </a:lnTo>
                    <a:lnTo>
                      <a:pt x="23989" y="951826"/>
                    </a:lnTo>
                    <a:lnTo>
                      <a:pt x="29115" y="951342"/>
                    </a:lnTo>
                    <a:lnTo>
                      <a:pt x="34024" y="952987"/>
                    </a:lnTo>
                    <a:lnTo>
                      <a:pt x="39368" y="957242"/>
                    </a:lnTo>
                    <a:lnTo>
                      <a:pt x="41448" y="962417"/>
                    </a:lnTo>
                    <a:lnTo>
                      <a:pt x="44277" y="967399"/>
                    </a:lnTo>
                    <a:lnTo>
                      <a:pt x="45583" y="971800"/>
                    </a:lnTo>
                    <a:lnTo>
                      <a:pt x="48437" y="977241"/>
                    </a:lnTo>
                    <a:lnTo>
                      <a:pt x="50540" y="981956"/>
                    </a:lnTo>
                    <a:lnTo>
                      <a:pt x="51169" y="986914"/>
                    </a:lnTo>
                    <a:lnTo>
                      <a:pt x="52427" y="991678"/>
                    </a:lnTo>
                    <a:lnTo>
                      <a:pt x="55014" y="996707"/>
                    </a:lnTo>
                    <a:lnTo>
                      <a:pt x="58714" y="999803"/>
                    </a:lnTo>
                    <a:lnTo>
                      <a:pt x="59149" y="1004470"/>
                    </a:lnTo>
                    <a:lnTo>
                      <a:pt x="61761" y="1009113"/>
                    </a:lnTo>
                    <a:lnTo>
                      <a:pt x="62728" y="1013828"/>
                    </a:lnTo>
                    <a:lnTo>
                      <a:pt x="65557" y="1016923"/>
                    </a:lnTo>
                    <a:lnTo>
                      <a:pt x="69330" y="1018810"/>
                    </a:lnTo>
                    <a:lnTo>
                      <a:pt x="72449" y="1022969"/>
                    </a:lnTo>
                    <a:lnTo>
                      <a:pt x="76197" y="1026040"/>
                    </a:lnTo>
                    <a:lnTo>
                      <a:pt x="80357" y="1027201"/>
                    </a:lnTo>
                    <a:lnTo>
                      <a:pt x="83887" y="1031167"/>
                    </a:lnTo>
                    <a:lnTo>
                      <a:pt x="87224" y="1033778"/>
                    </a:lnTo>
                    <a:lnTo>
                      <a:pt x="91504" y="1034334"/>
                    </a:lnTo>
                    <a:lnTo>
                      <a:pt x="97381" y="1035471"/>
                    </a:lnTo>
                    <a:lnTo>
                      <a:pt x="101129" y="1039147"/>
                    </a:lnTo>
                    <a:lnTo>
                      <a:pt x="105554" y="1042339"/>
                    </a:lnTo>
                    <a:lnTo>
                      <a:pt x="107295" y="1049158"/>
                    </a:lnTo>
                    <a:lnTo>
                      <a:pt x="109326" y="1053632"/>
                    </a:lnTo>
                    <a:lnTo>
                      <a:pt x="115300" y="1058420"/>
                    </a:lnTo>
                    <a:lnTo>
                      <a:pt x="120450" y="1061370"/>
                    </a:lnTo>
                    <a:lnTo>
                      <a:pt x="122796" y="1064852"/>
                    </a:lnTo>
                    <a:lnTo>
                      <a:pt x="125021" y="1069398"/>
                    </a:lnTo>
                    <a:lnTo>
                      <a:pt x="129059" y="1074863"/>
                    </a:lnTo>
                    <a:lnTo>
                      <a:pt x="132759" y="1079942"/>
                    </a:lnTo>
                    <a:lnTo>
                      <a:pt x="133871" y="1084730"/>
                    </a:lnTo>
                    <a:lnTo>
                      <a:pt x="137644" y="1087632"/>
                    </a:lnTo>
                    <a:lnTo>
                      <a:pt x="142891" y="1090195"/>
                    </a:lnTo>
                    <a:lnTo>
                      <a:pt x="145527" y="1094620"/>
                    </a:lnTo>
                    <a:lnTo>
                      <a:pt x="152491" y="1098054"/>
                    </a:lnTo>
                    <a:lnTo>
                      <a:pt x="155514" y="1101004"/>
                    </a:lnTo>
                    <a:lnTo>
                      <a:pt x="159770" y="1104994"/>
                    </a:lnTo>
                    <a:lnTo>
                      <a:pt x="163277" y="1107993"/>
                    </a:lnTo>
                    <a:lnTo>
                      <a:pt x="164703" y="1112829"/>
                    </a:lnTo>
                    <a:lnTo>
                      <a:pt x="166348" y="1118754"/>
                    </a:lnTo>
                    <a:lnTo>
                      <a:pt x="168693" y="1125742"/>
                    </a:lnTo>
                    <a:lnTo>
                      <a:pt x="173143" y="1130337"/>
                    </a:lnTo>
                    <a:lnTo>
                      <a:pt x="176577" y="1134206"/>
                    </a:lnTo>
                    <a:lnTo>
                      <a:pt x="180349" y="1138220"/>
                    </a:lnTo>
                    <a:lnTo>
                      <a:pt x="183420" y="1141533"/>
                    </a:lnTo>
                    <a:lnTo>
                      <a:pt x="186975" y="1144943"/>
                    </a:lnTo>
                    <a:lnTo>
                      <a:pt x="191255" y="1148812"/>
                    </a:lnTo>
                    <a:lnTo>
                      <a:pt x="194036" y="1151980"/>
                    </a:lnTo>
                    <a:lnTo>
                      <a:pt x="196527" y="1156333"/>
                    </a:lnTo>
                    <a:lnTo>
                      <a:pt x="195753" y="1160782"/>
                    </a:lnTo>
                    <a:lnTo>
                      <a:pt x="200855" y="1161628"/>
                    </a:lnTo>
                    <a:lnTo>
                      <a:pt x="205716" y="1164337"/>
                    </a:lnTo>
                    <a:lnTo>
                      <a:pt x="209295" y="1168448"/>
                    </a:lnTo>
                    <a:lnTo>
                      <a:pt x="213503" y="1168399"/>
                    </a:lnTo>
                    <a:lnTo>
                      <a:pt x="217734" y="1170334"/>
                    </a:lnTo>
                    <a:lnTo>
                      <a:pt x="220128" y="1174783"/>
                    </a:lnTo>
                    <a:lnTo>
                      <a:pt x="224699" y="1174421"/>
                    </a:lnTo>
                    <a:lnTo>
                      <a:pt x="229825" y="1175775"/>
                    </a:lnTo>
                    <a:lnTo>
                      <a:pt x="232219" y="1179450"/>
                    </a:lnTo>
                    <a:lnTo>
                      <a:pt x="235992" y="1181699"/>
                    </a:lnTo>
                    <a:lnTo>
                      <a:pt x="236354" y="1186052"/>
                    </a:lnTo>
                    <a:lnTo>
                      <a:pt x="240852" y="1187092"/>
                    </a:lnTo>
                    <a:lnTo>
                      <a:pt x="245374" y="1192218"/>
                    </a:lnTo>
                    <a:lnTo>
                      <a:pt x="250428" y="1197974"/>
                    </a:lnTo>
                    <a:lnTo>
                      <a:pt x="253040" y="1202230"/>
                    </a:lnTo>
                    <a:lnTo>
                      <a:pt x="257973" y="1202859"/>
                    </a:lnTo>
                    <a:lnTo>
                      <a:pt x="262132" y="1203439"/>
                    </a:lnTo>
                    <a:lnTo>
                      <a:pt x="265397" y="1208928"/>
                    </a:lnTo>
                    <a:lnTo>
                      <a:pt x="264986" y="1213402"/>
                    </a:lnTo>
                    <a:lnTo>
                      <a:pt x="266413" y="1218456"/>
                    </a:lnTo>
                    <a:lnTo>
                      <a:pt x="270185" y="1220995"/>
                    </a:lnTo>
                    <a:lnTo>
                      <a:pt x="274392" y="1222688"/>
                    </a:lnTo>
                    <a:lnTo>
                      <a:pt x="277826" y="1226315"/>
                    </a:lnTo>
                    <a:lnTo>
                      <a:pt x="279761" y="1230015"/>
                    </a:lnTo>
                    <a:lnTo>
                      <a:pt x="280752" y="1234875"/>
                    </a:lnTo>
                    <a:lnTo>
                      <a:pt x="281502" y="1239228"/>
                    </a:lnTo>
                    <a:lnTo>
                      <a:pt x="282977" y="1244427"/>
                    </a:lnTo>
                    <a:lnTo>
                      <a:pt x="283219" y="1248804"/>
                    </a:lnTo>
                    <a:lnTo>
                      <a:pt x="283412" y="1253109"/>
                    </a:lnTo>
                    <a:lnTo>
                      <a:pt x="283316" y="1258477"/>
                    </a:lnTo>
                    <a:lnTo>
                      <a:pt x="285734" y="1262370"/>
                    </a:lnTo>
                    <a:lnTo>
                      <a:pt x="283388" y="1267545"/>
                    </a:lnTo>
                    <a:lnTo>
                      <a:pt x="287620" y="1271173"/>
                    </a:lnTo>
                    <a:lnTo>
                      <a:pt x="291054" y="1274123"/>
                    </a:lnTo>
                    <a:lnTo>
                      <a:pt x="290812" y="1279467"/>
                    </a:lnTo>
                    <a:lnTo>
                      <a:pt x="294101" y="1282828"/>
                    </a:lnTo>
                    <a:lnTo>
                      <a:pt x="298091" y="1287882"/>
                    </a:lnTo>
                    <a:lnTo>
                      <a:pt x="299058" y="1292646"/>
                    </a:lnTo>
                    <a:lnTo>
                      <a:pt x="301355" y="1296515"/>
                    </a:lnTo>
                    <a:lnTo>
                      <a:pt x="305152" y="1299079"/>
                    </a:lnTo>
                    <a:lnTo>
                      <a:pt x="308005" y="1302803"/>
                    </a:lnTo>
                    <a:lnTo>
                      <a:pt x="307739" y="1307445"/>
                    </a:lnTo>
                    <a:lnTo>
                      <a:pt x="309215" y="1312258"/>
                    </a:lnTo>
                    <a:lnTo>
                      <a:pt x="310182" y="1317021"/>
                    </a:lnTo>
                    <a:lnTo>
                      <a:pt x="309384" y="1321156"/>
                    </a:lnTo>
                    <a:lnTo>
                      <a:pt x="308320" y="1326186"/>
                    </a:lnTo>
                    <a:lnTo>
                      <a:pt x="307981" y="1330443"/>
                    </a:lnTo>
                    <a:lnTo>
                      <a:pt x="308271" y="1334820"/>
                    </a:lnTo>
                    <a:lnTo>
                      <a:pt x="305539" y="1338785"/>
                    </a:lnTo>
                    <a:lnTo>
                      <a:pt x="305805" y="1343815"/>
                    </a:lnTo>
                    <a:lnTo>
                      <a:pt x="306603" y="1348555"/>
                    </a:lnTo>
                    <a:lnTo>
                      <a:pt x="306869" y="1353294"/>
                    </a:lnTo>
                    <a:lnTo>
                      <a:pt x="305902" y="1357623"/>
                    </a:lnTo>
                    <a:lnTo>
                      <a:pt x="307474" y="1361589"/>
                    </a:lnTo>
                    <a:lnTo>
                      <a:pt x="306990" y="1366643"/>
                    </a:lnTo>
                    <a:lnTo>
                      <a:pt x="308876" y="1372108"/>
                    </a:lnTo>
                    <a:lnTo>
                      <a:pt x="312044" y="1377525"/>
                    </a:lnTo>
                    <a:lnTo>
                      <a:pt x="314873" y="1381636"/>
                    </a:lnTo>
                    <a:lnTo>
                      <a:pt x="315937" y="1386593"/>
                    </a:lnTo>
                    <a:lnTo>
                      <a:pt x="318234" y="1392034"/>
                    </a:lnTo>
                    <a:lnTo>
                      <a:pt x="322176" y="1397451"/>
                    </a:lnTo>
                    <a:lnTo>
                      <a:pt x="324062" y="1401175"/>
                    </a:lnTo>
                    <a:lnTo>
                      <a:pt x="324135" y="1405866"/>
                    </a:lnTo>
                    <a:lnTo>
                      <a:pt x="326263" y="1409590"/>
                    </a:lnTo>
                    <a:lnTo>
                      <a:pt x="326843" y="1413919"/>
                    </a:lnTo>
                    <a:lnTo>
                      <a:pt x="327665" y="1418900"/>
                    </a:lnTo>
                    <a:lnTo>
                      <a:pt x="328077" y="1423519"/>
                    </a:lnTo>
                    <a:lnTo>
                      <a:pt x="331776" y="1429734"/>
                    </a:lnTo>
                    <a:lnTo>
                      <a:pt x="335065" y="1432272"/>
                    </a:lnTo>
                    <a:lnTo>
                      <a:pt x="338450" y="1434884"/>
                    </a:lnTo>
                    <a:lnTo>
                      <a:pt x="340941" y="1438826"/>
                    </a:lnTo>
                    <a:lnTo>
                      <a:pt x="344690" y="1442211"/>
                    </a:lnTo>
                    <a:lnTo>
                      <a:pt x="348438" y="1445572"/>
                    </a:lnTo>
                    <a:lnTo>
                      <a:pt x="352113" y="1448692"/>
                    </a:lnTo>
                    <a:lnTo>
                      <a:pt x="354556" y="1452271"/>
                    </a:lnTo>
                    <a:lnTo>
                      <a:pt x="357627" y="1455681"/>
                    </a:lnTo>
                    <a:lnTo>
                      <a:pt x="361544" y="1458268"/>
                    </a:lnTo>
                    <a:lnTo>
                      <a:pt x="365752" y="1457663"/>
                    </a:lnTo>
                    <a:lnTo>
                      <a:pt x="370153" y="1459961"/>
                    </a:lnTo>
                    <a:lnTo>
                      <a:pt x="375352" y="1462307"/>
                    </a:lnTo>
                    <a:lnTo>
                      <a:pt x="379173" y="1465305"/>
                    </a:lnTo>
                    <a:lnTo>
                      <a:pt x="380987" y="1469561"/>
                    </a:lnTo>
                    <a:lnTo>
                      <a:pt x="384130" y="1472874"/>
                    </a:lnTo>
                    <a:lnTo>
                      <a:pt x="385775" y="1477662"/>
                    </a:lnTo>
                    <a:lnTo>
                      <a:pt x="388822" y="1481894"/>
                    </a:lnTo>
                    <a:lnTo>
                      <a:pt x="391191" y="1486875"/>
                    </a:lnTo>
                    <a:lnTo>
                      <a:pt x="395907" y="1491857"/>
                    </a:lnTo>
                    <a:lnTo>
                      <a:pt x="401033" y="1494348"/>
                    </a:lnTo>
                    <a:lnTo>
                      <a:pt x="403790" y="1497854"/>
                    </a:lnTo>
                    <a:lnTo>
                      <a:pt x="407369" y="1501119"/>
                    </a:lnTo>
                    <a:lnTo>
                      <a:pt x="410368" y="1504262"/>
                    </a:lnTo>
                    <a:lnTo>
                      <a:pt x="416051" y="1508204"/>
                    </a:lnTo>
                    <a:lnTo>
                      <a:pt x="419968" y="1510695"/>
                    </a:lnTo>
                    <a:lnTo>
                      <a:pt x="423861" y="1512677"/>
                    </a:lnTo>
                    <a:lnTo>
                      <a:pt x="428286" y="1512436"/>
                    </a:lnTo>
                    <a:lnTo>
                      <a:pt x="433292" y="1513548"/>
                    </a:lnTo>
                    <a:lnTo>
                      <a:pt x="437983" y="1515628"/>
                    </a:lnTo>
                    <a:lnTo>
                      <a:pt x="442239" y="1516426"/>
                    </a:lnTo>
                    <a:lnTo>
                      <a:pt x="447826" y="1518118"/>
                    </a:lnTo>
                    <a:lnTo>
                      <a:pt x="451695" y="1520368"/>
                    </a:lnTo>
                    <a:lnTo>
                      <a:pt x="455564" y="1522931"/>
                    </a:lnTo>
                    <a:lnTo>
                      <a:pt x="459505" y="1524430"/>
                    </a:lnTo>
                    <a:lnTo>
                      <a:pt x="458514" y="1530258"/>
                    </a:lnTo>
                    <a:lnTo>
                      <a:pt x="462867" y="1530403"/>
                    </a:lnTo>
                    <a:lnTo>
                      <a:pt x="465164" y="1534707"/>
                    </a:lnTo>
                    <a:lnTo>
                      <a:pt x="469347" y="1540583"/>
                    </a:lnTo>
                    <a:lnTo>
                      <a:pt x="474329" y="1541624"/>
                    </a:lnTo>
                    <a:lnTo>
                      <a:pt x="478343" y="1543195"/>
                    </a:lnTo>
                    <a:lnTo>
                      <a:pt x="481172" y="1546629"/>
                    </a:lnTo>
                    <a:lnTo>
                      <a:pt x="485283" y="1545662"/>
                    </a:lnTo>
                    <a:lnTo>
                      <a:pt x="490168" y="1548056"/>
                    </a:lnTo>
                    <a:lnTo>
                      <a:pt x="494424" y="1549144"/>
                    </a:lnTo>
                    <a:lnTo>
                      <a:pt x="499091" y="1548467"/>
                    </a:lnTo>
                    <a:lnTo>
                      <a:pt x="502066" y="1551368"/>
                    </a:lnTo>
                    <a:lnTo>
                      <a:pt x="503662" y="1556060"/>
                    </a:lnTo>
                    <a:lnTo>
                      <a:pt x="507772" y="1557583"/>
                    </a:lnTo>
                    <a:lnTo>
                      <a:pt x="510384" y="1561429"/>
                    </a:lnTo>
                    <a:lnTo>
                      <a:pt x="512826" y="1567329"/>
                    </a:lnTo>
                    <a:lnTo>
                      <a:pt x="516744" y="1569239"/>
                    </a:lnTo>
                    <a:lnTo>
                      <a:pt x="519646" y="1572504"/>
                    </a:lnTo>
                    <a:lnTo>
                      <a:pt x="524168" y="1575018"/>
                    </a:lnTo>
                    <a:lnTo>
                      <a:pt x="527844" y="1577800"/>
                    </a:lnTo>
                    <a:lnTo>
                      <a:pt x="531906" y="1579855"/>
                    </a:lnTo>
                    <a:lnTo>
                      <a:pt x="535001" y="1575043"/>
                    </a:lnTo>
                    <a:lnTo>
                      <a:pt x="538919" y="1576542"/>
                    </a:lnTo>
                    <a:lnTo>
                      <a:pt x="536549" y="1579976"/>
                    </a:lnTo>
                    <a:lnTo>
                      <a:pt x="541966" y="1579299"/>
                    </a:lnTo>
                    <a:lnTo>
                      <a:pt x="540998" y="1583482"/>
                    </a:lnTo>
                    <a:lnTo>
                      <a:pt x="545303" y="1584571"/>
                    </a:lnTo>
                    <a:lnTo>
                      <a:pt x="548205" y="1587690"/>
                    </a:lnTo>
                    <a:lnTo>
                      <a:pt x="552872" y="1588391"/>
                    </a:lnTo>
                    <a:lnTo>
                      <a:pt x="557515" y="1588150"/>
                    </a:lnTo>
                    <a:lnTo>
                      <a:pt x="562182" y="1588004"/>
                    </a:lnTo>
                    <a:lnTo>
                      <a:pt x="566172" y="1589673"/>
                    </a:lnTo>
                    <a:lnTo>
                      <a:pt x="570549" y="1591704"/>
                    </a:lnTo>
                    <a:lnTo>
                      <a:pt x="574926" y="1589600"/>
                    </a:lnTo>
                    <a:lnTo>
                      <a:pt x="578215" y="1586312"/>
                    </a:lnTo>
                    <a:lnTo>
                      <a:pt x="581092" y="1583095"/>
                    </a:lnTo>
                    <a:lnTo>
                      <a:pt x="580874" y="1577195"/>
                    </a:lnTo>
                    <a:lnTo>
                      <a:pt x="583849" y="1573930"/>
                    </a:lnTo>
                    <a:lnTo>
                      <a:pt x="585953" y="1569312"/>
                    </a:lnTo>
                    <a:lnTo>
                      <a:pt x="590475" y="1567909"/>
                    </a:lnTo>
                    <a:lnTo>
                      <a:pt x="594900" y="1567111"/>
                    </a:lnTo>
                    <a:lnTo>
                      <a:pt x="597149" y="1563436"/>
                    </a:lnTo>
                    <a:lnTo>
                      <a:pt x="599132" y="1559615"/>
                    </a:lnTo>
                    <a:lnTo>
                      <a:pt x="602034" y="1555794"/>
                    </a:lnTo>
                    <a:lnTo>
                      <a:pt x="603872" y="1551345"/>
                    </a:lnTo>
                    <a:lnTo>
                      <a:pt x="609046" y="1552360"/>
                    </a:lnTo>
                    <a:lnTo>
                      <a:pt x="614077" y="1549918"/>
                    </a:lnTo>
                    <a:lnTo>
                      <a:pt x="617752" y="1547862"/>
                    </a:lnTo>
                    <a:lnTo>
                      <a:pt x="622613" y="1547089"/>
                    </a:lnTo>
                    <a:lnTo>
                      <a:pt x="626748" y="1544380"/>
                    </a:lnTo>
                    <a:lnTo>
                      <a:pt x="625950" y="1540197"/>
                    </a:lnTo>
                    <a:lnTo>
                      <a:pt x="621186" y="1537440"/>
                    </a:lnTo>
                    <a:lnTo>
                      <a:pt x="621500" y="1533256"/>
                    </a:lnTo>
                    <a:lnTo>
                      <a:pt x="623991" y="1529895"/>
                    </a:lnTo>
                    <a:lnTo>
                      <a:pt x="624886" y="1524599"/>
                    </a:lnTo>
                    <a:lnTo>
                      <a:pt x="626119" y="1520053"/>
                    </a:lnTo>
                    <a:lnTo>
                      <a:pt x="630327" y="1517659"/>
                    </a:lnTo>
                    <a:lnTo>
                      <a:pt x="633446" y="1514153"/>
                    </a:lnTo>
                    <a:lnTo>
                      <a:pt x="636711" y="1508688"/>
                    </a:lnTo>
                    <a:lnTo>
                      <a:pt x="637436" y="1503319"/>
                    </a:lnTo>
                    <a:lnTo>
                      <a:pt x="637097" y="1498749"/>
                    </a:lnTo>
                    <a:lnTo>
                      <a:pt x="639999" y="1493115"/>
                    </a:lnTo>
                    <a:lnTo>
                      <a:pt x="643264" y="1489536"/>
                    </a:lnTo>
                    <a:lnTo>
                      <a:pt x="642732" y="1483998"/>
                    </a:lnTo>
                    <a:lnTo>
                      <a:pt x="645658" y="1479742"/>
                    </a:lnTo>
                    <a:lnTo>
                      <a:pt x="649431" y="1476671"/>
                    </a:lnTo>
                    <a:lnTo>
                      <a:pt x="649817" y="1471423"/>
                    </a:lnTo>
                    <a:lnTo>
                      <a:pt x="651244" y="1467216"/>
                    </a:lnTo>
                    <a:lnTo>
                      <a:pt x="655694" y="1467288"/>
                    </a:lnTo>
                    <a:lnTo>
                      <a:pt x="656661" y="1461726"/>
                    </a:lnTo>
                    <a:lnTo>
                      <a:pt x="657483" y="1457495"/>
                    </a:lnTo>
                    <a:lnTo>
                      <a:pt x="661618" y="1454641"/>
                    </a:lnTo>
                    <a:lnTo>
                      <a:pt x="665149" y="1451449"/>
                    </a:lnTo>
                    <a:lnTo>
                      <a:pt x="665511" y="1446371"/>
                    </a:lnTo>
                    <a:lnTo>
                      <a:pt x="667228" y="1441631"/>
                    </a:lnTo>
                    <a:lnTo>
                      <a:pt x="670203" y="1436674"/>
                    </a:lnTo>
                    <a:lnTo>
                      <a:pt x="676877" y="1438754"/>
                    </a:lnTo>
                    <a:lnTo>
                      <a:pt x="681036" y="1437254"/>
                    </a:lnTo>
                    <a:lnTo>
                      <a:pt x="685147" y="1435779"/>
                    </a:lnTo>
                    <a:lnTo>
                      <a:pt x="689234" y="1434908"/>
                    </a:lnTo>
                    <a:lnTo>
                      <a:pt x="692910" y="1437472"/>
                    </a:lnTo>
                    <a:lnTo>
                      <a:pt x="697311" y="1435634"/>
                    </a:lnTo>
                    <a:lnTo>
                      <a:pt x="700889" y="1432998"/>
                    </a:lnTo>
                    <a:lnTo>
                      <a:pt x="705363" y="1430120"/>
                    </a:lnTo>
                    <a:lnTo>
                      <a:pt x="709740" y="1431015"/>
                    </a:lnTo>
                    <a:lnTo>
                      <a:pt x="713658" y="1432829"/>
                    </a:lnTo>
                    <a:lnTo>
                      <a:pt x="717575" y="1434619"/>
                    </a:lnTo>
                    <a:lnTo>
                      <a:pt x="722000" y="1435561"/>
                    </a:lnTo>
                    <a:lnTo>
                      <a:pt x="723476" y="1431426"/>
                    </a:lnTo>
                    <a:lnTo>
                      <a:pt x="726160" y="1426928"/>
                    </a:lnTo>
                    <a:lnTo>
                      <a:pt x="728723" y="1421197"/>
                    </a:lnTo>
                    <a:lnTo>
                      <a:pt x="730827" y="1417570"/>
                    </a:lnTo>
                    <a:lnTo>
                      <a:pt x="733777" y="1414088"/>
                    </a:lnTo>
                    <a:lnTo>
                      <a:pt x="737501" y="1412105"/>
                    </a:lnTo>
                    <a:lnTo>
                      <a:pt x="741902" y="1414281"/>
                    </a:lnTo>
                    <a:lnTo>
                      <a:pt x="746569" y="1415442"/>
                    </a:lnTo>
                    <a:lnTo>
                      <a:pt x="750970" y="1416941"/>
                    </a:lnTo>
                    <a:lnTo>
                      <a:pt x="753775" y="1421318"/>
                    </a:lnTo>
                    <a:lnTo>
                      <a:pt x="758418" y="1422092"/>
                    </a:lnTo>
                    <a:lnTo>
                      <a:pt x="762143" y="1425139"/>
                    </a:lnTo>
                    <a:lnTo>
                      <a:pt x="765721" y="1428355"/>
                    </a:lnTo>
                    <a:lnTo>
                      <a:pt x="770292" y="1431402"/>
                    </a:lnTo>
                    <a:lnTo>
                      <a:pt x="774233" y="1432805"/>
                    </a:lnTo>
                    <a:lnTo>
                      <a:pt x="779650" y="1433264"/>
                    </a:lnTo>
                    <a:lnTo>
                      <a:pt x="784994" y="1435054"/>
                    </a:lnTo>
                    <a:lnTo>
                      <a:pt x="787848" y="1431813"/>
                    </a:lnTo>
                    <a:lnTo>
                      <a:pt x="792394" y="1433071"/>
                    </a:lnTo>
                    <a:lnTo>
                      <a:pt x="796505" y="1433796"/>
                    </a:lnTo>
                    <a:lnTo>
                      <a:pt x="798633" y="1429831"/>
                    </a:lnTo>
                    <a:lnTo>
                      <a:pt x="800882" y="1433675"/>
                    </a:lnTo>
                    <a:lnTo>
                      <a:pt x="805960" y="1434328"/>
                    </a:lnTo>
                    <a:lnTo>
                      <a:pt x="810240" y="1434715"/>
                    </a:lnTo>
                    <a:lnTo>
                      <a:pt x="814448" y="1435126"/>
                    </a:lnTo>
                    <a:lnTo>
                      <a:pt x="820953" y="1433313"/>
                    </a:lnTo>
                    <a:lnTo>
                      <a:pt x="824556" y="1437133"/>
                    </a:lnTo>
                    <a:lnTo>
                      <a:pt x="826684" y="1433071"/>
                    </a:lnTo>
                    <a:lnTo>
                      <a:pt x="828401" y="1437496"/>
                    </a:lnTo>
                    <a:lnTo>
                      <a:pt x="832851" y="1439769"/>
                    </a:lnTo>
                    <a:lnTo>
                      <a:pt x="837373" y="1439721"/>
                    </a:lnTo>
                    <a:lnTo>
                      <a:pt x="841580" y="1441293"/>
                    </a:lnTo>
                    <a:lnTo>
                      <a:pt x="845764" y="1441945"/>
                    </a:lnTo>
                    <a:lnTo>
                      <a:pt x="850286" y="1443251"/>
                    </a:lnTo>
                    <a:lnTo>
                      <a:pt x="854808" y="1443469"/>
                    </a:lnTo>
                    <a:lnTo>
                      <a:pt x="857855" y="1446903"/>
                    </a:lnTo>
                    <a:lnTo>
                      <a:pt x="861361" y="1444073"/>
                    </a:lnTo>
                    <a:lnTo>
                      <a:pt x="865762" y="1443372"/>
                    </a:lnTo>
                    <a:lnTo>
                      <a:pt x="870405" y="1444219"/>
                    </a:lnTo>
                    <a:lnTo>
                      <a:pt x="872751" y="1438947"/>
                    </a:lnTo>
                    <a:lnTo>
                      <a:pt x="876958" y="1435755"/>
                    </a:lnTo>
                    <a:lnTo>
                      <a:pt x="878965" y="1439600"/>
                    </a:lnTo>
                    <a:lnTo>
                      <a:pt x="878192" y="1446346"/>
                    </a:lnTo>
                    <a:lnTo>
                      <a:pt x="882423" y="1446129"/>
                    </a:lnTo>
                    <a:lnTo>
                      <a:pt x="886486" y="1445355"/>
                    </a:lnTo>
                    <a:lnTo>
                      <a:pt x="889823" y="1442066"/>
                    </a:lnTo>
                    <a:lnTo>
                      <a:pt x="894152" y="1443251"/>
                    </a:lnTo>
                    <a:lnTo>
                      <a:pt x="894321" y="1449055"/>
                    </a:lnTo>
                    <a:lnTo>
                      <a:pt x="898432" y="1448354"/>
                    </a:lnTo>
                    <a:lnTo>
                      <a:pt x="902615" y="1445984"/>
                    </a:lnTo>
                    <a:lnTo>
                      <a:pt x="900656" y="1449828"/>
                    </a:lnTo>
                    <a:lnTo>
                      <a:pt x="903776" y="1453601"/>
                    </a:lnTo>
                    <a:lnTo>
                      <a:pt x="903293" y="1458292"/>
                    </a:lnTo>
                    <a:lnTo>
                      <a:pt x="908032" y="1461799"/>
                    </a:lnTo>
                    <a:lnTo>
                      <a:pt x="908782" y="1468473"/>
                    </a:lnTo>
                    <a:lnTo>
                      <a:pt x="910257" y="1472415"/>
                    </a:lnTo>
                    <a:lnTo>
                      <a:pt x="917366" y="1470722"/>
                    </a:lnTo>
                    <a:lnTo>
                      <a:pt x="920292" y="1474228"/>
                    </a:lnTo>
                    <a:lnTo>
                      <a:pt x="918479" y="1478315"/>
                    </a:lnTo>
                    <a:lnTo>
                      <a:pt x="917318" y="1482910"/>
                    </a:lnTo>
                    <a:lnTo>
                      <a:pt x="917995" y="1487601"/>
                    </a:lnTo>
                    <a:lnTo>
                      <a:pt x="922952" y="1486900"/>
                    </a:lnTo>
                    <a:lnTo>
                      <a:pt x="923194" y="1480806"/>
                    </a:lnTo>
                    <a:lnTo>
                      <a:pt x="926048" y="1477348"/>
                    </a:lnTo>
                    <a:lnTo>
                      <a:pt x="929699" y="1479524"/>
                    </a:lnTo>
                    <a:lnTo>
                      <a:pt x="929191" y="1484530"/>
                    </a:lnTo>
                    <a:lnTo>
                      <a:pt x="929747" y="1489100"/>
                    </a:lnTo>
                    <a:lnTo>
                      <a:pt x="926894" y="1495170"/>
                    </a:lnTo>
                    <a:lnTo>
                      <a:pt x="931948" y="1499426"/>
                    </a:lnTo>
                    <a:lnTo>
                      <a:pt x="938888" y="1500006"/>
                    </a:lnTo>
                    <a:lnTo>
                      <a:pt x="942129" y="1503198"/>
                    </a:lnTo>
                    <a:lnTo>
                      <a:pt x="941959" y="1507527"/>
                    </a:lnTo>
                    <a:lnTo>
                      <a:pt x="947473" y="1511807"/>
                    </a:lnTo>
                    <a:lnTo>
                      <a:pt x="951415" y="1513718"/>
                    </a:lnTo>
                    <a:lnTo>
                      <a:pt x="955380" y="1515652"/>
                    </a:lnTo>
                    <a:lnTo>
                      <a:pt x="959322" y="1517562"/>
                    </a:lnTo>
                    <a:lnTo>
                      <a:pt x="963264" y="1519400"/>
                    </a:lnTo>
                    <a:lnTo>
                      <a:pt x="965730" y="1523971"/>
                    </a:lnTo>
                    <a:lnTo>
                      <a:pt x="966867" y="1528130"/>
                    </a:lnTo>
                    <a:lnTo>
                      <a:pt x="969889" y="1531588"/>
                    </a:lnTo>
                    <a:lnTo>
                      <a:pt x="971461" y="1536086"/>
                    </a:lnTo>
                    <a:lnTo>
                      <a:pt x="977410" y="1538528"/>
                    </a:lnTo>
                    <a:lnTo>
                      <a:pt x="982222" y="1540559"/>
                    </a:lnTo>
                    <a:lnTo>
                      <a:pt x="985173" y="1544671"/>
                    </a:lnTo>
                    <a:lnTo>
                      <a:pt x="988703" y="1547089"/>
                    </a:lnTo>
                    <a:lnTo>
                      <a:pt x="992524" y="1549023"/>
                    </a:lnTo>
                    <a:lnTo>
                      <a:pt x="993951" y="1553134"/>
                    </a:lnTo>
                    <a:lnTo>
                      <a:pt x="997844" y="1556423"/>
                    </a:lnTo>
                    <a:lnTo>
                      <a:pt x="1001713" y="1559324"/>
                    </a:lnTo>
                    <a:lnTo>
                      <a:pt x="1005703" y="1561380"/>
                    </a:lnTo>
                    <a:lnTo>
                      <a:pt x="1009137" y="1564016"/>
                    </a:lnTo>
                    <a:lnTo>
                      <a:pt x="1011071" y="1567812"/>
                    </a:lnTo>
                    <a:lnTo>
                      <a:pt x="1012329" y="1572649"/>
                    </a:lnTo>
                    <a:lnTo>
                      <a:pt x="1012305" y="1577412"/>
                    </a:lnTo>
                    <a:lnTo>
                      <a:pt x="1013828" y="1581306"/>
                    </a:lnTo>
                    <a:lnTo>
                      <a:pt x="1018229" y="1583748"/>
                    </a:lnTo>
                    <a:lnTo>
                      <a:pt x="1020623" y="1588004"/>
                    </a:lnTo>
                    <a:lnTo>
                      <a:pt x="1024565" y="1590423"/>
                    </a:lnTo>
                    <a:lnTo>
                      <a:pt x="1028531" y="1592768"/>
                    </a:lnTo>
                    <a:lnTo>
                      <a:pt x="1030707" y="1597363"/>
                    </a:lnTo>
                    <a:lnTo>
                      <a:pt x="1031384" y="1603215"/>
                    </a:lnTo>
                    <a:lnTo>
                      <a:pt x="1031650" y="1607955"/>
                    </a:lnTo>
                    <a:lnTo>
                      <a:pt x="1033391" y="1614484"/>
                    </a:lnTo>
                    <a:lnTo>
                      <a:pt x="1035133" y="1619199"/>
                    </a:lnTo>
                    <a:lnTo>
                      <a:pt x="1035156" y="1623552"/>
                    </a:lnTo>
                    <a:lnTo>
                      <a:pt x="1034600" y="1627735"/>
                    </a:lnTo>
                    <a:lnTo>
                      <a:pt x="1036632" y="1631435"/>
                    </a:lnTo>
                    <a:lnTo>
                      <a:pt x="1038639" y="1635619"/>
                    </a:lnTo>
                    <a:lnTo>
                      <a:pt x="1042556" y="1639294"/>
                    </a:lnTo>
                    <a:lnTo>
                      <a:pt x="1042992" y="1643478"/>
                    </a:lnTo>
                    <a:lnTo>
                      <a:pt x="1046063" y="1647226"/>
                    </a:lnTo>
                    <a:lnTo>
                      <a:pt x="1046159" y="1651385"/>
                    </a:lnTo>
                    <a:lnTo>
                      <a:pt x="1050053" y="1653005"/>
                    </a:lnTo>
                    <a:lnTo>
                      <a:pt x="1052084" y="1657164"/>
                    </a:lnTo>
                    <a:lnTo>
                      <a:pt x="1052809" y="1661832"/>
                    </a:lnTo>
                    <a:lnTo>
                      <a:pt x="1053148" y="1666330"/>
                    </a:lnTo>
                    <a:lnTo>
                      <a:pt x="1056171" y="1669933"/>
                    </a:lnTo>
                    <a:lnTo>
                      <a:pt x="1056993" y="1675954"/>
                    </a:lnTo>
                    <a:lnTo>
                      <a:pt x="1056364" y="1680234"/>
                    </a:lnTo>
                    <a:lnTo>
                      <a:pt x="1056944" y="1685240"/>
                    </a:lnTo>
                    <a:lnTo>
                      <a:pt x="1060596" y="1689012"/>
                    </a:lnTo>
                    <a:lnTo>
                      <a:pt x="1064538" y="1692084"/>
                    </a:lnTo>
                    <a:lnTo>
                      <a:pt x="1066859" y="1698202"/>
                    </a:lnTo>
                    <a:lnTo>
                      <a:pt x="1070656" y="1702699"/>
                    </a:lnTo>
                    <a:lnTo>
                      <a:pt x="1075202" y="1704561"/>
                    </a:lnTo>
                    <a:lnTo>
                      <a:pt x="1074622" y="1709252"/>
                    </a:lnTo>
                    <a:lnTo>
                      <a:pt x="1073896" y="1713872"/>
                    </a:lnTo>
                    <a:lnTo>
                      <a:pt x="1076290" y="1717668"/>
                    </a:lnTo>
                    <a:lnTo>
                      <a:pt x="1079555" y="1720908"/>
                    </a:lnTo>
                    <a:lnTo>
                      <a:pt x="1083593" y="1722432"/>
                    </a:lnTo>
                    <a:lnTo>
                      <a:pt x="1085818" y="1726252"/>
                    </a:lnTo>
                    <a:lnTo>
                      <a:pt x="1081296" y="1727607"/>
                    </a:lnTo>
                    <a:lnTo>
                      <a:pt x="1083158" y="1731887"/>
                    </a:lnTo>
                    <a:lnTo>
                      <a:pt x="1085866" y="1737569"/>
                    </a:lnTo>
                    <a:lnTo>
                      <a:pt x="1084681" y="1742189"/>
                    </a:lnTo>
                    <a:lnTo>
                      <a:pt x="1084246" y="1746807"/>
                    </a:lnTo>
                    <a:lnTo>
                      <a:pt x="1086398" y="1750531"/>
                    </a:lnTo>
                    <a:lnTo>
                      <a:pt x="1089421" y="1756310"/>
                    </a:lnTo>
                    <a:lnTo>
                      <a:pt x="1092540" y="1761075"/>
                    </a:lnTo>
                    <a:lnTo>
                      <a:pt x="1094136" y="1764992"/>
                    </a:lnTo>
                    <a:lnTo>
                      <a:pt x="1093000" y="1770360"/>
                    </a:lnTo>
                    <a:lnTo>
                      <a:pt x="1095539" y="1773770"/>
                    </a:lnTo>
                    <a:lnTo>
                      <a:pt x="1099674" y="1779936"/>
                    </a:lnTo>
                    <a:lnTo>
                      <a:pt x="1104970" y="1780952"/>
                    </a:lnTo>
                    <a:lnTo>
                      <a:pt x="1106638" y="1784894"/>
                    </a:lnTo>
                    <a:lnTo>
                      <a:pt x="1107993" y="1789585"/>
                    </a:lnTo>
                    <a:lnTo>
                      <a:pt x="1113288" y="1792293"/>
                    </a:lnTo>
                    <a:lnTo>
                      <a:pt x="1117061" y="1795510"/>
                    </a:lnTo>
                    <a:lnTo>
                      <a:pt x="1121341" y="1796042"/>
                    </a:lnTo>
                    <a:lnTo>
                      <a:pt x="1125355" y="1798339"/>
                    </a:lnTo>
                    <a:lnTo>
                      <a:pt x="1129394" y="1800032"/>
                    </a:lnTo>
                    <a:lnTo>
                      <a:pt x="1131908" y="1804505"/>
                    </a:lnTo>
                    <a:lnTo>
                      <a:pt x="1135633" y="1809003"/>
                    </a:lnTo>
                    <a:lnTo>
                      <a:pt x="1136165" y="1813960"/>
                    </a:lnTo>
                    <a:lnTo>
                      <a:pt x="1141001" y="1817007"/>
                    </a:lnTo>
                    <a:lnTo>
                      <a:pt x="1142379" y="1823488"/>
                    </a:lnTo>
                    <a:lnTo>
                      <a:pt x="1143685" y="1828180"/>
                    </a:lnTo>
                    <a:lnTo>
                      <a:pt x="1145983" y="1832895"/>
                    </a:lnTo>
                    <a:lnTo>
                      <a:pt x="1150432" y="1836015"/>
                    </a:lnTo>
                    <a:lnTo>
                      <a:pt x="1156671" y="1836812"/>
                    </a:lnTo>
                    <a:lnTo>
                      <a:pt x="1155680" y="1842495"/>
                    </a:lnTo>
                    <a:lnTo>
                      <a:pt x="1157542" y="1846461"/>
                    </a:lnTo>
                    <a:lnTo>
                      <a:pt x="1160226" y="1850475"/>
                    </a:lnTo>
                    <a:lnTo>
                      <a:pt x="1163563" y="1853885"/>
                    </a:lnTo>
                    <a:lnTo>
                      <a:pt x="1161169" y="1858891"/>
                    </a:lnTo>
                    <a:lnTo>
                      <a:pt x="1163805" y="1863364"/>
                    </a:lnTo>
                    <a:lnTo>
                      <a:pt x="1166295" y="1867088"/>
                    </a:lnTo>
                    <a:lnTo>
                      <a:pt x="1165908" y="1875383"/>
                    </a:lnTo>
                    <a:lnTo>
                      <a:pt x="1170092" y="1876833"/>
                    </a:lnTo>
                    <a:lnTo>
                      <a:pt x="1171349" y="1881065"/>
                    </a:lnTo>
                    <a:lnTo>
                      <a:pt x="1175436" y="1882033"/>
                    </a:lnTo>
                    <a:lnTo>
                      <a:pt x="1178580" y="1885152"/>
                    </a:lnTo>
                    <a:lnTo>
                      <a:pt x="1180829" y="1889868"/>
                    </a:lnTo>
                    <a:lnTo>
                      <a:pt x="1187164" y="1893640"/>
                    </a:lnTo>
                    <a:lnTo>
                      <a:pt x="1190453" y="1899516"/>
                    </a:lnTo>
                    <a:lnTo>
                      <a:pt x="1192533" y="1903240"/>
                    </a:lnTo>
                    <a:lnTo>
                      <a:pt x="1195265" y="1906505"/>
                    </a:lnTo>
                    <a:lnTo>
                      <a:pt x="1199328" y="1904740"/>
                    </a:lnTo>
                    <a:lnTo>
                      <a:pt x="1203415" y="1906650"/>
                    </a:lnTo>
                    <a:lnTo>
                      <a:pt x="1203777" y="1911075"/>
                    </a:lnTo>
                    <a:lnTo>
                      <a:pt x="1209702" y="1913324"/>
                    </a:lnTo>
                    <a:lnTo>
                      <a:pt x="1214200" y="1911172"/>
                    </a:lnTo>
                    <a:lnTo>
                      <a:pt x="1217996" y="1914437"/>
                    </a:lnTo>
                    <a:lnTo>
                      <a:pt x="1219036" y="1919079"/>
                    </a:lnTo>
                    <a:lnTo>
                      <a:pt x="1223389" y="1917725"/>
                    </a:lnTo>
                    <a:lnTo>
                      <a:pt x="1227669" y="1921449"/>
                    </a:lnTo>
                    <a:lnTo>
                      <a:pt x="1231514" y="1926842"/>
                    </a:lnTo>
                    <a:lnTo>
                      <a:pt x="1230329" y="1931267"/>
                    </a:lnTo>
                    <a:lnTo>
                      <a:pt x="1229144" y="1937990"/>
                    </a:lnTo>
                    <a:lnTo>
                      <a:pt x="1232892" y="1941158"/>
                    </a:lnTo>
                    <a:lnTo>
                      <a:pt x="1236858" y="1944519"/>
                    </a:lnTo>
                    <a:lnTo>
                      <a:pt x="1234875" y="1950709"/>
                    </a:lnTo>
                    <a:lnTo>
                      <a:pt x="1234513" y="1956682"/>
                    </a:lnTo>
                    <a:lnTo>
                      <a:pt x="1235093" y="1961325"/>
                    </a:lnTo>
                    <a:lnTo>
                      <a:pt x="1234126" y="1965436"/>
                    </a:lnTo>
                    <a:lnTo>
                      <a:pt x="1231369" y="1970442"/>
                    </a:lnTo>
                    <a:lnTo>
                      <a:pt x="1230934" y="1975037"/>
                    </a:lnTo>
                    <a:lnTo>
                      <a:pt x="1225976" y="1978301"/>
                    </a:lnTo>
                    <a:lnTo>
                      <a:pt x="1229555" y="1982412"/>
                    </a:lnTo>
                    <a:lnTo>
                      <a:pt x="1233642" y="1984371"/>
                    </a:lnTo>
                    <a:lnTo>
                      <a:pt x="1232481" y="1988965"/>
                    </a:lnTo>
                    <a:lnTo>
                      <a:pt x="1237560" y="1990706"/>
                    </a:lnTo>
                    <a:lnTo>
                      <a:pt x="1241622" y="1993052"/>
                    </a:lnTo>
                    <a:lnTo>
                      <a:pt x="1241888" y="1998541"/>
                    </a:lnTo>
                    <a:lnTo>
                      <a:pt x="1243798" y="2003233"/>
                    </a:lnTo>
                    <a:lnTo>
                      <a:pt x="1244282" y="2007875"/>
                    </a:lnTo>
                    <a:lnTo>
                      <a:pt x="1244185" y="2012494"/>
                    </a:lnTo>
                    <a:lnTo>
                      <a:pt x="1242831" y="2017065"/>
                    </a:lnTo>
                    <a:lnTo>
                      <a:pt x="1243000" y="2021684"/>
                    </a:lnTo>
                    <a:lnTo>
                      <a:pt x="1243049" y="2026302"/>
                    </a:lnTo>
                    <a:lnTo>
                      <a:pt x="1241356" y="2030848"/>
                    </a:lnTo>
                    <a:lnTo>
                      <a:pt x="1239518" y="2035419"/>
                    </a:lnTo>
                    <a:lnTo>
                      <a:pt x="1239784" y="2040037"/>
                    </a:lnTo>
                    <a:lnTo>
                      <a:pt x="1242178" y="2044293"/>
                    </a:lnTo>
                    <a:lnTo>
                      <a:pt x="1246628" y="2044898"/>
                    </a:lnTo>
                    <a:lnTo>
                      <a:pt x="1250352" y="2049662"/>
                    </a:lnTo>
                    <a:lnTo>
                      <a:pt x="1250690" y="2053966"/>
                    </a:lnTo>
                    <a:lnTo>
                      <a:pt x="1251126" y="2058730"/>
                    </a:lnTo>
                    <a:lnTo>
                      <a:pt x="1254608" y="2061148"/>
                    </a:lnTo>
                    <a:lnTo>
                      <a:pt x="1259952" y="2063083"/>
                    </a:lnTo>
                    <a:lnTo>
                      <a:pt x="1262612" y="2068548"/>
                    </a:lnTo>
                    <a:lnTo>
                      <a:pt x="1264450" y="2073239"/>
                    </a:lnTo>
                    <a:lnTo>
                      <a:pt x="1267739" y="2077955"/>
                    </a:lnTo>
                    <a:lnTo>
                      <a:pt x="1271729" y="2082719"/>
                    </a:lnTo>
                    <a:lnTo>
                      <a:pt x="1275719" y="2087458"/>
                    </a:lnTo>
                    <a:lnTo>
                      <a:pt x="1278693" y="2091013"/>
                    </a:lnTo>
                    <a:lnTo>
                      <a:pt x="1279636" y="2096817"/>
                    </a:lnTo>
                    <a:lnTo>
                      <a:pt x="1280410" y="2101460"/>
                    </a:lnTo>
                    <a:lnTo>
                      <a:pt x="1281256" y="2106103"/>
                    </a:lnTo>
                    <a:lnTo>
                      <a:pt x="1282127" y="2110745"/>
                    </a:lnTo>
                    <a:lnTo>
                      <a:pt x="1283021" y="2115389"/>
                    </a:lnTo>
                    <a:lnTo>
                      <a:pt x="1283916" y="2120032"/>
                    </a:lnTo>
                    <a:lnTo>
                      <a:pt x="1284811" y="2124674"/>
                    </a:lnTo>
                    <a:lnTo>
                      <a:pt x="1286746" y="2129365"/>
                    </a:lnTo>
                    <a:lnTo>
                      <a:pt x="1289043" y="2134057"/>
                    </a:lnTo>
                    <a:lnTo>
                      <a:pt x="1291316" y="2138724"/>
                    </a:lnTo>
                    <a:lnTo>
                      <a:pt x="1289164" y="2143270"/>
                    </a:lnTo>
                    <a:lnTo>
                      <a:pt x="1292477" y="2147018"/>
                    </a:lnTo>
                    <a:lnTo>
                      <a:pt x="1296708" y="2148131"/>
                    </a:lnTo>
                    <a:lnTo>
                      <a:pt x="1300070" y="2150839"/>
                    </a:lnTo>
                    <a:lnTo>
                      <a:pt x="1302778" y="2156280"/>
                    </a:lnTo>
                    <a:lnTo>
                      <a:pt x="1302633" y="2161165"/>
                    </a:lnTo>
                    <a:lnTo>
                      <a:pt x="1301690" y="2165348"/>
                    </a:lnTo>
                    <a:lnTo>
                      <a:pt x="1299441" y="2169532"/>
                    </a:lnTo>
                    <a:lnTo>
                      <a:pt x="1303576" y="2173546"/>
                    </a:lnTo>
                    <a:lnTo>
                      <a:pt x="1307397" y="2175650"/>
                    </a:lnTo>
                    <a:lnTo>
                      <a:pt x="1313636" y="2171902"/>
                    </a:lnTo>
                    <a:lnTo>
                      <a:pt x="1317843" y="2175819"/>
                    </a:lnTo>
                    <a:lnTo>
                      <a:pt x="1322245" y="2177729"/>
                    </a:lnTo>
                    <a:lnTo>
                      <a:pt x="1325727" y="2174949"/>
                    </a:lnTo>
                    <a:lnTo>
                      <a:pt x="1329934" y="2180099"/>
                    </a:lnTo>
                    <a:lnTo>
                      <a:pt x="1333949" y="2176980"/>
                    </a:lnTo>
                    <a:lnTo>
                      <a:pt x="1338326" y="2181720"/>
                    </a:lnTo>
                    <a:lnTo>
                      <a:pt x="1343887" y="2183146"/>
                    </a:lnTo>
                    <a:lnTo>
                      <a:pt x="1348095" y="2183098"/>
                    </a:lnTo>
                    <a:lnTo>
                      <a:pt x="1352303" y="2183026"/>
                    </a:lnTo>
                    <a:lnTo>
                      <a:pt x="1355277" y="2185903"/>
                    </a:lnTo>
                    <a:lnTo>
                      <a:pt x="1359654" y="2186967"/>
                    </a:lnTo>
                    <a:lnTo>
                      <a:pt x="1361565" y="2191029"/>
                    </a:lnTo>
                    <a:lnTo>
                      <a:pt x="1365627" y="2191924"/>
                    </a:lnTo>
                    <a:lnTo>
                      <a:pt x="1369158" y="2194681"/>
                    </a:lnTo>
                    <a:lnTo>
                      <a:pt x="1367392" y="2198671"/>
                    </a:lnTo>
                    <a:lnTo>
                      <a:pt x="1372229" y="2199759"/>
                    </a:lnTo>
                    <a:lnTo>
                      <a:pt x="1376993" y="2200122"/>
                    </a:lnTo>
                    <a:lnTo>
                      <a:pt x="1374429" y="2203967"/>
                    </a:lnTo>
                    <a:lnTo>
                      <a:pt x="1378854" y="2205635"/>
                    </a:lnTo>
                    <a:lnTo>
                      <a:pt x="1383135" y="2210665"/>
                    </a:lnTo>
                    <a:lnTo>
                      <a:pt x="1388503" y="2212092"/>
                    </a:lnTo>
                    <a:lnTo>
                      <a:pt x="1390801" y="2208489"/>
                    </a:lnTo>
                    <a:lnTo>
                      <a:pt x="1394984" y="2207691"/>
                    </a:lnTo>
                    <a:lnTo>
                      <a:pt x="1399143" y="2210786"/>
                    </a:lnTo>
                    <a:lnTo>
                      <a:pt x="1402626" y="2213132"/>
                    </a:lnTo>
                    <a:lnTo>
                      <a:pt x="1405020" y="2209432"/>
                    </a:lnTo>
                    <a:lnTo>
                      <a:pt x="1407752" y="2213108"/>
                    </a:lnTo>
                    <a:lnTo>
                      <a:pt x="1413604" y="2214365"/>
                    </a:lnTo>
                    <a:lnTo>
                      <a:pt x="1418247" y="2219056"/>
                    </a:lnTo>
                    <a:lnTo>
                      <a:pt x="1419480" y="2214147"/>
                    </a:lnTo>
                    <a:lnTo>
                      <a:pt x="1424341" y="2215429"/>
                    </a:lnTo>
                    <a:lnTo>
                      <a:pt x="1426227" y="2220676"/>
                    </a:lnTo>
                    <a:lnTo>
                      <a:pt x="1431015" y="2223216"/>
                    </a:lnTo>
                    <a:lnTo>
                      <a:pt x="1435223" y="2223385"/>
                    </a:lnTo>
                    <a:lnTo>
                      <a:pt x="1435489" y="2228246"/>
                    </a:lnTo>
                    <a:lnTo>
                      <a:pt x="1439817" y="2227786"/>
                    </a:lnTo>
                    <a:lnTo>
                      <a:pt x="1445669" y="2227907"/>
                    </a:lnTo>
                    <a:lnTo>
                      <a:pt x="1447290" y="2232067"/>
                    </a:lnTo>
                    <a:lnTo>
                      <a:pt x="1450046" y="2237725"/>
                    </a:lnTo>
                    <a:lnTo>
                      <a:pt x="1453722" y="2235065"/>
                    </a:lnTo>
                    <a:lnTo>
                      <a:pt x="1458365" y="2238354"/>
                    </a:lnTo>
                    <a:lnTo>
                      <a:pt x="1454617" y="2241884"/>
                    </a:lnTo>
                    <a:lnTo>
                      <a:pt x="1458728" y="2244883"/>
                    </a:lnTo>
                    <a:lnTo>
                      <a:pt x="1462839" y="2247422"/>
                    </a:lnTo>
                    <a:lnTo>
                      <a:pt x="1467264" y="2247785"/>
                    </a:lnTo>
                    <a:lnTo>
                      <a:pt x="1470625" y="2250977"/>
                    </a:lnTo>
                    <a:lnTo>
                      <a:pt x="1474422" y="2248462"/>
                    </a:lnTo>
                    <a:lnTo>
                      <a:pt x="1477783" y="2251436"/>
                    </a:lnTo>
                    <a:lnTo>
                      <a:pt x="1482063" y="2251436"/>
                    </a:lnTo>
                    <a:lnTo>
                      <a:pt x="1486319" y="2250469"/>
                    </a:lnTo>
                    <a:lnTo>
                      <a:pt x="1491857" y="2251799"/>
                    </a:lnTo>
                    <a:lnTo>
                      <a:pt x="1493598" y="2255789"/>
                    </a:lnTo>
                    <a:lnTo>
                      <a:pt x="1499305" y="2255257"/>
                    </a:lnTo>
                    <a:lnTo>
                      <a:pt x="1503126" y="2252476"/>
                    </a:lnTo>
                    <a:lnTo>
                      <a:pt x="1510308" y="2252137"/>
                    </a:lnTo>
                    <a:lnTo>
                      <a:pt x="1514491" y="2253878"/>
                    </a:lnTo>
                    <a:lnTo>
                      <a:pt x="1518747" y="2252234"/>
                    </a:lnTo>
                    <a:lnTo>
                      <a:pt x="1522955" y="2252234"/>
                    </a:lnTo>
                    <a:lnTo>
                      <a:pt x="1527138" y="2252863"/>
                    </a:lnTo>
                    <a:lnTo>
                      <a:pt x="1531394" y="2251388"/>
                    </a:lnTo>
                    <a:lnTo>
                      <a:pt x="1535602" y="2251872"/>
                    </a:lnTo>
                    <a:lnTo>
                      <a:pt x="1539761" y="2254023"/>
                    </a:lnTo>
                    <a:lnTo>
                      <a:pt x="1543993" y="2253540"/>
                    </a:lnTo>
                    <a:lnTo>
                      <a:pt x="1548201" y="2252814"/>
                    </a:lnTo>
                    <a:lnTo>
                      <a:pt x="1552046" y="2257675"/>
                    </a:lnTo>
                    <a:lnTo>
                      <a:pt x="1556544" y="2257119"/>
                    </a:lnTo>
                    <a:lnTo>
                      <a:pt x="1559977" y="2259948"/>
                    </a:lnTo>
                    <a:lnTo>
                      <a:pt x="1564233" y="2259464"/>
                    </a:lnTo>
                    <a:lnTo>
                      <a:pt x="1569142" y="2259343"/>
                    </a:lnTo>
                    <a:lnTo>
                      <a:pt x="1573398" y="2258134"/>
                    </a:lnTo>
                    <a:lnTo>
                      <a:pt x="1575623" y="2262028"/>
                    </a:lnTo>
                    <a:lnTo>
                      <a:pt x="1578646" y="2265051"/>
                    </a:lnTo>
                    <a:lnTo>
                      <a:pt x="1581233" y="2268605"/>
                    </a:lnTo>
                    <a:lnTo>
                      <a:pt x="1584546" y="2271338"/>
                    </a:lnTo>
                    <a:lnTo>
                      <a:pt x="1588174" y="2274070"/>
                    </a:lnTo>
                    <a:lnTo>
                      <a:pt x="1592212" y="2276755"/>
                    </a:lnTo>
                    <a:lnTo>
                      <a:pt x="1593083" y="2281349"/>
                    </a:lnTo>
                    <a:lnTo>
                      <a:pt x="1597580" y="2280648"/>
                    </a:lnTo>
                    <a:lnTo>
                      <a:pt x="1600095" y="2287492"/>
                    </a:lnTo>
                    <a:lnTo>
                      <a:pt x="1604714" y="2287201"/>
                    </a:lnTo>
                    <a:lnTo>
                      <a:pt x="1607978" y="2290853"/>
                    </a:lnTo>
                    <a:lnTo>
                      <a:pt x="1612404" y="2290514"/>
                    </a:lnTo>
                    <a:lnTo>
                      <a:pt x="1610735" y="2294698"/>
                    </a:lnTo>
                    <a:lnTo>
                      <a:pt x="1614967" y="2293513"/>
                    </a:lnTo>
                    <a:lnTo>
                      <a:pt x="1617941" y="2298156"/>
                    </a:lnTo>
                    <a:lnTo>
                      <a:pt x="1621496" y="2295883"/>
                    </a:lnTo>
                    <a:lnTo>
                      <a:pt x="1623890" y="2299582"/>
                    </a:lnTo>
                    <a:close/>
                  </a:path>
                </a:pathLst>
              </a:custGeom>
              <a:solidFill>
                <a:srgbClr val="3D5F7B"/>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8C60F84-47DA-5FCB-62DA-4FADF0FD5498}"/>
                  </a:ext>
                </a:extLst>
              </p:cNvPr>
              <p:cNvSpPr/>
              <p:nvPr/>
            </p:nvSpPr>
            <p:spPr>
              <a:xfrm>
                <a:off x="7445690" y="3513926"/>
                <a:ext cx="1426154" cy="494617"/>
              </a:xfrm>
              <a:custGeom>
                <a:avLst/>
                <a:gdLst>
                  <a:gd name="connsiteX0" fmla="*/ 834181 w 1426154"/>
                  <a:gd name="connsiteY0" fmla="*/ 427029 h 494617"/>
                  <a:gd name="connsiteX1" fmla="*/ 840057 w 1426154"/>
                  <a:gd name="connsiteY1" fmla="*/ 426352 h 494617"/>
                  <a:gd name="connsiteX2" fmla="*/ 847360 w 1426154"/>
                  <a:gd name="connsiteY2" fmla="*/ 425481 h 494617"/>
                  <a:gd name="connsiteX3" fmla="*/ 862522 w 1426154"/>
                  <a:gd name="connsiteY3" fmla="*/ 423619 h 494617"/>
                  <a:gd name="connsiteX4" fmla="*/ 870018 w 1426154"/>
                  <a:gd name="connsiteY4" fmla="*/ 422676 h 494617"/>
                  <a:gd name="connsiteX5" fmla="*/ 877515 w 1426154"/>
                  <a:gd name="connsiteY5" fmla="*/ 421757 h 494617"/>
                  <a:gd name="connsiteX6" fmla="*/ 885011 w 1426154"/>
                  <a:gd name="connsiteY6" fmla="*/ 420814 h 494617"/>
                  <a:gd name="connsiteX7" fmla="*/ 892483 w 1426154"/>
                  <a:gd name="connsiteY7" fmla="*/ 419871 h 494617"/>
                  <a:gd name="connsiteX8" fmla="*/ 899980 w 1426154"/>
                  <a:gd name="connsiteY8" fmla="*/ 418928 h 494617"/>
                  <a:gd name="connsiteX9" fmla="*/ 907452 w 1426154"/>
                  <a:gd name="connsiteY9" fmla="*/ 417985 h 494617"/>
                  <a:gd name="connsiteX10" fmla="*/ 912990 w 1426154"/>
                  <a:gd name="connsiteY10" fmla="*/ 417284 h 494617"/>
                  <a:gd name="connsiteX11" fmla="*/ 918697 w 1426154"/>
                  <a:gd name="connsiteY11" fmla="*/ 416558 h 494617"/>
                  <a:gd name="connsiteX12" fmla="*/ 929941 w 1426154"/>
                  <a:gd name="connsiteY12" fmla="*/ 415204 h 494617"/>
                  <a:gd name="connsiteX13" fmla="*/ 941186 w 1426154"/>
                  <a:gd name="connsiteY13" fmla="*/ 413850 h 494617"/>
                  <a:gd name="connsiteX14" fmla="*/ 948368 w 1426154"/>
                  <a:gd name="connsiteY14" fmla="*/ 413028 h 494617"/>
                  <a:gd name="connsiteX15" fmla="*/ 956179 w 1426154"/>
                  <a:gd name="connsiteY15" fmla="*/ 412109 h 494617"/>
                  <a:gd name="connsiteX16" fmla="*/ 963651 w 1426154"/>
                  <a:gd name="connsiteY16" fmla="*/ 411214 h 494617"/>
                  <a:gd name="connsiteX17" fmla="*/ 971147 w 1426154"/>
                  <a:gd name="connsiteY17" fmla="*/ 410319 h 494617"/>
                  <a:gd name="connsiteX18" fmla="*/ 978644 w 1426154"/>
                  <a:gd name="connsiteY18" fmla="*/ 409400 h 494617"/>
                  <a:gd name="connsiteX19" fmla="*/ 986140 w 1426154"/>
                  <a:gd name="connsiteY19" fmla="*/ 408482 h 494617"/>
                  <a:gd name="connsiteX20" fmla="*/ 1004857 w 1426154"/>
                  <a:gd name="connsiteY20" fmla="*/ 406160 h 494617"/>
                  <a:gd name="connsiteX21" fmla="*/ 1012353 w 1426154"/>
                  <a:gd name="connsiteY21" fmla="*/ 405217 h 494617"/>
                  <a:gd name="connsiteX22" fmla="*/ 1023598 w 1426154"/>
                  <a:gd name="connsiteY22" fmla="*/ 403814 h 494617"/>
                  <a:gd name="connsiteX23" fmla="*/ 1025363 w 1426154"/>
                  <a:gd name="connsiteY23" fmla="*/ 396511 h 494617"/>
                  <a:gd name="connsiteX24" fmla="*/ 1025339 w 1426154"/>
                  <a:gd name="connsiteY24" fmla="*/ 391119 h 494617"/>
                  <a:gd name="connsiteX25" fmla="*/ 1025290 w 1426154"/>
                  <a:gd name="connsiteY25" fmla="*/ 386742 h 494617"/>
                  <a:gd name="connsiteX26" fmla="*/ 1025218 w 1426154"/>
                  <a:gd name="connsiteY26" fmla="*/ 381688 h 494617"/>
                  <a:gd name="connsiteX27" fmla="*/ 1025049 w 1426154"/>
                  <a:gd name="connsiteY27" fmla="*/ 372281 h 494617"/>
                  <a:gd name="connsiteX28" fmla="*/ 1024928 w 1426154"/>
                  <a:gd name="connsiteY28" fmla="*/ 367566 h 494617"/>
                  <a:gd name="connsiteX29" fmla="*/ 1024879 w 1426154"/>
                  <a:gd name="connsiteY29" fmla="*/ 363165 h 494617"/>
                  <a:gd name="connsiteX30" fmla="*/ 1024202 w 1426154"/>
                  <a:gd name="connsiteY30" fmla="*/ 358231 h 494617"/>
                  <a:gd name="connsiteX31" fmla="*/ 1024928 w 1426154"/>
                  <a:gd name="connsiteY31" fmla="*/ 353419 h 494617"/>
                  <a:gd name="connsiteX32" fmla="*/ 1027975 w 1426154"/>
                  <a:gd name="connsiteY32" fmla="*/ 350275 h 494617"/>
                  <a:gd name="connsiteX33" fmla="*/ 1031602 w 1426154"/>
                  <a:gd name="connsiteY33" fmla="*/ 346019 h 494617"/>
                  <a:gd name="connsiteX34" fmla="*/ 1035060 w 1426154"/>
                  <a:gd name="connsiteY34" fmla="*/ 343287 h 494617"/>
                  <a:gd name="connsiteX35" fmla="*/ 1039243 w 1426154"/>
                  <a:gd name="connsiteY35" fmla="*/ 346527 h 494617"/>
                  <a:gd name="connsiteX36" fmla="*/ 1043210 w 1426154"/>
                  <a:gd name="connsiteY36" fmla="*/ 347857 h 494617"/>
                  <a:gd name="connsiteX37" fmla="*/ 1050585 w 1426154"/>
                  <a:gd name="connsiteY37" fmla="*/ 346285 h 494617"/>
                  <a:gd name="connsiteX38" fmla="*/ 1056751 w 1426154"/>
                  <a:gd name="connsiteY38" fmla="*/ 344109 h 494617"/>
                  <a:gd name="connsiteX39" fmla="*/ 1060524 w 1426154"/>
                  <a:gd name="connsiteY39" fmla="*/ 340893 h 494617"/>
                  <a:gd name="connsiteX40" fmla="*/ 1064610 w 1426154"/>
                  <a:gd name="connsiteY40" fmla="*/ 337822 h 494617"/>
                  <a:gd name="connsiteX41" fmla="*/ 1066666 w 1426154"/>
                  <a:gd name="connsiteY41" fmla="*/ 334025 h 494617"/>
                  <a:gd name="connsiteX42" fmla="*/ 1066134 w 1426154"/>
                  <a:gd name="connsiteY42" fmla="*/ 329648 h 494617"/>
                  <a:gd name="connsiteX43" fmla="*/ 1065384 w 1426154"/>
                  <a:gd name="connsiteY43" fmla="*/ 325513 h 494617"/>
                  <a:gd name="connsiteX44" fmla="*/ 1066110 w 1426154"/>
                  <a:gd name="connsiteY44" fmla="*/ 319927 h 494617"/>
                  <a:gd name="connsiteX45" fmla="*/ 1068117 w 1426154"/>
                  <a:gd name="connsiteY45" fmla="*/ 315284 h 494617"/>
                  <a:gd name="connsiteX46" fmla="*/ 1066207 w 1426154"/>
                  <a:gd name="connsiteY46" fmla="*/ 310472 h 494617"/>
                  <a:gd name="connsiteX47" fmla="*/ 1067053 w 1426154"/>
                  <a:gd name="connsiteY47" fmla="*/ 305660 h 494617"/>
                  <a:gd name="connsiteX48" fmla="*/ 1070269 w 1426154"/>
                  <a:gd name="connsiteY48" fmla="*/ 300823 h 494617"/>
                  <a:gd name="connsiteX49" fmla="*/ 1074549 w 1426154"/>
                  <a:gd name="connsiteY49" fmla="*/ 296930 h 494617"/>
                  <a:gd name="connsiteX50" fmla="*/ 1078031 w 1426154"/>
                  <a:gd name="connsiteY50" fmla="*/ 293907 h 494617"/>
                  <a:gd name="connsiteX51" fmla="*/ 1081513 w 1426154"/>
                  <a:gd name="connsiteY51" fmla="*/ 291562 h 494617"/>
                  <a:gd name="connsiteX52" fmla="*/ 1083182 w 1426154"/>
                  <a:gd name="connsiteY52" fmla="*/ 287668 h 494617"/>
                  <a:gd name="connsiteX53" fmla="*/ 1086326 w 1426154"/>
                  <a:gd name="connsiteY53" fmla="*/ 282590 h 494617"/>
                  <a:gd name="connsiteX54" fmla="*/ 1090848 w 1426154"/>
                  <a:gd name="connsiteY54" fmla="*/ 281454 h 494617"/>
                  <a:gd name="connsiteX55" fmla="*/ 1095104 w 1426154"/>
                  <a:gd name="connsiteY55" fmla="*/ 279688 h 494617"/>
                  <a:gd name="connsiteX56" fmla="*/ 1098417 w 1426154"/>
                  <a:gd name="connsiteY56" fmla="*/ 276037 h 494617"/>
                  <a:gd name="connsiteX57" fmla="*/ 1101706 w 1426154"/>
                  <a:gd name="connsiteY57" fmla="*/ 272869 h 494617"/>
                  <a:gd name="connsiteX58" fmla="*/ 1107582 w 1426154"/>
                  <a:gd name="connsiteY58" fmla="*/ 269895 h 494617"/>
                  <a:gd name="connsiteX59" fmla="*/ 1112515 w 1426154"/>
                  <a:gd name="connsiteY59" fmla="*/ 268395 h 494617"/>
                  <a:gd name="connsiteX60" fmla="*/ 1119310 w 1426154"/>
                  <a:gd name="connsiteY60" fmla="*/ 267356 h 494617"/>
                  <a:gd name="connsiteX61" fmla="*/ 1123711 w 1426154"/>
                  <a:gd name="connsiteY61" fmla="*/ 267332 h 494617"/>
                  <a:gd name="connsiteX62" fmla="*/ 1128741 w 1426154"/>
                  <a:gd name="connsiteY62" fmla="*/ 264623 h 494617"/>
                  <a:gd name="connsiteX63" fmla="*/ 1133795 w 1426154"/>
                  <a:gd name="connsiteY63" fmla="*/ 265711 h 494617"/>
                  <a:gd name="connsiteX64" fmla="*/ 1138341 w 1426154"/>
                  <a:gd name="connsiteY64" fmla="*/ 266364 h 494617"/>
                  <a:gd name="connsiteX65" fmla="*/ 1144097 w 1426154"/>
                  <a:gd name="connsiteY65" fmla="*/ 264986 h 494617"/>
                  <a:gd name="connsiteX66" fmla="*/ 1149634 w 1426154"/>
                  <a:gd name="connsiteY66" fmla="*/ 263269 h 494617"/>
                  <a:gd name="connsiteX67" fmla="*/ 1152827 w 1426154"/>
                  <a:gd name="connsiteY67" fmla="*/ 259013 h 494617"/>
                  <a:gd name="connsiteX68" fmla="*/ 1155607 w 1426154"/>
                  <a:gd name="connsiteY68" fmla="*/ 254975 h 494617"/>
                  <a:gd name="connsiteX69" fmla="*/ 1159549 w 1426154"/>
                  <a:gd name="connsiteY69" fmla="*/ 252605 h 494617"/>
                  <a:gd name="connsiteX70" fmla="*/ 1163394 w 1426154"/>
                  <a:gd name="connsiteY70" fmla="*/ 250598 h 494617"/>
                  <a:gd name="connsiteX71" fmla="*/ 1166368 w 1426154"/>
                  <a:gd name="connsiteY71" fmla="*/ 247236 h 494617"/>
                  <a:gd name="connsiteX72" fmla="*/ 1169802 w 1426154"/>
                  <a:gd name="connsiteY72" fmla="*/ 244721 h 494617"/>
                  <a:gd name="connsiteX73" fmla="*/ 1172438 w 1426154"/>
                  <a:gd name="connsiteY73" fmla="*/ 239933 h 494617"/>
                  <a:gd name="connsiteX74" fmla="*/ 1176694 w 1426154"/>
                  <a:gd name="connsiteY74" fmla="*/ 239764 h 494617"/>
                  <a:gd name="connsiteX75" fmla="*/ 1181506 w 1426154"/>
                  <a:gd name="connsiteY75" fmla="*/ 236427 h 494617"/>
                  <a:gd name="connsiteX76" fmla="*/ 1184915 w 1426154"/>
                  <a:gd name="connsiteY76" fmla="*/ 232775 h 494617"/>
                  <a:gd name="connsiteX77" fmla="*/ 1186197 w 1426154"/>
                  <a:gd name="connsiteY77" fmla="*/ 228640 h 494617"/>
                  <a:gd name="connsiteX78" fmla="*/ 1187141 w 1426154"/>
                  <a:gd name="connsiteY78" fmla="*/ 224433 h 494617"/>
                  <a:gd name="connsiteX79" fmla="*/ 1193355 w 1426154"/>
                  <a:gd name="connsiteY79" fmla="*/ 223441 h 494617"/>
                  <a:gd name="connsiteX80" fmla="*/ 1197659 w 1426154"/>
                  <a:gd name="connsiteY80" fmla="*/ 221748 h 494617"/>
                  <a:gd name="connsiteX81" fmla="*/ 1199135 w 1426154"/>
                  <a:gd name="connsiteY81" fmla="*/ 217444 h 494617"/>
                  <a:gd name="connsiteX82" fmla="*/ 1202133 w 1426154"/>
                  <a:gd name="connsiteY82" fmla="*/ 213744 h 494617"/>
                  <a:gd name="connsiteX83" fmla="*/ 1206945 w 1426154"/>
                  <a:gd name="connsiteY83" fmla="*/ 212414 h 494617"/>
                  <a:gd name="connsiteX84" fmla="*/ 1210403 w 1426154"/>
                  <a:gd name="connsiteY84" fmla="*/ 210093 h 494617"/>
                  <a:gd name="connsiteX85" fmla="*/ 1213716 w 1426154"/>
                  <a:gd name="connsiteY85" fmla="*/ 207457 h 494617"/>
                  <a:gd name="connsiteX86" fmla="*/ 1221285 w 1426154"/>
                  <a:gd name="connsiteY86" fmla="*/ 207094 h 494617"/>
                  <a:gd name="connsiteX87" fmla="*/ 1225396 w 1426154"/>
                  <a:gd name="connsiteY87" fmla="*/ 207844 h 494617"/>
                  <a:gd name="connsiteX88" fmla="*/ 1230885 w 1426154"/>
                  <a:gd name="connsiteY88" fmla="*/ 206659 h 494617"/>
                  <a:gd name="connsiteX89" fmla="*/ 1232482 w 1426154"/>
                  <a:gd name="connsiteY89" fmla="*/ 202572 h 494617"/>
                  <a:gd name="connsiteX90" fmla="*/ 1234150 w 1426154"/>
                  <a:gd name="connsiteY90" fmla="*/ 198461 h 494617"/>
                  <a:gd name="connsiteX91" fmla="*/ 1237729 w 1426154"/>
                  <a:gd name="connsiteY91" fmla="*/ 193359 h 494617"/>
                  <a:gd name="connsiteX92" fmla="*/ 1237608 w 1426154"/>
                  <a:gd name="connsiteY92" fmla="*/ 188813 h 494617"/>
                  <a:gd name="connsiteX93" fmla="*/ 1240800 w 1426154"/>
                  <a:gd name="connsiteY93" fmla="*/ 184581 h 494617"/>
                  <a:gd name="connsiteX94" fmla="*/ 1239204 w 1426154"/>
                  <a:gd name="connsiteY94" fmla="*/ 180228 h 494617"/>
                  <a:gd name="connsiteX95" fmla="*/ 1236326 w 1426154"/>
                  <a:gd name="connsiteY95" fmla="*/ 175222 h 494617"/>
                  <a:gd name="connsiteX96" fmla="*/ 1238672 w 1426154"/>
                  <a:gd name="connsiteY96" fmla="*/ 170749 h 494617"/>
                  <a:gd name="connsiteX97" fmla="*/ 1242565 w 1426154"/>
                  <a:gd name="connsiteY97" fmla="*/ 168911 h 494617"/>
                  <a:gd name="connsiteX98" fmla="*/ 1248708 w 1426154"/>
                  <a:gd name="connsiteY98" fmla="*/ 169975 h 494617"/>
                  <a:gd name="connsiteX99" fmla="*/ 1252166 w 1426154"/>
                  <a:gd name="connsiteY99" fmla="*/ 172296 h 494617"/>
                  <a:gd name="connsiteX100" fmla="*/ 1256011 w 1426154"/>
                  <a:gd name="connsiteY100" fmla="*/ 167436 h 494617"/>
                  <a:gd name="connsiteX101" fmla="*/ 1257292 w 1426154"/>
                  <a:gd name="connsiteY101" fmla="*/ 162672 h 494617"/>
                  <a:gd name="connsiteX102" fmla="*/ 1258453 w 1426154"/>
                  <a:gd name="connsiteY102" fmla="*/ 157231 h 494617"/>
                  <a:gd name="connsiteX103" fmla="*/ 1261717 w 1426154"/>
                  <a:gd name="connsiteY103" fmla="*/ 152927 h 494617"/>
                  <a:gd name="connsiteX104" fmla="*/ 1265925 w 1426154"/>
                  <a:gd name="connsiteY104" fmla="*/ 149033 h 494617"/>
                  <a:gd name="connsiteX105" fmla="*/ 1269190 w 1426154"/>
                  <a:gd name="connsiteY105" fmla="*/ 146252 h 494617"/>
                  <a:gd name="connsiteX106" fmla="*/ 1272623 w 1426154"/>
                  <a:gd name="connsiteY106" fmla="*/ 143278 h 494617"/>
                  <a:gd name="connsiteX107" fmla="*/ 1275961 w 1426154"/>
                  <a:gd name="connsiteY107" fmla="*/ 140280 h 494617"/>
                  <a:gd name="connsiteX108" fmla="*/ 1280870 w 1426154"/>
                  <a:gd name="connsiteY108" fmla="*/ 138321 h 494617"/>
                  <a:gd name="connsiteX109" fmla="*/ 1285053 w 1426154"/>
                  <a:gd name="connsiteY109" fmla="*/ 140618 h 494617"/>
                  <a:gd name="connsiteX110" fmla="*/ 1288511 w 1426154"/>
                  <a:gd name="connsiteY110" fmla="*/ 143133 h 494617"/>
                  <a:gd name="connsiteX111" fmla="*/ 1286432 w 1426154"/>
                  <a:gd name="connsiteY111" fmla="*/ 147776 h 494617"/>
                  <a:gd name="connsiteX112" fmla="*/ 1286408 w 1426154"/>
                  <a:gd name="connsiteY112" fmla="*/ 153193 h 494617"/>
                  <a:gd name="connsiteX113" fmla="*/ 1286818 w 1426154"/>
                  <a:gd name="connsiteY113" fmla="*/ 157642 h 494617"/>
                  <a:gd name="connsiteX114" fmla="*/ 1291655 w 1426154"/>
                  <a:gd name="connsiteY114" fmla="*/ 158682 h 494617"/>
                  <a:gd name="connsiteX115" fmla="*/ 1297217 w 1426154"/>
                  <a:gd name="connsiteY115" fmla="*/ 157618 h 494617"/>
                  <a:gd name="connsiteX116" fmla="*/ 1300650 w 1426154"/>
                  <a:gd name="connsiteY116" fmla="*/ 155200 h 494617"/>
                  <a:gd name="connsiteX117" fmla="*/ 1304011 w 1426154"/>
                  <a:gd name="connsiteY117" fmla="*/ 152636 h 494617"/>
                  <a:gd name="connsiteX118" fmla="*/ 1307397 w 1426154"/>
                  <a:gd name="connsiteY118" fmla="*/ 149783 h 494617"/>
                  <a:gd name="connsiteX119" fmla="*/ 1310637 w 1426154"/>
                  <a:gd name="connsiteY119" fmla="*/ 146132 h 494617"/>
                  <a:gd name="connsiteX120" fmla="*/ 1313564 w 1426154"/>
                  <a:gd name="connsiteY120" fmla="*/ 140376 h 494617"/>
                  <a:gd name="connsiteX121" fmla="*/ 1315571 w 1426154"/>
                  <a:gd name="connsiteY121" fmla="*/ 134911 h 494617"/>
                  <a:gd name="connsiteX122" fmla="*/ 1317578 w 1426154"/>
                  <a:gd name="connsiteY122" fmla="*/ 129905 h 494617"/>
                  <a:gd name="connsiteX123" fmla="*/ 1321108 w 1426154"/>
                  <a:gd name="connsiteY123" fmla="*/ 124658 h 494617"/>
                  <a:gd name="connsiteX124" fmla="*/ 1324373 w 1426154"/>
                  <a:gd name="connsiteY124" fmla="*/ 121998 h 494617"/>
                  <a:gd name="connsiteX125" fmla="*/ 1329016 w 1426154"/>
                  <a:gd name="connsiteY125" fmla="*/ 118782 h 494617"/>
                  <a:gd name="connsiteX126" fmla="*/ 1332934 w 1426154"/>
                  <a:gd name="connsiteY126" fmla="*/ 117089 h 494617"/>
                  <a:gd name="connsiteX127" fmla="*/ 1338423 w 1426154"/>
                  <a:gd name="connsiteY127" fmla="*/ 115662 h 494617"/>
                  <a:gd name="connsiteX128" fmla="*/ 1343477 w 1426154"/>
                  <a:gd name="connsiteY128" fmla="*/ 113317 h 494617"/>
                  <a:gd name="connsiteX129" fmla="*/ 1346693 w 1426154"/>
                  <a:gd name="connsiteY129" fmla="*/ 110366 h 494617"/>
                  <a:gd name="connsiteX130" fmla="*/ 1353004 w 1426154"/>
                  <a:gd name="connsiteY130" fmla="*/ 109520 h 494617"/>
                  <a:gd name="connsiteX131" fmla="*/ 1357816 w 1426154"/>
                  <a:gd name="connsiteY131" fmla="*/ 109859 h 494617"/>
                  <a:gd name="connsiteX132" fmla="*/ 1362048 w 1426154"/>
                  <a:gd name="connsiteY132" fmla="*/ 111866 h 494617"/>
                  <a:gd name="connsiteX133" fmla="*/ 1364587 w 1426154"/>
                  <a:gd name="connsiteY133" fmla="*/ 117016 h 494617"/>
                  <a:gd name="connsiteX134" fmla="*/ 1369134 w 1426154"/>
                  <a:gd name="connsiteY134" fmla="*/ 116533 h 494617"/>
                  <a:gd name="connsiteX135" fmla="*/ 1373656 w 1426154"/>
                  <a:gd name="connsiteY135" fmla="*/ 114235 h 494617"/>
                  <a:gd name="connsiteX136" fmla="*/ 1377936 w 1426154"/>
                  <a:gd name="connsiteY136" fmla="*/ 111624 h 494617"/>
                  <a:gd name="connsiteX137" fmla="*/ 1381974 w 1426154"/>
                  <a:gd name="connsiteY137" fmla="*/ 106642 h 494617"/>
                  <a:gd name="connsiteX138" fmla="*/ 1383885 w 1426154"/>
                  <a:gd name="connsiteY138" fmla="*/ 101274 h 494617"/>
                  <a:gd name="connsiteX139" fmla="*/ 1384804 w 1426154"/>
                  <a:gd name="connsiteY139" fmla="*/ 96389 h 494617"/>
                  <a:gd name="connsiteX140" fmla="*/ 1386158 w 1426154"/>
                  <a:gd name="connsiteY140" fmla="*/ 91456 h 494617"/>
                  <a:gd name="connsiteX141" fmla="*/ 1388189 w 1426154"/>
                  <a:gd name="connsiteY141" fmla="*/ 86402 h 494617"/>
                  <a:gd name="connsiteX142" fmla="*/ 1390317 w 1426154"/>
                  <a:gd name="connsiteY142" fmla="*/ 81348 h 494617"/>
                  <a:gd name="connsiteX143" fmla="*/ 1392880 w 1426154"/>
                  <a:gd name="connsiteY143" fmla="*/ 76246 h 494617"/>
                  <a:gd name="connsiteX144" fmla="*/ 1395202 w 1426154"/>
                  <a:gd name="connsiteY144" fmla="*/ 72449 h 494617"/>
                  <a:gd name="connsiteX145" fmla="*/ 1398805 w 1426154"/>
                  <a:gd name="connsiteY145" fmla="*/ 67226 h 494617"/>
                  <a:gd name="connsiteX146" fmla="*/ 1401876 w 1426154"/>
                  <a:gd name="connsiteY146" fmla="*/ 61519 h 494617"/>
                  <a:gd name="connsiteX147" fmla="*/ 1406422 w 1426154"/>
                  <a:gd name="connsiteY147" fmla="*/ 56949 h 494617"/>
                  <a:gd name="connsiteX148" fmla="*/ 1412395 w 1426154"/>
                  <a:gd name="connsiteY148" fmla="*/ 55594 h 494617"/>
                  <a:gd name="connsiteX149" fmla="*/ 1417812 w 1426154"/>
                  <a:gd name="connsiteY149" fmla="*/ 57940 h 494617"/>
                  <a:gd name="connsiteX150" fmla="*/ 1423543 w 1426154"/>
                  <a:gd name="connsiteY150" fmla="*/ 57843 h 494617"/>
                  <a:gd name="connsiteX151" fmla="*/ 1422358 w 1426154"/>
                  <a:gd name="connsiteY151" fmla="*/ 52837 h 494617"/>
                  <a:gd name="connsiteX152" fmla="*/ 1420424 w 1426154"/>
                  <a:gd name="connsiteY152" fmla="*/ 48412 h 494617"/>
                  <a:gd name="connsiteX153" fmla="*/ 1421149 w 1426154"/>
                  <a:gd name="connsiteY153" fmla="*/ 43552 h 494617"/>
                  <a:gd name="connsiteX154" fmla="*/ 1423011 w 1426154"/>
                  <a:gd name="connsiteY154" fmla="*/ 38522 h 494617"/>
                  <a:gd name="connsiteX155" fmla="*/ 1424148 w 1426154"/>
                  <a:gd name="connsiteY155" fmla="*/ 34048 h 494617"/>
                  <a:gd name="connsiteX156" fmla="*/ 1424413 w 1426154"/>
                  <a:gd name="connsiteY156" fmla="*/ 29526 h 494617"/>
                  <a:gd name="connsiteX157" fmla="*/ 1424728 w 1426154"/>
                  <a:gd name="connsiteY157" fmla="*/ 25294 h 494617"/>
                  <a:gd name="connsiteX158" fmla="*/ 1423857 w 1426154"/>
                  <a:gd name="connsiteY158" fmla="*/ 20168 h 494617"/>
                  <a:gd name="connsiteX159" fmla="*/ 1422697 w 1426154"/>
                  <a:gd name="connsiteY159" fmla="*/ 15863 h 494617"/>
                  <a:gd name="connsiteX160" fmla="*/ 1422551 w 1426154"/>
                  <a:gd name="connsiteY160" fmla="*/ 10156 h 494617"/>
                  <a:gd name="connsiteX161" fmla="*/ 1423229 w 1426154"/>
                  <a:gd name="connsiteY161" fmla="*/ 5296 h 494617"/>
                  <a:gd name="connsiteX162" fmla="*/ 1426155 w 1426154"/>
                  <a:gd name="connsiteY162" fmla="*/ 460 h 494617"/>
                  <a:gd name="connsiteX163" fmla="*/ 1420254 w 1426154"/>
                  <a:gd name="connsiteY163" fmla="*/ 0 h 494617"/>
                  <a:gd name="connsiteX164" fmla="*/ 1412927 w 1426154"/>
                  <a:gd name="connsiteY164" fmla="*/ 943 h 494617"/>
                  <a:gd name="connsiteX165" fmla="*/ 1408623 w 1426154"/>
                  <a:gd name="connsiteY165" fmla="*/ 1499 h 494617"/>
                  <a:gd name="connsiteX166" fmla="*/ 1403472 w 1426154"/>
                  <a:gd name="connsiteY166" fmla="*/ 2031 h 494617"/>
                  <a:gd name="connsiteX167" fmla="*/ 1398273 w 1426154"/>
                  <a:gd name="connsiteY167" fmla="*/ 2781 h 494617"/>
                  <a:gd name="connsiteX168" fmla="*/ 1390946 w 1426154"/>
                  <a:gd name="connsiteY168" fmla="*/ 3651 h 494617"/>
                  <a:gd name="connsiteX169" fmla="*/ 1386206 w 1426154"/>
                  <a:gd name="connsiteY169" fmla="*/ 4232 h 494617"/>
                  <a:gd name="connsiteX170" fmla="*/ 1381128 w 1426154"/>
                  <a:gd name="connsiteY170" fmla="*/ 4982 h 494617"/>
                  <a:gd name="connsiteX171" fmla="*/ 1379871 w 1426154"/>
                  <a:gd name="connsiteY171" fmla="*/ 9334 h 494617"/>
                  <a:gd name="connsiteX172" fmla="*/ 1373366 w 1426154"/>
                  <a:gd name="connsiteY172" fmla="*/ 11099 h 494617"/>
                  <a:gd name="connsiteX173" fmla="*/ 1362435 w 1426154"/>
                  <a:gd name="connsiteY173" fmla="*/ 12961 h 494617"/>
                  <a:gd name="connsiteX174" fmla="*/ 1357792 w 1426154"/>
                  <a:gd name="connsiteY174" fmla="*/ 13977 h 494617"/>
                  <a:gd name="connsiteX175" fmla="*/ 1347805 w 1426154"/>
                  <a:gd name="connsiteY175" fmla="*/ 14993 h 494617"/>
                  <a:gd name="connsiteX176" fmla="*/ 1340478 w 1426154"/>
                  <a:gd name="connsiteY176" fmla="*/ 15936 h 494617"/>
                  <a:gd name="connsiteX177" fmla="*/ 1329475 w 1426154"/>
                  <a:gd name="connsiteY177" fmla="*/ 17363 h 494617"/>
                  <a:gd name="connsiteX178" fmla="*/ 1322172 w 1426154"/>
                  <a:gd name="connsiteY178" fmla="*/ 18451 h 494617"/>
                  <a:gd name="connsiteX179" fmla="*/ 1316248 w 1426154"/>
                  <a:gd name="connsiteY179" fmla="*/ 19152 h 494617"/>
                  <a:gd name="connsiteX180" fmla="*/ 1311653 w 1426154"/>
                  <a:gd name="connsiteY180" fmla="*/ 19563 h 494617"/>
                  <a:gd name="connsiteX181" fmla="*/ 1307494 w 1426154"/>
                  <a:gd name="connsiteY181" fmla="*/ 20240 h 494617"/>
                  <a:gd name="connsiteX182" fmla="*/ 1300191 w 1426154"/>
                  <a:gd name="connsiteY182" fmla="*/ 21280 h 494617"/>
                  <a:gd name="connsiteX183" fmla="*/ 1294339 w 1426154"/>
                  <a:gd name="connsiteY183" fmla="*/ 22320 h 494617"/>
                  <a:gd name="connsiteX184" fmla="*/ 1289237 w 1426154"/>
                  <a:gd name="connsiteY184" fmla="*/ 22634 h 494617"/>
                  <a:gd name="connsiteX185" fmla="*/ 1281934 w 1426154"/>
                  <a:gd name="connsiteY185" fmla="*/ 24037 h 494617"/>
                  <a:gd name="connsiteX186" fmla="*/ 1270955 w 1426154"/>
                  <a:gd name="connsiteY186" fmla="*/ 25657 h 494617"/>
                  <a:gd name="connsiteX187" fmla="*/ 1263652 w 1426154"/>
                  <a:gd name="connsiteY187" fmla="*/ 26721 h 494617"/>
                  <a:gd name="connsiteX188" fmla="*/ 1256325 w 1426154"/>
                  <a:gd name="connsiteY188" fmla="*/ 27785 h 494617"/>
                  <a:gd name="connsiteX189" fmla="*/ 1249022 w 1426154"/>
                  <a:gd name="connsiteY189" fmla="*/ 28873 h 494617"/>
                  <a:gd name="connsiteX190" fmla="*/ 1241912 w 1426154"/>
                  <a:gd name="connsiteY190" fmla="*/ 30227 h 494617"/>
                  <a:gd name="connsiteX191" fmla="*/ 1234441 w 1426154"/>
                  <a:gd name="connsiteY191" fmla="*/ 31267 h 494617"/>
                  <a:gd name="connsiteX192" fmla="*/ 1227138 w 1426154"/>
                  <a:gd name="connsiteY192" fmla="*/ 32380 h 494617"/>
                  <a:gd name="connsiteX193" fmla="*/ 1219835 w 1426154"/>
                  <a:gd name="connsiteY193" fmla="*/ 33613 h 494617"/>
                  <a:gd name="connsiteX194" fmla="*/ 1212507 w 1426154"/>
                  <a:gd name="connsiteY194" fmla="*/ 34459 h 494617"/>
                  <a:gd name="connsiteX195" fmla="*/ 1207912 w 1426154"/>
                  <a:gd name="connsiteY195" fmla="*/ 35112 h 494617"/>
                  <a:gd name="connsiteX196" fmla="*/ 1201504 w 1426154"/>
                  <a:gd name="connsiteY196" fmla="*/ 35862 h 494617"/>
                  <a:gd name="connsiteX197" fmla="*/ 1194975 w 1426154"/>
                  <a:gd name="connsiteY197" fmla="*/ 36733 h 494617"/>
                  <a:gd name="connsiteX198" fmla="*/ 1190502 w 1426154"/>
                  <a:gd name="connsiteY198" fmla="*/ 37240 h 494617"/>
                  <a:gd name="connsiteX199" fmla="*/ 1183513 w 1426154"/>
                  <a:gd name="connsiteY199" fmla="*/ 38183 h 494617"/>
                  <a:gd name="connsiteX200" fmla="*/ 1176742 w 1426154"/>
                  <a:gd name="connsiteY200" fmla="*/ 39030 h 494617"/>
                  <a:gd name="connsiteX201" fmla="*/ 1172341 w 1426154"/>
                  <a:gd name="connsiteY201" fmla="*/ 39683 h 494617"/>
                  <a:gd name="connsiteX202" fmla="*/ 1164845 w 1426154"/>
                  <a:gd name="connsiteY202" fmla="*/ 40481 h 494617"/>
                  <a:gd name="connsiteX203" fmla="*/ 1158557 w 1426154"/>
                  <a:gd name="connsiteY203" fmla="*/ 41545 h 494617"/>
                  <a:gd name="connsiteX204" fmla="*/ 1154036 w 1426154"/>
                  <a:gd name="connsiteY204" fmla="*/ 40698 h 494617"/>
                  <a:gd name="connsiteX205" fmla="*/ 1148377 w 1426154"/>
                  <a:gd name="connsiteY205" fmla="*/ 41665 h 494617"/>
                  <a:gd name="connsiteX206" fmla="*/ 1143661 w 1426154"/>
                  <a:gd name="connsiteY206" fmla="*/ 42246 h 494617"/>
                  <a:gd name="connsiteX207" fmla="*/ 1135415 w 1426154"/>
                  <a:gd name="connsiteY207" fmla="*/ 43406 h 494617"/>
                  <a:gd name="connsiteX208" fmla="*/ 1128257 w 1426154"/>
                  <a:gd name="connsiteY208" fmla="*/ 44471 h 494617"/>
                  <a:gd name="connsiteX209" fmla="*/ 1120785 w 1426154"/>
                  <a:gd name="connsiteY209" fmla="*/ 45462 h 494617"/>
                  <a:gd name="connsiteX210" fmla="*/ 1115949 w 1426154"/>
                  <a:gd name="connsiteY210" fmla="*/ 46067 h 494617"/>
                  <a:gd name="connsiteX211" fmla="*/ 1110145 w 1426154"/>
                  <a:gd name="connsiteY211" fmla="*/ 47010 h 494617"/>
                  <a:gd name="connsiteX212" fmla="*/ 1104656 w 1426154"/>
                  <a:gd name="connsiteY212" fmla="*/ 47880 h 494617"/>
                  <a:gd name="connsiteX213" fmla="*/ 1100182 w 1426154"/>
                  <a:gd name="connsiteY213" fmla="*/ 48267 h 494617"/>
                  <a:gd name="connsiteX214" fmla="*/ 1095177 w 1426154"/>
                  <a:gd name="connsiteY214" fmla="*/ 48968 h 494617"/>
                  <a:gd name="connsiteX215" fmla="*/ 1090534 w 1426154"/>
                  <a:gd name="connsiteY215" fmla="*/ 49307 h 494617"/>
                  <a:gd name="connsiteX216" fmla="*/ 1087849 w 1426154"/>
                  <a:gd name="connsiteY216" fmla="*/ 53321 h 494617"/>
                  <a:gd name="connsiteX217" fmla="*/ 1083642 w 1426154"/>
                  <a:gd name="connsiteY217" fmla="*/ 53926 h 494617"/>
                  <a:gd name="connsiteX218" fmla="*/ 1077258 w 1426154"/>
                  <a:gd name="connsiteY218" fmla="*/ 54506 h 494617"/>
                  <a:gd name="connsiteX219" fmla="*/ 1070342 w 1426154"/>
                  <a:gd name="connsiteY219" fmla="*/ 55256 h 494617"/>
                  <a:gd name="connsiteX220" fmla="*/ 1062579 w 1426154"/>
                  <a:gd name="connsiteY220" fmla="*/ 56223 h 494617"/>
                  <a:gd name="connsiteX221" fmla="*/ 1055228 w 1426154"/>
                  <a:gd name="connsiteY221" fmla="*/ 56949 h 494617"/>
                  <a:gd name="connsiteX222" fmla="*/ 1048529 w 1426154"/>
                  <a:gd name="connsiteY222" fmla="*/ 57698 h 494617"/>
                  <a:gd name="connsiteX223" fmla="*/ 1044201 w 1426154"/>
                  <a:gd name="connsiteY223" fmla="*/ 58182 h 494617"/>
                  <a:gd name="connsiteX224" fmla="*/ 1039389 w 1426154"/>
                  <a:gd name="connsiteY224" fmla="*/ 58690 h 494617"/>
                  <a:gd name="connsiteX225" fmla="*/ 1033851 w 1426154"/>
                  <a:gd name="connsiteY225" fmla="*/ 59729 h 494617"/>
                  <a:gd name="connsiteX226" fmla="*/ 1029499 w 1426154"/>
                  <a:gd name="connsiteY226" fmla="*/ 59609 h 494617"/>
                  <a:gd name="connsiteX227" fmla="*/ 1024541 w 1426154"/>
                  <a:gd name="connsiteY227" fmla="*/ 60140 h 494617"/>
                  <a:gd name="connsiteX228" fmla="*/ 1018423 w 1426154"/>
                  <a:gd name="connsiteY228" fmla="*/ 60406 h 494617"/>
                  <a:gd name="connsiteX229" fmla="*/ 1011047 w 1426154"/>
                  <a:gd name="connsiteY229" fmla="*/ 61084 h 494617"/>
                  <a:gd name="connsiteX230" fmla="*/ 1006332 w 1426154"/>
                  <a:gd name="connsiteY230" fmla="*/ 61446 h 494617"/>
                  <a:gd name="connsiteX231" fmla="*/ 1000504 w 1426154"/>
                  <a:gd name="connsiteY231" fmla="*/ 62341 h 494617"/>
                  <a:gd name="connsiteX232" fmla="*/ 996320 w 1426154"/>
                  <a:gd name="connsiteY232" fmla="*/ 62390 h 494617"/>
                  <a:gd name="connsiteX233" fmla="*/ 988994 w 1426154"/>
                  <a:gd name="connsiteY233" fmla="*/ 63405 h 494617"/>
                  <a:gd name="connsiteX234" fmla="*/ 981642 w 1426154"/>
                  <a:gd name="connsiteY234" fmla="*/ 64131 h 494617"/>
                  <a:gd name="connsiteX235" fmla="*/ 976032 w 1426154"/>
                  <a:gd name="connsiteY235" fmla="*/ 64977 h 494617"/>
                  <a:gd name="connsiteX236" fmla="*/ 970639 w 1426154"/>
                  <a:gd name="connsiteY236" fmla="*/ 65388 h 494617"/>
                  <a:gd name="connsiteX237" fmla="*/ 965585 w 1426154"/>
                  <a:gd name="connsiteY237" fmla="*/ 65799 h 494617"/>
                  <a:gd name="connsiteX238" fmla="*/ 959588 w 1426154"/>
                  <a:gd name="connsiteY238" fmla="*/ 66379 h 494617"/>
                  <a:gd name="connsiteX239" fmla="*/ 952237 w 1426154"/>
                  <a:gd name="connsiteY239" fmla="*/ 67153 h 494617"/>
                  <a:gd name="connsiteX240" fmla="*/ 945079 w 1426154"/>
                  <a:gd name="connsiteY240" fmla="*/ 68072 h 494617"/>
                  <a:gd name="connsiteX241" fmla="*/ 937535 w 1426154"/>
                  <a:gd name="connsiteY241" fmla="*/ 68628 h 494617"/>
                  <a:gd name="connsiteX242" fmla="*/ 931174 w 1426154"/>
                  <a:gd name="connsiteY242" fmla="*/ 69547 h 494617"/>
                  <a:gd name="connsiteX243" fmla="*/ 922856 w 1426154"/>
                  <a:gd name="connsiteY243" fmla="*/ 70273 h 494617"/>
                  <a:gd name="connsiteX244" fmla="*/ 917342 w 1426154"/>
                  <a:gd name="connsiteY244" fmla="*/ 70829 h 494617"/>
                  <a:gd name="connsiteX245" fmla="*/ 912458 w 1426154"/>
                  <a:gd name="connsiteY245" fmla="*/ 71409 h 494617"/>
                  <a:gd name="connsiteX246" fmla="*/ 908129 w 1426154"/>
                  <a:gd name="connsiteY246" fmla="*/ 71506 h 494617"/>
                  <a:gd name="connsiteX247" fmla="*/ 902906 w 1426154"/>
                  <a:gd name="connsiteY247" fmla="*/ 71651 h 494617"/>
                  <a:gd name="connsiteX248" fmla="*/ 897078 w 1426154"/>
                  <a:gd name="connsiteY248" fmla="*/ 71917 h 494617"/>
                  <a:gd name="connsiteX249" fmla="*/ 892435 w 1426154"/>
                  <a:gd name="connsiteY249" fmla="*/ 72062 h 494617"/>
                  <a:gd name="connsiteX250" fmla="*/ 885882 w 1426154"/>
                  <a:gd name="connsiteY250" fmla="*/ 72256 h 494617"/>
                  <a:gd name="connsiteX251" fmla="*/ 878482 w 1426154"/>
                  <a:gd name="connsiteY251" fmla="*/ 72497 h 494617"/>
                  <a:gd name="connsiteX252" fmla="*/ 874177 w 1426154"/>
                  <a:gd name="connsiteY252" fmla="*/ 72691 h 494617"/>
                  <a:gd name="connsiteX253" fmla="*/ 867407 w 1426154"/>
                  <a:gd name="connsiteY253" fmla="*/ 73223 h 494617"/>
                  <a:gd name="connsiteX254" fmla="*/ 860055 w 1426154"/>
                  <a:gd name="connsiteY254" fmla="*/ 73900 h 494617"/>
                  <a:gd name="connsiteX255" fmla="*/ 853913 w 1426154"/>
                  <a:gd name="connsiteY255" fmla="*/ 74142 h 494617"/>
                  <a:gd name="connsiteX256" fmla="*/ 849004 w 1426154"/>
                  <a:gd name="connsiteY256" fmla="*/ 74867 h 494617"/>
                  <a:gd name="connsiteX257" fmla="*/ 842983 w 1426154"/>
                  <a:gd name="connsiteY257" fmla="*/ 75351 h 494617"/>
                  <a:gd name="connsiteX258" fmla="*/ 837977 w 1426154"/>
                  <a:gd name="connsiteY258" fmla="*/ 75931 h 494617"/>
                  <a:gd name="connsiteX259" fmla="*/ 830602 w 1426154"/>
                  <a:gd name="connsiteY259" fmla="*/ 76439 h 494617"/>
                  <a:gd name="connsiteX260" fmla="*/ 823976 w 1426154"/>
                  <a:gd name="connsiteY260" fmla="*/ 77237 h 494617"/>
                  <a:gd name="connsiteX261" fmla="*/ 819599 w 1426154"/>
                  <a:gd name="connsiteY261" fmla="*/ 77793 h 494617"/>
                  <a:gd name="connsiteX262" fmla="*/ 813989 w 1426154"/>
                  <a:gd name="connsiteY262" fmla="*/ 78543 h 494617"/>
                  <a:gd name="connsiteX263" fmla="*/ 808572 w 1426154"/>
                  <a:gd name="connsiteY263" fmla="*/ 78737 h 494617"/>
                  <a:gd name="connsiteX264" fmla="*/ 797521 w 1426154"/>
                  <a:gd name="connsiteY264" fmla="*/ 79655 h 494617"/>
                  <a:gd name="connsiteX265" fmla="*/ 790557 w 1426154"/>
                  <a:gd name="connsiteY265" fmla="*/ 80526 h 494617"/>
                  <a:gd name="connsiteX266" fmla="*/ 782866 w 1426154"/>
                  <a:gd name="connsiteY266" fmla="*/ 81300 h 494617"/>
                  <a:gd name="connsiteX267" fmla="*/ 778296 w 1426154"/>
                  <a:gd name="connsiteY267" fmla="*/ 81928 h 494617"/>
                  <a:gd name="connsiteX268" fmla="*/ 771791 w 1426154"/>
                  <a:gd name="connsiteY268" fmla="*/ 82267 h 494617"/>
                  <a:gd name="connsiteX269" fmla="*/ 764416 w 1426154"/>
                  <a:gd name="connsiteY269" fmla="*/ 82775 h 494617"/>
                  <a:gd name="connsiteX270" fmla="*/ 758830 w 1426154"/>
                  <a:gd name="connsiteY270" fmla="*/ 83404 h 494617"/>
                  <a:gd name="connsiteX271" fmla="*/ 753413 w 1426154"/>
                  <a:gd name="connsiteY271" fmla="*/ 83984 h 494617"/>
                  <a:gd name="connsiteX272" fmla="*/ 742314 w 1426154"/>
                  <a:gd name="connsiteY272" fmla="*/ 84492 h 494617"/>
                  <a:gd name="connsiteX273" fmla="*/ 737381 w 1426154"/>
                  <a:gd name="connsiteY273" fmla="*/ 85096 h 494617"/>
                  <a:gd name="connsiteX274" fmla="*/ 731311 w 1426154"/>
                  <a:gd name="connsiteY274" fmla="*/ 85701 h 494617"/>
                  <a:gd name="connsiteX275" fmla="*/ 726305 w 1426154"/>
                  <a:gd name="connsiteY275" fmla="*/ 86184 h 494617"/>
                  <a:gd name="connsiteX276" fmla="*/ 720961 w 1426154"/>
                  <a:gd name="connsiteY276" fmla="*/ 86571 h 494617"/>
                  <a:gd name="connsiteX277" fmla="*/ 716608 w 1426154"/>
                  <a:gd name="connsiteY277" fmla="*/ 87103 h 494617"/>
                  <a:gd name="connsiteX278" fmla="*/ 709184 w 1426154"/>
                  <a:gd name="connsiteY278" fmla="*/ 87224 h 494617"/>
                  <a:gd name="connsiteX279" fmla="*/ 701978 w 1426154"/>
                  <a:gd name="connsiteY279" fmla="*/ 87660 h 494617"/>
                  <a:gd name="connsiteX280" fmla="*/ 694409 w 1426154"/>
                  <a:gd name="connsiteY280" fmla="*/ 87926 h 494617"/>
                  <a:gd name="connsiteX281" fmla="*/ 683334 w 1426154"/>
                  <a:gd name="connsiteY281" fmla="*/ 88506 h 494617"/>
                  <a:gd name="connsiteX282" fmla="*/ 675958 w 1426154"/>
                  <a:gd name="connsiteY282" fmla="*/ 88844 h 494617"/>
                  <a:gd name="connsiteX283" fmla="*/ 668559 w 1426154"/>
                  <a:gd name="connsiteY283" fmla="*/ 89159 h 494617"/>
                  <a:gd name="connsiteX284" fmla="*/ 661159 w 1426154"/>
                  <a:gd name="connsiteY284" fmla="*/ 89497 h 494617"/>
                  <a:gd name="connsiteX285" fmla="*/ 656202 w 1426154"/>
                  <a:gd name="connsiteY285" fmla="*/ 89715 h 494617"/>
                  <a:gd name="connsiteX286" fmla="*/ 651365 w 1426154"/>
                  <a:gd name="connsiteY286" fmla="*/ 89933 h 494617"/>
                  <a:gd name="connsiteX287" fmla="*/ 646335 w 1426154"/>
                  <a:gd name="connsiteY287" fmla="*/ 89715 h 494617"/>
                  <a:gd name="connsiteX288" fmla="*/ 638960 w 1426154"/>
                  <a:gd name="connsiteY288" fmla="*/ 90005 h 494617"/>
                  <a:gd name="connsiteX289" fmla="*/ 632697 w 1426154"/>
                  <a:gd name="connsiteY289" fmla="*/ 90537 h 494617"/>
                  <a:gd name="connsiteX290" fmla="*/ 627909 w 1426154"/>
                  <a:gd name="connsiteY290" fmla="*/ 90972 h 494617"/>
                  <a:gd name="connsiteX291" fmla="*/ 620582 w 1426154"/>
                  <a:gd name="connsiteY291" fmla="*/ 91795 h 494617"/>
                  <a:gd name="connsiteX292" fmla="*/ 609579 w 1426154"/>
                  <a:gd name="connsiteY292" fmla="*/ 93100 h 494617"/>
                  <a:gd name="connsiteX293" fmla="*/ 604017 w 1426154"/>
                  <a:gd name="connsiteY293" fmla="*/ 93729 h 494617"/>
                  <a:gd name="connsiteX294" fmla="*/ 598455 w 1426154"/>
                  <a:gd name="connsiteY294" fmla="*/ 93028 h 494617"/>
                  <a:gd name="connsiteX295" fmla="*/ 591128 w 1426154"/>
                  <a:gd name="connsiteY295" fmla="*/ 94044 h 494617"/>
                  <a:gd name="connsiteX296" fmla="*/ 583801 w 1426154"/>
                  <a:gd name="connsiteY296" fmla="*/ 95059 h 494617"/>
                  <a:gd name="connsiteX297" fmla="*/ 576498 w 1426154"/>
                  <a:gd name="connsiteY297" fmla="*/ 96075 h 494617"/>
                  <a:gd name="connsiteX298" fmla="*/ 571516 w 1426154"/>
                  <a:gd name="connsiteY298" fmla="*/ 96752 h 494617"/>
                  <a:gd name="connsiteX299" fmla="*/ 565930 w 1426154"/>
                  <a:gd name="connsiteY299" fmla="*/ 97115 h 494617"/>
                  <a:gd name="connsiteX300" fmla="*/ 561021 w 1426154"/>
                  <a:gd name="connsiteY300" fmla="*/ 97816 h 494617"/>
                  <a:gd name="connsiteX301" fmla="*/ 554904 w 1426154"/>
                  <a:gd name="connsiteY301" fmla="*/ 98711 h 494617"/>
                  <a:gd name="connsiteX302" fmla="*/ 547189 w 1426154"/>
                  <a:gd name="connsiteY302" fmla="*/ 99847 h 494617"/>
                  <a:gd name="connsiteX303" fmla="*/ 539862 w 1426154"/>
                  <a:gd name="connsiteY303" fmla="*/ 100887 h 494617"/>
                  <a:gd name="connsiteX304" fmla="*/ 534954 w 1426154"/>
                  <a:gd name="connsiteY304" fmla="*/ 101613 h 494617"/>
                  <a:gd name="connsiteX305" fmla="*/ 528908 w 1426154"/>
                  <a:gd name="connsiteY305" fmla="*/ 102483 h 494617"/>
                  <a:gd name="connsiteX306" fmla="*/ 524386 w 1426154"/>
                  <a:gd name="connsiteY306" fmla="*/ 103136 h 494617"/>
                  <a:gd name="connsiteX307" fmla="*/ 518074 w 1426154"/>
                  <a:gd name="connsiteY307" fmla="*/ 104055 h 494617"/>
                  <a:gd name="connsiteX308" fmla="*/ 508861 w 1426154"/>
                  <a:gd name="connsiteY308" fmla="*/ 104926 h 494617"/>
                  <a:gd name="connsiteX309" fmla="*/ 503202 w 1426154"/>
                  <a:gd name="connsiteY309" fmla="*/ 105216 h 494617"/>
                  <a:gd name="connsiteX310" fmla="*/ 495803 w 1426154"/>
                  <a:gd name="connsiteY310" fmla="*/ 105603 h 494617"/>
                  <a:gd name="connsiteX311" fmla="*/ 488427 w 1426154"/>
                  <a:gd name="connsiteY311" fmla="*/ 106062 h 494617"/>
                  <a:gd name="connsiteX312" fmla="*/ 481100 w 1426154"/>
                  <a:gd name="connsiteY312" fmla="*/ 106739 h 494617"/>
                  <a:gd name="connsiteX313" fmla="*/ 473749 w 1426154"/>
                  <a:gd name="connsiteY313" fmla="*/ 107513 h 494617"/>
                  <a:gd name="connsiteX314" fmla="*/ 469058 w 1426154"/>
                  <a:gd name="connsiteY314" fmla="*/ 107972 h 494617"/>
                  <a:gd name="connsiteX315" fmla="*/ 459070 w 1426154"/>
                  <a:gd name="connsiteY315" fmla="*/ 109254 h 494617"/>
                  <a:gd name="connsiteX316" fmla="*/ 451743 w 1426154"/>
                  <a:gd name="connsiteY316" fmla="*/ 110052 h 494617"/>
                  <a:gd name="connsiteX317" fmla="*/ 444392 w 1426154"/>
                  <a:gd name="connsiteY317" fmla="*/ 110778 h 494617"/>
                  <a:gd name="connsiteX318" fmla="*/ 437041 w 1426154"/>
                  <a:gd name="connsiteY318" fmla="*/ 111600 h 494617"/>
                  <a:gd name="connsiteX319" fmla="*/ 430100 w 1426154"/>
                  <a:gd name="connsiteY319" fmla="*/ 112398 h 494617"/>
                  <a:gd name="connsiteX320" fmla="*/ 422362 w 1426154"/>
                  <a:gd name="connsiteY320" fmla="*/ 113292 h 494617"/>
                  <a:gd name="connsiteX321" fmla="*/ 415035 w 1426154"/>
                  <a:gd name="connsiteY321" fmla="*/ 114163 h 494617"/>
                  <a:gd name="connsiteX322" fmla="*/ 407684 w 1426154"/>
                  <a:gd name="connsiteY322" fmla="*/ 115009 h 494617"/>
                  <a:gd name="connsiteX323" fmla="*/ 400356 w 1426154"/>
                  <a:gd name="connsiteY323" fmla="*/ 115880 h 494617"/>
                  <a:gd name="connsiteX324" fmla="*/ 393005 w 1426154"/>
                  <a:gd name="connsiteY324" fmla="*/ 116726 h 494617"/>
                  <a:gd name="connsiteX325" fmla="*/ 391796 w 1426154"/>
                  <a:gd name="connsiteY325" fmla="*/ 110874 h 494617"/>
                  <a:gd name="connsiteX326" fmla="*/ 385025 w 1426154"/>
                  <a:gd name="connsiteY326" fmla="*/ 110052 h 494617"/>
                  <a:gd name="connsiteX327" fmla="*/ 378206 w 1426154"/>
                  <a:gd name="connsiteY327" fmla="*/ 110028 h 494617"/>
                  <a:gd name="connsiteX328" fmla="*/ 373926 w 1426154"/>
                  <a:gd name="connsiteY328" fmla="*/ 110028 h 494617"/>
                  <a:gd name="connsiteX329" fmla="*/ 359102 w 1426154"/>
                  <a:gd name="connsiteY329" fmla="*/ 109979 h 494617"/>
                  <a:gd name="connsiteX330" fmla="*/ 355064 w 1426154"/>
                  <a:gd name="connsiteY330" fmla="*/ 111576 h 494617"/>
                  <a:gd name="connsiteX331" fmla="*/ 356345 w 1426154"/>
                  <a:gd name="connsiteY331" fmla="*/ 116581 h 494617"/>
                  <a:gd name="connsiteX332" fmla="*/ 357869 w 1426154"/>
                  <a:gd name="connsiteY332" fmla="*/ 121151 h 494617"/>
                  <a:gd name="connsiteX333" fmla="*/ 359392 w 1426154"/>
                  <a:gd name="connsiteY333" fmla="*/ 125722 h 494617"/>
                  <a:gd name="connsiteX334" fmla="*/ 360988 w 1426154"/>
                  <a:gd name="connsiteY334" fmla="*/ 130292 h 494617"/>
                  <a:gd name="connsiteX335" fmla="*/ 362173 w 1426154"/>
                  <a:gd name="connsiteY335" fmla="*/ 134548 h 494617"/>
                  <a:gd name="connsiteX336" fmla="*/ 362778 w 1426154"/>
                  <a:gd name="connsiteY336" fmla="*/ 139554 h 494617"/>
                  <a:gd name="connsiteX337" fmla="*/ 362585 w 1426154"/>
                  <a:gd name="connsiteY337" fmla="*/ 144270 h 494617"/>
                  <a:gd name="connsiteX338" fmla="*/ 362294 w 1426154"/>
                  <a:gd name="connsiteY338" fmla="*/ 149009 h 494617"/>
                  <a:gd name="connsiteX339" fmla="*/ 362053 w 1426154"/>
                  <a:gd name="connsiteY339" fmla="*/ 153725 h 494617"/>
                  <a:gd name="connsiteX340" fmla="*/ 362415 w 1426154"/>
                  <a:gd name="connsiteY340" fmla="*/ 158392 h 494617"/>
                  <a:gd name="connsiteX341" fmla="*/ 363286 w 1426154"/>
                  <a:gd name="connsiteY341" fmla="*/ 163035 h 494617"/>
                  <a:gd name="connsiteX342" fmla="*/ 367638 w 1426154"/>
                  <a:gd name="connsiteY342" fmla="*/ 167267 h 494617"/>
                  <a:gd name="connsiteX343" fmla="*/ 371846 w 1426154"/>
                  <a:gd name="connsiteY343" fmla="*/ 171716 h 494617"/>
                  <a:gd name="connsiteX344" fmla="*/ 375135 w 1426154"/>
                  <a:gd name="connsiteY344" fmla="*/ 176141 h 494617"/>
                  <a:gd name="connsiteX345" fmla="*/ 377843 w 1426154"/>
                  <a:gd name="connsiteY345" fmla="*/ 179865 h 494617"/>
                  <a:gd name="connsiteX346" fmla="*/ 380285 w 1426154"/>
                  <a:gd name="connsiteY346" fmla="*/ 184992 h 494617"/>
                  <a:gd name="connsiteX347" fmla="*/ 382123 w 1426154"/>
                  <a:gd name="connsiteY347" fmla="*/ 189659 h 494617"/>
                  <a:gd name="connsiteX348" fmla="*/ 383671 w 1426154"/>
                  <a:gd name="connsiteY348" fmla="*/ 194229 h 494617"/>
                  <a:gd name="connsiteX349" fmla="*/ 385098 w 1426154"/>
                  <a:gd name="connsiteY349" fmla="*/ 198824 h 494617"/>
                  <a:gd name="connsiteX350" fmla="*/ 386186 w 1426154"/>
                  <a:gd name="connsiteY350" fmla="*/ 203443 h 494617"/>
                  <a:gd name="connsiteX351" fmla="*/ 387032 w 1426154"/>
                  <a:gd name="connsiteY351" fmla="*/ 208062 h 494617"/>
                  <a:gd name="connsiteX352" fmla="*/ 388169 w 1426154"/>
                  <a:gd name="connsiteY352" fmla="*/ 212680 h 494617"/>
                  <a:gd name="connsiteX353" fmla="*/ 390249 w 1426154"/>
                  <a:gd name="connsiteY353" fmla="*/ 217202 h 494617"/>
                  <a:gd name="connsiteX354" fmla="*/ 391216 w 1426154"/>
                  <a:gd name="connsiteY354" fmla="*/ 221821 h 494617"/>
                  <a:gd name="connsiteX355" fmla="*/ 391240 w 1426154"/>
                  <a:gd name="connsiteY355" fmla="*/ 226295 h 494617"/>
                  <a:gd name="connsiteX356" fmla="*/ 388701 w 1426154"/>
                  <a:gd name="connsiteY356" fmla="*/ 231445 h 494617"/>
                  <a:gd name="connsiteX357" fmla="*/ 385436 w 1426154"/>
                  <a:gd name="connsiteY357" fmla="*/ 236427 h 494617"/>
                  <a:gd name="connsiteX358" fmla="*/ 382123 w 1426154"/>
                  <a:gd name="connsiteY358" fmla="*/ 240997 h 494617"/>
                  <a:gd name="connsiteX359" fmla="*/ 378786 w 1426154"/>
                  <a:gd name="connsiteY359" fmla="*/ 246390 h 494617"/>
                  <a:gd name="connsiteX360" fmla="*/ 374361 w 1426154"/>
                  <a:gd name="connsiteY360" fmla="*/ 247357 h 494617"/>
                  <a:gd name="connsiteX361" fmla="*/ 377432 w 1426154"/>
                  <a:gd name="connsiteY361" fmla="*/ 242932 h 494617"/>
                  <a:gd name="connsiteX362" fmla="*/ 380987 w 1426154"/>
                  <a:gd name="connsiteY362" fmla="*/ 237225 h 494617"/>
                  <a:gd name="connsiteX363" fmla="*/ 384348 w 1426154"/>
                  <a:gd name="connsiteY363" fmla="*/ 232993 h 494617"/>
                  <a:gd name="connsiteX364" fmla="*/ 387588 w 1426154"/>
                  <a:gd name="connsiteY364" fmla="*/ 227069 h 494617"/>
                  <a:gd name="connsiteX365" fmla="*/ 388773 w 1426154"/>
                  <a:gd name="connsiteY365" fmla="*/ 222861 h 494617"/>
                  <a:gd name="connsiteX366" fmla="*/ 385775 w 1426154"/>
                  <a:gd name="connsiteY366" fmla="*/ 217589 h 494617"/>
                  <a:gd name="connsiteX367" fmla="*/ 384493 w 1426154"/>
                  <a:gd name="connsiteY367" fmla="*/ 212994 h 494617"/>
                  <a:gd name="connsiteX368" fmla="*/ 383429 w 1426154"/>
                  <a:gd name="connsiteY368" fmla="*/ 208376 h 494617"/>
                  <a:gd name="connsiteX369" fmla="*/ 382414 w 1426154"/>
                  <a:gd name="connsiteY369" fmla="*/ 203757 h 494617"/>
                  <a:gd name="connsiteX370" fmla="*/ 381494 w 1426154"/>
                  <a:gd name="connsiteY370" fmla="*/ 199138 h 494617"/>
                  <a:gd name="connsiteX371" fmla="*/ 380600 w 1426154"/>
                  <a:gd name="connsiteY371" fmla="*/ 194520 h 494617"/>
                  <a:gd name="connsiteX372" fmla="*/ 378762 w 1426154"/>
                  <a:gd name="connsiteY372" fmla="*/ 189949 h 494617"/>
                  <a:gd name="connsiteX373" fmla="*/ 376634 w 1426154"/>
                  <a:gd name="connsiteY373" fmla="*/ 185766 h 494617"/>
                  <a:gd name="connsiteX374" fmla="*/ 374095 w 1426154"/>
                  <a:gd name="connsiteY374" fmla="*/ 180929 h 494617"/>
                  <a:gd name="connsiteX375" fmla="*/ 370830 w 1426154"/>
                  <a:gd name="connsiteY375" fmla="*/ 176504 h 494617"/>
                  <a:gd name="connsiteX376" fmla="*/ 366356 w 1426154"/>
                  <a:gd name="connsiteY376" fmla="*/ 172417 h 494617"/>
                  <a:gd name="connsiteX377" fmla="*/ 361762 w 1426154"/>
                  <a:gd name="connsiteY377" fmla="*/ 168210 h 494617"/>
                  <a:gd name="connsiteX378" fmla="*/ 360311 w 1426154"/>
                  <a:gd name="connsiteY378" fmla="*/ 172538 h 494617"/>
                  <a:gd name="connsiteX379" fmla="*/ 358014 w 1426154"/>
                  <a:gd name="connsiteY379" fmla="*/ 177326 h 494617"/>
                  <a:gd name="connsiteX380" fmla="*/ 357724 w 1426154"/>
                  <a:gd name="connsiteY380" fmla="*/ 182308 h 494617"/>
                  <a:gd name="connsiteX381" fmla="*/ 359006 w 1426154"/>
                  <a:gd name="connsiteY381" fmla="*/ 186902 h 494617"/>
                  <a:gd name="connsiteX382" fmla="*/ 360166 w 1426154"/>
                  <a:gd name="connsiteY382" fmla="*/ 195850 h 494617"/>
                  <a:gd name="connsiteX383" fmla="*/ 360239 w 1426154"/>
                  <a:gd name="connsiteY383" fmla="*/ 200444 h 494617"/>
                  <a:gd name="connsiteX384" fmla="*/ 355910 w 1426154"/>
                  <a:gd name="connsiteY384" fmla="*/ 199284 h 494617"/>
                  <a:gd name="connsiteX385" fmla="*/ 356926 w 1426154"/>
                  <a:gd name="connsiteY385" fmla="*/ 193456 h 494617"/>
                  <a:gd name="connsiteX386" fmla="*/ 356491 w 1426154"/>
                  <a:gd name="connsiteY386" fmla="*/ 188136 h 494617"/>
                  <a:gd name="connsiteX387" fmla="*/ 352767 w 1426154"/>
                  <a:gd name="connsiteY387" fmla="*/ 183493 h 494617"/>
                  <a:gd name="connsiteX388" fmla="*/ 353661 w 1426154"/>
                  <a:gd name="connsiteY388" fmla="*/ 178076 h 494617"/>
                  <a:gd name="connsiteX389" fmla="*/ 356345 w 1426154"/>
                  <a:gd name="connsiteY389" fmla="*/ 173022 h 494617"/>
                  <a:gd name="connsiteX390" fmla="*/ 357627 w 1426154"/>
                  <a:gd name="connsiteY390" fmla="*/ 168210 h 494617"/>
                  <a:gd name="connsiteX391" fmla="*/ 357676 w 1426154"/>
                  <a:gd name="connsiteY391" fmla="*/ 163494 h 494617"/>
                  <a:gd name="connsiteX392" fmla="*/ 357893 w 1426154"/>
                  <a:gd name="connsiteY392" fmla="*/ 158779 h 494617"/>
                  <a:gd name="connsiteX393" fmla="*/ 358691 w 1426154"/>
                  <a:gd name="connsiteY393" fmla="*/ 154015 h 494617"/>
                  <a:gd name="connsiteX394" fmla="*/ 360335 w 1426154"/>
                  <a:gd name="connsiteY394" fmla="*/ 149179 h 494617"/>
                  <a:gd name="connsiteX395" fmla="*/ 354918 w 1426154"/>
                  <a:gd name="connsiteY395" fmla="*/ 148719 h 494617"/>
                  <a:gd name="connsiteX396" fmla="*/ 348873 w 1426154"/>
                  <a:gd name="connsiteY396" fmla="*/ 149154 h 494617"/>
                  <a:gd name="connsiteX397" fmla="*/ 343868 w 1426154"/>
                  <a:gd name="connsiteY397" fmla="*/ 149517 h 494617"/>
                  <a:gd name="connsiteX398" fmla="*/ 336927 w 1426154"/>
                  <a:gd name="connsiteY398" fmla="*/ 150025 h 494617"/>
                  <a:gd name="connsiteX399" fmla="*/ 332816 w 1426154"/>
                  <a:gd name="connsiteY399" fmla="*/ 150605 h 494617"/>
                  <a:gd name="connsiteX400" fmla="*/ 325417 w 1426154"/>
                  <a:gd name="connsiteY400" fmla="*/ 150992 h 494617"/>
                  <a:gd name="connsiteX401" fmla="*/ 318041 w 1426154"/>
                  <a:gd name="connsiteY401" fmla="*/ 151379 h 494617"/>
                  <a:gd name="connsiteX402" fmla="*/ 310642 w 1426154"/>
                  <a:gd name="connsiteY402" fmla="*/ 151814 h 494617"/>
                  <a:gd name="connsiteX403" fmla="*/ 303266 w 1426154"/>
                  <a:gd name="connsiteY403" fmla="*/ 152274 h 494617"/>
                  <a:gd name="connsiteX404" fmla="*/ 295891 w 1426154"/>
                  <a:gd name="connsiteY404" fmla="*/ 152902 h 494617"/>
                  <a:gd name="connsiteX405" fmla="*/ 288515 w 1426154"/>
                  <a:gd name="connsiteY405" fmla="*/ 153580 h 494617"/>
                  <a:gd name="connsiteX406" fmla="*/ 283074 w 1426154"/>
                  <a:gd name="connsiteY406" fmla="*/ 154063 h 494617"/>
                  <a:gd name="connsiteX407" fmla="*/ 278407 w 1426154"/>
                  <a:gd name="connsiteY407" fmla="*/ 154474 h 494617"/>
                  <a:gd name="connsiteX408" fmla="*/ 273764 w 1426154"/>
                  <a:gd name="connsiteY408" fmla="*/ 154595 h 494617"/>
                  <a:gd name="connsiteX409" fmla="*/ 266389 w 1426154"/>
                  <a:gd name="connsiteY409" fmla="*/ 155030 h 494617"/>
                  <a:gd name="connsiteX410" fmla="*/ 261842 w 1426154"/>
                  <a:gd name="connsiteY410" fmla="*/ 155393 h 494617"/>
                  <a:gd name="connsiteX411" fmla="*/ 255313 w 1426154"/>
                  <a:gd name="connsiteY411" fmla="*/ 155901 h 494617"/>
                  <a:gd name="connsiteX412" fmla="*/ 247938 w 1426154"/>
                  <a:gd name="connsiteY412" fmla="*/ 156505 h 494617"/>
                  <a:gd name="connsiteX413" fmla="*/ 240563 w 1426154"/>
                  <a:gd name="connsiteY413" fmla="*/ 157014 h 494617"/>
                  <a:gd name="connsiteX414" fmla="*/ 233187 w 1426154"/>
                  <a:gd name="connsiteY414" fmla="*/ 157545 h 494617"/>
                  <a:gd name="connsiteX415" fmla="*/ 225811 w 1426154"/>
                  <a:gd name="connsiteY415" fmla="*/ 158053 h 494617"/>
                  <a:gd name="connsiteX416" fmla="*/ 218412 w 1426154"/>
                  <a:gd name="connsiteY416" fmla="*/ 158561 h 494617"/>
                  <a:gd name="connsiteX417" fmla="*/ 211036 w 1426154"/>
                  <a:gd name="connsiteY417" fmla="*/ 159045 h 494617"/>
                  <a:gd name="connsiteX418" fmla="*/ 196285 w 1426154"/>
                  <a:gd name="connsiteY418" fmla="*/ 160060 h 494617"/>
                  <a:gd name="connsiteX419" fmla="*/ 188910 w 1426154"/>
                  <a:gd name="connsiteY419" fmla="*/ 160568 h 494617"/>
                  <a:gd name="connsiteX420" fmla="*/ 182913 w 1426154"/>
                  <a:gd name="connsiteY420" fmla="*/ 160955 h 494617"/>
                  <a:gd name="connsiteX421" fmla="*/ 174134 w 1426154"/>
                  <a:gd name="connsiteY421" fmla="*/ 161342 h 494617"/>
                  <a:gd name="connsiteX422" fmla="*/ 166735 w 1426154"/>
                  <a:gd name="connsiteY422" fmla="*/ 161705 h 494617"/>
                  <a:gd name="connsiteX423" fmla="*/ 159335 w 1426154"/>
                  <a:gd name="connsiteY423" fmla="*/ 162043 h 494617"/>
                  <a:gd name="connsiteX424" fmla="*/ 151935 w 1426154"/>
                  <a:gd name="connsiteY424" fmla="*/ 162382 h 494617"/>
                  <a:gd name="connsiteX425" fmla="*/ 145092 w 1426154"/>
                  <a:gd name="connsiteY425" fmla="*/ 163083 h 494617"/>
                  <a:gd name="connsiteX426" fmla="*/ 140932 w 1426154"/>
                  <a:gd name="connsiteY426" fmla="*/ 164074 h 494617"/>
                  <a:gd name="connsiteX427" fmla="*/ 133629 w 1426154"/>
                  <a:gd name="connsiteY427" fmla="*/ 165453 h 494617"/>
                  <a:gd name="connsiteX428" fmla="*/ 130123 w 1426154"/>
                  <a:gd name="connsiteY428" fmla="*/ 168282 h 494617"/>
                  <a:gd name="connsiteX429" fmla="*/ 126762 w 1426154"/>
                  <a:gd name="connsiteY429" fmla="*/ 173578 h 494617"/>
                  <a:gd name="connsiteX430" fmla="*/ 123280 w 1426154"/>
                  <a:gd name="connsiteY430" fmla="*/ 176891 h 494617"/>
                  <a:gd name="connsiteX431" fmla="*/ 119870 w 1426154"/>
                  <a:gd name="connsiteY431" fmla="*/ 173941 h 494617"/>
                  <a:gd name="connsiteX432" fmla="*/ 121007 w 1426154"/>
                  <a:gd name="connsiteY432" fmla="*/ 167412 h 494617"/>
                  <a:gd name="connsiteX433" fmla="*/ 111527 w 1426154"/>
                  <a:gd name="connsiteY433" fmla="*/ 167557 h 494617"/>
                  <a:gd name="connsiteX434" fmla="*/ 114502 w 1426154"/>
                  <a:gd name="connsiteY434" fmla="*/ 171474 h 494617"/>
                  <a:gd name="connsiteX435" fmla="*/ 114864 w 1426154"/>
                  <a:gd name="connsiteY435" fmla="*/ 175609 h 494617"/>
                  <a:gd name="connsiteX436" fmla="*/ 111261 w 1426154"/>
                  <a:gd name="connsiteY436" fmla="*/ 178197 h 494617"/>
                  <a:gd name="connsiteX437" fmla="*/ 112615 w 1426154"/>
                  <a:gd name="connsiteY437" fmla="*/ 183493 h 494617"/>
                  <a:gd name="connsiteX438" fmla="*/ 115638 w 1426154"/>
                  <a:gd name="connsiteY438" fmla="*/ 188208 h 494617"/>
                  <a:gd name="connsiteX439" fmla="*/ 118177 w 1426154"/>
                  <a:gd name="connsiteY439" fmla="*/ 195705 h 494617"/>
                  <a:gd name="connsiteX440" fmla="*/ 116557 w 1426154"/>
                  <a:gd name="connsiteY440" fmla="*/ 200589 h 494617"/>
                  <a:gd name="connsiteX441" fmla="*/ 112350 w 1426154"/>
                  <a:gd name="connsiteY441" fmla="*/ 201581 h 494617"/>
                  <a:gd name="connsiteX442" fmla="*/ 107223 w 1426154"/>
                  <a:gd name="connsiteY442" fmla="*/ 200106 h 494617"/>
                  <a:gd name="connsiteX443" fmla="*/ 103015 w 1426154"/>
                  <a:gd name="connsiteY443" fmla="*/ 201436 h 494617"/>
                  <a:gd name="connsiteX444" fmla="*/ 101250 w 1426154"/>
                  <a:gd name="connsiteY444" fmla="*/ 206320 h 494617"/>
                  <a:gd name="connsiteX445" fmla="*/ 104321 w 1426154"/>
                  <a:gd name="connsiteY445" fmla="*/ 210262 h 494617"/>
                  <a:gd name="connsiteX446" fmla="*/ 108964 w 1426154"/>
                  <a:gd name="connsiteY446" fmla="*/ 212559 h 494617"/>
                  <a:gd name="connsiteX447" fmla="*/ 114212 w 1426154"/>
                  <a:gd name="connsiteY447" fmla="*/ 212729 h 494617"/>
                  <a:gd name="connsiteX448" fmla="*/ 116146 w 1426154"/>
                  <a:gd name="connsiteY448" fmla="*/ 219234 h 494617"/>
                  <a:gd name="connsiteX449" fmla="*/ 111455 w 1426154"/>
                  <a:gd name="connsiteY449" fmla="*/ 220854 h 494617"/>
                  <a:gd name="connsiteX450" fmla="*/ 105651 w 1426154"/>
                  <a:gd name="connsiteY450" fmla="*/ 222982 h 494617"/>
                  <a:gd name="connsiteX451" fmla="*/ 100428 w 1426154"/>
                  <a:gd name="connsiteY451" fmla="*/ 223224 h 494617"/>
                  <a:gd name="connsiteX452" fmla="*/ 94794 w 1426154"/>
                  <a:gd name="connsiteY452" fmla="*/ 223272 h 494617"/>
                  <a:gd name="connsiteX453" fmla="*/ 89232 w 1426154"/>
                  <a:gd name="connsiteY453" fmla="*/ 222063 h 494617"/>
                  <a:gd name="connsiteX454" fmla="*/ 88288 w 1426154"/>
                  <a:gd name="connsiteY454" fmla="*/ 226585 h 494617"/>
                  <a:gd name="connsiteX455" fmla="*/ 93439 w 1426154"/>
                  <a:gd name="connsiteY455" fmla="*/ 229970 h 494617"/>
                  <a:gd name="connsiteX456" fmla="*/ 96583 w 1426154"/>
                  <a:gd name="connsiteY456" fmla="*/ 232824 h 494617"/>
                  <a:gd name="connsiteX457" fmla="*/ 101323 w 1426154"/>
                  <a:gd name="connsiteY457" fmla="*/ 236306 h 494617"/>
                  <a:gd name="connsiteX458" fmla="*/ 104515 w 1426154"/>
                  <a:gd name="connsiteY458" fmla="*/ 238990 h 494617"/>
                  <a:gd name="connsiteX459" fmla="*/ 106860 w 1426154"/>
                  <a:gd name="connsiteY459" fmla="*/ 242569 h 494617"/>
                  <a:gd name="connsiteX460" fmla="*/ 107005 w 1426154"/>
                  <a:gd name="connsiteY460" fmla="*/ 247260 h 494617"/>
                  <a:gd name="connsiteX461" fmla="*/ 103547 w 1426154"/>
                  <a:gd name="connsiteY461" fmla="*/ 250670 h 494617"/>
                  <a:gd name="connsiteX462" fmla="*/ 99050 w 1426154"/>
                  <a:gd name="connsiteY462" fmla="*/ 253257 h 494617"/>
                  <a:gd name="connsiteX463" fmla="*/ 95108 w 1426154"/>
                  <a:gd name="connsiteY463" fmla="*/ 254878 h 494617"/>
                  <a:gd name="connsiteX464" fmla="*/ 93053 w 1426154"/>
                  <a:gd name="connsiteY464" fmla="*/ 258553 h 494617"/>
                  <a:gd name="connsiteX465" fmla="*/ 92569 w 1426154"/>
                  <a:gd name="connsiteY465" fmla="*/ 263051 h 494617"/>
                  <a:gd name="connsiteX466" fmla="*/ 89643 w 1426154"/>
                  <a:gd name="connsiteY466" fmla="*/ 266872 h 494617"/>
                  <a:gd name="connsiteX467" fmla="*/ 87321 w 1426154"/>
                  <a:gd name="connsiteY467" fmla="*/ 271636 h 494617"/>
                  <a:gd name="connsiteX468" fmla="*/ 88144 w 1426154"/>
                  <a:gd name="connsiteY468" fmla="*/ 275868 h 494617"/>
                  <a:gd name="connsiteX469" fmla="*/ 88869 w 1426154"/>
                  <a:gd name="connsiteY469" fmla="*/ 282252 h 494617"/>
                  <a:gd name="connsiteX470" fmla="*/ 93464 w 1426154"/>
                  <a:gd name="connsiteY470" fmla="*/ 286169 h 494617"/>
                  <a:gd name="connsiteX471" fmla="*/ 97381 w 1426154"/>
                  <a:gd name="connsiteY471" fmla="*/ 289047 h 494617"/>
                  <a:gd name="connsiteX472" fmla="*/ 101444 w 1426154"/>
                  <a:gd name="connsiteY472" fmla="*/ 293980 h 494617"/>
                  <a:gd name="connsiteX473" fmla="*/ 101032 w 1426154"/>
                  <a:gd name="connsiteY473" fmla="*/ 299687 h 494617"/>
                  <a:gd name="connsiteX474" fmla="*/ 95084 w 1426154"/>
                  <a:gd name="connsiteY474" fmla="*/ 298695 h 494617"/>
                  <a:gd name="connsiteX475" fmla="*/ 91626 w 1426154"/>
                  <a:gd name="connsiteY475" fmla="*/ 296205 h 494617"/>
                  <a:gd name="connsiteX476" fmla="*/ 86596 w 1426154"/>
                  <a:gd name="connsiteY476" fmla="*/ 295503 h 494617"/>
                  <a:gd name="connsiteX477" fmla="*/ 83114 w 1426154"/>
                  <a:gd name="connsiteY477" fmla="*/ 299203 h 494617"/>
                  <a:gd name="connsiteX478" fmla="*/ 81542 w 1426154"/>
                  <a:gd name="connsiteY478" fmla="*/ 303629 h 494617"/>
                  <a:gd name="connsiteX479" fmla="*/ 84976 w 1426154"/>
                  <a:gd name="connsiteY479" fmla="*/ 308151 h 494617"/>
                  <a:gd name="connsiteX480" fmla="*/ 90610 w 1426154"/>
                  <a:gd name="connsiteY480" fmla="*/ 307836 h 494617"/>
                  <a:gd name="connsiteX481" fmla="*/ 93488 w 1426154"/>
                  <a:gd name="connsiteY481" fmla="*/ 311439 h 494617"/>
                  <a:gd name="connsiteX482" fmla="*/ 91335 w 1426154"/>
                  <a:gd name="connsiteY482" fmla="*/ 315018 h 494617"/>
                  <a:gd name="connsiteX483" fmla="*/ 84976 w 1426154"/>
                  <a:gd name="connsiteY483" fmla="*/ 316397 h 494617"/>
                  <a:gd name="connsiteX484" fmla="*/ 80574 w 1426154"/>
                  <a:gd name="connsiteY484" fmla="*/ 317509 h 494617"/>
                  <a:gd name="connsiteX485" fmla="*/ 78035 w 1426154"/>
                  <a:gd name="connsiteY485" fmla="*/ 321813 h 494617"/>
                  <a:gd name="connsiteX486" fmla="*/ 76415 w 1426154"/>
                  <a:gd name="connsiteY486" fmla="*/ 326698 h 494617"/>
                  <a:gd name="connsiteX487" fmla="*/ 70200 w 1426154"/>
                  <a:gd name="connsiteY487" fmla="*/ 330446 h 494617"/>
                  <a:gd name="connsiteX488" fmla="*/ 64373 w 1426154"/>
                  <a:gd name="connsiteY488" fmla="*/ 331946 h 494617"/>
                  <a:gd name="connsiteX489" fmla="*/ 59125 w 1426154"/>
                  <a:gd name="connsiteY489" fmla="*/ 329648 h 494617"/>
                  <a:gd name="connsiteX490" fmla="*/ 55329 w 1426154"/>
                  <a:gd name="connsiteY490" fmla="*/ 332066 h 494617"/>
                  <a:gd name="connsiteX491" fmla="*/ 51847 w 1426154"/>
                  <a:gd name="connsiteY491" fmla="*/ 336081 h 494617"/>
                  <a:gd name="connsiteX492" fmla="*/ 51847 w 1426154"/>
                  <a:gd name="connsiteY492" fmla="*/ 340796 h 494617"/>
                  <a:gd name="connsiteX493" fmla="*/ 53080 w 1426154"/>
                  <a:gd name="connsiteY493" fmla="*/ 345487 h 494617"/>
                  <a:gd name="connsiteX494" fmla="*/ 56344 w 1426154"/>
                  <a:gd name="connsiteY494" fmla="*/ 348147 h 494617"/>
                  <a:gd name="connsiteX495" fmla="*/ 60238 w 1426154"/>
                  <a:gd name="connsiteY495" fmla="*/ 350227 h 494617"/>
                  <a:gd name="connsiteX496" fmla="*/ 66453 w 1426154"/>
                  <a:gd name="connsiteY496" fmla="*/ 346721 h 494617"/>
                  <a:gd name="connsiteX497" fmla="*/ 69935 w 1426154"/>
                  <a:gd name="connsiteY497" fmla="*/ 349236 h 494617"/>
                  <a:gd name="connsiteX498" fmla="*/ 70732 w 1426154"/>
                  <a:gd name="connsiteY498" fmla="*/ 353854 h 494617"/>
                  <a:gd name="connsiteX499" fmla="*/ 64808 w 1426154"/>
                  <a:gd name="connsiteY499" fmla="*/ 358691 h 494617"/>
                  <a:gd name="connsiteX500" fmla="*/ 60866 w 1426154"/>
                  <a:gd name="connsiteY500" fmla="*/ 360118 h 494617"/>
                  <a:gd name="connsiteX501" fmla="*/ 54676 w 1426154"/>
                  <a:gd name="connsiteY501" fmla="*/ 361472 h 494617"/>
                  <a:gd name="connsiteX502" fmla="*/ 52959 w 1426154"/>
                  <a:gd name="connsiteY502" fmla="*/ 366816 h 494617"/>
                  <a:gd name="connsiteX503" fmla="*/ 56054 w 1426154"/>
                  <a:gd name="connsiteY503" fmla="*/ 370951 h 494617"/>
                  <a:gd name="connsiteX504" fmla="*/ 61664 w 1426154"/>
                  <a:gd name="connsiteY504" fmla="*/ 372571 h 494617"/>
                  <a:gd name="connsiteX505" fmla="*/ 64566 w 1426154"/>
                  <a:gd name="connsiteY505" fmla="*/ 376706 h 494617"/>
                  <a:gd name="connsiteX506" fmla="*/ 63381 w 1426154"/>
                  <a:gd name="connsiteY506" fmla="*/ 380866 h 494617"/>
                  <a:gd name="connsiteX507" fmla="*/ 58448 w 1426154"/>
                  <a:gd name="connsiteY507" fmla="*/ 381035 h 494617"/>
                  <a:gd name="connsiteX508" fmla="*/ 54434 w 1426154"/>
                  <a:gd name="connsiteY508" fmla="*/ 379705 h 494617"/>
                  <a:gd name="connsiteX509" fmla="*/ 51556 w 1426154"/>
                  <a:gd name="connsiteY509" fmla="*/ 373925 h 494617"/>
                  <a:gd name="connsiteX510" fmla="*/ 46986 w 1426154"/>
                  <a:gd name="connsiteY510" fmla="*/ 372329 h 494617"/>
                  <a:gd name="connsiteX511" fmla="*/ 42996 w 1426154"/>
                  <a:gd name="connsiteY511" fmla="*/ 373925 h 494617"/>
                  <a:gd name="connsiteX512" fmla="*/ 39780 w 1426154"/>
                  <a:gd name="connsiteY512" fmla="*/ 377142 h 494617"/>
                  <a:gd name="connsiteX513" fmla="*/ 38885 w 1426154"/>
                  <a:gd name="connsiteY513" fmla="*/ 382558 h 494617"/>
                  <a:gd name="connsiteX514" fmla="*/ 40723 w 1426154"/>
                  <a:gd name="connsiteY514" fmla="*/ 388120 h 494617"/>
                  <a:gd name="connsiteX515" fmla="*/ 44108 w 1426154"/>
                  <a:gd name="connsiteY515" fmla="*/ 391772 h 494617"/>
                  <a:gd name="connsiteX516" fmla="*/ 47445 w 1426154"/>
                  <a:gd name="connsiteY516" fmla="*/ 397019 h 494617"/>
                  <a:gd name="connsiteX517" fmla="*/ 47107 w 1426154"/>
                  <a:gd name="connsiteY517" fmla="*/ 401710 h 494617"/>
                  <a:gd name="connsiteX518" fmla="*/ 43044 w 1426154"/>
                  <a:gd name="connsiteY518" fmla="*/ 403355 h 494617"/>
                  <a:gd name="connsiteX519" fmla="*/ 41593 w 1426154"/>
                  <a:gd name="connsiteY519" fmla="*/ 407417 h 494617"/>
                  <a:gd name="connsiteX520" fmla="*/ 37506 w 1426154"/>
                  <a:gd name="connsiteY520" fmla="*/ 406450 h 494617"/>
                  <a:gd name="connsiteX521" fmla="*/ 35668 w 1426154"/>
                  <a:gd name="connsiteY521" fmla="*/ 400526 h 494617"/>
                  <a:gd name="connsiteX522" fmla="*/ 36225 w 1426154"/>
                  <a:gd name="connsiteY522" fmla="*/ 395060 h 494617"/>
                  <a:gd name="connsiteX523" fmla="*/ 34653 w 1426154"/>
                  <a:gd name="connsiteY523" fmla="*/ 390442 h 494617"/>
                  <a:gd name="connsiteX524" fmla="*/ 30615 w 1426154"/>
                  <a:gd name="connsiteY524" fmla="*/ 389329 h 494617"/>
                  <a:gd name="connsiteX525" fmla="*/ 26794 w 1426154"/>
                  <a:gd name="connsiteY525" fmla="*/ 392788 h 494617"/>
                  <a:gd name="connsiteX526" fmla="*/ 26624 w 1426154"/>
                  <a:gd name="connsiteY526" fmla="*/ 398978 h 494617"/>
                  <a:gd name="connsiteX527" fmla="*/ 22224 w 1426154"/>
                  <a:gd name="connsiteY527" fmla="*/ 402242 h 494617"/>
                  <a:gd name="connsiteX528" fmla="*/ 19539 w 1426154"/>
                  <a:gd name="connsiteY528" fmla="*/ 405435 h 494617"/>
                  <a:gd name="connsiteX529" fmla="*/ 18330 w 1426154"/>
                  <a:gd name="connsiteY529" fmla="*/ 410513 h 494617"/>
                  <a:gd name="connsiteX530" fmla="*/ 21377 w 1426154"/>
                  <a:gd name="connsiteY530" fmla="*/ 413826 h 494617"/>
                  <a:gd name="connsiteX531" fmla="*/ 26262 w 1426154"/>
                  <a:gd name="connsiteY531" fmla="*/ 414043 h 494617"/>
                  <a:gd name="connsiteX532" fmla="*/ 24956 w 1426154"/>
                  <a:gd name="connsiteY532" fmla="*/ 409860 h 494617"/>
                  <a:gd name="connsiteX533" fmla="*/ 25899 w 1426154"/>
                  <a:gd name="connsiteY533" fmla="*/ 404177 h 494617"/>
                  <a:gd name="connsiteX534" fmla="*/ 30421 w 1426154"/>
                  <a:gd name="connsiteY534" fmla="*/ 404733 h 494617"/>
                  <a:gd name="connsiteX535" fmla="*/ 32791 w 1426154"/>
                  <a:gd name="connsiteY535" fmla="*/ 409013 h 494617"/>
                  <a:gd name="connsiteX536" fmla="*/ 35209 w 1426154"/>
                  <a:gd name="connsiteY536" fmla="*/ 412520 h 494617"/>
                  <a:gd name="connsiteX537" fmla="*/ 32380 w 1426154"/>
                  <a:gd name="connsiteY537" fmla="*/ 417380 h 494617"/>
                  <a:gd name="connsiteX538" fmla="*/ 32453 w 1426154"/>
                  <a:gd name="connsiteY538" fmla="*/ 422072 h 494617"/>
                  <a:gd name="connsiteX539" fmla="*/ 32307 w 1426154"/>
                  <a:gd name="connsiteY539" fmla="*/ 426787 h 494617"/>
                  <a:gd name="connsiteX540" fmla="*/ 28221 w 1426154"/>
                  <a:gd name="connsiteY540" fmla="*/ 429399 h 494617"/>
                  <a:gd name="connsiteX541" fmla="*/ 23916 w 1426154"/>
                  <a:gd name="connsiteY541" fmla="*/ 429689 h 494617"/>
                  <a:gd name="connsiteX542" fmla="*/ 22199 w 1426154"/>
                  <a:gd name="connsiteY542" fmla="*/ 433631 h 494617"/>
                  <a:gd name="connsiteX543" fmla="*/ 24182 w 1426154"/>
                  <a:gd name="connsiteY543" fmla="*/ 437862 h 494617"/>
                  <a:gd name="connsiteX544" fmla="*/ 28293 w 1426154"/>
                  <a:gd name="connsiteY544" fmla="*/ 439797 h 494617"/>
                  <a:gd name="connsiteX545" fmla="*/ 33057 w 1426154"/>
                  <a:gd name="connsiteY545" fmla="*/ 438757 h 494617"/>
                  <a:gd name="connsiteX546" fmla="*/ 38498 w 1426154"/>
                  <a:gd name="connsiteY546" fmla="*/ 444440 h 494617"/>
                  <a:gd name="connsiteX547" fmla="*/ 34121 w 1426154"/>
                  <a:gd name="connsiteY547" fmla="*/ 449736 h 494617"/>
                  <a:gd name="connsiteX548" fmla="*/ 31533 w 1426154"/>
                  <a:gd name="connsiteY548" fmla="*/ 453653 h 494617"/>
                  <a:gd name="connsiteX549" fmla="*/ 35789 w 1426154"/>
                  <a:gd name="connsiteY549" fmla="*/ 457668 h 494617"/>
                  <a:gd name="connsiteX550" fmla="*/ 40505 w 1426154"/>
                  <a:gd name="connsiteY550" fmla="*/ 459892 h 494617"/>
                  <a:gd name="connsiteX551" fmla="*/ 39103 w 1426154"/>
                  <a:gd name="connsiteY551" fmla="*/ 465624 h 494617"/>
                  <a:gd name="connsiteX552" fmla="*/ 34556 w 1426154"/>
                  <a:gd name="connsiteY552" fmla="*/ 467776 h 494617"/>
                  <a:gd name="connsiteX553" fmla="*/ 29865 w 1426154"/>
                  <a:gd name="connsiteY553" fmla="*/ 465237 h 494617"/>
                  <a:gd name="connsiteX554" fmla="*/ 23819 w 1426154"/>
                  <a:gd name="connsiteY554" fmla="*/ 467655 h 494617"/>
                  <a:gd name="connsiteX555" fmla="*/ 21812 w 1426154"/>
                  <a:gd name="connsiteY555" fmla="*/ 473749 h 494617"/>
                  <a:gd name="connsiteX556" fmla="*/ 20942 w 1426154"/>
                  <a:gd name="connsiteY556" fmla="*/ 478633 h 494617"/>
                  <a:gd name="connsiteX557" fmla="*/ 20555 w 1426154"/>
                  <a:gd name="connsiteY557" fmla="*/ 483059 h 494617"/>
                  <a:gd name="connsiteX558" fmla="*/ 17145 w 1426154"/>
                  <a:gd name="connsiteY558" fmla="*/ 487484 h 494617"/>
                  <a:gd name="connsiteX559" fmla="*/ 12309 w 1426154"/>
                  <a:gd name="connsiteY559" fmla="*/ 486613 h 494617"/>
                  <a:gd name="connsiteX560" fmla="*/ 6215 w 1426154"/>
                  <a:gd name="connsiteY560" fmla="*/ 485356 h 494617"/>
                  <a:gd name="connsiteX561" fmla="*/ 2104 w 1426154"/>
                  <a:gd name="connsiteY561" fmla="*/ 486637 h 494617"/>
                  <a:gd name="connsiteX562" fmla="*/ 0 w 1426154"/>
                  <a:gd name="connsiteY562" fmla="*/ 492780 h 494617"/>
                  <a:gd name="connsiteX563" fmla="*/ 4764 w 1426154"/>
                  <a:gd name="connsiteY563" fmla="*/ 494618 h 494617"/>
                  <a:gd name="connsiteX564" fmla="*/ 8996 w 1426154"/>
                  <a:gd name="connsiteY564" fmla="*/ 494376 h 494617"/>
                  <a:gd name="connsiteX565" fmla="*/ 115155 w 1426154"/>
                  <a:gd name="connsiteY565" fmla="*/ 487653 h 494617"/>
                  <a:gd name="connsiteX566" fmla="*/ 121950 w 1426154"/>
                  <a:gd name="connsiteY566" fmla="*/ 487266 h 494617"/>
                  <a:gd name="connsiteX567" fmla="*/ 129494 w 1426154"/>
                  <a:gd name="connsiteY567" fmla="*/ 486831 h 494617"/>
                  <a:gd name="connsiteX568" fmla="*/ 137015 w 1426154"/>
                  <a:gd name="connsiteY568" fmla="*/ 486396 h 494617"/>
                  <a:gd name="connsiteX569" fmla="*/ 144560 w 1426154"/>
                  <a:gd name="connsiteY569" fmla="*/ 485960 h 494617"/>
                  <a:gd name="connsiteX570" fmla="*/ 152081 w 1426154"/>
                  <a:gd name="connsiteY570" fmla="*/ 485525 h 494617"/>
                  <a:gd name="connsiteX571" fmla="*/ 163398 w 1426154"/>
                  <a:gd name="connsiteY571" fmla="*/ 484848 h 494617"/>
                  <a:gd name="connsiteX572" fmla="*/ 170918 w 1426154"/>
                  <a:gd name="connsiteY572" fmla="*/ 484365 h 494617"/>
                  <a:gd name="connsiteX573" fmla="*/ 178463 w 1426154"/>
                  <a:gd name="connsiteY573" fmla="*/ 483856 h 494617"/>
                  <a:gd name="connsiteX574" fmla="*/ 189756 w 1426154"/>
                  <a:gd name="connsiteY574" fmla="*/ 483083 h 494617"/>
                  <a:gd name="connsiteX575" fmla="*/ 201049 w 1426154"/>
                  <a:gd name="connsiteY575" fmla="*/ 482309 h 494617"/>
                  <a:gd name="connsiteX576" fmla="*/ 208569 w 1426154"/>
                  <a:gd name="connsiteY576" fmla="*/ 481777 h 494617"/>
                  <a:gd name="connsiteX577" fmla="*/ 219863 w 1426154"/>
                  <a:gd name="connsiteY577" fmla="*/ 481003 h 494617"/>
                  <a:gd name="connsiteX578" fmla="*/ 231155 w 1426154"/>
                  <a:gd name="connsiteY578" fmla="*/ 480205 h 494617"/>
                  <a:gd name="connsiteX579" fmla="*/ 242448 w 1426154"/>
                  <a:gd name="connsiteY579" fmla="*/ 479407 h 494617"/>
                  <a:gd name="connsiteX580" fmla="*/ 249969 w 1426154"/>
                  <a:gd name="connsiteY580" fmla="*/ 478851 h 494617"/>
                  <a:gd name="connsiteX581" fmla="*/ 255797 w 1426154"/>
                  <a:gd name="connsiteY581" fmla="*/ 478440 h 494617"/>
                  <a:gd name="connsiteX582" fmla="*/ 261262 w 1426154"/>
                  <a:gd name="connsiteY582" fmla="*/ 478029 h 494617"/>
                  <a:gd name="connsiteX583" fmla="*/ 268783 w 1426154"/>
                  <a:gd name="connsiteY583" fmla="*/ 477497 h 494617"/>
                  <a:gd name="connsiteX584" fmla="*/ 276303 w 1426154"/>
                  <a:gd name="connsiteY584" fmla="*/ 476940 h 494617"/>
                  <a:gd name="connsiteX585" fmla="*/ 283848 w 1426154"/>
                  <a:gd name="connsiteY585" fmla="*/ 476384 h 494617"/>
                  <a:gd name="connsiteX586" fmla="*/ 291368 w 1426154"/>
                  <a:gd name="connsiteY586" fmla="*/ 475828 h 494617"/>
                  <a:gd name="connsiteX587" fmla="*/ 298889 w 1426154"/>
                  <a:gd name="connsiteY587" fmla="*/ 475272 h 494617"/>
                  <a:gd name="connsiteX588" fmla="*/ 310182 w 1426154"/>
                  <a:gd name="connsiteY588" fmla="*/ 474426 h 494617"/>
                  <a:gd name="connsiteX589" fmla="*/ 317703 w 1426154"/>
                  <a:gd name="connsiteY589" fmla="*/ 473845 h 494617"/>
                  <a:gd name="connsiteX590" fmla="*/ 328996 w 1426154"/>
                  <a:gd name="connsiteY590" fmla="*/ 472975 h 494617"/>
                  <a:gd name="connsiteX591" fmla="*/ 334557 w 1426154"/>
                  <a:gd name="connsiteY591" fmla="*/ 472540 h 494617"/>
                  <a:gd name="connsiteX592" fmla="*/ 340265 w 1426154"/>
                  <a:gd name="connsiteY592" fmla="*/ 472104 h 494617"/>
                  <a:gd name="connsiteX593" fmla="*/ 347809 w 1426154"/>
                  <a:gd name="connsiteY593" fmla="*/ 471500 h 494617"/>
                  <a:gd name="connsiteX594" fmla="*/ 355330 w 1426154"/>
                  <a:gd name="connsiteY594" fmla="*/ 470919 h 494617"/>
                  <a:gd name="connsiteX595" fmla="*/ 362512 w 1426154"/>
                  <a:gd name="connsiteY595" fmla="*/ 470339 h 494617"/>
                  <a:gd name="connsiteX596" fmla="*/ 361520 w 1426154"/>
                  <a:gd name="connsiteY596" fmla="*/ 464076 h 494617"/>
                  <a:gd name="connsiteX597" fmla="*/ 360891 w 1426154"/>
                  <a:gd name="connsiteY597" fmla="*/ 459433 h 494617"/>
                  <a:gd name="connsiteX598" fmla="*/ 357917 w 1426154"/>
                  <a:gd name="connsiteY598" fmla="*/ 456410 h 494617"/>
                  <a:gd name="connsiteX599" fmla="*/ 353951 w 1426154"/>
                  <a:gd name="connsiteY599" fmla="*/ 454234 h 494617"/>
                  <a:gd name="connsiteX600" fmla="*/ 361472 w 1426154"/>
                  <a:gd name="connsiteY600" fmla="*/ 453726 h 494617"/>
                  <a:gd name="connsiteX601" fmla="*/ 365438 w 1426154"/>
                  <a:gd name="connsiteY601" fmla="*/ 459046 h 494617"/>
                  <a:gd name="connsiteX602" fmla="*/ 365244 w 1426154"/>
                  <a:gd name="connsiteY602" fmla="*/ 463761 h 494617"/>
                  <a:gd name="connsiteX603" fmla="*/ 370153 w 1426154"/>
                  <a:gd name="connsiteY603" fmla="*/ 467050 h 494617"/>
                  <a:gd name="connsiteX604" fmla="*/ 377674 w 1426154"/>
                  <a:gd name="connsiteY604" fmla="*/ 466518 h 494617"/>
                  <a:gd name="connsiteX605" fmla="*/ 388967 w 1426154"/>
                  <a:gd name="connsiteY605" fmla="*/ 465696 h 494617"/>
                  <a:gd name="connsiteX606" fmla="*/ 396488 w 1426154"/>
                  <a:gd name="connsiteY606" fmla="*/ 465164 h 494617"/>
                  <a:gd name="connsiteX607" fmla="*/ 404008 w 1426154"/>
                  <a:gd name="connsiteY607" fmla="*/ 464608 h 494617"/>
                  <a:gd name="connsiteX608" fmla="*/ 411529 w 1426154"/>
                  <a:gd name="connsiteY608" fmla="*/ 464052 h 494617"/>
                  <a:gd name="connsiteX609" fmla="*/ 419073 w 1426154"/>
                  <a:gd name="connsiteY609" fmla="*/ 463495 h 494617"/>
                  <a:gd name="connsiteX610" fmla="*/ 437887 w 1426154"/>
                  <a:gd name="connsiteY610" fmla="*/ 462069 h 494617"/>
                  <a:gd name="connsiteX611" fmla="*/ 452928 w 1426154"/>
                  <a:gd name="connsiteY611" fmla="*/ 460932 h 494617"/>
                  <a:gd name="connsiteX612" fmla="*/ 460400 w 1426154"/>
                  <a:gd name="connsiteY612" fmla="*/ 460352 h 494617"/>
                  <a:gd name="connsiteX613" fmla="*/ 467969 w 1426154"/>
                  <a:gd name="connsiteY613" fmla="*/ 459747 h 494617"/>
                  <a:gd name="connsiteX614" fmla="*/ 479262 w 1426154"/>
                  <a:gd name="connsiteY614" fmla="*/ 458877 h 494617"/>
                  <a:gd name="connsiteX615" fmla="*/ 486783 w 1426154"/>
                  <a:gd name="connsiteY615" fmla="*/ 458296 h 494617"/>
                  <a:gd name="connsiteX616" fmla="*/ 494304 w 1426154"/>
                  <a:gd name="connsiteY616" fmla="*/ 457692 h 494617"/>
                  <a:gd name="connsiteX617" fmla="*/ 501824 w 1426154"/>
                  <a:gd name="connsiteY617" fmla="*/ 457087 h 494617"/>
                  <a:gd name="connsiteX618" fmla="*/ 509345 w 1426154"/>
                  <a:gd name="connsiteY618" fmla="*/ 456483 h 494617"/>
                  <a:gd name="connsiteX619" fmla="*/ 520637 w 1426154"/>
                  <a:gd name="connsiteY619" fmla="*/ 455564 h 494617"/>
                  <a:gd name="connsiteX620" fmla="*/ 528158 w 1426154"/>
                  <a:gd name="connsiteY620" fmla="*/ 454959 h 494617"/>
                  <a:gd name="connsiteX621" fmla="*/ 535679 w 1426154"/>
                  <a:gd name="connsiteY621" fmla="*/ 454379 h 494617"/>
                  <a:gd name="connsiteX622" fmla="*/ 543199 w 1426154"/>
                  <a:gd name="connsiteY622" fmla="*/ 453774 h 494617"/>
                  <a:gd name="connsiteX623" fmla="*/ 554492 w 1426154"/>
                  <a:gd name="connsiteY623" fmla="*/ 452831 h 494617"/>
                  <a:gd name="connsiteX624" fmla="*/ 562013 w 1426154"/>
                  <a:gd name="connsiteY624" fmla="*/ 452202 h 494617"/>
                  <a:gd name="connsiteX625" fmla="*/ 569533 w 1426154"/>
                  <a:gd name="connsiteY625" fmla="*/ 451574 h 494617"/>
                  <a:gd name="connsiteX626" fmla="*/ 577054 w 1426154"/>
                  <a:gd name="connsiteY626" fmla="*/ 450945 h 494617"/>
                  <a:gd name="connsiteX627" fmla="*/ 584551 w 1426154"/>
                  <a:gd name="connsiteY627" fmla="*/ 450292 h 494617"/>
                  <a:gd name="connsiteX628" fmla="*/ 592071 w 1426154"/>
                  <a:gd name="connsiteY628" fmla="*/ 449663 h 494617"/>
                  <a:gd name="connsiteX629" fmla="*/ 599592 w 1426154"/>
                  <a:gd name="connsiteY629" fmla="*/ 449011 h 494617"/>
                  <a:gd name="connsiteX630" fmla="*/ 604742 w 1426154"/>
                  <a:gd name="connsiteY630" fmla="*/ 448551 h 494617"/>
                  <a:gd name="connsiteX631" fmla="*/ 610885 w 1426154"/>
                  <a:gd name="connsiteY631" fmla="*/ 447995 h 494617"/>
                  <a:gd name="connsiteX632" fmla="*/ 618381 w 1426154"/>
                  <a:gd name="connsiteY632" fmla="*/ 447342 h 494617"/>
                  <a:gd name="connsiteX633" fmla="*/ 625902 w 1426154"/>
                  <a:gd name="connsiteY633" fmla="*/ 446665 h 494617"/>
                  <a:gd name="connsiteX634" fmla="*/ 633422 w 1426154"/>
                  <a:gd name="connsiteY634" fmla="*/ 445988 h 494617"/>
                  <a:gd name="connsiteX635" fmla="*/ 640943 w 1426154"/>
                  <a:gd name="connsiteY635" fmla="*/ 445311 h 494617"/>
                  <a:gd name="connsiteX636" fmla="*/ 648463 w 1426154"/>
                  <a:gd name="connsiteY636" fmla="*/ 444633 h 494617"/>
                  <a:gd name="connsiteX637" fmla="*/ 655984 w 1426154"/>
                  <a:gd name="connsiteY637" fmla="*/ 443932 h 494617"/>
                  <a:gd name="connsiteX638" fmla="*/ 663480 w 1426154"/>
                  <a:gd name="connsiteY638" fmla="*/ 443255 h 494617"/>
                  <a:gd name="connsiteX639" fmla="*/ 671001 w 1426154"/>
                  <a:gd name="connsiteY639" fmla="*/ 442554 h 494617"/>
                  <a:gd name="connsiteX640" fmla="*/ 678521 w 1426154"/>
                  <a:gd name="connsiteY640" fmla="*/ 441852 h 494617"/>
                  <a:gd name="connsiteX641" fmla="*/ 684229 w 1426154"/>
                  <a:gd name="connsiteY641" fmla="*/ 441345 h 494617"/>
                  <a:gd name="connsiteX642" fmla="*/ 689790 w 1426154"/>
                  <a:gd name="connsiteY642" fmla="*/ 440813 h 494617"/>
                  <a:gd name="connsiteX643" fmla="*/ 701059 w 1426154"/>
                  <a:gd name="connsiteY643" fmla="*/ 439749 h 494617"/>
                  <a:gd name="connsiteX644" fmla="*/ 708579 w 1426154"/>
                  <a:gd name="connsiteY644" fmla="*/ 439023 h 494617"/>
                  <a:gd name="connsiteX645" fmla="*/ 719849 w 1426154"/>
                  <a:gd name="connsiteY645" fmla="*/ 437935 h 494617"/>
                  <a:gd name="connsiteX646" fmla="*/ 731117 w 1426154"/>
                  <a:gd name="connsiteY646" fmla="*/ 436847 h 494617"/>
                  <a:gd name="connsiteX647" fmla="*/ 738614 w 1426154"/>
                  <a:gd name="connsiteY647" fmla="*/ 436097 h 494617"/>
                  <a:gd name="connsiteX648" fmla="*/ 749882 w 1426154"/>
                  <a:gd name="connsiteY648" fmla="*/ 435009 h 494617"/>
                  <a:gd name="connsiteX649" fmla="*/ 757403 w 1426154"/>
                  <a:gd name="connsiteY649" fmla="*/ 434259 h 494617"/>
                  <a:gd name="connsiteX650" fmla="*/ 764924 w 1426154"/>
                  <a:gd name="connsiteY650" fmla="*/ 433558 h 494617"/>
                  <a:gd name="connsiteX651" fmla="*/ 779965 w 1426154"/>
                  <a:gd name="connsiteY651" fmla="*/ 432252 h 494617"/>
                  <a:gd name="connsiteX652" fmla="*/ 795006 w 1426154"/>
                  <a:gd name="connsiteY652" fmla="*/ 430922 h 494617"/>
                  <a:gd name="connsiteX653" fmla="*/ 802502 w 1426154"/>
                  <a:gd name="connsiteY653" fmla="*/ 430245 h 494617"/>
                  <a:gd name="connsiteX654" fmla="*/ 810023 w 1426154"/>
                  <a:gd name="connsiteY654" fmla="*/ 429520 h 494617"/>
                  <a:gd name="connsiteX655" fmla="*/ 817543 w 1426154"/>
                  <a:gd name="connsiteY655" fmla="*/ 428746 h 494617"/>
                  <a:gd name="connsiteX656" fmla="*/ 825040 w 1426154"/>
                  <a:gd name="connsiteY656" fmla="*/ 427972 h 494617"/>
                  <a:gd name="connsiteX657" fmla="*/ 832560 w 1426154"/>
                  <a:gd name="connsiteY657" fmla="*/ 427198 h 49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426154" h="494617">
                    <a:moveTo>
                      <a:pt x="834181" y="427029"/>
                    </a:moveTo>
                    <a:lnTo>
                      <a:pt x="840057" y="426352"/>
                    </a:lnTo>
                    <a:lnTo>
                      <a:pt x="847360" y="425481"/>
                    </a:lnTo>
                    <a:lnTo>
                      <a:pt x="862522" y="423619"/>
                    </a:lnTo>
                    <a:lnTo>
                      <a:pt x="870018" y="422676"/>
                    </a:lnTo>
                    <a:lnTo>
                      <a:pt x="877515" y="421757"/>
                    </a:lnTo>
                    <a:lnTo>
                      <a:pt x="885011" y="420814"/>
                    </a:lnTo>
                    <a:lnTo>
                      <a:pt x="892483" y="419871"/>
                    </a:lnTo>
                    <a:lnTo>
                      <a:pt x="899980" y="418928"/>
                    </a:lnTo>
                    <a:lnTo>
                      <a:pt x="907452" y="417985"/>
                    </a:lnTo>
                    <a:lnTo>
                      <a:pt x="912990" y="417284"/>
                    </a:lnTo>
                    <a:lnTo>
                      <a:pt x="918697" y="416558"/>
                    </a:lnTo>
                    <a:lnTo>
                      <a:pt x="929941" y="415204"/>
                    </a:lnTo>
                    <a:lnTo>
                      <a:pt x="941186" y="413850"/>
                    </a:lnTo>
                    <a:lnTo>
                      <a:pt x="948368" y="413028"/>
                    </a:lnTo>
                    <a:lnTo>
                      <a:pt x="956179" y="412109"/>
                    </a:lnTo>
                    <a:lnTo>
                      <a:pt x="963651" y="411214"/>
                    </a:lnTo>
                    <a:lnTo>
                      <a:pt x="971147" y="410319"/>
                    </a:lnTo>
                    <a:lnTo>
                      <a:pt x="978644" y="409400"/>
                    </a:lnTo>
                    <a:lnTo>
                      <a:pt x="986140" y="408482"/>
                    </a:lnTo>
                    <a:lnTo>
                      <a:pt x="1004857" y="406160"/>
                    </a:lnTo>
                    <a:lnTo>
                      <a:pt x="1012353" y="405217"/>
                    </a:lnTo>
                    <a:lnTo>
                      <a:pt x="1023598" y="403814"/>
                    </a:lnTo>
                    <a:lnTo>
                      <a:pt x="1025363" y="396511"/>
                    </a:lnTo>
                    <a:lnTo>
                      <a:pt x="1025339" y="391119"/>
                    </a:lnTo>
                    <a:lnTo>
                      <a:pt x="1025290" y="386742"/>
                    </a:lnTo>
                    <a:lnTo>
                      <a:pt x="1025218" y="381688"/>
                    </a:lnTo>
                    <a:lnTo>
                      <a:pt x="1025049" y="372281"/>
                    </a:lnTo>
                    <a:lnTo>
                      <a:pt x="1024928" y="367566"/>
                    </a:lnTo>
                    <a:lnTo>
                      <a:pt x="1024879" y="363165"/>
                    </a:lnTo>
                    <a:lnTo>
                      <a:pt x="1024202" y="358231"/>
                    </a:lnTo>
                    <a:lnTo>
                      <a:pt x="1024928" y="353419"/>
                    </a:lnTo>
                    <a:lnTo>
                      <a:pt x="1027975" y="350275"/>
                    </a:lnTo>
                    <a:lnTo>
                      <a:pt x="1031602" y="346019"/>
                    </a:lnTo>
                    <a:lnTo>
                      <a:pt x="1035060" y="343287"/>
                    </a:lnTo>
                    <a:lnTo>
                      <a:pt x="1039243" y="346527"/>
                    </a:lnTo>
                    <a:lnTo>
                      <a:pt x="1043210" y="347857"/>
                    </a:lnTo>
                    <a:lnTo>
                      <a:pt x="1050585" y="346285"/>
                    </a:lnTo>
                    <a:lnTo>
                      <a:pt x="1056751" y="344109"/>
                    </a:lnTo>
                    <a:lnTo>
                      <a:pt x="1060524" y="340893"/>
                    </a:lnTo>
                    <a:lnTo>
                      <a:pt x="1064610" y="337822"/>
                    </a:lnTo>
                    <a:lnTo>
                      <a:pt x="1066666" y="334025"/>
                    </a:lnTo>
                    <a:lnTo>
                      <a:pt x="1066134" y="329648"/>
                    </a:lnTo>
                    <a:lnTo>
                      <a:pt x="1065384" y="325513"/>
                    </a:lnTo>
                    <a:lnTo>
                      <a:pt x="1066110" y="319927"/>
                    </a:lnTo>
                    <a:lnTo>
                      <a:pt x="1068117" y="315284"/>
                    </a:lnTo>
                    <a:lnTo>
                      <a:pt x="1066207" y="310472"/>
                    </a:lnTo>
                    <a:lnTo>
                      <a:pt x="1067053" y="305660"/>
                    </a:lnTo>
                    <a:lnTo>
                      <a:pt x="1070269" y="300823"/>
                    </a:lnTo>
                    <a:lnTo>
                      <a:pt x="1074549" y="296930"/>
                    </a:lnTo>
                    <a:lnTo>
                      <a:pt x="1078031" y="293907"/>
                    </a:lnTo>
                    <a:lnTo>
                      <a:pt x="1081513" y="291562"/>
                    </a:lnTo>
                    <a:lnTo>
                      <a:pt x="1083182" y="287668"/>
                    </a:lnTo>
                    <a:lnTo>
                      <a:pt x="1086326" y="282590"/>
                    </a:lnTo>
                    <a:lnTo>
                      <a:pt x="1090848" y="281454"/>
                    </a:lnTo>
                    <a:lnTo>
                      <a:pt x="1095104" y="279688"/>
                    </a:lnTo>
                    <a:lnTo>
                      <a:pt x="1098417" y="276037"/>
                    </a:lnTo>
                    <a:lnTo>
                      <a:pt x="1101706" y="272869"/>
                    </a:lnTo>
                    <a:lnTo>
                      <a:pt x="1107582" y="269895"/>
                    </a:lnTo>
                    <a:lnTo>
                      <a:pt x="1112515" y="268395"/>
                    </a:lnTo>
                    <a:lnTo>
                      <a:pt x="1119310" y="267356"/>
                    </a:lnTo>
                    <a:lnTo>
                      <a:pt x="1123711" y="267332"/>
                    </a:lnTo>
                    <a:lnTo>
                      <a:pt x="1128741" y="264623"/>
                    </a:lnTo>
                    <a:lnTo>
                      <a:pt x="1133795" y="265711"/>
                    </a:lnTo>
                    <a:lnTo>
                      <a:pt x="1138341" y="266364"/>
                    </a:lnTo>
                    <a:lnTo>
                      <a:pt x="1144097" y="264986"/>
                    </a:lnTo>
                    <a:lnTo>
                      <a:pt x="1149634" y="263269"/>
                    </a:lnTo>
                    <a:lnTo>
                      <a:pt x="1152827" y="259013"/>
                    </a:lnTo>
                    <a:lnTo>
                      <a:pt x="1155607" y="254975"/>
                    </a:lnTo>
                    <a:lnTo>
                      <a:pt x="1159549" y="252605"/>
                    </a:lnTo>
                    <a:lnTo>
                      <a:pt x="1163394" y="250598"/>
                    </a:lnTo>
                    <a:lnTo>
                      <a:pt x="1166368" y="247236"/>
                    </a:lnTo>
                    <a:lnTo>
                      <a:pt x="1169802" y="244721"/>
                    </a:lnTo>
                    <a:lnTo>
                      <a:pt x="1172438" y="239933"/>
                    </a:lnTo>
                    <a:lnTo>
                      <a:pt x="1176694" y="239764"/>
                    </a:lnTo>
                    <a:lnTo>
                      <a:pt x="1181506" y="236427"/>
                    </a:lnTo>
                    <a:lnTo>
                      <a:pt x="1184915" y="232775"/>
                    </a:lnTo>
                    <a:lnTo>
                      <a:pt x="1186197" y="228640"/>
                    </a:lnTo>
                    <a:lnTo>
                      <a:pt x="1187141" y="224433"/>
                    </a:lnTo>
                    <a:lnTo>
                      <a:pt x="1193355" y="223441"/>
                    </a:lnTo>
                    <a:lnTo>
                      <a:pt x="1197659" y="221748"/>
                    </a:lnTo>
                    <a:lnTo>
                      <a:pt x="1199135" y="217444"/>
                    </a:lnTo>
                    <a:lnTo>
                      <a:pt x="1202133" y="213744"/>
                    </a:lnTo>
                    <a:lnTo>
                      <a:pt x="1206945" y="212414"/>
                    </a:lnTo>
                    <a:lnTo>
                      <a:pt x="1210403" y="210093"/>
                    </a:lnTo>
                    <a:lnTo>
                      <a:pt x="1213716" y="207457"/>
                    </a:lnTo>
                    <a:lnTo>
                      <a:pt x="1221285" y="207094"/>
                    </a:lnTo>
                    <a:lnTo>
                      <a:pt x="1225396" y="207844"/>
                    </a:lnTo>
                    <a:lnTo>
                      <a:pt x="1230885" y="206659"/>
                    </a:lnTo>
                    <a:lnTo>
                      <a:pt x="1232482" y="202572"/>
                    </a:lnTo>
                    <a:lnTo>
                      <a:pt x="1234150" y="198461"/>
                    </a:lnTo>
                    <a:lnTo>
                      <a:pt x="1237729" y="193359"/>
                    </a:lnTo>
                    <a:lnTo>
                      <a:pt x="1237608" y="188813"/>
                    </a:lnTo>
                    <a:lnTo>
                      <a:pt x="1240800" y="184581"/>
                    </a:lnTo>
                    <a:lnTo>
                      <a:pt x="1239204" y="180228"/>
                    </a:lnTo>
                    <a:lnTo>
                      <a:pt x="1236326" y="175222"/>
                    </a:lnTo>
                    <a:lnTo>
                      <a:pt x="1238672" y="170749"/>
                    </a:lnTo>
                    <a:lnTo>
                      <a:pt x="1242565" y="168911"/>
                    </a:lnTo>
                    <a:lnTo>
                      <a:pt x="1248708" y="169975"/>
                    </a:lnTo>
                    <a:lnTo>
                      <a:pt x="1252166" y="172296"/>
                    </a:lnTo>
                    <a:lnTo>
                      <a:pt x="1256011" y="167436"/>
                    </a:lnTo>
                    <a:lnTo>
                      <a:pt x="1257292" y="162672"/>
                    </a:lnTo>
                    <a:lnTo>
                      <a:pt x="1258453" y="157231"/>
                    </a:lnTo>
                    <a:lnTo>
                      <a:pt x="1261717" y="152927"/>
                    </a:lnTo>
                    <a:lnTo>
                      <a:pt x="1265925" y="149033"/>
                    </a:lnTo>
                    <a:lnTo>
                      <a:pt x="1269190" y="146252"/>
                    </a:lnTo>
                    <a:lnTo>
                      <a:pt x="1272623" y="143278"/>
                    </a:lnTo>
                    <a:lnTo>
                      <a:pt x="1275961" y="140280"/>
                    </a:lnTo>
                    <a:lnTo>
                      <a:pt x="1280870" y="138321"/>
                    </a:lnTo>
                    <a:lnTo>
                      <a:pt x="1285053" y="140618"/>
                    </a:lnTo>
                    <a:lnTo>
                      <a:pt x="1288511" y="143133"/>
                    </a:lnTo>
                    <a:lnTo>
                      <a:pt x="1286432" y="147776"/>
                    </a:lnTo>
                    <a:lnTo>
                      <a:pt x="1286408" y="153193"/>
                    </a:lnTo>
                    <a:lnTo>
                      <a:pt x="1286818" y="157642"/>
                    </a:lnTo>
                    <a:lnTo>
                      <a:pt x="1291655" y="158682"/>
                    </a:lnTo>
                    <a:lnTo>
                      <a:pt x="1297217" y="157618"/>
                    </a:lnTo>
                    <a:lnTo>
                      <a:pt x="1300650" y="155200"/>
                    </a:lnTo>
                    <a:lnTo>
                      <a:pt x="1304011" y="152636"/>
                    </a:lnTo>
                    <a:lnTo>
                      <a:pt x="1307397" y="149783"/>
                    </a:lnTo>
                    <a:lnTo>
                      <a:pt x="1310637" y="146132"/>
                    </a:lnTo>
                    <a:lnTo>
                      <a:pt x="1313564" y="140376"/>
                    </a:lnTo>
                    <a:lnTo>
                      <a:pt x="1315571" y="134911"/>
                    </a:lnTo>
                    <a:lnTo>
                      <a:pt x="1317578" y="129905"/>
                    </a:lnTo>
                    <a:lnTo>
                      <a:pt x="1321108" y="124658"/>
                    </a:lnTo>
                    <a:lnTo>
                      <a:pt x="1324373" y="121998"/>
                    </a:lnTo>
                    <a:lnTo>
                      <a:pt x="1329016" y="118782"/>
                    </a:lnTo>
                    <a:lnTo>
                      <a:pt x="1332934" y="117089"/>
                    </a:lnTo>
                    <a:lnTo>
                      <a:pt x="1338423" y="115662"/>
                    </a:lnTo>
                    <a:lnTo>
                      <a:pt x="1343477" y="113317"/>
                    </a:lnTo>
                    <a:lnTo>
                      <a:pt x="1346693" y="110366"/>
                    </a:lnTo>
                    <a:lnTo>
                      <a:pt x="1353004" y="109520"/>
                    </a:lnTo>
                    <a:lnTo>
                      <a:pt x="1357816" y="109859"/>
                    </a:lnTo>
                    <a:lnTo>
                      <a:pt x="1362048" y="111866"/>
                    </a:lnTo>
                    <a:lnTo>
                      <a:pt x="1364587" y="117016"/>
                    </a:lnTo>
                    <a:lnTo>
                      <a:pt x="1369134" y="116533"/>
                    </a:lnTo>
                    <a:lnTo>
                      <a:pt x="1373656" y="114235"/>
                    </a:lnTo>
                    <a:lnTo>
                      <a:pt x="1377936" y="111624"/>
                    </a:lnTo>
                    <a:lnTo>
                      <a:pt x="1381974" y="106642"/>
                    </a:lnTo>
                    <a:lnTo>
                      <a:pt x="1383885" y="101274"/>
                    </a:lnTo>
                    <a:lnTo>
                      <a:pt x="1384804" y="96389"/>
                    </a:lnTo>
                    <a:lnTo>
                      <a:pt x="1386158" y="91456"/>
                    </a:lnTo>
                    <a:lnTo>
                      <a:pt x="1388189" y="86402"/>
                    </a:lnTo>
                    <a:lnTo>
                      <a:pt x="1390317" y="81348"/>
                    </a:lnTo>
                    <a:lnTo>
                      <a:pt x="1392880" y="76246"/>
                    </a:lnTo>
                    <a:lnTo>
                      <a:pt x="1395202" y="72449"/>
                    </a:lnTo>
                    <a:lnTo>
                      <a:pt x="1398805" y="67226"/>
                    </a:lnTo>
                    <a:lnTo>
                      <a:pt x="1401876" y="61519"/>
                    </a:lnTo>
                    <a:lnTo>
                      <a:pt x="1406422" y="56949"/>
                    </a:lnTo>
                    <a:lnTo>
                      <a:pt x="1412395" y="55594"/>
                    </a:lnTo>
                    <a:lnTo>
                      <a:pt x="1417812" y="57940"/>
                    </a:lnTo>
                    <a:lnTo>
                      <a:pt x="1423543" y="57843"/>
                    </a:lnTo>
                    <a:lnTo>
                      <a:pt x="1422358" y="52837"/>
                    </a:lnTo>
                    <a:lnTo>
                      <a:pt x="1420424" y="48412"/>
                    </a:lnTo>
                    <a:lnTo>
                      <a:pt x="1421149" y="43552"/>
                    </a:lnTo>
                    <a:lnTo>
                      <a:pt x="1423011" y="38522"/>
                    </a:lnTo>
                    <a:lnTo>
                      <a:pt x="1424148" y="34048"/>
                    </a:lnTo>
                    <a:lnTo>
                      <a:pt x="1424413" y="29526"/>
                    </a:lnTo>
                    <a:lnTo>
                      <a:pt x="1424728" y="25294"/>
                    </a:lnTo>
                    <a:lnTo>
                      <a:pt x="1423857" y="20168"/>
                    </a:lnTo>
                    <a:lnTo>
                      <a:pt x="1422697" y="15863"/>
                    </a:lnTo>
                    <a:lnTo>
                      <a:pt x="1422551" y="10156"/>
                    </a:lnTo>
                    <a:lnTo>
                      <a:pt x="1423229" y="5296"/>
                    </a:lnTo>
                    <a:lnTo>
                      <a:pt x="1426155" y="460"/>
                    </a:lnTo>
                    <a:lnTo>
                      <a:pt x="1420254" y="0"/>
                    </a:lnTo>
                    <a:lnTo>
                      <a:pt x="1412927" y="943"/>
                    </a:lnTo>
                    <a:lnTo>
                      <a:pt x="1408623" y="1499"/>
                    </a:lnTo>
                    <a:lnTo>
                      <a:pt x="1403472" y="2031"/>
                    </a:lnTo>
                    <a:lnTo>
                      <a:pt x="1398273" y="2781"/>
                    </a:lnTo>
                    <a:lnTo>
                      <a:pt x="1390946" y="3651"/>
                    </a:lnTo>
                    <a:lnTo>
                      <a:pt x="1386206" y="4232"/>
                    </a:lnTo>
                    <a:lnTo>
                      <a:pt x="1381128" y="4982"/>
                    </a:lnTo>
                    <a:lnTo>
                      <a:pt x="1379871" y="9334"/>
                    </a:lnTo>
                    <a:lnTo>
                      <a:pt x="1373366" y="11099"/>
                    </a:lnTo>
                    <a:lnTo>
                      <a:pt x="1362435" y="12961"/>
                    </a:lnTo>
                    <a:lnTo>
                      <a:pt x="1357792" y="13977"/>
                    </a:lnTo>
                    <a:lnTo>
                      <a:pt x="1347805" y="14993"/>
                    </a:lnTo>
                    <a:lnTo>
                      <a:pt x="1340478" y="15936"/>
                    </a:lnTo>
                    <a:lnTo>
                      <a:pt x="1329475" y="17363"/>
                    </a:lnTo>
                    <a:lnTo>
                      <a:pt x="1322172" y="18451"/>
                    </a:lnTo>
                    <a:lnTo>
                      <a:pt x="1316248" y="19152"/>
                    </a:lnTo>
                    <a:lnTo>
                      <a:pt x="1311653" y="19563"/>
                    </a:lnTo>
                    <a:lnTo>
                      <a:pt x="1307494" y="20240"/>
                    </a:lnTo>
                    <a:lnTo>
                      <a:pt x="1300191" y="21280"/>
                    </a:lnTo>
                    <a:lnTo>
                      <a:pt x="1294339" y="22320"/>
                    </a:lnTo>
                    <a:lnTo>
                      <a:pt x="1289237" y="22634"/>
                    </a:lnTo>
                    <a:lnTo>
                      <a:pt x="1281934" y="24037"/>
                    </a:lnTo>
                    <a:lnTo>
                      <a:pt x="1270955" y="25657"/>
                    </a:lnTo>
                    <a:lnTo>
                      <a:pt x="1263652" y="26721"/>
                    </a:lnTo>
                    <a:lnTo>
                      <a:pt x="1256325" y="27785"/>
                    </a:lnTo>
                    <a:lnTo>
                      <a:pt x="1249022" y="28873"/>
                    </a:lnTo>
                    <a:lnTo>
                      <a:pt x="1241912" y="30227"/>
                    </a:lnTo>
                    <a:lnTo>
                      <a:pt x="1234441" y="31267"/>
                    </a:lnTo>
                    <a:lnTo>
                      <a:pt x="1227138" y="32380"/>
                    </a:lnTo>
                    <a:lnTo>
                      <a:pt x="1219835" y="33613"/>
                    </a:lnTo>
                    <a:lnTo>
                      <a:pt x="1212507" y="34459"/>
                    </a:lnTo>
                    <a:lnTo>
                      <a:pt x="1207912" y="35112"/>
                    </a:lnTo>
                    <a:lnTo>
                      <a:pt x="1201504" y="35862"/>
                    </a:lnTo>
                    <a:lnTo>
                      <a:pt x="1194975" y="36733"/>
                    </a:lnTo>
                    <a:lnTo>
                      <a:pt x="1190502" y="37240"/>
                    </a:lnTo>
                    <a:lnTo>
                      <a:pt x="1183513" y="38183"/>
                    </a:lnTo>
                    <a:lnTo>
                      <a:pt x="1176742" y="39030"/>
                    </a:lnTo>
                    <a:lnTo>
                      <a:pt x="1172341" y="39683"/>
                    </a:lnTo>
                    <a:lnTo>
                      <a:pt x="1164845" y="40481"/>
                    </a:lnTo>
                    <a:lnTo>
                      <a:pt x="1158557" y="41545"/>
                    </a:lnTo>
                    <a:lnTo>
                      <a:pt x="1154036" y="40698"/>
                    </a:lnTo>
                    <a:lnTo>
                      <a:pt x="1148377" y="41665"/>
                    </a:lnTo>
                    <a:lnTo>
                      <a:pt x="1143661" y="42246"/>
                    </a:lnTo>
                    <a:lnTo>
                      <a:pt x="1135415" y="43406"/>
                    </a:lnTo>
                    <a:lnTo>
                      <a:pt x="1128257" y="44471"/>
                    </a:lnTo>
                    <a:lnTo>
                      <a:pt x="1120785" y="45462"/>
                    </a:lnTo>
                    <a:lnTo>
                      <a:pt x="1115949" y="46067"/>
                    </a:lnTo>
                    <a:lnTo>
                      <a:pt x="1110145" y="47010"/>
                    </a:lnTo>
                    <a:lnTo>
                      <a:pt x="1104656" y="47880"/>
                    </a:lnTo>
                    <a:lnTo>
                      <a:pt x="1100182" y="48267"/>
                    </a:lnTo>
                    <a:lnTo>
                      <a:pt x="1095177" y="48968"/>
                    </a:lnTo>
                    <a:lnTo>
                      <a:pt x="1090534" y="49307"/>
                    </a:lnTo>
                    <a:lnTo>
                      <a:pt x="1087849" y="53321"/>
                    </a:lnTo>
                    <a:lnTo>
                      <a:pt x="1083642" y="53926"/>
                    </a:lnTo>
                    <a:lnTo>
                      <a:pt x="1077258" y="54506"/>
                    </a:lnTo>
                    <a:lnTo>
                      <a:pt x="1070342" y="55256"/>
                    </a:lnTo>
                    <a:lnTo>
                      <a:pt x="1062579" y="56223"/>
                    </a:lnTo>
                    <a:lnTo>
                      <a:pt x="1055228" y="56949"/>
                    </a:lnTo>
                    <a:lnTo>
                      <a:pt x="1048529" y="57698"/>
                    </a:lnTo>
                    <a:lnTo>
                      <a:pt x="1044201" y="58182"/>
                    </a:lnTo>
                    <a:lnTo>
                      <a:pt x="1039389" y="58690"/>
                    </a:lnTo>
                    <a:lnTo>
                      <a:pt x="1033851" y="59729"/>
                    </a:lnTo>
                    <a:lnTo>
                      <a:pt x="1029499" y="59609"/>
                    </a:lnTo>
                    <a:lnTo>
                      <a:pt x="1024541" y="60140"/>
                    </a:lnTo>
                    <a:lnTo>
                      <a:pt x="1018423" y="60406"/>
                    </a:lnTo>
                    <a:lnTo>
                      <a:pt x="1011047" y="61084"/>
                    </a:lnTo>
                    <a:lnTo>
                      <a:pt x="1006332" y="61446"/>
                    </a:lnTo>
                    <a:lnTo>
                      <a:pt x="1000504" y="62341"/>
                    </a:lnTo>
                    <a:lnTo>
                      <a:pt x="996320" y="62390"/>
                    </a:lnTo>
                    <a:lnTo>
                      <a:pt x="988994" y="63405"/>
                    </a:lnTo>
                    <a:lnTo>
                      <a:pt x="981642" y="64131"/>
                    </a:lnTo>
                    <a:lnTo>
                      <a:pt x="976032" y="64977"/>
                    </a:lnTo>
                    <a:lnTo>
                      <a:pt x="970639" y="65388"/>
                    </a:lnTo>
                    <a:lnTo>
                      <a:pt x="965585" y="65799"/>
                    </a:lnTo>
                    <a:lnTo>
                      <a:pt x="959588" y="66379"/>
                    </a:lnTo>
                    <a:lnTo>
                      <a:pt x="952237" y="67153"/>
                    </a:lnTo>
                    <a:lnTo>
                      <a:pt x="945079" y="68072"/>
                    </a:lnTo>
                    <a:lnTo>
                      <a:pt x="937535" y="68628"/>
                    </a:lnTo>
                    <a:lnTo>
                      <a:pt x="931174" y="69547"/>
                    </a:lnTo>
                    <a:lnTo>
                      <a:pt x="922856" y="70273"/>
                    </a:lnTo>
                    <a:lnTo>
                      <a:pt x="917342" y="70829"/>
                    </a:lnTo>
                    <a:lnTo>
                      <a:pt x="912458" y="71409"/>
                    </a:lnTo>
                    <a:lnTo>
                      <a:pt x="908129" y="71506"/>
                    </a:lnTo>
                    <a:lnTo>
                      <a:pt x="902906" y="71651"/>
                    </a:lnTo>
                    <a:lnTo>
                      <a:pt x="897078" y="71917"/>
                    </a:lnTo>
                    <a:lnTo>
                      <a:pt x="892435" y="72062"/>
                    </a:lnTo>
                    <a:lnTo>
                      <a:pt x="885882" y="72256"/>
                    </a:lnTo>
                    <a:lnTo>
                      <a:pt x="878482" y="72497"/>
                    </a:lnTo>
                    <a:lnTo>
                      <a:pt x="874177" y="72691"/>
                    </a:lnTo>
                    <a:lnTo>
                      <a:pt x="867407" y="73223"/>
                    </a:lnTo>
                    <a:lnTo>
                      <a:pt x="860055" y="73900"/>
                    </a:lnTo>
                    <a:lnTo>
                      <a:pt x="853913" y="74142"/>
                    </a:lnTo>
                    <a:lnTo>
                      <a:pt x="849004" y="74867"/>
                    </a:lnTo>
                    <a:lnTo>
                      <a:pt x="842983" y="75351"/>
                    </a:lnTo>
                    <a:lnTo>
                      <a:pt x="837977" y="75931"/>
                    </a:lnTo>
                    <a:lnTo>
                      <a:pt x="830602" y="76439"/>
                    </a:lnTo>
                    <a:lnTo>
                      <a:pt x="823976" y="77237"/>
                    </a:lnTo>
                    <a:lnTo>
                      <a:pt x="819599" y="77793"/>
                    </a:lnTo>
                    <a:lnTo>
                      <a:pt x="813989" y="78543"/>
                    </a:lnTo>
                    <a:lnTo>
                      <a:pt x="808572" y="78737"/>
                    </a:lnTo>
                    <a:lnTo>
                      <a:pt x="797521" y="79655"/>
                    </a:lnTo>
                    <a:lnTo>
                      <a:pt x="790557" y="80526"/>
                    </a:lnTo>
                    <a:lnTo>
                      <a:pt x="782866" y="81300"/>
                    </a:lnTo>
                    <a:lnTo>
                      <a:pt x="778296" y="81928"/>
                    </a:lnTo>
                    <a:lnTo>
                      <a:pt x="771791" y="82267"/>
                    </a:lnTo>
                    <a:lnTo>
                      <a:pt x="764416" y="82775"/>
                    </a:lnTo>
                    <a:lnTo>
                      <a:pt x="758830" y="83404"/>
                    </a:lnTo>
                    <a:lnTo>
                      <a:pt x="753413" y="83984"/>
                    </a:lnTo>
                    <a:lnTo>
                      <a:pt x="742314" y="84492"/>
                    </a:lnTo>
                    <a:lnTo>
                      <a:pt x="737381" y="85096"/>
                    </a:lnTo>
                    <a:lnTo>
                      <a:pt x="731311" y="85701"/>
                    </a:lnTo>
                    <a:lnTo>
                      <a:pt x="726305" y="86184"/>
                    </a:lnTo>
                    <a:lnTo>
                      <a:pt x="720961" y="86571"/>
                    </a:lnTo>
                    <a:lnTo>
                      <a:pt x="716608" y="87103"/>
                    </a:lnTo>
                    <a:lnTo>
                      <a:pt x="709184" y="87224"/>
                    </a:lnTo>
                    <a:lnTo>
                      <a:pt x="701978" y="87660"/>
                    </a:lnTo>
                    <a:lnTo>
                      <a:pt x="694409" y="87926"/>
                    </a:lnTo>
                    <a:lnTo>
                      <a:pt x="683334" y="88506"/>
                    </a:lnTo>
                    <a:lnTo>
                      <a:pt x="675958" y="88844"/>
                    </a:lnTo>
                    <a:lnTo>
                      <a:pt x="668559" y="89159"/>
                    </a:lnTo>
                    <a:lnTo>
                      <a:pt x="661159" y="89497"/>
                    </a:lnTo>
                    <a:lnTo>
                      <a:pt x="656202" y="89715"/>
                    </a:lnTo>
                    <a:lnTo>
                      <a:pt x="651365" y="89933"/>
                    </a:lnTo>
                    <a:lnTo>
                      <a:pt x="646335" y="89715"/>
                    </a:lnTo>
                    <a:lnTo>
                      <a:pt x="638960" y="90005"/>
                    </a:lnTo>
                    <a:lnTo>
                      <a:pt x="632697" y="90537"/>
                    </a:lnTo>
                    <a:lnTo>
                      <a:pt x="627909" y="90972"/>
                    </a:lnTo>
                    <a:lnTo>
                      <a:pt x="620582" y="91795"/>
                    </a:lnTo>
                    <a:lnTo>
                      <a:pt x="609579" y="93100"/>
                    </a:lnTo>
                    <a:lnTo>
                      <a:pt x="604017" y="93729"/>
                    </a:lnTo>
                    <a:lnTo>
                      <a:pt x="598455" y="93028"/>
                    </a:lnTo>
                    <a:lnTo>
                      <a:pt x="591128" y="94044"/>
                    </a:lnTo>
                    <a:lnTo>
                      <a:pt x="583801" y="95059"/>
                    </a:lnTo>
                    <a:lnTo>
                      <a:pt x="576498" y="96075"/>
                    </a:lnTo>
                    <a:lnTo>
                      <a:pt x="571516" y="96752"/>
                    </a:lnTo>
                    <a:lnTo>
                      <a:pt x="565930" y="97115"/>
                    </a:lnTo>
                    <a:lnTo>
                      <a:pt x="561021" y="97816"/>
                    </a:lnTo>
                    <a:lnTo>
                      <a:pt x="554904" y="98711"/>
                    </a:lnTo>
                    <a:lnTo>
                      <a:pt x="547189" y="99847"/>
                    </a:lnTo>
                    <a:lnTo>
                      <a:pt x="539862" y="100887"/>
                    </a:lnTo>
                    <a:lnTo>
                      <a:pt x="534954" y="101613"/>
                    </a:lnTo>
                    <a:lnTo>
                      <a:pt x="528908" y="102483"/>
                    </a:lnTo>
                    <a:lnTo>
                      <a:pt x="524386" y="103136"/>
                    </a:lnTo>
                    <a:lnTo>
                      <a:pt x="518074" y="104055"/>
                    </a:lnTo>
                    <a:lnTo>
                      <a:pt x="508861" y="104926"/>
                    </a:lnTo>
                    <a:lnTo>
                      <a:pt x="503202" y="105216"/>
                    </a:lnTo>
                    <a:lnTo>
                      <a:pt x="495803" y="105603"/>
                    </a:lnTo>
                    <a:lnTo>
                      <a:pt x="488427" y="106062"/>
                    </a:lnTo>
                    <a:lnTo>
                      <a:pt x="481100" y="106739"/>
                    </a:lnTo>
                    <a:lnTo>
                      <a:pt x="473749" y="107513"/>
                    </a:lnTo>
                    <a:lnTo>
                      <a:pt x="469058" y="107972"/>
                    </a:lnTo>
                    <a:lnTo>
                      <a:pt x="459070" y="109254"/>
                    </a:lnTo>
                    <a:lnTo>
                      <a:pt x="451743" y="110052"/>
                    </a:lnTo>
                    <a:lnTo>
                      <a:pt x="444392" y="110778"/>
                    </a:lnTo>
                    <a:lnTo>
                      <a:pt x="437041" y="111600"/>
                    </a:lnTo>
                    <a:lnTo>
                      <a:pt x="430100" y="112398"/>
                    </a:lnTo>
                    <a:lnTo>
                      <a:pt x="422362" y="113292"/>
                    </a:lnTo>
                    <a:lnTo>
                      <a:pt x="415035" y="114163"/>
                    </a:lnTo>
                    <a:lnTo>
                      <a:pt x="407684" y="115009"/>
                    </a:lnTo>
                    <a:lnTo>
                      <a:pt x="400356" y="115880"/>
                    </a:lnTo>
                    <a:lnTo>
                      <a:pt x="393005" y="116726"/>
                    </a:lnTo>
                    <a:lnTo>
                      <a:pt x="391796" y="110874"/>
                    </a:lnTo>
                    <a:lnTo>
                      <a:pt x="385025" y="110052"/>
                    </a:lnTo>
                    <a:lnTo>
                      <a:pt x="378206" y="110028"/>
                    </a:lnTo>
                    <a:lnTo>
                      <a:pt x="373926" y="110028"/>
                    </a:lnTo>
                    <a:lnTo>
                      <a:pt x="359102" y="109979"/>
                    </a:lnTo>
                    <a:lnTo>
                      <a:pt x="355064" y="111576"/>
                    </a:lnTo>
                    <a:lnTo>
                      <a:pt x="356345" y="116581"/>
                    </a:lnTo>
                    <a:lnTo>
                      <a:pt x="357869" y="121151"/>
                    </a:lnTo>
                    <a:lnTo>
                      <a:pt x="359392" y="125722"/>
                    </a:lnTo>
                    <a:lnTo>
                      <a:pt x="360988" y="130292"/>
                    </a:lnTo>
                    <a:lnTo>
                      <a:pt x="362173" y="134548"/>
                    </a:lnTo>
                    <a:lnTo>
                      <a:pt x="362778" y="139554"/>
                    </a:lnTo>
                    <a:lnTo>
                      <a:pt x="362585" y="144270"/>
                    </a:lnTo>
                    <a:lnTo>
                      <a:pt x="362294" y="149009"/>
                    </a:lnTo>
                    <a:lnTo>
                      <a:pt x="362053" y="153725"/>
                    </a:lnTo>
                    <a:lnTo>
                      <a:pt x="362415" y="158392"/>
                    </a:lnTo>
                    <a:lnTo>
                      <a:pt x="363286" y="163035"/>
                    </a:lnTo>
                    <a:lnTo>
                      <a:pt x="367638" y="167267"/>
                    </a:lnTo>
                    <a:lnTo>
                      <a:pt x="371846" y="171716"/>
                    </a:lnTo>
                    <a:lnTo>
                      <a:pt x="375135" y="176141"/>
                    </a:lnTo>
                    <a:lnTo>
                      <a:pt x="377843" y="179865"/>
                    </a:lnTo>
                    <a:lnTo>
                      <a:pt x="380285" y="184992"/>
                    </a:lnTo>
                    <a:lnTo>
                      <a:pt x="382123" y="189659"/>
                    </a:lnTo>
                    <a:lnTo>
                      <a:pt x="383671" y="194229"/>
                    </a:lnTo>
                    <a:lnTo>
                      <a:pt x="385098" y="198824"/>
                    </a:lnTo>
                    <a:lnTo>
                      <a:pt x="386186" y="203443"/>
                    </a:lnTo>
                    <a:lnTo>
                      <a:pt x="387032" y="208062"/>
                    </a:lnTo>
                    <a:lnTo>
                      <a:pt x="388169" y="212680"/>
                    </a:lnTo>
                    <a:lnTo>
                      <a:pt x="390249" y="217202"/>
                    </a:lnTo>
                    <a:lnTo>
                      <a:pt x="391216" y="221821"/>
                    </a:lnTo>
                    <a:lnTo>
                      <a:pt x="391240" y="226295"/>
                    </a:lnTo>
                    <a:lnTo>
                      <a:pt x="388701" y="231445"/>
                    </a:lnTo>
                    <a:lnTo>
                      <a:pt x="385436" y="236427"/>
                    </a:lnTo>
                    <a:lnTo>
                      <a:pt x="382123" y="240997"/>
                    </a:lnTo>
                    <a:lnTo>
                      <a:pt x="378786" y="246390"/>
                    </a:lnTo>
                    <a:lnTo>
                      <a:pt x="374361" y="247357"/>
                    </a:lnTo>
                    <a:lnTo>
                      <a:pt x="377432" y="242932"/>
                    </a:lnTo>
                    <a:lnTo>
                      <a:pt x="380987" y="237225"/>
                    </a:lnTo>
                    <a:lnTo>
                      <a:pt x="384348" y="232993"/>
                    </a:lnTo>
                    <a:lnTo>
                      <a:pt x="387588" y="227069"/>
                    </a:lnTo>
                    <a:lnTo>
                      <a:pt x="388773" y="222861"/>
                    </a:lnTo>
                    <a:lnTo>
                      <a:pt x="385775" y="217589"/>
                    </a:lnTo>
                    <a:lnTo>
                      <a:pt x="384493" y="212994"/>
                    </a:lnTo>
                    <a:lnTo>
                      <a:pt x="383429" y="208376"/>
                    </a:lnTo>
                    <a:lnTo>
                      <a:pt x="382414" y="203757"/>
                    </a:lnTo>
                    <a:lnTo>
                      <a:pt x="381494" y="199138"/>
                    </a:lnTo>
                    <a:lnTo>
                      <a:pt x="380600" y="194520"/>
                    </a:lnTo>
                    <a:lnTo>
                      <a:pt x="378762" y="189949"/>
                    </a:lnTo>
                    <a:lnTo>
                      <a:pt x="376634" y="185766"/>
                    </a:lnTo>
                    <a:lnTo>
                      <a:pt x="374095" y="180929"/>
                    </a:lnTo>
                    <a:lnTo>
                      <a:pt x="370830" y="176504"/>
                    </a:lnTo>
                    <a:lnTo>
                      <a:pt x="366356" y="172417"/>
                    </a:lnTo>
                    <a:lnTo>
                      <a:pt x="361762" y="168210"/>
                    </a:lnTo>
                    <a:lnTo>
                      <a:pt x="360311" y="172538"/>
                    </a:lnTo>
                    <a:lnTo>
                      <a:pt x="358014" y="177326"/>
                    </a:lnTo>
                    <a:lnTo>
                      <a:pt x="357724" y="182308"/>
                    </a:lnTo>
                    <a:lnTo>
                      <a:pt x="359006" y="186902"/>
                    </a:lnTo>
                    <a:lnTo>
                      <a:pt x="360166" y="195850"/>
                    </a:lnTo>
                    <a:lnTo>
                      <a:pt x="360239" y="200444"/>
                    </a:lnTo>
                    <a:lnTo>
                      <a:pt x="355910" y="199284"/>
                    </a:lnTo>
                    <a:lnTo>
                      <a:pt x="356926" y="193456"/>
                    </a:lnTo>
                    <a:lnTo>
                      <a:pt x="356491" y="188136"/>
                    </a:lnTo>
                    <a:lnTo>
                      <a:pt x="352767" y="183493"/>
                    </a:lnTo>
                    <a:lnTo>
                      <a:pt x="353661" y="178076"/>
                    </a:lnTo>
                    <a:lnTo>
                      <a:pt x="356345" y="173022"/>
                    </a:lnTo>
                    <a:lnTo>
                      <a:pt x="357627" y="168210"/>
                    </a:lnTo>
                    <a:lnTo>
                      <a:pt x="357676" y="163494"/>
                    </a:lnTo>
                    <a:lnTo>
                      <a:pt x="357893" y="158779"/>
                    </a:lnTo>
                    <a:lnTo>
                      <a:pt x="358691" y="154015"/>
                    </a:lnTo>
                    <a:lnTo>
                      <a:pt x="360335" y="149179"/>
                    </a:lnTo>
                    <a:lnTo>
                      <a:pt x="354918" y="148719"/>
                    </a:lnTo>
                    <a:lnTo>
                      <a:pt x="348873" y="149154"/>
                    </a:lnTo>
                    <a:lnTo>
                      <a:pt x="343868" y="149517"/>
                    </a:lnTo>
                    <a:lnTo>
                      <a:pt x="336927" y="150025"/>
                    </a:lnTo>
                    <a:lnTo>
                      <a:pt x="332816" y="150605"/>
                    </a:lnTo>
                    <a:lnTo>
                      <a:pt x="325417" y="150992"/>
                    </a:lnTo>
                    <a:lnTo>
                      <a:pt x="318041" y="151379"/>
                    </a:lnTo>
                    <a:lnTo>
                      <a:pt x="310642" y="151814"/>
                    </a:lnTo>
                    <a:lnTo>
                      <a:pt x="303266" y="152274"/>
                    </a:lnTo>
                    <a:lnTo>
                      <a:pt x="295891" y="152902"/>
                    </a:lnTo>
                    <a:lnTo>
                      <a:pt x="288515" y="153580"/>
                    </a:lnTo>
                    <a:lnTo>
                      <a:pt x="283074" y="154063"/>
                    </a:lnTo>
                    <a:lnTo>
                      <a:pt x="278407" y="154474"/>
                    </a:lnTo>
                    <a:lnTo>
                      <a:pt x="273764" y="154595"/>
                    </a:lnTo>
                    <a:lnTo>
                      <a:pt x="266389" y="155030"/>
                    </a:lnTo>
                    <a:lnTo>
                      <a:pt x="261842" y="155393"/>
                    </a:lnTo>
                    <a:lnTo>
                      <a:pt x="255313" y="155901"/>
                    </a:lnTo>
                    <a:lnTo>
                      <a:pt x="247938" y="156505"/>
                    </a:lnTo>
                    <a:lnTo>
                      <a:pt x="240563" y="157014"/>
                    </a:lnTo>
                    <a:lnTo>
                      <a:pt x="233187" y="157545"/>
                    </a:lnTo>
                    <a:lnTo>
                      <a:pt x="225811" y="158053"/>
                    </a:lnTo>
                    <a:lnTo>
                      <a:pt x="218412" y="158561"/>
                    </a:lnTo>
                    <a:lnTo>
                      <a:pt x="211036" y="159045"/>
                    </a:lnTo>
                    <a:lnTo>
                      <a:pt x="196285" y="160060"/>
                    </a:lnTo>
                    <a:lnTo>
                      <a:pt x="188910" y="160568"/>
                    </a:lnTo>
                    <a:lnTo>
                      <a:pt x="182913" y="160955"/>
                    </a:lnTo>
                    <a:lnTo>
                      <a:pt x="174134" y="161342"/>
                    </a:lnTo>
                    <a:lnTo>
                      <a:pt x="166735" y="161705"/>
                    </a:lnTo>
                    <a:lnTo>
                      <a:pt x="159335" y="162043"/>
                    </a:lnTo>
                    <a:lnTo>
                      <a:pt x="151935" y="162382"/>
                    </a:lnTo>
                    <a:lnTo>
                      <a:pt x="145092" y="163083"/>
                    </a:lnTo>
                    <a:lnTo>
                      <a:pt x="140932" y="164074"/>
                    </a:lnTo>
                    <a:lnTo>
                      <a:pt x="133629" y="165453"/>
                    </a:lnTo>
                    <a:lnTo>
                      <a:pt x="130123" y="168282"/>
                    </a:lnTo>
                    <a:lnTo>
                      <a:pt x="126762" y="173578"/>
                    </a:lnTo>
                    <a:lnTo>
                      <a:pt x="123280" y="176891"/>
                    </a:lnTo>
                    <a:lnTo>
                      <a:pt x="119870" y="173941"/>
                    </a:lnTo>
                    <a:lnTo>
                      <a:pt x="121007" y="167412"/>
                    </a:lnTo>
                    <a:lnTo>
                      <a:pt x="111527" y="167557"/>
                    </a:lnTo>
                    <a:lnTo>
                      <a:pt x="114502" y="171474"/>
                    </a:lnTo>
                    <a:lnTo>
                      <a:pt x="114864" y="175609"/>
                    </a:lnTo>
                    <a:lnTo>
                      <a:pt x="111261" y="178197"/>
                    </a:lnTo>
                    <a:lnTo>
                      <a:pt x="112615" y="183493"/>
                    </a:lnTo>
                    <a:lnTo>
                      <a:pt x="115638" y="188208"/>
                    </a:lnTo>
                    <a:lnTo>
                      <a:pt x="118177" y="195705"/>
                    </a:lnTo>
                    <a:lnTo>
                      <a:pt x="116557" y="200589"/>
                    </a:lnTo>
                    <a:lnTo>
                      <a:pt x="112350" y="201581"/>
                    </a:lnTo>
                    <a:lnTo>
                      <a:pt x="107223" y="200106"/>
                    </a:lnTo>
                    <a:lnTo>
                      <a:pt x="103015" y="201436"/>
                    </a:lnTo>
                    <a:lnTo>
                      <a:pt x="101250" y="206320"/>
                    </a:lnTo>
                    <a:lnTo>
                      <a:pt x="104321" y="210262"/>
                    </a:lnTo>
                    <a:lnTo>
                      <a:pt x="108964" y="212559"/>
                    </a:lnTo>
                    <a:lnTo>
                      <a:pt x="114212" y="212729"/>
                    </a:lnTo>
                    <a:lnTo>
                      <a:pt x="116146" y="219234"/>
                    </a:lnTo>
                    <a:lnTo>
                      <a:pt x="111455" y="220854"/>
                    </a:lnTo>
                    <a:lnTo>
                      <a:pt x="105651" y="222982"/>
                    </a:lnTo>
                    <a:lnTo>
                      <a:pt x="100428" y="223224"/>
                    </a:lnTo>
                    <a:lnTo>
                      <a:pt x="94794" y="223272"/>
                    </a:lnTo>
                    <a:lnTo>
                      <a:pt x="89232" y="222063"/>
                    </a:lnTo>
                    <a:lnTo>
                      <a:pt x="88288" y="226585"/>
                    </a:lnTo>
                    <a:lnTo>
                      <a:pt x="93439" y="229970"/>
                    </a:lnTo>
                    <a:lnTo>
                      <a:pt x="96583" y="232824"/>
                    </a:lnTo>
                    <a:lnTo>
                      <a:pt x="101323" y="236306"/>
                    </a:lnTo>
                    <a:lnTo>
                      <a:pt x="104515" y="238990"/>
                    </a:lnTo>
                    <a:lnTo>
                      <a:pt x="106860" y="242569"/>
                    </a:lnTo>
                    <a:lnTo>
                      <a:pt x="107005" y="247260"/>
                    </a:lnTo>
                    <a:lnTo>
                      <a:pt x="103547" y="250670"/>
                    </a:lnTo>
                    <a:lnTo>
                      <a:pt x="99050" y="253257"/>
                    </a:lnTo>
                    <a:lnTo>
                      <a:pt x="95108" y="254878"/>
                    </a:lnTo>
                    <a:lnTo>
                      <a:pt x="93053" y="258553"/>
                    </a:lnTo>
                    <a:lnTo>
                      <a:pt x="92569" y="263051"/>
                    </a:lnTo>
                    <a:lnTo>
                      <a:pt x="89643" y="266872"/>
                    </a:lnTo>
                    <a:lnTo>
                      <a:pt x="87321" y="271636"/>
                    </a:lnTo>
                    <a:lnTo>
                      <a:pt x="88144" y="275868"/>
                    </a:lnTo>
                    <a:lnTo>
                      <a:pt x="88869" y="282252"/>
                    </a:lnTo>
                    <a:lnTo>
                      <a:pt x="93464" y="286169"/>
                    </a:lnTo>
                    <a:lnTo>
                      <a:pt x="97381" y="289047"/>
                    </a:lnTo>
                    <a:lnTo>
                      <a:pt x="101444" y="293980"/>
                    </a:lnTo>
                    <a:lnTo>
                      <a:pt x="101032" y="299687"/>
                    </a:lnTo>
                    <a:lnTo>
                      <a:pt x="95084" y="298695"/>
                    </a:lnTo>
                    <a:lnTo>
                      <a:pt x="91626" y="296205"/>
                    </a:lnTo>
                    <a:lnTo>
                      <a:pt x="86596" y="295503"/>
                    </a:lnTo>
                    <a:lnTo>
                      <a:pt x="83114" y="299203"/>
                    </a:lnTo>
                    <a:lnTo>
                      <a:pt x="81542" y="303629"/>
                    </a:lnTo>
                    <a:lnTo>
                      <a:pt x="84976" y="308151"/>
                    </a:lnTo>
                    <a:lnTo>
                      <a:pt x="90610" y="307836"/>
                    </a:lnTo>
                    <a:lnTo>
                      <a:pt x="93488" y="311439"/>
                    </a:lnTo>
                    <a:lnTo>
                      <a:pt x="91335" y="315018"/>
                    </a:lnTo>
                    <a:lnTo>
                      <a:pt x="84976" y="316397"/>
                    </a:lnTo>
                    <a:lnTo>
                      <a:pt x="80574" y="317509"/>
                    </a:lnTo>
                    <a:lnTo>
                      <a:pt x="78035" y="321813"/>
                    </a:lnTo>
                    <a:lnTo>
                      <a:pt x="76415" y="326698"/>
                    </a:lnTo>
                    <a:lnTo>
                      <a:pt x="70200" y="330446"/>
                    </a:lnTo>
                    <a:lnTo>
                      <a:pt x="64373" y="331946"/>
                    </a:lnTo>
                    <a:lnTo>
                      <a:pt x="59125" y="329648"/>
                    </a:lnTo>
                    <a:lnTo>
                      <a:pt x="55329" y="332066"/>
                    </a:lnTo>
                    <a:lnTo>
                      <a:pt x="51847" y="336081"/>
                    </a:lnTo>
                    <a:lnTo>
                      <a:pt x="51847" y="340796"/>
                    </a:lnTo>
                    <a:lnTo>
                      <a:pt x="53080" y="345487"/>
                    </a:lnTo>
                    <a:lnTo>
                      <a:pt x="56344" y="348147"/>
                    </a:lnTo>
                    <a:lnTo>
                      <a:pt x="60238" y="350227"/>
                    </a:lnTo>
                    <a:lnTo>
                      <a:pt x="66453" y="346721"/>
                    </a:lnTo>
                    <a:lnTo>
                      <a:pt x="69935" y="349236"/>
                    </a:lnTo>
                    <a:lnTo>
                      <a:pt x="70732" y="353854"/>
                    </a:lnTo>
                    <a:lnTo>
                      <a:pt x="64808" y="358691"/>
                    </a:lnTo>
                    <a:lnTo>
                      <a:pt x="60866" y="360118"/>
                    </a:lnTo>
                    <a:lnTo>
                      <a:pt x="54676" y="361472"/>
                    </a:lnTo>
                    <a:lnTo>
                      <a:pt x="52959" y="366816"/>
                    </a:lnTo>
                    <a:lnTo>
                      <a:pt x="56054" y="370951"/>
                    </a:lnTo>
                    <a:lnTo>
                      <a:pt x="61664" y="372571"/>
                    </a:lnTo>
                    <a:lnTo>
                      <a:pt x="64566" y="376706"/>
                    </a:lnTo>
                    <a:lnTo>
                      <a:pt x="63381" y="380866"/>
                    </a:lnTo>
                    <a:lnTo>
                      <a:pt x="58448" y="381035"/>
                    </a:lnTo>
                    <a:lnTo>
                      <a:pt x="54434" y="379705"/>
                    </a:lnTo>
                    <a:lnTo>
                      <a:pt x="51556" y="373925"/>
                    </a:lnTo>
                    <a:lnTo>
                      <a:pt x="46986" y="372329"/>
                    </a:lnTo>
                    <a:lnTo>
                      <a:pt x="42996" y="373925"/>
                    </a:lnTo>
                    <a:lnTo>
                      <a:pt x="39780" y="377142"/>
                    </a:lnTo>
                    <a:lnTo>
                      <a:pt x="38885" y="382558"/>
                    </a:lnTo>
                    <a:lnTo>
                      <a:pt x="40723" y="388120"/>
                    </a:lnTo>
                    <a:lnTo>
                      <a:pt x="44108" y="391772"/>
                    </a:lnTo>
                    <a:lnTo>
                      <a:pt x="47445" y="397019"/>
                    </a:lnTo>
                    <a:lnTo>
                      <a:pt x="47107" y="401710"/>
                    </a:lnTo>
                    <a:lnTo>
                      <a:pt x="43044" y="403355"/>
                    </a:lnTo>
                    <a:lnTo>
                      <a:pt x="41593" y="407417"/>
                    </a:lnTo>
                    <a:lnTo>
                      <a:pt x="37506" y="406450"/>
                    </a:lnTo>
                    <a:lnTo>
                      <a:pt x="35668" y="400526"/>
                    </a:lnTo>
                    <a:lnTo>
                      <a:pt x="36225" y="395060"/>
                    </a:lnTo>
                    <a:lnTo>
                      <a:pt x="34653" y="390442"/>
                    </a:lnTo>
                    <a:lnTo>
                      <a:pt x="30615" y="389329"/>
                    </a:lnTo>
                    <a:lnTo>
                      <a:pt x="26794" y="392788"/>
                    </a:lnTo>
                    <a:lnTo>
                      <a:pt x="26624" y="398978"/>
                    </a:lnTo>
                    <a:lnTo>
                      <a:pt x="22224" y="402242"/>
                    </a:lnTo>
                    <a:lnTo>
                      <a:pt x="19539" y="405435"/>
                    </a:lnTo>
                    <a:lnTo>
                      <a:pt x="18330" y="410513"/>
                    </a:lnTo>
                    <a:lnTo>
                      <a:pt x="21377" y="413826"/>
                    </a:lnTo>
                    <a:lnTo>
                      <a:pt x="26262" y="414043"/>
                    </a:lnTo>
                    <a:lnTo>
                      <a:pt x="24956" y="409860"/>
                    </a:lnTo>
                    <a:lnTo>
                      <a:pt x="25899" y="404177"/>
                    </a:lnTo>
                    <a:lnTo>
                      <a:pt x="30421" y="404733"/>
                    </a:lnTo>
                    <a:lnTo>
                      <a:pt x="32791" y="409013"/>
                    </a:lnTo>
                    <a:lnTo>
                      <a:pt x="35209" y="412520"/>
                    </a:lnTo>
                    <a:lnTo>
                      <a:pt x="32380" y="417380"/>
                    </a:lnTo>
                    <a:lnTo>
                      <a:pt x="32453" y="422072"/>
                    </a:lnTo>
                    <a:lnTo>
                      <a:pt x="32307" y="426787"/>
                    </a:lnTo>
                    <a:lnTo>
                      <a:pt x="28221" y="429399"/>
                    </a:lnTo>
                    <a:lnTo>
                      <a:pt x="23916" y="429689"/>
                    </a:lnTo>
                    <a:lnTo>
                      <a:pt x="22199" y="433631"/>
                    </a:lnTo>
                    <a:lnTo>
                      <a:pt x="24182" y="437862"/>
                    </a:lnTo>
                    <a:lnTo>
                      <a:pt x="28293" y="439797"/>
                    </a:lnTo>
                    <a:lnTo>
                      <a:pt x="33057" y="438757"/>
                    </a:lnTo>
                    <a:lnTo>
                      <a:pt x="38498" y="444440"/>
                    </a:lnTo>
                    <a:lnTo>
                      <a:pt x="34121" y="449736"/>
                    </a:lnTo>
                    <a:lnTo>
                      <a:pt x="31533" y="453653"/>
                    </a:lnTo>
                    <a:lnTo>
                      <a:pt x="35789" y="457668"/>
                    </a:lnTo>
                    <a:lnTo>
                      <a:pt x="40505" y="459892"/>
                    </a:lnTo>
                    <a:lnTo>
                      <a:pt x="39103" y="465624"/>
                    </a:lnTo>
                    <a:lnTo>
                      <a:pt x="34556" y="467776"/>
                    </a:lnTo>
                    <a:lnTo>
                      <a:pt x="29865" y="465237"/>
                    </a:lnTo>
                    <a:lnTo>
                      <a:pt x="23819" y="467655"/>
                    </a:lnTo>
                    <a:lnTo>
                      <a:pt x="21812" y="473749"/>
                    </a:lnTo>
                    <a:lnTo>
                      <a:pt x="20942" y="478633"/>
                    </a:lnTo>
                    <a:lnTo>
                      <a:pt x="20555" y="483059"/>
                    </a:lnTo>
                    <a:lnTo>
                      <a:pt x="17145" y="487484"/>
                    </a:lnTo>
                    <a:lnTo>
                      <a:pt x="12309" y="486613"/>
                    </a:lnTo>
                    <a:lnTo>
                      <a:pt x="6215" y="485356"/>
                    </a:lnTo>
                    <a:lnTo>
                      <a:pt x="2104" y="486637"/>
                    </a:lnTo>
                    <a:lnTo>
                      <a:pt x="0" y="492780"/>
                    </a:lnTo>
                    <a:lnTo>
                      <a:pt x="4764" y="494618"/>
                    </a:lnTo>
                    <a:lnTo>
                      <a:pt x="8996" y="494376"/>
                    </a:lnTo>
                    <a:lnTo>
                      <a:pt x="115155" y="487653"/>
                    </a:lnTo>
                    <a:lnTo>
                      <a:pt x="121950" y="487266"/>
                    </a:lnTo>
                    <a:lnTo>
                      <a:pt x="129494" y="486831"/>
                    </a:lnTo>
                    <a:lnTo>
                      <a:pt x="137015" y="486396"/>
                    </a:lnTo>
                    <a:lnTo>
                      <a:pt x="144560" y="485960"/>
                    </a:lnTo>
                    <a:lnTo>
                      <a:pt x="152081" y="485525"/>
                    </a:lnTo>
                    <a:lnTo>
                      <a:pt x="163398" y="484848"/>
                    </a:lnTo>
                    <a:lnTo>
                      <a:pt x="170918" y="484365"/>
                    </a:lnTo>
                    <a:lnTo>
                      <a:pt x="178463" y="483856"/>
                    </a:lnTo>
                    <a:lnTo>
                      <a:pt x="189756" y="483083"/>
                    </a:lnTo>
                    <a:lnTo>
                      <a:pt x="201049" y="482309"/>
                    </a:lnTo>
                    <a:lnTo>
                      <a:pt x="208569" y="481777"/>
                    </a:lnTo>
                    <a:lnTo>
                      <a:pt x="219863" y="481003"/>
                    </a:lnTo>
                    <a:lnTo>
                      <a:pt x="231155" y="480205"/>
                    </a:lnTo>
                    <a:lnTo>
                      <a:pt x="242448" y="479407"/>
                    </a:lnTo>
                    <a:lnTo>
                      <a:pt x="249969" y="478851"/>
                    </a:lnTo>
                    <a:lnTo>
                      <a:pt x="255797" y="478440"/>
                    </a:lnTo>
                    <a:lnTo>
                      <a:pt x="261262" y="478029"/>
                    </a:lnTo>
                    <a:lnTo>
                      <a:pt x="268783" y="477497"/>
                    </a:lnTo>
                    <a:lnTo>
                      <a:pt x="276303" y="476940"/>
                    </a:lnTo>
                    <a:lnTo>
                      <a:pt x="283848" y="476384"/>
                    </a:lnTo>
                    <a:lnTo>
                      <a:pt x="291368" y="475828"/>
                    </a:lnTo>
                    <a:lnTo>
                      <a:pt x="298889" y="475272"/>
                    </a:lnTo>
                    <a:lnTo>
                      <a:pt x="310182" y="474426"/>
                    </a:lnTo>
                    <a:lnTo>
                      <a:pt x="317703" y="473845"/>
                    </a:lnTo>
                    <a:lnTo>
                      <a:pt x="328996" y="472975"/>
                    </a:lnTo>
                    <a:lnTo>
                      <a:pt x="334557" y="472540"/>
                    </a:lnTo>
                    <a:lnTo>
                      <a:pt x="340265" y="472104"/>
                    </a:lnTo>
                    <a:lnTo>
                      <a:pt x="347809" y="471500"/>
                    </a:lnTo>
                    <a:lnTo>
                      <a:pt x="355330" y="470919"/>
                    </a:lnTo>
                    <a:lnTo>
                      <a:pt x="362512" y="470339"/>
                    </a:lnTo>
                    <a:lnTo>
                      <a:pt x="361520" y="464076"/>
                    </a:lnTo>
                    <a:lnTo>
                      <a:pt x="360891" y="459433"/>
                    </a:lnTo>
                    <a:lnTo>
                      <a:pt x="357917" y="456410"/>
                    </a:lnTo>
                    <a:lnTo>
                      <a:pt x="353951" y="454234"/>
                    </a:lnTo>
                    <a:lnTo>
                      <a:pt x="361472" y="453726"/>
                    </a:lnTo>
                    <a:lnTo>
                      <a:pt x="365438" y="459046"/>
                    </a:lnTo>
                    <a:lnTo>
                      <a:pt x="365244" y="463761"/>
                    </a:lnTo>
                    <a:lnTo>
                      <a:pt x="370153" y="467050"/>
                    </a:lnTo>
                    <a:lnTo>
                      <a:pt x="377674" y="466518"/>
                    </a:lnTo>
                    <a:lnTo>
                      <a:pt x="388967" y="465696"/>
                    </a:lnTo>
                    <a:lnTo>
                      <a:pt x="396488" y="465164"/>
                    </a:lnTo>
                    <a:lnTo>
                      <a:pt x="404008" y="464608"/>
                    </a:lnTo>
                    <a:lnTo>
                      <a:pt x="411529" y="464052"/>
                    </a:lnTo>
                    <a:lnTo>
                      <a:pt x="419073" y="463495"/>
                    </a:lnTo>
                    <a:lnTo>
                      <a:pt x="437887" y="462069"/>
                    </a:lnTo>
                    <a:lnTo>
                      <a:pt x="452928" y="460932"/>
                    </a:lnTo>
                    <a:lnTo>
                      <a:pt x="460400" y="460352"/>
                    </a:lnTo>
                    <a:lnTo>
                      <a:pt x="467969" y="459747"/>
                    </a:lnTo>
                    <a:lnTo>
                      <a:pt x="479262" y="458877"/>
                    </a:lnTo>
                    <a:lnTo>
                      <a:pt x="486783" y="458296"/>
                    </a:lnTo>
                    <a:lnTo>
                      <a:pt x="494304" y="457692"/>
                    </a:lnTo>
                    <a:lnTo>
                      <a:pt x="501824" y="457087"/>
                    </a:lnTo>
                    <a:lnTo>
                      <a:pt x="509345" y="456483"/>
                    </a:lnTo>
                    <a:lnTo>
                      <a:pt x="520637" y="455564"/>
                    </a:lnTo>
                    <a:lnTo>
                      <a:pt x="528158" y="454959"/>
                    </a:lnTo>
                    <a:lnTo>
                      <a:pt x="535679" y="454379"/>
                    </a:lnTo>
                    <a:lnTo>
                      <a:pt x="543199" y="453774"/>
                    </a:lnTo>
                    <a:lnTo>
                      <a:pt x="554492" y="452831"/>
                    </a:lnTo>
                    <a:lnTo>
                      <a:pt x="562013" y="452202"/>
                    </a:lnTo>
                    <a:lnTo>
                      <a:pt x="569533" y="451574"/>
                    </a:lnTo>
                    <a:lnTo>
                      <a:pt x="577054" y="450945"/>
                    </a:lnTo>
                    <a:lnTo>
                      <a:pt x="584551" y="450292"/>
                    </a:lnTo>
                    <a:lnTo>
                      <a:pt x="592071" y="449663"/>
                    </a:lnTo>
                    <a:lnTo>
                      <a:pt x="599592" y="449011"/>
                    </a:lnTo>
                    <a:lnTo>
                      <a:pt x="604742" y="448551"/>
                    </a:lnTo>
                    <a:lnTo>
                      <a:pt x="610885" y="447995"/>
                    </a:lnTo>
                    <a:lnTo>
                      <a:pt x="618381" y="447342"/>
                    </a:lnTo>
                    <a:lnTo>
                      <a:pt x="625902" y="446665"/>
                    </a:lnTo>
                    <a:lnTo>
                      <a:pt x="633422" y="445988"/>
                    </a:lnTo>
                    <a:lnTo>
                      <a:pt x="640943" y="445311"/>
                    </a:lnTo>
                    <a:lnTo>
                      <a:pt x="648463" y="444633"/>
                    </a:lnTo>
                    <a:lnTo>
                      <a:pt x="655984" y="443932"/>
                    </a:lnTo>
                    <a:lnTo>
                      <a:pt x="663480" y="443255"/>
                    </a:lnTo>
                    <a:lnTo>
                      <a:pt x="671001" y="442554"/>
                    </a:lnTo>
                    <a:lnTo>
                      <a:pt x="678521" y="441852"/>
                    </a:lnTo>
                    <a:lnTo>
                      <a:pt x="684229" y="441345"/>
                    </a:lnTo>
                    <a:lnTo>
                      <a:pt x="689790" y="440813"/>
                    </a:lnTo>
                    <a:lnTo>
                      <a:pt x="701059" y="439749"/>
                    </a:lnTo>
                    <a:lnTo>
                      <a:pt x="708579" y="439023"/>
                    </a:lnTo>
                    <a:lnTo>
                      <a:pt x="719849" y="437935"/>
                    </a:lnTo>
                    <a:lnTo>
                      <a:pt x="731117" y="436847"/>
                    </a:lnTo>
                    <a:lnTo>
                      <a:pt x="738614" y="436097"/>
                    </a:lnTo>
                    <a:lnTo>
                      <a:pt x="749882" y="435009"/>
                    </a:lnTo>
                    <a:lnTo>
                      <a:pt x="757403" y="434259"/>
                    </a:lnTo>
                    <a:lnTo>
                      <a:pt x="764924" y="433558"/>
                    </a:lnTo>
                    <a:lnTo>
                      <a:pt x="779965" y="432252"/>
                    </a:lnTo>
                    <a:lnTo>
                      <a:pt x="795006" y="430922"/>
                    </a:lnTo>
                    <a:lnTo>
                      <a:pt x="802502" y="430245"/>
                    </a:lnTo>
                    <a:lnTo>
                      <a:pt x="810023" y="429520"/>
                    </a:lnTo>
                    <a:lnTo>
                      <a:pt x="817543" y="428746"/>
                    </a:lnTo>
                    <a:lnTo>
                      <a:pt x="825040" y="427972"/>
                    </a:lnTo>
                    <a:lnTo>
                      <a:pt x="832560" y="427198"/>
                    </a:lnTo>
                    <a:close/>
                  </a:path>
                </a:pathLst>
              </a:custGeom>
              <a:solidFill>
                <a:srgbClr val="3E607B"/>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7B9C0A43-2E9A-3978-79D9-E21B3D8CF5BE}"/>
                  </a:ext>
                </a:extLst>
              </p:cNvPr>
              <p:cNvSpPr/>
              <p:nvPr/>
            </p:nvSpPr>
            <p:spPr>
              <a:xfrm>
                <a:off x="5233091" y="1659565"/>
                <a:ext cx="1169124" cy="782302"/>
              </a:xfrm>
              <a:custGeom>
                <a:avLst/>
                <a:gdLst>
                  <a:gd name="connsiteX0" fmla="*/ 1160637 w 1169124"/>
                  <a:gd name="connsiteY0" fmla="*/ 782303 h 782302"/>
                  <a:gd name="connsiteX1" fmla="*/ 1162547 w 1169124"/>
                  <a:gd name="connsiteY1" fmla="*/ 778506 h 782302"/>
                  <a:gd name="connsiteX2" fmla="*/ 1159572 w 1169124"/>
                  <a:gd name="connsiteY2" fmla="*/ 774492 h 782302"/>
                  <a:gd name="connsiteX3" fmla="*/ 1161677 w 1169124"/>
                  <a:gd name="connsiteY3" fmla="*/ 770889 h 782302"/>
                  <a:gd name="connsiteX4" fmla="*/ 1161217 w 1169124"/>
                  <a:gd name="connsiteY4" fmla="*/ 766222 h 782302"/>
                  <a:gd name="connsiteX5" fmla="*/ 1159984 w 1169124"/>
                  <a:gd name="connsiteY5" fmla="*/ 761797 h 782302"/>
                  <a:gd name="connsiteX6" fmla="*/ 1158436 w 1169124"/>
                  <a:gd name="connsiteY6" fmla="*/ 757161 h 782302"/>
                  <a:gd name="connsiteX7" fmla="*/ 1154663 w 1169124"/>
                  <a:gd name="connsiteY7" fmla="*/ 754259 h 782302"/>
                  <a:gd name="connsiteX8" fmla="*/ 1155196 w 1169124"/>
                  <a:gd name="connsiteY8" fmla="*/ 749759 h 782302"/>
                  <a:gd name="connsiteX9" fmla="*/ 1152512 w 1169124"/>
                  <a:gd name="connsiteY9" fmla="*/ 745807 h 782302"/>
                  <a:gd name="connsiteX10" fmla="*/ 1149634 w 1169124"/>
                  <a:gd name="connsiteY10" fmla="*/ 742778 h 782302"/>
                  <a:gd name="connsiteX11" fmla="*/ 1146104 w 1169124"/>
                  <a:gd name="connsiteY11" fmla="*/ 739629 h 782302"/>
                  <a:gd name="connsiteX12" fmla="*/ 1142379 w 1169124"/>
                  <a:gd name="connsiteY12" fmla="*/ 736780 h 782302"/>
                  <a:gd name="connsiteX13" fmla="*/ 1139139 w 1169124"/>
                  <a:gd name="connsiteY13" fmla="*/ 733371 h 782302"/>
                  <a:gd name="connsiteX14" fmla="*/ 1137978 w 1169124"/>
                  <a:gd name="connsiteY14" fmla="*/ 728733 h 782302"/>
                  <a:gd name="connsiteX15" fmla="*/ 1139550 w 1169124"/>
                  <a:gd name="connsiteY15" fmla="*/ 724876 h 782302"/>
                  <a:gd name="connsiteX16" fmla="*/ 1139937 w 1169124"/>
                  <a:gd name="connsiteY16" fmla="*/ 719362 h 782302"/>
                  <a:gd name="connsiteX17" fmla="*/ 1143927 w 1169124"/>
                  <a:gd name="connsiteY17" fmla="*/ 716114 h 782302"/>
                  <a:gd name="connsiteX18" fmla="*/ 1145451 w 1169124"/>
                  <a:gd name="connsiteY18" fmla="*/ 711036 h 782302"/>
                  <a:gd name="connsiteX19" fmla="*/ 1149102 w 1169124"/>
                  <a:gd name="connsiteY19" fmla="*/ 707837 h 782302"/>
                  <a:gd name="connsiteX20" fmla="*/ 1151859 w 1169124"/>
                  <a:gd name="connsiteY20" fmla="*/ 704098 h 782302"/>
                  <a:gd name="connsiteX21" fmla="*/ 1151569 w 1169124"/>
                  <a:gd name="connsiteY21" fmla="*/ 699942 h 782302"/>
                  <a:gd name="connsiteX22" fmla="*/ 1153696 w 1169124"/>
                  <a:gd name="connsiteY22" fmla="*/ 696097 h 782302"/>
                  <a:gd name="connsiteX23" fmla="*/ 1152173 w 1169124"/>
                  <a:gd name="connsiteY23" fmla="*/ 691415 h 782302"/>
                  <a:gd name="connsiteX24" fmla="*/ 1154228 w 1169124"/>
                  <a:gd name="connsiteY24" fmla="*/ 686796 h 782302"/>
                  <a:gd name="connsiteX25" fmla="*/ 1157372 w 1169124"/>
                  <a:gd name="connsiteY25" fmla="*/ 683665 h 782302"/>
                  <a:gd name="connsiteX26" fmla="*/ 1157783 w 1169124"/>
                  <a:gd name="connsiteY26" fmla="*/ 678819 h 782302"/>
                  <a:gd name="connsiteX27" fmla="*/ 1157662 w 1169124"/>
                  <a:gd name="connsiteY27" fmla="*/ 673450 h 782302"/>
                  <a:gd name="connsiteX28" fmla="*/ 1160201 w 1169124"/>
                  <a:gd name="connsiteY28" fmla="*/ 669216 h 782302"/>
                  <a:gd name="connsiteX29" fmla="*/ 1157686 w 1169124"/>
                  <a:gd name="connsiteY29" fmla="*/ 665366 h 782302"/>
                  <a:gd name="connsiteX30" fmla="*/ 1159742 w 1169124"/>
                  <a:gd name="connsiteY30" fmla="*/ 661717 h 782302"/>
                  <a:gd name="connsiteX31" fmla="*/ 1163151 w 1169124"/>
                  <a:gd name="connsiteY31" fmla="*/ 659234 h 782302"/>
                  <a:gd name="connsiteX32" fmla="*/ 1165521 w 1169124"/>
                  <a:gd name="connsiteY32" fmla="*/ 655183 h 782302"/>
                  <a:gd name="connsiteX33" fmla="*/ 1166319 w 1169124"/>
                  <a:gd name="connsiteY33" fmla="*/ 650915 h 782302"/>
                  <a:gd name="connsiteX34" fmla="*/ 1168399 w 1169124"/>
                  <a:gd name="connsiteY34" fmla="*/ 646749 h 782302"/>
                  <a:gd name="connsiteX35" fmla="*/ 1166078 w 1169124"/>
                  <a:gd name="connsiteY35" fmla="*/ 642671 h 782302"/>
                  <a:gd name="connsiteX36" fmla="*/ 1163925 w 1169124"/>
                  <a:gd name="connsiteY36" fmla="*/ 635451 h 782302"/>
                  <a:gd name="connsiteX37" fmla="*/ 1163901 w 1169124"/>
                  <a:gd name="connsiteY37" fmla="*/ 630784 h 782302"/>
                  <a:gd name="connsiteX38" fmla="*/ 1163297 w 1169124"/>
                  <a:gd name="connsiteY38" fmla="*/ 626557 h 782302"/>
                  <a:gd name="connsiteX39" fmla="*/ 1158799 w 1169124"/>
                  <a:gd name="connsiteY39" fmla="*/ 626470 h 782302"/>
                  <a:gd name="connsiteX40" fmla="*/ 1153866 w 1169124"/>
                  <a:gd name="connsiteY40" fmla="*/ 624530 h 782302"/>
                  <a:gd name="connsiteX41" fmla="*/ 1149344 w 1169124"/>
                  <a:gd name="connsiteY41" fmla="*/ 623244 h 782302"/>
                  <a:gd name="connsiteX42" fmla="*/ 1151206 w 1169124"/>
                  <a:gd name="connsiteY42" fmla="*/ 618337 h 782302"/>
                  <a:gd name="connsiteX43" fmla="*/ 1147724 w 1169124"/>
                  <a:gd name="connsiteY43" fmla="*/ 615019 h 782302"/>
                  <a:gd name="connsiteX44" fmla="*/ 1146563 w 1169124"/>
                  <a:gd name="connsiteY44" fmla="*/ 610289 h 782302"/>
                  <a:gd name="connsiteX45" fmla="*/ 1151036 w 1169124"/>
                  <a:gd name="connsiteY45" fmla="*/ 610050 h 782302"/>
                  <a:gd name="connsiteX46" fmla="*/ 1154663 w 1169124"/>
                  <a:gd name="connsiteY46" fmla="*/ 602733 h 782302"/>
                  <a:gd name="connsiteX47" fmla="*/ 1155196 w 1169124"/>
                  <a:gd name="connsiteY47" fmla="*/ 598073 h 782302"/>
                  <a:gd name="connsiteX48" fmla="*/ 1155728 w 1169124"/>
                  <a:gd name="connsiteY48" fmla="*/ 593408 h 782302"/>
                  <a:gd name="connsiteX49" fmla="*/ 1154833 w 1169124"/>
                  <a:gd name="connsiteY49" fmla="*/ 588736 h 782302"/>
                  <a:gd name="connsiteX50" fmla="*/ 1150093 w 1169124"/>
                  <a:gd name="connsiteY50" fmla="*/ 584722 h 782302"/>
                  <a:gd name="connsiteX51" fmla="*/ 1148812 w 1169124"/>
                  <a:gd name="connsiteY51" fmla="*/ 580471 h 782302"/>
                  <a:gd name="connsiteX52" fmla="*/ 1144435 w 1169124"/>
                  <a:gd name="connsiteY52" fmla="*/ 578560 h 782302"/>
                  <a:gd name="connsiteX53" fmla="*/ 1146007 w 1169124"/>
                  <a:gd name="connsiteY53" fmla="*/ 574686 h 782302"/>
                  <a:gd name="connsiteX54" fmla="*/ 1146563 w 1169124"/>
                  <a:gd name="connsiteY54" fmla="*/ 570024 h 782302"/>
                  <a:gd name="connsiteX55" fmla="*/ 1144362 w 1169124"/>
                  <a:gd name="connsiteY55" fmla="*/ 566099 h 782302"/>
                  <a:gd name="connsiteX56" fmla="*/ 1150190 w 1169124"/>
                  <a:gd name="connsiteY56" fmla="*/ 565954 h 782302"/>
                  <a:gd name="connsiteX57" fmla="*/ 1156913 w 1169124"/>
                  <a:gd name="connsiteY57" fmla="*/ 565787 h 782302"/>
                  <a:gd name="connsiteX58" fmla="*/ 1163611 w 1169124"/>
                  <a:gd name="connsiteY58" fmla="*/ 565618 h 782302"/>
                  <a:gd name="connsiteX59" fmla="*/ 1167239 w 1169124"/>
                  <a:gd name="connsiteY59" fmla="*/ 560811 h 782302"/>
                  <a:gd name="connsiteX60" fmla="*/ 1167263 w 1169124"/>
                  <a:gd name="connsiteY60" fmla="*/ 556146 h 782302"/>
                  <a:gd name="connsiteX61" fmla="*/ 1167311 w 1169124"/>
                  <a:gd name="connsiteY61" fmla="*/ 551481 h 782302"/>
                  <a:gd name="connsiteX62" fmla="*/ 1167335 w 1169124"/>
                  <a:gd name="connsiteY62" fmla="*/ 546817 h 782302"/>
                  <a:gd name="connsiteX63" fmla="*/ 1167359 w 1169124"/>
                  <a:gd name="connsiteY63" fmla="*/ 542152 h 782302"/>
                  <a:gd name="connsiteX64" fmla="*/ 1167383 w 1169124"/>
                  <a:gd name="connsiteY64" fmla="*/ 537487 h 782302"/>
                  <a:gd name="connsiteX65" fmla="*/ 1167407 w 1169124"/>
                  <a:gd name="connsiteY65" fmla="*/ 532825 h 782302"/>
                  <a:gd name="connsiteX66" fmla="*/ 1167480 w 1169124"/>
                  <a:gd name="connsiteY66" fmla="*/ 523503 h 782302"/>
                  <a:gd name="connsiteX67" fmla="*/ 1167528 w 1169124"/>
                  <a:gd name="connsiteY67" fmla="*/ 514173 h 782302"/>
                  <a:gd name="connsiteX68" fmla="*/ 1167601 w 1169124"/>
                  <a:gd name="connsiteY68" fmla="*/ 504851 h 782302"/>
                  <a:gd name="connsiteX69" fmla="*/ 1167649 w 1169124"/>
                  <a:gd name="connsiteY69" fmla="*/ 495524 h 782302"/>
                  <a:gd name="connsiteX70" fmla="*/ 1167674 w 1169124"/>
                  <a:gd name="connsiteY70" fmla="*/ 490864 h 782302"/>
                  <a:gd name="connsiteX71" fmla="*/ 1167746 w 1169124"/>
                  <a:gd name="connsiteY71" fmla="*/ 481545 h 782302"/>
                  <a:gd name="connsiteX72" fmla="*/ 1167770 w 1169124"/>
                  <a:gd name="connsiteY72" fmla="*/ 476882 h 782302"/>
                  <a:gd name="connsiteX73" fmla="*/ 1167795 w 1169124"/>
                  <a:gd name="connsiteY73" fmla="*/ 472223 h 782302"/>
                  <a:gd name="connsiteX74" fmla="*/ 1167795 w 1169124"/>
                  <a:gd name="connsiteY74" fmla="*/ 467558 h 782302"/>
                  <a:gd name="connsiteX75" fmla="*/ 1167770 w 1169124"/>
                  <a:gd name="connsiteY75" fmla="*/ 462898 h 782302"/>
                  <a:gd name="connsiteX76" fmla="*/ 1167746 w 1169124"/>
                  <a:gd name="connsiteY76" fmla="*/ 458705 h 782302"/>
                  <a:gd name="connsiteX77" fmla="*/ 1167722 w 1169124"/>
                  <a:gd name="connsiteY77" fmla="*/ 453578 h 782302"/>
                  <a:gd name="connsiteX78" fmla="*/ 1167625 w 1169124"/>
                  <a:gd name="connsiteY78" fmla="*/ 434944 h 782302"/>
                  <a:gd name="connsiteX79" fmla="*/ 1167601 w 1169124"/>
                  <a:gd name="connsiteY79" fmla="*/ 430281 h 782302"/>
                  <a:gd name="connsiteX80" fmla="*/ 1167553 w 1169124"/>
                  <a:gd name="connsiteY80" fmla="*/ 420964 h 782302"/>
                  <a:gd name="connsiteX81" fmla="*/ 1167528 w 1169124"/>
                  <a:gd name="connsiteY81" fmla="*/ 416307 h 782302"/>
                  <a:gd name="connsiteX82" fmla="*/ 1167528 w 1169124"/>
                  <a:gd name="connsiteY82" fmla="*/ 411647 h 782302"/>
                  <a:gd name="connsiteX83" fmla="*/ 1167553 w 1169124"/>
                  <a:gd name="connsiteY83" fmla="*/ 406989 h 782302"/>
                  <a:gd name="connsiteX84" fmla="*/ 1167843 w 1169124"/>
                  <a:gd name="connsiteY84" fmla="*/ 383707 h 782302"/>
                  <a:gd name="connsiteX85" fmla="*/ 1167915 w 1169124"/>
                  <a:gd name="connsiteY85" fmla="*/ 379047 h 782302"/>
                  <a:gd name="connsiteX86" fmla="*/ 1167964 w 1169124"/>
                  <a:gd name="connsiteY86" fmla="*/ 374395 h 782302"/>
                  <a:gd name="connsiteX87" fmla="*/ 1168085 w 1169124"/>
                  <a:gd name="connsiteY87" fmla="*/ 365082 h 782302"/>
                  <a:gd name="connsiteX88" fmla="*/ 1168133 w 1169124"/>
                  <a:gd name="connsiteY88" fmla="*/ 360427 h 782302"/>
                  <a:gd name="connsiteX89" fmla="*/ 1168206 w 1169124"/>
                  <a:gd name="connsiteY89" fmla="*/ 355772 h 782302"/>
                  <a:gd name="connsiteX90" fmla="*/ 1168254 w 1169124"/>
                  <a:gd name="connsiteY90" fmla="*/ 351119 h 782302"/>
                  <a:gd name="connsiteX91" fmla="*/ 1168327 w 1169124"/>
                  <a:gd name="connsiteY91" fmla="*/ 346464 h 782302"/>
                  <a:gd name="connsiteX92" fmla="*/ 1168375 w 1169124"/>
                  <a:gd name="connsiteY92" fmla="*/ 341809 h 782302"/>
                  <a:gd name="connsiteX93" fmla="*/ 1168448 w 1169124"/>
                  <a:gd name="connsiteY93" fmla="*/ 337157 h 782302"/>
                  <a:gd name="connsiteX94" fmla="*/ 1168496 w 1169124"/>
                  <a:gd name="connsiteY94" fmla="*/ 332504 h 782302"/>
                  <a:gd name="connsiteX95" fmla="*/ 1168544 w 1169124"/>
                  <a:gd name="connsiteY95" fmla="*/ 327849 h 782302"/>
                  <a:gd name="connsiteX96" fmla="*/ 1168617 w 1169124"/>
                  <a:gd name="connsiteY96" fmla="*/ 323194 h 782302"/>
                  <a:gd name="connsiteX97" fmla="*/ 1168665 w 1169124"/>
                  <a:gd name="connsiteY97" fmla="*/ 318542 h 782302"/>
                  <a:gd name="connsiteX98" fmla="*/ 1168738 w 1169124"/>
                  <a:gd name="connsiteY98" fmla="*/ 313891 h 782302"/>
                  <a:gd name="connsiteX99" fmla="*/ 1168786 w 1169124"/>
                  <a:gd name="connsiteY99" fmla="*/ 309236 h 782302"/>
                  <a:gd name="connsiteX100" fmla="*/ 1168859 w 1169124"/>
                  <a:gd name="connsiteY100" fmla="*/ 304586 h 782302"/>
                  <a:gd name="connsiteX101" fmla="*/ 1168883 w 1169124"/>
                  <a:gd name="connsiteY101" fmla="*/ 299933 h 782302"/>
                  <a:gd name="connsiteX102" fmla="*/ 1168907 w 1169124"/>
                  <a:gd name="connsiteY102" fmla="*/ 295283 h 782302"/>
                  <a:gd name="connsiteX103" fmla="*/ 1168907 w 1169124"/>
                  <a:gd name="connsiteY103" fmla="*/ 290626 h 782302"/>
                  <a:gd name="connsiteX104" fmla="*/ 1168931 w 1169124"/>
                  <a:gd name="connsiteY104" fmla="*/ 285978 h 782302"/>
                  <a:gd name="connsiteX105" fmla="*/ 1168931 w 1169124"/>
                  <a:gd name="connsiteY105" fmla="*/ 276678 h 782302"/>
                  <a:gd name="connsiteX106" fmla="*/ 1168955 w 1169124"/>
                  <a:gd name="connsiteY106" fmla="*/ 272025 h 782302"/>
                  <a:gd name="connsiteX107" fmla="*/ 1168955 w 1169124"/>
                  <a:gd name="connsiteY107" fmla="*/ 267375 h 782302"/>
                  <a:gd name="connsiteX108" fmla="*/ 1168980 w 1169124"/>
                  <a:gd name="connsiteY108" fmla="*/ 262722 h 782302"/>
                  <a:gd name="connsiteX109" fmla="*/ 1168980 w 1169124"/>
                  <a:gd name="connsiteY109" fmla="*/ 258075 h 782302"/>
                  <a:gd name="connsiteX110" fmla="*/ 1169004 w 1169124"/>
                  <a:gd name="connsiteY110" fmla="*/ 253543 h 782302"/>
                  <a:gd name="connsiteX111" fmla="*/ 1169004 w 1169124"/>
                  <a:gd name="connsiteY111" fmla="*/ 248774 h 782302"/>
                  <a:gd name="connsiteX112" fmla="*/ 1169004 w 1169124"/>
                  <a:gd name="connsiteY112" fmla="*/ 244126 h 782302"/>
                  <a:gd name="connsiteX113" fmla="*/ 1169028 w 1169124"/>
                  <a:gd name="connsiteY113" fmla="*/ 239474 h 782302"/>
                  <a:gd name="connsiteX114" fmla="*/ 1169028 w 1169124"/>
                  <a:gd name="connsiteY114" fmla="*/ 234828 h 782302"/>
                  <a:gd name="connsiteX115" fmla="*/ 1169052 w 1169124"/>
                  <a:gd name="connsiteY115" fmla="*/ 225530 h 782302"/>
                  <a:gd name="connsiteX116" fmla="*/ 1169052 w 1169124"/>
                  <a:gd name="connsiteY116" fmla="*/ 220885 h 782302"/>
                  <a:gd name="connsiteX117" fmla="*/ 1169076 w 1169124"/>
                  <a:gd name="connsiteY117" fmla="*/ 216237 h 782302"/>
                  <a:gd name="connsiteX118" fmla="*/ 1169101 w 1169124"/>
                  <a:gd name="connsiteY118" fmla="*/ 206942 h 782302"/>
                  <a:gd name="connsiteX119" fmla="*/ 1169101 w 1169124"/>
                  <a:gd name="connsiteY119" fmla="*/ 197646 h 782302"/>
                  <a:gd name="connsiteX120" fmla="*/ 1169124 w 1169124"/>
                  <a:gd name="connsiteY120" fmla="*/ 193003 h 782302"/>
                  <a:gd name="connsiteX121" fmla="*/ 1169124 w 1169124"/>
                  <a:gd name="connsiteY121" fmla="*/ 188356 h 782302"/>
                  <a:gd name="connsiteX122" fmla="*/ 1167746 w 1169124"/>
                  <a:gd name="connsiteY122" fmla="*/ 183705 h 782302"/>
                  <a:gd name="connsiteX123" fmla="*/ 1165836 w 1169124"/>
                  <a:gd name="connsiteY123" fmla="*/ 179653 h 782302"/>
                  <a:gd name="connsiteX124" fmla="*/ 1163345 w 1169124"/>
                  <a:gd name="connsiteY124" fmla="*/ 174390 h 782302"/>
                  <a:gd name="connsiteX125" fmla="*/ 1159210 w 1169124"/>
                  <a:gd name="connsiteY125" fmla="*/ 170217 h 782302"/>
                  <a:gd name="connsiteX126" fmla="*/ 1152584 w 1169124"/>
                  <a:gd name="connsiteY126" fmla="*/ 167431 h 782302"/>
                  <a:gd name="connsiteX127" fmla="*/ 1149029 w 1169124"/>
                  <a:gd name="connsiteY127" fmla="*/ 165018 h 782302"/>
                  <a:gd name="connsiteX128" fmla="*/ 1142839 w 1169124"/>
                  <a:gd name="connsiteY128" fmla="*/ 162382 h 782302"/>
                  <a:gd name="connsiteX129" fmla="*/ 1136310 w 1169124"/>
                  <a:gd name="connsiteY129" fmla="*/ 161734 h 782302"/>
                  <a:gd name="connsiteX130" fmla="*/ 1130264 w 1169124"/>
                  <a:gd name="connsiteY130" fmla="*/ 156182 h 782302"/>
                  <a:gd name="connsiteX131" fmla="*/ 1126830 w 1169124"/>
                  <a:gd name="connsiteY131" fmla="*/ 150929 h 782302"/>
                  <a:gd name="connsiteX132" fmla="*/ 1125597 w 1169124"/>
                  <a:gd name="connsiteY132" fmla="*/ 146277 h 782302"/>
                  <a:gd name="connsiteX133" fmla="*/ 1124364 w 1169124"/>
                  <a:gd name="connsiteY133" fmla="*/ 141624 h 782302"/>
                  <a:gd name="connsiteX134" fmla="*/ 1121849 w 1169124"/>
                  <a:gd name="connsiteY134" fmla="*/ 136962 h 782302"/>
                  <a:gd name="connsiteX135" fmla="*/ 1118875 w 1169124"/>
                  <a:gd name="connsiteY135" fmla="*/ 132292 h 782302"/>
                  <a:gd name="connsiteX136" fmla="*/ 1115272 w 1169124"/>
                  <a:gd name="connsiteY136" fmla="*/ 129635 h 782302"/>
                  <a:gd name="connsiteX137" fmla="*/ 1110822 w 1169124"/>
                  <a:gd name="connsiteY137" fmla="*/ 124433 h 782302"/>
                  <a:gd name="connsiteX138" fmla="*/ 1107557 w 1169124"/>
                  <a:gd name="connsiteY138" fmla="*/ 121277 h 782302"/>
                  <a:gd name="connsiteX139" fmla="*/ 1110652 w 1169124"/>
                  <a:gd name="connsiteY139" fmla="*/ 114618 h 782302"/>
                  <a:gd name="connsiteX140" fmla="*/ 1113966 w 1169124"/>
                  <a:gd name="connsiteY140" fmla="*/ 109455 h 782302"/>
                  <a:gd name="connsiteX141" fmla="*/ 1120301 w 1169124"/>
                  <a:gd name="connsiteY141" fmla="*/ 104451 h 782302"/>
                  <a:gd name="connsiteX142" fmla="*/ 1123759 w 1169124"/>
                  <a:gd name="connsiteY142" fmla="*/ 101494 h 782302"/>
                  <a:gd name="connsiteX143" fmla="*/ 1130288 w 1169124"/>
                  <a:gd name="connsiteY143" fmla="*/ 97250 h 782302"/>
                  <a:gd name="connsiteX144" fmla="*/ 1136817 w 1169124"/>
                  <a:gd name="connsiteY144" fmla="*/ 92830 h 782302"/>
                  <a:gd name="connsiteX145" fmla="*/ 1140082 w 1169124"/>
                  <a:gd name="connsiteY145" fmla="*/ 89684 h 782302"/>
                  <a:gd name="connsiteX146" fmla="*/ 1142815 w 1169124"/>
                  <a:gd name="connsiteY146" fmla="*/ 86354 h 782302"/>
                  <a:gd name="connsiteX147" fmla="*/ 1145402 w 1169124"/>
                  <a:gd name="connsiteY147" fmla="*/ 81438 h 782302"/>
                  <a:gd name="connsiteX148" fmla="*/ 1148013 w 1169124"/>
                  <a:gd name="connsiteY148" fmla="*/ 76816 h 782302"/>
                  <a:gd name="connsiteX149" fmla="*/ 1150698 w 1169124"/>
                  <a:gd name="connsiteY149" fmla="*/ 72195 h 782302"/>
                  <a:gd name="connsiteX150" fmla="*/ 1151423 w 1169124"/>
                  <a:gd name="connsiteY150" fmla="*/ 67559 h 782302"/>
                  <a:gd name="connsiteX151" fmla="*/ 1152149 w 1169124"/>
                  <a:gd name="connsiteY151" fmla="*/ 62924 h 782302"/>
                  <a:gd name="connsiteX152" fmla="*/ 1152149 w 1169124"/>
                  <a:gd name="connsiteY152" fmla="*/ 58286 h 782302"/>
                  <a:gd name="connsiteX153" fmla="*/ 1152729 w 1169124"/>
                  <a:gd name="connsiteY153" fmla="*/ 53650 h 782302"/>
                  <a:gd name="connsiteX154" fmla="*/ 1147433 w 1169124"/>
                  <a:gd name="connsiteY154" fmla="*/ 51650 h 782302"/>
                  <a:gd name="connsiteX155" fmla="*/ 1140348 w 1169124"/>
                  <a:gd name="connsiteY155" fmla="*/ 51575 h 782302"/>
                  <a:gd name="connsiteX156" fmla="*/ 1124170 w 1169124"/>
                  <a:gd name="connsiteY156" fmla="*/ 51399 h 782302"/>
                  <a:gd name="connsiteX157" fmla="*/ 1117690 w 1169124"/>
                  <a:gd name="connsiteY157" fmla="*/ 51331 h 782302"/>
                  <a:gd name="connsiteX158" fmla="*/ 1101536 w 1169124"/>
                  <a:gd name="connsiteY158" fmla="*/ 51164 h 782302"/>
                  <a:gd name="connsiteX159" fmla="*/ 1095055 w 1169124"/>
                  <a:gd name="connsiteY159" fmla="*/ 51092 h 782302"/>
                  <a:gd name="connsiteX160" fmla="*/ 1088599 w 1169124"/>
                  <a:gd name="connsiteY160" fmla="*/ 51026 h 782302"/>
                  <a:gd name="connsiteX161" fmla="*/ 1082118 w 1169124"/>
                  <a:gd name="connsiteY161" fmla="*/ 50963 h 782302"/>
                  <a:gd name="connsiteX162" fmla="*/ 1069181 w 1169124"/>
                  <a:gd name="connsiteY162" fmla="*/ 50828 h 782302"/>
                  <a:gd name="connsiteX163" fmla="*/ 1059484 w 1169124"/>
                  <a:gd name="connsiteY163" fmla="*/ 50736 h 782302"/>
                  <a:gd name="connsiteX164" fmla="*/ 1046546 w 1169124"/>
                  <a:gd name="connsiteY164" fmla="*/ 50606 h 782302"/>
                  <a:gd name="connsiteX165" fmla="*/ 1041226 w 1169124"/>
                  <a:gd name="connsiteY165" fmla="*/ 50547 h 782302"/>
                  <a:gd name="connsiteX166" fmla="*/ 1036825 w 1169124"/>
                  <a:gd name="connsiteY166" fmla="*/ 50511 h 782302"/>
                  <a:gd name="connsiteX167" fmla="*/ 1030368 w 1169124"/>
                  <a:gd name="connsiteY167" fmla="*/ 50448 h 782302"/>
                  <a:gd name="connsiteX168" fmla="*/ 1023888 w 1169124"/>
                  <a:gd name="connsiteY168" fmla="*/ 50388 h 782302"/>
                  <a:gd name="connsiteX169" fmla="*/ 1017431 w 1169124"/>
                  <a:gd name="connsiteY169" fmla="*/ 50320 h 782302"/>
                  <a:gd name="connsiteX170" fmla="*/ 1004494 w 1169124"/>
                  <a:gd name="connsiteY170" fmla="*/ 50199 h 782302"/>
                  <a:gd name="connsiteX171" fmla="*/ 998013 w 1169124"/>
                  <a:gd name="connsiteY171" fmla="*/ 50136 h 782302"/>
                  <a:gd name="connsiteX172" fmla="*/ 991556 w 1169124"/>
                  <a:gd name="connsiteY172" fmla="*/ 49957 h 782302"/>
                  <a:gd name="connsiteX173" fmla="*/ 985076 w 1169124"/>
                  <a:gd name="connsiteY173" fmla="*/ 49778 h 782302"/>
                  <a:gd name="connsiteX174" fmla="*/ 978619 w 1169124"/>
                  <a:gd name="connsiteY174" fmla="*/ 49607 h 782302"/>
                  <a:gd name="connsiteX175" fmla="*/ 972138 w 1169124"/>
                  <a:gd name="connsiteY175" fmla="*/ 49430 h 782302"/>
                  <a:gd name="connsiteX176" fmla="*/ 965682 w 1169124"/>
                  <a:gd name="connsiteY176" fmla="*/ 49249 h 782302"/>
                  <a:gd name="connsiteX177" fmla="*/ 959201 w 1169124"/>
                  <a:gd name="connsiteY177" fmla="*/ 49070 h 782302"/>
                  <a:gd name="connsiteX178" fmla="*/ 952744 w 1169124"/>
                  <a:gd name="connsiteY178" fmla="*/ 48898 h 782302"/>
                  <a:gd name="connsiteX179" fmla="*/ 946264 w 1169124"/>
                  <a:gd name="connsiteY179" fmla="*/ 48722 h 782302"/>
                  <a:gd name="connsiteX180" fmla="*/ 941548 w 1169124"/>
                  <a:gd name="connsiteY180" fmla="*/ 48591 h 782302"/>
                  <a:gd name="connsiteX181" fmla="*/ 936567 w 1169124"/>
                  <a:gd name="connsiteY181" fmla="*/ 48456 h 782302"/>
                  <a:gd name="connsiteX182" fmla="*/ 923629 w 1169124"/>
                  <a:gd name="connsiteY182" fmla="*/ 48243 h 782302"/>
                  <a:gd name="connsiteX183" fmla="*/ 917173 w 1169124"/>
                  <a:gd name="connsiteY183" fmla="*/ 48156 h 782302"/>
                  <a:gd name="connsiteX184" fmla="*/ 904235 w 1169124"/>
                  <a:gd name="connsiteY184" fmla="*/ 47970 h 782302"/>
                  <a:gd name="connsiteX185" fmla="*/ 897755 w 1169124"/>
                  <a:gd name="connsiteY185" fmla="*/ 47870 h 782302"/>
                  <a:gd name="connsiteX186" fmla="*/ 891298 w 1169124"/>
                  <a:gd name="connsiteY186" fmla="*/ 47776 h 782302"/>
                  <a:gd name="connsiteX187" fmla="*/ 884817 w 1169124"/>
                  <a:gd name="connsiteY187" fmla="*/ 47525 h 782302"/>
                  <a:gd name="connsiteX188" fmla="*/ 878361 w 1169124"/>
                  <a:gd name="connsiteY188" fmla="*/ 47264 h 782302"/>
                  <a:gd name="connsiteX189" fmla="*/ 871880 w 1169124"/>
                  <a:gd name="connsiteY189" fmla="*/ 46995 h 782302"/>
                  <a:gd name="connsiteX190" fmla="*/ 862207 w 1169124"/>
                  <a:gd name="connsiteY190" fmla="*/ 46611 h 782302"/>
                  <a:gd name="connsiteX191" fmla="*/ 852486 w 1169124"/>
                  <a:gd name="connsiteY191" fmla="*/ 46219 h 782302"/>
                  <a:gd name="connsiteX192" fmla="*/ 846030 w 1169124"/>
                  <a:gd name="connsiteY192" fmla="*/ 45948 h 782302"/>
                  <a:gd name="connsiteX193" fmla="*/ 836333 w 1169124"/>
                  <a:gd name="connsiteY193" fmla="*/ 45566 h 782302"/>
                  <a:gd name="connsiteX194" fmla="*/ 829876 w 1169124"/>
                  <a:gd name="connsiteY194" fmla="*/ 45307 h 782302"/>
                  <a:gd name="connsiteX195" fmla="*/ 820179 w 1169124"/>
                  <a:gd name="connsiteY195" fmla="*/ 44915 h 782302"/>
                  <a:gd name="connsiteX196" fmla="*/ 813698 w 1169124"/>
                  <a:gd name="connsiteY196" fmla="*/ 44652 h 782302"/>
                  <a:gd name="connsiteX197" fmla="*/ 807242 w 1169124"/>
                  <a:gd name="connsiteY197" fmla="*/ 44425 h 782302"/>
                  <a:gd name="connsiteX198" fmla="*/ 800785 w 1169124"/>
                  <a:gd name="connsiteY198" fmla="*/ 44200 h 782302"/>
                  <a:gd name="connsiteX199" fmla="*/ 794764 w 1169124"/>
                  <a:gd name="connsiteY199" fmla="*/ 43989 h 782302"/>
                  <a:gd name="connsiteX200" fmla="*/ 787848 w 1169124"/>
                  <a:gd name="connsiteY200" fmla="*/ 43750 h 782302"/>
                  <a:gd name="connsiteX201" fmla="*/ 781391 w 1169124"/>
                  <a:gd name="connsiteY201" fmla="*/ 43532 h 782302"/>
                  <a:gd name="connsiteX202" fmla="*/ 774910 w 1169124"/>
                  <a:gd name="connsiteY202" fmla="*/ 43307 h 782302"/>
                  <a:gd name="connsiteX203" fmla="*/ 768454 w 1169124"/>
                  <a:gd name="connsiteY203" fmla="*/ 43080 h 782302"/>
                  <a:gd name="connsiteX204" fmla="*/ 764198 w 1169124"/>
                  <a:gd name="connsiteY204" fmla="*/ 42933 h 782302"/>
                  <a:gd name="connsiteX205" fmla="*/ 758757 w 1169124"/>
                  <a:gd name="connsiteY205" fmla="*/ 42751 h 782302"/>
                  <a:gd name="connsiteX206" fmla="*/ 752276 w 1169124"/>
                  <a:gd name="connsiteY206" fmla="*/ 42531 h 782302"/>
                  <a:gd name="connsiteX207" fmla="*/ 745819 w 1169124"/>
                  <a:gd name="connsiteY207" fmla="*/ 42311 h 782302"/>
                  <a:gd name="connsiteX208" fmla="*/ 739363 w 1169124"/>
                  <a:gd name="connsiteY208" fmla="*/ 42084 h 782302"/>
                  <a:gd name="connsiteX209" fmla="*/ 732882 w 1169124"/>
                  <a:gd name="connsiteY209" fmla="*/ 41871 h 782302"/>
                  <a:gd name="connsiteX210" fmla="*/ 726426 w 1169124"/>
                  <a:gd name="connsiteY210" fmla="*/ 41648 h 782302"/>
                  <a:gd name="connsiteX211" fmla="*/ 719969 w 1169124"/>
                  <a:gd name="connsiteY211" fmla="*/ 41431 h 782302"/>
                  <a:gd name="connsiteX212" fmla="*/ 713488 w 1169124"/>
                  <a:gd name="connsiteY212" fmla="*/ 41208 h 782302"/>
                  <a:gd name="connsiteX213" fmla="*/ 707032 w 1169124"/>
                  <a:gd name="connsiteY213" fmla="*/ 40993 h 782302"/>
                  <a:gd name="connsiteX214" fmla="*/ 700551 w 1169124"/>
                  <a:gd name="connsiteY214" fmla="*/ 40778 h 782302"/>
                  <a:gd name="connsiteX215" fmla="*/ 690854 w 1169124"/>
                  <a:gd name="connsiteY215" fmla="*/ 40454 h 782302"/>
                  <a:gd name="connsiteX216" fmla="*/ 684567 w 1169124"/>
                  <a:gd name="connsiteY216" fmla="*/ 40234 h 782302"/>
                  <a:gd name="connsiteX217" fmla="*/ 679126 w 1169124"/>
                  <a:gd name="connsiteY217" fmla="*/ 39934 h 782302"/>
                  <a:gd name="connsiteX218" fmla="*/ 674701 w 1169124"/>
                  <a:gd name="connsiteY218" fmla="*/ 39690 h 782302"/>
                  <a:gd name="connsiteX219" fmla="*/ 668244 w 1169124"/>
                  <a:gd name="connsiteY219" fmla="*/ 39337 h 782302"/>
                  <a:gd name="connsiteX220" fmla="*/ 661787 w 1169124"/>
                  <a:gd name="connsiteY220" fmla="*/ 38976 h 782302"/>
                  <a:gd name="connsiteX221" fmla="*/ 655331 w 1169124"/>
                  <a:gd name="connsiteY221" fmla="*/ 38614 h 782302"/>
                  <a:gd name="connsiteX222" fmla="*/ 648874 w 1169124"/>
                  <a:gd name="connsiteY222" fmla="*/ 38261 h 782302"/>
                  <a:gd name="connsiteX223" fmla="*/ 642417 w 1169124"/>
                  <a:gd name="connsiteY223" fmla="*/ 37905 h 782302"/>
                  <a:gd name="connsiteX224" fmla="*/ 635937 w 1169124"/>
                  <a:gd name="connsiteY224" fmla="*/ 37550 h 782302"/>
                  <a:gd name="connsiteX225" fmla="*/ 629480 w 1169124"/>
                  <a:gd name="connsiteY225" fmla="*/ 37192 h 782302"/>
                  <a:gd name="connsiteX226" fmla="*/ 623024 w 1169124"/>
                  <a:gd name="connsiteY226" fmla="*/ 36834 h 782302"/>
                  <a:gd name="connsiteX227" fmla="*/ 616567 w 1169124"/>
                  <a:gd name="connsiteY227" fmla="*/ 36483 h 782302"/>
                  <a:gd name="connsiteX228" fmla="*/ 610110 w 1169124"/>
                  <a:gd name="connsiteY228" fmla="*/ 36130 h 782302"/>
                  <a:gd name="connsiteX229" fmla="*/ 605443 w 1169124"/>
                  <a:gd name="connsiteY229" fmla="*/ 35871 h 782302"/>
                  <a:gd name="connsiteX230" fmla="*/ 600413 w 1169124"/>
                  <a:gd name="connsiteY230" fmla="*/ 35601 h 782302"/>
                  <a:gd name="connsiteX231" fmla="*/ 593957 w 1169124"/>
                  <a:gd name="connsiteY231" fmla="*/ 35250 h 782302"/>
                  <a:gd name="connsiteX232" fmla="*/ 587500 w 1169124"/>
                  <a:gd name="connsiteY232" fmla="*/ 34897 h 782302"/>
                  <a:gd name="connsiteX233" fmla="*/ 581044 w 1169124"/>
                  <a:gd name="connsiteY233" fmla="*/ 34539 h 782302"/>
                  <a:gd name="connsiteX234" fmla="*/ 571347 w 1169124"/>
                  <a:gd name="connsiteY234" fmla="*/ 34009 h 782302"/>
                  <a:gd name="connsiteX235" fmla="*/ 564890 w 1169124"/>
                  <a:gd name="connsiteY235" fmla="*/ 33659 h 782302"/>
                  <a:gd name="connsiteX236" fmla="*/ 558434 w 1169124"/>
                  <a:gd name="connsiteY236" fmla="*/ 33311 h 782302"/>
                  <a:gd name="connsiteX237" fmla="*/ 551977 w 1169124"/>
                  <a:gd name="connsiteY237" fmla="*/ 32955 h 782302"/>
                  <a:gd name="connsiteX238" fmla="*/ 546536 w 1169124"/>
                  <a:gd name="connsiteY238" fmla="*/ 32660 h 782302"/>
                  <a:gd name="connsiteX239" fmla="*/ 542280 w 1169124"/>
                  <a:gd name="connsiteY239" fmla="*/ 32430 h 782302"/>
                  <a:gd name="connsiteX240" fmla="*/ 535823 w 1169124"/>
                  <a:gd name="connsiteY240" fmla="*/ 32085 h 782302"/>
                  <a:gd name="connsiteX241" fmla="*/ 526126 w 1169124"/>
                  <a:gd name="connsiteY241" fmla="*/ 31560 h 782302"/>
                  <a:gd name="connsiteX242" fmla="*/ 520033 w 1169124"/>
                  <a:gd name="connsiteY242" fmla="*/ 31226 h 782302"/>
                  <a:gd name="connsiteX243" fmla="*/ 513213 w 1169124"/>
                  <a:gd name="connsiteY243" fmla="*/ 30866 h 782302"/>
                  <a:gd name="connsiteX244" fmla="*/ 506757 w 1169124"/>
                  <a:gd name="connsiteY244" fmla="*/ 30520 h 782302"/>
                  <a:gd name="connsiteX245" fmla="*/ 500300 w 1169124"/>
                  <a:gd name="connsiteY245" fmla="*/ 30172 h 782302"/>
                  <a:gd name="connsiteX246" fmla="*/ 493844 w 1169124"/>
                  <a:gd name="connsiteY246" fmla="*/ 29821 h 782302"/>
                  <a:gd name="connsiteX247" fmla="*/ 487387 w 1169124"/>
                  <a:gd name="connsiteY247" fmla="*/ 29480 h 782302"/>
                  <a:gd name="connsiteX248" fmla="*/ 480906 w 1169124"/>
                  <a:gd name="connsiteY248" fmla="*/ 29137 h 782302"/>
                  <a:gd name="connsiteX249" fmla="*/ 474450 w 1169124"/>
                  <a:gd name="connsiteY249" fmla="*/ 28791 h 782302"/>
                  <a:gd name="connsiteX250" fmla="*/ 467993 w 1169124"/>
                  <a:gd name="connsiteY250" fmla="*/ 28443 h 782302"/>
                  <a:gd name="connsiteX251" fmla="*/ 461537 w 1169124"/>
                  <a:gd name="connsiteY251" fmla="*/ 28102 h 782302"/>
                  <a:gd name="connsiteX252" fmla="*/ 455080 w 1169124"/>
                  <a:gd name="connsiteY252" fmla="*/ 27761 h 782302"/>
                  <a:gd name="connsiteX253" fmla="*/ 448624 w 1169124"/>
                  <a:gd name="connsiteY253" fmla="*/ 27415 h 782302"/>
                  <a:gd name="connsiteX254" fmla="*/ 442167 w 1169124"/>
                  <a:gd name="connsiteY254" fmla="*/ 27069 h 782302"/>
                  <a:gd name="connsiteX255" fmla="*/ 435710 w 1169124"/>
                  <a:gd name="connsiteY255" fmla="*/ 26728 h 782302"/>
                  <a:gd name="connsiteX256" fmla="*/ 429230 w 1169124"/>
                  <a:gd name="connsiteY256" fmla="*/ 26390 h 782302"/>
                  <a:gd name="connsiteX257" fmla="*/ 422773 w 1169124"/>
                  <a:gd name="connsiteY257" fmla="*/ 26051 h 782302"/>
                  <a:gd name="connsiteX258" fmla="*/ 416316 w 1169124"/>
                  <a:gd name="connsiteY258" fmla="*/ 25705 h 782302"/>
                  <a:gd name="connsiteX259" fmla="*/ 409860 w 1169124"/>
                  <a:gd name="connsiteY259" fmla="*/ 25367 h 782302"/>
                  <a:gd name="connsiteX260" fmla="*/ 400163 w 1169124"/>
                  <a:gd name="connsiteY260" fmla="*/ 24861 h 782302"/>
                  <a:gd name="connsiteX261" fmla="*/ 390490 w 1169124"/>
                  <a:gd name="connsiteY261" fmla="*/ 24349 h 782302"/>
                  <a:gd name="connsiteX262" fmla="*/ 380793 w 1169124"/>
                  <a:gd name="connsiteY262" fmla="*/ 23843 h 782302"/>
                  <a:gd name="connsiteX263" fmla="*/ 374336 w 1169124"/>
                  <a:gd name="connsiteY263" fmla="*/ 23505 h 782302"/>
                  <a:gd name="connsiteX264" fmla="*/ 367880 w 1169124"/>
                  <a:gd name="connsiteY264" fmla="*/ 23169 h 782302"/>
                  <a:gd name="connsiteX265" fmla="*/ 361399 w 1169124"/>
                  <a:gd name="connsiteY265" fmla="*/ 22825 h 782302"/>
                  <a:gd name="connsiteX266" fmla="*/ 354942 w 1169124"/>
                  <a:gd name="connsiteY266" fmla="*/ 22494 h 782302"/>
                  <a:gd name="connsiteX267" fmla="*/ 348486 w 1169124"/>
                  <a:gd name="connsiteY267" fmla="*/ 22163 h 782302"/>
                  <a:gd name="connsiteX268" fmla="*/ 342029 w 1169124"/>
                  <a:gd name="connsiteY268" fmla="*/ 21822 h 782302"/>
                  <a:gd name="connsiteX269" fmla="*/ 335573 w 1169124"/>
                  <a:gd name="connsiteY269" fmla="*/ 21481 h 782302"/>
                  <a:gd name="connsiteX270" fmla="*/ 329092 w 1169124"/>
                  <a:gd name="connsiteY270" fmla="*/ 21154 h 782302"/>
                  <a:gd name="connsiteX271" fmla="*/ 322635 w 1169124"/>
                  <a:gd name="connsiteY271" fmla="*/ 20821 h 782302"/>
                  <a:gd name="connsiteX272" fmla="*/ 316179 w 1169124"/>
                  <a:gd name="connsiteY272" fmla="*/ 20487 h 782302"/>
                  <a:gd name="connsiteX273" fmla="*/ 309722 w 1169124"/>
                  <a:gd name="connsiteY273" fmla="*/ 20148 h 782302"/>
                  <a:gd name="connsiteX274" fmla="*/ 300025 w 1169124"/>
                  <a:gd name="connsiteY274" fmla="*/ 19650 h 782302"/>
                  <a:gd name="connsiteX275" fmla="*/ 294125 w 1169124"/>
                  <a:gd name="connsiteY275" fmla="*/ 18011 h 782302"/>
                  <a:gd name="connsiteX276" fmla="*/ 287209 w 1169124"/>
                  <a:gd name="connsiteY276" fmla="*/ 17491 h 782302"/>
                  <a:gd name="connsiteX277" fmla="*/ 281695 w 1169124"/>
                  <a:gd name="connsiteY277" fmla="*/ 17072 h 782302"/>
                  <a:gd name="connsiteX278" fmla="*/ 277536 w 1169124"/>
                  <a:gd name="connsiteY278" fmla="*/ 16768 h 782302"/>
                  <a:gd name="connsiteX279" fmla="*/ 271080 w 1169124"/>
                  <a:gd name="connsiteY279" fmla="*/ 16282 h 782302"/>
                  <a:gd name="connsiteX280" fmla="*/ 261407 w 1169124"/>
                  <a:gd name="connsiteY280" fmla="*/ 15556 h 782302"/>
                  <a:gd name="connsiteX281" fmla="*/ 255216 w 1169124"/>
                  <a:gd name="connsiteY281" fmla="*/ 15087 h 782302"/>
                  <a:gd name="connsiteX282" fmla="*/ 248494 w 1169124"/>
                  <a:gd name="connsiteY282" fmla="*/ 14591 h 782302"/>
                  <a:gd name="connsiteX283" fmla="*/ 235605 w 1169124"/>
                  <a:gd name="connsiteY283" fmla="*/ 13627 h 782302"/>
                  <a:gd name="connsiteX284" fmla="*/ 229148 w 1169124"/>
                  <a:gd name="connsiteY284" fmla="*/ 13140 h 782302"/>
                  <a:gd name="connsiteX285" fmla="*/ 219475 w 1169124"/>
                  <a:gd name="connsiteY285" fmla="*/ 12427 h 782302"/>
                  <a:gd name="connsiteX286" fmla="*/ 213019 w 1169124"/>
                  <a:gd name="connsiteY286" fmla="*/ 11948 h 782302"/>
                  <a:gd name="connsiteX287" fmla="*/ 208400 w 1169124"/>
                  <a:gd name="connsiteY287" fmla="*/ 11600 h 782302"/>
                  <a:gd name="connsiteX288" fmla="*/ 203346 w 1169124"/>
                  <a:gd name="connsiteY288" fmla="*/ 11220 h 782302"/>
                  <a:gd name="connsiteX289" fmla="*/ 196889 w 1169124"/>
                  <a:gd name="connsiteY289" fmla="*/ 10729 h 782302"/>
                  <a:gd name="connsiteX290" fmla="*/ 190457 w 1169124"/>
                  <a:gd name="connsiteY290" fmla="*/ 10236 h 782302"/>
                  <a:gd name="connsiteX291" fmla="*/ 184000 w 1169124"/>
                  <a:gd name="connsiteY291" fmla="*/ 9745 h 782302"/>
                  <a:gd name="connsiteX292" fmla="*/ 174328 w 1169124"/>
                  <a:gd name="connsiteY292" fmla="*/ 9015 h 782302"/>
                  <a:gd name="connsiteX293" fmla="*/ 167871 w 1169124"/>
                  <a:gd name="connsiteY293" fmla="*/ 8522 h 782302"/>
                  <a:gd name="connsiteX294" fmla="*/ 161414 w 1169124"/>
                  <a:gd name="connsiteY294" fmla="*/ 8028 h 782302"/>
                  <a:gd name="connsiteX295" fmla="*/ 154958 w 1169124"/>
                  <a:gd name="connsiteY295" fmla="*/ 7542 h 782302"/>
                  <a:gd name="connsiteX296" fmla="*/ 148525 w 1169124"/>
                  <a:gd name="connsiteY296" fmla="*/ 7054 h 782302"/>
                  <a:gd name="connsiteX297" fmla="*/ 142069 w 1169124"/>
                  <a:gd name="connsiteY297" fmla="*/ 6563 h 782302"/>
                  <a:gd name="connsiteX298" fmla="*/ 135612 w 1169124"/>
                  <a:gd name="connsiteY298" fmla="*/ 6072 h 782302"/>
                  <a:gd name="connsiteX299" fmla="*/ 125939 w 1169124"/>
                  <a:gd name="connsiteY299" fmla="*/ 5339 h 782302"/>
                  <a:gd name="connsiteX300" fmla="*/ 119507 w 1169124"/>
                  <a:gd name="connsiteY300" fmla="*/ 4858 h 782302"/>
                  <a:gd name="connsiteX301" fmla="*/ 109810 w 1169124"/>
                  <a:gd name="connsiteY301" fmla="*/ 4121 h 782302"/>
                  <a:gd name="connsiteX302" fmla="*/ 103378 w 1169124"/>
                  <a:gd name="connsiteY302" fmla="*/ 3635 h 782302"/>
                  <a:gd name="connsiteX303" fmla="*/ 96921 w 1169124"/>
                  <a:gd name="connsiteY303" fmla="*/ 3156 h 782302"/>
                  <a:gd name="connsiteX304" fmla="*/ 90464 w 1169124"/>
                  <a:gd name="connsiteY304" fmla="*/ 2667 h 782302"/>
                  <a:gd name="connsiteX305" fmla="*/ 84008 w 1169124"/>
                  <a:gd name="connsiteY305" fmla="*/ 2179 h 782302"/>
                  <a:gd name="connsiteX306" fmla="*/ 77576 w 1169124"/>
                  <a:gd name="connsiteY306" fmla="*/ 1693 h 782302"/>
                  <a:gd name="connsiteX307" fmla="*/ 71119 w 1169124"/>
                  <a:gd name="connsiteY307" fmla="*/ 1211 h 782302"/>
                  <a:gd name="connsiteX308" fmla="*/ 64663 w 1169124"/>
                  <a:gd name="connsiteY308" fmla="*/ 733 h 782302"/>
                  <a:gd name="connsiteX309" fmla="*/ 54990 w 1169124"/>
                  <a:gd name="connsiteY309" fmla="*/ 0 h 782302"/>
                  <a:gd name="connsiteX310" fmla="*/ 53007 w 1169124"/>
                  <a:gd name="connsiteY310" fmla="*/ 12400 h 782302"/>
                  <a:gd name="connsiteX311" fmla="*/ 52547 w 1169124"/>
                  <a:gd name="connsiteY311" fmla="*/ 17670 h 782302"/>
                  <a:gd name="connsiteX312" fmla="*/ 52160 w 1169124"/>
                  <a:gd name="connsiteY312" fmla="*/ 22291 h 782302"/>
                  <a:gd name="connsiteX313" fmla="*/ 50202 w 1169124"/>
                  <a:gd name="connsiteY313" fmla="*/ 45404 h 782302"/>
                  <a:gd name="connsiteX314" fmla="*/ 49404 w 1169124"/>
                  <a:gd name="connsiteY314" fmla="*/ 54654 h 782302"/>
                  <a:gd name="connsiteX315" fmla="*/ 48630 w 1169124"/>
                  <a:gd name="connsiteY315" fmla="*/ 63901 h 782302"/>
                  <a:gd name="connsiteX316" fmla="*/ 48243 w 1169124"/>
                  <a:gd name="connsiteY316" fmla="*/ 68529 h 782302"/>
                  <a:gd name="connsiteX317" fmla="*/ 46671 w 1169124"/>
                  <a:gd name="connsiteY317" fmla="*/ 87031 h 782302"/>
                  <a:gd name="connsiteX318" fmla="*/ 46284 w 1169124"/>
                  <a:gd name="connsiteY318" fmla="*/ 91657 h 782302"/>
                  <a:gd name="connsiteX319" fmla="*/ 44301 w 1169124"/>
                  <a:gd name="connsiteY319" fmla="*/ 114792 h 782302"/>
                  <a:gd name="connsiteX320" fmla="*/ 43914 w 1169124"/>
                  <a:gd name="connsiteY320" fmla="*/ 119420 h 782302"/>
                  <a:gd name="connsiteX321" fmla="*/ 43528 w 1169124"/>
                  <a:gd name="connsiteY321" fmla="*/ 124048 h 782302"/>
                  <a:gd name="connsiteX322" fmla="*/ 43141 w 1169124"/>
                  <a:gd name="connsiteY322" fmla="*/ 128677 h 782302"/>
                  <a:gd name="connsiteX323" fmla="*/ 42729 w 1169124"/>
                  <a:gd name="connsiteY323" fmla="*/ 133305 h 782302"/>
                  <a:gd name="connsiteX324" fmla="*/ 42343 w 1169124"/>
                  <a:gd name="connsiteY324" fmla="*/ 137936 h 782302"/>
                  <a:gd name="connsiteX325" fmla="*/ 41158 w 1169124"/>
                  <a:gd name="connsiteY325" fmla="*/ 151824 h 782302"/>
                  <a:gd name="connsiteX326" fmla="*/ 37240 w 1169124"/>
                  <a:gd name="connsiteY326" fmla="*/ 198137 h 782302"/>
                  <a:gd name="connsiteX327" fmla="*/ 34169 w 1169124"/>
                  <a:gd name="connsiteY327" fmla="*/ 202541 h 782302"/>
                  <a:gd name="connsiteX328" fmla="*/ 33782 w 1169124"/>
                  <a:gd name="connsiteY328" fmla="*/ 207176 h 782302"/>
                  <a:gd name="connsiteX329" fmla="*/ 33395 w 1169124"/>
                  <a:gd name="connsiteY329" fmla="*/ 211807 h 782302"/>
                  <a:gd name="connsiteX330" fmla="*/ 33008 w 1169124"/>
                  <a:gd name="connsiteY330" fmla="*/ 216445 h 782302"/>
                  <a:gd name="connsiteX331" fmla="*/ 32621 w 1169124"/>
                  <a:gd name="connsiteY331" fmla="*/ 221079 h 782302"/>
                  <a:gd name="connsiteX332" fmla="*/ 32234 w 1169124"/>
                  <a:gd name="connsiteY332" fmla="*/ 225712 h 782302"/>
                  <a:gd name="connsiteX333" fmla="*/ 31847 w 1169124"/>
                  <a:gd name="connsiteY333" fmla="*/ 230350 h 782302"/>
                  <a:gd name="connsiteX334" fmla="*/ 31461 w 1169124"/>
                  <a:gd name="connsiteY334" fmla="*/ 234983 h 782302"/>
                  <a:gd name="connsiteX335" fmla="*/ 31074 w 1169124"/>
                  <a:gd name="connsiteY335" fmla="*/ 239616 h 782302"/>
                  <a:gd name="connsiteX336" fmla="*/ 30324 w 1169124"/>
                  <a:gd name="connsiteY336" fmla="*/ 248890 h 782302"/>
                  <a:gd name="connsiteX337" fmla="*/ 29937 w 1169124"/>
                  <a:gd name="connsiteY337" fmla="*/ 253528 h 782302"/>
                  <a:gd name="connsiteX338" fmla="*/ 29550 w 1169124"/>
                  <a:gd name="connsiteY338" fmla="*/ 258164 h 782302"/>
                  <a:gd name="connsiteX339" fmla="*/ 28777 w 1169124"/>
                  <a:gd name="connsiteY339" fmla="*/ 267438 h 782302"/>
                  <a:gd name="connsiteX340" fmla="*/ 28390 w 1169124"/>
                  <a:gd name="connsiteY340" fmla="*/ 272076 h 782302"/>
                  <a:gd name="connsiteX341" fmla="*/ 28003 w 1169124"/>
                  <a:gd name="connsiteY341" fmla="*/ 276714 h 782302"/>
                  <a:gd name="connsiteX342" fmla="*/ 27616 w 1169124"/>
                  <a:gd name="connsiteY342" fmla="*/ 281352 h 782302"/>
                  <a:gd name="connsiteX343" fmla="*/ 27229 w 1169124"/>
                  <a:gd name="connsiteY343" fmla="*/ 285988 h 782302"/>
                  <a:gd name="connsiteX344" fmla="*/ 26842 w 1169124"/>
                  <a:gd name="connsiteY344" fmla="*/ 290626 h 782302"/>
                  <a:gd name="connsiteX345" fmla="*/ 26455 w 1169124"/>
                  <a:gd name="connsiteY345" fmla="*/ 295266 h 782302"/>
                  <a:gd name="connsiteX346" fmla="*/ 25681 w 1169124"/>
                  <a:gd name="connsiteY346" fmla="*/ 304543 h 782302"/>
                  <a:gd name="connsiteX347" fmla="*/ 25294 w 1169124"/>
                  <a:gd name="connsiteY347" fmla="*/ 309181 h 782302"/>
                  <a:gd name="connsiteX348" fmla="*/ 24521 w 1169124"/>
                  <a:gd name="connsiteY348" fmla="*/ 318462 h 782302"/>
                  <a:gd name="connsiteX349" fmla="*/ 24134 w 1169124"/>
                  <a:gd name="connsiteY349" fmla="*/ 323100 h 782302"/>
                  <a:gd name="connsiteX350" fmla="*/ 23747 w 1169124"/>
                  <a:gd name="connsiteY350" fmla="*/ 327738 h 782302"/>
                  <a:gd name="connsiteX351" fmla="*/ 23360 w 1169124"/>
                  <a:gd name="connsiteY351" fmla="*/ 332381 h 782302"/>
                  <a:gd name="connsiteX352" fmla="*/ 22997 w 1169124"/>
                  <a:gd name="connsiteY352" fmla="*/ 337021 h 782302"/>
                  <a:gd name="connsiteX353" fmla="*/ 22610 w 1169124"/>
                  <a:gd name="connsiteY353" fmla="*/ 341662 h 782302"/>
                  <a:gd name="connsiteX354" fmla="*/ 22223 w 1169124"/>
                  <a:gd name="connsiteY354" fmla="*/ 346302 h 782302"/>
                  <a:gd name="connsiteX355" fmla="*/ 21836 w 1169124"/>
                  <a:gd name="connsiteY355" fmla="*/ 350943 h 782302"/>
                  <a:gd name="connsiteX356" fmla="*/ 21449 w 1169124"/>
                  <a:gd name="connsiteY356" fmla="*/ 355586 h 782302"/>
                  <a:gd name="connsiteX357" fmla="*/ 21062 w 1169124"/>
                  <a:gd name="connsiteY357" fmla="*/ 360226 h 782302"/>
                  <a:gd name="connsiteX358" fmla="*/ 20675 w 1169124"/>
                  <a:gd name="connsiteY358" fmla="*/ 364869 h 782302"/>
                  <a:gd name="connsiteX359" fmla="*/ 20289 w 1169124"/>
                  <a:gd name="connsiteY359" fmla="*/ 369512 h 782302"/>
                  <a:gd name="connsiteX360" fmla="*/ 19902 w 1169124"/>
                  <a:gd name="connsiteY360" fmla="*/ 374153 h 782302"/>
                  <a:gd name="connsiteX361" fmla="*/ 19515 w 1169124"/>
                  <a:gd name="connsiteY361" fmla="*/ 378798 h 782302"/>
                  <a:gd name="connsiteX362" fmla="*/ 19128 w 1169124"/>
                  <a:gd name="connsiteY362" fmla="*/ 383443 h 782302"/>
                  <a:gd name="connsiteX363" fmla="*/ 18015 w 1169124"/>
                  <a:gd name="connsiteY363" fmla="*/ 397370 h 782302"/>
                  <a:gd name="connsiteX364" fmla="*/ 17628 w 1169124"/>
                  <a:gd name="connsiteY364" fmla="*/ 402018 h 782302"/>
                  <a:gd name="connsiteX365" fmla="*/ 17266 w 1169124"/>
                  <a:gd name="connsiteY365" fmla="*/ 406663 h 782302"/>
                  <a:gd name="connsiteX366" fmla="*/ 16879 w 1169124"/>
                  <a:gd name="connsiteY366" fmla="*/ 411308 h 782302"/>
                  <a:gd name="connsiteX367" fmla="*/ 16516 w 1169124"/>
                  <a:gd name="connsiteY367" fmla="*/ 415951 h 782302"/>
                  <a:gd name="connsiteX368" fmla="*/ 16129 w 1169124"/>
                  <a:gd name="connsiteY368" fmla="*/ 420601 h 782302"/>
                  <a:gd name="connsiteX369" fmla="*/ 15767 w 1169124"/>
                  <a:gd name="connsiteY369" fmla="*/ 425244 h 782302"/>
                  <a:gd name="connsiteX370" fmla="*/ 15017 w 1169124"/>
                  <a:gd name="connsiteY370" fmla="*/ 434538 h 782302"/>
                  <a:gd name="connsiteX371" fmla="*/ 14630 w 1169124"/>
                  <a:gd name="connsiteY371" fmla="*/ 439183 h 782302"/>
                  <a:gd name="connsiteX372" fmla="*/ 14267 w 1169124"/>
                  <a:gd name="connsiteY372" fmla="*/ 443828 h 782302"/>
                  <a:gd name="connsiteX373" fmla="*/ 13518 w 1169124"/>
                  <a:gd name="connsiteY373" fmla="*/ 453124 h 782302"/>
                  <a:gd name="connsiteX374" fmla="*/ 13131 w 1169124"/>
                  <a:gd name="connsiteY374" fmla="*/ 457771 h 782302"/>
                  <a:gd name="connsiteX375" fmla="*/ 12381 w 1169124"/>
                  <a:gd name="connsiteY375" fmla="*/ 467067 h 782302"/>
                  <a:gd name="connsiteX376" fmla="*/ 12018 w 1169124"/>
                  <a:gd name="connsiteY376" fmla="*/ 471715 h 782302"/>
                  <a:gd name="connsiteX377" fmla="*/ 11631 w 1169124"/>
                  <a:gd name="connsiteY377" fmla="*/ 476363 h 782302"/>
                  <a:gd name="connsiteX378" fmla="*/ 11269 w 1169124"/>
                  <a:gd name="connsiteY378" fmla="*/ 481010 h 782302"/>
                  <a:gd name="connsiteX379" fmla="*/ 10906 w 1169124"/>
                  <a:gd name="connsiteY379" fmla="*/ 485658 h 782302"/>
                  <a:gd name="connsiteX380" fmla="*/ 10519 w 1169124"/>
                  <a:gd name="connsiteY380" fmla="*/ 490308 h 782302"/>
                  <a:gd name="connsiteX381" fmla="*/ 10156 w 1169124"/>
                  <a:gd name="connsiteY381" fmla="*/ 494956 h 782302"/>
                  <a:gd name="connsiteX382" fmla="*/ 9769 w 1169124"/>
                  <a:gd name="connsiteY382" fmla="*/ 499606 h 782302"/>
                  <a:gd name="connsiteX383" fmla="*/ 9020 w 1169124"/>
                  <a:gd name="connsiteY383" fmla="*/ 508904 h 782302"/>
                  <a:gd name="connsiteX384" fmla="*/ 8657 w 1169124"/>
                  <a:gd name="connsiteY384" fmla="*/ 513554 h 782302"/>
                  <a:gd name="connsiteX385" fmla="*/ 8270 w 1169124"/>
                  <a:gd name="connsiteY385" fmla="*/ 518202 h 782302"/>
                  <a:gd name="connsiteX386" fmla="*/ 7908 w 1169124"/>
                  <a:gd name="connsiteY386" fmla="*/ 522852 h 782302"/>
                  <a:gd name="connsiteX387" fmla="*/ 7521 w 1169124"/>
                  <a:gd name="connsiteY387" fmla="*/ 527505 h 782302"/>
                  <a:gd name="connsiteX388" fmla="*/ 6771 w 1169124"/>
                  <a:gd name="connsiteY388" fmla="*/ 536805 h 782302"/>
                  <a:gd name="connsiteX389" fmla="*/ 6021 w 1169124"/>
                  <a:gd name="connsiteY389" fmla="*/ 546108 h 782302"/>
                  <a:gd name="connsiteX390" fmla="*/ 5271 w 1169124"/>
                  <a:gd name="connsiteY390" fmla="*/ 555408 h 782302"/>
                  <a:gd name="connsiteX391" fmla="*/ 4885 w 1169124"/>
                  <a:gd name="connsiteY391" fmla="*/ 560064 h 782302"/>
                  <a:gd name="connsiteX392" fmla="*/ 4522 w 1169124"/>
                  <a:gd name="connsiteY392" fmla="*/ 564711 h 782302"/>
                  <a:gd name="connsiteX393" fmla="*/ 4135 w 1169124"/>
                  <a:gd name="connsiteY393" fmla="*/ 569366 h 782302"/>
                  <a:gd name="connsiteX394" fmla="*/ 3772 w 1169124"/>
                  <a:gd name="connsiteY394" fmla="*/ 574021 h 782302"/>
                  <a:gd name="connsiteX395" fmla="*/ 3023 w 1169124"/>
                  <a:gd name="connsiteY395" fmla="*/ 583322 h 782302"/>
                  <a:gd name="connsiteX396" fmla="*/ 2636 w 1169124"/>
                  <a:gd name="connsiteY396" fmla="*/ 587974 h 782302"/>
                  <a:gd name="connsiteX397" fmla="*/ 1886 w 1169124"/>
                  <a:gd name="connsiteY397" fmla="*/ 597282 h 782302"/>
                  <a:gd name="connsiteX398" fmla="*/ 1499 w 1169124"/>
                  <a:gd name="connsiteY398" fmla="*/ 601932 h 782302"/>
                  <a:gd name="connsiteX399" fmla="*/ 363 w 1169124"/>
                  <a:gd name="connsiteY399" fmla="*/ 615892 h 782302"/>
                  <a:gd name="connsiteX400" fmla="*/ 0 w 1169124"/>
                  <a:gd name="connsiteY400" fmla="*/ 620344 h 782302"/>
                  <a:gd name="connsiteX401" fmla="*/ 19200 w 1169124"/>
                  <a:gd name="connsiteY401" fmla="*/ 621679 h 782302"/>
                  <a:gd name="connsiteX402" fmla="*/ 25947 w 1169124"/>
                  <a:gd name="connsiteY402" fmla="*/ 622141 h 782302"/>
                  <a:gd name="connsiteX403" fmla="*/ 32670 w 1169124"/>
                  <a:gd name="connsiteY403" fmla="*/ 622726 h 782302"/>
                  <a:gd name="connsiteX404" fmla="*/ 42754 w 1169124"/>
                  <a:gd name="connsiteY404" fmla="*/ 623626 h 782302"/>
                  <a:gd name="connsiteX405" fmla="*/ 49500 w 1169124"/>
                  <a:gd name="connsiteY405" fmla="*/ 624221 h 782302"/>
                  <a:gd name="connsiteX406" fmla="*/ 56223 w 1169124"/>
                  <a:gd name="connsiteY406" fmla="*/ 624816 h 782302"/>
                  <a:gd name="connsiteX407" fmla="*/ 62945 w 1169124"/>
                  <a:gd name="connsiteY407" fmla="*/ 625418 h 782302"/>
                  <a:gd name="connsiteX408" fmla="*/ 69692 w 1169124"/>
                  <a:gd name="connsiteY408" fmla="*/ 626015 h 782302"/>
                  <a:gd name="connsiteX409" fmla="*/ 76415 w 1169124"/>
                  <a:gd name="connsiteY409" fmla="*/ 626547 h 782302"/>
                  <a:gd name="connsiteX410" fmla="*/ 83162 w 1169124"/>
                  <a:gd name="connsiteY410" fmla="*/ 627069 h 782302"/>
                  <a:gd name="connsiteX411" fmla="*/ 105433 w 1169124"/>
                  <a:gd name="connsiteY411" fmla="*/ 628813 h 782302"/>
                  <a:gd name="connsiteX412" fmla="*/ 110100 w 1169124"/>
                  <a:gd name="connsiteY412" fmla="*/ 629180 h 782302"/>
                  <a:gd name="connsiteX413" fmla="*/ 116847 w 1169124"/>
                  <a:gd name="connsiteY413" fmla="*/ 629712 h 782302"/>
                  <a:gd name="connsiteX414" fmla="*/ 126955 w 1169124"/>
                  <a:gd name="connsiteY414" fmla="*/ 630501 h 782302"/>
                  <a:gd name="connsiteX415" fmla="*/ 131743 w 1169124"/>
                  <a:gd name="connsiteY415" fmla="*/ 630873 h 782302"/>
                  <a:gd name="connsiteX416" fmla="*/ 137039 w 1169124"/>
                  <a:gd name="connsiteY416" fmla="*/ 631294 h 782302"/>
                  <a:gd name="connsiteX417" fmla="*/ 147147 w 1169124"/>
                  <a:gd name="connsiteY417" fmla="*/ 632092 h 782302"/>
                  <a:gd name="connsiteX418" fmla="*/ 157255 w 1169124"/>
                  <a:gd name="connsiteY418" fmla="*/ 632883 h 782302"/>
                  <a:gd name="connsiteX419" fmla="*/ 161680 w 1169124"/>
                  <a:gd name="connsiteY419" fmla="*/ 633231 h 782302"/>
                  <a:gd name="connsiteX420" fmla="*/ 167363 w 1169124"/>
                  <a:gd name="connsiteY420" fmla="*/ 633683 h 782302"/>
                  <a:gd name="connsiteX421" fmla="*/ 174110 w 1169124"/>
                  <a:gd name="connsiteY421" fmla="*/ 634213 h 782302"/>
                  <a:gd name="connsiteX422" fmla="*/ 184194 w 1169124"/>
                  <a:gd name="connsiteY422" fmla="*/ 635008 h 782302"/>
                  <a:gd name="connsiteX423" fmla="*/ 190941 w 1169124"/>
                  <a:gd name="connsiteY423" fmla="*/ 635545 h 782302"/>
                  <a:gd name="connsiteX424" fmla="*/ 197687 w 1169124"/>
                  <a:gd name="connsiteY424" fmla="*/ 636082 h 782302"/>
                  <a:gd name="connsiteX425" fmla="*/ 204410 w 1169124"/>
                  <a:gd name="connsiteY425" fmla="*/ 636614 h 782302"/>
                  <a:gd name="connsiteX426" fmla="*/ 210673 w 1169124"/>
                  <a:gd name="connsiteY426" fmla="*/ 637105 h 782302"/>
                  <a:gd name="connsiteX427" fmla="*/ 227987 w 1169124"/>
                  <a:gd name="connsiteY427" fmla="*/ 638490 h 782302"/>
                  <a:gd name="connsiteX428" fmla="*/ 234734 w 1169124"/>
                  <a:gd name="connsiteY428" fmla="*/ 639025 h 782302"/>
                  <a:gd name="connsiteX429" fmla="*/ 241457 w 1169124"/>
                  <a:gd name="connsiteY429" fmla="*/ 639562 h 782302"/>
                  <a:gd name="connsiteX430" fmla="*/ 258311 w 1169124"/>
                  <a:gd name="connsiteY430" fmla="*/ 640906 h 782302"/>
                  <a:gd name="connsiteX431" fmla="*/ 263269 w 1169124"/>
                  <a:gd name="connsiteY431" fmla="*/ 641303 h 782302"/>
                  <a:gd name="connsiteX432" fmla="*/ 271781 w 1169124"/>
                  <a:gd name="connsiteY432" fmla="*/ 641987 h 782302"/>
                  <a:gd name="connsiteX433" fmla="*/ 278503 w 1169124"/>
                  <a:gd name="connsiteY433" fmla="*/ 642529 h 782302"/>
                  <a:gd name="connsiteX434" fmla="*/ 285178 w 1169124"/>
                  <a:gd name="connsiteY434" fmla="*/ 643061 h 782302"/>
                  <a:gd name="connsiteX435" fmla="*/ 289579 w 1169124"/>
                  <a:gd name="connsiteY435" fmla="*/ 643291 h 782302"/>
                  <a:gd name="connsiteX436" fmla="*/ 295383 w 1169124"/>
                  <a:gd name="connsiteY436" fmla="*/ 643595 h 782302"/>
                  <a:gd name="connsiteX437" fmla="*/ 302129 w 1169124"/>
                  <a:gd name="connsiteY437" fmla="*/ 643948 h 782302"/>
                  <a:gd name="connsiteX438" fmla="*/ 308876 w 1169124"/>
                  <a:gd name="connsiteY438" fmla="*/ 644304 h 782302"/>
                  <a:gd name="connsiteX439" fmla="*/ 315623 w 1169124"/>
                  <a:gd name="connsiteY439" fmla="*/ 644654 h 782302"/>
                  <a:gd name="connsiteX440" fmla="*/ 322369 w 1169124"/>
                  <a:gd name="connsiteY440" fmla="*/ 645012 h 782302"/>
                  <a:gd name="connsiteX441" fmla="*/ 332478 w 1169124"/>
                  <a:gd name="connsiteY441" fmla="*/ 645549 h 782302"/>
                  <a:gd name="connsiteX442" fmla="*/ 339248 w 1169124"/>
                  <a:gd name="connsiteY442" fmla="*/ 645900 h 782302"/>
                  <a:gd name="connsiteX443" fmla="*/ 359489 w 1169124"/>
                  <a:gd name="connsiteY443" fmla="*/ 646976 h 782302"/>
                  <a:gd name="connsiteX444" fmla="*/ 366235 w 1169124"/>
                  <a:gd name="connsiteY444" fmla="*/ 647329 h 782302"/>
                  <a:gd name="connsiteX445" fmla="*/ 379729 w 1169124"/>
                  <a:gd name="connsiteY445" fmla="*/ 648052 h 782302"/>
                  <a:gd name="connsiteX446" fmla="*/ 386476 w 1169124"/>
                  <a:gd name="connsiteY446" fmla="*/ 648410 h 782302"/>
                  <a:gd name="connsiteX447" fmla="*/ 393174 w 1169124"/>
                  <a:gd name="connsiteY447" fmla="*/ 648760 h 782302"/>
                  <a:gd name="connsiteX448" fmla="*/ 406716 w 1169124"/>
                  <a:gd name="connsiteY448" fmla="*/ 649684 h 782302"/>
                  <a:gd name="connsiteX449" fmla="*/ 413439 w 1169124"/>
                  <a:gd name="connsiteY449" fmla="*/ 650136 h 782302"/>
                  <a:gd name="connsiteX450" fmla="*/ 419508 w 1169124"/>
                  <a:gd name="connsiteY450" fmla="*/ 650545 h 782302"/>
                  <a:gd name="connsiteX451" fmla="*/ 433679 w 1169124"/>
                  <a:gd name="connsiteY451" fmla="*/ 651515 h 782302"/>
                  <a:gd name="connsiteX452" fmla="*/ 440426 w 1169124"/>
                  <a:gd name="connsiteY452" fmla="*/ 651972 h 782302"/>
                  <a:gd name="connsiteX453" fmla="*/ 445843 w 1169124"/>
                  <a:gd name="connsiteY453" fmla="*/ 652335 h 782302"/>
                  <a:gd name="connsiteX454" fmla="*/ 450534 w 1169124"/>
                  <a:gd name="connsiteY454" fmla="*/ 652661 h 782302"/>
                  <a:gd name="connsiteX455" fmla="*/ 457281 w 1169124"/>
                  <a:gd name="connsiteY455" fmla="*/ 653121 h 782302"/>
                  <a:gd name="connsiteX456" fmla="*/ 470750 w 1169124"/>
                  <a:gd name="connsiteY456" fmla="*/ 654039 h 782302"/>
                  <a:gd name="connsiteX457" fmla="*/ 477497 w 1169124"/>
                  <a:gd name="connsiteY457" fmla="*/ 654499 h 782302"/>
                  <a:gd name="connsiteX458" fmla="*/ 494376 w 1169124"/>
                  <a:gd name="connsiteY458" fmla="*/ 655324 h 782302"/>
                  <a:gd name="connsiteX459" fmla="*/ 501122 w 1169124"/>
                  <a:gd name="connsiteY459" fmla="*/ 655650 h 782302"/>
                  <a:gd name="connsiteX460" fmla="*/ 507869 w 1169124"/>
                  <a:gd name="connsiteY460" fmla="*/ 655974 h 782302"/>
                  <a:gd name="connsiteX461" fmla="*/ 514616 w 1169124"/>
                  <a:gd name="connsiteY461" fmla="*/ 656303 h 782302"/>
                  <a:gd name="connsiteX462" fmla="*/ 524748 w 1169124"/>
                  <a:gd name="connsiteY462" fmla="*/ 656784 h 782302"/>
                  <a:gd name="connsiteX463" fmla="*/ 531495 w 1169124"/>
                  <a:gd name="connsiteY463" fmla="*/ 657120 h 782302"/>
                  <a:gd name="connsiteX464" fmla="*/ 541627 w 1169124"/>
                  <a:gd name="connsiteY464" fmla="*/ 657611 h 782302"/>
                  <a:gd name="connsiteX465" fmla="*/ 548374 w 1169124"/>
                  <a:gd name="connsiteY465" fmla="*/ 657938 h 782302"/>
                  <a:gd name="connsiteX466" fmla="*/ 555121 w 1169124"/>
                  <a:gd name="connsiteY466" fmla="*/ 658266 h 782302"/>
                  <a:gd name="connsiteX467" fmla="*/ 561867 w 1169124"/>
                  <a:gd name="connsiteY467" fmla="*/ 658600 h 782302"/>
                  <a:gd name="connsiteX468" fmla="*/ 568614 w 1169124"/>
                  <a:gd name="connsiteY468" fmla="*/ 658927 h 782302"/>
                  <a:gd name="connsiteX469" fmla="*/ 575361 w 1169124"/>
                  <a:gd name="connsiteY469" fmla="*/ 659255 h 782302"/>
                  <a:gd name="connsiteX470" fmla="*/ 582132 w 1169124"/>
                  <a:gd name="connsiteY470" fmla="*/ 659589 h 782302"/>
                  <a:gd name="connsiteX471" fmla="*/ 588879 w 1169124"/>
                  <a:gd name="connsiteY471" fmla="*/ 659923 h 782302"/>
                  <a:gd name="connsiteX472" fmla="*/ 595625 w 1169124"/>
                  <a:gd name="connsiteY472" fmla="*/ 660254 h 782302"/>
                  <a:gd name="connsiteX473" fmla="*/ 602372 w 1169124"/>
                  <a:gd name="connsiteY473" fmla="*/ 660583 h 782302"/>
                  <a:gd name="connsiteX474" fmla="*/ 608321 w 1169124"/>
                  <a:gd name="connsiteY474" fmla="*/ 660878 h 782302"/>
                  <a:gd name="connsiteX475" fmla="*/ 612504 w 1169124"/>
                  <a:gd name="connsiteY475" fmla="*/ 661069 h 782302"/>
                  <a:gd name="connsiteX476" fmla="*/ 619251 w 1169124"/>
                  <a:gd name="connsiteY476" fmla="*/ 661379 h 782302"/>
                  <a:gd name="connsiteX477" fmla="*/ 625998 w 1169124"/>
                  <a:gd name="connsiteY477" fmla="*/ 661683 h 782302"/>
                  <a:gd name="connsiteX478" fmla="*/ 630303 w 1169124"/>
                  <a:gd name="connsiteY478" fmla="*/ 661879 h 782302"/>
                  <a:gd name="connsiteX479" fmla="*/ 636130 w 1169124"/>
                  <a:gd name="connsiteY479" fmla="*/ 662150 h 782302"/>
                  <a:gd name="connsiteX480" fmla="*/ 642877 w 1169124"/>
                  <a:gd name="connsiteY480" fmla="*/ 662462 h 782302"/>
                  <a:gd name="connsiteX481" fmla="*/ 656370 w 1169124"/>
                  <a:gd name="connsiteY481" fmla="*/ 663076 h 782302"/>
                  <a:gd name="connsiteX482" fmla="*/ 679996 w 1169124"/>
                  <a:gd name="connsiteY482" fmla="*/ 664169 h 782302"/>
                  <a:gd name="connsiteX483" fmla="*/ 686767 w 1169124"/>
                  <a:gd name="connsiteY483" fmla="*/ 664484 h 782302"/>
                  <a:gd name="connsiteX484" fmla="*/ 693514 w 1169124"/>
                  <a:gd name="connsiteY484" fmla="*/ 664800 h 782302"/>
                  <a:gd name="connsiteX485" fmla="*/ 703622 w 1169124"/>
                  <a:gd name="connsiteY485" fmla="*/ 665270 h 782302"/>
                  <a:gd name="connsiteX486" fmla="*/ 709377 w 1169124"/>
                  <a:gd name="connsiteY486" fmla="*/ 665528 h 782302"/>
                  <a:gd name="connsiteX487" fmla="*/ 713754 w 1169124"/>
                  <a:gd name="connsiteY487" fmla="*/ 665739 h 782302"/>
                  <a:gd name="connsiteX488" fmla="*/ 723887 w 1169124"/>
                  <a:gd name="connsiteY488" fmla="*/ 666217 h 782302"/>
                  <a:gd name="connsiteX489" fmla="*/ 734019 w 1169124"/>
                  <a:gd name="connsiteY489" fmla="*/ 666687 h 782302"/>
                  <a:gd name="connsiteX490" fmla="*/ 744151 w 1169124"/>
                  <a:gd name="connsiteY490" fmla="*/ 667165 h 782302"/>
                  <a:gd name="connsiteX491" fmla="*/ 750898 w 1169124"/>
                  <a:gd name="connsiteY491" fmla="*/ 667485 h 782302"/>
                  <a:gd name="connsiteX492" fmla="*/ 761030 w 1169124"/>
                  <a:gd name="connsiteY492" fmla="*/ 667956 h 782302"/>
                  <a:gd name="connsiteX493" fmla="*/ 771138 w 1169124"/>
                  <a:gd name="connsiteY493" fmla="*/ 668432 h 782302"/>
                  <a:gd name="connsiteX494" fmla="*/ 777909 w 1169124"/>
                  <a:gd name="connsiteY494" fmla="*/ 668490 h 782302"/>
                  <a:gd name="connsiteX495" fmla="*/ 788041 w 1169124"/>
                  <a:gd name="connsiteY495" fmla="*/ 668558 h 782302"/>
                  <a:gd name="connsiteX496" fmla="*/ 794812 w 1169124"/>
                  <a:gd name="connsiteY496" fmla="*/ 668597 h 782302"/>
                  <a:gd name="connsiteX497" fmla="*/ 801559 w 1169124"/>
                  <a:gd name="connsiteY497" fmla="*/ 668645 h 782302"/>
                  <a:gd name="connsiteX498" fmla="*/ 811715 w 1169124"/>
                  <a:gd name="connsiteY498" fmla="*/ 668718 h 782302"/>
                  <a:gd name="connsiteX499" fmla="*/ 818462 w 1169124"/>
                  <a:gd name="connsiteY499" fmla="*/ 668759 h 782302"/>
                  <a:gd name="connsiteX500" fmla="*/ 824193 w 1169124"/>
                  <a:gd name="connsiteY500" fmla="*/ 668795 h 782302"/>
                  <a:gd name="connsiteX501" fmla="*/ 828594 w 1169124"/>
                  <a:gd name="connsiteY501" fmla="*/ 668827 h 782302"/>
                  <a:gd name="connsiteX502" fmla="*/ 835365 w 1169124"/>
                  <a:gd name="connsiteY502" fmla="*/ 668880 h 782302"/>
                  <a:gd name="connsiteX503" fmla="*/ 842112 w 1169124"/>
                  <a:gd name="connsiteY503" fmla="*/ 668926 h 782302"/>
                  <a:gd name="connsiteX504" fmla="*/ 848883 w 1169124"/>
                  <a:gd name="connsiteY504" fmla="*/ 668969 h 782302"/>
                  <a:gd name="connsiteX505" fmla="*/ 853937 w 1169124"/>
                  <a:gd name="connsiteY505" fmla="*/ 672631 h 782302"/>
                  <a:gd name="connsiteX506" fmla="*/ 855992 w 1169124"/>
                  <a:gd name="connsiteY506" fmla="*/ 677358 h 782302"/>
                  <a:gd name="connsiteX507" fmla="*/ 858556 w 1169124"/>
                  <a:gd name="connsiteY507" fmla="*/ 681210 h 782302"/>
                  <a:gd name="connsiteX508" fmla="*/ 862715 w 1169124"/>
                  <a:gd name="connsiteY508" fmla="*/ 682944 h 782302"/>
                  <a:gd name="connsiteX509" fmla="*/ 867552 w 1169124"/>
                  <a:gd name="connsiteY509" fmla="*/ 684697 h 782302"/>
                  <a:gd name="connsiteX510" fmla="*/ 872049 w 1169124"/>
                  <a:gd name="connsiteY510" fmla="*/ 688329 h 782302"/>
                  <a:gd name="connsiteX511" fmla="*/ 878748 w 1169124"/>
                  <a:gd name="connsiteY511" fmla="*/ 691899 h 782302"/>
                  <a:gd name="connsiteX512" fmla="*/ 884721 w 1169124"/>
                  <a:gd name="connsiteY512" fmla="*/ 694931 h 782302"/>
                  <a:gd name="connsiteX513" fmla="*/ 888783 w 1169124"/>
                  <a:gd name="connsiteY513" fmla="*/ 696481 h 782302"/>
                  <a:gd name="connsiteX514" fmla="*/ 895457 w 1169124"/>
                  <a:gd name="connsiteY514" fmla="*/ 700244 h 782302"/>
                  <a:gd name="connsiteX515" fmla="*/ 902180 w 1169124"/>
                  <a:gd name="connsiteY515" fmla="*/ 702691 h 782302"/>
                  <a:gd name="connsiteX516" fmla="*/ 907379 w 1169124"/>
                  <a:gd name="connsiteY516" fmla="*/ 704638 h 782302"/>
                  <a:gd name="connsiteX517" fmla="*/ 912191 w 1169124"/>
                  <a:gd name="connsiteY517" fmla="*/ 709883 h 782302"/>
                  <a:gd name="connsiteX518" fmla="*/ 915528 w 1169124"/>
                  <a:gd name="connsiteY518" fmla="*/ 712449 h 782302"/>
                  <a:gd name="connsiteX519" fmla="*/ 918841 w 1169124"/>
                  <a:gd name="connsiteY519" fmla="*/ 715793 h 782302"/>
                  <a:gd name="connsiteX520" fmla="*/ 922178 w 1169124"/>
                  <a:gd name="connsiteY520" fmla="*/ 718499 h 782302"/>
                  <a:gd name="connsiteX521" fmla="*/ 928925 w 1169124"/>
                  <a:gd name="connsiteY521" fmla="*/ 719478 h 782302"/>
                  <a:gd name="connsiteX522" fmla="*/ 934342 w 1169124"/>
                  <a:gd name="connsiteY522" fmla="*/ 717853 h 782302"/>
                  <a:gd name="connsiteX523" fmla="*/ 939203 w 1169124"/>
                  <a:gd name="connsiteY523" fmla="*/ 714016 h 782302"/>
                  <a:gd name="connsiteX524" fmla="*/ 942322 w 1169124"/>
                  <a:gd name="connsiteY524" fmla="*/ 709549 h 782302"/>
                  <a:gd name="connsiteX525" fmla="*/ 945466 w 1169124"/>
                  <a:gd name="connsiteY525" fmla="*/ 705554 h 782302"/>
                  <a:gd name="connsiteX526" fmla="*/ 949601 w 1169124"/>
                  <a:gd name="connsiteY526" fmla="*/ 702123 h 782302"/>
                  <a:gd name="connsiteX527" fmla="*/ 955525 w 1169124"/>
                  <a:gd name="connsiteY527" fmla="*/ 699608 h 782302"/>
                  <a:gd name="connsiteX528" fmla="*/ 959805 w 1169124"/>
                  <a:gd name="connsiteY528" fmla="*/ 699869 h 782302"/>
                  <a:gd name="connsiteX529" fmla="*/ 965851 w 1169124"/>
                  <a:gd name="connsiteY529" fmla="*/ 701717 h 782302"/>
                  <a:gd name="connsiteX530" fmla="*/ 973323 w 1169124"/>
                  <a:gd name="connsiteY530" fmla="*/ 702464 h 782302"/>
                  <a:gd name="connsiteX531" fmla="*/ 977724 w 1169124"/>
                  <a:gd name="connsiteY531" fmla="*/ 702899 h 782302"/>
                  <a:gd name="connsiteX532" fmla="*/ 983480 w 1169124"/>
                  <a:gd name="connsiteY532" fmla="*/ 702152 h 782302"/>
                  <a:gd name="connsiteX533" fmla="*/ 988630 w 1169124"/>
                  <a:gd name="connsiteY533" fmla="*/ 701484 h 782302"/>
                  <a:gd name="connsiteX534" fmla="*/ 993636 w 1169124"/>
                  <a:gd name="connsiteY534" fmla="*/ 701847 h 782302"/>
                  <a:gd name="connsiteX535" fmla="*/ 998859 w 1169124"/>
                  <a:gd name="connsiteY535" fmla="*/ 701760 h 782302"/>
                  <a:gd name="connsiteX536" fmla="*/ 1003817 w 1169124"/>
                  <a:gd name="connsiteY536" fmla="*/ 700527 h 782302"/>
                  <a:gd name="connsiteX537" fmla="*/ 1008387 w 1169124"/>
                  <a:gd name="connsiteY537" fmla="*/ 701199 h 782302"/>
                  <a:gd name="connsiteX538" fmla="*/ 1012716 w 1169124"/>
                  <a:gd name="connsiteY538" fmla="*/ 703463 h 782302"/>
                  <a:gd name="connsiteX539" fmla="*/ 1017359 w 1169124"/>
                  <a:gd name="connsiteY539" fmla="*/ 701110 h 782302"/>
                  <a:gd name="connsiteX540" fmla="*/ 1021856 w 1169124"/>
                  <a:gd name="connsiteY540" fmla="*/ 699714 h 782302"/>
                  <a:gd name="connsiteX541" fmla="*/ 1027515 w 1169124"/>
                  <a:gd name="connsiteY541" fmla="*/ 701690 h 782302"/>
                  <a:gd name="connsiteX542" fmla="*/ 1032641 w 1169124"/>
                  <a:gd name="connsiteY542" fmla="*/ 700636 h 782302"/>
                  <a:gd name="connsiteX543" fmla="*/ 1037647 w 1169124"/>
                  <a:gd name="connsiteY543" fmla="*/ 701953 h 782302"/>
                  <a:gd name="connsiteX544" fmla="*/ 1042580 w 1169124"/>
                  <a:gd name="connsiteY544" fmla="*/ 702324 h 782302"/>
                  <a:gd name="connsiteX545" fmla="*/ 1047030 w 1169124"/>
                  <a:gd name="connsiteY545" fmla="*/ 703496 h 782302"/>
                  <a:gd name="connsiteX546" fmla="*/ 1049255 w 1169124"/>
                  <a:gd name="connsiteY546" fmla="*/ 709136 h 782302"/>
                  <a:gd name="connsiteX547" fmla="*/ 1054429 w 1169124"/>
                  <a:gd name="connsiteY547" fmla="*/ 713568 h 782302"/>
                  <a:gd name="connsiteX548" fmla="*/ 1059387 w 1169124"/>
                  <a:gd name="connsiteY548" fmla="*/ 714888 h 782302"/>
                  <a:gd name="connsiteX549" fmla="*/ 1061466 w 1169124"/>
                  <a:gd name="connsiteY549" fmla="*/ 718632 h 782302"/>
                  <a:gd name="connsiteX550" fmla="*/ 1067899 w 1169124"/>
                  <a:gd name="connsiteY550" fmla="*/ 721812 h 782302"/>
                  <a:gd name="connsiteX551" fmla="*/ 1073388 w 1169124"/>
                  <a:gd name="connsiteY551" fmla="*/ 722740 h 782302"/>
                  <a:gd name="connsiteX552" fmla="*/ 1078055 w 1169124"/>
                  <a:gd name="connsiteY552" fmla="*/ 723002 h 782302"/>
                  <a:gd name="connsiteX553" fmla="*/ 1082747 w 1169124"/>
                  <a:gd name="connsiteY553" fmla="*/ 723163 h 782302"/>
                  <a:gd name="connsiteX554" fmla="*/ 1087099 w 1169124"/>
                  <a:gd name="connsiteY554" fmla="*/ 724126 h 782302"/>
                  <a:gd name="connsiteX555" fmla="*/ 1087873 w 1169124"/>
                  <a:gd name="connsiteY555" fmla="*/ 728263 h 782302"/>
                  <a:gd name="connsiteX556" fmla="*/ 1091549 w 1169124"/>
                  <a:gd name="connsiteY556" fmla="*/ 730960 h 782302"/>
                  <a:gd name="connsiteX557" fmla="*/ 1095684 w 1169124"/>
                  <a:gd name="connsiteY557" fmla="*/ 730430 h 782302"/>
                  <a:gd name="connsiteX558" fmla="*/ 1100762 w 1169124"/>
                  <a:gd name="connsiteY558" fmla="*/ 730928 h 782302"/>
                  <a:gd name="connsiteX559" fmla="*/ 1105090 w 1169124"/>
                  <a:gd name="connsiteY559" fmla="*/ 733027 h 782302"/>
                  <a:gd name="connsiteX560" fmla="*/ 1110580 w 1169124"/>
                  <a:gd name="connsiteY560" fmla="*/ 735061 h 782302"/>
                  <a:gd name="connsiteX561" fmla="*/ 1112176 w 1169124"/>
                  <a:gd name="connsiteY561" fmla="*/ 740142 h 782302"/>
                  <a:gd name="connsiteX562" fmla="*/ 1115175 w 1169124"/>
                  <a:gd name="connsiteY562" fmla="*/ 743469 h 782302"/>
                  <a:gd name="connsiteX563" fmla="*/ 1121969 w 1169124"/>
                  <a:gd name="connsiteY563" fmla="*/ 742910 h 782302"/>
                  <a:gd name="connsiteX564" fmla="*/ 1128112 w 1169124"/>
                  <a:gd name="connsiteY564" fmla="*/ 744025 h 782302"/>
                  <a:gd name="connsiteX565" fmla="*/ 1127580 w 1169124"/>
                  <a:gd name="connsiteY565" fmla="*/ 751111 h 782302"/>
                  <a:gd name="connsiteX566" fmla="*/ 1126298 w 1169124"/>
                  <a:gd name="connsiteY566" fmla="*/ 756506 h 782302"/>
                  <a:gd name="connsiteX567" fmla="*/ 1130240 w 1169124"/>
                  <a:gd name="connsiteY567" fmla="*/ 760587 h 782302"/>
                  <a:gd name="connsiteX568" fmla="*/ 1134472 w 1169124"/>
                  <a:gd name="connsiteY568" fmla="*/ 764408 h 782302"/>
                  <a:gd name="connsiteX569" fmla="*/ 1138316 w 1169124"/>
                  <a:gd name="connsiteY569" fmla="*/ 767068 h 782302"/>
                  <a:gd name="connsiteX570" fmla="*/ 1139719 w 1169124"/>
                  <a:gd name="connsiteY570" fmla="*/ 772267 h 782302"/>
                  <a:gd name="connsiteX571" fmla="*/ 1140710 w 1169124"/>
                  <a:gd name="connsiteY571" fmla="*/ 776596 h 782302"/>
                  <a:gd name="connsiteX572" fmla="*/ 1145184 w 1169124"/>
                  <a:gd name="connsiteY572" fmla="*/ 776644 h 782302"/>
                  <a:gd name="connsiteX573" fmla="*/ 1148957 w 1169124"/>
                  <a:gd name="connsiteY573" fmla="*/ 774516 h 782302"/>
                  <a:gd name="connsiteX574" fmla="*/ 1153286 w 1169124"/>
                  <a:gd name="connsiteY574" fmla="*/ 775508 h 782302"/>
                  <a:gd name="connsiteX575" fmla="*/ 1157372 w 1169124"/>
                  <a:gd name="connsiteY575" fmla="*/ 780199 h 7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Lst>
                <a:rect l="l" t="t" r="r" b="b"/>
                <a:pathLst>
                  <a:path w="1169124" h="782302">
                    <a:moveTo>
                      <a:pt x="1160637" y="782303"/>
                    </a:moveTo>
                    <a:lnTo>
                      <a:pt x="1162547" y="778506"/>
                    </a:lnTo>
                    <a:lnTo>
                      <a:pt x="1159572" y="774492"/>
                    </a:lnTo>
                    <a:lnTo>
                      <a:pt x="1161677" y="770889"/>
                    </a:lnTo>
                    <a:lnTo>
                      <a:pt x="1161217" y="766222"/>
                    </a:lnTo>
                    <a:lnTo>
                      <a:pt x="1159984" y="761797"/>
                    </a:lnTo>
                    <a:lnTo>
                      <a:pt x="1158436" y="757161"/>
                    </a:lnTo>
                    <a:lnTo>
                      <a:pt x="1154663" y="754259"/>
                    </a:lnTo>
                    <a:lnTo>
                      <a:pt x="1155196" y="749759"/>
                    </a:lnTo>
                    <a:lnTo>
                      <a:pt x="1152512" y="745807"/>
                    </a:lnTo>
                    <a:lnTo>
                      <a:pt x="1149634" y="742778"/>
                    </a:lnTo>
                    <a:lnTo>
                      <a:pt x="1146104" y="739629"/>
                    </a:lnTo>
                    <a:lnTo>
                      <a:pt x="1142379" y="736780"/>
                    </a:lnTo>
                    <a:lnTo>
                      <a:pt x="1139139" y="733371"/>
                    </a:lnTo>
                    <a:lnTo>
                      <a:pt x="1137978" y="728733"/>
                    </a:lnTo>
                    <a:lnTo>
                      <a:pt x="1139550" y="724876"/>
                    </a:lnTo>
                    <a:lnTo>
                      <a:pt x="1139937" y="719362"/>
                    </a:lnTo>
                    <a:lnTo>
                      <a:pt x="1143927" y="716114"/>
                    </a:lnTo>
                    <a:lnTo>
                      <a:pt x="1145451" y="711036"/>
                    </a:lnTo>
                    <a:lnTo>
                      <a:pt x="1149102" y="707837"/>
                    </a:lnTo>
                    <a:lnTo>
                      <a:pt x="1151859" y="704098"/>
                    </a:lnTo>
                    <a:lnTo>
                      <a:pt x="1151569" y="699942"/>
                    </a:lnTo>
                    <a:lnTo>
                      <a:pt x="1153696" y="696097"/>
                    </a:lnTo>
                    <a:lnTo>
                      <a:pt x="1152173" y="691415"/>
                    </a:lnTo>
                    <a:lnTo>
                      <a:pt x="1154228" y="686796"/>
                    </a:lnTo>
                    <a:lnTo>
                      <a:pt x="1157372" y="683665"/>
                    </a:lnTo>
                    <a:lnTo>
                      <a:pt x="1157783" y="678819"/>
                    </a:lnTo>
                    <a:lnTo>
                      <a:pt x="1157662" y="673450"/>
                    </a:lnTo>
                    <a:lnTo>
                      <a:pt x="1160201" y="669216"/>
                    </a:lnTo>
                    <a:lnTo>
                      <a:pt x="1157686" y="665366"/>
                    </a:lnTo>
                    <a:lnTo>
                      <a:pt x="1159742" y="661717"/>
                    </a:lnTo>
                    <a:lnTo>
                      <a:pt x="1163151" y="659234"/>
                    </a:lnTo>
                    <a:lnTo>
                      <a:pt x="1165521" y="655183"/>
                    </a:lnTo>
                    <a:lnTo>
                      <a:pt x="1166319" y="650915"/>
                    </a:lnTo>
                    <a:lnTo>
                      <a:pt x="1168399" y="646749"/>
                    </a:lnTo>
                    <a:lnTo>
                      <a:pt x="1166078" y="642671"/>
                    </a:lnTo>
                    <a:lnTo>
                      <a:pt x="1163925" y="635451"/>
                    </a:lnTo>
                    <a:lnTo>
                      <a:pt x="1163901" y="630784"/>
                    </a:lnTo>
                    <a:lnTo>
                      <a:pt x="1163297" y="626557"/>
                    </a:lnTo>
                    <a:lnTo>
                      <a:pt x="1158799" y="626470"/>
                    </a:lnTo>
                    <a:lnTo>
                      <a:pt x="1153866" y="624530"/>
                    </a:lnTo>
                    <a:lnTo>
                      <a:pt x="1149344" y="623244"/>
                    </a:lnTo>
                    <a:lnTo>
                      <a:pt x="1151206" y="618337"/>
                    </a:lnTo>
                    <a:lnTo>
                      <a:pt x="1147724" y="615019"/>
                    </a:lnTo>
                    <a:lnTo>
                      <a:pt x="1146563" y="610289"/>
                    </a:lnTo>
                    <a:lnTo>
                      <a:pt x="1151036" y="610050"/>
                    </a:lnTo>
                    <a:lnTo>
                      <a:pt x="1154663" y="602733"/>
                    </a:lnTo>
                    <a:lnTo>
                      <a:pt x="1155196" y="598073"/>
                    </a:lnTo>
                    <a:lnTo>
                      <a:pt x="1155728" y="593408"/>
                    </a:lnTo>
                    <a:lnTo>
                      <a:pt x="1154833" y="588736"/>
                    </a:lnTo>
                    <a:lnTo>
                      <a:pt x="1150093" y="584722"/>
                    </a:lnTo>
                    <a:lnTo>
                      <a:pt x="1148812" y="580471"/>
                    </a:lnTo>
                    <a:lnTo>
                      <a:pt x="1144435" y="578560"/>
                    </a:lnTo>
                    <a:lnTo>
                      <a:pt x="1146007" y="574686"/>
                    </a:lnTo>
                    <a:lnTo>
                      <a:pt x="1146563" y="570024"/>
                    </a:lnTo>
                    <a:lnTo>
                      <a:pt x="1144362" y="566099"/>
                    </a:lnTo>
                    <a:lnTo>
                      <a:pt x="1150190" y="565954"/>
                    </a:lnTo>
                    <a:lnTo>
                      <a:pt x="1156913" y="565787"/>
                    </a:lnTo>
                    <a:lnTo>
                      <a:pt x="1163611" y="565618"/>
                    </a:lnTo>
                    <a:lnTo>
                      <a:pt x="1167239" y="560811"/>
                    </a:lnTo>
                    <a:lnTo>
                      <a:pt x="1167263" y="556146"/>
                    </a:lnTo>
                    <a:lnTo>
                      <a:pt x="1167311" y="551481"/>
                    </a:lnTo>
                    <a:lnTo>
                      <a:pt x="1167335" y="546817"/>
                    </a:lnTo>
                    <a:lnTo>
                      <a:pt x="1167359" y="542152"/>
                    </a:lnTo>
                    <a:lnTo>
                      <a:pt x="1167383" y="537487"/>
                    </a:lnTo>
                    <a:lnTo>
                      <a:pt x="1167407" y="532825"/>
                    </a:lnTo>
                    <a:lnTo>
                      <a:pt x="1167480" y="523503"/>
                    </a:lnTo>
                    <a:lnTo>
                      <a:pt x="1167528" y="514173"/>
                    </a:lnTo>
                    <a:lnTo>
                      <a:pt x="1167601" y="504851"/>
                    </a:lnTo>
                    <a:lnTo>
                      <a:pt x="1167649" y="495524"/>
                    </a:lnTo>
                    <a:lnTo>
                      <a:pt x="1167674" y="490864"/>
                    </a:lnTo>
                    <a:lnTo>
                      <a:pt x="1167746" y="481545"/>
                    </a:lnTo>
                    <a:lnTo>
                      <a:pt x="1167770" y="476882"/>
                    </a:lnTo>
                    <a:lnTo>
                      <a:pt x="1167795" y="472223"/>
                    </a:lnTo>
                    <a:lnTo>
                      <a:pt x="1167795" y="467558"/>
                    </a:lnTo>
                    <a:lnTo>
                      <a:pt x="1167770" y="462898"/>
                    </a:lnTo>
                    <a:lnTo>
                      <a:pt x="1167746" y="458705"/>
                    </a:lnTo>
                    <a:lnTo>
                      <a:pt x="1167722" y="453578"/>
                    </a:lnTo>
                    <a:lnTo>
                      <a:pt x="1167625" y="434944"/>
                    </a:lnTo>
                    <a:lnTo>
                      <a:pt x="1167601" y="430281"/>
                    </a:lnTo>
                    <a:lnTo>
                      <a:pt x="1167553" y="420964"/>
                    </a:lnTo>
                    <a:lnTo>
                      <a:pt x="1167528" y="416307"/>
                    </a:lnTo>
                    <a:lnTo>
                      <a:pt x="1167528" y="411647"/>
                    </a:lnTo>
                    <a:lnTo>
                      <a:pt x="1167553" y="406989"/>
                    </a:lnTo>
                    <a:lnTo>
                      <a:pt x="1167843" y="383707"/>
                    </a:lnTo>
                    <a:lnTo>
                      <a:pt x="1167915" y="379047"/>
                    </a:lnTo>
                    <a:lnTo>
                      <a:pt x="1167964" y="374395"/>
                    </a:lnTo>
                    <a:lnTo>
                      <a:pt x="1168085" y="365082"/>
                    </a:lnTo>
                    <a:lnTo>
                      <a:pt x="1168133" y="360427"/>
                    </a:lnTo>
                    <a:lnTo>
                      <a:pt x="1168206" y="355772"/>
                    </a:lnTo>
                    <a:lnTo>
                      <a:pt x="1168254" y="351119"/>
                    </a:lnTo>
                    <a:lnTo>
                      <a:pt x="1168327" y="346464"/>
                    </a:lnTo>
                    <a:lnTo>
                      <a:pt x="1168375" y="341809"/>
                    </a:lnTo>
                    <a:lnTo>
                      <a:pt x="1168448" y="337157"/>
                    </a:lnTo>
                    <a:lnTo>
                      <a:pt x="1168496" y="332504"/>
                    </a:lnTo>
                    <a:lnTo>
                      <a:pt x="1168544" y="327849"/>
                    </a:lnTo>
                    <a:lnTo>
                      <a:pt x="1168617" y="323194"/>
                    </a:lnTo>
                    <a:lnTo>
                      <a:pt x="1168665" y="318542"/>
                    </a:lnTo>
                    <a:lnTo>
                      <a:pt x="1168738" y="313891"/>
                    </a:lnTo>
                    <a:lnTo>
                      <a:pt x="1168786" y="309236"/>
                    </a:lnTo>
                    <a:lnTo>
                      <a:pt x="1168859" y="304586"/>
                    </a:lnTo>
                    <a:lnTo>
                      <a:pt x="1168883" y="299933"/>
                    </a:lnTo>
                    <a:lnTo>
                      <a:pt x="1168907" y="295283"/>
                    </a:lnTo>
                    <a:lnTo>
                      <a:pt x="1168907" y="290626"/>
                    </a:lnTo>
                    <a:lnTo>
                      <a:pt x="1168931" y="285978"/>
                    </a:lnTo>
                    <a:lnTo>
                      <a:pt x="1168931" y="276678"/>
                    </a:lnTo>
                    <a:lnTo>
                      <a:pt x="1168955" y="272025"/>
                    </a:lnTo>
                    <a:lnTo>
                      <a:pt x="1168955" y="267375"/>
                    </a:lnTo>
                    <a:lnTo>
                      <a:pt x="1168980" y="262722"/>
                    </a:lnTo>
                    <a:lnTo>
                      <a:pt x="1168980" y="258075"/>
                    </a:lnTo>
                    <a:lnTo>
                      <a:pt x="1169004" y="253543"/>
                    </a:lnTo>
                    <a:lnTo>
                      <a:pt x="1169004" y="248774"/>
                    </a:lnTo>
                    <a:lnTo>
                      <a:pt x="1169004" y="244126"/>
                    </a:lnTo>
                    <a:lnTo>
                      <a:pt x="1169028" y="239474"/>
                    </a:lnTo>
                    <a:lnTo>
                      <a:pt x="1169028" y="234828"/>
                    </a:lnTo>
                    <a:lnTo>
                      <a:pt x="1169052" y="225530"/>
                    </a:lnTo>
                    <a:lnTo>
                      <a:pt x="1169052" y="220885"/>
                    </a:lnTo>
                    <a:lnTo>
                      <a:pt x="1169076" y="216237"/>
                    </a:lnTo>
                    <a:lnTo>
                      <a:pt x="1169101" y="206942"/>
                    </a:lnTo>
                    <a:lnTo>
                      <a:pt x="1169101" y="197646"/>
                    </a:lnTo>
                    <a:lnTo>
                      <a:pt x="1169124" y="193003"/>
                    </a:lnTo>
                    <a:lnTo>
                      <a:pt x="1169124" y="188356"/>
                    </a:lnTo>
                    <a:lnTo>
                      <a:pt x="1167746" y="183705"/>
                    </a:lnTo>
                    <a:lnTo>
                      <a:pt x="1165836" y="179653"/>
                    </a:lnTo>
                    <a:lnTo>
                      <a:pt x="1163345" y="174390"/>
                    </a:lnTo>
                    <a:lnTo>
                      <a:pt x="1159210" y="170217"/>
                    </a:lnTo>
                    <a:lnTo>
                      <a:pt x="1152584" y="167431"/>
                    </a:lnTo>
                    <a:lnTo>
                      <a:pt x="1149029" y="165018"/>
                    </a:lnTo>
                    <a:lnTo>
                      <a:pt x="1142839" y="162382"/>
                    </a:lnTo>
                    <a:lnTo>
                      <a:pt x="1136310" y="161734"/>
                    </a:lnTo>
                    <a:lnTo>
                      <a:pt x="1130264" y="156182"/>
                    </a:lnTo>
                    <a:lnTo>
                      <a:pt x="1126830" y="150929"/>
                    </a:lnTo>
                    <a:lnTo>
                      <a:pt x="1125597" y="146277"/>
                    </a:lnTo>
                    <a:lnTo>
                      <a:pt x="1124364" y="141624"/>
                    </a:lnTo>
                    <a:lnTo>
                      <a:pt x="1121849" y="136962"/>
                    </a:lnTo>
                    <a:lnTo>
                      <a:pt x="1118875" y="132292"/>
                    </a:lnTo>
                    <a:lnTo>
                      <a:pt x="1115272" y="129635"/>
                    </a:lnTo>
                    <a:lnTo>
                      <a:pt x="1110822" y="124433"/>
                    </a:lnTo>
                    <a:lnTo>
                      <a:pt x="1107557" y="121277"/>
                    </a:lnTo>
                    <a:lnTo>
                      <a:pt x="1110652" y="114618"/>
                    </a:lnTo>
                    <a:lnTo>
                      <a:pt x="1113966" y="109455"/>
                    </a:lnTo>
                    <a:lnTo>
                      <a:pt x="1120301" y="104451"/>
                    </a:lnTo>
                    <a:lnTo>
                      <a:pt x="1123759" y="101494"/>
                    </a:lnTo>
                    <a:lnTo>
                      <a:pt x="1130288" y="97250"/>
                    </a:lnTo>
                    <a:lnTo>
                      <a:pt x="1136817" y="92830"/>
                    </a:lnTo>
                    <a:lnTo>
                      <a:pt x="1140082" y="89684"/>
                    </a:lnTo>
                    <a:lnTo>
                      <a:pt x="1142815" y="86354"/>
                    </a:lnTo>
                    <a:lnTo>
                      <a:pt x="1145402" y="81438"/>
                    </a:lnTo>
                    <a:lnTo>
                      <a:pt x="1148013" y="76816"/>
                    </a:lnTo>
                    <a:lnTo>
                      <a:pt x="1150698" y="72195"/>
                    </a:lnTo>
                    <a:lnTo>
                      <a:pt x="1151423" y="67559"/>
                    </a:lnTo>
                    <a:lnTo>
                      <a:pt x="1152149" y="62924"/>
                    </a:lnTo>
                    <a:lnTo>
                      <a:pt x="1152149" y="58286"/>
                    </a:lnTo>
                    <a:lnTo>
                      <a:pt x="1152729" y="53650"/>
                    </a:lnTo>
                    <a:lnTo>
                      <a:pt x="1147433" y="51650"/>
                    </a:lnTo>
                    <a:lnTo>
                      <a:pt x="1140348" y="51575"/>
                    </a:lnTo>
                    <a:lnTo>
                      <a:pt x="1124170" y="51399"/>
                    </a:lnTo>
                    <a:lnTo>
                      <a:pt x="1117690" y="51331"/>
                    </a:lnTo>
                    <a:lnTo>
                      <a:pt x="1101536" y="51164"/>
                    </a:lnTo>
                    <a:lnTo>
                      <a:pt x="1095055" y="51092"/>
                    </a:lnTo>
                    <a:lnTo>
                      <a:pt x="1088599" y="51026"/>
                    </a:lnTo>
                    <a:lnTo>
                      <a:pt x="1082118" y="50963"/>
                    </a:lnTo>
                    <a:lnTo>
                      <a:pt x="1069181" y="50828"/>
                    </a:lnTo>
                    <a:lnTo>
                      <a:pt x="1059484" y="50736"/>
                    </a:lnTo>
                    <a:lnTo>
                      <a:pt x="1046546" y="50606"/>
                    </a:lnTo>
                    <a:lnTo>
                      <a:pt x="1041226" y="50547"/>
                    </a:lnTo>
                    <a:lnTo>
                      <a:pt x="1036825" y="50511"/>
                    </a:lnTo>
                    <a:lnTo>
                      <a:pt x="1030368" y="50448"/>
                    </a:lnTo>
                    <a:lnTo>
                      <a:pt x="1023888" y="50388"/>
                    </a:lnTo>
                    <a:lnTo>
                      <a:pt x="1017431" y="50320"/>
                    </a:lnTo>
                    <a:lnTo>
                      <a:pt x="1004494" y="50199"/>
                    </a:lnTo>
                    <a:lnTo>
                      <a:pt x="998013" y="50136"/>
                    </a:lnTo>
                    <a:lnTo>
                      <a:pt x="991556" y="49957"/>
                    </a:lnTo>
                    <a:lnTo>
                      <a:pt x="985076" y="49778"/>
                    </a:lnTo>
                    <a:lnTo>
                      <a:pt x="978619" y="49607"/>
                    </a:lnTo>
                    <a:lnTo>
                      <a:pt x="972138" y="49430"/>
                    </a:lnTo>
                    <a:lnTo>
                      <a:pt x="965682" y="49249"/>
                    </a:lnTo>
                    <a:lnTo>
                      <a:pt x="959201" y="49070"/>
                    </a:lnTo>
                    <a:lnTo>
                      <a:pt x="952744" y="48898"/>
                    </a:lnTo>
                    <a:lnTo>
                      <a:pt x="946264" y="48722"/>
                    </a:lnTo>
                    <a:lnTo>
                      <a:pt x="941548" y="48591"/>
                    </a:lnTo>
                    <a:lnTo>
                      <a:pt x="936567" y="48456"/>
                    </a:lnTo>
                    <a:lnTo>
                      <a:pt x="923629" y="48243"/>
                    </a:lnTo>
                    <a:lnTo>
                      <a:pt x="917173" y="48156"/>
                    </a:lnTo>
                    <a:lnTo>
                      <a:pt x="904235" y="47970"/>
                    </a:lnTo>
                    <a:lnTo>
                      <a:pt x="897755" y="47870"/>
                    </a:lnTo>
                    <a:lnTo>
                      <a:pt x="891298" y="47776"/>
                    </a:lnTo>
                    <a:lnTo>
                      <a:pt x="884817" y="47525"/>
                    </a:lnTo>
                    <a:lnTo>
                      <a:pt x="878361" y="47264"/>
                    </a:lnTo>
                    <a:lnTo>
                      <a:pt x="871880" y="46995"/>
                    </a:lnTo>
                    <a:lnTo>
                      <a:pt x="862207" y="46611"/>
                    </a:lnTo>
                    <a:lnTo>
                      <a:pt x="852486" y="46219"/>
                    </a:lnTo>
                    <a:lnTo>
                      <a:pt x="846030" y="45948"/>
                    </a:lnTo>
                    <a:lnTo>
                      <a:pt x="836333" y="45566"/>
                    </a:lnTo>
                    <a:lnTo>
                      <a:pt x="829876" y="45307"/>
                    </a:lnTo>
                    <a:lnTo>
                      <a:pt x="820179" y="44915"/>
                    </a:lnTo>
                    <a:lnTo>
                      <a:pt x="813698" y="44652"/>
                    </a:lnTo>
                    <a:lnTo>
                      <a:pt x="807242" y="44425"/>
                    </a:lnTo>
                    <a:lnTo>
                      <a:pt x="800785" y="44200"/>
                    </a:lnTo>
                    <a:lnTo>
                      <a:pt x="794764" y="43989"/>
                    </a:lnTo>
                    <a:lnTo>
                      <a:pt x="787848" y="43750"/>
                    </a:lnTo>
                    <a:lnTo>
                      <a:pt x="781391" y="43532"/>
                    </a:lnTo>
                    <a:lnTo>
                      <a:pt x="774910" y="43307"/>
                    </a:lnTo>
                    <a:lnTo>
                      <a:pt x="768454" y="43080"/>
                    </a:lnTo>
                    <a:lnTo>
                      <a:pt x="764198" y="42933"/>
                    </a:lnTo>
                    <a:lnTo>
                      <a:pt x="758757" y="42751"/>
                    </a:lnTo>
                    <a:lnTo>
                      <a:pt x="752276" y="42531"/>
                    </a:lnTo>
                    <a:lnTo>
                      <a:pt x="745819" y="42311"/>
                    </a:lnTo>
                    <a:lnTo>
                      <a:pt x="739363" y="42084"/>
                    </a:lnTo>
                    <a:lnTo>
                      <a:pt x="732882" y="41871"/>
                    </a:lnTo>
                    <a:lnTo>
                      <a:pt x="726426" y="41648"/>
                    </a:lnTo>
                    <a:lnTo>
                      <a:pt x="719969" y="41431"/>
                    </a:lnTo>
                    <a:lnTo>
                      <a:pt x="713488" y="41208"/>
                    </a:lnTo>
                    <a:lnTo>
                      <a:pt x="707032" y="40993"/>
                    </a:lnTo>
                    <a:lnTo>
                      <a:pt x="700551" y="40778"/>
                    </a:lnTo>
                    <a:lnTo>
                      <a:pt x="690854" y="40454"/>
                    </a:lnTo>
                    <a:lnTo>
                      <a:pt x="684567" y="40234"/>
                    </a:lnTo>
                    <a:lnTo>
                      <a:pt x="679126" y="39934"/>
                    </a:lnTo>
                    <a:lnTo>
                      <a:pt x="674701" y="39690"/>
                    </a:lnTo>
                    <a:lnTo>
                      <a:pt x="668244" y="39337"/>
                    </a:lnTo>
                    <a:lnTo>
                      <a:pt x="661787" y="38976"/>
                    </a:lnTo>
                    <a:lnTo>
                      <a:pt x="655331" y="38614"/>
                    </a:lnTo>
                    <a:lnTo>
                      <a:pt x="648874" y="38261"/>
                    </a:lnTo>
                    <a:lnTo>
                      <a:pt x="642417" y="37905"/>
                    </a:lnTo>
                    <a:lnTo>
                      <a:pt x="635937" y="37550"/>
                    </a:lnTo>
                    <a:lnTo>
                      <a:pt x="629480" y="37192"/>
                    </a:lnTo>
                    <a:lnTo>
                      <a:pt x="623024" y="36834"/>
                    </a:lnTo>
                    <a:lnTo>
                      <a:pt x="616567" y="36483"/>
                    </a:lnTo>
                    <a:lnTo>
                      <a:pt x="610110" y="36130"/>
                    </a:lnTo>
                    <a:lnTo>
                      <a:pt x="605443" y="35871"/>
                    </a:lnTo>
                    <a:lnTo>
                      <a:pt x="600413" y="35601"/>
                    </a:lnTo>
                    <a:lnTo>
                      <a:pt x="593957" y="35250"/>
                    </a:lnTo>
                    <a:lnTo>
                      <a:pt x="587500" y="34897"/>
                    </a:lnTo>
                    <a:lnTo>
                      <a:pt x="581044" y="34539"/>
                    </a:lnTo>
                    <a:lnTo>
                      <a:pt x="571347" y="34009"/>
                    </a:lnTo>
                    <a:lnTo>
                      <a:pt x="564890" y="33659"/>
                    </a:lnTo>
                    <a:lnTo>
                      <a:pt x="558434" y="33311"/>
                    </a:lnTo>
                    <a:lnTo>
                      <a:pt x="551977" y="32955"/>
                    </a:lnTo>
                    <a:lnTo>
                      <a:pt x="546536" y="32660"/>
                    </a:lnTo>
                    <a:lnTo>
                      <a:pt x="542280" y="32430"/>
                    </a:lnTo>
                    <a:lnTo>
                      <a:pt x="535823" y="32085"/>
                    </a:lnTo>
                    <a:lnTo>
                      <a:pt x="526126" y="31560"/>
                    </a:lnTo>
                    <a:lnTo>
                      <a:pt x="520033" y="31226"/>
                    </a:lnTo>
                    <a:lnTo>
                      <a:pt x="513213" y="30866"/>
                    </a:lnTo>
                    <a:lnTo>
                      <a:pt x="506757" y="30520"/>
                    </a:lnTo>
                    <a:lnTo>
                      <a:pt x="500300" y="30172"/>
                    </a:lnTo>
                    <a:lnTo>
                      <a:pt x="493844" y="29821"/>
                    </a:lnTo>
                    <a:lnTo>
                      <a:pt x="487387" y="29480"/>
                    </a:lnTo>
                    <a:lnTo>
                      <a:pt x="480906" y="29137"/>
                    </a:lnTo>
                    <a:lnTo>
                      <a:pt x="474450" y="28791"/>
                    </a:lnTo>
                    <a:lnTo>
                      <a:pt x="467993" y="28443"/>
                    </a:lnTo>
                    <a:lnTo>
                      <a:pt x="461537" y="28102"/>
                    </a:lnTo>
                    <a:lnTo>
                      <a:pt x="455080" y="27761"/>
                    </a:lnTo>
                    <a:lnTo>
                      <a:pt x="448624" y="27415"/>
                    </a:lnTo>
                    <a:lnTo>
                      <a:pt x="442167" y="27069"/>
                    </a:lnTo>
                    <a:lnTo>
                      <a:pt x="435710" y="26728"/>
                    </a:lnTo>
                    <a:lnTo>
                      <a:pt x="429230" y="26390"/>
                    </a:lnTo>
                    <a:lnTo>
                      <a:pt x="422773" y="26051"/>
                    </a:lnTo>
                    <a:lnTo>
                      <a:pt x="416316" y="25705"/>
                    </a:lnTo>
                    <a:lnTo>
                      <a:pt x="409860" y="25367"/>
                    </a:lnTo>
                    <a:lnTo>
                      <a:pt x="400163" y="24861"/>
                    </a:lnTo>
                    <a:lnTo>
                      <a:pt x="390490" y="24349"/>
                    </a:lnTo>
                    <a:lnTo>
                      <a:pt x="380793" y="23843"/>
                    </a:lnTo>
                    <a:lnTo>
                      <a:pt x="374336" y="23505"/>
                    </a:lnTo>
                    <a:lnTo>
                      <a:pt x="367880" y="23169"/>
                    </a:lnTo>
                    <a:lnTo>
                      <a:pt x="361399" y="22825"/>
                    </a:lnTo>
                    <a:lnTo>
                      <a:pt x="354942" y="22494"/>
                    </a:lnTo>
                    <a:lnTo>
                      <a:pt x="348486" y="22163"/>
                    </a:lnTo>
                    <a:lnTo>
                      <a:pt x="342029" y="21822"/>
                    </a:lnTo>
                    <a:lnTo>
                      <a:pt x="335573" y="21481"/>
                    </a:lnTo>
                    <a:lnTo>
                      <a:pt x="329092" y="21154"/>
                    </a:lnTo>
                    <a:lnTo>
                      <a:pt x="322635" y="20821"/>
                    </a:lnTo>
                    <a:lnTo>
                      <a:pt x="316179" y="20487"/>
                    </a:lnTo>
                    <a:lnTo>
                      <a:pt x="309722" y="20148"/>
                    </a:lnTo>
                    <a:lnTo>
                      <a:pt x="300025" y="19650"/>
                    </a:lnTo>
                    <a:lnTo>
                      <a:pt x="294125" y="18011"/>
                    </a:lnTo>
                    <a:lnTo>
                      <a:pt x="287209" y="17491"/>
                    </a:lnTo>
                    <a:lnTo>
                      <a:pt x="281695" y="17072"/>
                    </a:lnTo>
                    <a:lnTo>
                      <a:pt x="277536" y="16768"/>
                    </a:lnTo>
                    <a:lnTo>
                      <a:pt x="271080" y="16282"/>
                    </a:lnTo>
                    <a:lnTo>
                      <a:pt x="261407" y="15556"/>
                    </a:lnTo>
                    <a:lnTo>
                      <a:pt x="255216" y="15087"/>
                    </a:lnTo>
                    <a:lnTo>
                      <a:pt x="248494" y="14591"/>
                    </a:lnTo>
                    <a:lnTo>
                      <a:pt x="235605" y="13627"/>
                    </a:lnTo>
                    <a:lnTo>
                      <a:pt x="229148" y="13140"/>
                    </a:lnTo>
                    <a:lnTo>
                      <a:pt x="219475" y="12427"/>
                    </a:lnTo>
                    <a:lnTo>
                      <a:pt x="213019" y="11948"/>
                    </a:lnTo>
                    <a:lnTo>
                      <a:pt x="208400" y="11600"/>
                    </a:lnTo>
                    <a:lnTo>
                      <a:pt x="203346" y="11220"/>
                    </a:lnTo>
                    <a:lnTo>
                      <a:pt x="196889" y="10729"/>
                    </a:lnTo>
                    <a:lnTo>
                      <a:pt x="190457" y="10236"/>
                    </a:lnTo>
                    <a:lnTo>
                      <a:pt x="184000" y="9745"/>
                    </a:lnTo>
                    <a:lnTo>
                      <a:pt x="174328" y="9015"/>
                    </a:lnTo>
                    <a:lnTo>
                      <a:pt x="167871" y="8522"/>
                    </a:lnTo>
                    <a:lnTo>
                      <a:pt x="161414" y="8028"/>
                    </a:lnTo>
                    <a:lnTo>
                      <a:pt x="154958" y="7542"/>
                    </a:lnTo>
                    <a:lnTo>
                      <a:pt x="148525" y="7054"/>
                    </a:lnTo>
                    <a:lnTo>
                      <a:pt x="142069" y="6563"/>
                    </a:lnTo>
                    <a:lnTo>
                      <a:pt x="135612" y="6072"/>
                    </a:lnTo>
                    <a:lnTo>
                      <a:pt x="125939" y="5339"/>
                    </a:lnTo>
                    <a:lnTo>
                      <a:pt x="119507" y="4858"/>
                    </a:lnTo>
                    <a:lnTo>
                      <a:pt x="109810" y="4121"/>
                    </a:lnTo>
                    <a:lnTo>
                      <a:pt x="103378" y="3635"/>
                    </a:lnTo>
                    <a:lnTo>
                      <a:pt x="96921" y="3156"/>
                    </a:lnTo>
                    <a:lnTo>
                      <a:pt x="90464" y="2667"/>
                    </a:lnTo>
                    <a:lnTo>
                      <a:pt x="84008" y="2179"/>
                    </a:lnTo>
                    <a:lnTo>
                      <a:pt x="77576" y="1693"/>
                    </a:lnTo>
                    <a:lnTo>
                      <a:pt x="71119" y="1211"/>
                    </a:lnTo>
                    <a:lnTo>
                      <a:pt x="64663" y="733"/>
                    </a:lnTo>
                    <a:lnTo>
                      <a:pt x="54990" y="0"/>
                    </a:lnTo>
                    <a:lnTo>
                      <a:pt x="53007" y="12400"/>
                    </a:lnTo>
                    <a:lnTo>
                      <a:pt x="52547" y="17670"/>
                    </a:lnTo>
                    <a:lnTo>
                      <a:pt x="52160" y="22291"/>
                    </a:lnTo>
                    <a:lnTo>
                      <a:pt x="50202" y="45404"/>
                    </a:lnTo>
                    <a:lnTo>
                      <a:pt x="49404" y="54654"/>
                    </a:lnTo>
                    <a:lnTo>
                      <a:pt x="48630" y="63901"/>
                    </a:lnTo>
                    <a:lnTo>
                      <a:pt x="48243" y="68529"/>
                    </a:lnTo>
                    <a:lnTo>
                      <a:pt x="46671" y="87031"/>
                    </a:lnTo>
                    <a:lnTo>
                      <a:pt x="46284" y="91657"/>
                    </a:lnTo>
                    <a:lnTo>
                      <a:pt x="44301" y="114792"/>
                    </a:lnTo>
                    <a:lnTo>
                      <a:pt x="43914" y="119420"/>
                    </a:lnTo>
                    <a:lnTo>
                      <a:pt x="43528" y="124048"/>
                    </a:lnTo>
                    <a:lnTo>
                      <a:pt x="43141" y="128677"/>
                    </a:lnTo>
                    <a:lnTo>
                      <a:pt x="42729" y="133305"/>
                    </a:lnTo>
                    <a:lnTo>
                      <a:pt x="42343" y="137936"/>
                    </a:lnTo>
                    <a:lnTo>
                      <a:pt x="41158" y="151824"/>
                    </a:lnTo>
                    <a:lnTo>
                      <a:pt x="37240" y="198137"/>
                    </a:lnTo>
                    <a:lnTo>
                      <a:pt x="34169" y="202541"/>
                    </a:lnTo>
                    <a:lnTo>
                      <a:pt x="33782" y="207176"/>
                    </a:lnTo>
                    <a:lnTo>
                      <a:pt x="33395" y="211807"/>
                    </a:lnTo>
                    <a:lnTo>
                      <a:pt x="33008" y="216445"/>
                    </a:lnTo>
                    <a:lnTo>
                      <a:pt x="32621" y="221079"/>
                    </a:lnTo>
                    <a:lnTo>
                      <a:pt x="32234" y="225712"/>
                    </a:lnTo>
                    <a:lnTo>
                      <a:pt x="31847" y="230350"/>
                    </a:lnTo>
                    <a:lnTo>
                      <a:pt x="31461" y="234983"/>
                    </a:lnTo>
                    <a:lnTo>
                      <a:pt x="31074" y="239616"/>
                    </a:lnTo>
                    <a:lnTo>
                      <a:pt x="30324" y="248890"/>
                    </a:lnTo>
                    <a:lnTo>
                      <a:pt x="29937" y="253528"/>
                    </a:lnTo>
                    <a:lnTo>
                      <a:pt x="29550" y="258164"/>
                    </a:lnTo>
                    <a:lnTo>
                      <a:pt x="28777" y="267438"/>
                    </a:lnTo>
                    <a:lnTo>
                      <a:pt x="28390" y="272076"/>
                    </a:lnTo>
                    <a:lnTo>
                      <a:pt x="28003" y="276714"/>
                    </a:lnTo>
                    <a:lnTo>
                      <a:pt x="27616" y="281352"/>
                    </a:lnTo>
                    <a:lnTo>
                      <a:pt x="27229" y="285988"/>
                    </a:lnTo>
                    <a:lnTo>
                      <a:pt x="26842" y="290626"/>
                    </a:lnTo>
                    <a:lnTo>
                      <a:pt x="26455" y="295266"/>
                    </a:lnTo>
                    <a:lnTo>
                      <a:pt x="25681" y="304543"/>
                    </a:lnTo>
                    <a:lnTo>
                      <a:pt x="25294" y="309181"/>
                    </a:lnTo>
                    <a:lnTo>
                      <a:pt x="24521" y="318462"/>
                    </a:lnTo>
                    <a:lnTo>
                      <a:pt x="24134" y="323100"/>
                    </a:lnTo>
                    <a:lnTo>
                      <a:pt x="23747" y="327738"/>
                    </a:lnTo>
                    <a:lnTo>
                      <a:pt x="23360" y="332381"/>
                    </a:lnTo>
                    <a:lnTo>
                      <a:pt x="22997" y="337021"/>
                    </a:lnTo>
                    <a:lnTo>
                      <a:pt x="22610" y="341662"/>
                    </a:lnTo>
                    <a:lnTo>
                      <a:pt x="22223" y="346302"/>
                    </a:lnTo>
                    <a:lnTo>
                      <a:pt x="21836" y="350943"/>
                    </a:lnTo>
                    <a:lnTo>
                      <a:pt x="21449" y="355586"/>
                    </a:lnTo>
                    <a:lnTo>
                      <a:pt x="21062" y="360226"/>
                    </a:lnTo>
                    <a:lnTo>
                      <a:pt x="20675" y="364869"/>
                    </a:lnTo>
                    <a:lnTo>
                      <a:pt x="20289" y="369512"/>
                    </a:lnTo>
                    <a:lnTo>
                      <a:pt x="19902" y="374153"/>
                    </a:lnTo>
                    <a:lnTo>
                      <a:pt x="19515" y="378798"/>
                    </a:lnTo>
                    <a:lnTo>
                      <a:pt x="19128" y="383443"/>
                    </a:lnTo>
                    <a:lnTo>
                      <a:pt x="18015" y="397370"/>
                    </a:lnTo>
                    <a:lnTo>
                      <a:pt x="17628" y="402018"/>
                    </a:lnTo>
                    <a:lnTo>
                      <a:pt x="17266" y="406663"/>
                    </a:lnTo>
                    <a:lnTo>
                      <a:pt x="16879" y="411308"/>
                    </a:lnTo>
                    <a:lnTo>
                      <a:pt x="16516" y="415951"/>
                    </a:lnTo>
                    <a:lnTo>
                      <a:pt x="16129" y="420601"/>
                    </a:lnTo>
                    <a:lnTo>
                      <a:pt x="15767" y="425244"/>
                    </a:lnTo>
                    <a:lnTo>
                      <a:pt x="15017" y="434538"/>
                    </a:lnTo>
                    <a:lnTo>
                      <a:pt x="14630" y="439183"/>
                    </a:lnTo>
                    <a:lnTo>
                      <a:pt x="14267" y="443828"/>
                    </a:lnTo>
                    <a:lnTo>
                      <a:pt x="13518" y="453124"/>
                    </a:lnTo>
                    <a:lnTo>
                      <a:pt x="13131" y="457771"/>
                    </a:lnTo>
                    <a:lnTo>
                      <a:pt x="12381" y="467067"/>
                    </a:lnTo>
                    <a:lnTo>
                      <a:pt x="12018" y="471715"/>
                    </a:lnTo>
                    <a:lnTo>
                      <a:pt x="11631" y="476363"/>
                    </a:lnTo>
                    <a:lnTo>
                      <a:pt x="11269" y="481010"/>
                    </a:lnTo>
                    <a:lnTo>
                      <a:pt x="10906" y="485658"/>
                    </a:lnTo>
                    <a:lnTo>
                      <a:pt x="10519" y="490308"/>
                    </a:lnTo>
                    <a:lnTo>
                      <a:pt x="10156" y="494956"/>
                    </a:lnTo>
                    <a:lnTo>
                      <a:pt x="9769" y="499606"/>
                    </a:lnTo>
                    <a:lnTo>
                      <a:pt x="9020" y="508904"/>
                    </a:lnTo>
                    <a:lnTo>
                      <a:pt x="8657" y="513554"/>
                    </a:lnTo>
                    <a:lnTo>
                      <a:pt x="8270" y="518202"/>
                    </a:lnTo>
                    <a:lnTo>
                      <a:pt x="7908" y="522852"/>
                    </a:lnTo>
                    <a:lnTo>
                      <a:pt x="7521" y="527505"/>
                    </a:lnTo>
                    <a:lnTo>
                      <a:pt x="6771" y="536805"/>
                    </a:lnTo>
                    <a:lnTo>
                      <a:pt x="6021" y="546108"/>
                    </a:lnTo>
                    <a:lnTo>
                      <a:pt x="5271" y="555408"/>
                    </a:lnTo>
                    <a:lnTo>
                      <a:pt x="4885" y="560064"/>
                    </a:lnTo>
                    <a:lnTo>
                      <a:pt x="4522" y="564711"/>
                    </a:lnTo>
                    <a:lnTo>
                      <a:pt x="4135" y="569366"/>
                    </a:lnTo>
                    <a:lnTo>
                      <a:pt x="3772" y="574021"/>
                    </a:lnTo>
                    <a:lnTo>
                      <a:pt x="3023" y="583322"/>
                    </a:lnTo>
                    <a:lnTo>
                      <a:pt x="2636" y="587974"/>
                    </a:lnTo>
                    <a:lnTo>
                      <a:pt x="1886" y="597282"/>
                    </a:lnTo>
                    <a:lnTo>
                      <a:pt x="1499" y="601932"/>
                    </a:lnTo>
                    <a:lnTo>
                      <a:pt x="363" y="615892"/>
                    </a:lnTo>
                    <a:lnTo>
                      <a:pt x="0" y="620344"/>
                    </a:lnTo>
                    <a:lnTo>
                      <a:pt x="19200" y="621679"/>
                    </a:lnTo>
                    <a:lnTo>
                      <a:pt x="25947" y="622141"/>
                    </a:lnTo>
                    <a:lnTo>
                      <a:pt x="32670" y="622726"/>
                    </a:lnTo>
                    <a:lnTo>
                      <a:pt x="42754" y="623626"/>
                    </a:lnTo>
                    <a:lnTo>
                      <a:pt x="49500" y="624221"/>
                    </a:lnTo>
                    <a:lnTo>
                      <a:pt x="56223" y="624816"/>
                    </a:lnTo>
                    <a:lnTo>
                      <a:pt x="62945" y="625418"/>
                    </a:lnTo>
                    <a:lnTo>
                      <a:pt x="69692" y="626015"/>
                    </a:lnTo>
                    <a:lnTo>
                      <a:pt x="76415" y="626547"/>
                    </a:lnTo>
                    <a:lnTo>
                      <a:pt x="83162" y="627069"/>
                    </a:lnTo>
                    <a:lnTo>
                      <a:pt x="105433" y="628813"/>
                    </a:lnTo>
                    <a:lnTo>
                      <a:pt x="110100" y="629180"/>
                    </a:lnTo>
                    <a:lnTo>
                      <a:pt x="116847" y="629712"/>
                    </a:lnTo>
                    <a:lnTo>
                      <a:pt x="126955" y="630501"/>
                    </a:lnTo>
                    <a:lnTo>
                      <a:pt x="131743" y="630873"/>
                    </a:lnTo>
                    <a:lnTo>
                      <a:pt x="137039" y="631294"/>
                    </a:lnTo>
                    <a:lnTo>
                      <a:pt x="147147" y="632092"/>
                    </a:lnTo>
                    <a:lnTo>
                      <a:pt x="157255" y="632883"/>
                    </a:lnTo>
                    <a:lnTo>
                      <a:pt x="161680" y="633231"/>
                    </a:lnTo>
                    <a:lnTo>
                      <a:pt x="167363" y="633683"/>
                    </a:lnTo>
                    <a:lnTo>
                      <a:pt x="174110" y="634213"/>
                    </a:lnTo>
                    <a:lnTo>
                      <a:pt x="184194" y="635008"/>
                    </a:lnTo>
                    <a:lnTo>
                      <a:pt x="190941" y="635545"/>
                    </a:lnTo>
                    <a:lnTo>
                      <a:pt x="197687" y="636082"/>
                    </a:lnTo>
                    <a:lnTo>
                      <a:pt x="204410" y="636614"/>
                    </a:lnTo>
                    <a:lnTo>
                      <a:pt x="210673" y="637105"/>
                    </a:lnTo>
                    <a:lnTo>
                      <a:pt x="227987" y="638490"/>
                    </a:lnTo>
                    <a:lnTo>
                      <a:pt x="234734" y="639025"/>
                    </a:lnTo>
                    <a:lnTo>
                      <a:pt x="241457" y="639562"/>
                    </a:lnTo>
                    <a:lnTo>
                      <a:pt x="258311" y="640906"/>
                    </a:lnTo>
                    <a:lnTo>
                      <a:pt x="263269" y="641303"/>
                    </a:lnTo>
                    <a:lnTo>
                      <a:pt x="271781" y="641987"/>
                    </a:lnTo>
                    <a:lnTo>
                      <a:pt x="278503" y="642529"/>
                    </a:lnTo>
                    <a:lnTo>
                      <a:pt x="285178" y="643061"/>
                    </a:lnTo>
                    <a:lnTo>
                      <a:pt x="289579" y="643291"/>
                    </a:lnTo>
                    <a:lnTo>
                      <a:pt x="295383" y="643595"/>
                    </a:lnTo>
                    <a:lnTo>
                      <a:pt x="302129" y="643948"/>
                    </a:lnTo>
                    <a:lnTo>
                      <a:pt x="308876" y="644304"/>
                    </a:lnTo>
                    <a:lnTo>
                      <a:pt x="315623" y="644654"/>
                    </a:lnTo>
                    <a:lnTo>
                      <a:pt x="322369" y="645012"/>
                    </a:lnTo>
                    <a:lnTo>
                      <a:pt x="332478" y="645549"/>
                    </a:lnTo>
                    <a:lnTo>
                      <a:pt x="339248" y="645900"/>
                    </a:lnTo>
                    <a:lnTo>
                      <a:pt x="359489" y="646976"/>
                    </a:lnTo>
                    <a:lnTo>
                      <a:pt x="366235" y="647329"/>
                    </a:lnTo>
                    <a:lnTo>
                      <a:pt x="379729" y="648052"/>
                    </a:lnTo>
                    <a:lnTo>
                      <a:pt x="386476" y="648410"/>
                    </a:lnTo>
                    <a:lnTo>
                      <a:pt x="393174" y="648760"/>
                    </a:lnTo>
                    <a:lnTo>
                      <a:pt x="406716" y="649684"/>
                    </a:lnTo>
                    <a:lnTo>
                      <a:pt x="413439" y="650136"/>
                    </a:lnTo>
                    <a:lnTo>
                      <a:pt x="419508" y="650545"/>
                    </a:lnTo>
                    <a:lnTo>
                      <a:pt x="433679" y="651515"/>
                    </a:lnTo>
                    <a:lnTo>
                      <a:pt x="440426" y="651972"/>
                    </a:lnTo>
                    <a:lnTo>
                      <a:pt x="445843" y="652335"/>
                    </a:lnTo>
                    <a:lnTo>
                      <a:pt x="450534" y="652661"/>
                    </a:lnTo>
                    <a:lnTo>
                      <a:pt x="457281" y="653121"/>
                    </a:lnTo>
                    <a:lnTo>
                      <a:pt x="470750" y="654039"/>
                    </a:lnTo>
                    <a:lnTo>
                      <a:pt x="477497" y="654499"/>
                    </a:lnTo>
                    <a:lnTo>
                      <a:pt x="494376" y="655324"/>
                    </a:lnTo>
                    <a:lnTo>
                      <a:pt x="501122" y="655650"/>
                    </a:lnTo>
                    <a:lnTo>
                      <a:pt x="507869" y="655974"/>
                    </a:lnTo>
                    <a:lnTo>
                      <a:pt x="514616" y="656303"/>
                    </a:lnTo>
                    <a:lnTo>
                      <a:pt x="524748" y="656784"/>
                    </a:lnTo>
                    <a:lnTo>
                      <a:pt x="531495" y="657120"/>
                    </a:lnTo>
                    <a:lnTo>
                      <a:pt x="541627" y="657611"/>
                    </a:lnTo>
                    <a:lnTo>
                      <a:pt x="548374" y="657938"/>
                    </a:lnTo>
                    <a:lnTo>
                      <a:pt x="555121" y="658266"/>
                    </a:lnTo>
                    <a:lnTo>
                      <a:pt x="561867" y="658600"/>
                    </a:lnTo>
                    <a:lnTo>
                      <a:pt x="568614" y="658927"/>
                    </a:lnTo>
                    <a:lnTo>
                      <a:pt x="575361" y="659255"/>
                    </a:lnTo>
                    <a:lnTo>
                      <a:pt x="582132" y="659589"/>
                    </a:lnTo>
                    <a:lnTo>
                      <a:pt x="588879" y="659923"/>
                    </a:lnTo>
                    <a:lnTo>
                      <a:pt x="595625" y="660254"/>
                    </a:lnTo>
                    <a:lnTo>
                      <a:pt x="602372" y="660583"/>
                    </a:lnTo>
                    <a:lnTo>
                      <a:pt x="608321" y="660878"/>
                    </a:lnTo>
                    <a:lnTo>
                      <a:pt x="612504" y="661069"/>
                    </a:lnTo>
                    <a:lnTo>
                      <a:pt x="619251" y="661379"/>
                    </a:lnTo>
                    <a:lnTo>
                      <a:pt x="625998" y="661683"/>
                    </a:lnTo>
                    <a:lnTo>
                      <a:pt x="630303" y="661879"/>
                    </a:lnTo>
                    <a:lnTo>
                      <a:pt x="636130" y="662150"/>
                    </a:lnTo>
                    <a:lnTo>
                      <a:pt x="642877" y="662462"/>
                    </a:lnTo>
                    <a:lnTo>
                      <a:pt x="656370" y="663076"/>
                    </a:lnTo>
                    <a:lnTo>
                      <a:pt x="679996" y="664169"/>
                    </a:lnTo>
                    <a:lnTo>
                      <a:pt x="686767" y="664484"/>
                    </a:lnTo>
                    <a:lnTo>
                      <a:pt x="693514" y="664800"/>
                    </a:lnTo>
                    <a:lnTo>
                      <a:pt x="703622" y="665270"/>
                    </a:lnTo>
                    <a:lnTo>
                      <a:pt x="709377" y="665528"/>
                    </a:lnTo>
                    <a:lnTo>
                      <a:pt x="713754" y="665739"/>
                    </a:lnTo>
                    <a:lnTo>
                      <a:pt x="723887" y="666217"/>
                    </a:lnTo>
                    <a:lnTo>
                      <a:pt x="734019" y="666687"/>
                    </a:lnTo>
                    <a:lnTo>
                      <a:pt x="744151" y="667165"/>
                    </a:lnTo>
                    <a:lnTo>
                      <a:pt x="750898" y="667485"/>
                    </a:lnTo>
                    <a:lnTo>
                      <a:pt x="761030" y="667956"/>
                    </a:lnTo>
                    <a:lnTo>
                      <a:pt x="771138" y="668432"/>
                    </a:lnTo>
                    <a:lnTo>
                      <a:pt x="777909" y="668490"/>
                    </a:lnTo>
                    <a:lnTo>
                      <a:pt x="788041" y="668558"/>
                    </a:lnTo>
                    <a:lnTo>
                      <a:pt x="794812" y="668597"/>
                    </a:lnTo>
                    <a:lnTo>
                      <a:pt x="801559" y="668645"/>
                    </a:lnTo>
                    <a:lnTo>
                      <a:pt x="811715" y="668718"/>
                    </a:lnTo>
                    <a:lnTo>
                      <a:pt x="818462" y="668759"/>
                    </a:lnTo>
                    <a:lnTo>
                      <a:pt x="824193" y="668795"/>
                    </a:lnTo>
                    <a:lnTo>
                      <a:pt x="828594" y="668827"/>
                    </a:lnTo>
                    <a:lnTo>
                      <a:pt x="835365" y="668880"/>
                    </a:lnTo>
                    <a:lnTo>
                      <a:pt x="842112" y="668926"/>
                    </a:lnTo>
                    <a:lnTo>
                      <a:pt x="848883" y="668969"/>
                    </a:lnTo>
                    <a:lnTo>
                      <a:pt x="853937" y="672631"/>
                    </a:lnTo>
                    <a:lnTo>
                      <a:pt x="855992" y="677358"/>
                    </a:lnTo>
                    <a:lnTo>
                      <a:pt x="858556" y="681210"/>
                    </a:lnTo>
                    <a:lnTo>
                      <a:pt x="862715" y="682944"/>
                    </a:lnTo>
                    <a:lnTo>
                      <a:pt x="867552" y="684697"/>
                    </a:lnTo>
                    <a:lnTo>
                      <a:pt x="872049" y="688329"/>
                    </a:lnTo>
                    <a:lnTo>
                      <a:pt x="878748" y="691899"/>
                    </a:lnTo>
                    <a:lnTo>
                      <a:pt x="884721" y="694931"/>
                    </a:lnTo>
                    <a:lnTo>
                      <a:pt x="888783" y="696481"/>
                    </a:lnTo>
                    <a:lnTo>
                      <a:pt x="895457" y="700244"/>
                    </a:lnTo>
                    <a:lnTo>
                      <a:pt x="902180" y="702691"/>
                    </a:lnTo>
                    <a:lnTo>
                      <a:pt x="907379" y="704638"/>
                    </a:lnTo>
                    <a:lnTo>
                      <a:pt x="912191" y="709883"/>
                    </a:lnTo>
                    <a:lnTo>
                      <a:pt x="915528" y="712449"/>
                    </a:lnTo>
                    <a:lnTo>
                      <a:pt x="918841" y="715793"/>
                    </a:lnTo>
                    <a:lnTo>
                      <a:pt x="922178" y="718499"/>
                    </a:lnTo>
                    <a:lnTo>
                      <a:pt x="928925" y="719478"/>
                    </a:lnTo>
                    <a:lnTo>
                      <a:pt x="934342" y="717853"/>
                    </a:lnTo>
                    <a:lnTo>
                      <a:pt x="939203" y="714016"/>
                    </a:lnTo>
                    <a:lnTo>
                      <a:pt x="942322" y="709549"/>
                    </a:lnTo>
                    <a:lnTo>
                      <a:pt x="945466" y="705554"/>
                    </a:lnTo>
                    <a:lnTo>
                      <a:pt x="949601" y="702123"/>
                    </a:lnTo>
                    <a:lnTo>
                      <a:pt x="955525" y="699608"/>
                    </a:lnTo>
                    <a:lnTo>
                      <a:pt x="959805" y="699869"/>
                    </a:lnTo>
                    <a:lnTo>
                      <a:pt x="965851" y="701717"/>
                    </a:lnTo>
                    <a:lnTo>
                      <a:pt x="973323" y="702464"/>
                    </a:lnTo>
                    <a:lnTo>
                      <a:pt x="977724" y="702899"/>
                    </a:lnTo>
                    <a:lnTo>
                      <a:pt x="983480" y="702152"/>
                    </a:lnTo>
                    <a:lnTo>
                      <a:pt x="988630" y="701484"/>
                    </a:lnTo>
                    <a:lnTo>
                      <a:pt x="993636" y="701847"/>
                    </a:lnTo>
                    <a:lnTo>
                      <a:pt x="998859" y="701760"/>
                    </a:lnTo>
                    <a:lnTo>
                      <a:pt x="1003817" y="700527"/>
                    </a:lnTo>
                    <a:lnTo>
                      <a:pt x="1008387" y="701199"/>
                    </a:lnTo>
                    <a:lnTo>
                      <a:pt x="1012716" y="703463"/>
                    </a:lnTo>
                    <a:lnTo>
                      <a:pt x="1017359" y="701110"/>
                    </a:lnTo>
                    <a:lnTo>
                      <a:pt x="1021856" y="699714"/>
                    </a:lnTo>
                    <a:lnTo>
                      <a:pt x="1027515" y="701690"/>
                    </a:lnTo>
                    <a:lnTo>
                      <a:pt x="1032641" y="700636"/>
                    </a:lnTo>
                    <a:lnTo>
                      <a:pt x="1037647" y="701953"/>
                    </a:lnTo>
                    <a:lnTo>
                      <a:pt x="1042580" y="702324"/>
                    </a:lnTo>
                    <a:lnTo>
                      <a:pt x="1047030" y="703496"/>
                    </a:lnTo>
                    <a:lnTo>
                      <a:pt x="1049255" y="709136"/>
                    </a:lnTo>
                    <a:lnTo>
                      <a:pt x="1054429" y="713568"/>
                    </a:lnTo>
                    <a:lnTo>
                      <a:pt x="1059387" y="714888"/>
                    </a:lnTo>
                    <a:lnTo>
                      <a:pt x="1061466" y="718632"/>
                    </a:lnTo>
                    <a:lnTo>
                      <a:pt x="1067899" y="721812"/>
                    </a:lnTo>
                    <a:lnTo>
                      <a:pt x="1073388" y="722740"/>
                    </a:lnTo>
                    <a:lnTo>
                      <a:pt x="1078055" y="723002"/>
                    </a:lnTo>
                    <a:lnTo>
                      <a:pt x="1082747" y="723163"/>
                    </a:lnTo>
                    <a:lnTo>
                      <a:pt x="1087099" y="724126"/>
                    </a:lnTo>
                    <a:lnTo>
                      <a:pt x="1087873" y="728263"/>
                    </a:lnTo>
                    <a:lnTo>
                      <a:pt x="1091549" y="730960"/>
                    </a:lnTo>
                    <a:lnTo>
                      <a:pt x="1095684" y="730430"/>
                    </a:lnTo>
                    <a:lnTo>
                      <a:pt x="1100762" y="730928"/>
                    </a:lnTo>
                    <a:lnTo>
                      <a:pt x="1105090" y="733027"/>
                    </a:lnTo>
                    <a:lnTo>
                      <a:pt x="1110580" y="735061"/>
                    </a:lnTo>
                    <a:lnTo>
                      <a:pt x="1112176" y="740142"/>
                    </a:lnTo>
                    <a:lnTo>
                      <a:pt x="1115175" y="743469"/>
                    </a:lnTo>
                    <a:lnTo>
                      <a:pt x="1121969" y="742910"/>
                    </a:lnTo>
                    <a:lnTo>
                      <a:pt x="1128112" y="744025"/>
                    </a:lnTo>
                    <a:lnTo>
                      <a:pt x="1127580" y="751111"/>
                    </a:lnTo>
                    <a:lnTo>
                      <a:pt x="1126298" y="756506"/>
                    </a:lnTo>
                    <a:lnTo>
                      <a:pt x="1130240" y="760587"/>
                    </a:lnTo>
                    <a:lnTo>
                      <a:pt x="1134472" y="764408"/>
                    </a:lnTo>
                    <a:lnTo>
                      <a:pt x="1138316" y="767068"/>
                    </a:lnTo>
                    <a:lnTo>
                      <a:pt x="1139719" y="772267"/>
                    </a:lnTo>
                    <a:lnTo>
                      <a:pt x="1140710" y="776596"/>
                    </a:lnTo>
                    <a:lnTo>
                      <a:pt x="1145184" y="776644"/>
                    </a:lnTo>
                    <a:lnTo>
                      <a:pt x="1148957" y="774516"/>
                    </a:lnTo>
                    <a:lnTo>
                      <a:pt x="1153286" y="775508"/>
                    </a:lnTo>
                    <a:lnTo>
                      <a:pt x="1157372" y="780199"/>
                    </a:lnTo>
                    <a:close/>
                  </a:path>
                </a:pathLst>
              </a:custGeom>
              <a:solidFill>
                <a:srgbClr val="41637E"/>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FACA4F2-E478-D34D-AA3F-9CAF5CD3C26A}"/>
                  </a:ext>
                </a:extLst>
              </p:cNvPr>
              <p:cNvSpPr/>
              <p:nvPr/>
            </p:nvSpPr>
            <p:spPr>
              <a:xfrm>
                <a:off x="7982796" y="4736227"/>
                <a:ext cx="1525082" cy="1313079"/>
              </a:xfrm>
              <a:custGeom>
                <a:avLst/>
                <a:gdLst>
                  <a:gd name="connsiteX0" fmla="*/ 560126 w 1525082"/>
                  <a:gd name="connsiteY0" fmla="*/ 287572 h 1313079"/>
                  <a:gd name="connsiteX1" fmla="*/ 565906 w 1525082"/>
                  <a:gd name="connsiteY1" fmla="*/ 285250 h 1313079"/>
                  <a:gd name="connsiteX2" fmla="*/ 569751 w 1525082"/>
                  <a:gd name="connsiteY2" fmla="*/ 283534 h 1313079"/>
                  <a:gd name="connsiteX3" fmla="*/ 573499 w 1525082"/>
                  <a:gd name="connsiteY3" fmla="*/ 281019 h 1313079"/>
                  <a:gd name="connsiteX4" fmla="*/ 576643 w 1525082"/>
                  <a:gd name="connsiteY4" fmla="*/ 277125 h 1313079"/>
                  <a:gd name="connsiteX5" fmla="*/ 571806 w 1525082"/>
                  <a:gd name="connsiteY5" fmla="*/ 279350 h 1313079"/>
                  <a:gd name="connsiteX6" fmla="*/ 568614 w 1525082"/>
                  <a:gd name="connsiteY6" fmla="*/ 282760 h 1313079"/>
                  <a:gd name="connsiteX7" fmla="*/ 561844 w 1525082"/>
                  <a:gd name="connsiteY7" fmla="*/ 285202 h 1313079"/>
                  <a:gd name="connsiteX8" fmla="*/ 1280458 w 1525082"/>
                  <a:gd name="connsiteY8" fmla="*/ 1263676 h 1313079"/>
                  <a:gd name="connsiteX9" fmla="*/ 1283602 w 1525082"/>
                  <a:gd name="connsiteY9" fmla="*/ 1260509 h 1313079"/>
                  <a:gd name="connsiteX10" fmla="*/ 1280458 w 1525082"/>
                  <a:gd name="connsiteY10" fmla="*/ 1263676 h 1313079"/>
                  <a:gd name="connsiteX11" fmla="*/ 1265103 w 1525082"/>
                  <a:gd name="connsiteY11" fmla="*/ 1271559 h 1313079"/>
                  <a:gd name="connsiteX12" fmla="*/ 1267811 w 1525082"/>
                  <a:gd name="connsiteY12" fmla="*/ 1268368 h 1313079"/>
                  <a:gd name="connsiteX13" fmla="*/ 1264353 w 1525082"/>
                  <a:gd name="connsiteY13" fmla="*/ 1270786 h 1313079"/>
                  <a:gd name="connsiteX14" fmla="*/ 1273155 w 1525082"/>
                  <a:gd name="connsiteY14" fmla="*/ 1274050 h 1313079"/>
                  <a:gd name="connsiteX15" fmla="*/ 1268561 w 1525082"/>
                  <a:gd name="connsiteY15" fmla="*/ 1270665 h 1313079"/>
                  <a:gd name="connsiteX16" fmla="*/ 1273155 w 1525082"/>
                  <a:gd name="connsiteY16" fmla="*/ 1274050 h 1313079"/>
                  <a:gd name="connsiteX17" fmla="*/ 1184577 w 1525082"/>
                  <a:gd name="connsiteY17" fmla="*/ 1312475 h 1313079"/>
                  <a:gd name="connsiteX18" fmla="*/ 1185834 w 1525082"/>
                  <a:gd name="connsiteY18" fmla="*/ 1308437 h 1313079"/>
                  <a:gd name="connsiteX19" fmla="*/ 1187358 w 1525082"/>
                  <a:gd name="connsiteY19" fmla="*/ 1303576 h 1313079"/>
                  <a:gd name="connsiteX20" fmla="*/ 1179789 w 1525082"/>
                  <a:gd name="connsiteY20" fmla="*/ 1302150 h 1313079"/>
                  <a:gd name="connsiteX21" fmla="*/ 1176210 w 1525082"/>
                  <a:gd name="connsiteY21" fmla="*/ 1308509 h 1313079"/>
                  <a:gd name="connsiteX22" fmla="*/ 1173647 w 1525082"/>
                  <a:gd name="connsiteY22" fmla="*/ 1313080 h 1313079"/>
                  <a:gd name="connsiteX23" fmla="*/ 1181167 w 1525082"/>
                  <a:gd name="connsiteY23" fmla="*/ 1312669 h 1313079"/>
                  <a:gd name="connsiteX24" fmla="*/ 1243170 w 1525082"/>
                  <a:gd name="connsiteY24" fmla="*/ 1304036 h 1313079"/>
                  <a:gd name="connsiteX25" fmla="*/ 1248369 w 1525082"/>
                  <a:gd name="connsiteY25" fmla="*/ 1303020 h 1313079"/>
                  <a:gd name="connsiteX26" fmla="*/ 1253012 w 1525082"/>
                  <a:gd name="connsiteY26" fmla="*/ 1301569 h 1313079"/>
                  <a:gd name="connsiteX27" fmla="*/ 1257075 w 1525082"/>
                  <a:gd name="connsiteY27" fmla="*/ 1298958 h 1313079"/>
                  <a:gd name="connsiteX28" fmla="*/ 1258428 w 1525082"/>
                  <a:gd name="connsiteY28" fmla="*/ 1294508 h 1313079"/>
                  <a:gd name="connsiteX29" fmla="*/ 1253786 w 1525082"/>
                  <a:gd name="connsiteY29" fmla="*/ 1291365 h 1313079"/>
                  <a:gd name="connsiteX30" fmla="*/ 1254100 w 1525082"/>
                  <a:gd name="connsiteY30" fmla="*/ 1296757 h 1313079"/>
                  <a:gd name="connsiteX31" fmla="*/ 1249772 w 1525082"/>
                  <a:gd name="connsiteY31" fmla="*/ 1294605 h 1313079"/>
                  <a:gd name="connsiteX32" fmla="*/ 1247426 w 1525082"/>
                  <a:gd name="connsiteY32" fmla="*/ 1299030 h 1313079"/>
                  <a:gd name="connsiteX33" fmla="*/ 1245612 w 1525082"/>
                  <a:gd name="connsiteY33" fmla="*/ 1295016 h 1313079"/>
                  <a:gd name="connsiteX34" fmla="*/ 1244766 w 1525082"/>
                  <a:gd name="connsiteY34" fmla="*/ 1299659 h 1313079"/>
                  <a:gd name="connsiteX35" fmla="*/ 1243170 w 1525082"/>
                  <a:gd name="connsiteY35" fmla="*/ 1304036 h 1313079"/>
                  <a:gd name="connsiteX36" fmla="*/ 1262104 w 1525082"/>
                  <a:gd name="connsiteY36" fmla="*/ 1299054 h 1313079"/>
                  <a:gd name="connsiteX37" fmla="*/ 1267303 w 1525082"/>
                  <a:gd name="connsiteY37" fmla="*/ 1297506 h 1313079"/>
                  <a:gd name="connsiteX38" fmla="*/ 1271052 w 1525082"/>
                  <a:gd name="connsiteY38" fmla="*/ 1294000 h 1313079"/>
                  <a:gd name="connsiteX39" fmla="*/ 1275622 w 1525082"/>
                  <a:gd name="connsiteY39" fmla="*/ 1291655 h 1313079"/>
                  <a:gd name="connsiteX40" fmla="*/ 1272744 w 1525082"/>
                  <a:gd name="connsiteY40" fmla="*/ 1288173 h 1313079"/>
                  <a:gd name="connsiteX41" fmla="*/ 1268416 w 1525082"/>
                  <a:gd name="connsiteY41" fmla="*/ 1288051 h 1313079"/>
                  <a:gd name="connsiteX42" fmla="*/ 1266191 w 1525082"/>
                  <a:gd name="connsiteY42" fmla="*/ 1291582 h 1313079"/>
                  <a:gd name="connsiteX43" fmla="*/ 1262201 w 1525082"/>
                  <a:gd name="connsiteY43" fmla="*/ 1289019 h 1313079"/>
                  <a:gd name="connsiteX44" fmla="*/ 1262007 w 1525082"/>
                  <a:gd name="connsiteY44" fmla="*/ 1294242 h 1313079"/>
                  <a:gd name="connsiteX45" fmla="*/ 1260798 w 1525082"/>
                  <a:gd name="connsiteY45" fmla="*/ 1298353 h 1313079"/>
                  <a:gd name="connsiteX46" fmla="*/ 1278113 w 1525082"/>
                  <a:gd name="connsiteY46" fmla="*/ 1291219 h 1313079"/>
                  <a:gd name="connsiteX47" fmla="*/ 1283046 w 1525082"/>
                  <a:gd name="connsiteY47" fmla="*/ 1289333 h 1313079"/>
                  <a:gd name="connsiteX48" fmla="*/ 1287931 w 1525082"/>
                  <a:gd name="connsiteY48" fmla="*/ 1285198 h 1313079"/>
                  <a:gd name="connsiteX49" fmla="*/ 1293420 w 1525082"/>
                  <a:gd name="connsiteY49" fmla="*/ 1281668 h 1313079"/>
                  <a:gd name="connsiteX50" fmla="*/ 1297507 w 1525082"/>
                  <a:gd name="connsiteY50" fmla="*/ 1280120 h 1313079"/>
                  <a:gd name="connsiteX51" fmla="*/ 1298764 w 1525082"/>
                  <a:gd name="connsiteY51" fmla="*/ 1274558 h 1313079"/>
                  <a:gd name="connsiteX52" fmla="*/ 1292066 w 1525082"/>
                  <a:gd name="connsiteY52" fmla="*/ 1269310 h 1313079"/>
                  <a:gd name="connsiteX53" fmla="*/ 1287713 w 1525082"/>
                  <a:gd name="connsiteY53" fmla="*/ 1266288 h 1313079"/>
                  <a:gd name="connsiteX54" fmla="*/ 1285948 w 1525082"/>
                  <a:gd name="connsiteY54" fmla="*/ 1271559 h 1313079"/>
                  <a:gd name="connsiteX55" fmla="*/ 1291243 w 1525082"/>
                  <a:gd name="connsiteY55" fmla="*/ 1270254 h 1313079"/>
                  <a:gd name="connsiteX56" fmla="*/ 1292863 w 1525082"/>
                  <a:gd name="connsiteY56" fmla="*/ 1274582 h 1313079"/>
                  <a:gd name="connsiteX57" fmla="*/ 1296951 w 1525082"/>
                  <a:gd name="connsiteY57" fmla="*/ 1276589 h 1313079"/>
                  <a:gd name="connsiteX58" fmla="*/ 1292888 w 1525082"/>
                  <a:gd name="connsiteY58" fmla="*/ 1278258 h 1313079"/>
                  <a:gd name="connsiteX59" fmla="*/ 1288535 w 1525082"/>
                  <a:gd name="connsiteY59" fmla="*/ 1275380 h 1313079"/>
                  <a:gd name="connsiteX60" fmla="*/ 1284013 w 1525082"/>
                  <a:gd name="connsiteY60" fmla="*/ 1271124 h 1313079"/>
                  <a:gd name="connsiteX61" fmla="*/ 1282659 w 1525082"/>
                  <a:gd name="connsiteY61" fmla="*/ 1275380 h 1313079"/>
                  <a:gd name="connsiteX62" fmla="*/ 1278354 w 1525082"/>
                  <a:gd name="connsiteY62" fmla="*/ 1276371 h 1313079"/>
                  <a:gd name="connsiteX63" fmla="*/ 1284037 w 1525082"/>
                  <a:gd name="connsiteY63" fmla="*/ 1277073 h 1313079"/>
                  <a:gd name="connsiteX64" fmla="*/ 1288511 w 1525082"/>
                  <a:gd name="connsiteY64" fmla="*/ 1277944 h 1313079"/>
                  <a:gd name="connsiteX65" fmla="*/ 1292863 w 1525082"/>
                  <a:gd name="connsiteY65" fmla="*/ 1280410 h 1313079"/>
                  <a:gd name="connsiteX66" fmla="*/ 1288196 w 1525082"/>
                  <a:gd name="connsiteY66" fmla="*/ 1282030 h 1313079"/>
                  <a:gd name="connsiteX67" fmla="*/ 1285875 w 1525082"/>
                  <a:gd name="connsiteY67" fmla="*/ 1285706 h 1313079"/>
                  <a:gd name="connsiteX68" fmla="*/ 1281498 w 1525082"/>
                  <a:gd name="connsiteY68" fmla="*/ 1285053 h 1313079"/>
                  <a:gd name="connsiteX69" fmla="*/ 1277967 w 1525082"/>
                  <a:gd name="connsiteY69" fmla="*/ 1289164 h 1313079"/>
                  <a:gd name="connsiteX70" fmla="*/ 1299006 w 1525082"/>
                  <a:gd name="connsiteY70" fmla="*/ 1255140 h 1313079"/>
                  <a:gd name="connsiteX71" fmla="*/ 1297918 w 1525082"/>
                  <a:gd name="connsiteY71" fmla="*/ 1250715 h 1313079"/>
                  <a:gd name="connsiteX72" fmla="*/ 1299006 w 1525082"/>
                  <a:gd name="connsiteY72" fmla="*/ 1255140 h 1313079"/>
                  <a:gd name="connsiteX73" fmla="*/ 1307276 w 1525082"/>
                  <a:gd name="connsiteY73" fmla="*/ 1251101 h 1313079"/>
                  <a:gd name="connsiteX74" fmla="*/ 1305390 w 1525082"/>
                  <a:gd name="connsiteY74" fmla="*/ 1247112 h 1313079"/>
                  <a:gd name="connsiteX75" fmla="*/ 1307276 w 1525082"/>
                  <a:gd name="connsiteY75" fmla="*/ 1251101 h 1313079"/>
                  <a:gd name="connsiteX76" fmla="*/ 1315425 w 1525082"/>
                  <a:gd name="connsiteY76" fmla="*/ 1253858 h 1313079"/>
                  <a:gd name="connsiteX77" fmla="*/ 1315184 w 1525082"/>
                  <a:gd name="connsiteY77" fmla="*/ 1249191 h 1313079"/>
                  <a:gd name="connsiteX78" fmla="*/ 1310565 w 1525082"/>
                  <a:gd name="connsiteY78" fmla="*/ 1248828 h 1313079"/>
                  <a:gd name="connsiteX79" fmla="*/ 1312451 w 1525082"/>
                  <a:gd name="connsiteY79" fmla="*/ 1253060 h 1313079"/>
                  <a:gd name="connsiteX80" fmla="*/ 1303915 w 1525082"/>
                  <a:gd name="connsiteY80" fmla="*/ 1274534 h 1313079"/>
                  <a:gd name="connsiteX81" fmla="*/ 1304834 w 1525082"/>
                  <a:gd name="connsiteY81" fmla="*/ 1269359 h 1313079"/>
                  <a:gd name="connsiteX82" fmla="*/ 1301907 w 1525082"/>
                  <a:gd name="connsiteY82" fmla="*/ 1265296 h 1313079"/>
                  <a:gd name="connsiteX83" fmla="*/ 1297942 w 1525082"/>
                  <a:gd name="connsiteY83" fmla="*/ 1263773 h 1313079"/>
                  <a:gd name="connsiteX84" fmla="*/ 1295524 w 1525082"/>
                  <a:gd name="connsiteY84" fmla="*/ 1267231 h 1313079"/>
                  <a:gd name="connsiteX85" fmla="*/ 1299054 w 1525082"/>
                  <a:gd name="connsiteY85" fmla="*/ 1272624 h 1313079"/>
                  <a:gd name="connsiteX86" fmla="*/ 1304157 w 1525082"/>
                  <a:gd name="connsiteY86" fmla="*/ 1271027 h 1313079"/>
                  <a:gd name="connsiteX87" fmla="*/ 1310976 w 1525082"/>
                  <a:gd name="connsiteY87" fmla="*/ 1273180 h 1313079"/>
                  <a:gd name="connsiteX88" fmla="*/ 1310662 w 1525082"/>
                  <a:gd name="connsiteY88" fmla="*/ 1268392 h 1313079"/>
                  <a:gd name="connsiteX89" fmla="*/ 1310202 w 1525082"/>
                  <a:gd name="connsiteY89" fmla="*/ 1262830 h 1313079"/>
                  <a:gd name="connsiteX90" fmla="*/ 1306527 w 1525082"/>
                  <a:gd name="connsiteY90" fmla="*/ 1259178 h 1313079"/>
                  <a:gd name="connsiteX91" fmla="*/ 1308678 w 1525082"/>
                  <a:gd name="connsiteY91" fmla="*/ 1263942 h 1313079"/>
                  <a:gd name="connsiteX92" fmla="*/ 1303189 w 1525082"/>
                  <a:gd name="connsiteY92" fmla="*/ 1260871 h 1313079"/>
                  <a:gd name="connsiteX93" fmla="*/ 1305366 w 1525082"/>
                  <a:gd name="connsiteY93" fmla="*/ 1265586 h 1313079"/>
                  <a:gd name="connsiteX94" fmla="*/ 1307204 w 1525082"/>
                  <a:gd name="connsiteY94" fmla="*/ 1270012 h 1313079"/>
                  <a:gd name="connsiteX95" fmla="*/ 1310976 w 1525082"/>
                  <a:gd name="connsiteY95" fmla="*/ 1273180 h 1313079"/>
                  <a:gd name="connsiteX96" fmla="*/ 1321689 w 1525082"/>
                  <a:gd name="connsiteY96" fmla="*/ 1270084 h 1313079"/>
                  <a:gd name="connsiteX97" fmla="*/ 1321253 w 1525082"/>
                  <a:gd name="connsiteY97" fmla="*/ 1265659 h 1313079"/>
                  <a:gd name="connsiteX98" fmla="*/ 1318980 w 1525082"/>
                  <a:gd name="connsiteY98" fmla="*/ 1261959 h 1313079"/>
                  <a:gd name="connsiteX99" fmla="*/ 1313370 w 1525082"/>
                  <a:gd name="connsiteY99" fmla="*/ 1260581 h 1313079"/>
                  <a:gd name="connsiteX100" fmla="*/ 1310589 w 1525082"/>
                  <a:gd name="connsiteY100" fmla="*/ 1257195 h 1313079"/>
                  <a:gd name="connsiteX101" fmla="*/ 1307905 w 1525082"/>
                  <a:gd name="connsiteY101" fmla="*/ 1252963 h 1313079"/>
                  <a:gd name="connsiteX102" fmla="*/ 1306816 w 1525082"/>
                  <a:gd name="connsiteY102" fmla="*/ 1257195 h 1313079"/>
                  <a:gd name="connsiteX103" fmla="*/ 1310686 w 1525082"/>
                  <a:gd name="connsiteY103" fmla="*/ 1259057 h 1313079"/>
                  <a:gd name="connsiteX104" fmla="*/ 1313298 w 1525082"/>
                  <a:gd name="connsiteY104" fmla="*/ 1263483 h 1313079"/>
                  <a:gd name="connsiteX105" fmla="*/ 1316949 w 1525082"/>
                  <a:gd name="connsiteY105" fmla="*/ 1265853 h 1313079"/>
                  <a:gd name="connsiteX106" fmla="*/ 1320237 w 1525082"/>
                  <a:gd name="connsiteY106" fmla="*/ 1269045 h 1313079"/>
                  <a:gd name="connsiteX107" fmla="*/ 1318569 w 1525082"/>
                  <a:gd name="connsiteY107" fmla="*/ 1271874 h 1313079"/>
                  <a:gd name="connsiteX108" fmla="*/ 1317191 w 1525082"/>
                  <a:gd name="connsiteY108" fmla="*/ 1267352 h 1313079"/>
                  <a:gd name="connsiteX109" fmla="*/ 1314748 w 1525082"/>
                  <a:gd name="connsiteY109" fmla="*/ 1271777 h 1313079"/>
                  <a:gd name="connsiteX110" fmla="*/ 1320237 w 1525082"/>
                  <a:gd name="connsiteY110" fmla="*/ 1276517 h 1313079"/>
                  <a:gd name="connsiteX111" fmla="*/ 1325896 w 1525082"/>
                  <a:gd name="connsiteY111" fmla="*/ 1273373 h 1313079"/>
                  <a:gd name="connsiteX112" fmla="*/ 1330757 w 1525082"/>
                  <a:gd name="connsiteY112" fmla="*/ 1271124 h 1313079"/>
                  <a:gd name="connsiteX113" fmla="*/ 1330321 w 1525082"/>
                  <a:gd name="connsiteY113" fmla="*/ 1263797 h 1313079"/>
                  <a:gd name="connsiteX114" fmla="*/ 1326742 w 1525082"/>
                  <a:gd name="connsiteY114" fmla="*/ 1261089 h 1313079"/>
                  <a:gd name="connsiteX115" fmla="*/ 1324324 w 1525082"/>
                  <a:gd name="connsiteY115" fmla="*/ 1257606 h 1313079"/>
                  <a:gd name="connsiteX116" fmla="*/ 1320044 w 1525082"/>
                  <a:gd name="connsiteY116" fmla="*/ 1254148 h 1313079"/>
                  <a:gd name="connsiteX117" fmla="*/ 1317529 w 1525082"/>
                  <a:gd name="connsiteY117" fmla="*/ 1250715 h 1313079"/>
                  <a:gd name="connsiteX118" fmla="*/ 1316513 w 1525082"/>
                  <a:gd name="connsiteY118" fmla="*/ 1255188 h 1313079"/>
                  <a:gd name="connsiteX119" fmla="*/ 1318690 w 1525082"/>
                  <a:gd name="connsiteY119" fmla="*/ 1259324 h 1313079"/>
                  <a:gd name="connsiteX120" fmla="*/ 1322438 w 1525082"/>
                  <a:gd name="connsiteY120" fmla="*/ 1262443 h 1313079"/>
                  <a:gd name="connsiteX121" fmla="*/ 1324542 w 1525082"/>
                  <a:gd name="connsiteY121" fmla="*/ 1268948 h 1313079"/>
                  <a:gd name="connsiteX122" fmla="*/ 1330201 w 1525082"/>
                  <a:gd name="connsiteY122" fmla="*/ 1267473 h 1313079"/>
                  <a:gd name="connsiteX123" fmla="*/ 1327492 w 1525082"/>
                  <a:gd name="connsiteY123" fmla="*/ 1271124 h 1313079"/>
                  <a:gd name="connsiteX124" fmla="*/ 1323575 w 1525082"/>
                  <a:gd name="connsiteY124" fmla="*/ 1273567 h 1313079"/>
                  <a:gd name="connsiteX125" fmla="*/ 1320237 w 1525082"/>
                  <a:gd name="connsiteY125" fmla="*/ 1276517 h 1313079"/>
                  <a:gd name="connsiteX126" fmla="*/ 1321882 w 1525082"/>
                  <a:gd name="connsiteY126" fmla="*/ 1251222 h 1313079"/>
                  <a:gd name="connsiteX127" fmla="*/ 1318496 w 1525082"/>
                  <a:gd name="connsiteY127" fmla="*/ 1247909 h 1313079"/>
                  <a:gd name="connsiteX128" fmla="*/ 1313805 w 1525082"/>
                  <a:gd name="connsiteY128" fmla="*/ 1245515 h 1313079"/>
                  <a:gd name="connsiteX129" fmla="*/ 1317287 w 1525082"/>
                  <a:gd name="connsiteY129" fmla="*/ 1249167 h 1313079"/>
                  <a:gd name="connsiteX130" fmla="*/ 1321882 w 1525082"/>
                  <a:gd name="connsiteY130" fmla="*/ 1251222 h 1313079"/>
                  <a:gd name="connsiteX131" fmla="*/ 1336319 w 1525082"/>
                  <a:gd name="connsiteY131" fmla="*/ 1254390 h 1313079"/>
                  <a:gd name="connsiteX132" fmla="*/ 1333368 w 1525082"/>
                  <a:gd name="connsiteY132" fmla="*/ 1249433 h 1313079"/>
                  <a:gd name="connsiteX133" fmla="*/ 1335424 w 1525082"/>
                  <a:gd name="connsiteY133" fmla="*/ 1253327 h 1313079"/>
                  <a:gd name="connsiteX134" fmla="*/ 1336101 w 1525082"/>
                  <a:gd name="connsiteY134" fmla="*/ 1263507 h 1313079"/>
                  <a:gd name="connsiteX135" fmla="*/ 1334747 w 1525082"/>
                  <a:gd name="connsiteY135" fmla="*/ 1259468 h 1313079"/>
                  <a:gd name="connsiteX136" fmla="*/ 1330466 w 1525082"/>
                  <a:gd name="connsiteY136" fmla="*/ 1257486 h 1313079"/>
                  <a:gd name="connsiteX137" fmla="*/ 1331942 w 1525082"/>
                  <a:gd name="connsiteY137" fmla="*/ 1262032 h 1313079"/>
                  <a:gd name="connsiteX138" fmla="*/ 1336101 w 1525082"/>
                  <a:gd name="connsiteY138" fmla="*/ 1263507 h 1313079"/>
                  <a:gd name="connsiteX139" fmla="*/ 1342025 w 1525082"/>
                  <a:gd name="connsiteY139" fmla="*/ 1265853 h 1313079"/>
                  <a:gd name="connsiteX140" fmla="*/ 1346354 w 1525082"/>
                  <a:gd name="connsiteY140" fmla="*/ 1263483 h 1313079"/>
                  <a:gd name="connsiteX141" fmla="*/ 1342025 w 1525082"/>
                  <a:gd name="connsiteY141" fmla="*/ 1265853 h 1313079"/>
                  <a:gd name="connsiteX142" fmla="*/ 1372592 w 1525082"/>
                  <a:gd name="connsiteY142" fmla="*/ 1253955 h 1313079"/>
                  <a:gd name="connsiteX143" fmla="*/ 1379411 w 1525082"/>
                  <a:gd name="connsiteY143" fmla="*/ 1252625 h 1313079"/>
                  <a:gd name="connsiteX144" fmla="*/ 1383401 w 1525082"/>
                  <a:gd name="connsiteY144" fmla="*/ 1247886 h 1313079"/>
                  <a:gd name="connsiteX145" fmla="*/ 1387367 w 1525082"/>
                  <a:gd name="connsiteY145" fmla="*/ 1245660 h 1313079"/>
                  <a:gd name="connsiteX146" fmla="*/ 1391453 w 1525082"/>
                  <a:gd name="connsiteY146" fmla="*/ 1244040 h 1313079"/>
                  <a:gd name="connsiteX147" fmla="*/ 1395468 w 1525082"/>
                  <a:gd name="connsiteY147" fmla="*/ 1242082 h 1313079"/>
                  <a:gd name="connsiteX148" fmla="*/ 1398466 w 1525082"/>
                  <a:gd name="connsiteY148" fmla="*/ 1238769 h 1313079"/>
                  <a:gd name="connsiteX149" fmla="*/ 1402094 w 1525082"/>
                  <a:gd name="connsiteY149" fmla="*/ 1234706 h 1313079"/>
                  <a:gd name="connsiteX150" fmla="*/ 1406954 w 1525082"/>
                  <a:gd name="connsiteY150" fmla="*/ 1232796 h 1313079"/>
                  <a:gd name="connsiteX151" fmla="*/ 1410944 w 1525082"/>
                  <a:gd name="connsiteY151" fmla="*/ 1230692 h 1313079"/>
                  <a:gd name="connsiteX152" fmla="*/ 1413024 w 1525082"/>
                  <a:gd name="connsiteY152" fmla="*/ 1225420 h 1313079"/>
                  <a:gd name="connsiteX153" fmla="*/ 1406229 w 1525082"/>
                  <a:gd name="connsiteY153" fmla="*/ 1228201 h 1313079"/>
                  <a:gd name="connsiteX154" fmla="*/ 1402166 w 1525082"/>
                  <a:gd name="connsiteY154" fmla="*/ 1229870 h 1313079"/>
                  <a:gd name="connsiteX155" fmla="*/ 1398345 w 1525082"/>
                  <a:gd name="connsiteY155" fmla="*/ 1233038 h 1313079"/>
                  <a:gd name="connsiteX156" fmla="*/ 1394597 w 1525082"/>
                  <a:gd name="connsiteY156" fmla="*/ 1236665 h 1313079"/>
                  <a:gd name="connsiteX157" fmla="*/ 1390897 w 1525082"/>
                  <a:gd name="connsiteY157" fmla="*/ 1239978 h 1313079"/>
                  <a:gd name="connsiteX158" fmla="*/ 1386568 w 1525082"/>
                  <a:gd name="connsiteY158" fmla="*/ 1240655 h 1313079"/>
                  <a:gd name="connsiteX159" fmla="*/ 1382603 w 1525082"/>
                  <a:gd name="connsiteY159" fmla="*/ 1242831 h 1313079"/>
                  <a:gd name="connsiteX160" fmla="*/ 1378758 w 1525082"/>
                  <a:gd name="connsiteY160" fmla="*/ 1245951 h 1313079"/>
                  <a:gd name="connsiteX161" fmla="*/ 1374719 w 1525082"/>
                  <a:gd name="connsiteY161" fmla="*/ 1247716 h 1313079"/>
                  <a:gd name="connsiteX162" fmla="*/ 1370609 w 1525082"/>
                  <a:gd name="connsiteY162" fmla="*/ 1249143 h 1313079"/>
                  <a:gd name="connsiteX163" fmla="*/ 1372592 w 1525082"/>
                  <a:gd name="connsiteY163" fmla="*/ 1253955 h 1313079"/>
                  <a:gd name="connsiteX164" fmla="*/ 1431499 w 1525082"/>
                  <a:gd name="connsiteY164" fmla="*/ 1217924 h 1313079"/>
                  <a:gd name="connsiteX165" fmla="*/ 1432829 w 1525082"/>
                  <a:gd name="connsiteY165" fmla="*/ 1211661 h 1313079"/>
                  <a:gd name="connsiteX166" fmla="*/ 1427944 w 1525082"/>
                  <a:gd name="connsiteY166" fmla="*/ 1213208 h 1313079"/>
                  <a:gd name="connsiteX167" fmla="*/ 1424147 w 1525082"/>
                  <a:gd name="connsiteY167" fmla="*/ 1218843 h 1313079"/>
                  <a:gd name="connsiteX168" fmla="*/ 1430556 w 1525082"/>
                  <a:gd name="connsiteY168" fmla="*/ 1218045 h 1313079"/>
                  <a:gd name="connsiteX169" fmla="*/ 1440736 w 1525082"/>
                  <a:gd name="connsiteY169" fmla="*/ 1209267 h 1313079"/>
                  <a:gd name="connsiteX170" fmla="*/ 1443130 w 1525082"/>
                  <a:gd name="connsiteY170" fmla="*/ 1205857 h 1313079"/>
                  <a:gd name="connsiteX171" fmla="*/ 1438826 w 1525082"/>
                  <a:gd name="connsiteY171" fmla="*/ 1208807 h 1313079"/>
                  <a:gd name="connsiteX172" fmla="*/ 1444243 w 1525082"/>
                  <a:gd name="connsiteY172" fmla="*/ 1204914 h 1313079"/>
                  <a:gd name="connsiteX173" fmla="*/ 1448160 w 1525082"/>
                  <a:gd name="connsiteY173" fmla="*/ 1200126 h 1313079"/>
                  <a:gd name="connsiteX174" fmla="*/ 1445306 w 1525082"/>
                  <a:gd name="connsiteY174" fmla="*/ 1203366 h 1313079"/>
                  <a:gd name="connsiteX175" fmla="*/ 1453262 w 1525082"/>
                  <a:gd name="connsiteY175" fmla="*/ 1197345 h 1313079"/>
                  <a:gd name="connsiteX176" fmla="*/ 1456793 w 1525082"/>
                  <a:gd name="connsiteY176" fmla="*/ 1193210 h 1313079"/>
                  <a:gd name="connsiteX177" fmla="*/ 1460420 w 1525082"/>
                  <a:gd name="connsiteY177" fmla="*/ 1188930 h 1313079"/>
                  <a:gd name="connsiteX178" fmla="*/ 1464168 w 1525082"/>
                  <a:gd name="connsiteY178" fmla="*/ 1185496 h 1313079"/>
                  <a:gd name="connsiteX179" fmla="*/ 1468038 w 1525082"/>
                  <a:gd name="connsiteY179" fmla="*/ 1182666 h 1313079"/>
                  <a:gd name="connsiteX180" fmla="*/ 1471568 w 1525082"/>
                  <a:gd name="connsiteY180" fmla="*/ 1177927 h 1313079"/>
                  <a:gd name="connsiteX181" fmla="*/ 1474929 w 1525082"/>
                  <a:gd name="connsiteY181" fmla="*/ 1172051 h 1313079"/>
                  <a:gd name="connsiteX182" fmla="*/ 1478750 w 1525082"/>
                  <a:gd name="connsiteY182" fmla="*/ 1169004 h 1313079"/>
                  <a:gd name="connsiteX183" fmla="*/ 1481096 w 1525082"/>
                  <a:gd name="connsiteY183" fmla="*/ 1164990 h 1313079"/>
                  <a:gd name="connsiteX184" fmla="*/ 1482788 w 1525082"/>
                  <a:gd name="connsiteY184" fmla="*/ 1160081 h 1313079"/>
                  <a:gd name="connsiteX185" fmla="*/ 1485255 w 1525082"/>
                  <a:gd name="connsiteY185" fmla="*/ 1156018 h 1313079"/>
                  <a:gd name="connsiteX186" fmla="*/ 1488979 w 1525082"/>
                  <a:gd name="connsiteY186" fmla="*/ 1152463 h 1313079"/>
                  <a:gd name="connsiteX187" fmla="*/ 1492558 w 1525082"/>
                  <a:gd name="connsiteY187" fmla="*/ 1149151 h 1313079"/>
                  <a:gd name="connsiteX188" fmla="*/ 1495992 w 1525082"/>
                  <a:gd name="connsiteY188" fmla="*/ 1145983 h 1313079"/>
                  <a:gd name="connsiteX189" fmla="*/ 1499692 w 1525082"/>
                  <a:gd name="connsiteY189" fmla="*/ 1139043 h 1313079"/>
                  <a:gd name="connsiteX190" fmla="*/ 1501868 w 1525082"/>
                  <a:gd name="connsiteY190" fmla="*/ 1134931 h 1313079"/>
                  <a:gd name="connsiteX191" fmla="*/ 1503464 w 1525082"/>
                  <a:gd name="connsiteY191" fmla="*/ 1128741 h 1313079"/>
                  <a:gd name="connsiteX192" fmla="*/ 1504697 w 1525082"/>
                  <a:gd name="connsiteY192" fmla="*/ 1123881 h 1313079"/>
                  <a:gd name="connsiteX193" fmla="*/ 1506342 w 1525082"/>
                  <a:gd name="connsiteY193" fmla="*/ 1118947 h 1313079"/>
                  <a:gd name="connsiteX194" fmla="*/ 1507986 w 1525082"/>
                  <a:gd name="connsiteY194" fmla="*/ 1114038 h 1313079"/>
                  <a:gd name="connsiteX195" fmla="*/ 1509824 w 1525082"/>
                  <a:gd name="connsiteY195" fmla="*/ 1109081 h 1313079"/>
                  <a:gd name="connsiteX196" fmla="*/ 1512049 w 1525082"/>
                  <a:gd name="connsiteY196" fmla="*/ 1104051 h 1313079"/>
                  <a:gd name="connsiteX197" fmla="*/ 1514273 w 1525082"/>
                  <a:gd name="connsiteY197" fmla="*/ 1099021 h 1313079"/>
                  <a:gd name="connsiteX198" fmla="*/ 1515846 w 1525082"/>
                  <a:gd name="connsiteY198" fmla="*/ 1094112 h 1313079"/>
                  <a:gd name="connsiteX199" fmla="*/ 1517272 w 1525082"/>
                  <a:gd name="connsiteY199" fmla="*/ 1089421 h 1313079"/>
                  <a:gd name="connsiteX200" fmla="*/ 1518844 w 1525082"/>
                  <a:gd name="connsiteY200" fmla="*/ 1084294 h 1313079"/>
                  <a:gd name="connsiteX201" fmla="*/ 1515797 w 1525082"/>
                  <a:gd name="connsiteY201" fmla="*/ 1080594 h 1313079"/>
                  <a:gd name="connsiteX202" fmla="*/ 1514056 w 1525082"/>
                  <a:gd name="connsiteY202" fmla="*/ 1085093 h 1313079"/>
                  <a:gd name="connsiteX203" fmla="*/ 1513427 w 1525082"/>
                  <a:gd name="connsiteY203" fmla="*/ 1089856 h 1313079"/>
                  <a:gd name="connsiteX204" fmla="*/ 1509655 w 1525082"/>
                  <a:gd name="connsiteY204" fmla="*/ 1095128 h 1313079"/>
                  <a:gd name="connsiteX205" fmla="*/ 1506293 w 1525082"/>
                  <a:gd name="connsiteY205" fmla="*/ 1100352 h 1313079"/>
                  <a:gd name="connsiteX206" fmla="*/ 1503440 w 1525082"/>
                  <a:gd name="connsiteY206" fmla="*/ 1105478 h 1313079"/>
                  <a:gd name="connsiteX207" fmla="*/ 1499861 w 1525082"/>
                  <a:gd name="connsiteY207" fmla="*/ 1101415 h 1313079"/>
                  <a:gd name="connsiteX208" fmla="*/ 1498338 w 1525082"/>
                  <a:gd name="connsiteY208" fmla="*/ 1097014 h 1313079"/>
                  <a:gd name="connsiteX209" fmla="*/ 1501772 w 1525082"/>
                  <a:gd name="connsiteY209" fmla="*/ 1091791 h 1313079"/>
                  <a:gd name="connsiteX210" fmla="*/ 1504165 w 1525082"/>
                  <a:gd name="connsiteY210" fmla="*/ 1088140 h 1313079"/>
                  <a:gd name="connsiteX211" fmla="*/ 1500055 w 1525082"/>
                  <a:gd name="connsiteY211" fmla="*/ 1083327 h 1313079"/>
                  <a:gd name="connsiteX212" fmla="*/ 1498628 w 1525082"/>
                  <a:gd name="connsiteY212" fmla="*/ 1074743 h 1313079"/>
                  <a:gd name="connsiteX213" fmla="*/ 1496331 w 1525082"/>
                  <a:gd name="connsiteY213" fmla="*/ 1069423 h 1313079"/>
                  <a:gd name="connsiteX214" fmla="*/ 1494469 w 1525082"/>
                  <a:gd name="connsiteY214" fmla="*/ 1065070 h 1313079"/>
                  <a:gd name="connsiteX215" fmla="*/ 1494178 w 1525082"/>
                  <a:gd name="connsiteY215" fmla="*/ 1060476 h 1313079"/>
                  <a:gd name="connsiteX216" fmla="*/ 1494323 w 1525082"/>
                  <a:gd name="connsiteY216" fmla="*/ 1055784 h 1313079"/>
                  <a:gd name="connsiteX217" fmla="*/ 1494469 w 1525082"/>
                  <a:gd name="connsiteY217" fmla="*/ 1051093 h 1313079"/>
                  <a:gd name="connsiteX218" fmla="*/ 1495557 w 1525082"/>
                  <a:gd name="connsiteY218" fmla="*/ 1046256 h 1313079"/>
                  <a:gd name="connsiteX219" fmla="*/ 1496984 w 1525082"/>
                  <a:gd name="connsiteY219" fmla="*/ 1041371 h 1313079"/>
                  <a:gd name="connsiteX220" fmla="*/ 1498386 w 1525082"/>
                  <a:gd name="connsiteY220" fmla="*/ 1036462 h 1313079"/>
                  <a:gd name="connsiteX221" fmla="*/ 1500417 w 1525082"/>
                  <a:gd name="connsiteY221" fmla="*/ 1031481 h 1313079"/>
                  <a:gd name="connsiteX222" fmla="*/ 1502473 w 1525082"/>
                  <a:gd name="connsiteY222" fmla="*/ 1026644 h 1313079"/>
                  <a:gd name="connsiteX223" fmla="*/ 1504722 w 1525082"/>
                  <a:gd name="connsiteY223" fmla="*/ 1021446 h 1313079"/>
                  <a:gd name="connsiteX224" fmla="*/ 1505737 w 1525082"/>
                  <a:gd name="connsiteY224" fmla="*/ 1016609 h 1313079"/>
                  <a:gd name="connsiteX225" fmla="*/ 1507769 w 1525082"/>
                  <a:gd name="connsiteY225" fmla="*/ 1011603 h 1313079"/>
                  <a:gd name="connsiteX226" fmla="*/ 1512000 w 1525082"/>
                  <a:gd name="connsiteY226" fmla="*/ 1006718 h 1313079"/>
                  <a:gd name="connsiteX227" fmla="*/ 1515918 w 1525082"/>
                  <a:gd name="connsiteY227" fmla="*/ 1004518 h 1313079"/>
                  <a:gd name="connsiteX228" fmla="*/ 1519981 w 1525082"/>
                  <a:gd name="connsiteY228" fmla="*/ 1003164 h 1313079"/>
                  <a:gd name="connsiteX229" fmla="*/ 1524019 w 1525082"/>
                  <a:gd name="connsiteY229" fmla="*/ 1001810 h 1313079"/>
                  <a:gd name="connsiteX230" fmla="*/ 1525083 w 1525082"/>
                  <a:gd name="connsiteY230" fmla="*/ 990033 h 1313079"/>
                  <a:gd name="connsiteX231" fmla="*/ 1524793 w 1525082"/>
                  <a:gd name="connsiteY231" fmla="*/ 985439 h 1313079"/>
                  <a:gd name="connsiteX232" fmla="*/ 1524091 w 1525082"/>
                  <a:gd name="connsiteY232" fmla="*/ 980892 h 1313079"/>
                  <a:gd name="connsiteX233" fmla="*/ 1522664 w 1525082"/>
                  <a:gd name="connsiteY233" fmla="*/ 971800 h 1313079"/>
                  <a:gd name="connsiteX234" fmla="*/ 1521891 w 1525082"/>
                  <a:gd name="connsiteY234" fmla="*/ 967254 h 1313079"/>
                  <a:gd name="connsiteX235" fmla="*/ 1518433 w 1525082"/>
                  <a:gd name="connsiteY235" fmla="*/ 949190 h 1313079"/>
                  <a:gd name="connsiteX236" fmla="*/ 1518070 w 1525082"/>
                  <a:gd name="connsiteY236" fmla="*/ 944571 h 1313079"/>
                  <a:gd name="connsiteX237" fmla="*/ 1517755 w 1525082"/>
                  <a:gd name="connsiteY237" fmla="*/ 939952 h 1313079"/>
                  <a:gd name="connsiteX238" fmla="*/ 1517441 w 1525082"/>
                  <a:gd name="connsiteY238" fmla="*/ 935358 h 1313079"/>
                  <a:gd name="connsiteX239" fmla="*/ 1517127 w 1525082"/>
                  <a:gd name="connsiteY239" fmla="*/ 930739 h 1313079"/>
                  <a:gd name="connsiteX240" fmla="*/ 1516837 w 1525082"/>
                  <a:gd name="connsiteY240" fmla="*/ 926120 h 1313079"/>
                  <a:gd name="connsiteX241" fmla="*/ 1516692 w 1525082"/>
                  <a:gd name="connsiteY241" fmla="*/ 921477 h 1313079"/>
                  <a:gd name="connsiteX242" fmla="*/ 1516716 w 1525082"/>
                  <a:gd name="connsiteY242" fmla="*/ 916810 h 1313079"/>
                  <a:gd name="connsiteX243" fmla="*/ 1516740 w 1525082"/>
                  <a:gd name="connsiteY243" fmla="*/ 912119 h 1313079"/>
                  <a:gd name="connsiteX244" fmla="*/ 1516764 w 1525082"/>
                  <a:gd name="connsiteY244" fmla="*/ 907452 h 1313079"/>
                  <a:gd name="connsiteX245" fmla="*/ 1516813 w 1525082"/>
                  <a:gd name="connsiteY245" fmla="*/ 902785 h 1313079"/>
                  <a:gd name="connsiteX246" fmla="*/ 1516788 w 1525082"/>
                  <a:gd name="connsiteY246" fmla="*/ 898118 h 1313079"/>
                  <a:gd name="connsiteX247" fmla="*/ 1516499 w 1525082"/>
                  <a:gd name="connsiteY247" fmla="*/ 893499 h 1313079"/>
                  <a:gd name="connsiteX248" fmla="*/ 1516232 w 1525082"/>
                  <a:gd name="connsiteY248" fmla="*/ 888856 h 1313079"/>
                  <a:gd name="connsiteX249" fmla="*/ 1515942 w 1525082"/>
                  <a:gd name="connsiteY249" fmla="*/ 884237 h 1313079"/>
                  <a:gd name="connsiteX250" fmla="*/ 1515652 w 1525082"/>
                  <a:gd name="connsiteY250" fmla="*/ 879619 h 1313079"/>
                  <a:gd name="connsiteX251" fmla="*/ 1515361 w 1525082"/>
                  <a:gd name="connsiteY251" fmla="*/ 874999 h 1313079"/>
                  <a:gd name="connsiteX252" fmla="*/ 1515096 w 1525082"/>
                  <a:gd name="connsiteY252" fmla="*/ 870381 h 1313079"/>
                  <a:gd name="connsiteX253" fmla="*/ 1514878 w 1525082"/>
                  <a:gd name="connsiteY253" fmla="*/ 865738 h 1313079"/>
                  <a:gd name="connsiteX254" fmla="*/ 1514636 w 1525082"/>
                  <a:gd name="connsiteY254" fmla="*/ 861095 h 1313079"/>
                  <a:gd name="connsiteX255" fmla="*/ 1514419 w 1525082"/>
                  <a:gd name="connsiteY255" fmla="*/ 856476 h 1313079"/>
                  <a:gd name="connsiteX256" fmla="*/ 1514201 w 1525082"/>
                  <a:gd name="connsiteY256" fmla="*/ 851834 h 1313079"/>
                  <a:gd name="connsiteX257" fmla="*/ 1513984 w 1525082"/>
                  <a:gd name="connsiteY257" fmla="*/ 847190 h 1313079"/>
                  <a:gd name="connsiteX258" fmla="*/ 1513766 w 1525082"/>
                  <a:gd name="connsiteY258" fmla="*/ 842548 h 1313079"/>
                  <a:gd name="connsiteX259" fmla="*/ 1513596 w 1525082"/>
                  <a:gd name="connsiteY259" fmla="*/ 837905 h 1313079"/>
                  <a:gd name="connsiteX260" fmla="*/ 1513427 w 1525082"/>
                  <a:gd name="connsiteY260" fmla="*/ 833261 h 1313079"/>
                  <a:gd name="connsiteX261" fmla="*/ 1513258 w 1525082"/>
                  <a:gd name="connsiteY261" fmla="*/ 828619 h 1313079"/>
                  <a:gd name="connsiteX262" fmla="*/ 1512847 w 1525082"/>
                  <a:gd name="connsiteY262" fmla="*/ 824024 h 1313079"/>
                  <a:gd name="connsiteX263" fmla="*/ 1512290 w 1525082"/>
                  <a:gd name="connsiteY263" fmla="*/ 819429 h 1313079"/>
                  <a:gd name="connsiteX264" fmla="*/ 1511202 w 1525082"/>
                  <a:gd name="connsiteY264" fmla="*/ 810264 h 1313079"/>
                  <a:gd name="connsiteX265" fmla="*/ 1510670 w 1525082"/>
                  <a:gd name="connsiteY265" fmla="*/ 805694 h 1313079"/>
                  <a:gd name="connsiteX266" fmla="*/ 1509921 w 1525082"/>
                  <a:gd name="connsiteY266" fmla="*/ 801124 h 1313079"/>
                  <a:gd name="connsiteX267" fmla="*/ 1509099 w 1525082"/>
                  <a:gd name="connsiteY267" fmla="*/ 796602 h 1313079"/>
                  <a:gd name="connsiteX268" fmla="*/ 1508276 w 1525082"/>
                  <a:gd name="connsiteY268" fmla="*/ 792056 h 1313079"/>
                  <a:gd name="connsiteX269" fmla="*/ 1507454 w 1525082"/>
                  <a:gd name="connsiteY269" fmla="*/ 787534 h 1313079"/>
                  <a:gd name="connsiteX270" fmla="*/ 1506293 w 1525082"/>
                  <a:gd name="connsiteY270" fmla="*/ 783035 h 1313079"/>
                  <a:gd name="connsiteX271" fmla="*/ 1504455 w 1525082"/>
                  <a:gd name="connsiteY271" fmla="*/ 778683 h 1313079"/>
                  <a:gd name="connsiteX272" fmla="*/ 1502618 w 1525082"/>
                  <a:gd name="connsiteY272" fmla="*/ 774306 h 1313079"/>
                  <a:gd name="connsiteX273" fmla="*/ 1500780 w 1525082"/>
                  <a:gd name="connsiteY273" fmla="*/ 769929 h 1313079"/>
                  <a:gd name="connsiteX274" fmla="*/ 1498942 w 1525082"/>
                  <a:gd name="connsiteY274" fmla="*/ 765576 h 1313079"/>
                  <a:gd name="connsiteX275" fmla="*/ 1497105 w 1525082"/>
                  <a:gd name="connsiteY275" fmla="*/ 761200 h 1313079"/>
                  <a:gd name="connsiteX276" fmla="*/ 1495218 w 1525082"/>
                  <a:gd name="connsiteY276" fmla="*/ 756847 h 1313079"/>
                  <a:gd name="connsiteX277" fmla="*/ 1493163 w 1525082"/>
                  <a:gd name="connsiteY277" fmla="*/ 752518 h 1313079"/>
                  <a:gd name="connsiteX278" fmla="*/ 1491131 w 1525082"/>
                  <a:gd name="connsiteY278" fmla="*/ 748190 h 1313079"/>
                  <a:gd name="connsiteX279" fmla="*/ 1489076 w 1525082"/>
                  <a:gd name="connsiteY279" fmla="*/ 743837 h 1313079"/>
                  <a:gd name="connsiteX280" fmla="*/ 1487044 w 1525082"/>
                  <a:gd name="connsiteY280" fmla="*/ 739508 h 1313079"/>
                  <a:gd name="connsiteX281" fmla="*/ 1484554 w 1525082"/>
                  <a:gd name="connsiteY281" fmla="*/ 735252 h 1313079"/>
                  <a:gd name="connsiteX282" fmla="*/ 1481725 w 1525082"/>
                  <a:gd name="connsiteY282" fmla="*/ 731044 h 1313079"/>
                  <a:gd name="connsiteX283" fmla="*/ 1478895 w 1525082"/>
                  <a:gd name="connsiteY283" fmla="*/ 726837 h 1313079"/>
                  <a:gd name="connsiteX284" fmla="*/ 1476332 w 1525082"/>
                  <a:gd name="connsiteY284" fmla="*/ 722581 h 1313079"/>
                  <a:gd name="connsiteX285" fmla="*/ 1472294 w 1525082"/>
                  <a:gd name="connsiteY285" fmla="*/ 713900 h 1313079"/>
                  <a:gd name="connsiteX286" fmla="*/ 1470287 w 1525082"/>
                  <a:gd name="connsiteY286" fmla="*/ 709571 h 1313079"/>
                  <a:gd name="connsiteX287" fmla="*/ 1467820 w 1525082"/>
                  <a:gd name="connsiteY287" fmla="*/ 705291 h 1313079"/>
                  <a:gd name="connsiteX288" fmla="*/ 1464967 w 1525082"/>
                  <a:gd name="connsiteY288" fmla="*/ 701494 h 1313079"/>
                  <a:gd name="connsiteX289" fmla="*/ 1461629 w 1525082"/>
                  <a:gd name="connsiteY289" fmla="*/ 696972 h 1313079"/>
                  <a:gd name="connsiteX290" fmla="*/ 1458728 w 1525082"/>
                  <a:gd name="connsiteY290" fmla="*/ 692789 h 1313079"/>
                  <a:gd name="connsiteX291" fmla="*/ 1456334 w 1525082"/>
                  <a:gd name="connsiteY291" fmla="*/ 688509 h 1313079"/>
                  <a:gd name="connsiteX292" fmla="*/ 1453940 w 1525082"/>
                  <a:gd name="connsiteY292" fmla="*/ 684228 h 1313079"/>
                  <a:gd name="connsiteX293" fmla="*/ 1451546 w 1525082"/>
                  <a:gd name="connsiteY293" fmla="*/ 679924 h 1313079"/>
                  <a:gd name="connsiteX294" fmla="*/ 1449297 w 1525082"/>
                  <a:gd name="connsiteY294" fmla="*/ 675910 h 1313079"/>
                  <a:gd name="connsiteX295" fmla="*/ 1446443 w 1525082"/>
                  <a:gd name="connsiteY295" fmla="*/ 671412 h 1313079"/>
                  <a:gd name="connsiteX296" fmla="*/ 1443759 w 1525082"/>
                  <a:gd name="connsiteY296" fmla="*/ 667180 h 1313079"/>
                  <a:gd name="connsiteX297" fmla="*/ 1441050 w 1525082"/>
                  <a:gd name="connsiteY297" fmla="*/ 662948 h 1313079"/>
                  <a:gd name="connsiteX298" fmla="*/ 1438367 w 1525082"/>
                  <a:gd name="connsiteY298" fmla="*/ 658716 h 1313079"/>
                  <a:gd name="connsiteX299" fmla="*/ 1436021 w 1525082"/>
                  <a:gd name="connsiteY299" fmla="*/ 655041 h 1313079"/>
                  <a:gd name="connsiteX300" fmla="*/ 1431716 w 1525082"/>
                  <a:gd name="connsiteY300" fmla="*/ 645779 h 1313079"/>
                  <a:gd name="connsiteX301" fmla="*/ 1429709 w 1525082"/>
                  <a:gd name="connsiteY301" fmla="*/ 641475 h 1313079"/>
                  <a:gd name="connsiteX302" fmla="*/ 1425647 w 1525082"/>
                  <a:gd name="connsiteY302" fmla="*/ 632745 h 1313079"/>
                  <a:gd name="connsiteX303" fmla="*/ 1423640 w 1525082"/>
                  <a:gd name="connsiteY303" fmla="*/ 628440 h 1313079"/>
                  <a:gd name="connsiteX304" fmla="*/ 1420641 w 1525082"/>
                  <a:gd name="connsiteY304" fmla="*/ 624184 h 1313079"/>
                  <a:gd name="connsiteX305" fmla="*/ 1418295 w 1525082"/>
                  <a:gd name="connsiteY305" fmla="*/ 619904 h 1313079"/>
                  <a:gd name="connsiteX306" fmla="*/ 1416240 w 1525082"/>
                  <a:gd name="connsiteY306" fmla="*/ 615551 h 1313079"/>
                  <a:gd name="connsiteX307" fmla="*/ 1414160 w 1525082"/>
                  <a:gd name="connsiteY307" fmla="*/ 611223 h 1313079"/>
                  <a:gd name="connsiteX308" fmla="*/ 1412080 w 1525082"/>
                  <a:gd name="connsiteY308" fmla="*/ 606870 h 1313079"/>
                  <a:gd name="connsiteX309" fmla="*/ 1410025 w 1525082"/>
                  <a:gd name="connsiteY309" fmla="*/ 602517 h 1313079"/>
                  <a:gd name="connsiteX310" fmla="*/ 1407341 w 1525082"/>
                  <a:gd name="connsiteY310" fmla="*/ 598286 h 1313079"/>
                  <a:gd name="connsiteX311" fmla="*/ 1404367 w 1525082"/>
                  <a:gd name="connsiteY311" fmla="*/ 594102 h 1313079"/>
                  <a:gd name="connsiteX312" fmla="*/ 1401392 w 1525082"/>
                  <a:gd name="connsiteY312" fmla="*/ 589895 h 1313079"/>
                  <a:gd name="connsiteX313" fmla="*/ 1398418 w 1525082"/>
                  <a:gd name="connsiteY313" fmla="*/ 585711 h 1313079"/>
                  <a:gd name="connsiteX314" fmla="*/ 1395468 w 1525082"/>
                  <a:gd name="connsiteY314" fmla="*/ 581504 h 1313079"/>
                  <a:gd name="connsiteX315" fmla="*/ 1392783 w 1525082"/>
                  <a:gd name="connsiteY315" fmla="*/ 577731 h 1313079"/>
                  <a:gd name="connsiteX316" fmla="*/ 1389591 w 1525082"/>
                  <a:gd name="connsiteY316" fmla="*/ 573088 h 1313079"/>
                  <a:gd name="connsiteX317" fmla="*/ 1386665 w 1525082"/>
                  <a:gd name="connsiteY317" fmla="*/ 568881 h 1313079"/>
                  <a:gd name="connsiteX318" fmla="*/ 1383739 w 1525082"/>
                  <a:gd name="connsiteY318" fmla="*/ 564673 h 1313079"/>
                  <a:gd name="connsiteX319" fmla="*/ 1380838 w 1525082"/>
                  <a:gd name="connsiteY319" fmla="*/ 560465 h 1313079"/>
                  <a:gd name="connsiteX320" fmla="*/ 1377936 w 1525082"/>
                  <a:gd name="connsiteY320" fmla="*/ 556282 h 1313079"/>
                  <a:gd name="connsiteX321" fmla="*/ 1375010 w 1525082"/>
                  <a:gd name="connsiteY321" fmla="*/ 552050 h 1313079"/>
                  <a:gd name="connsiteX322" fmla="*/ 1372447 w 1525082"/>
                  <a:gd name="connsiteY322" fmla="*/ 548278 h 1313079"/>
                  <a:gd name="connsiteX323" fmla="*/ 1369448 w 1525082"/>
                  <a:gd name="connsiteY323" fmla="*/ 543586 h 1313079"/>
                  <a:gd name="connsiteX324" fmla="*/ 1366836 w 1525082"/>
                  <a:gd name="connsiteY324" fmla="*/ 539523 h 1313079"/>
                  <a:gd name="connsiteX325" fmla="*/ 1364007 w 1525082"/>
                  <a:gd name="connsiteY325" fmla="*/ 535099 h 1313079"/>
                  <a:gd name="connsiteX326" fmla="*/ 1361830 w 1525082"/>
                  <a:gd name="connsiteY326" fmla="*/ 530770 h 1313079"/>
                  <a:gd name="connsiteX327" fmla="*/ 1359992 w 1525082"/>
                  <a:gd name="connsiteY327" fmla="*/ 526369 h 1313079"/>
                  <a:gd name="connsiteX328" fmla="*/ 1358179 w 1525082"/>
                  <a:gd name="connsiteY328" fmla="*/ 521991 h 1313079"/>
                  <a:gd name="connsiteX329" fmla="*/ 1356365 w 1525082"/>
                  <a:gd name="connsiteY329" fmla="*/ 517591 h 1313079"/>
                  <a:gd name="connsiteX330" fmla="*/ 1354552 w 1525082"/>
                  <a:gd name="connsiteY330" fmla="*/ 513190 h 1313079"/>
                  <a:gd name="connsiteX331" fmla="*/ 1353149 w 1525082"/>
                  <a:gd name="connsiteY331" fmla="*/ 508740 h 1313079"/>
                  <a:gd name="connsiteX332" fmla="*/ 1350755 w 1525082"/>
                  <a:gd name="connsiteY332" fmla="*/ 499744 h 1313079"/>
                  <a:gd name="connsiteX333" fmla="*/ 1349546 w 1525082"/>
                  <a:gd name="connsiteY333" fmla="*/ 495246 h 1313079"/>
                  <a:gd name="connsiteX334" fmla="*/ 1348530 w 1525082"/>
                  <a:gd name="connsiteY334" fmla="*/ 490724 h 1313079"/>
                  <a:gd name="connsiteX335" fmla="*/ 1347901 w 1525082"/>
                  <a:gd name="connsiteY335" fmla="*/ 486154 h 1313079"/>
                  <a:gd name="connsiteX336" fmla="*/ 1347297 w 1525082"/>
                  <a:gd name="connsiteY336" fmla="*/ 481559 h 1313079"/>
                  <a:gd name="connsiteX337" fmla="*/ 1346668 w 1525082"/>
                  <a:gd name="connsiteY337" fmla="*/ 476965 h 1313079"/>
                  <a:gd name="connsiteX338" fmla="*/ 1347055 w 1525082"/>
                  <a:gd name="connsiteY338" fmla="*/ 472201 h 1313079"/>
                  <a:gd name="connsiteX339" fmla="*/ 1347491 w 1525082"/>
                  <a:gd name="connsiteY339" fmla="*/ 467437 h 1313079"/>
                  <a:gd name="connsiteX340" fmla="*/ 1350175 w 1525082"/>
                  <a:gd name="connsiteY340" fmla="*/ 463253 h 1313079"/>
                  <a:gd name="connsiteX341" fmla="*/ 1353730 w 1525082"/>
                  <a:gd name="connsiteY341" fmla="*/ 459626 h 1313079"/>
                  <a:gd name="connsiteX342" fmla="*/ 1357454 w 1525082"/>
                  <a:gd name="connsiteY342" fmla="*/ 457039 h 1313079"/>
                  <a:gd name="connsiteX343" fmla="*/ 1355495 w 1525082"/>
                  <a:gd name="connsiteY343" fmla="*/ 452057 h 1313079"/>
                  <a:gd name="connsiteX344" fmla="*/ 1352689 w 1525082"/>
                  <a:gd name="connsiteY344" fmla="*/ 447801 h 1313079"/>
                  <a:gd name="connsiteX345" fmla="*/ 1349885 w 1525082"/>
                  <a:gd name="connsiteY345" fmla="*/ 443570 h 1313079"/>
                  <a:gd name="connsiteX346" fmla="*/ 1347805 w 1525082"/>
                  <a:gd name="connsiteY346" fmla="*/ 439217 h 1313079"/>
                  <a:gd name="connsiteX347" fmla="*/ 1346427 w 1525082"/>
                  <a:gd name="connsiteY347" fmla="*/ 434743 h 1313079"/>
                  <a:gd name="connsiteX348" fmla="*/ 1345169 w 1525082"/>
                  <a:gd name="connsiteY348" fmla="*/ 430608 h 1313079"/>
                  <a:gd name="connsiteX349" fmla="*/ 1340454 w 1525082"/>
                  <a:gd name="connsiteY349" fmla="*/ 426352 h 1313079"/>
                  <a:gd name="connsiteX350" fmla="*/ 1336077 w 1525082"/>
                  <a:gd name="connsiteY350" fmla="*/ 422362 h 1313079"/>
                  <a:gd name="connsiteX351" fmla="*/ 1332425 w 1525082"/>
                  <a:gd name="connsiteY351" fmla="*/ 418251 h 1313079"/>
                  <a:gd name="connsiteX352" fmla="*/ 1328943 w 1525082"/>
                  <a:gd name="connsiteY352" fmla="*/ 414140 h 1313079"/>
                  <a:gd name="connsiteX353" fmla="*/ 1325050 w 1525082"/>
                  <a:gd name="connsiteY353" fmla="*/ 410077 h 1313079"/>
                  <a:gd name="connsiteX354" fmla="*/ 1320915 w 1525082"/>
                  <a:gd name="connsiteY354" fmla="*/ 406063 h 1313079"/>
                  <a:gd name="connsiteX355" fmla="*/ 1316780 w 1525082"/>
                  <a:gd name="connsiteY355" fmla="*/ 402025 h 1313079"/>
                  <a:gd name="connsiteX356" fmla="*/ 1313539 w 1525082"/>
                  <a:gd name="connsiteY356" fmla="*/ 398881 h 1313079"/>
                  <a:gd name="connsiteX357" fmla="*/ 1309960 w 1525082"/>
                  <a:gd name="connsiteY357" fmla="*/ 394408 h 1313079"/>
                  <a:gd name="connsiteX358" fmla="*/ 1306163 w 1525082"/>
                  <a:gd name="connsiteY358" fmla="*/ 389668 h 1313079"/>
                  <a:gd name="connsiteX359" fmla="*/ 1302827 w 1525082"/>
                  <a:gd name="connsiteY359" fmla="*/ 385509 h 1313079"/>
                  <a:gd name="connsiteX360" fmla="*/ 1299610 w 1525082"/>
                  <a:gd name="connsiteY360" fmla="*/ 381471 h 1313079"/>
                  <a:gd name="connsiteX361" fmla="*/ 1296443 w 1525082"/>
                  <a:gd name="connsiteY361" fmla="*/ 377504 h 1313079"/>
                  <a:gd name="connsiteX362" fmla="*/ 1292743 w 1525082"/>
                  <a:gd name="connsiteY362" fmla="*/ 373031 h 1313079"/>
                  <a:gd name="connsiteX363" fmla="*/ 1289357 w 1525082"/>
                  <a:gd name="connsiteY363" fmla="*/ 368968 h 1313079"/>
                  <a:gd name="connsiteX364" fmla="*/ 1285827 w 1525082"/>
                  <a:gd name="connsiteY364" fmla="*/ 364760 h 1313079"/>
                  <a:gd name="connsiteX365" fmla="*/ 1282393 w 1525082"/>
                  <a:gd name="connsiteY365" fmla="*/ 360625 h 1313079"/>
                  <a:gd name="connsiteX366" fmla="*/ 1279128 w 1525082"/>
                  <a:gd name="connsiteY366" fmla="*/ 356708 h 1313079"/>
                  <a:gd name="connsiteX367" fmla="*/ 1275501 w 1525082"/>
                  <a:gd name="connsiteY367" fmla="*/ 352331 h 1313079"/>
                  <a:gd name="connsiteX368" fmla="*/ 1272237 w 1525082"/>
                  <a:gd name="connsiteY368" fmla="*/ 348148 h 1313079"/>
                  <a:gd name="connsiteX369" fmla="*/ 1269552 w 1525082"/>
                  <a:gd name="connsiteY369" fmla="*/ 343892 h 1313079"/>
                  <a:gd name="connsiteX370" fmla="*/ 1266940 w 1525082"/>
                  <a:gd name="connsiteY370" fmla="*/ 339757 h 1313079"/>
                  <a:gd name="connsiteX371" fmla="*/ 1263483 w 1525082"/>
                  <a:gd name="connsiteY371" fmla="*/ 336226 h 1313079"/>
                  <a:gd name="connsiteX372" fmla="*/ 1259226 w 1525082"/>
                  <a:gd name="connsiteY372" fmla="*/ 331849 h 1313079"/>
                  <a:gd name="connsiteX373" fmla="*/ 1256083 w 1525082"/>
                  <a:gd name="connsiteY373" fmla="*/ 327254 h 1313079"/>
                  <a:gd name="connsiteX374" fmla="*/ 1253181 w 1525082"/>
                  <a:gd name="connsiteY374" fmla="*/ 323022 h 1313079"/>
                  <a:gd name="connsiteX375" fmla="*/ 1250279 w 1525082"/>
                  <a:gd name="connsiteY375" fmla="*/ 318766 h 1313079"/>
                  <a:gd name="connsiteX376" fmla="*/ 1247764 w 1525082"/>
                  <a:gd name="connsiteY376" fmla="*/ 315091 h 1313079"/>
                  <a:gd name="connsiteX377" fmla="*/ 1244620 w 1525082"/>
                  <a:gd name="connsiteY377" fmla="*/ 310278 h 1313079"/>
                  <a:gd name="connsiteX378" fmla="*/ 1242348 w 1525082"/>
                  <a:gd name="connsiteY378" fmla="*/ 306772 h 1313079"/>
                  <a:gd name="connsiteX379" fmla="*/ 1239083 w 1525082"/>
                  <a:gd name="connsiteY379" fmla="*/ 301767 h 1313079"/>
                  <a:gd name="connsiteX380" fmla="*/ 1236326 w 1525082"/>
                  <a:gd name="connsiteY380" fmla="*/ 297511 h 1313079"/>
                  <a:gd name="connsiteX381" fmla="*/ 1233570 w 1525082"/>
                  <a:gd name="connsiteY381" fmla="*/ 293231 h 1313079"/>
                  <a:gd name="connsiteX382" fmla="*/ 1230813 w 1525082"/>
                  <a:gd name="connsiteY382" fmla="*/ 288975 h 1313079"/>
                  <a:gd name="connsiteX383" fmla="*/ 1228225 w 1525082"/>
                  <a:gd name="connsiteY383" fmla="*/ 284694 h 1313079"/>
                  <a:gd name="connsiteX384" fmla="*/ 1225879 w 1525082"/>
                  <a:gd name="connsiteY384" fmla="*/ 280608 h 1313079"/>
                  <a:gd name="connsiteX385" fmla="*/ 1223292 w 1525082"/>
                  <a:gd name="connsiteY385" fmla="*/ 276061 h 1313079"/>
                  <a:gd name="connsiteX386" fmla="*/ 1220826 w 1525082"/>
                  <a:gd name="connsiteY386" fmla="*/ 271757 h 1313079"/>
                  <a:gd name="connsiteX387" fmla="*/ 1218359 w 1525082"/>
                  <a:gd name="connsiteY387" fmla="*/ 267452 h 1313079"/>
                  <a:gd name="connsiteX388" fmla="*/ 1215747 w 1525082"/>
                  <a:gd name="connsiteY388" fmla="*/ 263148 h 1313079"/>
                  <a:gd name="connsiteX389" fmla="*/ 1213063 w 1525082"/>
                  <a:gd name="connsiteY389" fmla="*/ 258892 h 1313079"/>
                  <a:gd name="connsiteX390" fmla="*/ 1210355 w 1525082"/>
                  <a:gd name="connsiteY390" fmla="*/ 254612 h 1313079"/>
                  <a:gd name="connsiteX391" fmla="*/ 1207646 w 1525082"/>
                  <a:gd name="connsiteY391" fmla="*/ 250332 h 1313079"/>
                  <a:gd name="connsiteX392" fmla="*/ 1204962 w 1525082"/>
                  <a:gd name="connsiteY392" fmla="*/ 246052 h 1313079"/>
                  <a:gd name="connsiteX393" fmla="*/ 1202375 w 1525082"/>
                  <a:gd name="connsiteY393" fmla="*/ 241771 h 1313079"/>
                  <a:gd name="connsiteX394" fmla="*/ 1200005 w 1525082"/>
                  <a:gd name="connsiteY394" fmla="*/ 237443 h 1313079"/>
                  <a:gd name="connsiteX395" fmla="*/ 1197635 w 1525082"/>
                  <a:gd name="connsiteY395" fmla="*/ 233114 h 1313079"/>
                  <a:gd name="connsiteX396" fmla="*/ 1195265 w 1525082"/>
                  <a:gd name="connsiteY396" fmla="*/ 228785 h 1313079"/>
                  <a:gd name="connsiteX397" fmla="*/ 1192896 w 1525082"/>
                  <a:gd name="connsiteY397" fmla="*/ 224457 h 1313079"/>
                  <a:gd name="connsiteX398" fmla="*/ 1190550 w 1525082"/>
                  <a:gd name="connsiteY398" fmla="*/ 220104 h 1313079"/>
                  <a:gd name="connsiteX399" fmla="*/ 1188229 w 1525082"/>
                  <a:gd name="connsiteY399" fmla="*/ 215776 h 1313079"/>
                  <a:gd name="connsiteX400" fmla="*/ 1185907 w 1525082"/>
                  <a:gd name="connsiteY400" fmla="*/ 211447 h 1313079"/>
                  <a:gd name="connsiteX401" fmla="*/ 1183585 w 1525082"/>
                  <a:gd name="connsiteY401" fmla="*/ 207094 h 1313079"/>
                  <a:gd name="connsiteX402" fmla="*/ 1181264 w 1525082"/>
                  <a:gd name="connsiteY402" fmla="*/ 202766 h 1313079"/>
                  <a:gd name="connsiteX403" fmla="*/ 1179595 w 1525082"/>
                  <a:gd name="connsiteY403" fmla="*/ 198316 h 1313079"/>
                  <a:gd name="connsiteX404" fmla="*/ 1178048 w 1525082"/>
                  <a:gd name="connsiteY404" fmla="*/ 193867 h 1313079"/>
                  <a:gd name="connsiteX405" fmla="*/ 1174009 w 1525082"/>
                  <a:gd name="connsiteY405" fmla="*/ 180373 h 1313079"/>
                  <a:gd name="connsiteX406" fmla="*/ 1172703 w 1525082"/>
                  <a:gd name="connsiteY406" fmla="*/ 176335 h 1313079"/>
                  <a:gd name="connsiteX407" fmla="*/ 1168810 w 1525082"/>
                  <a:gd name="connsiteY407" fmla="*/ 171789 h 1313079"/>
                  <a:gd name="connsiteX408" fmla="*/ 1166852 w 1525082"/>
                  <a:gd name="connsiteY408" fmla="*/ 167388 h 1313079"/>
                  <a:gd name="connsiteX409" fmla="*/ 1164917 w 1525082"/>
                  <a:gd name="connsiteY409" fmla="*/ 162986 h 1313079"/>
                  <a:gd name="connsiteX410" fmla="*/ 1163006 w 1525082"/>
                  <a:gd name="connsiteY410" fmla="*/ 158658 h 1313079"/>
                  <a:gd name="connsiteX411" fmla="*/ 1161362 w 1525082"/>
                  <a:gd name="connsiteY411" fmla="*/ 154112 h 1313079"/>
                  <a:gd name="connsiteX412" fmla="*/ 1159766 w 1525082"/>
                  <a:gd name="connsiteY412" fmla="*/ 149662 h 1313079"/>
                  <a:gd name="connsiteX413" fmla="*/ 1156550 w 1525082"/>
                  <a:gd name="connsiteY413" fmla="*/ 140763 h 1313079"/>
                  <a:gd name="connsiteX414" fmla="*/ 1154833 w 1525082"/>
                  <a:gd name="connsiteY414" fmla="*/ 136314 h 1313079"/>
                  <a:gd name="connsiteX415" fmla="*/ 1153092 w 1525082"/>
                  <a:gd name="connsiteY415" fmla="*/ 131888 h 1313079"/>
                  <a:gd name="connsiteX416" fmla="*/ 1151375 w 1525082"/>
                  <a:gd name="connsiteY416" fmla="*/ 127439 h 1313079"/>
                  <a:gd name="connsiteX417" fmla="*/ 1149634 w 1525082"/>
                  <a:gd name="connsiteY417" fmla="*/ 123014 h 1313079"/>
                  <a:gd name="connsiteX418" fmla="*/ 1147893 w 1525082"/>
                  <a:gd name="connsiteY418" fmla="*/ 118588 h 1313079"/>
                  <a:gd name="connsiteX419" fmla="*/ 1146103 w 1525082"/>
                  <a:gd name="connsiteY419" fmla="*/ 114139 h 1313079"/>
                  <a:gd name="connsiteX420" fmla="*/ 1144265 w 1525082"/>
                  <a:gd name="connsiteY420" fmla="*/ 109713 h 1313079"/>
                  <a:gd name="connsiteX421" fmla="*/ 1142428 w 1525082"/>
                  <a:gd name="connsiteY421" fmla="*/ 105312 h 1313079"/>
                  <a:gd name="connsiteX422" fmla="*/ 1140662 w 1525082"/>
                  <a:gd name="connsiteY422" fmla="*/ 101056 h 1313079"/>
                  <a:gd name="connsiteX423" fmla="*/ 1139115 w 1525082"/>
                  <a:gd name="connsiteY423" fmla="*/ 96413 h 1313079"/>
                  <a:gd name="connsiteX424" fmla="*/ 1138099 w 1525082"/>
                  <a:gd name="connsiteY424" fmla="*/ 91867 h 1313079"/>
                  <a:gd name="connsiteX425" fmla="*/ 1137083 w 1525082"/>
                  <a:gd name="connsiteY425" fmla="*/ 87297 h 1313079"/>
                  <a:gd name="connsiteX426" fmla="*/ 1136334 w 1525082"/>
                  <a:gd name="connsiteY426" fmla="*/ 82727 h 1313079"/>
                  <a:gd name="connsiteX427" fmla="*/ 1135729 w 1525082"/>
                  <a:gd name="connsiteY427" fmla="*/ 78108 h 1313079"/>
                  <a:gd name="connsiteX428" fmla="*/ 1133843 w 1525082"/>
                  <a:gd name="connsiteY428" fmla="*/ 73683 h 1313079"/>
                  <a:gd name="connsiteX429" fmla="*/ 1131497 w 1525082"/>
                  <a:gd name="connsiteY429" fmla="*/ 69330 h 1313079"/>
                  <a:gd name="connsiteX430" fmla="*/ 1130579 w 1525082"/>
                  <a:gd name="connsiteY430" fmla="*/ 64784 h 1313079"/>
                  <a:gd name="connsiteX431" fmla="*/ 1129635 w 1525082"/>
                  <a:gd name="connsiteY431" fmla="*/ 60213 h 1313079"/>
                  <a:gd name="connsiteX432" fmla="*/ 1125912 w 1525082"/>
                  <a:gd name="connsiteY432" fmla="*/ 57940 h 1313079"/>
                  <a:gd name="connsiteX433" fmla="*/ 1121196 w 1525082"/>
                  <a:gd name="connsiteY433" fmla="*/ 53539 h 1313079"/>
                  <a:gd name="connsiteX434" fmla="*/ 1117400 w 1525082"/>
                  <a:gd name="connsiteY434" fmla="*/ 50008 h 1313079"/>
                  <a:gd name="connsiteX435" fmla="*/ 1124412 w 1525082"/>
                  <a:gd name="connsiteY435" fmla="*/ 51483 h 1313079"/>
                  <a:gd name="connsiteX436" fmla="*/ 1122695 w 1525082"/>
                  <a:gd name="connsiteY436" fmla="*/ 47155 h 1313079"/>
                  <a:gd name="connsiteX437" fmla="*/ 1120930 w 1525082"/>
                  <a:gd name="connsiteY437" fmla="*/ 42730 h 1313079"/>
                  <a:gd name="connsiteX438" fmla="*/ 1120204 w 1525082"/>
                  <a:gd name="connsiteY438" fmla="*/ 38135 h 1313079"/>
                  <a:gd name="connsiteX439" fmla="*/ 1120350 w 1525082"/>
                  <a:gd name="connsiteY439" fmla="*/ 33395 h 1313079"/>
                  <a:gd name="connsiteX440" fmla="*/ 1120471 w 1525082"/>
                  <a:gd name="connsiteY440" fmla="*/ 28680 h 1313079"/>
                  <a:gd name="connsiteX441" fmla="*/ 1120229 w 1525082"/>
                  <a:gd name="connsiteY441" fmla="*/ 23989 h 1313079"/>
                  <a:gd name="connsiteX442" fmla="*/ 1119890 w 1525082"/>
                  <a:gd name="connsiteY442" fmla="*/ 19346 h 1313079"/>
                  <a:gd name="connsiteX443" fmla="*/ 1119552 w 1525082"/>
                  <a:gd name="connsiteY443" fmla="*/ 14679 h 1313079"/>
                  <a:gd name="connsiteX444" fmla="*/ 1115827 w 1525082"/>
                  <a:gd name="connsiteY444" fmla="*/ 12599 h 1313079"/>
                  <a:gd name="connsiteX445" fmla="*/ 1110918 w 1525082"/>
                  <a:gd name="connsiteY445" fmla="*/ 13107 h 1313079"/>
                  <a:gd name="connsiteX446" fmla="*/ 1106953 w 1525082"/>
                  <a:gd name="connsiteY446" fmla="*/ 10398 h 1313079"/>
                  <a:gd name="connsiteX447" fmla="*/ 1102576 w 1525082"/>
                  <a:gd name="connsiteY447" fmla="*/ 11293 h 1313079"/>
                  <a:gd name="connsiteX448" fmla="*/ 1099505 w 1525082"/>
                  <a:gd name="connsiteY448" fmla="*/ 14461 h 1313079"/>
                  <a:gd name="connsiteX449" fmla="*/ 1095321 w 1525082"/>
                  <a:gd name="connsiteY449" fmla="*/ 15066 h 1313079"/>
                  <a:gd name="connsiteX450" fmla="*/ 1091259 w 1525082"/>
                  <a:gd name="connsiteY450" fmla="*/ 13614 h 1313079"/>
                  <a:gd name="connsiteX451" fmla="*/ 1086833 w 1525082"/>
                  <a:gd name="connsiteY451" fmla="*/ 13711 h 1313079"/>
                  <a:gd name="connsiteX452" fmla="*/ 1082819 w 1525082"/>
                  <a:gd name="connsiteY452" fmla="*/ 12260 h 1313079"/>
                  <a:gd name="connsiteX453" fmla="*/ 1078781 w 1525082"/>
                  <a:gd name="connsiteY453" fmla="*/ 13832 h 1313079"/>
                  <a:gd name="connsiteX454" fmla="*/ 1075734 w 1525082"/>
                  <a:gd name="connsiteY454" fmla="*/ 10060 h 1313079"/>
                  <a:gd name="connsiteX455" fmla="*/ 1071430 w 1525082"/>
                  <a:gd name="connsiteY455" fmla="*/ 12236 h 1313079"/>
                  <a:gd name="connsiteX456" fmla="*/ 1066811 w 1525082"/>
                  <a:gd name="connsiteY456" fmla="*/ 12405 h 1313079"/>
                  <a:gd name="connsiteX457" fmla="*/ 1062168 w 1525082"/>
                  <a:gd name="connsiteY457" fmla="*/ 10495 h 1313079"/>
                  <a:gd name="connsiteX458" fmla="*/ 1057767 w 1525082"/>
                  <a:gd name="connsiteY458" fmla="*/ 7980 h 1313079"/>
                  <a:gd name="connsiteX459" fmla="*/ 1054163 w 1525082"/>
                  <a:gd name="connsiteY459" fmla="*/ 10810 h 1313079"/>
                  <a:gd name="connsiteX460" fmla="*/ 1051963 w 1525082"/>
                  <a:gd name="connsiteY460" fmla="*/ 6311 h 1313079"/>
                  <a:gd name="connsiteX461" fmla="*/ 1047731 w 1525082"/>
                  <a:gd name="connsiteY461" fmla="*/ 5755 h 1313079"/>
                  <a:gd name="connsiteX462" fmla="*/ 1043378 w 1525082"/>
                  <a:gd name="connsiteY462" fmla="*/ 6674 h 1313079"/>
                  <a:gd name="connsiteX463" fmla="*/ 1039026 w 1525082"/>
                  <a:gd name="connsiteY463" fmla="*/ 5707 h 1313079"/>
                  <a:gd name="connsiteX464" fmla="*/ 1034769 w 1525082"/>
                  <a:gd name="connsiteY464" fmla="*/ 4135 h 1313079"/>
                  <a:gd name="connsiteX465" fmla="*/ 1031239 w 1525082"/>
                  <a:gd name="connsiteY465" fmla="*/ 0 h 1313079"/>
                  <a:gd name="connsiteX466" fmla="*/ 1026451 w 1525082"/>
                  <a:gd name="connsiteY466" fmla="*/ 2660 h 1313079"/>
                  <a:gd name="connsiteX467" fmla="*/ 1021929 w 1525082"/>
                  <a:gd name="connsiteY467" fmla="*/ 1862 h 1313079"/>
                  <a:gd name="connsiteX468" fmla="*/ 1020333 w 1525082"/>
                  <a:gd name="connsiteY468" fmla="*/ 6191 h 1313079"/>
                  <a:gd name="connsiteX469" fmla="*/ 1019535 w 1525082"/>
                  <a:gd name="connsiteY469" fmla="*/ 11003 h 1313079"/>
                  <a:gd name="connsiteX470" fmla="*/ 1014360 w 1525082"/>
                  <a:gd name="connsiteY470" fmla="*/ 10689 h 1313079"/>
                  <a:gd name="connsiteX471" fmla="*/ 1012401 w 1525082"/>
                  <a:gd name="connsiteY471" fmla="*/ 15718 h 1313079"/>
                  <a:gd name="connsiteX472" fmla="*/ 1009064 w 1525082"/>
                  <a:gd name="connsiteY472" fmla="*/ 19805 h 1313079"/>
                  <a:gd name="connsiteX473" fmla="*/ 1008097 w 1525082"/>
                  <a:gd name="connsiteY473" fmla="*/ 24932 h 1313079"/>
                  <a:gd name="connsiteX474" fmla="*/ 1009548 w 1525082"/>
                  <a:gd name="connsiteY474" fmla="*/ 31316 h 1313079"/>
                  <a:gd name="connsiteX475" fmla="*/ 1009113 w 1525082"/>
                  <a:gd name="connsiteY475" fmla="*/ 36080 h 1313079"/>
                  <a:gd name="connsiteX476" fmla="*/ 1009741 w 1525082"/>
                  <a:gd name="connsiteY476" fmla="*/ 40384 h 1313079"/>
                  <a:gd name="connsiteX477" fmla="*/ 1012933 w 1525082"/>
                  <a:gd name="connsiteY477" fmla="*/ 44930 h 1313079"/>
                  <a:gd name="connsiteX478" fmla="*/ 1015497 w 1525082"/>
                  <a:gd name="connsiteY478" fmla="*/ 48654 h 1313079"/>
                  <a:gd name="connsiteX479" fmla="*/ 1018640 w 1525082"/>
                  <a:gd name="connsiteY479" fmla="*/ 53490 h 1313079"/>
                  <a:gd name="connsiteX480" fmla="*/ 1019922 w 1525082"/>
                  <a:gd name="connsiteY480" fmla="*/ 58012 h 1313079"/>
                  <a:gd name="connsiteX481" fmla="*/ 1019777 w 1525082"/>
                  <a:gd name="connsiteY481" fmla="*/ 62728 h 1313079"/>
                  <a:gd name="connsiteX482" fmla="*/ 1019656 w 1525082"/>
                  <a:gd name="connsiteY482" fmla="*/ 67443 h 1313079"/>
                  <a:gd name="connsiteX483" fmla="*/ 1020091 w 1525082"/>
                  <a:gd name="connsiteY483" fmla="*/ 72087 h 1313079"/>
                  <a:gd name="connsiteX484" fmla="*/ 1020454 w 1525082"/>
                  <a:gd name="connsiteY484" fmla="*/ 76753 h 1313079"/>
                  <a:gd name="connsiteX485" fmla="*/ 1020309 w 1525082"/>
                  <a:gd name="connsiteY485" fmla="*/ 81082 h 1313079"/>
                  <a:gd name="connsiteX486" fmla="*/ 1018181 w 1525082"/>
                  <a:gd name="connsiteY486" fmla="*/ 85266 h 1313079"/>
                  <a:gd name="connsiteX487" fmla="*/ 1019293 w 1525082"/>
                  <a:gd name="connsiteY487" fmla="*/ 89377 h 1313079"/>
                  <a:gd name="connsiteX488" fmla="*/ 1019583 w 1525082"/>
                  <a:gd name="connsiteY488" fmla="*/ 95688 h 1313079"/>
                  <a:gd name="connsiteX489" fmla="*/ 1019511 w 1525082"/>
                  <a:gd name="connsiteY489" fmla="*/ 100403 h 1313079"/>
                  <a:gd name="connsiteX490" fmla="*/ 1015424 w 1525082"/>
                  <a:gd name="connsiteY490" fmla="*/ 102725 h 1313079"/>
                  <a:gd name="connsiteX491" fmla="*/ 1010975 w 1525082"/>
                  <a:gd name="connsiteY491" fmla="*/ 103184 h 1313079"/>
                  <a:gd name="connsiteX492" fmla="*/ 1006816 w 1525082"/>
                  <a:gd name="connsiteY492" fmla="*/ 102677 h 1313079"/>
                  <a:gd name="connsiteX493" fmla="*/ 1000697 w 1525082"/>
                  <a:gd name="connsiteY493" fmla="*/ 104031 h 1313079"/>
                  <a:gd name="connsiteX494" fmla="*/ 995909 w 1525082"/>
                  <a:gd name="connsiteY494" fmla="*/ 104273 h 1313079"/>
                  <a:gd name="connsiteX495" fmla="*/ 991436 w 1525082"/>
                  <a:gd name="connsiteY495" fmla="*/ 100210 h 1313079"/>
                  <a:gd name="connsiteX496" fmla="*/ 988993 w 1525082"/>
                  <a:gd name="connsiteY496" fmla="*/ 95471 h 1313079"/>
                  <a:gd name="connsiteX497" fmla="*/ 988413 w 1525082"/>
                  <a:gd name="connsiteY497" fmla="*/ 90852 h 1313079"/>
                  <a:gd name="connsiteX498" fmla="*/ 987978 w 1525082"/>
                  <a:gd name="connsiteY498" fmla="*/ 86233 h 1313079"/>
                  <a:gd name="connsiteX499" fmla="*/ 987566 w 1525082"/>
                  <a:gd name="connsiteY499" fmla="*/ 81590 h 1313079"/>
                  <a:gd name="connsiteX500" fmla="*/ 985608 w 1525082"/>
                  <a:gd name="connsiteY500" fmla="*/ 77552 h 1313079"/>
                  <a:gd name="connsiteX501" fmla="*/ 981376 w 1525082"/>
                  <a:gd name="connsiteY501" fmla="*/ 73078 h 1313079"/>
                  <a:gd name="connsiteX502" fmla="*/ 979296 w 1525082"/>
                  <a:gd name="connsiteY502" fmla="*/ 69088 h 1313079"/>
                  <a:gd name="connsiteX503" fmla="*/ 980699 w 1525082"/>
                  <a:gd name="connsiteY503" fmla="*/ 64469 h 1313079"/>
                  <a:gd name="connsiteX504" fmla="*/ 973275 w 1525082"/>
                  <a:gd name="connsiteY504" fmla="*/ 63284 h 1313079"/>
                  <a:gd name="connsiteX505" fmla="*/ 965295 w 1525082"/>
                  <a:gd name="connsiteY505" fmla="*/ 63792 h 1313079"/>
                  <a:gd name="connsiteX506" fmla="*/ 960531 w 1525082"/>
                  <a:gd name="connsiteY506" fmla="*/ 64082 h 1313079"/>
                  <a:gd name="connsiteX507" fmla="*/ 953325 w 1525082"/>
                  <a:gd name="connsiteY507" fmla="*/ 64639 h 1313079"/>
                  <a:gd name="connsiteX508" fmla="*/ 945441 w 1525082"/>
                  <a:gd name="connsiteY508" fmla="*/ 65243 h 1313079"/>
                  <a:gd name="connsiteX509" fmla="*/ 938066 w 1525082"/>
                  <a:gd name="connsiteY509" fmla="*/ 65823 h 1313079"/>
                  <a:gd name="connsiteX510" fmla="*/ 933375 w 1525082"/>
                  <a:gd name="connsiteY510" fmla="*/ 66162 h 1313079"/>
                  <a:gd name="connsiteX511" fmla="*/ 925395 w 1525082"/>
                  <a:gd name="connsiteY511" fmla="*/ 66742 h 1313079"/>
                  <a:gd name="connsiteX512" fmla="*/ 917439 w 1525082"/>
                  <a:gd name="connsiteY512" fmla="*/ 67323 h 1313079"/>
                  <a:gd name="connsiteX513" fmla="*/ 909459 w 1525082"/>
                  <a:gd name="connsiteY513" fmla="*/ 67879 h 1313079"/>
                  <a:gd name="connsiteX514" fmla="*/ 904743 w 1525082"/>
                  <a:gd name="connsiteY514" fmla="*/ 68217 h 1313079"/>
                  <a:gd name="connsiteX515" fmla="*/ 897489 w 1525082"/>
                  <a:gd name="connsiteY515" fmla="*/ 68749 h 1313079"/>
                  <a:gd name="connsiteX516" fmla="*/ 889509 w 1525082"/>
                  <a:gd name="connsiteY516" fmla="*/ 69306 h 1313079"/>
                  <a:gd name="connsiteX517" fmla="*/ 881529 w 1525082"/>
                  <a:gd name="connsiteY517" fmla="*/ 69886 h 1313079"/>
                  <a:gd name="connsiteX518" fmla="*/ 873549 w 1525082"/>
                  <a:gd name="connsiteY518" fmla="*/ 70466 h 1313079"/>
                  <a:gd name="connsiteX519" fmla="*/ 865568 w 1525082"/>
                  <a:gd name="connsiteY519" fmla="*/ 71022 h 1313079"/>
                  <a:gd name="connsiteX520" fmla="*/ 859692 w 1525082"/>
                  <a:gd name="connsiteY520" fmla="*/ 71434 h 1313079"/>
                  <a:gd name="connsiteX521" fmla="*/ 853599 w 1525082"/>
                  <a:gd name="connsiteY521" fmla="*/ 71796 h 1313079"/>
                  <a:gd name="connsiteX522" fmla="*/ 845618 w 1525082"/>
                  <a:gd name="connsiteY522" fmla="*/ 72377 h 1313079"/>
                  <a:gd name="connsiteX523" fmla="*/ 839984 w 1525082"/>
                  <a:gd name="connsiteY523" fmla="*/ 72836 h 1313079"/>
                  <a:gd name="connsiteX524" fmla="*/ 833673 w 1525082"/>
                  <a:gd name="connsiteY524" fmla="*/ 73296 h 1313079"/>
                  <a:gd name="connsiteX525" fmla="*/ 827289 w 1525082"/>
                  <a:gd name="connsiteY525" fmla="*/ 73707 h 1313079"/>
                  <a:gd name="connsiteX526" fmla="*/ 823033 w 1525082"/>
                  <a:gd name="connsiteY526" fmla="*/ 73997 h 1313079"/>
                  <a:gd name="connsiteX527" fmla="*/ 818873 w 1525082"/>
                  <a:gd name="connsiteY527" fmla="*/ 74263 h 1313079"/>
                  <a:gd name="connsiteX528" fmla="*/ 813723 w 1525082"/>
                  <a:gd name="connsiteY528" fmla="*/ 74625 h 1313079"/>
                  <a:gd name="connsiteX529" fmla="*/ 805767 w 1525082"/>
                  <a:gd name="connsiteY529" fmla="*/ 75182 h 1313079"/>
                  <a:gd name="connsiteX530" fmla="*/ 797762 w 1525082"/>
                  <a:gd name="connsiteY530" fmla="*/ 75665 h 1313079"/>
                  <a:gd name="connsiteX531" fmla="*/ 793555 w 1525082"/>
                  <a:gd name="connsiteY531" fmla="*/ 75931 h 1313079"/>
                  <a:gd name="connsiteX532" fmla="*/ 787557 w 1525082"/>
                  <a:gd name="connsiteY532" fmla="*/ 76584 h 1313079"/>
                  <a:gd name="connsiteX533" fmla="*/ 781875 w 1525082"/>
                  <a:gd name="connsiteY533" fmla="*/ 77189 h 1313079"/>
                  <a:gd name="connsiteX534" fmla="*/ 777304 w 1525082"/>
                  <a:gd name="connsiteY534" fmla="*/ 77672 h 1313079"/>
                  <a:gd name="connsiteX535" fmla="*/ 769953 w 1525082"/>
                  <a:gd name="connsiteY535" fmla="*/ 78156 h 1313079"/>
                  <a:gd name="connsiteX536" fmla="*/ 765455 w 1525082"/>
                  <a:gd name="connsiteY536" fmla="*/ 78422 h 1313079"/>
                  <a:gd name="connsiteX537" fmla="*/ 757959 w 1525082"/>
                  <a:gd name="connsiteY537" fmla="*/ 78857 h 1313079"/>
                  <a:gd name="connsiteX538" fmla="*/ 738009 w 1525082"/>
                  <a:gd name="connsiteY538" fmla="*/ 79994 h 1313079"/>
                  <a:gd name="connsiteX539" fmla="*/ 730029 w 1525082"/>
                  <a:gd name="connsiteY539" fmla="*/ 80502 h 1313079"/>
                  <a:gd name="connsiteX540" fmla="*/ 722073 w 1525082"/>
                  <a:gd name="connsiteY540" fmla="*/ 81034 h 1313079"/>
                  <a:gd name="connsiteX541" fmla="*/ 717309 w 1525082"/>
                  <a:gd name="connsiteY541" fmla="*/ 81348 h 1313079"/>
                  <a:gd name="connsiteX542" fmla="*/ 710103 w 1525082"/>
                  <a:gd name="connsiteY542" fmla="*/ 81832 h 1313079"/>
                  <a:gd name="connsiteX543" fmla="*/ 705001 w 1525082"/>
                  <a:gd name="connsiteY543" fmla="*/ 82171 h 1313079"/>
                  <a:gd name="connsiteX544" fmla="*/ 699584 w 1525082"/>
                  <a:gd name="connsiteY544" fmla="*/ 82412 h 1313079"/>
                  <a:gd name="connsiteX545" fmla="*/ 690177 w 1525082"/>
                  <a:gd name="connsiteY545" fmla="*/ 83089 h 1313079"/>
                  <a:gd name="connsiteX546" fmla="*/ 682197 w 1525082"/>
                  <a:gd name="connsiteY546" fmla="*/ 83621 h 1313079"/>
                  <a:gd name="connsiteX547" fmla="*/ 674628 w 1525082"/>
                  <a:gd name="connsiteY547" fmla="*/ 83936 h 1313079"/>
                  <a:gd name="connsiteX548" fmla="*/ 670227 w 1525082"/>
                  <a:gd name="connsiteY548" fmla="*/ 84250 h 1313079"/>
                  <a:gd name="connsiteX549" fmla="*/ 662247 w 1525082"/>
                  <a:gd name="connsiteY549" fmla="*/ 84782 h 1313079"/>
                  <a:gd name="connsiteX550" fmla="*/ 657193 w 1525082"/>
                  <a:gd name="connsiteY550" fmla="*/ 85169 h 1313079"/>
                  <a:gd name="connsiteX551" fmla="*/ 650325 w 1525082"/>
                  <a:gd name="connsiteY551" fmla="*/ 85725 h 1313079"/>
                  <a:gd name="connsiteX552" fmla="*/ 643409 w 1525082"/>
                  <a:gd name="connsiteY552" fmla="*/ 86281 h 1313079"/>
                  <a:gd name="connsiteX553" fmla="*/ 638379 w 1525082"/>
                  <a:gd name="connsiteY553" fmla="*/ 86693 h 1313079"/>
                  <a:gd name="connsiteX554" fmla="*/ 626458 w 1525082"/>
                  <a:gd name="connsiteY554" fmla="*/ 87635 h 1313079"/>
                  <a:gd name="connsiteX555" fmla="*/ 622032 w 1525082"/>
                  <a:gd name="connsiteY555" fmla="*/ 87974 h 1313079"/>
                  <a:gd name="connsiteX556" fmla="*/ 614512 w 1525082"/>
                  <a:gd name="connsiteY556" fmla="*/ 88530 h 1313079"/>
                  <a:gd name="connsiteX557" fmla="*/ 606556 w 1525082"/>
                  <a:gd name="connsiteY557" fmla="*/ 89111 h 1313079"/>
                  <a:gd name="connsiteX558" fmla="*/ 599156 w 1525082"/>
                  <a:gd name="connsiteY558" fmla="*/ 89570 h 1313079"/>
                  <a:gd name="connsiteX559" fmla="*/ 590620 w 1525082"/>
                  <a:gd name="connsiteY559" fmla="*/ 90102 h 1313079"/>
                  <a:gd name="connsiteX560" fmla="*/ 578674 w 1525082"/>
                  <a:gd name="connsiteY560" fmla="*/ 90852 h 1313079"/>
                  <a:gd name="connsiteX561" fmla="*/ 572725 w 1525082"/>
                  <a:gd name="connsiteY561" fmla="*/ 91215 h 1313079"/>
                  <a:gd name="connsiteX562" fmla="*/ 566704 w 1525082"/>
                  <a:gd name="connsiteY562" fmla="*/ 91601 h 1313079"/>
                  <a:gd name="connsiteX563" fmla="*/ 558748 w 1525082"/>
                  <a:gd name="connsiteY563" fmla="*/ 92133 h 1313079"/>
                  <a:gd name="connsiteX564" fmla="*/ 554589 w 1525082"/>
                  <a:gd name="connsiteY564" fmla="*/ 92399 h 1313079"/>
                  <a:gd name="connsiteX565" fmla="*/ 546802 w 1525082"/>
                  <a:gd name="connsiteY565" fmla="*/ 92907 h 1313079"/>
                  <a:gd name="connsiteX566" fmla="*/ 526852 w 1525082"/>
                  <a:gd name="connsiteY566" fmla="*/ 93802 h 1313079"/>
                  <a:gd name="connsiteX567" fmla="*/ 518872 w 1525082"/>
                  <a:gd name="connsiteY567" fmla="*/ 94310 h 1313079"/>
                  <a:gd name="connsiteX568" fmla="*/ 510940 w 1525082"/>
                  <a:gd name="connsiteY568" fmla="*/ 94890 h 1313079"/>
                  <a:gd name="connsiteX569" fmla="*/ 502984 w 1525082"/>
                  <a:gd name="connsiteY569" fmla="*/ 95591 h 1313079"/>
                  <a:gd name="connsiteX570" fmla="*/ 499357 w 1525082"/>
                  <a:gd name="connsiteY570" fmla="*/ 91190 h 1313079"/>
                  <a:gd name="connsiteX571" fmla="*/ 494158 w 1525082"/>
                  <a:gd name="connsiteY571" fmla="*/ 88675 h 1313079"/>
                  <a:gd name="connsiteX572" fmla="*/ 489951 w 1525082"/>
                  <a:gd name="connsiteY572" fmla="*/ 84008 h 1313079"/>
                  <a:gd name="connsiteX573" fmla="*/ 487943 w 1525082"/>
                  <a:gd name="connsiteY573" fmla="*/ 76875 h 1313079"/>
                  <a:gd name="connsiteX574" fmla="*/ 486686 w 1525082"/>
                  <a:gd name="connsiteY574" fmla="*/ 72328 h 1313079"/>
                  <a:gd name="connsiteX575" fmla="*/ 485719 w 1525082"/>
                  <a:gd name="connsiteY575" fmla="*/ 67758 h 1313079"/>
                  <a:gd name="connsiteX576" fmla="*/ 484872 w 1525082"/>
                  <a:gd name="connsiteY576" fmla="*/ 63187 h 1313079"/>
                  <a:gd name="connsiteX577" fmla="*/ 482648 w 1525082"/>
                  <a:gd name="connsiteY577" fmla="*/ 58883 h 1313079"/>
                  <a:gd name="connsiteX578" fmla="*/ 478899 w 1525082"/>
                  <a:gd name="connsiteY578" fmla="*/ 54506 h 1313079"/>
                  <a:gd name="connsiteX579" fmla="*/ 475151 w 1525082"/>
                  <a:gd name="connsiteY579" fmla="*/ 51024 h 1313079"/>
                  <a:gd name="connsiteX580" fmla="*/ 474933 w 1525082"/>
                  <a:gd name="connsiteY580" fmla="*/ 45994 h 1313079"/>
                  <a:gd name="connsiteX581" fmla="*/ 470460 w 1525082"/>
                  <a:gd name="connsiteY581" fmla="*/ 42826 h 1313079"/>
                  <a:gd name="connsiteX582" fmla="*/ 470460 w 1525082"/>
                  <a:gd name="connsiteY582" fmla="*/ 38256 h 1313079"/>
                  <a:gd name="connsiteX583" fmla="*/ 456458 w 1525082"/>
                  <a:gd name="connsiteY583" fmla="*/ 39852 h 1313079"/>
                  <a:gd name="connsiteX584" fmla="*/ 444610 w 1525082"/>
                  <a:gd name="connsiteY584" fmla="*/ 41206 h 1313079"/>
                  <a:gd name="connsiteX585" fmla="*/ 416993 w 1525082"/>
                  <a:gd name="connsiteY585" fmla="*/ 44301 h 1313079"/>
                  <a:gd name="connsiteX586" fmla="*/ 405169 w 1525082"/>
                  <a:gd name="connsiteY586" fmla="*/ 45631 h 1313079"/>
                  <a:gd name="connsiteX587" fmla="*/ 397261 w 1525082"/>
                  <a:gd name="connsiteY587" fmla="*/ 46502 h 1313079"/>
                  <a:gd name="connsiteX588" fmla="*/ 389378 w 1525082"/>
                  <a:gd name="connsiteY588" fmla="*/ 47373 h 1313079"/>
                  <a:gd name="connsiteX589" fmla="*/ 382800 w 1525082"/>
                  <a:gd name="connsiteY589" fmla="*/ 48098 h 1313079"/>
                  <a:gd name="connsiteX590" fmla="*/ 377529 w 1525082"/>
                  <a:gd name="connsiteY590" fmla="*/ 48678 h 1313079"/>
                  <a:gd name="connsiteX591" fmla="*/ 357796 w 1525082"/>
                  <a:gd name="connsiteY591" fmla="*/ 50806 h 1313079"/>
                  <a:gd name="connsiteX592" fmla="*/ 302541 w 1525082"/>
                  <a:gd name="connsiteY592" fmla="*/ 56707 h 1313079"/>
                  <a:gd name="connsiteX593" fmla="*/ 294633 w 1525082"/>
                  <a:gd name="connsiteY593" fmla="*/ 57529 h 1313079"/>
                  <a:gd name="connsiteX594" fmla="*/ 286750 w 1525082"/>
                  <a:gd name="connsiteY594" fmla="*/ 58351 h 1313079"/>
                  <a:gd name="connsiteX595" fmla="*/ 278842 w 1525082"/>
                  <a:gd name="connsiteY595" fmla="*/ 59173 h 1313079"/>
                  <a:gd name="connsiteX596" fmla="*/ 270959 w 1525082"/>
                  <a:gd name="connsiteY596" fmla="*/ 59971 h 1313079"/>
                  <a:gd name="connsiteX597" fmla="*/ 263051 w 1525082"/>
                  <a:gd name="connsiteY597" fmla="*/ 60793 h 1313079"/>
                  <a:gd name="connsiteX598" fmla="*/ 257151 w 1525082"/>
                  <a:gd name="connsiteY598" fmla="*/ 61398 h 1313079"/>
                  <a:gd name="connsiteX599" fmla="*/ 247260 w 1525082"/>
                  <a:gd name="connsiteY599" fmla="*/ 62414 h 1313079"/>
                  <a:gd name="connsiteX600" fmla="*/ 231470 w 1525082"/>
                  <a:gd name="connsiteY600" fmla="*/ 64010 h 1313079"/>
                  <a:gd name="connsiteX601" fmla="*/ 223562 w 1525082"/>
                  <a:gd name="connsiteY601" fmla="*/ 64784 h 1313079"/>
                  <a:gd name="connsiteX602" fmla="*/ 215654 w 1525082"/>
                  <a:gd name="connsiteY602" fmla="*/ 65581 h 1313079"/>
                  <a:gd name="connsiteX603" fmla="*/ 188015 w 1525082"/>
                  <a:gd name="connsiteY603" fmla="*/ 68314 h 1313079"/>
                  <a:gd name="connsiteX604" fmla="*/ 168258 w 1525082"/>
                  <a:gd name="connsiteY604" fmla="*/ 70249 h 1313079"/>
                  <a:gd name="connsiteX605" fmla="*/ 160351 w 1525082"/>
                  <a:gd name="connsiteY605" fmla="*/ 71022 h 1313079"/>
                  <a:gd name="connsiteX606" fmla="*/ 152443 w 1525082"/>
                  <a:gd name="connsiteY606" fmla="*/ 71772 h 1313079"/>
                  <a:gd name="connsiteX607" fmla="*/ 136628 w 1525082"/>
                  <a:gd name="connsiteY607" fmla="*/ 73271 h 1313079"/>
                  <a:gd name="connsiteX608" fmla="*/ 132034 w 1525082"/>
                  <a:gd name="connsiteY608" fmla="*/ 73707 h 1313079"/>
                  <a:gd name="connsiteX609" fmla="*/ 124779 w 1525082"/>
                  <a:gd name="connsiteY609" fmla="*/ 74311 h 1313079"/>
                  <a:gd name="connsiteX610" fmla="*/ 116847 w 1525082"/>
                  <a:gd name="connsiteY610" fmla="*/ 74964 h 1313079"/>
                  <a:gd name="connsiteX611" fmla="*/ 108940 w 1525082"/>
                  <a:gd name="connsiteY611" fmla="*/ 75617 h 1313079"/>
                  <a:gd name="connsiteX612" fmla="*/ 101032 w 1525082"/>
                  <a:gd name="connsiteY612" fmla="*/ 76246 h 1313079"/>
                  <a:gd name="connsiteX613" fmla="*/ 93125 w 1525082"/>
                  <a:gd name="connsiteY613" fmla="*/ 76899 h 1313079"/>
                  <a:gd name="connsiteX614" fmla="*/ 85193 w 1525082"/>
                  <a:gd name="connsiteY614" fmla="*/ 77527 h 1313079"/>
                  <a:gd name="connsiteX615" fmla="*/ 77285 w 1525082"/>
                  <a:gd name="connsiteY615" fmla="*/ 78156 h 1313079"/>
                  <a:gd name="connsiteX616" fmla="*/ 65412 w 1525082"/>
                  <a:gd name="connsiteY616" fmla="*/ 79099 h 1313079"/>
                  <a:gd name="connsiteX617" fmla="*/ 57505 w 1525082"/>
                  <a:gd name="connsiteY617" fmla="*/ 79704 h 1313079"/>
                  <a:gd name="connsiteX618" fmla="*/ 49573 w 1525082"/>
                  <a:gd name="connsiteY618" fmla="*/ 80333 h 1313079"/>
                  <a:gd name="connsiteX619" fmla="*/ 41665 w 1525082"/>
                  <a:gd name="connsiteY619" fmla="*/ 81082 h 1313079"/>
                  <a:gd name="connsiteX620" fmla="*/ 33782 w 1525082"/>
                  <a:gd name="connsiteY620" fmla="*/ 81928 h 1313079"/>
                  <a:gd name="connsiteX621" fmla="*/ 25899 w 1525082"/>
                  <a:gd name="connsiteY621" fmla="*/ 82751 h 1313079"/>
                  <a:gd name="connsiteX622" fmla="*/ 14050 w 1525082"/>
                  <a:gd name="connsiteY622" fmla="*/ 84008 h 1313079"/>
                  <a:gd name="connsiteX623" fmla="*/ 6142 w 1525082"/>
                  <a:gd name="connsiteY623" fmla="*/ 84830 h 1313079"/>
                  <a:gd name="connsiteX624" fmla="*/ 4788 w 1525082"/>
                  <a:gd name="connsiteY624" fmla="*/ 89087 h 1313079"/>
                  <a:gd name="connsiteX625" fmla="*/ 5199 w 1525082"/>
                  <a:gd name="connsiteY625" fmla="*/ 93729 h 1313079"/>
                  <a:gd name="connsiteX626" fmla="*/ 4111 w 1525082"/>
                  <a:gd name="connsiteY626" fmla="*/ 98493 h 1313079"/>
                  <a:gd name="connsiteX627" fmla="*/ 2902 w 1525082"/>
                  <a:gd name="connsiteY627" fmla="*/ 103281 h 1313079"/>
                  <a:gd name="connsiteX628" fmla="*/ 1427 w 1525082"/>
                  <a:gd name="connsiteY628" fmla="*/ 108093 h 1313079"/>
                  <a:gd name="connsiteX629" fmla="*/ 0 w 1525082"/>
                  <a:gd name="connsiteY629" fmla="*/ 112906 h 1313079"/>
                  <a:gd name="connsiteX630" fmla="*/ 2442 w 1525082"/>
                  <a:gd name="connsiteY630" fmla="*/ 117355 h 1313079"/>
                  <a:gd name="connsiteX631" fmla="*/ 5296 w 1525082"/>
                  <a:gd name="connsiteY631" fmla="*/ 120354 h 1313079"/>
                  <a:gd name="connsiteX632" fmla="*/ 9649 w 1525082"/>
                  <a:gd name="connsiteY632" fmla="*/ 124344 h 1313079"/>
                  <a:gd name="connsiteX633" fmla="*/ 14001 w 1525082"/>
                  <a:gd name="connsiteY633" fmla="*/ 128310 h 1313079"/>
                  <a:gd name="connsiteX634" fmla="*/ 17653 w 1525082"/>
                  <a:gd name="connsiteY634" fmla="*/ 133847 h 1313079"/>
                  <a:gd name="connsiteX635" fmla="*/ 20651 w 1525082"/>
                  <a:gd name="connsiteY635" fmla="*/ 138055 h 1313079"/>
                  <a:gd name="connsiteX636" fmla="*/ 25802 w 1525082"/>
                  <a:gd name="connsiteY636" fmla="*/ 142722 h 1313079"/>
                  <a:gd name="connsiteX637" fmla="*/ 30542 w 1525082"/>
                  <a:gd name="connsiteY637" fmla="*/ 143810 h 1313079"/>
                  <a:gd name="connsiteX638" fmla="*/ 34290 w 1525082"/>
                  <a:gd name="connsiteY638" fmla="*/ 147220 h 1313079"/>
                  <a:gd name="connsiteX639" fmla="*/ 39320 w 1525082"/>
                  <a:gd name="connsiteY639" fmla="*/ 147848 h 1313079"/>
                  <a:gd name="connsiteX640" fmla="*/ 43141 w 1525082"/>
                  <a:gd name="connsiteY640" fmla="*/ 150388 h 1313079"/>
                  <a:gd name="connsiteX641" fmla="*/ 46091 w 1525082"/>
                  <a:gd name="connsiteY641" fmla="*/ 155514 h 1313079"/>
                  <a:gd name="connsiteX642" fmla="*/ 47541 w 1525082"/>
                  <a:gd name="connsiteY642" fmla="*/ 160060 h 1313079"/>
                  <a:gd name="connsiteX643" fmla="*/ 47541 w 1525082"/>
                  <a:gd name="connsiteY643" fmla="*/ 164727 h 1313079"/>
                  <a:gd name="connsiteX644" fmla="*/ 45946 w 1525082"/>
                  <a:gd name="connsiteY644" fmla="*/ 169540 h 1313079"/>
                  <a:gd name="connsiteX645" fmla="*/ 44495 w 1525082"/>
                  <a:gd name="connsiteY645" fmla="*/ 173723 h 1313079"/>
                  <a:gd name="connsiteX646" fmla="*/ 42705 w 1525082"/>
                  <a:gd name="connsiteY646" fmla="*/ 177858 h 1313079"/>
                  <a:gd name="connsiteX647" fmla="*/ 40529 w 1525082"/>
                  <a:gd name="connsiteY647" fmla="*/ 183517 h 1313079"/>
                  <a:gd name="connsiteX648" fmla="*/ 41617 w 1525082"/>
                  <a:gd name="connsiteY648" fmla="*/ 187894 h 1313079"/>
                  <a:gd name="connsiteX649" fmla="*/ 43987 w 1525082"/>
                  <a:gd name="connsiteY649" fmla="*/ 191352 h 1313079"/>
                  <a:gd name="connsiteX650" fmla="*/ 46260 w 1525082"/>
                  <a:gd name="connsiteY650" fmla="*/ 197277 h 1313079"/>
                  <a:gd name="connsiteX651" fmla="*/ 50588 w 1525082"/>
                  <a:gd name="connsiteY651" fmla="*/ 198703 h 1313079"/>
                  <a:gd name="connsiteX652" fmla="*/ 54434 w 1525082"/>
                  <a:gd name="connsiteY652" fmla="*/ 196019 h 1313079"/>
                  <a:gd name="connsiteX653" fmla="*/ 60527 w 1525082"/>
                  <a:gd name="connsiteY653" fmla="*/ 200178 h 1313079"/>
                  <a:gd name="connsiteX654" fmla="*/ 56876 w 1525082"/>
                  <a:gd name="connsiteY654" fmla="*/ 204096 h 1313079"/>
                  <a:gd name="connsiteX655" fmla="*/ 53031 w 1525082"/>
                  <a:gd name="connsiteY655" fmla="*/ 205934 h 1313079"/>
                  <a:gd name="connsiteX656" fmla="*/ 49162 w 1525082"/>
                  <a:gd name="connsiteY656" fmla="*/ 207602 h 1313079"/>
                  <a:gd name="connsiteX657" fmla="*/ 45365 w 1525082"/>
                  <a:gd name="connsiteY657" fmla="*/ 210093 h 1313079"/>
                  <a:gd name="connsiteX658" fmla="*/ 46236 w 1525082"/>
                  <a:gd name="connsiteY658" fmla="*/ 215268 h 1313079"/>
                  <a:gd name="connsiteX659" fmla="*/ 49235 w 1525082"/>
                  <a:gd name="connsiteY659" fmla="*/ 220564 h 1313079"/>
                  <a:gd name="connsiteX660" fmla="*/ 44180 w 1525082"/>
                  <a:gd name="connsiteY660" fmla="*/ 225763 h 1313079"/>
                  <a:gd name="connsiteX661" fmla="*/ 38933 w 1525082"/>
                  <a:gd name="connsiteY661" fmla="*/ 227649 h 1313079"/>
                  <a:gd name="connsiteX662" fmla="*/ 34846 w 1525082"/>
                  <a:gd name="connsiteY662" fmla="*/ 226851 h 1313079"/>
                  <a:gd name="connsiteX663" fmla="*/ 39054 w 1525082"/>
                  <a:gd name="connsiteY663" fmla="*/ 228955 h 1313079"/>
                  <a:gd name="connsiteX664" fmla="*/ 43117 w 1525082"/>
                  <a:gd name="connsiteY664" fmla="*/ 227988 h 1313079"/>
                  <a:gd name="connsiteX665" fmla="*/ 39199 w 1525082"/>
                  <a:gd name="connsiteY665" fmla="*/ 230526 h 1313079"/>
                  <a:gd name="connsiteX666" fmla="*/ 35306 w 1525082"/>
                  <a:gd name="connsiteY666" fmla="*/ 232099 h 1313079"/>
                  <a:gd name="connsiteX667" fmla="*/ 31412 w 1525082"/>
                  <a:gd name="connsiteY667" fmla="*/ 233622 h 1313079"/>
                  <a:gd name="connsiteX668" fmla="*/ 35547 w 1525082"/>
                  <a:gd name="connsiteY668" fmla="*/ 234686 h 1313079"/>
                  <a:gd name="connsiteX669" fmla="*/ 42294 w 1525082"/>
                  <a:gd name="connsiteY669" fmla="*/ 232509 h 1313079"/>
                  <a:gd name="connsiteX670" fmla="*/ 47252 w 1525082"/>
                  <a:gd name="connsiteY670" fmla="*/ 230914 h 1313079"/>
                  <a:gd name="connsiteX671" fmla="*/ 52282 w 1525082"/>
                  <a:gd name="connsiteY671" fmla="*/ 229293 h 1313079"/>
                  <a:gd name="connsiteX672" fmla="*/ 53587 w 1525082"/>
                  <a:gd name="connsiteY672" fmla="*/ 224917 h 1313079"/>
                  <a:gd name="connsiteX673" fmla="*/ 58665 w 1525082"/>
                  <a:gd name="connsiteY673" fmla="*/ 223804 h 1313079"/>
                  <a:gd name="connsiteX674" fmla="*/ 66089 w 1525082"/>
                  <a:gd name="connsiteY674" fmla="*/ 221144 h 1313079"/>
                  <a:gd name="connsiteX675" fmla="*/ 70273 w 1525082"/>
                  <a:gd name="connsiteY675" fmla="*/ 218653 h 1313079"/>
                  <a:gd name="connsiteX676" fmla="*/ 75955 w 1525082"/>
                  <a:gd name="connsiteY676" fmla="*/ 217831 h 1313079"/>
                  <a:gd name="connsiteX677" fmla="*/ 75835 w 1525082"/>
                  <a:gd name="connsiteY677" fmla="*/ 213527 h 1313079"/>
                  <a:gd name="connsiteX678" fmla="*/ 76705 w 1525082"/>
                  <a:gd name="connsiteY678" fmla="*/ 208787 h 1313079"/>
                  <a:gd name="connsiteX679" fmla="*/ 81106 w 1525082"/>
                  <a:gd name="connsiteY679" fmla="*/ 205716 h 1313079"/>
                  <a:gd name="connsiteX680" fmla="*/ 84999 w 1525082"/>
                  <a:gd name="connsiteY680" fmla="*/ 204096 h 1313079"/>
                  <a:gd name="connsiteX681" fmla="*/ 88675 w 1525082"/>
                  <a:gd name="connsiteY681" fmla="*/ 200686 h 1313079"/>
                  <a:gd name="connsiteX682" fmla="*/ 90707 w 1525082"/>
                  <a:gd name="connsiteY682" fmla="*/ 194737 h 1313079"/>
                  <a:gd name="connsiteX683" fmla="*/ 92714 w 1525082"/>
                  <a:gd name="connsiteY683" fmla="*/ 189852 h 1313079"/>
                  <a:gd name="connsiteX684" fmla="*/ 92931 w 1525082"/>
                  <a:gd name="connsiteY684" fmla="*/ 185282 h 1313079"/>
                  <a:gd name="connsiteX685" fmla="*/ 90924 w 1525082"/>
                  <a:gd name="connsiteY685" fmla="*/ 180446 h 1313079"/>
                  <a:gd name="connsiteX686" fmla="*/ 86861 w 1525082"/>
                  <a:gd name="connsiteY686" fmla="*/ 178705 h 1313079"/>
                  <a:gd name="connsiteX687" fmla="*/ 88723 w 1525082"/>
                  <a:gd name="connsiteY687" fmla="*/ 174957 h 1313079"/>
                  <a:gd name="connsiteX688" fmla="*/ 88070 w 1525082"/>
                  <a:gd name="connsiteY688" fmla="*/ 170701 h 1313079"/>
                  <a:gd name="connsiteX689" fmla="*/ 85701 w 1525082"/>
                  <a:gd name="connsiteY689" fmla="*/ 166372 h 1313079"/>
                  <a:gd name="connsiteX690" fmla="*/ 91093 w 1525082"/>
                  <a:gd name="connsiteY690" fmla="*/ 166928 h 1313079"/>
                  <a:gd name="connsiteX691" fmla="*/ 94140 w 1525082"/>
                  <a:gd name="connsiteY691" fmla="*/ 171498 h 1313079"/>
                  <a:gd name="connsiteX692" fmla="*/ 96800 w 1525082"/>
                  <a:gd name="connsiteY692" fmla="*/ 176407 h 1313079"/>
                  <a:gd name="connsiteX693" fmla="*/ 101806 w 1525082"/>
                  <a:gd name="connsiteY693" fmla="*/ 178221 h 1313079"/>
                  <a:gd name="connsiteX694" fmla="*/ 103499 w 1525082"/>
                  <a:gd name="connsiteY694" fmla="*/ 182912 h 1313079"/>
                  <a:gd name="connsiteX695" fmla="*/ 104611 w 1525082"/>
                  <a:gd name="connsiteY695" fmla="*/ 187483 h 1313079"/>
                  <a:gd name="connsiteX696" fmla="*/ 103934 w 1525082"/>
                  <a:gd name="connsiteY696" fmla="*/ 192126 h 1313079"/>
                  <a:gd name="connsiteX697" fmla="*/ 108093 w 1525082"/>
                  <a:gd name="connsiteY697" fmla="*/ 193528 h 1313079"/>
                  <a:gd name="connsiteX698" fmla="*/ 109496 w 1525082"/>
                  <a:gd name="connsiteY698" fmla="*/ 189345 h 1313079"/>
                  <a:gd name="connsiteX699" fmla="*/ 111213 w 1525082"/>
                  <a:gd name="connsiteY699" fmla="*/ 184218 h 1313079"/>
                  <a:gd name="connsiteX700" fmla="*/ 111890 w 1525082"/>
                  <a:gd name="connsiteY700" fmla="*/ 178946 h 1313079"/>
                  <a:gd name="connsiteX701" fmla="*/ 113583 w 1525082"/>
                  <a:gd name="connsiteY701" fmla="*/ 173481 h 1313079"/>
                  <a:gd name="connsiteX702" fmla="*/ 117161 w 1525082"/>
                  <a:gd name="connsiteY702" fmla="*/ 171160 h 1313079"/>
                  <a:gd name="connsiteX703" fmla="*/ 118758 w 1525082"/>
                  <a:gd name="connsiteY703" fmla="*/ 166154 h 1313079"/>
                  <a:gd name="connsiteX704" fmla="*/ 115541 w 1525082"/>
                  <a:gd name="connsiteY704" fmla="*/ 163083 h 1313079"/>
                  <a:gd name="connsiteX705" fmla="*/ 114429 w 1525082"/>
                  <a:gd name="connsiteY705" fmla="*/ 158972 h 1313079"/>
                  <a:gd name="connsiteX706" fmla="*/ 118225 w 1525082"/>
                  <a:gd name="connsiteY706" fmla="*/ 162841 h 1313079"/>
                  <a:gd name="connsiteX707" fmla="*/ 122844 w 1525082"/>
                  <a:gd name="connsiteY707" fmla="*/ 165163 h 1313079"/>
                  <a:gd name="connsiteX708" fmla="*/ 119846 w 1525082"/>
                  <a:gd name="connsiteY708" fmla="*/ 170749 h 1313079"/>
                  <a:gd name="connsiteX709" fmla="*/ 122095 w 1525082"/>
                  <a:gd name="connsiteY709" fmla="*/ 176456 h 1313079"/>
                  <a:gd name="connsiteX710" fmla="*/ 118782 w 1525082"/>
                  <a:gd name="connsiteY710" fmla="*/ 179285 h 1313079"/>
                  <a:gd name="connsiteX711" fmla="*/ 123183 w 1525082"/>
                  <a:gd name="connsiteY711" fmla="*/ 183396 h 1313079"/>
                  <a:gd name="connsiteX712" fmla="*/ 127439 w 1525082"/>
                  <a:gd name="connsiteY712" fmla="*/ 185911 h 1313079"/>
                  <a:gd name="connsiteX713" fmla="*/ 131598 w 1525082"/>
                  <a:gd name="connsiteY713" fmla="*/ 187531 h 1313079"/>
                  <a:gd name="connsiteX714" fmla="*/ 135757 w 1525082"/>
                  <a:gd name="connsiteY714" fmla="*/ 188934 h 1313079"/>
                  <a:gd name="connsiteX715" fmla="*/ 139917 w 1525082"/>
                  <a:gd name="connsiteY715" fmla="*/ 190530 h 1313079"/>
                  <a:gd name="connsiteX716" fmla="*/ 145140 w 1525082"/>
                  <a:gd name="connsiteY716" fmla="*/ 191110 h 1313079"/>
                  <a:gd name="connsiteX717" fmla="*/ 140763 w 1525082"/>
                  <a:gd name="connsiteY717" fmla="*/ 191836 h 1313079"/>
                  <a:gd name="connsiteX718" fmla="*/ 135951 w 1525082"/>
                  <a:gd name="connsiteY718" fmla="*/ 191086 h 1313079"/>
                  <a:gd name="connsiteX719" fmla="*/ 130075 w 1525082"/>
                  <a:gd name="connsiteY719" fmla="*/ 193165 h 1313079"/>
                  <a:gd name="connsiteX720" fmla="*/ 125746 w 1525082"/>
                  <a:gd name="connsiteY720" fmla="*/ 198437 h 1313079"/>
                  <a:gd name="connsiteX721" fmla="*/ 120886 w 1525082"/>
                  <a:gd name="connsiteY721" fmla="*/ 201363 h 1313079"/>
                  <a:gd name="connsiteX722" fmla="*/ 113293 w 1525082"/>
                  <a:gd name="connsiteY722" fmla="*/ 203419 h 1313079"/>
                  <a:gd name="connsiteX723" fmla="*/ 109012 w 1525082"/>
                  <a:gd name="connsiteY723" fmla="*/ 203443 h 1313079"/>
                  <a:gd name="connsiteX724" fmla="*/ 102096 w 1525082"/>
                  <a:gd name="connsiteY724" fmla="*/ 206417 h 1313079"/>
                  <a:gd name="connsiteX725" fmla="*/ 97816 w 1525082"/>
                  <a:gd name="connsiteY725" fmla="*/ 210939 h 1313079"/>
                  <a:gd name="connsiteX726" fmla="*/ 89546 w 1525082"/>
                  <a:gd name="connsiteY726" fmla="*/ 211713 h 1313079"/>
                  <a:gd name="connsiteX727" fmla="*/ 90126 w 1525082"/>
                  <a:gd name="connsiteY727" fmla="*/ 216162 h 1313079"/>
                  <a:gd name="connsiteX728" fmla="*/ 93971 w 1525082"/>
                  <a:gd name="connsiteY728" fmla="*/ 214373 h 1313079"/>
                  <a:gd name="connsiteX729" fmla="*/ 97840 w 1525082"/>
                  <a:gd name="connsiteY729" fmla="*/ 212705 h 1313079"/>
                  <a:gd name="connsiteX730" fmla="*/ 101709 w 1525082"/>
                  <a:gd name="connsiteY730" fmla="*/ 211036 h 1313079"/>
                  <a:gd name="connsiteX731" fmla="*/ 109472 w 1525082"/>
                  <a:gd name="connsiteY731" fmla="*/ 208303 h 1313079"/>
                  <a:gd name="connsiteX732" fmla="*/ 121224 w 1525082"/>
                  <a:gd name="connsiteY732" fmla="*/ 205015 h 1313079"/>
                  <a:gd name="connsiteX733" fmla="*/ 129059 w 1525082"/>
                  <a:gd name="connsiteY733" fmla="*/ 202911 h 1313079"/>
                  <a:gd name="connsiteX734" fmla="*/ 136942 w 1525082"/>
                  <a:gd name="connsiteY734" fmla="*/ 201315 h 1313079"/>
                  <a:gd name="connsiteX735" fmla="*/ 144197 w 1525082"/>
                  <a:gd name="connsiteY735" fmla="*/ 200323 h 1313079"/>
                  <a:gd name="connsiteX736" fmla="*/ 148767 w 1525082"/>
                  <a:gd name="connsiteY736" fmla="*/ 199066 h 1313079"/>
                  <a:gd name="connsiteX737" fmla="*/ 155393 w 1525082"/>
                  <a:gd name="connsiteY737" fmla="*/ 197252 h 1313079"/>
                  <a:gd name="connsiteX738" fmla="*/ 164534 w 1525082"/>
                  <a:gd name="connsiteY738" fmla="*/ 195801 h 1313079"/>
                  <a:gd name="connsiteX739" fmla="*/ 172200 w 1525082"/>
                  <a:gd name="connsiteY739" fmla="*/ 195027 h 1313079"/>
                  <a:gd name="connsiteX740" fmla="*/ 176480 w 1525082"/>
                  <a:gd name="connsiteY740" fmla="*/ 194713 h 1313079"/>
                  <a:gd name="connsiteX741" fmla="*/ 184508 w 1525082"/>
                  <a:gd name="connsiteY741" fmla="*/ 194544 h 1313079"/>
                  <a:gd name="connsiteX742" fmla="*/ 196503 w 1525082"/>
                  <a:gd name="connsiteY742" fmla="*/ 194060 h 1313079"/>
                  <a:gd name="connsiteX743" fmla="*/ 196624 w 1525082"/>
                  <a:gd name="connsiteY743" fmla="*/ 189272 h 1313079"/>
                  <a:gd name="connsiteX744" fmla="*/ 194447 w 1525082"/>
                  <a:gd name="connsiteY744" fmla="*/ 183493 h 1313079"/>
                  <a:gd name="connsiteX745" fmla="*/ 197518 w 1525082"/>
                  <a:gd name="connsiteY745" fmla="*/ 187652 h 1313079"/>
                  <a:gd name="connsiteX746" fmla="*/ 202862 w 1525082"/>
                  <a:gd name="connsiteY746" fmla="*/ 187580 h 1313079"/>
                  <a:gd name="connsiteX747" fmla="*/ 204652 w 1525082"/>
                  <a:gd name="connsiteY747" fmla="*/ 183444 h 1313079"/>
                  <a:gd name="connsiteX748" fmla="*/ 210504 w 1525082"/>
                  <a:gd name="connsiteY748" fmla="*/ 181800 h 1313079"/>
                  <a:gd name="connsiteX749" fmla="*/ 214857 w 1525082"/>
                  <a:gd name="connsiteY749" fmla="*/ 176818 h 1313079"/>
                  <a:gd name="connsiteX750" fmla="*/ 218484 w 1525082"/>
                  <a:gd name="connsiteY750" fmla="*/ 174328 h 1313079"/>
                  <a:gd name="connsiteX751" fmla="*/ 219621 w 1525082"/>
                  <a:gd name="connsiteY751" fmla="*/ 170096 h 1313079"/>
                  <a:gd name="connsiteX752" fmla="*/ 222039 w 1525082"/>
                  <a:gd name="connsiteY752" fmla="*/ 174715 h 1313079"/>
                  <a:gd name="connsiteX753" fmla="*/ 226512 w 1525082"/>
                  <a:gd name="connsiteY753" fmla="*/ 180277 h 1313079"/>
                  <a:gd name="connsiteX754" fmla="*/ 230841 w 1525082"/>
                  <a:gd name="connsiteY754" fmla="*/ 180373 h 1313079"/>
                  <a:gd name="connsiteX755" fmla="*/ 234710 w 1525082"/>
                  <a:gd name="connsiteY755" fmla="*/ 177399 h 1313079"/>
                  <a:gd name="connsiteX756" fmla="*/ 238918 w 1525082"/>
                  <a:gd name="connsiteY756" fmla="*/ 176432 h 1313079"/>
                  <a:gd name="connsiteX757" fmla="*/ 242690 w 1525082"/>
                  <a:gd name="connsiteY757" fmla="*/ 174062 h 1313079"/>
                  <a:gd name="connsiteX758" fmla="*/ 247599 w 1525082"/>
                  <a:gd name="connsiteY758" fmla="*/ 174400 h 1313079"/>
                  <a:gd name="connsiteX759" fmla="*/ 254442 w 1525082"/>
                  <a:gd name="connsiteY759" fmla="*/ 171160 h 1313079"/>
                  <a:gd name="connsiteX760" fmla="*/ 259545 w 1525082"/>
                  <a:gd name="connsiteY760" fmla="*/ 172224 h 1313079"/>
                  <a:gd name="connsiteX761" fmla="*/ 264188 w 1525082"/>
                  <a:gd name="connsiteY761" fmla="*/ 169516 h 1313079"/>
                  <a:gd name="connsiteX762" fmla="*/ 266727 w 1525082"/>
                  <a:gd name="connsiteY762" fmla="*/ 173361 h 1313079"/>
                  <a:gd name="connsiteX763" fmla="*/ 270959 w 1525082"/>
                  <a:gd name="connsiteY763" fmla="*/ 175537 h 1313079"/>
                  <a:gd name="connsiteX764" fmla="*/ 275263 w 1525082"/>
                  <a:gd name="connsiteY764" fmla="*/ 179962 h 1313079"/>
                  <a:gd name="connsiteX765" fmla="*/ 279495 w 1525082"/>
                  <a:gd name="connsiteY765" fmla="*/ 180180 h 1313079"/>
                  <a:gd name="connsiteX766" fmla="*/ 281962 w 1525082"/>
                  <a:gd name="connsiteY766" fmla="*/ 183952 h 1313079"/>
                  <a:gd name="connsiteX767" fmla="*/ 285661 w 1525082"/>
                  <a:gd name="connsiteY767" fmla="*/ 187797 h 1313079"/>
                  <a:gd name="connsiteX768" fmla="*/ 280607 w 1525082"/>
                  <a:gd name="connsiteY768" fmla="*/ 191013 h 1313079"/>
                  <a:gd name="connsiteX769" fmla="*/ 276230 w 1525082"/>
                  <a:gd name="connsiteY769" fmla="*/ 191352 h 1313079"/>
                  <a:gd name="connsiteX770" fmla="*/ 272144 w 1525082"/>
                  <a:gd name="connsiteY770" fmla="*/ 189635 h 1313079"/>
                  <a:gd name="connsiteX771" fmla="*/ 267815 w 1525082"/>
                  <a:gd name="connsiteY771" fmla="*/ 188281 h 1313079"/>
                  <a:gd name="connsiteX772" fmla="*/ 263922 w 1525082"/>
                  <a:gd name="connsiteY772" fmla="*/ 185137 h 1313079"/>
                  <a:gd name="connsiteX773" fmla="*/ 259690 w 1525082"/>
                  <a:gd name="connsiteY773" fmla="*/ 183009 h 1313079"/>
                  <a:gd name="connsiteX774" fmla="*/ 256183 w 1525082"/>
                  <a:gd name="connsiteY774" fmla="*/ 186612 h 1313079"/>
                  <a:gd name="connsiteX775" fmla="*/ 262180 w 1525082"/>
                  <a:gd name="connsiteY775" fmla="*/ 188111 h 1313079"/>
                  <a:gd name="connsiteX776" fmla="*/ 256353 w 1525082"/>
                  <a:gd name="connsiteY776" fmla="*/ 189683 h 1313079"/>
                  <a:gd name="connsiteX777" fmla="*/ 249896 w 1525082"/>
                  <a:gd name="connsiteY777" fmla="*/ 189369 h 1313079"/>
                  <a:gd name="connsiteX778" fmla="*/ 247817 w 1525082"/>
                  <a:gd name="connsiteY778" fmla="*/ 184847 h 1313079"/>
                  <a:gd name="connsiteX779" fmla="*/ 244963 w 1525082"/>
                  <a:gd name="connsiteY779" fmla="*/ 192150 h 1313079"/>
                  <a:gd name="connsiteX780" fmla="*/ 240635 w 1525082"/>
                  <a:gd name="connsiteY780" fmla="*/ 193141 h 1313079"/>
                  <a:gd name="connsiteX781" fmla="*/ 232413 w 1525082"/>
                  <a:gd name="connsiteY781" fmla="*/ 191521 h 1313079"/>
                  <a:gd name="connsiteX782" fmla="*/ 226488 w 1525082"/>
                  <a:gd name="connsiteY782" fmla="*/ 191449 h 1313079"/>
                  <a:gd name="connsiteX783" fmla="*/ 221507 w 1525082"/>
                  <a:gd name="connsiteY783" fmla="*/ 191328 h 1313079"/>
                  <a:gd name="connsiteX784" fmla="*/ 216162 w 1525082"/>
                  <a:gd name="connsiteY784" fmla="*/ 189611 h 1313079"/>
                  <a:gd name="connsiteX785" fmla="*/ 212390 w 1525082"/>
                  <a:gd name="connsiteY785" fmla="*/ 192198 h 1313079"/>
                  <a:gd name="connsiteX786" fmla="*/ 212825 w 1525082"/>
                  <a:gd name="connsiteY786" fmla="*/ 196503 h 1313079"/>
                  <a:gd name="connsiteX787" fmla="*/ 220781 w 1525082"/>
                  <a:gd name="connsiteY787" fmla="*/ 195680 h 1313079"/>
                  <a:gd name="connsiteX788" fmla="*/ 232848 w 1525082"/>
                  <a:gd name="connsiteY788" fmla="*/ 195632 h 1313079"/>
                  <a:gd name="connsiteX789" fmla="*/ 240924 w 1525082"/>
                  <a:gd name="connsiteY789" fmla="*/ 196092 h 1313079"/>
                  <a:gd name="connsiteX790" fmla="*/ 247817 w 1525082"/>
                  <a:gd name="connsiteY790" fmla="*/ 196817 h 1313079"/>
                  <a:gd name="connsiteX791" fmla="*/ 253136 w 1525082"/>
                  <a:gd name="connsiteY791" fmla="*/ 197542 h 1313079"/>
                  <a:gd name="connsiteX792" fmla="*/ 261334 w 1525082"/>
                  <a:gd name="connsiteY792" fmla="*/ 199018 h 1313079"/>
                  <a:gd name="connsiteX793" fmla="*/ 265445 w 1525082"/>
                  <a:gd name="connsiteY793" fmla="*/ 199912 h 1313079"/>
                  <a:gd name="connsiteX794" fmla="*/ 273691 w 1525082"/>
                  <a:gd name="connsiteY794" fmla="*/ 201702 h 1313079"/>
                  <a:gd name="connsiteX795" fmla="*/ 277802 w 1525082"/>
                  <a:gd name="connsiteY795" fmla="*/ 202596 h 1313079"/>
                  <a:gd name="connsiteX796" fmla="*/ 281938 w 1525082"/>
                  <a:gd name="connsiteY796" fmla="*/ 203733 h 1313079"/>
                  <a:gd name="connsiteX797" fmla="*/ 290232 w 1525082"/>
                  <a:gd name="connsiteY797" fmla="*/ 205982 h 1313079"/>
                  <a:gd name="connsiteX798" fmla="*/ 294367 w 1525082"/>
                  <a:gd name="connsiteY798" fmla="*/ 207094 h 1313079"/>
                  <a:gd name="connsiteX799" fmla="*/ 298381 w 1525082"/>
                  <a:gd name="connsiteY799" fmla="*/ 208183 h 1313079"/>
                  <a:gd name="connsiteX800" fmla="*/ 302709 w 1525082"/>
                  <a:gd name="connsiteY800" fmla="*/ 209706 h 1313079"/>
                  <a:gd name="connsiteX801" fmla="*/ 306893 w 1525082"/>
                  <a:gd name="connsiteY801" fmla="*/ 211157 h 1313079"/>
                  <a:gd name="connsiteX802" fmla="*/ 311076 w 1525082"/>
                  <a:gd name="connsiteY802" fmla="*/ 212608 h 1313079"/>
                  <a:gd name="connsiteX803" fmla="*/ 315115 w 1525082"/>
                  <a:gd name="connsiteY803" fmla="*/ 214010 h 1313079"/>
                  <a:gd name="connsiteX804" fmla="*/ 319444 w 1525082"/>
                  <a:gd name="connsiteY804" fmla="*/ 215727 h 1313079"/>
                  <a:gd name="connsiteX805" fmla="*/ 323651 w 1525082"/>
                  <a:gd name="connsiteY805" fmla="*/ 217372 h 1313079"/>
                  <a:gd name="connsiteX806" fmla="*/ 327859 w 1525082"/>
                  <a:gd name="connsiteY806" fmla="*/ 219040 h 1313079"/>
                  <a:gd name="connsiteX807" fmla="*/ 331921 w 1525082"/>
                  <a:gd name="connsiteY807" fmla="*/ 220757 h 1313079"/>
                  <a:gd name="connsiteX808" fmla="*/ 336371 w 1525082"/>
                  <a:gd name="connsiteY808" fmla="*/ 223127 h 1313079"/>
                  <a:gd name="connsiteX809" fmla="*/ 340651 w 1525082"/>
                  <a:gd name="connsiteY809" fmla="*/ 225424 h 1313079"/>
                  <a:gd name="connsiteX810" fmla="*/ 344931 w 1525082"/>
                  <a:gd name="connsiteY810" fmla="*/ 227697 h 1313079"/>
                  <a:gd name="connsiteX811" fmla="*/ 349211 w 1525082"/>
                  <a:gd name="connsiteY811" fmla="*/ 229994 h 1313079"/>
                  <a:gd name="connsiteX812" fmla="*/ 353226 w 1525082"/>
                  <a:gd name="connsiteY812" fmla="*/ 232509 h 1313079"/>
                  <a:gd name="connsiteX813" fmla="*/ 357965 w 1525082"/>
                  <a:gd name="connsiteY813" fmla="*/ 236258 h 1313079"/>
                  <a:gd name="connsiteX814" fmla="*/ 361569 w 1525082"/>
                  <a:gd name="connsiteY814" fmla="*/ 232388 h 1313079"/>
                  <a:gd name="connsiteX815" fmla="*/ 358304 w 1525082"/>
                  <a:gd name="connsiteY815" fmla="*/ 228374 h 1313079"/>
                  <a:gd name="connsiteX816" fmla="*/ 354023 w 1525082"/>
                  <a:gd name="connsiteY816" fmla="*/ 225352 h 1313079"/>
                  <a:gd name="connsiteX817" fmla="*/ 354822 w 1525082"/>
                  <a:gd name="connsiteY817" fmla="*/ 218291 h 1313079"/>
                  <a:gd name="connsiteX818" fmla="*/ 350058 w 1525082"/>
                  <a:gd name="connsiteY818" fmla="*/ 216356 h 1313079"/>
                  <a:gd name="connsiteX819" fmla="*/ 347205 w 1525082"/>
                  <a:gd name="connsiteY819" fmla="*/ 211544 h 1313079"/>
                  <a:gd name="connsiteX820" fmla="*/ 340409 w 1525082"/>
                  <a:gd name="connsiteY820" fmla="*/ 214518 h 1313079"/>
                  <a:gd name="connsiteX821" fmla="*/ 335621 w 1525082"/>
                  <a:gd name="connsiteY821" fmla="*/ 216138 h 1313079"/>
                  <a:gd name="connsiteX822" fmla="*/ 333420 w 1525082"/>
                  <a:gd name="connsiteY822" fmla="*/ 211471 h 1313079"/>
                  <a:gd name="connsiteX823" fmla="*/ 333566 w 1525082"/>
                  <a:gd name="connsiteY823" fmla="*/ 206562 h 1313079"/>
                  <a:gd name="connsiteX824" fmla="*/ 338402 w 1525082"/>
                  <a:gd name="connsiteY824" fmla="*/ 204458 h 1313079"/>
                  <a:gd name="connsiteX825" fmla="*/ 342223 w 1525082"/>
                  <a:gd name="connsiteY825" fmla="*/ 202717 h 1313079"/>
                  <a:gd name="connsiteX826" fmla="*/ 348849 w 1525082"/>
                  <a:gd name="connsiteY826" fmla="*/ 200541 h 1313079"/>
                  <a:gd name="connsiteX827" fmla="*/ 354435 w 1525082"/>
                  <a:gd name="connsiteY827" fmla="*/ 203927 h 1313079"/>
                  <a:gd name="connsiteX828" fmla="*/ 355184 w 1525082"/>
                  <a:gd name="connsiteY828" fmla="*/ 208207 h 1313079"/>
                  <a:gd name="connsiteX829" fmla="*/ 358207 w 1525082"/>
                  <a:gd name="connsiteY829" fmla="*/ 213237 h 1313079"/>
                  <a:gd name="connsiteX830" fmla="*/ 361811 w 1525082"/>
                  <a:gd name="connsiteY830" fmla="*/ 208183 h 1313079"/>
                  <a:gd name="connsiteX831" fmla="*/ 366719 w 1525082"/>
                  <a:gd name="connsiteY831" fmla="*/ 205692 h 1313079"/>
                  <a:gd name="connsiteX832" fmla="*/ 370081 w 1525082"/>
                  <a:gd name="connsiteY832" fmla="*/ 202596 h 1313079"/>
                  <a:gd name="connsiteX833" fmla="*/ 374578 w 1525082"/>
                  <a:gd name="connsiteY833" fmla="*/ 203733 h 1313079"/>
                  <a:gd name="connsiteX834" fmla="*/ 379052 w 1525082"/>
                  <a:gd name="connsiteY834" fmla="*/ 202572 h 1313079"/>
                  <a:gd name="connsiteX835" fmla="*/ 379439 w 1525082"/>
                  <a:gd name="connsiteY835" fmla="*/ 196890 h 1313079"/>
                  <a:gd name="connsiteX836" fmla="*/ 380527 w 1525082"/>
                  <a:gd name="connsiteY836" fmla="*/ 192102 h 1313079"/>
                  <a:gd name="connsiteX837" fmla="*/ 384009 w 1525082"/>
                  <a:gd name="connsiteY837" fmla="*/ 189248 h 1313079"/>
                  <a:gd name="connsiteX838" fmla="*/ 381930 w 1525082"/>
                  <a:gd name="connsiteY838" fmla="*/ 195414 h 1313079"/>
                  <a:gd name="connsiteX839" fmla="*/ 381180 w 1525082"/>
                  <a:gd name="connsiteY839" fmla="*/ 201387 h 1313079"/>
                  <a:gd name="connsiteX840" fmla="*/ 378786 w 1525082"/>
                  <a:gd name="connsiteY840" fmla="*/ 205329 h 1313079"/>
                  <a:gd name="connsiteX841" fmla="*/ 374941 w 1525082"/>
                  <a:gd name="connsiteY841" fmla="*/ 207070 h 1313079"/>
                  <a:gd name="connsiteX842" fmla="*/ 369379 w 1525082"/>
                  <a:gd name="connsiteY842" fmla="*/ 207578 h 1313079"/>
                  <a:gd name="connsiteX843" fmla="*/ 365461 w 1525082"/>
                  <a:gd name="connsiteY843" fmla="*/ 212463 h 1313079"/>
                  <a:gd name="connsiteX844" fmla="*/ 363914 w 1525082"/>
                  <a:gd name="connsiteY844" fmla="*/ 216936 h 1313079"/>
                  <a:gd name="connsiteX845" fmla="*/ 360384 w 1525082"/>
                  <a:gd name="connsiteY845" fmla="*/ 221458 h 1313079"/>
                  <a:gd name="connsiteX846" fmla="*/ 357723 w 1525082"/>
                  <a:gd name="connsiteY846" fmla="*/ 225545 h 1313079"/>
                  <a:gd name="connsiteX847" fmla="*/ 363817 w 1525082"/>
                  <a:gd name="connsiteY847" fmla="*/ 226682 h 1313079"/>
                  <a:gd name="connsiteX848" fmla="*/ 369113 w 1525082"/>
                  <a:gd name="connsiteY848" fmla="*/ 227552 h 1313079"/>
                  <a:gd name="connsiteX849" fmla="*/ 372547 w 1525082"/>
                  <a:gd name="connsiteY849" fmla="*/ 230406 h 1313079"/>
                  <a:gd name="connsiteX850" fmla="*/ 377673 w 1525082"/>
                  <a:gd name="connsiteY850" fmla="*/ 231978 h 1313079"/>
                  <a:gd name="connsiteX851" fmla="*/ 381736 w 1525082"/>
                  <a:gd name="connsiteY851" fmla="*/ 234081 h 1313079"/>
                  <a:gd name="connsiteX852" fmla="*/ 386065 w 1525082"/>
                  <a:gd name="connsiteY852" fmla="*/ 235024 h 1313079"/>
                  <a:gd name="connsiteX853" fmla="*/ 391844 w 1525082"/>
                  <a:gd name="connsiteY853" fmla="*/ 232969 h 1313079"/>
                  <a:gd name="connsiteX854" fmla="*/ 396197 w 1525082"/>
                  <a:gd name="connsiteY854" fmla="*/ 233356 h 1313079"/>
                  <a:gd name="connsiteX855" fmla="*/ 397575 w 1525082"/>
                  <a:gd name="connsiteY855" fmla="*/ 238676 h 1313079"/>
                  <a:gd name="connsiteX856" fmla="*/ 402629 w 1525082"/>
                  <a:gd name="connsiteY856" fmla="*/ 238603 h 1313079"/>
                  <a:gd name="connsiteX857" fmla="*/ 403428 w 1525082"/>
                  <a:gd name="connsiteY857" fmla="*/ 244093 h 1313079"/>
                  <a:gd name="connsiteX858" fmla="*/ 406329 w 1525082"/>
                  <a:gd name="connsiteY858" fmla="*/ 250066 h 1313079"/>
                  <a:gd name="connsiteX859" fmla="*/ 410972 w 1525082"/>
                  <a:gd name="connsiteY859" fmla="*/ 250549 h 1313079"/>
                  <a:gd name="connsiteX860" fmla="*/ 413293 w 1525082"/>
                  <a:gd name="connsiteY860" fmla="*/ 244625 h 1313079"/>
                  <a:gd name="connsiteX861" fmla="*/ 417719 w 1525082"/>
                  <a:gd name="connsiteY861" fmla="*/ 246148 h 1313079"/>
                  <a:gd name="connsiteX862" fmla="*/ 422313 w 1525082"/>
                  <a:gd name="connsiteY862" fmla="*/ 245036 h 1313079"/>
                  <a:gd name="connsiteX863" fmla="*/ 420016 w 1525082"/>
                  <a:gd name="connsiteY863" fmla="*/ 248542 h 1313079"/>
                  <a:gd name="connsiteX864" fmla="*/ 415760 w 1525082"/>
                  <a:gd name="connsiteY864" fmla="*/ 247841 h 1313079"/>
                  <a:gd name="connsiteX865" fmla="*/ 416244 w 1525082"/>
                  <a:gd name="connsiteY865" fmla="*/ 252121 h 1313079"/>
                  <a:gd name="connsiteX866" fmla="*/ 411625 w 1525082"/>
                  <a:gd name="connsiteY866" fmla="*/ 252774 h 1313079"/>
                  <a:gd name="connsiteX867" fmla="*/ 405265 w 1525082"/>
                  <a:gd name="connsiteY867" fmla="*/ 252242 h 1313079"/>
                  <a:gd name="connsiteX868" fmla="*/ 400525 w 1525082"/>
                  <a:gd name="connsiteY868" fmla="*/ 247454 h 1313079"/>
                  <a:gd name="connsiteX869" fmla="*/ 395713 w 1525082"/>
                  <a:gd name="connsiteY869" fmla="*/ 246632 h 1313079"/>
                  <a:gd name="connsiteX870" fmla="*/ 394964 w 1525082"/>
                  <a:gd name="connsiteY870" fmla="*/ 242449 h 1313079"/>
                  <a:gd name="connsiteX871" fmla="*/ 390732 w 1525082"/>
                  <a:gd name="connsiteY871" fmla="*/ 240538 h 1313079"/>
                  <a:gd name="connsiteX872" fmla="*/ 386597 w 1525082"/>
                  <a:gd name="connsiteY872" fmla="*/ 239740 h 1313079"/>
                  <a:gd name="connsiteX873" fmla="*/ 382728 w 1525082"/>
                  <a:gd name="connsiteY873" fmla="*/ 241288 h 1313079"/>
                  <a:gd name="connsiteX874" fmla="*/ 379923 w 1525082"/>
                  <a:gd name="connsiteY874" fmla="*/ 238023 h 1313079"/>
                  <a:gd name="connsiteX875" fmla="*/ 379318 w 1525082"/>
                  <a:gd name="connsiteY875" fmla="*/ 233694 h 1313079"/>
                  <a:gd name="connsiteX876" fmla="*/ 374022 w 1525082"/>
                  <a:gd name="connsiteY876" fmla="*/ 235484 h 1313079"/>
                  <a:gd name="connsiteX877" fmla="*/ 369597 w 1525082"/>
                  <a:gd name="connsiteY877" fmla="*/ 231978 h 1313079"/>
                  <a:gd name="connsiteX878" fmla="*/ 366961 w 1525082"/>
                  <a:gd name="connsiteY878" fmla="*/ 235653 h 1313079"/>
                  <a:gd name="connsiteX879" fmla="*/ 370395 w 1525082"/>
                  <a:gd name="connsiteY879" fmla="*/ 239208 h 1313079"/>
                  <a:gd name="connsiteX880" fmla="*/ 374651 w 1525082"/>
                  <a:gd name="connsiteY880" fmla="*/ 241288 h 1313079"/>
                  <a:gd name="connsiteX881" fmla="*/ 378351 w 1525082"/>
                  <a:gd name="connsiteY881" fmla="*/ 243802 h 1313079"/>
                  <a:gd name="connsiteX882" fmla="*/ 383235 w 1525082"/>
                  <a:gd name="connsiteY882" fmla="*/ 246003 h 1313079"/>
                  <a:gd name="connsiteX883" fmla="*/ 387588 w 1525082"/>
                  <a:gd name="connsiteY883" fmla="*/ 248857 h 1313079"/>
                  <a:gd name="connsiteX884" fmla="*/ 391941 w 1525082"/>
                  <a:gd name="connsiteY884" fmla="*/ 251541 h 1313079"/>
                  <a:gd name="connsiteX885" fmla="*/ 396149 w 1525082"/>
                  <a:gd name="connsiteY885" fmla="*/ 254176 h 1313079"/>
                  <a:gd name="connsiteX886" fmla="*/ 400719 w 1525082"/>
                  <a:gd name="connsiteY886" fmla="*/ 257779 h 1313079"/>
                  <a:gd name="connsiteX887" fmla="*/ 405096 w 1525082"/>
                  <a:gd name="connsiteY887" fmla="*/ 260972 h 1313079"/>
                  <a:gd name="connsiteX888" fmla="*/ 409425 w 1525082"/>
                  <a:gd name="connsiteY888" fmla="*/ 263390 h 1313079"/>
                  <a:gd name="connsiteX889" fmla="*/ 413632 w 1525082"/>
                  <a:gd name="connsiteY889" fmla="*/ 264889 h 1313079"/>
                  <a:gd name="connsiteX890" fmla="*/ 417743 w 1525082"/>
                  <a:gd name="connsiteY890" fmla="*/ 266364 h 1313079"/>
                  <a:gd name="connsiteX891" fmla="*/ 422217 w 1525082"/>
                  <a:gd name="connsiteY891" fmla="*/ 269339 h 1313079"/>
                  <a:gd name="connsiteX892" fmla="*/ 426594 w 1525082"/>
                  <a:gd name="connsiteY892" fmla="*/ 272216 h 1313079"/>
                  <a:gd name="connsiteX893" fmla="*/ 429810 w 1525082"/>
                  <a:gd name="connsiteY893" fmla="*/ 275505 h 1313079"/>
                  <a:gd name="connsiteX894" fmla="*/ 433679 w 1525082"/>
                  <a:gd name="connsiteY894" fmla="*/ 279616 h 1313079"/>
                  <a:gd name="connsiteX895" fmla="*/ 435638 w 1525082"/>
                  <a:gd name="connsiteY895" fmla="*/ 284211 h 1313079"/>
                  <a:gd name="connsiteX896" fmla="*/ 440547 w 1525082"/>
                  <a:gd name="connsiteY896" fmla="*/ 288322 h 1313079"/>
                  <a:gd name="connsiteX897" fmla="*/ 442216 w 1525082"/>
                  <a:gd name="connsiteY897" fmla="*/ 292819 h 1313079"/>
                  <a:gd name="connsiteX898" fmla="*/ 444730 w 1525082"/>
                  <a:gd name="connsiteY898" fmla="*/ 297196 h 1313079"/>
                  <a:gd name="connsiteX899" fmla="*/ 445190 w 1525082"/>
                  <a:gd name="connsiteY899" fmla="*/ 301839 h 1313079"/>
                  <a:gd name="connsiteX900" fmla="*/ 445480 w 1525082"/>
                  <a:gd name="connsiteY900" fmla="*/ 306482 h 1313079"/>
                  <a:gd name="connsiteX901" fmla="*/ 445504 w 1525082"/>
                  <a:gd name="connsiteY901" fmla="*/ 311149 h 1313079"/>
                  <a:gd name="connsiteX902" fmla="*/ 445504 w 1525082"/>
                  <a:gd name="connsiteY902" fmla="*/ 315816 h 1313079"/>
                  <a:gd name="connsiteX903" fmla="*/ 440184 w 1525082"/>
                  <a:gd name="connsiteY903" fmla="*/ 321064 h 1313079"/>
                  <a:gd name="connsiteX904" fmla="*/ 435251 w 1525082"/>
                  <a:gd name="connsiteY904" fmla="*/ 320460 h 1313079"/>
                  <a:gd name="connsiteX905" fmla="*/ 431164 w 1525082"/>
                  <a:gd name="connsiteY905" fmla="*/ 313060 h 1313079"/>
                  <a:gd name="connsiteX906" fmla="*/ 429616 w 1525082"/>
                  <a:gd name="connsiteY906" fmla="*/ 308248 h 1313079"/>
                  <a:gd name="connsiteX907" fmla="*/ 427682 w 1525082"/>
                  <a:gd name="connsiteY907" fmla="*/ 303798 h 1313079"/>
                  <a:gd name="connsiteX908" fmla="*/ 425747 w 1525082"/>
                  <a:gd name="connsiteY908" fmla="*/ 299349 h 1313079"/>
                  <a:gd name="connsiteX909" fmla="*/ 424587 w 1525082"/>
                  <a:gd name="connsiteY909" fmla="*/ 294802 h 1313079"/>
                  <a:gd name="connsiteX910" fmla="*/ 424804 w 1525082"/>
                  <a:gd name="connsiteY910" fmla="*/ 290087 h 1313079"/>
                  <a:gd name="connsiteX911" fmla="*/ 426134 w 1525082"/>
                  <a:gd name="connsiteY911" fmla="*/ 285275 h 1313079"/>
                  <a:gd name="connsiteX912" fmla="*/ 423208 w 1525082"/>
                  <a:gd name="connsiteY912" fmla="*/ 290280 h 1313079"/>
                  <a:gd name="connsiteX913" fmla="*/ 423547 w 1525082"/>
                  <a:gd name="connsiteY913" fmla="*/ 294899 h 1313079"/>
                  <a:gd name="connsiteX914" fmla="*/ 424707 w 1525082"/>
                  <a:gd name="connsiteY914" fmla="*/ 299445 h 1313079"/>
                  <a:gd name="connsiteX915" fmla="*/ 426037 w 1525082"/>
                  <a:gd name="connsiteY915" fmla="*/ 303411 h 1313079"/>
                  <a:gd name="connsiteX916" fmla="*/ 428093 w 1525082"/>
                  <a:gd name="connsiteY916" fmla="*/ 308417 h 1313079"/>
                  <a:gd name="connsiteX917" fmla="*/ 430125 w 1525082"/>
                  <a:gd name="connsiteY917" fmla="*/ 312866 h 1313079"/>
                  <a:gd name="connsiteX918" fmla="*/ 432301 w 1525082"/>
                  <a:gd name="connsiteY918" fmla="*/ 317316 h 1313079"/>
                  <a:gd name="connsiteX919" fmla="*/ 435299 w 1525082"/>
                  <a:gd name="connsiteY919" fmla="*/ 321644 h 1313079"/>
                  <a:gd name="connsiteX920" fmla="*/ 438999 w 1525082"/>
                  <a:gd name="connsiteY920" fmla="*/ 325900 h 1313079"/>
                  <a:gd name="connsiteX921" fmla="*/ 441949 w 1525082"/>
                  <a:gd name="connsiteY921" fmla="*/ 322587 h 1313079"/>
                  <a:gd name="connsiteX922" fmla="*/ 447753 w 1525082"/>
                  <a:gd name="connsiteY922" fmla="*/ 320266 h 1313079"/>
                  <a:gd name="connsiteX923" fmla="*/ 452275 w 1525082"/>
                  <a:gd name="connsiteY923" fmla="*/ 320145 h 1313079"/>
                  <a:gd name="connsiteX924" fmla="*/ 459941 w 1525082"/>
                  <a:gd name="connsiteY924" fmla="*/ 320701 h 1313079"/>
                  <a:gd name="connsiteX925" fmla="*/ 464511 w 1525082"/>
                  <a:gd name="connsiteY925" fmla="*/ 320677 h 1313079"/>
                  <a:gd name="connsiteX926" fmla="*/ 468695 w 1525082"/>
                  <a:gd name="connsiteY926" fmla="*/ 321789 h 1313079"/>
                  <a:gd name="connsiteX927" fmla="*/ 472999 w 1525082"/>
                  <a:gd name="connsiteY927" fmla="*/ 323990 h 1313079"/>
                  <a:gd name="connsiteX928" fmla="*/ 476698 w 1525082"/>
                  <a:gd name="connsiteY928" fmla="*/ 326287 h 1313079"/>
                  <a:gd name="connsiteX929" fmla="*/ 481583 w 1525082"/>
                  <a:gd name="connsiteY929" fmla="*/ 327883 h 1313079"/>
                  <a:gd name="connsiteX930" fmla="*/ 486033 w 1525082"/>
                  <a:gd name="connsiteY930" fmla="*/ 327278 h 1313079"/>
                  <a:gd name="connsiteX931" fmla="*/ 487048 w 1525082"/>
                  <a:gd name="connsiteY931" fmla="*/ 322297 h 1313079"/>
                  <a:gd name="connsiteX932" fmla="*/ 488572 w 1525082"/>
                  <a:gd name="connsiteY932" fmla="*/ 318066 h 1313079"/>
                  <a:gd name="connsiteX933" fmla="*/ 484558 w 1525082"/>
                  <a:gd name="connsiteY933" fmla="*/ 316034 h 1313079"/>
                  <a:gd name="connsiteX934" fmla="*/ 480205 w 1525082"/>
                  <a:gd name="connsiteY934" fmla="*/ 315840 h 1313079"/>
                  <a:gd name="connsiteX935" fmla="*/ 476312 w 1525082"/>
                  <a:gd name="connsiteY935" fmla="*/ 317461 h 1313079"/>
                  <a:gd name="connsiteX936" fmla="*/ 468307 w 1525082"/>
                  <a:gd name="connsiteY936" fmla="*/ 318307 h 1313079"/>
                  <a:gd name="connsiteX937" fmla="*/ 462842 w 1525082"/>
                  <a:gd name="connsiteY937" fmla="*/ 318525 h 1313079"/>
                  <a:gd name="connsiteX938" fmla="*/ 466107 w 1525082"/>
                  <a:gd name="connsiteY938" fmla="*/ 315744 h 1313079"/>
                  <a:gd name="connsiteX939" fmla="*/ 471790 w 1525082"/>
                  <a:gd name="connsiteY939" fmla="*/ 313325 h 1313079"/>
                  <a:gd name="connsiteX940" fmla="*/ 475659 w 1525082"/>
                  <a:gd name="connsiteY940" fmla="*/ 311681 h 1313079"/>
                  <a:gd name="connsiteX941" fmla="*/ 483494 w 1525082"/>
                  <a:gd name="connsiteY941" fmla="*/ 309215 h 1313079"/>
                  <a:gd name="connsiteX942" fmla="*/ 490869 w 1525082"/>
                  <a:gd name="connsiteY942" fmla="*/ 308658 h 1313079"/>
                  <a:gd name="connsiteX943" fmla="*/ 495585 w 1525082"/>
                  <a:gd name="connsiteY943" fmla="*/ 308441 h 1313079"/>
                  <a:gd name="connsiteX944" fmla="*/ 501775 w 1525082"/>
                  <a:gd name="connsiteY944" fmla="*/ 308151 h 1313079"/>
                  <a:gd name="connsiteX945" fmla="*/ 506660 w 1525082"/>
                  <a:gd name="connsiteY945" fmla="*/ 304137 h 1313079"/>
                  <a:gd name="connsiteX946" fmla="*/ 503347 w 1525082"/>
                  <a:gd name="connsiteY946" fmla="*/ 301283 h 1313079"/>
                  <a:gd name="connsiteX947" fmla="*/ 508377 w 1525082"/>
                  <a:gd name="connsiteY947" fmla="*/ 301452 h 1313079"/>
                  <a:gd name="connsiteX948" fmla="*/ 512222 w 1525082"/>
                  <a:gd name="connsiteY948" fmla="*/ 298260 h 1313079"/>
                  <a:gd name="connsiteX949" fmla="*/ 514809 w 1525082"/>
                  <a:gd name="connsiteY949" fmla="*/ 293811 h 1313079"/>
                  <a:gd name="connsiteX950" fmla="*/ 512246 w 1525082"/>
                  <a:gd name="connsiteY950" fmla="*/ 289458 h 1313079"/>
                  <a:gd name="connsiteX951" fmla="*/ 517880 w 1525082"/>
                  <a:gd name="connsiteY951" fmla="*/ 290812 h 1313079"/>
                  <a:gd name="connsiteX952" fmla="*/ 519089 w 1525082"/>
                  <a:gd name="connsiteY952" fmla="*/ 286072 h 1313079"/>
                  <a:gd name="connsiteX953" fmla="*/ 524676 w 1525082"/>
                  <a:gd name="connsiteY953" fmla="*/ 286460 h 1313079"/>
                  <a:gd name="connsiteX954" fmla="*/ 523249 w 1525082"/>
                  <a:gd name="connsiteY954" fmla="*/ 292263 h 1313079"/>
                  <a:gd name="connsiteX955" fmla="*/ 520468 w 1525082"/>
                  <a:gd name="connsiteY955" fmla="*/ 297849 h 1313079"/>
                  <a:gd name="connsiteX956" fmla="*/ 519380 w 1525082"/>
                  <a:gd name="connsiteY956" fmla="*/ 301984 h 1313079"/>
                  <a:gd name="connsiteX957" fmla="*/ 524144 w 1525082"/>
                  <a:gd name="connsiteY957" fmla="*/ 299905 h 1313079"/>
                  <a:gd name="connsiteX958" fmla="*/ 529029 w 1525082"/>
                  <a:gd name="connsiteY958" fmla="*/ 296834 h 1313079"/>
                  <a:gd name="connsiteX959" fmla="*/ 534397 w 1525082"/>
                  <a:gd name="connsiteY959" fmla="*/ 293327 h 1313079"/>
                  <a:gd name="connsiteX960" fmla="*/ 538169 w 1525082"/>
                  <a:gd name="connsiteY960" fmla="*/ 290812 h 1313079"/>
                  <a:gd name="connsiteX961" fmla="*/ 541918 w 1525082"/>
                  <a:gd name="connsiteY961" fmla="*/ 288346 h 1313079"/>
                  <a:gd name="connsiteX962" fmla="*/ 545665 w 1525082"/>
                  <a:gd name="connsiteY962" fmla="*/ 285613 h 1313079"/>
                  <a:gd name="connsiteX963" fmla="*/ 549317 w 1525082"/>
                  <a:gd name="connsiteY963" fmla="*/ 282325 h 1313079"/>
                  <a:gd name="connsiteX964" fmla="*/ 552993 w 1525082"/>
                  <a:gd name="connsiteY964" fmla="*/ 279132 h 1313079"/>
                  <a:gd name="connsiteX965" fmla="*/ 556717 w 1525082"/>
                  <a:gd name="connsiteY965" fmla="*/ 276376 h 1313079"/>
                  <a:gd name="connsiteX966" fmla="*/ 560392 w 1525082"/>
                  <a:gd name="connsiteY966" fmla="*/ 274393 h 1313079"/>
                  <a:gd name="connsiteX967" fmla="*/ 564213 w 1525082"/>
                  <a:gd name="connsiteY967" fmla="*/ 271152 h 1313079"/>
                  <a:gd name="connsiteX968" fmla="*/ 567889 w 1525082"/>
                  <a:gd name="connsiteY968" fmla="*/ 267936 h 1313079"/>
                  <a:gd name="connsiteX969" fmla="*/ 571541 w 1525082"/>
                  <a:gd name="connsiteY969" fmla="*/ 264599 h 1313079"/>
                  <a:gd name="connsiteX970" fmla="*/ 575264 w 1525082"/>
                  <a:gd name="connsiteY970" fmla="*/ 261842 h 1313079"/>
                  <a:gd name="connsiteX971" fmla="*/ 578964 w 1525082"/>
                  <a:gd name="connsiteY971" fmla="*/ 259013 h 1313079"/>
                  <a:gd name="connsiteX972" fmla="*/ 582664 w 1525082"/>
                  <a:gd name="connsiteY972" fmla="*/ 256111 h 1313079"/>
                  <a:gd name="connsiteX973" fmla="*/ 589532 w 1525082"/>
                  <a:gd name="connsiteY973" fmla="*/ 254999 h 1313079"/>
                  <a:gd name="connsiteX974" fmla="*/ 592724 w 1525082"/>
                  <a:gd name="connsiteY974" fmla="*/ 252024 h 1313079"/>
                  <a:gd name="connsiteX975" fmla="*/ 597294 w 1525082"/>
                  <a:gd name="connsiteY975" fmla="*/ 250694 h 1313079"/>
                  <a:gd name="connsiteX976" fmla="*/ 602300 w 1525082"/>
                  <a:gd name="connsiteY976" fmla="*/ 250912 h 1313079"/>
                  <a:gd name="connsiteX977" fmla="*/ 609555 w 1525082"/>
                  <a:gd name="connsiteY977" fmla="*/ 251928 h 1313079"/>
                  <a:gd name="connsiteX978" fmla="*/ 614004 w 1525082"/>
                  <a:gd name="connsiteY978" fmla="*/ 253814 h 1313079"/>
                  <a:gd name="connsiteX979" fmla="*/ 617849 w 1525082"/>
                  <a:gd name="connsiteY979" fmla="*/ 248953 h 1313079"/>
                  <a:gd name="connsiteX980" fmla="*/ 616567 w 1525082"/>
                  <a:gd name="connsiteY980" fmla="*/ 244673 h 1313079"/>
                  <a:gd name="connsiteX981" fmla="*/ 612238 w 1525082"/>
                  <a:gd name="connsiteY981" fmla="*/ 243440 h 1313079"/>
                  <a:gd name="connsiteX982" fmla="*/ 605419 w 1525082"/>
                  <a:gd name="connsiteY982" fmla="*/ 243391 h 1313079"/>
                  <a:gd name="connsiteX983" fmla="*/ 600317 w 1525082"/>
                  <a:gd name="connsiteY983" fmla="*/ 243754 h 1313079"/>
                  <a:gd name="connsiteX984" fmla="*/ 596762 w 1525082"/>
                  <a:gd name="connsiteY984" fmla="*/ 241529 h 1313079"/>
                  <a:gd name="connsiteX985" fmla="*/ 600365 w 1525082"/>
                  <a:gd name="connsiteY985" fmla="*/ 238676 h 1313079"/>
                  <a:gd name="connsiteX986" fmla="*/ 604839 w 1525082"/>
                  <a:gd name="connsiteY986" fmla="*/ 238603 h 1313079"/>
                  <a:gd name="connsiteX987" fmla="*/ 608974 w 1525082"/>
                  <a:gd name="connsiteY987" fmla="*/ 239402 h 1313079"/>
                  <a:gd name="connsiteX988" fmla="*/ 613061 w 1525082"/>
                  <a:gd name="connsiteY988" fmla="*/ 240296 h 1313079"/>
                  <a:gd name="connsiteX989" fmla="*/ 611005 w 1525082"/>
                  <a:gd name="connsiteY989" fmla="*/ 235967 h 1313079"/>
                  <a:gd name="connsiteX990" fmla="*/ 609216 w 1525082"/>
                  <a:gd name="connsiteY990" fmla="*/ 231252 h 1313079"/>
                  <a:gd name="connsiteX991" fmla="*/ 615310 w 1525082"/>
                  <a:gd name="connsiteY991" fmla="*/ 225570 h 1313079"/>
                  <a:gd name="connsiteX992" fmla="*/ 612384 w 1525082"/>
                  <a:gd name="connsiteY992" fmla="*/ 222353 h 1313079"/>
                  <a:gd name="connsiteX993" fmla="*/ 611029 w 1525082"/>
                  <a:gd name="connsiteY993" fmla="*/ 226464 h 1313079"/>
                  <a:gd name="connsiteX994" fmla="*/ 609506 w 1525082"/>
                  <a:gd name="connsiteY994" fmla="*/ 221603 h 1313079"/>
                  <a:gd name="connsiteX995" fmla="*/ 613037 w 1525082"/>
                  <a:gd name="connsiteY995" fmla="*/ 218726 h 1313079"/>
                  <a:gd name="connsiteX996" fmla="*/ 617921 w 1525082"/>
                  <a:gd name="connsiteY996" fmla="*/ 217493 h 1313079"/>
                  <a:gd name="connsiteX997" fmla="*/ 621403 w 1525082"/>
                  <a:gd name="connsiteY997" fmla="*/ 219983 h 1313079"/>
                  <a:gd name="connsiteX998" fmla="*/ 625829 w 1525082"/>
                  <a:gd name="connsiteY998" fmla="*/ 219427 h 1313079"/>
                  <a:gd name="connsiteX999" fmla="*/ 624402 w 1525082"/>
                  <a:gd name="connsiteY999" fmla="*/ 215074 h 1313079"/>
                  <a:gd name="connsiteX1000" fmla="*/ 625442 w 1525082"/>
                  <a:gd name="connsiteY1000" fmla="*/ 210262 h 1313079"/>
                  <a:gd name="connsiteX1001" fmla="*/ 629553 w 1525082"/>
                  <a:gd name="connsiteY1001" fmla="*/ 209440 h 1313079"/>
                  <a:gd name="connsiteX1002" fmla="*/ 634026 w 1525082"/>
                  <a:gd name="connsiteY1002" fmla="*/ 212874 h 1313079"/>
                  <a:gd name="connsiteX1003" fmla="*/ 638113 w 1525082"/>
                  <a:gd name="connsiteY1003" fmla="*/ 211689 h 1313079"/>
                  <a:gd name="connsiteX1004" fmla="*/ 635453 w 1525082"/>
                  <a:gd name="connsiteY1004" fmla="*/ 207844 h 1313079"/>
                  <a:gd name="connsiteX1005" fmla="*/ 640241 w 1525082"/>
                  <a:gd name="connsiteY1005" fmla="*/ 210286 h 1313079"/>
                  <a:gd name="connsiteX1006" fmla="*/ 642297 w 1525082"/>
                  <a:gd name="connsiteY1006" fmla="*/ 214300 h 1313079"/>
                  <a:gd name="connsiteX1007" fmla="*/ 646819 w 1525082"/>
                  <a:gd name="connsiteY1007" fmla="*/ 213890 h 1313079"/>
                  <a:gd name="connsiteX1008" fmla="*/ 649914 w 1525082"/>
                  <a:gd name="connsiteY1008" fmla="*/ 210456 h 1313079"/>
                  <a:gd name="connsiteX1009" fmla="*/ 653735 w 1525082"/>
                  <a:gd name="connsiteY1009" fmla="*/ 208690 h 1313079"/>
                  <a:gd name="connsiteX1010" fmla="*/ 658958 w 1525082"/>
                  <a:gd name="connsiteY1010" fmla="*/ 208449 h 1313079"/>
                  <a:gd name="connsiteX1011" fmla="*/ 665463 w 1525082"/>
                  <a:gd name="connsiteY1011" fmla="*/ 205402 h 1313079"/>
                  <a:gd name="connsiteX1012" fmla="*/ 669743 w 1525082"/>
                  <a:gd name="connsiteY1012" fmla="*/ 204410 h 1313079"/>
                  <a:gd name="connsiteX1013" fmla="*/ 673878 w 1525082"/>
                  <a:gd name="connsiteY1013" fmla="*/ 205160 h 1313079"/>
                  <a:gd name="connsiteX1014" fmla="*/ 676973 w 1525082"/>
                  <a:gd name="connsiteY1014" fmla="*/ 208497 h 1313079"/>
                  <a:gd name="connsiteX1015" fmla="*/ 682366 w 1525082"/>
                  <a:gd name="connsiteY1015" fmla="*/ 210987 h 1313079"/>
                  <a:gd name="connsiteX1016" fmla="*/ 686816 w 1525082"/>
                  <a:gd name="connsiteY1016" fmla="*/ 214300 h 1313079"/>
                  <a:gd name="connsiteX1017" fmla="*/ 691241 w 1525082"/>
                  <a:gd name="connsiteY1017" fmla="*/ 217130 h 1313079"/>
                  <a:gd name="connsiteX1018" fmla="*/ 695352 w 1525082"/>
                  <a:gd name="connsiteY1018" fmla="*/ 218799 h 1313079"/>
                  <a:gd name="connsiteX1019" fmla="*/ 699729 w 1525082"/>
                  <a:gd name="connsiteY1019" fmla="*/ 220176 h 1313079"/>
                  <a:gd name="connsiteX1020" fmla="*/ 704033 w 1525082"/>
                  <a:gd name="connsiteY1020" fmla="*/ 222208 h 1313079"/>
                  <a:gd name="connsiteX1021" fmla="*/ 708362 w 1525082"/>
                  <a:gd name="connsiteY1021" fmla="*/ 225255 h 1313079"/>
                  <a:gd name="connsiteX1022" fmla="*/ 712618 w 1525082"/>
                  <a:gd name="connsiteY1022" fmla="*/ 225787 h 1313079"/>
                  <a:gd name="connsiteX1023" fmla="*/ 717502 w 1525082"/>
                  <a:gd name="connsiteY1023" fmla="*/ 225594 h 1313079"/>
                  <a:gd name="connsiteX1024" fmla="*/ 720985 w 1525082"/>
                  <a:gd name="connsiteY1024" fmla="*/ 227939 h 1313079"/>
                  <a:gd name="connsiteX1025" fmla="*/ 725313 w 1525082"/>
                  <a:gd name="connsiteY1025" fmla="*/ 229970 h 1313079"/>
                  <a:gd name="connsiteX1026" fmla="*/ 729714 w 1525082"/>
                  <a:gd name="connsiteY1026" fmla="*/ 232679 h 1313079"/>
                  <a:gd name="connsiteX1027" fmla="*/ 733970 w 1525082"/>
                  <a:gd name="connsiteY1027" fmla="*/ 234226 h 1313079"/>
                  <a:gd name="connsiteX1028" fmla="*/ 738396 w 1525082"/>
                  <a:gd name="connsiteY1028" fmla="*/ 237032 h 1313079"/>
                  <a:gd name="connsiteX1029" fmla="*/ 742797 w 1525082"/>
                  <a:gd name="connsiteY1029" fmla="*/ 239643 h 1313079"/>
                  <a:gd name="connsiteX1030" fmla="*/ 747560 w 1525082"/>
                  <a:gd name="connsiteY1030" fmla="*/ 245108 h 1313079"/>
                  <a:gd name="connsiteX1031" fmla="*/ 750196 w 1525082"/>
                  <a:gd name="connsiteY1031" fmla="*/ 249752 h 1313079"/>
                  <a:gd name="connsiteX1032" fmla="*/ 756339 w 1525082"/>
                  <a:gd name="connsiteY1032" fmla="*/ 253887 h 1313079"/>
                  <a:gd name="connsiteX1033" fmla="*/ 757427 w 1525082"/>
                  <a:gd name="connsiteY1033" fmla="*/ 258287 h 1313079"/>
                  <a:gd name="connsiteX1034" fmla="*/ 758080 w 1525082"/>
                  <a:gd name="connsiteY1034" fmla="*/ 263608 h 1313079"/>
                  <a:gd name="connsiteX1035" fmla="*/ 762698 w 1525082"/>
                  <a:gd name="connsiteY1035" fmla="*/ 267694 h 1313079"/>
                  <a:gd name="connsiteX1036" fmla="*/ 766761 w 1525082"/>
                  <a:gd name="connsiteY1036" fmla="*/ 271854 h 1313079"/>
                  <a:gd name="connsiteX1037" fmla="*/ 771646 w 1525082"/>
                  <a:gd name="connsiteY1037" fmla="*/ 273691 h 1313079"/>
                  <a:gd name="connsiteX1038" fmla="*/ 776023 w 1525082"/>
                  <a:gd name="connsiteY1038" fmla="*/ 273764 h 1313079"/>
                  <a:gd name="connsiteX1039" fmla="*/ 779166 w 1525082"/>
                  <a:gd name="connsiteY1039" fmla="*/ 278407 h 1313079"/>
                  <a:gd name="connsiteX1040" fmla="*/ 784100 w 1525082"/>
                  <a:gd name="connsiteY1040" fmla="*/ 280559 h 1313079"/>
                  <a:gd name="connsiteX1041" fmla="*/ 788791 w 1525082"/>
                  <a:gd name="connsiteY1041" fmla="*/ 280317 h 1313079"/>
                  <a:gd name="connsiteX1042" fmla="*/ 793410 w 1525082"/>
                  <a:gd name="connsiteY1042" fmla="*/ 284331 h 1313079"/>
                  <a:gd name="connsiteX1043" fmla="*/ 794981 w 1525082"/>
                  <a:gd name="connsiteY1043" fmla="*/ 290280 h 1313079"/>
                  <a:gd name="connsiteX1044" fmla="*/ 796215 w 1525082"/>
                  <a:gd name="connsiteY1044" fmla="*/ 294681 h 1313079"/>
                  <a:gd name="connsiteX1045" fmla="*/ 796312 w 1525082"/>
                  <a:gd name="connsiteY1045" fmla="*/ 300727 h 1313079"/>
                  <a:gd name="connsiteX1046" fmla="*/ 797206 w 1525082"/>
                  <a:gd name="connsiteY1046" fmla="*/ 305297 h 1313079"/>
                  <a:gd name="connsiteX1047" fmla="*/ 798875 w 1525082"/>
                  <a:gd name="connsiteY1047" fmla="*/ 309746 h 1313079"/>
                  <a:gd name="connsiteX1048" fmla="*/ 802260 w 1525082"/>
                  <a:gd name="connsiteY1048" fmla="*/ 313398 h 1313079"/>
                  <a:gd name="connsiteX1049" fmla="*/ 807072 w 1525082"/>
                  <a:gd name="connsiteY1049" fmla="*/ 315551 h 1313079"/>
                  <a:gd name="connsiteX1050" fmla="*/ 812489 w 1525082"/>
                  <a:gd name="connsiteY1050" fmla="*/ 319758 h 1313079"/>
                  <a:gd name="connsiteX1051" fmla="*/ 817253 w 1525082"/>
                  <a:gd name="connsiteY1051" fmla="*/ 321354 h 1313079"/>
                  <a:gd name="connsiteX1052" fmla="*/ 819889 w 1525082"/>
                  <a:gd name="connsiteY1052" fmla="*/ 325683 h 1313079"/>
                  <a:gd name="connsiteX1053" fmla="*/ 824604 w 1525082"/>
                  <a:gd name="connsiteY1053" fmla="*/ 325997 h 1313079"/>
                  <a:gd name="connsiteX1054" fmla="*/ 830312 w 1525082"/>
                  <a:gd name="connsiteY1054" fmla="*/ 326625 h 1313079"/>
                  <a:gd name="connsiteX1055" fmla="*/ 834156 w 1525082"/>
                  <a:gd name="connsiteY1055" fmla="*/ 328439 h 1313079"/>
                  <a:gd name="connsiteX1056" fmla="*/ 836574 w 1525082"/>
                  <a:gd name="connsiteY1056" fmla="*/ 332333 h 1313079"/>
                  <a:gd name="connsiteX1057" fmla="*/ 839645 w 1525082"/>
                  <a:gd name="connsiteY1057" fmla="*/ 337072 h 1313079"/>
                  <a:gd name="connsiteX1058" fmla="*/ 842692 w 1525082"/>
                  <a:gd name="connsiteY1058" fmla="*/ 341328 h 1313079"/>
                  <a:gd name="connsiteX1059" fmla="*/ 845715 w 1525082"/>
                  <a:gd name="connsiteY1059" fmla="*/ 345608 h 1313079"/>
                  <a:gd name="connsiteX1060" fmla="*/ 846223 w 1525082"/>
                  <a:gd name="connsiteY1060" fmla="*/ 350227 h 1313079"/>
                  <a:gd name="connsiteX1061" fmla="*/ 848254 w 1525082"/>
                  <a:gd name="connsiteY1061" fmla="*/ 354507 h 1313079"/>
                  <a:gd name="connsiteX1062" fmla="*/ 856041 w 1525082"/>
                  <a:gd name="connsiteY1062" fmla="*/ 355305 h 1313079"/>
                  <a:gd name="connsiteX1063" fmla="*/ 860297 w 1525082"/>
                  <a:gd name="connsiteY1063" fmla="*/ 356587 h 1313079"/>
                  <a:gd name="connsiteX1064" fmla="*/ 864577 w 1525082"/>
                  <a:gd name="connsiteY1064" fmla="*/ 357893 h 1313079"/>
                  <a:gd name="connsiteX1065" fmla="*/ 865230 w 1525082"/>
                  <a:gd name="connsiteY1065" fmla="*/ 362633 h 1313079"/>
                  <a:gd name="connsiteX1066" fmla="*/ 864553 w 1525082"/>
                  <a:gd name="connsiteY1066" fmla="*/ 367493 h 1313079"/>
                  <a:gd name="connsiteX1067" fmla="*/ 866463 w 1525082"/>
                  <a:gd name="connsiteY1067" fmla="*/ 371725 h 1313079"/>
                  <a:gd name="connsiteX1068" fmla="*/ 869510 w 1525082"/>
                  <a:gd name="connsiteY1068" fmla="*/ 376972 h 1313079"/>
                  <a:gd name="connsiteX1069" fmla="*/ 870356 w 1525082"/>
                  <a:gd name="connsiteY1069" fmla="*/ 382292 h 1313079"/>
                  <a:gd name="connsiteX1070" fmla="*/ 873452 w 1525082"/>
                  <a:gd name="connsiteY1070" fmla="*/ 385557 h 1313079"/>
                  <a:gd name="connsiteX1071" fmla="*/ 877224 w 1525082"/>
                  <a:gd name="connsiteY1071" fmla="*/ 383453 h 1313079"/>
                  <a:gd name="connsiteX1072" fmla="*/ 879376 w 1525082"/>
                  <a:gd name="connsiteY1072" fmla="*/ 379415 h 1313079"/>
                  <a:gd name="connsiteX1073" fmla="*/ 881940 w 1525082"/>
                  <a:gd name="connsiteY1073" fmla="*/ 373732 h 1313079"/>
                  <a:gd name="connsiteX1074" fmla="*/ 886026 w 1525082"/>
                  <a:gd name="connsiteY1074" fmla="*/ 374578 h 1313079"/>
                  <a:gd name="connsiteX1075" fmla="*/ 891419 w 1525082"/>
                  <a:gd name="connsiteY1075" fmla="*/ 374361 h 1313079"/>
                  <a:gd name="connsiteX1076" fmla="*/ 897464 w 1525082"/>
                  <a:gd name="connsiteY1076" fmla="*/ 372983 h 1313079"/>
                  <a:gd name="connsiteX1077" fmla="*/ 903655 w 1525082"/>
                  <a:gd name="connsiteY1077" fmla="*/ 373998 h 1313079"/>
                  <a:gd name="connsiteX1078" fmla="*/ 909604 w 1525082"/>
                  <a:gd name="connsiteY1078" fmla="*/ 372451 h 1313079"/>
                  <a:gd name="connsiteX1079" fmla="*/ 915673 w 1525082"/>
                  <a:gd name="connsiteY1079" fmla="*/ 372063 h 1313079"/>
                  <a:gd name="connsiteX1080" fmla="*/ 918285 w 1525082"/>
                  <a:gd name="connsiteY1080" fmla="*/ 377771 h 1313079"/>
                  <a:gd name="connsiteX1081" fmla="*/ 921139 w 1525082"/>
                  <a:gd name="connsiteY1081" fmla="*/ 381785 h 1313079"/>
                  <a:gd name="connsiteX1082" fmla="*/ 917439 w 1525082"/>
                  <a:gd name="connsiteY1082" fmla="*/ 384590 h 1313079"/>
                  <a:gd name="connsiteX1083" fmla="*/ 918140 w 1525082"/>
                  <a:gd name="connsiteY1083" fmla="*/ 389571 h 1313079"/>
                  <a:gd name="connsiteX1084" fmla="*/ 925202 w 1525082"/>
                  <a:gd name="connsiteY1084" fmla="*/ 388774 h 1313079"/>
                  <a:gd name="connsiteX1085" fmla="*/ 929868 w 1525082"/>
                  <a:gd name="connsiteY1085" fmla="*/ 392812 h 1313079"/>
                  <a:gd name="connsiteX1086" fmla="*/ 930304 w 1525082"/>
                  <a:gd name="connsiteY1086" fmla="*/ 399510 h 1313079"/>
                  <a:gd name="connsiteX1087" fmla="*/ 930570 w 1525082"/>
                  <a:gd name="connsiteY1087" fmla="*/ 404153 h 1313079"/>
                  <a:gd name="connsiteX1088" fmla="*/ 935527 w 1525082"/>
                  <a:gd name="connsiteY1088" fmla="*/ 404588 h 1313079"/>
                  <a:gd name="connsiteX1089" fmla="*/ 935261 w 1525082"/>
                  <a:gd name="connsiteY1089" fmla="*/ 409062 h 1313079"/>
                  <a:gd name="connsiteX1090" fmla="*/ 938308 w 1525082"/>
                  <a:gd name="connsiteY1090" fmla="*/ 412447 h 1313079"/>
                  <a:gd name="connsiteX1091" fmla="*/ 942032 w 1525082"/>
                  <a:gd name="connsiteY1091" fmla="*/ 416607 h 1313079"/>
                  <a:gd name="connsiteX1092" fmla="*/ 946240 w 1525082"/>
                  <a:gd name="connsiteY1092" fmla="*/ 418154 h 1313079"/>
                  <a:gd name="connsiteX1093" fmla="*/ 949455 w 1525082"/>
                  <a:gd name="connsiteY1093" fmla="*/ 422894 h 1313079"/>
                  <a:gd name="connsiteX1094" fmla="*/ 946409 w 1525082"/>
                  <a:gd name="connsiteY1094" fmla="*/ 428915 h 1313079"/>
                  <a:gd name="connsiteX1095" fmla="*/ 940750 w 1525082"/>
                  <a:gd name="connsiteY1095" fmla="*/ 433679 h 1313079"/>
                  <a:gd name="connsiteX1096" fmla="*/ 942612 w 1525082"/>
                  <a:gd name="connsiteY1096" fmla="*/ 439942 h 1313079"/>
                  <a:gd name="connsiteX1097" fmla="*/ 944764 w 1525082"/>
                  <a:gd name="connsiteY1097" fmla="*/ 444319 h 1313079"/>
                  <a:gd name="connsiteX1098" fmla="*/ 949141 w 1525082"/>
                  <a:gd name="connsiteY1098" fmla="*/ 445141 h 1313079"/>
                  <a:gd name="connsiteX1099" fmla="*/ 948392 w 1525082"/>
                  <a:gd name="connsiteY1099" fmla="*/ 449300 h 1313079"/>
                  <a:gd name="connsiteX1100" fmla="*/ 949311 w 1525082"/>
                  <a:gd name="connsiteY1100" fmla="*/ 454983 h 1313079"/>
                  <a:gd name="connsiteX1101" fmla="*/ 949190 w 1525082"/>
                  <a:gd name="connsiteY1101" fmla="*/ 462407 h 1313079"/>
                  <a:gd name="connsiteX1102" fmla="*/ 953373 w 1525082"/>
                  <a:gd name="connsiteY1102" fmla="*/ 464850 h 1313079"/>
                  <a:gd name="connsiteX1103" fmla="*/ 958935 w 1525082"/>
                  <a:gd name="connsiteY1103" fmla="*/ 463906 h 1313079"/>
                  <a:gd name="connsiteX1104" fmla="*/ 959854 w 1525082"/>
                  <a:gd name="connsiteY1104" fmla="*/ 470267 h 1313079"/>
                  <a:gd name="connsiteX1105" fmla="*/ 959491 w 1525082"/>
                  <a:gd name="connsiteY1105" fmla="*/ 475006 h 1313079"/>
                  <a:gd name="connsiteX1106" fmla="*/ 960966 w 1525082"/>
                  <a:gd name="connsiteY1106" fmla="*/ 479480 h 1313079"/>
                  <a:gd name="connsiteX1107" fmla="*/ 961063 w 1525082"/>
                  <a:gd name="connsiteY1107" fmla="*/ 484147 h 1313079"/>
                  <a:gd name="connsiteX1108" fmla="*/ 964158 w 1525082"/>
                  <a:gd name="connsiteY1108" fmla="*/ 488137 h 1313079"/>
                  <a:gd name="connsiteX1109" fmla="*/ 963578 w 1525082"/>
                  <a:gd name="connsiteY1109" fmla="*/ 493143 h 1313079"/>
                  <a:gd name="connsiteX1110" fmla="*/ 963167 w 1525082"/>
                  <a:gd name="connsiteY1110" fmla="*/ 497882 h 1313079"/>
                  <a:gd name="connsiteX1111" fmla="*/ 961789 w 1525082"/>
                  <a:gd name="connsiteY1111" fmla="*/ 502743 h 1313079"/>
                  <a:gd name="connsiteX1112" fmla="*/ 962006 w 1525082"/>
                  <a:gd name="connsiteY1112" fmla="*/ 507410 h 1313079"/>
                  <a:gd name="connsiteX1113" fmla="*/ 962756 w 1525082"/>
                  <a:gd name="connsiteY1113" fmla="*/ 511980 h 1313079"/>
                  <a:gd name="connsiteX1114" fmla="*/ 963240 w 1525082"/>
                  <a:gd name="connsiteY1114" fmla="*/ 516575 h 1313079"/>
                  <a:gd name="connsiteX1115" fmla="*/ 962973 w 1525082"/>
                  <a:gd name="connsiteY1115" fmla="*/ 520976 h 1313079"/>
                  <a:gd name="connsiteX1116" fmla="*/ 959249 w 1525082"/>
                  <a:gd name="connsiteY1116" fmla="*/ 526514 h 1313079"/>
                  <a:gd name="connsiteX1117" fmla="*/ 958669 w 1525082"/>
                  <a:gd name="connsiteY1117" fmla="*/ 531253 h 1313079"/>
                  <a:gd name="connsiteX1118" fmla="*/ 958548 w 1525082"/>
                  <a:gd name="connsiteY1118" fmla="*/ 535945 h 1313079"/>
                  <a:gd name="connsiteX1119" fmla="*/ 957968 w 1525082"/>
                  <a:gd name="connsiteY1119" fmla="*/ 540297 h 1313079"/>
                  <a:gd name="connsiteX1120" fmla="*/ 955622 w 1525082"/>
                  <a:gd name="connsiteY1120" fmla="*/ 545061 h 1313079"/>
                  <a:gd name="connsiteX1121" fmla="*/ 956058 w 1525082"/>
                  <a:gd name="connsiteY1121" fmla="*/ 550333 h 1313079"/>
                  <a:gd name="connsiteX1122" fmla="*/ 954969 w 1525082"/>
                  <a:gd name="connsiteY1122" fmla="*/ 554758 h 1313079"/>
                  <a:gd name="connsiteX1123" fmla="*/ 954268 w 1525082"/>
                  <a:gd name="connsiteY1123" fmla="*/ 559352 h 1313079"/>
                  <a:gd name="connsiteX1124" fmla="*/ 953881 w 1525082"/>
                  <a:gd name="connsiteY1124" fmla="*/ 564673 h 1313079"/>
                  <a:gd name="connsiteX1125" fmla="*/ 952358 w 1525082"/>
                  <a:gd name="connsiteY1125" fmla="*/ 569558 h 1313079"/>
                  <a:gd name="connsiteX1126" fmla="*/ 948150 w 1525082"/>
                  <a:gd name="connsiteY1126" fmla="*/ 574805 h 1313079"/>
                  <a:gd name="connsiteX1127" fmla="*/ 948392 w 1525082"/>
                  <a:gd name="connsiteY1127" fmla="*/ 579448 h 1313079"/>
                  <a:gd name="connsiteX1128" fmla="*/ 950665 w 1525082"/>
                  <a:gd name="connsiteY1128" fmla="*/ 583801 h 1313079"/>
                  <a:gd name="connsiteX1129" fmla="*/ 952599 w 1525082"/>
                  <a:gd name="connsiteY1129" fmla="*/ 587501 h 1313079"/>
                  <a:gd name="connsiteX1130" fmla="*/ 953155 w 1525082"/>
                  <a:gd name="connsiteY1130" fmla="*/ 592796 h 1313079"/>
                  <a:gd name="connsiteX1131" fmla="*/ 953591 w 1525082"/>
                  <a:gd name="connsiteY1131" fmla="*/ 597101 h 1313079"/>
                  <a:gd name="connsiteX1132" fmla="*/ 953301 w 1525082"/>
                  <a:gd name="connsiteY1132" fmla="*/ 606798 h 1313079"/>
                  <a:gd name="connsiteX1133" fmla="*/ 953276 w 1525082"/>
                  <a:gd name="connsiteY1133" fmla="*/ 611392 h 1313079"/>
                  <a:gd name="connsiteX1134" fmla="*/ 953252 w 1525082"/>
                  <a:gd name="connsiteY1134" fmla="*/ 616156 h 1313079"/>
                  <a:gd name="connsiteX1135" fmla="*/ 952914 w 1525082"/>
                  <a:gd name="connsiteY1135" fmla="*/ 620872 h 1313079"/>
                  <a:gd name="connsiteX1136" fmla="*/ 952478 w 1525082"/>
                  <a:gd name="connsiteY1136" fmla="*/ 625321 h 1313079"/>
                  <a:gd name="connsiteX1137" fmla="*/ 950496 w 1525082"/>
                  <a:gd name="connsiteY1137" fmla="*/ 630545 h 1313079"/>
                  <a:gd name="connsiteX1138" fmla="*/ 949359 w 1525082"/>
                  <a:gd name="connsiteY1138" fmla="*/ 635381 h 1313079"/>
                  <a:gd name="connsiteX1139" fmla="*/ 947981 w 1525082"/>
                  <a:gd name="connsiteY1139" fmla="*/ 640242 h 1313079"/>
                  <a:gd name="connsiteX1140" fmla="*/ 948682 w 1525082"/>
                  <a:gd name="connsiteY1140" fmla="*/ 644812 h 1313079"/>
                  <a:gd name="connsiteX1141" fmla="*/ 950979 w 1525082"/>
                  <a:gd name="connsiteY1141" fmla="*/ 649165 h 1313079"/>
                  <a:gd name="connsiteX1142" fmla="*/ 955453 w 1525082"/>
                  <a:gd name="connsiteY1142" fmla="*/ 649818 h 1313079"/>
                  <a:gd name="connsiteX1143" fmla="*/ 959177 w 1525082"/>
                  <a:gd name="connsiteY1143" fmla="*/ 653686 h 1313079"/>
                  <a:gd name="connsiteX1144" fmla="*/ 963240 w 1525082"/>
                  <a:gd name="connsiteY1144" fmla="*/ 655428 h 1313079"/>
                  <a:gd name="connsiteX1145" fmla="*/ 966190 w 1525082"/>
                  <a:gd name="connsiteY1145" fmla="*/ 648318 h 1313079"/>
                  <a:gd name="connsiteX1146" fmla="*/ 966238 w 1525082"/>
                  <a:gd name="connsiteY1146" fmla="*/ 656371 h 1313079"/>
                  <a:gd name="connsiteX1147" fmla="*/ 969309 w 1525082"/>
                  <a:gd name="connsiteY1147" fmla="*/ 660603 h 1313079"/>
                  <a:gd name="connsiteX1148" fmla="*/ 971993 w 1525082"/>
                  <a:gd name="connsiteY1148" fmla="*/ 664810 h 1313079"/>
                  <a:gd name="connsiteX1149" fmla="*/ 976152 w 1525082"/>
                  <a:gd name="connsiteY1149" fmla="*/ 667785 h 1313079"/>
                  <a:gd name="connsiteX1150" fmla="*/ 980675 w 1525082"/>
                  <a:gd name="connsiteY1150" fmla="*/ 666261 h 1313079"/>
                  <a:gd name="connsiteX1151" fmla="*/ 981134 w 1525082"/>
                  <a:gd name="connsiteY1151" fmla="*/ 672016 h 1313079"/>
                  <a:gd name="connsiteX1152" fmla="*/ 986962 w 1525082"/>
                  <a:gd name="connsiteY1152" fmla="*/ 673250 h 1313079"/>
                  <a:gd name="connsiteX1153" fmla="*/ 990807 w 1525082"/>
                  <a:gd name="connsiteY1153" fmla="*/ 671001 h 1313079"/>
                  <a:gd name="connsiteX1154" fmla="*/ 992620 w 1525082"/>
                  <a:gd name="connsiteY1154" fmla="*/ 667132 h 1313079"/>
                  <a:gd name="connsiteX1155" fmla="*/ 991629 w 1525082"/>
                  <a:gd name="connsiteY1155" fmla="*/ 662126 h 1313079"/>
                  <a:gd name="connsiteX1156" fmla="*/ 991581 w 1525082"/>
                  <a:gd name="connsiteY1156" fmla="*/ 657483 h 1313079"/>
                  <a:gd name="connsiteX1157" fmla="*/ 993443 w 1525082"/>
                  <a:gd name="connsiteY1157" fmla="*/ 652526 h 1313079"/>
                  <a:gd name="connsiteX1158" fmla="*/ 996030 w 1525082"/>
                  <a:gd name="connsiteY1158" fmla="*/ 648947 h 1313079"/>
                  <a:gd name="connsiteX1159" fmla="*/ 992620 w 1525082"/>
                  <a:gd name="connsiteY1159" fmla="*/ 643313 h 1313079"/>
                  <a:gd name="connsiteX1160" fmla="*/ 993999 w 1525082"/>
                  <a:gd name="connsiteY1160" fmla="*/ 638452 h 1313079"/>
                  <a:gd name="connsiteX1161" fmla="*/ 989912 w 1525082"/>
                  <a:gd name="connsiteY1161" fmla="*/ 635333 h 1313079"/>
                  <a:gd name="connsiteX1162" fmla="*/ 985414 w 1525082"/>
                  <a:gd name="connsiteY1162" fmla="*/ 632866 h 1313079"/>
                  <a:gd name="connsiteX1163" fmla="*/ 980989 w 1525082"/>
                  <a:gd name="connsiteY1163" fmla="*/ 630980 h 1313079"/>
                  <a:gd name="connsiteX1164" fmla="*/ 976540 w 1525082"/>
                  <a:gd name="connsiteY1164" fmla="*/ 629045 h 1313079"/>
                  <a:gd name="connsiteX1165" fmla="*/ 972114 w 1525082"/>
                  <a:gd name="connsiteY1165" fmla="*/ 627086 h 1313079"/>
                  <a:gd name="connsiteX1166" fmla="*/ 968608 w 1525082"/>
                  <a:gd name="connsiteY1166" fmla="*/ 623242 h 1313079"/>
                  <a:gd name="connsiteX1167" fmla="*/ 970978 w 1525082"/>
                  <a:gd name="connsiteY1167" fmla="*/ 619131 h 1313079"/>
                  <a:gd name="connsiteX1168" fmla="*/ 974315 w 1525082"/>
                  <a:gd name="connsiteY1168" fmla="*/ 613351 h 1313079"/>
                  <a:gd name="connsiteX1169" fmla="*/ 973734 w 1525082"/>
                  <a:gd name="connsiteY1169" fmla="*/ 609168 h 1313079"/>
                  <a:gd name="connsiteX1170" fmla="*/ 971679 w 1525082"/>
                  <a:gd name="connsiteY1170" fmla="*/ 605105 h 1313079"/>
                  <a:gd name="connsiteX1171" fmla="*/ 977555 w 1525082"/>
                  <a:gd name="connsiteY1171" fmla="*/ 608079 h 1313079"/>
                  <a:gd name="connsiteX1172" fmla="*/ 984423 w 1525082"/>
                  <a:gd name="connsiteY1172" fmla="*/ 607596 h 1313079"/>
                  <a:gd name="connsiteX1173" fmla="*/ 987687 w 1525082"/>
                  <a:gd name="connsiteY1173" fmla="*/ 611319 h 1313079"/>
                  <a:gd name="connsiteX1174" fmla="*/ 991025 w 1525082"/>
                  <a:gd name="connsiteY1174" fmla="*/ 613810 h 1313079"/>
                  <a:gd name="connsiteX1175" fmla="*/ 995257 w 1525082"/>
                  <a:gd name="connsiteY1175" fmla="*/ 614270 h 1313079"/>
                  <a:gd name="connsiteX1176" fmla="*/ 999464 w 1525082"/>
                  <a:gd name="connsiteY1176" fmla="*/ 614729 h 1313079"/>
                  <a:gd name="connsiteX1177" fmla="*/ 1000649 w 1525082"/>
                  <a:gd name="connsiteY1177" fmla="*/ 618816 h 1313079"/>
                  <a:gd name="connsiteX1178" fmla="*/ 1004034 w 1525082"/>
                  <a:gd name="connsiteY1178" fmla="*/ 622008 h 1313079"/>
                  <a:gd name="connsiteX1179" fmla="*/ 1003986 w 1525082"/>
                  <a:gd name="connsiteY1179" fmla="*/ 627691 h 1313079"/>
                  <a:gd name="connsiteX1180" fmla="*/ 1004905 w 1525082"/>
                  <a:gd name="connsiteY1180" fmla="*/ 632213 h 1313079"/>
                  <a:gd name="connsiteX1181" fmla="*/ 1004083 w 1525082"/>
                  <a:gd name="connsiteY1181" fmla="*/ 637001 h 1313079"/>
                  <a:gd name="connsiteX1182" fmla="*/ 1006042 w 1525082"/>
                  <a:gd name="connsiteY1182" fmla="*/ 641402 h 1313079"/>
                  <a:gd name="connsiteX1183" fmla="*/ 1011845 w 1525082"/>
                  <a:gd name="connsiteY1183" fmla="*/ 643119 h 1313079"/>
                  <a:gd name="connsiteX1184" fmla="*/ 1016101 w 1525082"/>
                  <a:gd name="connsiteY1184" fmla="*/ 643627 h 1313079"/>
                  <a:gd name="connsiteX1185" fmla="*/ 1018882 w 1525082"/>
                  <a:gd name="connsiteY1185" fmla="*/ 639564 h 1313079"/>
                  <a:gd name="connsiteX1186" fmla="*/ 1014989 w 1525082"/>
                  <a:gd name="connsiteY1186" fmla="*/ 636010 h 1313079"/>
                  <a:gd name="connsiteX1187" fmla="*/ 1015134 w 1525082"/>
                  <a:gd name="connsiteY1187" fmla="*/ 630762 h 1313079"/>
                  <a:gd name="connsiteX1188" fmla="*/ 1013199 w 1525082"/>
                  <a:gd name="connsiteY1188" fmla="*/ 626361 h 1313079"/>
                  <a:gd name="connsiteX1189" fmla="*/ 1016633 w 1525082"/>
                  <a:gd name="connsiteY1189" fmla="*/ 618381 h 1313079"/>
                  <a:gd name="connsiteX1190" fmla="*/ 1017625 w 1525082"/>
                  <a:gd name="connsiteY1190" fmla="*/ 624112 h 1313079"/>
                  <a:gd name="connsiteX1191" fmla="*/ 1023356 w 1525082"/>
                  <a:gd name="connsiteY1191" fmla="*/ 624813 h 1313079"/>
                  <a:gd name="connsiteX1192" fmla="*/ 1028893 w 1525082"/>
                  <a:gd name="connsiteY1192" fmla="*/ 628779 h 1313079"/>
                  <a:gd name="connsiteX1193" fmla="*/ 1031650 w 1525082"/>
                  <a:gd name="connsiteY1193" fmla="*/ 633060 h 1313079"/>
                  <a:gd name="connsiteX1194" fmla="*/ 1033585 w 1525082"/>
                  <a:gd name="connsiteY1194" fmla="*/ 637460 h 1313079"/>
                  <a:gd name="connsiteX1195" fmla="*/ 1032642 w 1525082"/>
                  <a:gd name="connsiteY1195" fmla="*/ 642272 h 1313079"/>
                  <a:gd name="connsiteX1196" fmla="*/ 1029643 w 1525082"/>
                  <a:gd name="connsiteY1196" fmla="*/ 647375 h 1313079"/>
                  <a:gd name="connsiteX1197" fmla="*/ 1027346 w 1525082"/>
                  <a:gd name="connsiteY1197" fmla="*/ 652381 h 1313079"/>
                  <a:gd name="connsiteX1198" fmla="*/ 1022243 w 1525082"/>
                  <a:gd name="connsiteY1198" fmla="*/ 657362 h 1313079"/>
                  <a:gd name="connsiteX1199" fmla="*/ 1019898 w 1525082"/>
                  <a:gd name="connsiteY1199" fmla="*/ 662779 h 1313079"/>
                  <a:gd name="connsiteX1200" fmla="*/ 1017746 w 1525082"/>
                  <a:gd name="connsiteY1200" fmla="*/ 667760 h 1313079"/>
                  <a:gd name="connsiteX1201" fmla="*/ 1014433 w 1525082"/>
                  <a:gd name="connsiteY1201" fmla="*/ 671122 h 1313079"/>
                  <a:gd name="connsiteX1202" fmla="*/ 1012305 w 1525082"/>
                  <a:gd name="connsiteY1202" fmla="*/ 675498 h 1313079"/>
                  <a:gd name="connsiteX1203" fmla="*/ 1009089 w 1525082"/>
                  <a:gd name="connsiteY1203" fmla="*/ 682124 h 1313079"/>
                  <a:gd name="connsiteX1204" fmla="*/ 1007057 w 1525082"/>
                  <a:gd name="connsiteY1204" fmla="*/ 687952 h 1313079"/>
                  <a:gd name="connsiteX1205" fmla="*/ 1005703 w 1525082"/>
                  <a:gd name="connsiteY1205" fmla="*/ 692329 h 1313079"/>
                  <a:gd name="connsiteX1206" fmla="*/ 1003309 w 1525082"/>
                  <a:gd name="connsiteY1206" fmla="*/ 696223 h 1313079"/>
                  <a:gd name="connsiteX1207" fmla="*/ 1003333 w 1525082"/>
                  <a:gd name="connsiteY1207" fmla="*/ 700430 h 1313079"/>
                  <a:gd name="connsiteX1208" fmla="*/ 1003357 w 1525082"/>
                  <a:gd name="connsiteY1208" fmla="*/ 707153 h 1313079"/>
                  <a:gd name="connsiteX1209" fmla="*/ 996272 w 1525082"/>
                  <a:gd name="connsiteY1209" fmla="*/ 709619 h 1313079"/>
                  <a:gd name="connsiteX1210" fmla="*/ 992282 w 1525082"/>
                  <a:gd name="connsiteY1210" fmla="*/ 710998 h 1313079"/>
                  <a:gd name="connsiteX1211" fmla="*/ 988316 w 1525082"/>
                  <a:gd name="connsiteY1211" fmla="*/ 712449 h 1313079"/>
                  <a:gd name="connsiteX1212" fmla="*/ 988340 w 1525082"/>
                  <a:gd name="connsiteY1212" fmla="*/ 718301 h 1313079"/>
                  <a:gd name="connsiteX1213" fmla="*/ 993031 w 1525082"/>
                  <a:gd name="connsiteY1213" fmla="*/ 716269 h 1313079"/>
                  <a:gd name="connsiteX1214" fmla="*/ 997868 w 1525082"/>
                  <a:gd name="connsiteY1214" fmla="*/ 721735 h 1313079"/>
                  <a:gd name="connsiteX1215" fmla="*/ 989525 w 1525082"/>
                  <a:gd name="connsiteY1215" fmla="*/ 721033 h 1313079"/>
                  <a:gd name="connsiteX1216" fmla="*/ 994192 w 1525082"/>
                  <a:gd name="connsiteY1216" fmla="*/ 724491 h 1313079"/>
                  <a:gd name="connsiteX1217" fmla="*/ 997699 w 1525082"/>
                  <a:gd name="connsiteY1217" fmla="*/ 726837 h 1313079"/>
                  <a:gd name="connsiteX1218" fmla="*/ 1003188 w 1525082"/>
                  <a:gd name="connsiteY1218" fmla="*/ 728941 h 1313079"/>
                  <a:gd name="connsiteX1219" fmla="*/ 1007541 w 1525082"/>
                  <a:gd name="connsiteY1219" fmla="*/ 730005 h 1313079"/>
                  <a:gd name="connsiteX1220" fmla="*/ 1012184 w 1525082"/>
                  <a:gd name="connsiteY1220" fmla="*/ 733245 h 1313079"/>
                  <a:gd name="connsiteX1221" fmla="*/ 1015328 w 1525082"/>
                  <a:gd name="connsiteY1221" fmla="*/ 738130 h 1313079"/>
                  <a:gd name="connsiteX1222" fmla="*/ 1017334 w 1525082"/>
                  <a:gd name="connsiteY1222" fmla="*/ 742507 h 1313079"/>
                  <a:gd name="connsiteX1223" fmla="*/ 1019100 w 1525082"/>
                  <a:gd name="connsiteY1223" fmla="*/ 746908 h 1313079"/>
                  <a:gd name="connsiteX1224" fmla="*/ 1020357 w 1525082"/>
                  <a:gd name="connsiteY1224" fmla="*/ 751406 h 1313079"/>
                  <a:gd name="connsiteX1225" fmla="*/ 1021518 w 1525082"/>
                  <a:gd name="connsiteY1225" fmla="*/ 755903 h 1313079"/>
                  <a:gd name="connsiteX1226" fmla="*/ 1022606 w 1525082"/>
                  <a:gd name="connsiteY1226" fmla="*/ 760402 h 1313079"/>
                  <a:gd name="connsiteX1227" fmla="*/ 1026548 w 1525082"/>
                  <a:gd name="connsiteY1227" fmla="*/ 764512 h 1313079"/>
                  <a:gd name="connsiteX1228" fmla="*/ 1029619 w 1525082"/>
                  <a:gd name="connsiteY1228" fmla="*/ 767390 h 1313079"/>
                  <a:gd name="connsiteX1229" fmla="*/ 1032521 w 1525082"/>
                  <a:gd name="connsiteY1229" fmla="*/ 772976 h 1313079"/>
                  <a:gd name="connsiteX1230" fmla="*/ 1034020 w 1525082"/>
                  <a:gd name="connsiteY1230" fmla="*/ 777426 h 1313079"/>
                  <a:gd name="connsiteX1231" fmla="*/ 1037043 w 1525082"/>
                  <a:gd name="connsiteY1231" fmla="*/ 781658 h 1313079"/>
                  <a:gd name="connsiteX1232" fmla="*/ 1039316 w 1525082"/>
                  <a:gd name="connsiteY1232" fmla="*/ 786010 h 1313079"/>
                  <a:gd name="connsiteX1233" fmla="*/ 1040815 w 1525082"/>
                  <a:gd name="connsiteY1233" fmla="*/ 790387 h 1313079"/>
                  <a:gd name="connsiteX1234" fmla="*/ 1043040 w 1525082"/>
                  <a:gd name="connsiteY1234" fmla="*/ 794788 h 1313079"/>
                  <a:gd name="connsiteX1235" fmla="*/ 1045240 w 1525082"/>
                  <a:gd name="connsiteY1235" fmla="*/ 799141 h 1313079"/>
                  <a:gd name="connsiteX1236" fmla="*/ 1047392 w 1525082"/>
                  <a:gd name="connsiteY1236" fmla="*/ 803397 h 1313079"/>
                  <a:gd name="connsiteX1237" fmla="*/ 1051286 w 1525082"/>
                  <a:gd name="connsiteY1237" fmla="*/ 807605 h 1313079"/>
                  <a:gd name="connsiteX1238" fmla="*/ 1055180 w 1525082"/>
                  <a:gd name="connsiteY1238" fmla="*/ 811716 h 1313079"/>
                  <a:gd name="connsiteX1239" fmla="*/ 1058347 w 1525082"/>
                  <a:gd name="connsiteY1239" fmla="*/ 815899 h 1313079"/>
                  <a:gd name="connsiteX1240" fmla="*/ 1061491 w 1525082"/>
                  <a:gd name="connsiteY1240" fmla="*/ 820107 h 1313079"/>
                  <a:gd name="connsiteX1241" fmla="*/ 1064634 w 1525082"/>
                  <a:gd name="connsiteY1241" fmla="*/ 824314 h 1313079"/>
                  <a:gd name="connsiteX1242" fmla="*/ 1067706 w 1525082"/>
                  <a:gd name="connsiteY1242" fmla="*/ 828425 h 1313079"/>
                  <a:gd name="connsiteX1243" fmla="*/ 1071260 w 1525082"/>
                  <a:gd name="connsiteY1243" fmla="*/ 832681 h 1313079"/>
                  <a:gd name="connsiteX1244" fmla="*/ 1074718 w 1525082"/>
                  <a:gd name="connsiteY1244" fmla="*/ 836840 h 1313079"/>
                  <a:gd name="connsiteX1245" fmla="*/ 1078056 w 1525082"/>
                  <a:gd name="connsiteY1245" fmla="*/ 840806 h 1313079"/>
                  <a:gd name="connsiteX1246" fmla="*/ 1081755 w 1525082"/>
                  <a:gd name="connsiteY1246" fmla="*/ 845159 h 1313079"/>
                  <a:gd name="connsiteX1247" fmla="*/ 1085286 w 1525082"/>
                  <a:gd name="connsiteY1247" fmla="*/ 849294 h 1313079"/>
                  <a:gd name="connsiteX1248" fmla="*/ 1087462 w 1525082"/>
                  <a:gd name="connsiteY1248" fmla="*/ 853647 h 1313079"/>
                  <a:gd name="connsiteX1249" fmla="*/ 1089179 w 1525082"/>
                  <a:gd name="connsiteY1249" fmla="*/ 858048 h 1313079"/>
                  <a:gd name="connsiteX1250" fmla="*/ 1090074 w 1525082"/>
                  <a:gd name="connsiteY1250" fmla="*/ 862594 h 1313079"/>
                  <a:gd name="connsiteX1251" fmla="*/ 1091573 w 1525082"/>
                  <a:gd name="connsiteY1251" fmla="*/ 857710 h 1313079"/>
                  <a:gd name="connsiteX1252" fmla="*/ 1097014 w 1525082"/>
                  <a:gd name="connsiteY1252" fmla="*/ 855219 h 1313079"/>
                  <a:gd name="connsiteX1253" fmla="*/ 1101077 w 1525082"/>
                  <a:gd name="connsiteY1253" fmla="*/ 854082 h 1313079"/>
                  <a:gd name="connsiteX1254" fmla="*/ 1105115 w 1525082"/>
                  <a:gd name="connsiteY1254" fmla="*/ 852752 h 1313079"/>
                  <a:gd name="connsiteX1255" fmla="*/ 1109033 w 1525082"/>
                  <a:gd name="connsiteY1255" fmla="*/ 850745 h 1313079"/>
                  <a:gd name="connsiteX1256" fmla="*/ 1109081 w 1525082"/>
                  <a:gd name="connsiteY1256" fmla="*/ 845837 h 1313079"/>
                  <a:gd name="connsiteX1257" fmla="*/ 1108210 w 1525082"/>
                  <a:gd name="connsiteY1257" fmla="*/ 841290 h 1313079"/>
                  <a:gd name="connsiteX1258" fmla="*/ 1107364 w 1525082"/>
                  <a:gd name="connsiteY1258" fmla="*/ 836744 h 1313079"/>
                  <a:gd name="connsiteX1259" fmla="*/ 1105841 w 1525082"/>
                  <a:gd name="connsiteY1259" fmla="*/ 832319 h 1313079"/>
                  <a:gd name="connsiteX1260" fmla="*/ 1103615 w 1525082"/>
                  <a:gd name="connsiteY1260" fmla="*/ 827990 h 1313079"/>
                  <a:gd name="connsiteX1261" fmla="*/ 1101391 w 1525082"/>
                  <a:gd name="connsiteY1261" fmla="*/ 823637 h 1313079"/>
                  <a:gd name="connsiteX1262" fmla="*/ 1099166 w 1525082"/>
                  <a:gd name="connsiteY1262" fmla="*/ 819308 h 1313079"/>
                  <a:gd name="connsiteX1263" fmla="*/ 1091452 w 1525082"/>
                  <a:gd name="connsiteY1263" fmla="*/ 817035 h 1313079"/>
                  <a:gd name="connsiteX1264" fmla="*/ 1095128 w 1525082"/>
                  <a:gd name="connsiteY1264" fmla="*/ 813360 h 1313079"/>
                  <a:gd name="connsiteX1265" fmla="*/ 1098852 w 1525082"/>
                  <a:gd name="connsiteY1265" fmla="*/ 815319 h 1313079"/>
                  <a:gd name="connsiteX1266" fmla="*/ 1103495 w 1525082"/>
                  <a:gd name="connsiteY1266" fmla="*/ 818680 h 1313079"/>
                  <a:gd name="connsiteX1267" fmla="*/ 1107267 w 1525082"/>
                  <a:gd name="connsiteY1267" fmla="*/ 821413 h 1313079"/>
                  <a:gd name="connsiteX1268" fmla="*/ 1111547 w 1525082"/>
                  <a:gd name="connsiteY1268" fmla="*/ 813215 h 1313079"/>
                  <a:gd name="connsiteX1269" fmla="*/ 1121365 w 1525082"/>
                  <a:gd name="connsiteY1269" fmla="*/ 811764 h 1313079"/>
                  <a:gd name="connsiteX1270" fmla="*/ 1127822 w 1525082"/>
                  <a:gd name="connsiteY1270" fmla="*/ 806589 h 1313079"/>
                  <a:gd name="connsiteX1271" fmla="*/ 1128692 w 1525082"/>
                  <a:gd name="connsiteY1271" fmla="*/ 811933 h 1313079"/>
                  <a:gd name="connsiteX1272" fmla="*/ 1124847 w 1525082"/>
                  <a:gd name="connsiteY1272" fmla="*/ 814980 h 1313079"/>
                  <a:gd name="connsiteX1273" fmla="*/ 1120882 w 1525082"/>
                  <a:gd name="connsiteY1273" fmla="*/ 816697 h 1313079"/>
                  <a:gd name="connsiteX1274" fmla="*/ 1116868 w 1525082"/>
                  <a:gd name="connsiteY1274" fmla="*/ 818051 h 1313079"/>
                  <a:gd name="connsiteX1275" fmla="*/ 1117206 w 1525082"/>
                  <a:gd name="connsiteY1275" fmla="*/ 826757 h 1313079"/>
                  <a:gd name="connsiteX1276" fmla="*/ 1122526 w 1525082"/>
                  <a:gd name="connsiteY1276" fmla="*/ 827748 h 1313079"/>
                  <a:gd name="connsiteX1277" fmla="*/ 1123662 w 1525082"/>
                  <a:gd name="connsiteY1277" fmla="*/ 834350 h 1313079"/>
                  <a:gd name="connsiteX1278" fmla="*/ 1123421 w 1525082"/>
                  <a:gd name="connsiteY1278" fmla="*/ 839041 h 1313079"/>
                  <a:gd name="connsiteX1279" fmla="*/ 1124533 w 1525082"/>
                  <a:gd name="connsiteY1279" fmla="*/ 843539 h 1313079"/>
                  <a:gd name="connsiteX1280" fmla="*/ 1126468 w 1525082"/>
                  <a:gd name="connsiteY1280" fmla="*/ 847916 h 1313079"/>
                  <a:gd name="connsiteX1281" fmla="*/ 1126444 w 1525082"/>
                  <a:gd name="connsiteY1281" fmla="*/ 852583 h 1313079"/>
                  <a:gd name="connsiteX1282" fmla="*/ 1125718 w 1525082"/>
                  <a:gd name="connsiteY1282" fmla="*/ 857371 h 1313079"/>
                  <a:gd name="connsiteX1283" fmla="*/ 1124122 w 1525082"/>
                  <a:gd name="connsiteY1283" fmla="*/ 862256 h 1313079"/>
                  <a:gd name="connsiteX1284" fmla="*/ 1123421 w 1525082"/>
                  <a:gd name="connsiteY1284" fmla="*/ 867020 h 1313079"/>
                  <a:gd name="connsiteX1285" fmla="*/ 1122985 w 1525082"/>
                  <a:gd name="connsiteY1285" fmla="*/ 871735 h 1313079"/>
                  <a:gd name="connsiteX1286" fmla="*/ 1118874 w 1525082"/>
                  <a:gd name="connsiteY1286" fmla="*/ 867697 h 1313079"/>
                  <a:gd name="connsiteX1287" fmla="*/ 1115392 w 1525082"/>
                  <a:gd name="connsiteY1287" fmla="*/ 865351 h 1313079"/>
                  <a:gd name="connsiteX1288" fmla="*/ 1111039 w 1525082"/>
                  <a:gd name="connsiteY1288" fmla="*/ 864529 h 1313079"/>
                  <a:gd name="connsiteX1289" fmla="*/ 1106808 w 1525082"/>
                  <a:gd name="connsiteY1289" fmla="*/ 864360 h 1313079"/>
                  <a:gd name="connsiteX1290" fmla="*/ 1103156 w 1525082"/>
                  <a:gd name="connsiteY1290" fmla="*/ 868325 h 1313079"/>
                  <a:gd name="connsiteX1291" fmla="*/ 1099312 w 1525082"/>
                  <a:gd name="connsiteY1291" fmla="*/ 870816 h 1313079"/>
                  <a:gd name="connsiteX1292" fmla="*/ 1094959 w 1525082"/>
                  <a:gd name="connsiteY1292" fmla="*/ 869946 h 1313079"/>
                  <a:gd name="connsiteX1293" fmla="*/ 1092951 w 1525082"/>
                  <a:gd name="connsiteY1293" fmla="*/ 874975 h 1313079"/>
                  <a:gd name="connsiteX1294" fmla="*/ 1096361 w 1525082"/>
                  <a:gd name="connsiteY1294" fmla="*/ 879570 h 1313079"/>
                  <a:gd name="connsiteX1295" fmla="*/ 1099965 w 1525082"/>
                  <a:gd name="connsiteY1295" fmla="*/ 884431 h 1313079"/>
                  <a:gd name="connsiteX1296" fmla="*/ 1102141 w 1525082"/>
                  <a:gd name="connsiteY1296" fmla="*/ 888784 h 1313079"/>
                  <a:gd name="connsiteX1297" fmla="*/ 1102286 w 1525082"/>
                  <a:gd name="connsiteY1297" fmla="*/ 893402 h 1313079"/>
                  <a:gd name="connsiteX1298" fmla="*/ 1107340 w 1525082"/>
                  <a:gd name="connsiteY1298" fmla="*/ 896812 h 1313079"/>
                  <a:gd name="connsiteX1299" fmla="*/ 1109129 w 1525082"/>
                  <a:gd name="connsiteY1299" fmla="*/ 901721 h 1313079"/>
                  <a:gd name="connsiteX1300" fmla="*/ 1110750 w 1525082"/>
                  <a:gd name="connsiteY1300" fmla="*/ 906146 h 1313079"/>
                  <a:gd name="connsiteX1301" fmla="*/ 1112345 w 1525082"/>
                  <a:gd name="connsiteY1301" fmla="*/ 910571 h 1313079"/>
                  <a:gd name="connsiteX1302" fmla="*/ 1113893 w 1525082"/>
                  <a:gd name="connsiteY1302" fmla="*/ 914803 h 1313079"/>
                  <a:gd name="connsiteX1303" fmla="*/ 1118778 w 1525082"/>
                  <a:gd name="connsiteY1303" fmla="*/ 917101 h 1313079"/>
                  <a:gd name="connsiteX1304" fmla="*/ 1123324 w 1525082"/>
                  <a:gd name="connsiteY1304" fmla="*/ 919228 h 1313079"/>
                  <a:gd name="connsiteX1305" fmla="*/ 1127870 w 1525082"/>
                  <a:gd name="connsiteY1305" fmla="*/ 921357 h 1313079"/>
                  <a:gd name="connsiteX1306" fmla="*/ 1132416 w 1525082"/>
                  <a:gd name="connsiteY1306" fmla="*/ 923509 h 1313079"/>
                  <a:gd name="connsiteX1307" fmla="*/ 1136552 w 1525082"/>
                  <a:gd name="connsiteY1307" fmla="*/ 922759 h 1313079"/>
                  <a:gd name="connsiteX1308" fmla="*/ 1140372 w 1525082"/>
                  <a:gd name="connsiteY1308" fmla="*/ 919906 h 1313079"/>
                  <a:gd name="connsiteX1309" fmla="*/ 1144193 w 1525082"/>
                  <a:gd name="connsiteY1309" fmla="*/ 917052 h 1313079"/>
                  <a:gd name="connsiteX1310" fmla="*/ 1146273 w 1525082"/>
                  <a:gd name="connsiteY1310" fmla="*/ 912046 h 1313079"/>
                  <a:gd name="connsiteX1311" fmla="*/ 1150553 w 1525082"/>
                  <a:gd name="connsiteY1311" fmla="*/ 909894 h 1313079"/>
                  <a:gd name="connsiteX1312" fmla="*/ 1156332 w 1525082"/>
                  <a:gd name="connsiteY1312" fmla="*/ 913231 h 1313079"/>
                  <a:gd name="connsiteX1313" fmla="*/ 1160927 w 1525082"/>
                  <a:gd name="connsiteY1313" fmla="*/ 915674 h 1313079"/>
                  <a:gd name="connsiteX1314" fmla="*/ 1165449 w 1525082"/>
                  <a:gd name="connsiteY1314" fmla="*/ 917560 h 1313079"/>
                  <a:gd name="connsiteX1315" fmla="*/ 1169584 w 1525082"/>
                  <a:gd name="connsiteY1315" fmla="*/ 920752 h 1313079"/>
                  <a:gd name="connsiteX1316" fmla="*/ 1173550 w 1525082"/>
                  <a:gd name="connsiteY1316" fmla="*/ 924815 h 1313079"/>
                  <a:gd name="connsiteX1317" fmla="*/ 1177032 w 1525082"/>
                  <a:gd name="connsiteY1317" fmla="*/ 928950 h 1313079"/>
                  <a:gd name="connsiteX1318" fmla="*/ 1179281 w 1525082"/>
                  <a:gd name="connsiteY1318" fmla="*/ 933254 h 1313079"/>
                  <a:gd name="connsiteX1319" fmla="*/ 1181554 w 1525082"/>
                  <a:gd name="connsiteY1319" fmla="*/ 937583 h 1313079"/>
                  <a:gd name="connsiteX1320" fmla="*/ 1183803 w 1525082"/>
                  <a:gd name="connsiteY1320" fmla="*/ 941887 h 1313079"/>
                  <a:gd name="connsiteX1321" fmla="*/ 1185689 w 1525082"/>
                  <a:gd name="connsiteY1321" fmla="*/ 946264 h 1313079"/>
                  <a:gd name="connsiteX1322" fmla="*/ 1187020 w 1525082"/>
                  <a:gd name="connsiteY1322" fmla="*/ 950738 h 1313079"/>
                  <a:gd name="connsiteX1323" fmla="*/ 1188373 w 1525082"/>
                  <a:gd name="connsiteY1323" fmla="*/ 955187 h 1313079"/>
                  <a:gd name="connsiteX1324" fmla="*/ 1189728 w 1525082"/>
                  <a:gd name="connsiteY1324" fmla="*/ 959636 h 1313079"/>
                  <a:gd name="connsiteX1325" fmla="*/ 1191009 w 1525082"/>
                  <a:gd name="connsiteY1325" fmla="*/ 963868 h 1313079"/>
                  <a:gd name="connsiteX1326" fmla="*/ 1195265 w 1525082"/>
                  <a:gd name="connsiteY1326" fmla="*/ 977410 h 1313079"/>
                  <a:gd name="connsiteX1327" fmla="*/ 1196668 w 1525082"/>
                  <a:gd name="connsiteY1327" fmla="*/ 981860 h 1313079"/>
                  <a:gd name="connsiteX1328" fmla="*/ 1198458 w 1525082"/>
                  <a:gd name="connsiteY1328" fmla="*/ 986261 h 1313079"/>
                  <a:gd name="connsiteX1329" fmla="*/ 1201214 w 1525082"/>
                  <a:gd name="connsiteY1329" fmla="*/ 990492 h 1313079"/>
                  <a:gd name="connsiteX1330" fmla="*/ 1203995 w 1525082"/>
                  <a:gd name="connsiteY1330" fmla="*/ 994724 h 1313079"/>
                  <a:gd name="connsiteX1331" fmla="*/ 1206752 w 1525082"/>
                  <a:gd name="connsiteY1331" fmla="*/ 998956 h 1313079"/>
                  <a:gd name="connsiteX1332" fmla="*/ 1209532 w 1525082"/>
                  <a:gd name="connsiteY1332" fmla="*/ 1003188 h 1313079"/>
                  <a:gd name="connsiteX1333" fmla="*/ 1210355 w 1525082"/>
                  <a:gd name="connsiteY1333" fmla="*/ 1007710 h 1313079"/>
                  <a:gd name="connsiteX1334" fmla="*/ 1211588 w 1525082"/>
                  <a:gd name="connsiteY1334" fmla="*/ 1012184 h 1313079"/>
                  <a:gd name="connsiteX1335" fmla="*/ 1215844 w 1525082"/>
                  <a:gd name="connsiteY1335" fmla="*/ 1015303 h 1313079"/>
                  <a:gd name="connsiteX1336" fmla="*/ 1219157 w 1525082"/>
                  <a:gd name="connsiteY1336" fmla="*/ 1020212 h 1313079"/>
                  <a:gd name="connsiteX1337" fmla="*/ 1222107 w 1525082"/>
                  <a:gd name="connsiteY1337" fmla="*/ 1024565 h 1313079"/>
                  <a:gd name="connsiteX1338" fmla="*/ 1224670 w 1525082"/>
                  <a:gd name="connsiteY1338" fmla="*/ 1028338 h 1313079"/>
                  <a:gd name="connsiteX1339" fmla="*/ 1227452 w 1525082"/>
                  <a:gd name="connsiteY1339" fmla="*/ 1032448 h 1313079"/>
                  <a:gd name="connsiteX1340" fmla="*/ 1229144 w 1525082"/>
                  <a:gd name="connsiteY1340" fmla="*/ 1028144 h 1313079"/>
                  <a:gd name="connsiteX1341" fmla="*/ 1230039 w 1525082"/>
                  <a:gd name="connsiteY1341" fmla="*/ 1023356 h 1313079"/>
                  <a:gd name="connsiteX1342" fmla="*/ 1236229 w 1525082"/>
                  <a:gd name="connsiteY1342" fmla="*/ 1018762 h 1313079"/>
                  <a:gd name="connsiteX1343" fmla="*/ 1240582 w 1525082"/>
                  <a:gd name="connsiteY1343" fmla="*/ 1020720 h 1313079"/>
                  <a:gd name="connsiteX1344" fmla="*/ 1245152 w 1525082"/>
                  <a:gd name="connsiteY1344" fmla="*/ 1022800 h 1313079"/>
                  <a:gd name="connsiteX1345" fmla="*/ 1249723 w 1525082"/>
                  <a:gd name="connsiteY1345" fmla="*/ 1024686 h 1313079"/>
                  <a:gd name="connsiteX1346" fmla="*/ 1254269 w 1525082"/>
                  <a:gd name="connsiteY1346" fmla="*/ 1026548 h 1313079"/>
                  <a:gd name="connsiteX1347" fmla="*/ 1258549 w 1525082"/>
                  <a:gd name="connsiteY1347" fmla="*/ 1028313 h 1313079"/>
                  <a:gd name="connsiteX1348" fmla="*/ 1263410 w 1525082"/>
                  <a:gd name="connsiteY1348" fmla="*/ 1030344 h 1313079"/>
                  <a:gd name="connsiteX1349" fmla="*/ 1267981 w 1525082"/>
                  <a:gd name="connsiteY1349" fmla="*/ 1032400 h 1313079"/>
                  <a:gd name="connsiteX1350" fmla="*/ 1272575 w 1525082"/>
                  <a:gd name="connsiteY1350" fmla="*/ 1034431 h 1313079"/>
                  <a:gd name="connsiteX1351" fmla="*/ 1277169 w 1525082"/>
                  <a:gd name="connsiteY1351" fmla="*/ 1036487 h 1313079"/>
                  <a:gd name="connsiteX1352" fmla="*/ 1281667 w 1525082"/>
                  <a:gd name="connsiteY1352" fmla="*/ 1038010 h 1313079"/>
                  <a:gd name="connsiteX1353" fmla="*/ 1286093 w 1525082"/>
                  <a:gd name="connsiteY1353" fmla="*/ 1039002 h 1313079"/>
                  <a:gd name="connsiteX1354" fmla="*/ 1290518 w 1525082"/>
                  <a:gd name="connsiteY1354" fmla="*/ 1046643 h 1313079"/>
                  <a:gd name="connsiteX1355" fmla="*/ 1292912 w 1525082"/>
                  <a:gd name="connsiteY1355" fmla="*/ 1050923 h 1313079"/>
                  <a:gd name="connsiteX1356" fmla="*/ 1294967 w 1525082"/>
                  <a:gd name="connsiteY1356" fmla="*/ 1054575 h 1313079"/>
                  <a:gd name="connsiteX1357" fmla="*/ 1297144 w 1525082"/>
                  <a:gd name="connsiteY1357" fmla="*/ 1050246 h 1313079"/>
                  <a:gd name="connsiteX1358" fmla="*/ 1301496 w 1525082"/>
                  <a:gd name="connsiteY1358" fmla="*/ 1049569 h 1313079"/>
                  <a:gd name="connsiteX1359" fmla="*/ 1306043 w 1525082"/>
                  <a:gd name="connsiteY1359" fmla="*/ 1051335 h 1313079"/>
                  <a:gd name="connsiteX1360" fmla="*/ 1310009 w 1525082"/>
                  <a:gd name="connsiteY1360" fmla="*/ 1055082 h 1313079"/>
                  <a:gd name="connsiteX1361" fmla="*/ 1315039 w 1525082"/>
                  <a:gd name="connsiteY1361" fmla="*/ 1059871 h 1313079"/>
                  <a:gd name="connsiteX1362" fmla="*/ 1320310 w 1525082"/>
                  <a:gd name="connsiteY1362" fmla="*/ 1069906 h 1313079"/>
                  <a:gd name="connsiteX1363" fmla="*/ 1322390 w 1525082"/>
                  <a:gd name="connsiteY1363" fmla="*/ 1074235 h 1313079"/>
                  <a:gd name="connsiteX1364" fmla="*/ 1326331 w 1525082"/>
                  <a:gd name="connsiteY1364" fmla="*/ 1077282 h 1313079"/>
                  <a:gd name="connsiteX1365" fmla="*/ 1330636 w 1525082"/>
                  <a:gd name="connsiteY1365" fmla="*/ 1079482 h 1313079"/>
                  <a:gd name="connsiteX1366" fmla="*/ 1328460 w 1525082"/>
                  <a:gd name="connsiteY1366" fmla="*/ 1086374 h 1313079"/>
                  <a:gd name="connsiteX1367" fmla="*/ 1332692 w 1525082"/>
                  <a:gd name="connsiteY1367" fmla="*/ 1090509 h 1313079"/>
                  <a:gd name="connsiteX1368" fmla="*/ 1336415 w 1525082"/>
                  <a:gd name="connsiteY1368" fmla="*/ 1094185 h 1313079"/>
                  <a:gd name="connsiteX1369" fmla="*/ 1339221 w 1525082"/>
                  <a:gd name="connsiteY1369" fmla="*/ 1099481 h 1313079"/>
                  <a:gd name="connsiteX1370" fmla="*/ 1341155 w 1525082"/>
                  <a:gd name="connsiteY1370" fmla="*/ 1103834 h 1313079"/>
                  <a:gd name="connsiteX1371" fmla="*/ 1342461 w 1525082"/>
                  <a:gd name="connsiteY1371" fmla="*/ 1108283 h 1313079"/>
                  <a:gd name="connsiteX1372" fmla="*/ 1348918 w 1525082"/>
                  <a:gd name="connsiteY1372" fmla="*/ 1111693 h 1313079"/>
                  <a:gd name="connsiteX1373" fmla="*/ 1350538 w 1525082"/>
                  <a:gd name="connsiteY1373" fmla="*/ 1116311 h 1313079"/>
                  <a:gd name="connsiteX1374" fmla="*/ 1347176 w 1525082"/>
                  <a:gd name="connsiteY1374" fmla="*/ 1119673 h 1313079"/>
                  <a:gd name="connsiteX1375" fmla="*/ 1346620 w 1525082"/>
                  <a:gd name="connsiteY1375" fmla="*/ 1124388 h 1313079"/>
                  <a:gd name="connsiteX1376" fmla="*/ 1345798 w 1525082"/>
                  <a:gd name="connsiteY1376" fmla="*/ 1130990 h 1313079"/>
                  <a:gd name="connsiteX1377" fmla="*/ 1345242 w 1525082"/>
                  <a:gd name="connsiteY1377" fmla="*/ 1135729 h 1313079"/>
                  <a:gd name="connsiteX1378" fmla="*/ 1344661 w 1525082"/>
                  <a:gd name="connsiteY1378" fmla="*/ 1140469 h 1313079"/>
                  <a:gd name="connsiteX1379" fmla="*/ 1345532 w 1525082"/>
                  <a:gd name="connsiteY1379" fmla="*/ 1144967 h 1313079"/>
                  <a:gd name="connsiteX1380" fmla="*/ 1348144 w 1525082"/>
                  <a:gd name="connsiteY1380" fmla="*/ 1149223 h 1313079"/>
                  <a:gd name="connsiteX1381" fmla="*/ 1350755 w 1525082"/>
                  <a:gd name="connsiteY1381" fmla="*/ 1153455 h 1313079"/>
                  <a:gd name="connsiteX1382" fmla="*/ 1354237 w 1525082"/>
                  <a:gd name="connsiteY1382" fmla="*/ 1157542 h 1313079"/>
                  <a:gd name="connsiteX1383" fmla="*/ 1359678 w 1525082"/>
                  <a:gd name="connsiteY1383" fmla="*/ 1160468 h 1313079"/>
                  <a:gd name="connsiteX1384" fmla="*/ 1364587 w 1525082"/>
                  <a:gd name="connsiteY1384" fmla="*/ 1164990 h 1313079"/>
                  <a:gd name="connsiteX1385" fmla="*/ 1369786 w 1525082"/>
                  <a:gd name="connsiteY1385" fmla="*/ 1162088 h 1313079"/>
                  <a:gd name="connsiteX1386" fmla="*/ 1373777 w 1525082"/>
                  <a:gd name="connsiteY1386" fmla="*/ 1160081 h 1313079"/>
                  <a:gd name="connsiteX1387" fmla="*/ 1378081 w 1525082"/>
                  <a:gd name="connsiteY1387" fmla="*/ 1160081 h 1313079"/>
                  <a:gd name="connsiteX1388" fmla="*/ 1382337 w 1525082"/>
                  <a:gd name="connsiteY1388" fmla="*/ 1159694 h 1313079"/>
                  <a:gd name="connsiteX1389" fmla="*/ 1386424 w 1525082"/>
                  <a:gd name="connsiteY1389" fmla="*/ 1158243 h 1313079"/>
                  <a:gd name="connsiteX1390" fmla="*/ 1390486 w 1525082"/>
                  <a:gd name="connsiteY1390" fmla="*/ 1156792 h 1313079"/>
                  <a:gd name="connsiteX1391" fmla="*/ 1394573 w 1525082"/>
                  <a:gd name="connsiteY1391" fmla="*/ 1155341 h 1313079"/>
                  <a:gd name="connsiteX1392" fmla="*/ 1398635 w 1525082"/>
                  <a:gd name="connsiteY1392" fmla="*/ 1153890 h 1313079"/>
                  <a:gd name="connsiteX1393" fmla="*/ 1399240 w 1525082"/>
                  <a:gd name="connsiteY1393" fmla="*/ 1149658 h 1313079"/>
                  <a:gd name="connsiteX1394" fmla="*/ 1405794 w 1525082"/>
                  <a:gd name="connsiteY1394" fmla="*/ 1145330 h 1313079"/>
                  <a:gd name="connsiteX1395" fmla="*/ 1410339 w 1525082"/>
                  <a:gd name="connsiteY1395" fmla="*/ 1146152 h 1313079"/>
                  <a:gd name="connsiteX1396" fmla="*/ 1414741 w 1525082"/>
                  <a:gd name="connsiteY1396" fmla="*/ 1146732 h 1313079"/>
                  <a:gd name="connsiteX1397" fmla="*/ 1427509 w 1525082"/>
                  <a:gd name="connsiteY1397" fmla="*/ 1145765 h 1313079"/>
                  <a:gd name="connsiteX1398" fmla="*/ 1435295 w 1525082"/>
                  <a:gd name="connsiteY1398" fmla="*/ 1144604 h 1313079"/>
                  <a:gd name="connsiteX1399" fmla="*/ 1439697 w 1525082"/>
                  <a:gd name="connsiteY1399" fmla="*/ 1141170 h 1313079"/>
                  <a:gd name="connsiteX1400" fmla="*/ 1443517 w 1525082"/>
                  <a:gd name="connsiteY1400" fmla="*/ 1138172 h 1313079"/>
                  <a:gd name="connsiteX1401" fmla="*/ 1447435 w 1525082"/>
                  <a:gd name="connsiteY1401" fmla="*/ 1135875 h 1313079"/>
                  <a:gd name="connsiteX1402" fmla="*/ 1451449 w 1525082"/>
                  <a:gd name="connsiteY1402" fmla="*/ 1134037 h 1313079"/>
                  <a:gd name="connsiteX1403" fmla="*/ 1455463 w 1525082"/>
                  <a:gd name="connsiteY1403" fmla="*/ 1132199 h 1313079"/>
                  <a:gd name="connsiteX1404" fmla="*/ 1459477 w 1525082"/>
                  <a:gd name="connsiteY1404" fmla="*/ 1130434 h 1313079"/>
                  <a:gd name="connsiteX1405" fmla="*/ 1467530 w 1525082"/>
                  <a:gd name="connsiteY1405" fmla="*/ 1126927 h 1313079"/>
                  <a:gd name="connsiteX1406" fmla="*/ 1471544 w 1525082"/>
                  <a:gd name="connsiteY1406" fmla="*/ 1125162 h 1313079"/>
                  <a:gd name="connsiteX1407" fmla="*/ 1475534 w 1525082"/>
                  <a:gd name="connsiteY1407" fmla="*/ 1123324 h 1313079"/>
                  <a:gd name="connsiteX1408" fmla="*/ 1479548 w 1525082"/>
                  <a:gd name="connsiteY1408" fmla="*/ 1121511 h 1313079"/>
                  <a:gd name="connsiteX1409" fmla="*/ 1483780 w 1525082"/>
                  <a:gd name="connsiteY1409" fmla="*/ 1121075 h 1313079"/>
                  <a:gd name="connsiteX1410" fmla="*/ 1487141 w 1525082"/>
                  <a:gd name="connsiteY1410" fmla="*/ 1126299 h 1313079"/>
                  <a:gd name="connsiteX1411" fmla="*/ 1493719 w 1525082"/>
                  <a:gd name="connsiteY1411" fmla="*/ 1128983 h 1313079"/>
                  <a:gd name="connsiteX1412" fmla="*/ 1493332 w 1525082"/>
                  <a:gd name="connsiteY1412" fmla="*/ 1135076 h 1313079"/>
                  <a:gd name="connsiteX1413" fmla="*/ 1486537 w 1525082"/>
                  <a:gd name="connsiteY1413" fmla="*/ 1137737 h 1313079"/>
                  <a:gd name="connsiteX1414" fmla="*/ 1487673 w 1525082"/>
                  <a:gd name="connsiteY1414" fmla="*/ 1144628 h 1313079"/>
                  <a:gd name="connsiteX1415" fmla="*/ 1486561 w 1525082"/>
                  <a:gd name="connsiteY1415" fmla="*/ 1150142 h 1313079"/>
                  <a:gd name="connsiteX1416" fmla="*/ 1483103 w 1525082"/>
                  <a:gd name="connsiteY1416" fmla="*/ 1155365 h 1313079"/>
                  <a:gd name="connsiteX1417" fmla="*/ 1479838 w 1525082"/>
                  <a:gd name="connsiteY1417" fmla="*/ 1160564 h 1313079"/>
                  <a:gd name="connsiteX1418" fmla="*/ 1476864 w 1525082"/>
                  <a:gd name="connsiteY1418" fmla="*/ 1165691 h 1313079"/>
                  <a:gd name="connsiteX1419" fmla="*/ 1471350 w 1525082"/>
                  <a:gd name="connsiteY1419" fmla="*/ 1168955 h 1313079"/>
                  <a:gd name="connsiteX1420" fmla="*/ 1471181 w 1525082"/>
                  <a:gd name="connsiteY1420" fmla="*/ 1173429 h 1313079"/>
                  <a:gd name="connsiteX1421" fmla="*/ 1467844 w 1525082"/>
                  <a:gd name="connsiteY1421" fmla="*/ 1180853 h 1313079"/>
                  <a:gd name="connsiteX1422" fmla="*/ 1463394 w 1525082"/>
                  <a:gd name="connsiteY1422" fmla="*/ 1180684 h 1313079"/>
                  <a:gd name="connsiteX1423" fmla="*/ 1459550 w 1525082"/>
                  <a:gd name="connsiteY1423" fmla="*/ 1183634 h 1313079"/>
                  <a:gd name="connsiteX1424" fmla="*/ 1459380 w 1525082"/>
                  <a:gd name="connsiteY1424" fmla="*/ 1188277 h 1313079"/>
                  <a:gd name="connsiteX1425" fmla="*/ 1455028 w 1525082"/>
                  <a:gd name="connsiteY1425" fmla="*/ 1190889 h 1313079"/>
                  <a:gd name="connsiteX1426" fmla="*/ 1452827 w 1525082"/>
                  <a:gd name="connsiteY1426" fmla="*/ 1195072 h 131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Lst>
                <a:rect l="l" t="t" r="r" b="b"/>
                <a:pathLst>
                  <a:path w="1525082" h="1313079">
                    <a:moveTo>
                      <a:pt x="560126" y="287572"/>
                    </a:moveTo>
                    <a:lnTo>
                      <a:pt x="565906" y="285250"/>
                    </a:lnTo>
                    <a:lnTo>
                      <a:pt x="569751" y="283534"/>
                    </a:lnTo>
                    <a:lnTo>
                      <a:pt x="573499" y="281019"/>
                    </a:lnTo>
                    <a:lnTo>
                      <a:pt x="576643" y="277125"/>
                    </a:lnTo>
                    <a:lnTo>
                      <a:pt x="571806" y="279350"/>
                    </a:lnTo>
                    <a:lnTo>
                      <a:pt x="568614" y="282760"/>
                    </a:lnTo>
                    <a:lnTo>
                      <a:pt x="561844" y="285202"/>
                    </a:lnTo>
                    <a:close/>
                    <a:moveTo>
                      <a:pt x="1280458" y="1263676"/>
                    </a:moveTo>
                    <a:lnTo>
                      <a:pt x="1283602" y="1260509"/>
                    </a:lnTo>
                    <a:lnTo>
                      <a:pt x="1280458" y="1263676"/>
                    </a:lnTo>
                    <a:close/>
                    <a:moveTo>
                      <a:pt x="1265103" y="1271559"/>
                    </a:moveTo>
                    <a:lnTo>
                      <a:pt x="1267811" y="1268368"/>
                    </a:lnTo>
                    <a:lnTo>
                      <a:pt x="1264353" y="1270786"/>
                    </a:lnTo>
                    <a:close/>
                    <a:moveTo>
                      <a:pt x="1273155" y="1274050"/>
                    </a:moveTo>
                    <a:lnTo>
                      <a:pt x="1268561" y="1270665"/>
                    </a:lnTo>
                    <a:lnTo>
                      <a:pt x="1273155" y="1274050"/>
                    </a:lnTo>
                    <a:close/>
                    <a:moveTo>
                      <a:pt x="1184577" y="1312475"/>
                    </a:moveTo>
                    <a:lnTo>
                      <a:pt x="1185834" y="1308437"/>
                    </a:lnTo>
                    <a:lnTo>
                      <a:pt x="1187358" y="1303576"/>
                    </a:lnTo>
                    <a:lnTo>
                      <a:pt x="1179789" y="1302150"/>
                    </a:lnTo>
                    <a:lnTo>
                      <a:pt x="1176210" y="1308509"/>
                    </a:lnTo>
                    <a:lnTo>
                      <a:pt x="1173647" y="1313080"/>
                    </a:lnTo>
                    <a:lnTo>
                      <a:pt x="1181167" y="1312669"/>
                    </a:lnTo>
                    <a:close/>
                    <a:moveTo>
                      <a:pt x="1243170" y="1304036"/>
                    </a:moveTo>
                    <a:lnTo>
                      <a:pt x="1248369" y="1303020"/>
                    </a:lnTo>
                    <a:lnTo>
                      <a:pt x="1253012" y="1301569"/>
                    </a:lnTo>
                    <a:lnTo>
                      <a:pt x="1257075" y="1298958"/>
                    </a:lnTo>
                    <a:lnTo>
                      <a:pt x="1258428" y="1294508"/>
                    </a:lnTo>
                    <a:lnTo>
                      <a:pt x="1253786" y="1291365"/>
                    </a:lnTo>
                    <a:lnTo>
                      <a:pt x="1254100" y="1296757"/>
                    </a:lnTo>
                    <a:lnTo>
                      <a:pt x="1249772" y="1294605"/>
                    </a:lnTo>
                    <a:lnTo>
                      <a:pt x="1247426" y="1299030"/>
                    </a:lnTo>
                    <a:lnTo>
                      <a:pt x="1245612" y="1295016"/>
                    </a:lnTo>
                    <a:lnTo>
                      <a:pt x="1244766" y="1299659"/>
                    </a:lnTo>
                    <a:lnTo>
                      <a:pt x="1243170" y="1304036"/>
                    </a:lnTo>
                    <a:close/>
                    <a:moveTo>
                      <a:pt x="1262104" y="1299054"/>
                    </a:moveTo>
                    <a:lnTo>
                      <a:pt x="1267303" y="1297506"/>
                    </a:lnTo>
                    <a:lnTo>
                      <a:pt x="1271052" y="1294000"/>
                    </a:lnTo>
                    <a:lnTo>
                      <a:pt x="1275622" y="1291655"/>
                    </a:lnTo>
                    <a:lnTo>
                      <a:pt x="1272744" y="1288173"/>
                    </a:lnTo>
                    <a:lnTo>
                      <a:pt x="1268416" y="1288051"/>
                    </a:lnTo>
                    <a:lnTo>
                      <a:pt x="1266191" y="1291582"/>
                    </a:lnTo>
                    <a:lnTo>
                      <a:pt x="1262201" y="1289019"/>
                    </a:lnTo>
                    <a:lnTo>
                      <a:pt x="1262007" y="1294242"/>
                    </a:lnTo>
                    <a:lnTo>
                      <a:pt x="1260798" y="1298353"/>
                    </a:lnTo>
                    <a:close/>
                    <a:moveTo>
                      <a:pt x="1278113" y="1291219"/>
                    </a:moveTo>
                    <a:lnTo>
                      <a:pt x="1283046" y="1289333"/>
                    </a:lnTo>
                    <a:lnTo>
                      <a:pt x="1287931" y="1285198"/>
                    </a:lnTo>
                    <a:lnTo>
                      <a:pt x="1293420" y="1281668"/>
                    </a:lnTo>
                    <a:lnTo>
                      <a:pt x="1297507" y="1280120"/>
                    </a:lnTo>
                    <a:lnTo>
                      <a:pt x="1298764" y="1274558"/>
                    </a:lnTo>
                    <a:lnTo>
                      <a:pt x="1292066" y="1269310"/>
                    </a:lnTo>
                    <a:lnTo>
                      <a:pt x="1287713" y="1266288"/>
                    </a:lnTo>
                    <a:lnTo>
                      <a:pt x="1285948" y="1271559"/>
                    </a:lnTo>
                    <a:lnTo>
                      <a:pt x="1291243" y="1270254"/>
                    </a:lnTo>
                    <a:lnTo>
                      <a:pt x="1292863" y="1274582"/>
                    </a:lnTo>
                    <a:lnTo>
                      <a:pt x="1296951" y="1276589"/>
                    </a:lnTo>
                    <a:lnTo>
                      <a:pt x="1292888" y="1278258"/>
                    </a:lnTo>
                    <a:lnTo>
                      <a:pt x="1288535" y="1275380"/>
                    </a:lnTo>
                    <a:lnTo>
                      <a:pt x="1284013" y="1271124"/>
                    </a:lnTo>
                    <a:lnTo>
                      <a:pt x="1282659" y="1275380"/>
                    </a:lnTo>
                    <a:lnTo>
                      <a:pt x="1278354" y="1276371"/>
                    </a:lnTo>
                    <a:lnTo>
                      <a:pt x="1284037" y="1277073"/>
                    </a:lnTo>
                    <a:lnTo>
                      <a:pt x="1288511" y="1277944"/>
                    </a:lnTo>
                    <a:lnTo>
                      <a:pt x="1292863" y="1280410"/>
                    </a:lnTo>
                    <a:lnTo>
                      <a:pt x="1288196" y="1282030"/>
                    </a:lnTo>
                    <a:lnTo>
                      <a:pt x="1285875" y="1285706"/>
                    </a:lnTo>
                    <a:lnTo>
                      <a:pt x="1281498" y="1285053"/>
                    </a:lnTo>
                    <a:lnTo>
                      <a:pt x="1277967" y="1289164"/>
                    </a:lnTo>
                    <a:close/>
                    <a:moveTo>
                      <a:pt x="1299006" y="1255140"/>
                    </a:moveTo>
                    <a:lnTo>
                      <a:pt x="1297918" y="1250715"/>
                    </a:lnTo>
                    <a:lnTo>
                      <a:pt x="1299006" y="1255140"/>
                    </a:lnTo>
                    <a:close/>
                    <a:moveTo>
                      <a:pt x="1307276" y="1251101"/>
                    </a:moveTo>
                    <a:lnTo>
                      <a:pt x="1305390" y="1247112"/>
                    </a:lnTo>
                    <a:lnTo>
                      <a:pt x="1307276" y="1251101"/>
                    </a:lnTo>
                    <a:close/>
                    <a:moveTo>
                      <a:pt x="1315425" y="1253858"/>
                    </a:moveTo>
                    <a:lnTo>
                      <a:pt x="1315184" y="1249191"/>
                    </a:lnTo>
                    <a:lnTo>
                      <a:pt x="1310565" y="1248828"/>
                    </a:lnTo>
                    <a:lnTo>
                      <a:pt x="1312451" y="1253060"/>
                    </a:lnTo>
                    <a:close/>
                    <a:moveTo>
                      <a:pt x="1303915" y="1274534"/>
                    </a:moveTo>
                    <a:lnTo>
                      <a:pt x="1304834" y="1269359"/>
                    </a:lnTo>
                    <a:lnTo>
                      <a:pt x="1301907" y="1265296"/>
                    </a:lnTo>
                    <a:lnTo>
                      <a:pt x="1297942" y="1263773"/>
                    </a:lnTo>
                    <a:lnTo>
                      <a:pt x="1295524" y="1267231"/>
                    </a:lnTo>
                    <a:lnTo>
                      <a:pt x="1299054" y="1272624"/>
                    </a:lnTo>
                    <a:lnTo>
                      <a:pt x="1304157" y="1271027"/>
                    </a:lnTo>
                    <a:close/>
                    <a:moveTo>
                      <a:pt x="1310976" y="1273180"/>
                    </a:moveTo>
                    <a:lnTo>
                      <a:pt x="1310662" y="1268392"/>
                    </a:lnTo>
                    <a:lnTo>
                      <a:pt x="1310202" y="1262830"/>
                    </a:lnTo>
                    <a:lnTo>
                      <a:pt x="1306527" y="1259178"/>
                    </a:lnTo>
                    <a:lnTo>
                      <a:pt x="1308678" y="1263942"/>
                    </a:lnTo>
                    <a:lnTo>
                      <a:pt x="1303189" y="1260871"/>
                    </a:lnTo>
                    <a:lnTo>
                      <a:pt x="1305366" y="1265586"/>
                    </a:lnTo>
                    <a:lnTo>
                      <a:pt x="1307204" y="1270012"/>
                    </a:lnTo>
                    <a:lnTo>
                      <a:pt x="1310976" y="1273180"/>
                    </a:lnTo>
                    <a:close/>
                    <a:moveTo>
                      <a:pt x="1321689" y="1270084"/>
                    </a:moveTo>
                    <a:lnTo>
                      <a:pt x="1321253" y="1265659"/>
                    </a:lnTo>
                    <a:lnTo>
                      <a:pt x="1318980" y="1261959"/>
                    </a:lnTo>
                    <a:lnTo>
                      <a:pt x="1313370" y="1260581"/>
                    </a:lnTo>
                    <a:lnTo>
                      <a:pt x="1310589" y="1257195"/>
                    </a:lnTo>
                    <a:lnTo>
                      <a:pt x="1307905" y="1252963"/>
                    </a:lnTo>
                    <a:lnTo>
                      <a:pt x="1306816" y="1257195"/>
                    </a:lnTo>
                    <a:lnTo>
                      <a:pt x="1310686" y="1259057"/>
                    </a:lnTo>
                    <a:lnTo>
                      <a:pt x="1313298" y="1263483"/>
                    </a:lnTo>
                    <a:lnTo>
                      <a:pt x="1316949" y="1265853"/>
                    </a:lnTo>
                    <a:lnTo>
                      <a:pt x="1320237" y="1269045"/>
                    </a:lnTo>
                    <a:close/>
                    <a:moveTo>
                      <a:pt x="1318569" y="1271874"/>
                    </a:moveTo>
                    <a:lnTo>
                      <a:pt x="1317191" y="1267352"/>
                    </a:lnTo>
                    <a:lnTo>
                      <a:pt x="1314748" y="1271777"/>
                    </a:lnTo>
                    <a:close/>
                    <a:moveTo>
                      <a:pt x="1320237" y="1276517"/>
                    </a:moveTo>
                    <a:lnTo>
                      <a:pt x="1325896" y="1273373"/>
                    </a:lnTo>
                    <a:lnTo>
                      <a:pt x="1330757" y="1271124"/>
                    </a:lnTo>
                    <a:lnTo>
                      <a:pt x="1330321" y="1263797"/>
                    </a:lnTo>
                    <a:lnTo>
                      <a:pt x="1326742" y="1261089"/>
                    </a:lnTo>
                    <a:lnTo>
                      <a:pt x="1324324" y="1257606"/>
                    </a:lnTo>
                    <a:lnTo>
                      <a:pt x="1320044" y="1254148"/>
                    </a:lnTo>
                    <a:lnTo>
                      <a:pt x="1317529" y="1250715"/>
                    </a:lnTo>
                    <a:lnTo>
                      <a:pt x="1316513" y="1255188"/>
                    </a:lnTo>
                    <a:lnTo>
                      <a:pt x="1318690" y="1259324"/>
                    </a:lnTo>
                    <a:lnTo>
                      <a:pt x="1322438" y="1262443"/>
                    </a:lnTo>
                    <a:lnTo>
                      <a:pt x="1324542" y="1268948"/>
                    </a:lnTo>
                    <a:lnTo>
                      <a:pt x="1330201" y="1267473"/>
                    </a:lnTo>
                    <a:lnTo>
                      <a:pt x="1327492" y="1271124"/>
                    </a:lnTo>
                    <a:lnTo>
                      <a:pt x="1323575" y="1273567"/>
                    </a:lnTo>
                    <a:lnTo>
                      <a:pt x="1320237" y="1276517"/>
                    </a:lnTo>
                    <a:close/>
                    <a:moveTo>
                      <a:pt x="1321882" y="1251222"/>
                    </a:moveTo>
                    <a:lnTo>
                      <a:pt x="1318496" y="1247909"/>
                    </a:lnTo>
                    <a:lnTo>
                      <a:pt x="1313805" y="1245515"/>
                    </a:lnTo>
                    <a:lnTo>
                      <a:pt x="1317287" y="1249167"/>
                    </a:lnTo>
                    <a:lnTo>
                      <a:pt x="1321882" y="1251222"/>
                    </a:lnTo>
                    <a:close/>
                    <a:moveTo>
                      <a:pt x="1336319" y="1254390"/>
                    </a:moveTo>
                    <a:lnTo>
                      <a:pt x="1333368" y="1249433"/>
                    </a:lnTo>
                    <a:lnTo>
                      <a:pt x="1335424" y="1253327"/>
                    </a:lnTo>
                    <a:close/>
                    <a:moveTo>
                      <a:pt x="1336101" y="1263507"/>
                    </a:moveTo>
                    <a:lnTo>
                      <a:pt x="1334747" y="1259468"/>
                    </a:lnTo>
                    <a:lnTo>
                      <a:pt x="1330466" y="1257486"/>
                    </a:lnTo>
                    <a:lnTo>
                      <a:pt x="1331942" y="1262032"/>
                    </a:lnTo>
                    <a:lnTo>
                      <a:pt x="1336101" y="1263507"/>
                    </a:lnTo>
                    <a:close/>
                    <a:moveTo>
                      <a:pt x="1342025" y="1265853"/>
                    </a:moveTo>
                    <a:lnTo>
                      <a:pt x="1346354" y="1263483"/>
                    </a:lnTo>
                    <a:lnTo>
                      <a:pt x="1342025" y="1265853"/>
                    </a:lnTo>
                    <a:close/>
                    <a:moveTo>
                      <a:pt x="1372592" y="1253955"/>
                    </a:moveTo>
                    <a:lnTo>
                      <a:pt x="1379411" y="1252625"/>
                    </a:lnTo>
                    <a:lnTo>
                      <a:pt x="1383401" y="1247886"/>
                    </a:lnTo>
                    <a:lnTo>
                      <a:pt x="1387367" y="1245660"/>
                    </a:lnTo>
                    <a:lnTo>
                      <a:pt x="1391453" y="1244040"/>
                    </a:lnTo>
                    <a:lnTo>
                      <a:pt x="1395468" y="1242082"/>
                    </a:lnTo>
                    <a:lnTo>
                      <a:pt x="1398466" y="1238769"/>
                    </a:lnTo>
                    <a:lnTo>
                      <a:pt x="1402094" y="1234706"/>
                    </a:lnTo>
                    <a:lnTo>
                      <a:pt x="1406954" y="1232796"/>
                    </a:lnTo>
                    <a:lnTo>
                      <a:pt x="1410944" y="1230692"/>
                    </a:lnTo>
                    <a:lnTo>
                      <a:pt x="1413024" y="1225420"/>
                    </a:lnTo>
                    <a:lnTo>
                      <a:pt x="1406229" y="1228201"/>
                    </a:lnTo>
                    <a:lnTo>
                      <a:pt x="1402166" y="1229870"/>
                    </a:lnTo>
                    <a:lnTo>
                      <a:pt x="1398345" y="1233038"/>
                    </a:lnTo>
                    <a:lnTo>
                      <a:pt x="1394597" y="1236665"/>
                    </a:lnTo>
                    <a:lnTo>
                      <a:pt x="1390897" y="1239978"/>
                    </a:lnTo>
                    <a:lnTo>
                      <a:pt x="1386568" y="1240655"/>
                    </a:lnTo>
                    <a:lnTo>
                      <a:pt x="1382603" y="1242831"/>
                    </a:lnTo>
                    <a:lnTo>
                      <a:pt x="1378758" y="1245951"/>
                    </a:lnTo>
                    <a:lnTo>
                      <a:pt x="1374719" y="1247716"/>
                    </a:lnTo>
                    <a:lnTo>
                      <a:pt x="1370609" y="1249143"/>
                    </a:lnTo>
                    <a:lnTo>
                      <a:pt x="1372592" y="1253955"/>
                    </a:lnTo>
                    <a:close/>
                    <a:moveTo>
                      <a:pt x="1431499" y="1217924"/>
                    </a:moveTo>
                    <a:lnTo>
                      <a:pt x="1432829" y="1211661"/>
                    </a:lnTo>
                    <a:lnTo>
                      <a:pt x="1427944" y="1213208"/>
                    </a:lnTo>
                    <a:lnTo>
                      <a:pt x="1424147" y="1218843"/>
                    </a:lnTo>
                    <a:lnTo>
                      <a:pt x="1430556" y="1218045"/>
                    </a:lnTo>
                    <a:close/>
                    <a:moveTo>
                      <a:pt x="1440736" y="1209267"/>
                    </a:moveTo>
                    <a:lnTo>
                      <a:pt x="1443130" y="1205857"/>
                    </a:lnTo>
                    <a:lnTo>
                      <a:pt x="1438826" y="1208807"/>
                    </a:lnTo>
                    <a:close/>
                    <a:moveTo>
                      <a:pt x="1444243" y="1204914"/>
                    </a:moveTo>
                    <a:lnTo>
                      <a:pt x="1448160" y="1200126"/>
                    </a:lnTo>
                    <a:lnTo>
                      <a:pt x="1445306" y="1203366"/>
                    </a:lnTo>
                    <a:close/>
                    <a:moveTo>
                      <a:pt x="1453262" y="1197345"/>
                    </a:moveTo>
                    <a:lnTo>
                      <a:pt x="1456793" y="1193210"/>
                    </a:lnTo>
                    <a:lnTo>
                      <a:pt x="1460420" y="1188930"/>
                    </a:lnTo>
                    <a:lnTo>
                      <a:pt x="1464168" y="1185496"/>
                    </a:lnTo>
                    <a:lnTo>
                      <a:pt x="1468038" y="1182666"/>
                    </a:lnTo>
                    <a:lnTo>
                      <a:pt x="1471568" y="1177927"/>
                    </a:lnTo>
                    <a:lnTo>
                      <a:pt x="1474929" y="1172051"/>
                    </a:lnTo>
                    <a:lnTo>
                      <a:pt x="1478750" y="1169004"/>
                    </a:lnTo>
                    <a:lnTo>
                      <a:pt x="1481096" y="1164990"/>
                    </a:lnTo>
                    <a:lnTo>
                      <a:pt x="1482788" y="1160081"/>
                    </a:lnTo>
                    <a:lnTo>
                      <a:pt x="1485255" y="1156018"/>
                    </a:lnTo>
                    <a:lnTo>
                      <a:pt x="1488979" y="1152463"/>
                    </a:lnTo>
                    <a:lnTo>
                      <a:pt x="1492558" y="1149151"/>
                    </a:lnTo>
                    <a:lnTo>
                      <a:pt x="1495992" y="1145983"/>
                    </a:lnTo>
                    <a:lnTo>
                      <a:pt x="1499692" y="1139043"/>
                    </a:lnTo>
                    <a:lnTo>
                      <a:pt x="1501868" y="1134931"/>
                    </a:lnTo>
                    <a:lnTo>
                      <a:pt x="1503464" y="1128741"/>
                    </a:lnTo>
                    <a:lnTo>
                      <a:pt x="1504697" y="1123881"/>
                    </a:lnTo>
                    <a:lnTo>
                      <a:pt x="1506342" y="1118947"/>
                    </a:lnTo>
                    <a:lnTo>
                      <a:pt x="1507986" y="1114038"/>
                    </a:lnTo>
                    <a:lnTo>
                      <a:pt x="1509824" y="1109081"/>
                    </a:lnTo>
                    <a:lnTo>
                      <a:pt x="1512049" y="1104051"/>
                    </a:lnTo>
                    <a:lnTo>
                      <a:pt x="1514273" y="1099021"/>
                    </a:lnTo>
                    <a:lnTo>
                      <a:pt x="1515846" y="1094112"/>
                    </a:lnTo>
                    <a:lnTo>
                      <a:pt x="1517272" y="1089421"/>
                    </a:lnTo>
                    <a:lnTo>
                      <a:pt x="1518844" y="1084294"/>
                    </a:lnTo>
                    <a:lnTo>
                      <a:pt x="1515797" y="1080594"/>
                    </a:lnTo>
                    <a:lnTo>
                      <a:pt x="1514056" y="1085093"/>
                    </a:lnTo>
                    <a:lnTo>
                      <a:pt x="1513427" y="1089856"/>
                    </a:lnTo>
                    <a:lnTo>
                      <a:pt x="1509655" y="1095128"/>
                    </a:lnTo>
                    <a:lnTo>
                      <a:pt x="1506293" y="1100352"/>
                    </a:lnTo>
                    <a:lnTo>
                      <a:pt x="1503440" y="1105478"/>
                    </a:lnTo>
                    <a:lnTo>
                      <a:pt x="1499861" y="1101415"/>
                    </a:lnTo>
                    <a:lnTo>
                      <a:pt x="1498338" y="1097014"/>
                    </a:lnTo>
                    <a:lnTo>
                      <a:pt x="1501772" y="1091791"/>
                    </a:lnTo>
                    <a:lnTo>
                      <a:pt x="1504165" y="1088140"/>
                    </a:lnTo>
                    <a:lnTo>
                      <a:pt x="1500055" y="1083327"/>
                    </a:lnTo>
                    <a:lnTo>
                      <a:pt x="1498628" y="1074743"/>
                    </a:lnTo>
                    <a:lnTo>
                      <a:pt x="1496331" y="1069423"/>
                    </a:lnTo>
                    <a:lnTo>
                      <a:pt x="1494469" y="1065070"/>
                    </a:lnTo>
                    <a:lnTo>
                      <a:pt x="1494178" y="1060476"/>
                    </a:lnTo>
                    <a:lnTo>
                      <a:pt x="1494323" y="1055784"/>
                    </a:lnTo>
                    <a:lnTo>
                      <a:pt x="1494469" y="1051093"/>
                    </a:lnTo>
                    <a:lnTo>
                      <a:pt x="1495557" y="1046256"/>
                    </a:lnTo>
                    <a:lnTo>
                      <a:pt x="1496984" y="1041371"/>
                    </a:lnTo>
                    <a:lnTo>
                      <a:pt x="1498386" y="1036462"/>
                    </a:lnTo>
                    <a:lnTo>
                      <a:pt x="1500417" y="1031481"/>
                    </a:lnTo>
                    <a:lnTo>
                      <a:pt x="1502473" y="1026644"/>
                    </a:lnTo>
                    <a:lnTo>
                      <a:pt x="1504722" y="1021446"/>
                    </a:lnTo>
                    <a:lnTo>
                      <a:pt x="1505737" y="1016609"/>
                    </a:lnTo>
                    <a:lnTo>
                      <a:pt x="1507769" y="1011603"/>
                    </a:lnTo>
                    <a:lnTo>
                      <a:pt x="1512000" y="1006718"/>
                    </a:lnTo>
                    <a:lnTo>
                      <a:pt x="1515918" y="1004518"/>
                    </a:lnTo>
                    <a:lnTo>
                      <a:pt x="1519981" y="1003164"/>
                    </a:lnTo>
                    <a:lnTo>
                      <a:pt x="1524019" y="1001810"/>
                    </a:lnTo>
                    <a:lnTo>
                      <a:pt x="1525083" y="990033"/>
                    </a:lnTo>
                    <a:lnTo>
                      <a:pt x="1524793" y="985439"/>
                    </a:lnTo>
                    <a:lnTo>
                      <a:pt x="1524091" y="980892"/>
                    </a:lnTo>
                    <a:lnTo>
                      <a:pt x="1522664" y="971800"/>
                    </a:lnTo>
                    <a:lnTo>
                      <a:pt x="1521891" y="967254"/>
                    </a:lnTo>
                    <a:lnTo>
                      <a:pt x="1518433" y="949190"/>
                    </a:lnTo>
                    <a:lnTo>
                      <a:pt x="1518070" y="944571"/>
                    </a:lnTo>
                    <a:lnTo>
                      <a:pt x="1517755" y="939952"/>
                    </a:lnTo>
                    <a:lnTo>
                      <a:pt x="1517441" y="935358"/>
                    </a:lnTo>
                    <a:lnTo>
                      <a:pt x="1517127" y="930739"/>
                    </a:lnTo>
                    <a:lnTo>
                      <a:pt x="1516837" y="926120"/>
                    </a:lnTo>
                    <a:lnTo>
                      <a:pt x="1516692" y="921477"/>
                    </a:lnTo>
                    <a:lnTo>
                      <a:pt x="1516716" y="916810"/>
                    </a:lnTo>
                    <a:lnTo>
                      <a:pt x="1516740" y="912119"/>
                    </a:lnTo>
                    <a:lnTo>
                      <a:pt x="1516764" y="907452"/>
                    </a:lnTo>
                    <a:lnTo>
                      <a:pt x="1516813" y="902785"/>
                    </a:lnTo>
                    <a:lnTo>
                      <a:pt x="1516788" y="898118"/>
                    </a:lnTo>
                    <a:lnTo>
                      <a:pt x="1516499" y="893499"/>
                    </a:lnTo>
                    <a:lnTo>
                      <a:pt x="1516232" y="888856"/>
                    </a:lnTo>
                    <a:lnTo>
                      <a:pt x="1515942" y="884237"/>
                    </a:lnTo>
                    <a:lnTo>
                      <a:pt x="1515652" y="879619"/>
                    </a:lnTo>
                    <a:lnTo>
                      <a:pt x="1515361" y="874999"/>
                    </a:lnTo>
                    <a:lnTo>
                      <a:pt x="1515096" y="870381"/>
                    </a:lnTo>
                    <a:lnTo>
                      <a:pt x="1514878" y="865738"/>
                    </a:lnTo>
                    <a:lnTo>
                      <a:pt x="1514636" y="861095"/>
                    </a:lnTo>
                    <a:lnTo>
                      <a:pt x="1514419" y="856476"/>
                    </a:lnTo>
                    <a:lnTo>
                      <a:pt x="1514201" y="851834"/>
                    </a:lnTo>
                    <a:lnTo>
                      <a:pt x="1513984" y="847190"/>
                    </a:lnTo>
                    <a:lnTo>
                      <a:pt x="1513766" y="842548"/>
                    </a:lnTo>
                    <a:lnTo>
                      <a:pt x="1513596" y="837905"/>
                    </a:lnTo>
                    <a:lnTo>
                      <a:pt x="1513427" y="833261"/>
                    </a:lnTo>
                    <a:lnTo>
                      <a:pt x="1513258" y="828619"/>
                    </a:lnTo>
                    <a:lnTo>
                      <a:pt x="1512847" y="824024"/>
                    </a:lnTo>
                    <a:lnTo>
                      <a:pt x="1512290" y="819429"/>
                    </a:lnTo>
                    <a:lnTo>
                      <a:pt x="1511202" y="810264"/>
                    </a:lnTo>
                    <a:lnTo>
                      <a:pt x="1510670" y="805694"/>
                    </a:lnTo>
                    <a:lnTo>
                      <a:pt x="1509921" y="801124"/>
                    </a:lnTo>
                    <a:lnTo>
                      <a:pt x="1509099" y="796602"/>
                    </a:lnTo>
                    <a:lnTo>
                      <a:pt x="1508276" y="792056"/>
                    </a:lnTo>
                    <a:lnTo>
                      <a:pt x="1507454" y="787534"/>
                    </a:lnTo>
                    <a:lnTo>
                      <a:pt x="1506293" y="783035"/>
                    </a:lnTo>
                    <a:lnTo>
                      <a:pt x="1504455" y="778683"/>
                    </a:lnTo>
                    <a:lnTo>
                      <a:pt x="1502618" y="774306"/>
                    </a:lnTo>
                    <a:lnTo>
                      <a:pt x="1500780" y="769929"/>
                    </a:lnTo>
                    <a:lnTo>
                      <a:pt x="1498942" y="765576"/>
                    </a:lnTo>
                    <a:lnTo>
                      <a:pt x="1497105" y="761200"/>
                    </a:lnTo>
                    <a:lnTo>
                      <a:pt x="1495218" y="756847"/>
                    </a:lnTo>
                    <a:lnTo>
                      <a:pt x="1493163" y="752518"/>
                    </a:lnTo>
                    <a:lnTo>
                      <a:pt x="1491131" y="748190"/>
                    </a:lnTo>
                    <a:lnTo>
                      <a:pt x="1489076" y="743837"/>
                    </a:lnTo>
                    <a:lnTo>
                      <a:pt x="1487044" y="739508"/>
                    </a:lnTo>
                    <a:lnTo>
                      <a:pt x="1484554" y="735252"/>
                    </a:lnTo>
                    <a:lnTo>
                      <a:pt x="1481725" y="731044"/>
                    </a:lnTo>
                    <a:lnTo>
                      <a:pt x="1478895" y="726837"/>
                    </a:lnTo>
                    <a:lnTo>
                      <a:pt x="1476332" y="722581"/>
                    </a:lnTo>
                    <a:lnTo>
                      <a:pt x="1472294" y="713900"/>
                    </a:lnTo>
                    <a:lnTo>
                      <a:pt x="1470287" y="709571"/>
                    </a:lnTo>
                    <a:lnTo>
                      <a:pt x="1467820" y="705291"/>
                    </a:lnTo>
                    <a:lnTo>
                      <a:pt x="1464967" y="701494"/>
                    </a:lnTo>
                    <a:lnTo>
                      <a:pt x="1461629" y="696972"/>
                    </a:lnTo>
                    <a:lnTo>
                      <a:pt x="1458728" y="692789"/>
                    </a:lnTo>
                    <a:lnTo>
                      <a:pt x="1456334" y="688509"/>
                    </a:lnTo>
                    <a:lnTo>
                      <a:pt x="1453940" y="684228"/>
                    </a:lnTo>
                    <a:lnTo>
                      <a:pt x="1451546" y="679924"/>
                    </a:lnTo>
                    <a:lnTo>
                      <a:pt x="1449297" y="675910"/>
                    </a:lnTo>
                    <a:lnTo>
                      <a:pt x="1446443" y="671412"/>
                    </a:lnTo>
                    <a:lnTo>
                      <a:pt x="1443759" y="667180"/>
                    </a:lnTo>
                    <a:lnTo>
                      <a:pt x="1441050" y="662948"/>
                    </a:lnTo>
                    <a:lnTo>
                      <a:pt x="1438367" y="658716"/>
                    </a:lnTo>
                    <a:lnTo>
                      <a:pt x="1436021" y="655041"/>
                    </a:lnTo>
                    <a:lnTo>
                      <a:pt x="1431716" y="645779"/>
                    </a:lnTo>
                    <a:lnTo>
                      <a:pt x="1429709" y="641475"/>
                    </a:lnTo>
                    <a:lnTo>
                      <a:pt x="1425647" y="632745"/>
                    </a:lnTo>
                    <a:lnTo>
                      <a:pt x="1423640" y="628440"/>
                    </a:lnTo>
                    <a:lnTo>
                      <a:pt x="1420641" y="624184"/>
                    </a:lnTo>
                    <a:lnTo>
                      <a:pt x="1418295" y="619904"/>
                    </a:lnTo>
                    <a:lnTo>
                      <a:pt x="1416240" y="615551"/>
                    </a:lnTo>
                    <a:lnTo>
                      <a:pt x="1414160" y="611223"/>
                    </a:lnTo>
                    <a:lnTo>
                      <a:pt x="1412080" y="606870"/>
                    </a:lnTo>
                    <a:lnTo>
                      <a:pt x="1410025" y="602517"/>
                    </a:lnTo>
                    <a:lnTo>
                      <a:pt x="1407341" y="598286"/>
                    </a:lnTo>
                    <a:lnTo>
                      <a:pt x="1404367" y="594102"/>
                    </a:lnTo>
                    <a:lnTo>
                      <a:pt x="1401392" y="589895"/>
                    </a:lnTo>
                    <a:lnTo>
                      <a:pt x="1398418" y="585711"/>
                    </a:lnTo>
                    <a:lnTo>
                      <a:pt x="1395468" y="581504"/>
                    </a:lnTo>
                    <a:lnTo>
                      <a:pt x="1392783" y="577731"/>
                    </a:lnTo>
                    <a:lnTo>
                      <a:pt x="1389591" y="573088"/>
                    </a:lnTo>
                    <a:lnTo>
                      <a:pt x="1386665" y="568881"/>
                    </a:lnTo>
                    <a:lnTo>
                      <a:pt x="1383739" y="564673"/>
                    </a:lnTo>
                    <a:lnTo>
                      <a:pt x="1380838" y="560465"/>
                    </a:lnTo>
                    <a:lnTo>
                      <a:pt x="1377936" y="556282"/>
                    </a:lnTo>
                    <a:lnTo>
                      <a:pt x="1375010" y="552050"/>
                    </a:lnTo>
                    <a:lnTo>
                      <a:pt x="1372447" y="548278"/>
                    </a:lnTo>
                    <a:lnTo>
                      <a:pt x="1369448" y="543586"/>
                    </a:lnTo>
                    <a:lnTo>
                      <a:pt x="1366836" y="539523"/>
                    </a:lnTo>
                    <a:lnTo>
                      <a:pt x="1364007" y="535099"/>
                    </a:lnTo>
                    <a:lnTo>
                      <a:pt x="1361830" y="530770"/>
                    </a:lnTo>
                    <a:lnTo>
                      <a:pt x="1359992" y="526369"/>
                    </a:lnTo>
                    <a:lnTo>
                      <a:pt x="1358179" y="521991"/>
                    </a:lnTo>
                    <a:lnTo>
                      <a:pt x="1356365" y="517591"/>
                    </a:lnTo>
                    <a:lnTo>
                      <a:pt x="1354552" y="513190"/>
                    </a:lnTo>
                    <a:lnTo>
                      <a:pt x="1353149" y="508740"/>
                    </a:lnTo>
                    <a:lnTo>
                      <a:pt x="1350755" y="499744"/>
                    </a:lnTo>
                    <a:lnTo>
                      <a:pt x="1349546" y="495246"/>
                    </a:lnTo>
                    <a:lnTo>
                      <a:pt x="1348530" y="490724"/>
                    </a:lnTo>
                    <a:lnTo>
                      <a:pt x="1347901" y="486154"/>
                    </a:lnTo>
                    <a:lnTo>
                      <a:pt x="1347297" y="481559"/>
                    </a:lnTo>
                    <a:lnTo>
                      <a:pt x="1346668" y="476965"/>
                    </a:lnTo>
                    <a:lnTo>
                      <a:pt x="1347055" y="472201"/>
                    </a:lnTo>
                    <a:lnTo>
                      <a:pt x="1347491" y="467437"/>
                    </a:lnTo>
                    <a:lnTo>
                      <a:pt x="1350175" y="463253"/>
                    </a:lnTo>
                    <a:lnTo>
                      <a:pt x="1353730" y="459626"/>
                    </a:lnTo>
                    <a:lnTo>
                      <a:pt x="1357454" y="457039"/>
                    </a:lnTo>
                    <a:lnTo>
                      <a:pt x="1355495" y="452057"/>
                    </a:lnTo>
                    <a:lnTo>
                      <a:pt x="1352689" y="447801"/>
                    </a:lnTo>
                    <a:lnTo>
                      <a:pt x="1349885" y="443570"/>
                    </a:lnTo>
                    <a:lnTo>
                      <a:pt x="1347805" y="439217"/>
                    </a:lnTo>
                    <a:lnTo>
                      <a:pt x="1346427" y="434743"/>
                    </a:lnTo>
                    <a:lnTo>
                      <a:pt x="1345169" y="430608"/>
                    </a:lnTo>
                    <a:lnTo>
                      <a:pt x="1340454" y="426352"/>
                    </a:lnTo>
                    <a:lnTo>
                      <a:pt x="1336077" y="422362"/>
                    </a:lnTo>
                    <a:lnTo>
                      <a:pt x="1332425" y="418251"/>
                    </a:lnTo>
                    <a:lnTo>
                      <a:pt x="1328943" y="414140"/>
                    </a:lnTo>
                    <a:lnTo>
                      <a:pt x="1325050" y="410077"/>
                    </a:lnTo>
                    <a:lnTo>
                      <a:pt x="1320915" y="406063"/>
                    </a:lnTo>
                    <a:lnTo>
                      <a:pt x="1316780" y="402025"/>
                    </a:lnTo>
                    <a:lnTo>
                      <a:pt x="1313539" y="398881"/>
                    </a:lnTo>
                    <a:lnTo>
                      <a:pt x="1309960" y="394408"/>
                    </a:lnTo>
                    <a:lnTo>
                      <a:pt x="1306163" y="389668"/>
                    </a:lnTo>
                    <a:lnTo>
                      <a:pt x="1302827" y="385509"/>
                    </a:lnTo>
                    <a:lnTo>
                      <a:pt x="1299610" y="381471"/>
                    </a:lnTo>
                    <a:lnTo>
                      <a:pt x="1296443" y="377504"/>
                    </a:lnTo>
                    <a:lnTo>
                      <a:pt x="1292743" y="373031"/>
                    </a:lnTo>
                    <a:lnTo>
                      <a:pt x="1289357" y="368968"/>
                    </a:lnTo>
                    <a:lnTo>
                      <a:pt x="1285827" y="364760"/>
                    </a:lnTo>
                    <a:lnTo>
                      <a:pt x="1282393" y="360625"/>
                    </a:lnTo>
                    <a:lnTo>
                      <a:pt x="1279128" y="356708"/>
                    </a:lnTo>
                    <a:lnTo>
                      <a:pt x="1275501" y="352331"/>
                    </a:lnTo>
                    <a:lnTo>
                      <a:pt x="1272237" y="348148"/>
                    </a:lnTo>
                    <a:lnTo>
                      <a:pt x="1269552" y="343892"/>
                    </a:lnTo>
                    <a:lnTo>
                      <a:pt x="1266940" y="339757"/>
                    </a:lnTo>
                    <a:lnTo>
                      <a:pt x="1263483" y="336226"/>
                    </a:lnTo>
                    <a:lnTo>
                      <a:pt x="1259226" y="331849"/>
                    </a:lnTo>
                    <a:lnTo>
                      <a:pt x="1256083" y="327254"/>
                    </a:lnTo>
                    <a:lnTo>
                      <a:pt x="1253181" y="323022"/>
                    </a:lnTo>
                    <a:lnTo>
                      <a:pt x="1250279" y="318766"/>
                    </a:lnTo>
                    <a:lnTo>
                      <a:pt x="1247764" y="315091"/>
                    </a:lnTo>
                    <a:lnTo>
                      <a:pt x="1244620" y="310278"/>
                    </a:lnTo>
                    <a:lnTo>
                      <a:pt x="1242348" y="306772"/>
                    </a:lnTo>
                    <a:lnTo>
                      <a:pt x="1239083" y="301767"/>
                    </a:lnTo>
                    <a:lnTo>
                      <a:pt x="1236326" y="297511"/>
                    </a:lnTo>
                    <a:lnTo>
                      <a:pt x="1233570" y="293231"/>
                    </a:lnTo>
                    <a:lnTo>
                      <a:pt x="1230813" y="288975"/>
                    </a:lnTo>
                    <a:lnTo>
                      <a:pt x="1228225" y="284694"/>
                    </a:lnTo>
                    <a:lnTo>
                      <a:pt x="1225879" y="280608"/>
                    </a:lnTo>
                    <a:lnTo>
                      <a:pt x="1223292" y="276061"/>
                    </a:lnTo>
                    <a:lnTo>
                      <a:pt x="1220826" y="271757"/>
                    </a:lnTo>
                    <a:lnTo>
                      <a:pt x="1218359" y="267452"/>
                    </a:lnTo>
                    <a:lnTo>
                      <a:pt x="1215747" y="263148"/>
                    </a:lnTo>
                    <a:lnTo>
                      <a:pt x="1213063" y="258892"/>
                    </a:lnTo>
                    <a:lnTo>
                      <a:pt x="1210355" y="254612"/>
                    </a:lnTo>
                    <a:lnTo>
                      <a:pt x="1207646" y="250332"/>
                    </a:lnTo>
                    <a:lnTo>
                      <a:pt x="1204962" y="246052"/>
                    </a:lnTo>
                    <a:lnTo>
                      <a:pt x="1202375" y="241771"/>
                    </a:lnTo>
                    <a:lnTo>
                      <a:pt x="1200005" y="237443"/>
                    </a:lnTo>
                    <a:lnTo>
                      <a:pt x="1197635" y="233114"/>
                    </a:lnTo>
                    <a:lnTo>
                      <a:pt x="1195265" y="228785"/>
                    </a:lnTo>
                    <a:lnTo>
                      <a:pt x="1192896" y="224457"/>
                    </a:lnTo>
                    <a:lnTo>
                      <a:pt x="1190550" y="220104"/>
                    </a:lnTo>
                    <a:lnTo>
                      <a:pt x="1188229" y="215776"/>
                    </a:lnTo>
                    <a:lnTo>
                      <a:pt x="1185907" y="211447"/>
                    </a:lnTo>
                    <a:lnTo>
                      <a:pt x="1183585" y="207094"/>
                    </a:lnTo>
                    <a:lnTo>
                      <a:pt x="1181264" y="202766"/>
                    </a:lnTo>
                    <a:lnTo>
                      <a:pt x="1179595" y="198316"/>
                    </a:lnTo>
                    <a:lnTo>
                      <a:pt x="1178048" y="193867"/>
                    </a:lnTo>
                    <a:lnTo>
                      <a:pt x="1174009" y="180373"/>
                    </a:lnTo>
                    <a:lnTo>
                      <a:pt x="1172703" y="176335"/>
                    </a:lnTo>
                    <a:lnTo>
                      <a:pt x="1168810" y="171789"/>
                    </a:lnTo>
                    <a:lnTo>
                      <a:pt x="1166852" y="167388"/>
                    </a:lnTo>
                    <a:lnTo>
                      <a:pt x="1164917" y="162986"/>
                    </a:lnTo>
                    <a:lnTo>
                      <a:pt x="1163006" y="158658"/>
                    </a:lnTo>
                    <a:lnTo>
                      <a:pt x="1161362" y="154112"/>
                    </a:lnTo>
                    <a:lnTo>
                      <a:pt x="1159766" y="149662"/>
                    </a:lnTo>
                    <a:lnTo>
                      <a:pt x="1156550" y="140763"/>
                    </a:lnTo>
                    <a:lnTo>
                      <a:pt x="1154833" y="136314"/>
                    </a:lnTo>
                    <a:lnTo>
                      <a:pt x="1153092" y="131888"/>
                    </a:lnTo>
                    <a:lnTo>
                      <a:pt x="1151375" y="127439"/>
                    </a:lnTo>
                    <a:lnTo>
                      <a:pt x="1149634" y="123014"/>
                    </a:lnTo>
                    <a:lnTo>
                      <a:pt x="1147893" y="118588"/>
                    </a:lnTo>
                    <a:lnTo>
                      <a:pt x="1146103" y="114139"/>
                    </a:lnTo>
                    <a:lnTo>
                      <a:pt x="1144265" y="109713"/>
                    </a:lnTo>
                    <a:lnTo>
                      <a:pt x="1142428" y="105312"/>
                    </a:lnTo>
                    <a:lnTo>
                      <a:pt x="1140662" y="101056"/>
                    </a:lnTo>
                    <a:lnTo>
                      <a:pt x="1139115" y="96413"/>
                    </a:lnTo>
                    <a:lnTo>
                      <a:pt x="1138099" y="91867"/>
                    </a:lnTo>
                    <a:lnTo>
                      <a:pt x="1137083" y="87297"/>
                    </a:lnTo>
                    <a:lnTo>
                      <a:pt x="1136334" y="82727"/>
                    </a:lnTo>
                    <a:lnTo>
                      <a:pt x="1135729" y="78108"/>
                    </a:lnTo>
                    <a:lnTo>
                      <a:pt x="1133843" y="73683"/>
                    </a:lnTo>
                    <a:lnTo>
                      <a:pt x="1131497" y="69330"/>
                    </a:lnTo>
                    <a:lnTo>
                      <a:pt x="1130579" y="64784"/>
                    </a:lnTo>
                    <a:lnTo>
                      <a:pt x="1129635" y="60213"/>
                    </a:lnTo>
                    <a:lnTo>
                      <a:pt x="1125912" y="57940"/>
                    </a:lnTo>
                    <a:lnTo>
                      <a:pt x="1121196" y="53539"/>
                    </a:lnTo>
                    <a:lnTo>
                      <a:pt x="1117400" y="50008"/>
                    </a:lnTo>
                    <a:lnTo>
                      <a:pt x="1124412" y="51483"/>
                    </a:lnTo>
                    <a:lnTo>
                      <a:pt x="1122695" y="47155"/>
                    </a:lnTo>
                    <a:lnTo>
                      <a:pt x="1120930" y="42730"/>
                    </a:lnTo>
                    <a:lnTo>
                      <a:pt x="1120204" y="38135"/>
                    </a:lnTo>
                    <a:lnTo>
                      <a:pt x="1120350" y="33395"/>
                    </a:lnTo>
                    <a:lnTo>
                      <a:pt x="1120471" y="28680"/>
                    </a:lnTo>
                    <a:lnTo>
                      <a:pt x="1120229" y="23989"/>
                    </a:lnTo>
                    <a:lnTo>
                      <a:pt x="1119890" y="19346"/>
                    </a:lnTo>
                    <a:lnTo>
                      <a:pt x="1119552" y="14679"/>
                    </a:lnTo>
                    <a:lnTo>
                      <a:pt x="1115827" y="12599"/>
                    </a:lnTo>
                    <a:lnTo>
                      <a:pt x="1110918" y="13107"/>
                    </a:lnTo>
                    <a:lnTo>
                      <a:pt x="1106953" y="10398"/>
                    </a:lnTo>
                    <a:lnTo>
                      <a:pt x="1102576" y="11293"/>
                    </a:lnTo>
                    <a:lnTo>
                      <a:pt x="1099505" y="14461"/>
                    </a:lnTo>
                    <a:lnTo>
                      <a:pt x="1095321" y="15066"/>
                    </a:lnTo>
                    <a:lnTo>
                      <a:pt x="1091259" y="13614"/>
                    </a:lnTo>
                    <a:lnTo>
                      <a:pt x="1086833" y="13711"/>
                    </a:lnTo>
                    <a:lnTo>
                      <a:pt x="1082819" y="12260"/>
                    </a:lnTo>
                    <a:lnTo>
                      <a:pt x="1078781" y="13832"/>
                    </a:lnTo>
                    <a:lnTo>
                      <a:pt x="1075734" y="10060"/>
                    </a:lnTo>
                    <a:lnTo>
                      <a:pt x="1071430" y="12236"/>
                    </a:lnTo>
                    <a:lnTo>
                      <a:pt x="1066811" y="12405"/>
                    </a:lnTo>
                    <a:lnTo>
                      <a:pt x="1062168" y="10495"/>
                    </a:lnTo>
                    <a:lnTo>
                      <a:pt x="1057767" y="7980"/>
                    </a:lnTo>
                    <a:lnTo>
                      <a:pt x="1054163" y="10810"/>
                    </a:lnTo>
                    <a:lnTo>
                      <a:pt x="1051963" y="6311"/>
                    </a:lnTo>
                    <a:lnTo>
                      <a:pt x="1047731" y="5755"/>
                    </a:lnTo>
                    <a:lnTo>
                      <a:pt x="1043378" y="6674"/>
                    </a:lnTo>
                    <a:lnTo>
                      <a:pt x="1039026" y="5707"/>
                    </a:lnTo>
                    <a:lnTo>
                      <a:pt x="1034769" y="4135"/>
                    </a:lnTo>
                    <a:lnTo>
                      <a:pt x="1031239" y="0"/>
                    </a:lnTo>
                    <a:lnTo>
                      <a:pt x="1026451" y="2660"/>
                    </a:lnTo>
                    <a:lnTo>
                      <a:pt x="1021929" y="1862"/>
                    </a:lnTo>
                    <a:lnTo>
                      <a:pt x="1020333" y="6191"/>
                    </a:lnTo>
                    <a:lnTo>
                      <a:pt x="1019535" y="11003"/>
                    </a:lnTo>
                    <a:lnTo>
                      <a:pt x="1014360" y="10689"/>
                    </a:lnTo>
                    <a:lnTo>
                      <a:pt x="1012401" y="15718"/>
                    </a:lnTo>
                    <a:lnTo>
                      <a:pt x="1009064" y="19805"/>
                    </a:lnTo>
                    <a:lnTo>
                      <a:pt x="1008097" y="24932"/>
                    </a:lnTo>
                    <a:lnTo>
                      <a:pt x="1009548" y="31316"/>
                    </a:lnTo>
                    <a:lnTo>
                      <a:pt x="1009113" y="36080"/>
                    </a:lnTo>
                    <a:lnTo>
                      <a:pt x="1009741" y="40384"/>
                    </a:lnTo>
                    <a:lnTo>
                      <a:pt x="1012933" y="44930"/>
                    </a:lnTo>
                    <a:lnTo>
                      <a:pt x="1015497" y="48654"/>
                    </a:lnTo>
                    <a:lnTo>
                      <a:pt x="1018640" y="53490"/>
                    </a:lnTo>
                    <a:lnTo>
                      <a:pt x="1019922" y="58012"/>
                    </a:lnTo>
                    <a:lnTo>
                      <a:pt x="1019777" y="62728"/>
                    </a:lnTo>
                    <a:lnTo>
                      <a:pt x="1019656" y="67443"/>
                    </a:lnTo>
                    <a:lnTo>
                      <a:pt x="1020091" y="72087"/>
                    </a:lnTo>
                    <a:lnTo>
                      <a:pt x="1020454" y="76753"/>
                    </a:lnTo>
                    <a:lnTo>
                      <a:pt x="1020309" y="81082"/>
                    </a:lnTo>
                    <a:lnTo>
                      <a:pt x="1018181" y="85266"/>
                    </a:lnTo>
                    <a:lnTo>
                      <a:pt x="1019293" y="89377"/>
                    </a:lnTo>
                    <a:lnTo>
                      <a:pt x="1019583" y="95688"/>
                    </a:lnTo>
                    <a:lnTo>
                      <a:pt x="1019511" y="100403"/>
                    </a:lnTo>
                    <a:lnTo>
                      <a:pt x="1015424" y="102725"/>
                    </a:lnTo>
                    <a:lnTo>
                      <a:pt x="1010975" y="103184"/>
                    </a:lnTo>
                    <a:lnTo>
                      <a:pt x="1006816" y="102677"/>
                    </a:lnTo>
                    <a:lnTo>
                      <a:pt x="1000697" y="104031"/>
                    </a:lnTo>
                    <a:lnTo>
                      <a:pt x="995909" y="104273"/>
                    </a:lnTo>
                    <a:lnTo>
                      <a:pt x="991436" y="100210"/>
                    </a:lnTo>
                    <a:lnTo>
                      <a:pt x="988993" y="95471"/>
                    </a:lnTo>
                    <a:lnTo>
                      <a:pt x="988413" y="90852"/>
                    </a:lnTo>
                    <a:lnTo>
                      <a:pt x="987978" y="86233"/>
                    </a:lnTo>
                    <a:lnTo>
                      <a:pt x="987566" y="81590"/>
                    </a:lnTo>
                    <a:lnTo>
                      <a:pt x="985608" y="77552"/>
                    </a:lnTo>
                    <a:lnTo>
                      <a:pt x="981376" y="73078"/>
                    </a:lnTo>
                    <a:lnTo>
                      <a:pt x="979296" y="69088"/>
                    </a:lnTo>
                    <a:lnTo>
                      <a:pt x="980699" y="64469"/>
                    </a:lnTo>
                    <a:lnTo>
                      <a:pt x="973275" y="63284"/>
                    </a:lnTo>
                    <a:lnTo>
                      <a:pt x="965295" y="63792"/>
                    </a:lnTo>
                    <a:lnTo>
                      <a:pt x="960531" y="64082"/>
                    </a:lnTo>
                    <a:lnTo>
                      <a:pt x="953325" y="64639"/>
                    </a:lnTo>
                    <a:lnTo>
                      <a:pt x="945441" y="65243"/>
                    </a:lnTo>
                    <a:lnTo>
                      <a:pt x="938066" y="65823"/>
                    </a:lnTo>
                    <a:lnTo>
                      <a:pt x="933375" y="66162"/>
                    </a:lnTo>
                    <a:lnTo>
                      <a:pt x="925395" y="66742"/>
                    </a:lnTo>
                    <a:lnTo>
                      <a:pt x="917439" y="67323"/>
                    </a:lnTo>
                    <a:lnTo>
                      <a:pt x="909459" y="67879"/>
                    </a:lnTo>
                    <a:lnTo>
                      <a:pt x="904743" y="68217"/>
                    </a:lnTo>
                    <a:lnTo>
                      <a:pt x="897489" y="68749"/>
                    </a:lnTo>
                    <a:lnTo>
                      <a:pt x="889509" y="69306"/>
                    </a:lnTo>
                    <a:lnTo>
                      <a:pt x="881529" y="69886"/>
                    </a:lnTo>
                    <a:lnTo>
                      <a:pt x="873549" y="70466"/>
                    </a:lnTo>
                    <a:lnTo>
                      <a:pt x="865568" y="71022"/>
                    </a:lnTo>
                    <a:lnTo>
                      <a:pt x="859692" y="71434"/>
                    </a:lnTo>
                    <a:lnTo>
                      <a:pt x="853599" y="71796"/>
                    </a:lnTo>
                    <a:lnTo>
                      <a:pt x="845618" y="72377"/>
                    </a:lnTo>
                    <a:lnTo>
                      <a:pt x="839984" y="72836"/>
                    </a:lnTo>
                    <a:lnTo>
                      <a:pt x="833673" y="73296"/>
                    </a:lnTo>
                    <a:lnTo>
                      <a:pt x="827289" y="73707"/>
                    </a:lnTo>
                    <a:lnTo>
                      <a:pt x="823033" y="73997"/>
                    </a:lnTo>
                    <a:lnTo>
                      <a:pt x="818873" y="74263"/>
                    </a:lnTo>
                    <a:lnTo>
                      <a:pt x="813723" y="74625"/>
                    </a:lnTo>
                    <a:lnTo>
                      <a:pt x="805767" y="75182"/>
                    </a:lnTo>
                    <a:lnTo>
                      <a:pt x="797762" y="75665"/>
                    </a:lnTo>
                    <a:lnTo>
                      <a:pt x="793555" y="75931"/>
                    </a:lnTo>
                    <a:lnTo>
                      <a:pt x="787557" y="76584"/>
                    </a:lnTo>
                    <a:lnTo>
                      <a:pt x="781875" y="77189"/>
                    </a:lnTo>
                    <a:lnTo>
                      <a:pt x="777304" y="77672"/>
                    </a:lnTo>
                    <a:lnTo>
                      <a:pt x="769953" y="78156"/>
                    </a:lnTo>
                    <a:lnTo>
                      <a:pt x="765455" y="78422"/>
                    </a:lnTo>
                    <a:lnTo>
                      <a:pt x="757959" y="78857"/>
                    </a:lnTo>
                    <a:lnTo>
                      <a:pt x="738009" y="79994"/>
                    </a:lnTo>
                    <a:lnTo>
                      <a:pt x="730029" y="80502"/>
                    </a:lnTo>
                    <a:lnTo>
                      <a:pt x="722073" y="81034"/>
                    </a:lnTo>
                    <a:lnTo>
                      <a:pt x="717309" y="81348"/>
                    </a:lnTo>
                    <a:lnTo>
                      <a:pt x="710103" y="81832"/>
                    </a:lnTo>
                    <a:lnTo>
                      <a:pt x="705001" y="82171"/>
                    </a:lnTo>
                    <a:lnTo>
                      <a:pt x="699584" y="82412"/>
                    </a:lnTo>
                    <a:lnTo>
                      <a:pt x="690177" y="83089"/>
                    </a:lnTo>
                    <a:lnTo>
                      <a:pt x="682197" y="83621"/>
                    </a:lnTo>
                    <a:lnTo>
                      <a:pt x="674628" y="83936"/>
                    </a:lnTo>
                    <a:lnTo>
                      <a:pt x="670227" y="84250"/>
                    </a:lnTo>
                    <a:lnTo>
                      <a:pt x="662247" y="84782"/>
                    </a:lnTo>
                    <a:lnTo>
                      <a:pt x="657193" y="85169"/>
                    </a:lnTo>
                    <a:lnTo>
                      <a:pt x="650325" y="85725"/>
                    </a:lnTo>
                    <a:lnTo>
                      <a:pt x="643409" y="86281"/>
                    </a:lnTo>
                    <a:lnTo>
                      <a:pt x="638379" y="86693"/>
                    </a:lnTo>
                    <a:lnTo>
                      <a:pt x="626458" y="87635"/>
                    </a:lnTo>
                    <a:lnTo>
                      <a:pt x="622032" y="87974"/>
                    </a:lnTo>
                    <a:lnTo>
                      <a:pt x="614512" y="88530"/>
                    </a:lnTo>
                    <a:lnTo>
                      <a:pt x="606556" y="89111"/>
                    </a:lnTo>
                    <a:lnTo>
                      <a:pt x="599156" y="89570"/>
                    </a:lnTo>
                    <a:lnTo>
                      <a:pt x="590620" y="90102"/>
                    </a:lnTo>
                    <a:lnTo>
                      <a:pt x="578674" y="90852"/>
                    </a:lnTo>
                    <a:lnTo>
                      <a:pt x="572725" y="91215"/>
                    </a:lnTo>
                    <a:lnTo>
                      <a:pt x="566704" y="91601"/>
                    </a:lnTo>
                    <a:lnTo>
                      <a:pt x="558748" y="92133"/>
                    </a:lnTo>
                    <a:lnTo>
                      <a:pt x="554589" y="92399"/>
                    </a:lnTo>
                    <a:lnTo>
                      <a:pt x="546802" y="92907"/>
                    </a:lnTo>
                    <a:lnTo>
                      <a:pt x="526852" y="93802"/>
                    </a:lnTo>
                    <a:lnTo>
                      <a:pt x="518872" y="94310"/>
                    </a:lnTo>
                    <a:lnTo>
                      <a:pt x="510940" y="94890"/>
                    </a:lnTo>
                    <a:lnTo>
                      <a:pt x="502984" y="95591"/>
                    </a:lnTo>
                    <a:lnTo>
                      <a:pt x="499357" y="91190"/>
                    </a:lnTo>
                    <a:lnTo>
                      <a:pt x="494158" y="88675"/>
                    </a:lnTo>
                    <a:lnTo>
                      <a:pt x="489951" y="84008"/>
                    </a:lnTo>
                    <a:lnTo>
                      <a:pt x="487943" y="76875"/>
                    </a:lnTo>
                    <a:lnTo>
                      <a:pt x="486686" y="72328"/>
                    </a:lnTo>
                    <a:lnTo>
                      <a:pt x="485719" y="67758"/>
                    </a:lnTo>
                    <a:lnTo>
                      <a:pt x="484872" y="63187"/>
                    </a:lnTo>
                    <a:lnTo>
                      <a:pt x="482648" y="58883"/>
                    </a:lnTo>
                    <a:lnTo>
                      <a:pt x="478899" y="54506"/>
                    </a:lnTo>
                    <a:lnTo>
                      <a:pt x="475151" y="51024"/>
                    </a:lnTo>
                    <a:lnTo>
                      <a:pt x="474933" y="45994"/>
                    </a:lnTo>
                    <a:lnTo>
                      <a:pt x="470460" y="42826"/>
                    </a:lnTo>
                    <a:lnTo>
                      <a:pt x="470460" y="38256"/>
                    </a:lnTo>
                    <a:lnTo>
                      <a:pt x="456458" y="39852"/>
                    </a:lnTo>
                    <a:lnTo>
                      <a:pt x="444610" y="41206"/>
                    </a:lnTo>
                    <a:lnTo>
                      <a:pt x="416993" y="44301"/>
                    </a:lnTo>
                    <a:lnTo>
                      <a:pt x="405169" y="45631"/>
                    </a:lnTo>
                    <a:lnTo>
                      <a:pt x="397261" y="46502"/>
                    </a:lnTo>
                    <a:lnTo>
                      <a:pt x="389378" y="47373"/>
                    </a:lnTo>
                    <a:lnTo>
                      <a:pt x="382800" y="48098"/>
                    </a:lnTo>
                    <a:lnTo>
                      <a:pt x="377529" y="48678"/>
                    </a:lnTo>
                    <a:lnTo>
                      <a:pt x="357796" y="50806"/>
                    </a:lnTo>
                    <a:lnTo>
                      <a:pt x="302541" y="56707"/>
                    </a:lnTo>
                    <a:lnTo>
                      <a:pt x="294633" y="57529"/>
                    </a:lnTo>
                    <a:lnTo>
                      <a:pt x="286750" y="58351"/>
                    </a:lnTo>
                    <a:lnTo>
                      <a:pt x="278842" y="59173"/>
                    </a:lnTo>
                    <a:lnTo>
                      <a:pt x="270959" y="59971"/>
                    </a:lnTo>
                    <a:lnTo>
                      <a:pt x="263051" y="60793"/>
                    </a:lnTo>
                    <a:lnTo>
                      <a:pt x="257151" y="61398"/>
                    </a:lnTo>
                    <a:lnTo>
                      <a:pt x="247260" y="62414"/>
                    </a:lnTo>
                    <a:lnTo>
                      <a:pt x="231470" y="64010"/>
                    </a:lnTo>
                    <a:lnTo>
                      <a:pt x="223562" y="64784"/>
                    </a:lnTo>
                    <a:lnTo>
                      <a:pt x="215654" y="65581"/>
                    </a:lnTo>
                    <a:lnTo>
                      <a:pt x="188015" y="68314"/>
                    </a:lnTo>
                    <a:lnTo>
                      <a:pt x="168258" y="70249"/>
                    </a:lnTo>
                    <a:lnTo>
                      <a:pt x="160351" y="71022"/>
                    </a:lnTo>
                    <a:lnTo>
                      <a:pt x="152443" y="71772"/>
                    </a:lnTo>
                    <a:lnTo>
                      <a:pt x="136628" y="73271"/>
                    </a:lnTo>
                    <a:lnTo>
                      <a:pt x="132034" y="73707"/>
                    </a:lnTo>
                    <a:lnTo>
                      <a:pt x="124779" y="74311"/>
                    </a:lnTo>
                    <a:lnTo>
                      <a:pt x="116847" y="74964"/>
                    </a:lnTo>
                    <a:lnTo>
                      <a:pt x="108940" y="75617"/>
                    </a:lnTo>
                    <a:lnTo>
                      <a:pt x="101032" y="76246"/>
                    </a:lnTo>
                    <a:lnTo>
                      <a:pt x="93125" y="76899"/>
                    </a:lnTo>
                    <a:lnTo>
                      <a:pt x="85193" y="77527"/>
                    </a:lnTo>
                    <a:lnTo>
                      <a:pt x="77285" y="78156"/>
                    </a:lnTo>
                    <a:lnTo>
                      <a:pt x="65412" y="79099"/>
                    </a:lnTo>
                    <a:lnTo>
                      <a:pt x="57505" y="79704"/>
                    </a:lnTo>
                    <a:lnTo>
                      <a:pt x="49573" y="80333"/>
                    </a:lnTo>
                    <a:lnTo>
                      <a:pt x="41665" y="81082"/>
                    </a:lnTo>
                    <a:lnTo>
                      <a:pt x="33782" y="81928"/>
                    </a:lnTo>
                    <a:lnTo>
                      <a:pt x="25899" y="82751"/>
                    </a:lnTo>
                    <a:lnTo>
                      <a:pt x="14050" y="84008"/>
                    </a:lnTo>
                    <a:lnTo>
                      <a:pt x="6142" y="84830"/>
                    </a:lnTo>
                    <a:lnTo>
                      <a:pt x="4788" y="89087"/>
                    </a:lnTo>
                    <a:lnTo>
                      <a:pt x="5199" y="93729"/>
                    </a:lnTo>
                    <a:lnTo>
                      <a:pt x="4111" y="98493"/>
                    </a:lnTo>
                    <a:lnTo>
                      <a:pt x="2902" y="103281"/>
                    </a:lnTo>
                    <a:lnTo>
                      <a:pt x="1427" y="108093"/>
                    </a:lnTo>
                    <a:lnTo>
                      <a:pt x="0" y="112906"/>
                    </a:lnTo>
                    <a:lnTo>
                      <a:pt x="2442" y="117355"/>
                    </a:lnTo>
                    <a:lnTo>
                      <a:pt x="5296" y="120354"/>
                    </a:lnTo>
                    <a:lnTo>
                      <a:pt x="9649" y="124344"/>
                    </a:lnTo>
                    <a:lnTo>
                      <a:pt x="14001" y="128310"/>
                    </a:lnTo>
                    <a:lnTo>
                      <a:pt x="17653" y="133847"/>
                    </a:lnTo>
                    <a:lnTo>
                      <a:pt x="20651" y="138055"/>
                    </a:lnTo>
                    <a:lnTo>
                      <a:pt x="25802" y="142722"/>
                    </a:lnTo>
                    <a:lnTo>
                      <a:pt x="30542" y="143810"/>
                    </a:lnTo>
                    <a:lnTo>
                      <a:pt x="34290" y="147220"/>
                    </a:lnTo>
                    <a:lnTo>
                      <a:pt x="39320" y="147848"/>
                    </a:lnTo>
                    <a:lnTo>
                      <a:pt x="43141" y="150388"/>
                    </a:lnTo>
                    <a:lnTo>
                      <a:pt x="46091" y="155514"/>
                    </a:lnTo>
                    <a:lnTo>
                      <a:pt x="47541" y="160060"/>
                    </a:lnTo>
                    <a:lnTo>
                      <a:pt x="47541" y="164727"/>
                    </a:lnTo>
                    <a:lnTo>
                      <a:pt x="45946" y="169540"/>
                    </a:lnTo>
                    <a:lnTo>
                      <a:pt x="44495" y="173723"/>
                    </a:lnTo>
                    <a:lnTo>
                      <a:pt x="42705" y="177858"/>
                    </a:lnTo>
                    <a:lnTo>
                      <a:pt x="40529" y="183517"/>
                    </a:lnTo>
                    <a:lnTo>
                      <a:pt x="41617" y="187894"/>
                    </a:lnTo>
                    <a:lnTo>
                      <a:pt x="43987" y="191352"/>
                    </a:lnTo>
                    <a:lnTo>
                      <a:pt x="46260" y="197277"/>
                    </a:lnTo>
                    <a:lnTo>
                      <a:pt x="50588" y="198703"/>
                    </a:lnTo>
                    <a:lnTo>
                      <a:pt x="54434" y="196019"/>
                    </a:lnTo>
                    <a:lnTo>
                      <a:pt x="60527" y="200178"/>
                    </a:lnTo>
                    <a:lnTo>
                      <a:pt x="56876" y="204096"/>
                    </a:lnTo>
                    <a:lnTo>
                      <a:pt x="53031" y="205934"/>
                    </a:lnTo>
                    <a:lnTo>
                      <a:pt x="49162" y="207602"/>
                    </a:lnTo>
                    <a:lnTo>
                      <a:pt x="45365" y="210093"/>
                    </a:lnTo>
                    <a:lnTo>
                      <a:pt x="46236" y="215268"/>
                    </a:lnTo>
                    <a:lnTo>
                      <a:pt x="49235" y="220564"/>
                    </a:lnTo>
                    <a:lnTo>
                      <a:pt x="44180" y="225763"/>
                    </a:lnTo>
                    <a:lnTo>
                      <a:pt x="38933" y="227649"/>
                    </a:lnTo>
                    <a:lnTo>
                      <a:pt x="34846" y="226851"/>
                    </a:lnTo>
                    <a:lnTo>
                      <a:pt x="39054" y="228955"/>
                    </a:lnTo>
                    <a:lnTo>
                      <a:pt x="43117" y="227988"/>
                    </a:lnTo>
                    <a:lnTo>
                      <a:pt x="39199" y="230526"/>
                    </a:lnTo>
                    <a:lnTo>
                      <a:pt x="35306" y="232099"/>
                    </a:lnTo>
                    <a:lnTo>
                      <a:pt x="31412" y="233622"/>
                    </a:lnTo>
                    <a:lnTo>
                      <a:pt x="35547" y="234686"/>
                    </a:lnTo>
                    <a:lnTo>
                      <a:pt x="42294" y="232509"/>
                    </a:lnTo>
                    <a:lnTo>
                      <a:pt x="47252" y="230914"/>
                    </a:lnTo>
                    <a:lnTo>
                      <a:pt x="52282" y="229293"/>
                    </a:lnTo>
                    <a:lnTo>
                      <a:pt x="53587" y="224917"/>
                    </a:lnTo>
                    <a:lnTo>
                      <a:pt x="58665" y="223804"/>
                    </a:lnTo>
                    <a:lnTo>
                      <a:pt x="66089" y="221144"/>
                    </a:lnTo>
                    <a:lnTo>
                      <a:pt x="70273" y="218653"/>
                    </a:lnTo>
                    <a:lnTo>
                      <a:pt x="75955" y="217831"/>
                    </a:lnTo>
                    <a:lnTo>
                      <a:pt x="75835" y="213527"/>
                    </a:lnTo>
                    <a:lnTo>
                      <a:pt x="76705" y="208787"/>
                    </a:lnTo>
                    <a:lnTo>
                      <a:pt x="81106" y="205716"/>
                    </a:lnTo>
                    <a:lnTo>
                      <a:pt x="84999" y="204096"/>
                    </a:lnTo>
                    <a:lnTo>
                      <a:pt x="88675" y="200686"/>
                    </a:lnTo>
                    <a:lnTo>
                      <a:pt x="90707" y="194737"/>
                    </a:lnTo>
                    <a:lnTo>
                      <a:pt x="92714" y="189852"/>
                    </a:lnTo>
                    <a:lnTo>
                      <a:pt x="92931" y="185282"/>
                    </a:lnTo>
                    <a:lnTo>
                      <a:pt x="90924" y="180446"/>
                    </a:lnTo>
                    <a:lnTo>
                      <a:pt x="86861" y="178705"/>
                    </a:lnTo>
                    <a:lnTo>
                      <a:pt x="88723" y="174957"/>
                    </a:lnTo>
                    <a:lnTo>
                      <a:pt x="88070" y="170701"/>
                    </a:lnTo>
                    <a:lnTo>
                      <a:pt x="85701" y="166372"/>
                    </a:lnTo>
                    <a:lnTo>
                      <a:pt x="91093" y="166928"/>
                    </a:lnTo>
                    <a:lnTo>
                      <a:pt x="94140" y="171498"/>
                    </a:lnTo>
                    <a:lnTo>
                      <a:pt x="96800" y="176407"/>
                    </a:lnTo>
                    <a:lnTo>
                      <a:pt x="101806" y="178221"/>
                    </a:lnTo>
                    <a:lnTo>
                      <a:pt x="103499" y="182912"/>
                    </a:lnTo>
                    <a:lnTo>
                      <a:pt x="104611" y="187483"/>
                    </a:lnTo>
                    <a:lnTo>
                      <a:pt x="103934" y="192126"/>
                    </a:lnTo>
                    <a:lnTo>
                      <a:pt x="108093" y="193528"/>
                    </a:lnTo>
                    <a:lnTo>
                      <a:pt x="109496" y="189345"/>
                    </a:lnTo>
                    <a:lnTo>
                      <a:pt x="111213" y="184218"/>
                    </a:lnTo>
                    <a:lnTo>
                      <a:pt x="111890" y="178946"/>
                    </a:lnTo>
                    <a:lnTo>
                      <a:pt x="113583" y="173481"/>
                    </a:lnTo>
                    <a:lnTo>
                      <a:pt x="117161" y="171160"/>
                    </a:lnTo>
                    <a:lnTo>
                      <a:pt x="118758" y="166154"/>
                    </a:lnTo>
                    <a:lnTo>
                      <a:pt x="115541" y="163083"/>
                    </a:lnTo>
                    <a:lnTo>
                      <a:pt x="114429" y="158972"/>
                    </a:lnTo>
                    <a:lnTo>
                      <a:pt x="118225" y="162841"/>
                    </a:lnTo>
                    <a:lnTo>
                      <a:pt x="122844" y="165163"/>
                    </a:lnTo>
                    <a:lnTo>
                      <a:pt x="119846" y="170749"/>
                    </a:lnTo>
                    <a:lnTo>
                      <a:pt x="122095" y="176456"/>
                    </a:lnTo>
                    <a:lnTo>
                      <a:pt x="118782" y="179285"/>
                    </a:lnTo>
                    <a:lnTo>
                      <a:pt x="123183" y="183396"/>
                    </a:lnTo>
                    <a:lnTo>
                      <a:pt x="127439" y="185911"/>
                    </a:lnTo>
                    <a:lnTo>
                      <a:pt x="131598" y="187531"/>
                    </a:lnTo>
                    <a:lnTo>
                      <a:pt x="135757" y="188934"/>
                    </a:lnTo>
                    <a:lnTo>
                      <a:pt x="139917" y="190530"/>
                    </a:lnTo>
                    <a:lnTo>
                      <a:pt x="145140" y="191110"/>
                    </a:lnTo>
                    <a:lnTo>
                      <a:pt x="140763" y="191836"/>
                    </a:lnTo>
                    <a:lnTo>
                      <a:pt x="135951" y="191086"/>
                    </a:lnTo>
                    <a:lnTo>
                      <a:pt x="130075" y="193165"/>
                    </a:lnTo>
                    <a:lnTo>
                      <a:pt x="125746" y="198437"/>
                    </a:lnTo>
                    <a:lnTo>
                      <a:pt x="120886" y="201363"/>
                    </a:lnTo>
                    <a:lnTo>
                      <a:pt x="113293" y="203419"/>
                    </a:lnTo>
                    <a:lnTo>
                      <a:pt x="109012" y="203443"/>
                    </a:lnTo>
                    <a:lnTo>
                      <a:pt x="102096" y="206417"/>
                    </a:lnTo>
                    <a:lnTo>
                      <a:pt x="97816" y="210939"/>
                    </a:lnTo>
                    <a:lnTo>
                      <a:pt x="89546" y="211713"/>
                    </a:lnTo>
                    <a:lnTo>
                      <a:pt x="90126" y="216162"/>
                    </a:lnTo>
                    <a:lnTo>
                      <a:pt x="93971" y="214373"/>
                    </a:lnTo>
                    <a:lnTo>
                      <a:pt x="97840" y="212705"/>
                    </a:lnTo>
                    <a:lnTo>
                      <a:pt x="101709" y="211036"/>
                    </a:lnTo>
                    <a:lnTo>
                      <a:pt x="109472" y="208303"/>
                    </a:lnTo>
                    <a:lnTo>
                      <a:pt x="121224" y="205015"/>
                    </a:lnTo>
                    <a:lnTo>
                      <a:pt x="129059" y="202911"/>
                    </a:lnTo>
                    <a:lnTo>
                      <a:pt x="136942" y="201315"/>
                    </a:lnTo>
                    <a:lnTo>
                      <a:pt x="144197" y="200323"/>
                    </a:lnTo>
                    <a:lnTo>
                      <a:pt x="148767" y="199066"/>
                    </a:lnTo>
                    <a:lnTo>
                      <a:pt x="155393" y="197252"/>
                    </a:lnTo>
                    <a:lnTo>
                      <a:pt x="164534" y="195801"/>
                    </a:lnTo>
                    <a:lnTo>
                      <a:pt x="172200" y="195027"/>
                    </a:lnTo>
                    <a:lnTo>
                      <a:pt x="176480" y="194713"/>
                    </a:lnTo>
                    <a:lnTo>
                      <a:pt x="184508" y="194544"/>
                    </a:lnTo>
                    <a:lnTo>
                      <a:pt x="196503" y="194060"/>
                    </a:lnTo>
                    <a:lnTo>
                      <a:pt x="196624" y="189272"/>
                    </a:lnTo>
                    <a:lnTo>
                      <a:pt x="194447" y="183493"/>
                    </a:lnTo>
                    <a:lnTo>
                      <a:pt x="197518" y="187652"/>
                    </a:lnTo>
                    <a:lnTo>
                      <a:pt x="202862" y="187580"/>
                    </a:lnTo>
                    <a:lnTo>
                      <a:pt x="204652" y="183444"/>
                    </a:lnTo>
                    <a:lnTo>
                      <a:pt x="210504" y="181800"/>
                    </a:lnTo>
                    <a:lnTo>
                      <a:pt x="214857" y="176818"/>
                    </a:lnTo>
                    <a:lnTo>
                      <a:pt x="218484" y="174328"/>
                    </a:lnTo>
                    <a:lnTo>
                      <a:pt x="219621" y="170096"/>
                    </a:lnTo>
                    <a:lnTo>
                      <a:pt x="222039" y="174715"/>
                    </a:lnTo>
                    <a:lnTo>
                      <a:pt x="226512" y="180277"/>
                    </a:lnTo>
                    <a:lnTo>
                      <a:pt x="230841" y="180373"/>
                    </a:lnTo>
                    <a:lnTo>
                      <a:pt x="234710" y="177399"/>
                    </a:lnTo>
                    <a:lnTo>
                      <a:pt x="238918" y="176432"/>
                    </a:lnTo>
                    <a:lnTo>
                      <a:pt x="242690" y="174062"/>
                    </a:lnTo>
                    <a:lnTo>
                      <a:pt x="247599" y="174400"/>
                    </a:lnTo>
                    <a:lnTo>
                      <a:pt x="254442" y="171160"/>
                    </a:lnTo>
                    <a:lnTo>
                      <a:pt x="259545" y="172224"/>
                    </a:lnTo>
                    <a:lnTo>
                      <a:pt x="264188" y="169516"/>
                    </a:lnTo>
                    <a:lnTo>
                      <a:pt x="266727" y="173361"/>
                    </a:lnTo>
                    <a:lnTo>
                      <a:pt x="270959" y="175537"/>
                    </a:lnTo>
                    <a:lnTo>
                      <a:pt x="275263" y="179962"/>
                    </a:lnTo>
                    <a:lnTo>
                      <a:pt x="279495" y="180180"/>
                    </a:lnTo>
                    <a:lnTo>
                      <a:pt x="281962" y="183952"/>
                    </a:lnTo>
                    <a:lnTo>
                      <a:pt x="285661" y="187797"/>
                    </a:lnTo>
                    <a:lnTo>
                      <a:pt x="280607" y="191013"/>
                    </a:lnTo>
                    <a:lnTo>
                      <a:pt x="276230" y="191352"/>
                    </a:lnTo>
                    <a:lnTo>
                      <a:pt x="272144" y="189635"/>
                    </a:lnTo>
                    <a:lnTo>
                      <a:pt x="267815" y="188281"/>
                    </a:lnTo>
                    <a:lnTo>
                      <a:pt x="263922" y="185137"/>
                    </a:lnTo>
                    <a:lnTo>
                      <a:pt x="259690" y="183009"/>
                    </a:lnTo>
                    <a:lnTo>
                      <a:pt x="256183" y="186612"/>
                    </a:lnTo>
                    <a:lnTo>
                      <a:pt x="262180" y="188111"/>
                    </a:lnTo>
                    <a:lnTo>
                      <a:pt x="256353" y="189683"/>
                    </a:lnTo>
                    <a:lnTo>
                      <a:pt x="249896" y="189369"/>
                    </a:lnTo>
                    <a:lnTo>
                      <a:pt x="247817" y="184847"/>
                    </a:lnTo>
                    <a:lnTo>
                      <a:pt x="244963" y="192150"/>
                    </a:lnTo>
                    <a:lnTo>
                      <a:pt x="240635" y="193141"/>
                    </a:lnTo>
                    <a:lnTo>
                      <a:pt x="232413" y="191521"/>
                    </a:lnTo>
                    <a:lnTo>
                      <a:pt x="226488" y="191449"/>
                    </a:lnTo>
                    <a:lnTo>
                      <a:pt x="221507" y="191328"/>
                    </a:lnTo>
                    <a:lnTo>
                      <a:pt x="216162" y="189611"/>
                    </a:lnTo>
                    <a:lnTo>
                      <a:pt x="212390" y="192198"/>
                    </a:lnTo>
                    <a:lnTo>
                      <a:pt x="212825" y="196503"/>
                    </a:lnTo>
                    <a:lnTo>
                      <a:pt x="220781" y="195680"/>
                    </a:lnTo>
                    <a:lnTo>
                      <a:pt x="232848" y="195632"/>
                    </a:lnTo>
                    <a:lnTo>
                      <a:pt x="240924" y="196092"/>
                    </a:lnTo>
                    <a:lnTo>
                      <a:pt x="247817" y="196817"/>
                    </a:lnTo>
                    <a:lnTo>
                      <a:pt x="253136" y="197542"/>
                    </a:lnTo>
                    <a:lnTo>
                      <a:pt x="261334" y="199018"/>
                    </a:lnTo>
                    <a:lnTo>
                      <a:pt x="265445" y="199912"/>
                    </a:lnTo>
                    <a:lnTo>
                      <a:pt x="273691" y="201702"/>
                    </a:lnTo>
                    <a:lnTo>
                      <a:pt x="277802" y="202596"/>
                    </a:lnTo>
                    <a:lnTo>
                      <a:pt x="281938" y="203733"/>
                    </a:lnTo>
                    <a:lnTo>
                      <a:pt x="290232" y="205982"/>
                    </a:lnTo>
                    <a:lnTo>
                      <a:pt x="294367" y="207094"/>
                    </a:lnTo>
                    <a:lnTo>
                      <a:pt x="298381" y="208183"/>
                    </a:lnTo>
                    <a:lnTo>
                      <a:pt x="302709" y="209706"/>
                    </a:lnTo>
                    <a:lnTo>
                      <a:pt x="306893" y="211157"/>
                    </a:lnTo>
                    <a:lnTo>
                      <a:pt x="311076" y="212608"/>
                    </a:lnTo>
                    <a:lnTo>
                      <a:pt x="315115" y="214010"/>
                    </a:lnTo>
                    <a:lnTo>
                      <a:pt x="319444" y="215727"/>
                    </a:lnTo>
                    <a:lnTo>
                      <a:pt x="323651" y="217372"/>
                    </a:lnTo>
                    <a:lnTo>
                      <a:pt x="327859" y="219040"/>
                    </a:lnTo>
                    <a:lnTo>
                      <a:pt x="331921" y="220757"/>
                    </a:lnTo>
                    <a:lnTo>
                      <a:pt x="336371" y="223127"/>
                    </a:lnTo>
                    <a:lnTo>
                      <a:pt x="340651" y="225424"/>
                    </a:lnTo>
                    <a:lnTo>
                      <a:pt x="344931" y="227697"/>
                    </a:lnTo>
                    <a:lnTo>
                      <a:pt x="349211" y="229994"/>
                    </a:lnTo>
                    <a:lnTo>
                      <a:pt x="353226" y="232509"/>
                    </a:lnTo>
                    <a:lnTo>
                      <a:pt x="357965" y="236258"/>
                    </a:lnTo>
                    <a:lnTo>
                      <a:pt x="361569" y="232388"/>
                    </a:lnTo>
                    <a:lnTo>
                      <a:pt x="358304" y="228374"/>
                    </a:lnTo>
                    <a:lnTo>
                      <a:pt x="354023" y="225352"/>
                    </a:lnTo>
                    <a:lnTo>
                      <a:pt x="354822" y="218291"/>
                    </a:lnTo>
                    <a:lnTo>
                      <a:pt x="350058" y="216356"/>
                    </a:lnTo>
                    <a:lnTo>
                      <a:pt x="347205" y="211544"/>
                    </a:lnTo>
                    <a:lnTo>
                      <a:pt x="340409" y="214518"/>
                    </a:lnTo>
                    <a:lnTo>
                      <a:pt x="335621" y="216138"/>
                    </a:lnTo>
                    <a:lnTo>
                      <a:pt x="333420" y="211471"/>
                    </a:lnTo>
                    <a:lnTo>
                      <a:pt x="333566" y="206562"/>
                    </a:lnTo>
                    <a:lnTo>
                      <a:pt x="338402" y="204458"/>
                    </a:lnTo>
                    <a:lnTo>
                      <a:pt x="342223" y="202717"/>
                    </a:lnTo>
                    <a:lnTo>
                      <a:pt x="348849" y="200541"/>
                    </a:lnTo>
                    <a:lnTo>
                      <a:pt x="354435" y="203927"/>
                    </a:lnTo>
                    <a:lnTo>
                      <a:pt x="355184" y="208207"/>
                    </a:lnTo>
                    <a:lnTo>
                      <a:pt x="358207" y="213237"/>
                    </a:lnTo>
                    <a:lnTo>
                      <a:pt x="361811" y="208183"/>
                    </a:lnTo>
                    <a:lnTo>
                      <a:pt x="366719" y="205692"/>
                    </a:lnTo>
                    <a:lnTo>
                      <a:pt x="370081" y="202596"/>
                    </a:lnTo>
                    <a:lnTo>
                      <a:pt x="374578" y="203733"/>
                    </a:lnTo>
                    <a:lnTo>
                      <a:pt x="379052" y="202572"/>
                    </a:lnTo>
                    <a:lnTo>
                      <a:pt x="379439" y="196890"/>
                    </a:lnTo>
                    <a:lnTo>
                      <a:pt x="380527" y="192102"/>
                    </a:lnTo>
                    <a:lnTo>
                      <a:pt x="384009" y="189248"/>
                    </a:lnTo>
                    <a:lnTo>
                      <a:pt x="381930" y="195414"/>
                    </a:lnTo>
                    <a:lnTo>
                      <a:pt x="381180" y="201387"/>
                    </a:lnTo>
                    <a:lnTo>
                      <a:pt x="378786" y="205329"/>
                    </a:lnTo>
                    <a:lnTo>
                      <a:pt x="374941" y="207070"/>
                    </a:lnTo>
                    <a:lnTo>
                      <a:pt x="369379" y="207578"/>
                    </a:lnTo>
                    <a:lnTo>
                      <a:pt x="365461" y="212463"/>
                    </a:lnTo>
                    <a:lnTo>
                      <a:pt x="363914" y="216936"/>
                    </a:lnTo>
                    <a:lnTo>
                      <a:pt x="360384" y="221458"/>
                    </a:lnTo>
                    <a:lnTo>
                      <a:pt x="357723" y="225545"/>
                    </a:lnTo>
                    <a:lnTo>
                      <a:pt x="363817" y="226682"/>
                    </a:lnTo>
                    <a:lnTo>
                      <a:pt x="369113" y="227552"/>
                    </a:lnTo>
                    <a:lnTo>
                      <a:pt x="372547" y="230406"/>
                    </a:lnTo>
                    <a:lnTo>
                      <a:pt x="377673" y="231978"/>
                    </a:lnTo>
                    <a:lnTo>
                      <a:pt x="381736" y="234081"/>
                    </a:lnTo>
                    <a:lnTo>
                      <a:pt x="386065" y="235024"/>
                    </a:lnTo>
                    <a:lnTo>
                      <a:pt x="391844" y="232969"/>
                    </a:lnTo>
                    <a:lnTo>
                      <a:pt x="396197" y="233356"/>
                    </a:lnTo>
                    <a:lnTo>
                      <a:pt x="397575" y="238676"/>
                    </a:lnTo>
                    <a:lnTo>
                      <a:pt x="402629" y="238603"/>
                    </a:lnTo>
                    <a:lnTo>
                      <a:pt x="403428" y="244093"/>
                    </a:lnTo>
                    <a:lnTo>
                      <a:pt x="406329" y="250066"/>
                    </a:lnTo>
                    <a:lnTo>
                      <a:pt x="410972" y="250549"/>
                    </a:lnTo>
                    <a:lnTo>
                      <a:pt x="413293" y="244625"/>
                    </a:lnTo>
                    <a:lnTo>
                      <a:pt x="417719" y="246148"/>
                    </a:lnTo>
                    <a:lnTo>
                      <a:pt x="422313" y="245036"/>
                    </a:lnTo>
                    <a:lnTo>
                      <a:pt x="420016" y="248542"/>
                    </a:lnTo>
                    <a:lnTo>
                      <a:pt x="415760" y="247841"/>
                    </a:lnTo>
                    <a:lnTo>
                      <a:pt x="416244" y="252121"/>
                    </a:lnTo>
                    <a:lnTo>
                      <a:pt x="411625" y="252774"/>
                    </a:lnTo>
                    <a:lnTo>
                      <a:pt x="405265" y="252242"/>
                    </a:lnTo>
                    <a:lnTo>
                      <a:pt x="400525" y="247454"/>
                    </a:lnTo>
                    <a:lnTo>
                      <a:pt x="395713" y="246632"/>
                    </a:lnTo>
                    <a:lnTo>
                      <a:pt x="394964" y="242449"/>
                    </a:lnTo>
                    <a:lnTo>
                      <a:pt x="390732" y="240538"/>
                    </a:lnTo>
                    <a:lnTo>
                      <a:pt x="386597" y="239740"/>
                    </a:lnTo>
                    <a:lnTo>
                      <a:pt x="382728" y="241288"/>
                    </a:lnTo>
                    <a:lnTo>
                      <a:pt x="379923" y="238023"/>
                    </a:lnTo>
                    <a:lnTo>
                      <a:pt x="379318" y="233694"/>
                    </a:lnTo>
                    <a:lnTo>
                      <a:pt x="374022" y="235484"/>
                    </a:lnTo>
                    <a:lnTo>
                      <a:pt x="369597" y="231978"/>
                    </a:lnTo>
                    <a:lnTo>
                      <a:pt x="366961" y="235653"/>
                    </a:lnTo>
                    <a:lnTo>
                      <a:pt x="370395" y="239208"/>
                    </a:lnTo>
                    <a:lnTo>
                      <a:pt x="374651" y="241288"/>
                    </a:lnTo>
                    <a:lnTo>
                      <a:pt x="378351" y="243802"/>
                    </a:lnTo>
                    <a:lnTo>
                      <a:pt x="383235" y="246003"/>
                    </a:lnTo>
                    <a:lnTo>
                      <a:pt x="387588" y="248857"/>
                    </a:lnTo>
                    <a:lnTo>
                      <a:pt x="391941" y="251541"/>
                    </a:lnTo>
                    <a:lnTo>
                      <a:pt x="396149" y="254176"/>
                    </a:lnTo>
                    <a:lnTo>
                      <a:pt x="400719" y="257779"/>
                    </a:lnTo>
                    <a:lnTo>
                      <a:pt x="405096" y="260972"/>
                    </a:lnTo>
                    <a:lnTo>
                      <a:pt x="409425" y="263390"/>
                    </a:lnTo>
                    <a:lnTo>
                      <a:pt x="413632" y="264889"/>
                    </a:lnTo>
                    <a:lnTo>
                      <a:pt x="417743" y="266364"/>
                    </a:lnTo>
                    <a:lnTo>
                      <a:pt x="422217" y="269339"/>
                    </a:lnTo>
                    <a:lnTo>
                      <a:pt x="426594" y="272216"/>
                    </a:lnTo>
                    <a:lnTo>
                      <a:pt x="429810" y="275505"/>
                    </a:lnTo>
                    <a:lnTo>
                      <a:pt x="433679" y="279616"/>
                    </a:lnTo>
                    <a:lnTo>
                      <a:pt x="435638" y="284211"/>
                    </a:lnTo>
                    <a:lnTo>
                      <a:pt x="440547" y="288322"/>
                    </a:lnTo>
                    <a:lnTo>
                      <a:pt x="442216" y="292819"/>
                    </a:lnTo>
                    <a:lnTo>
                      <a:pt x="444730" y="297196"/>
                    </a:lnTo>
                    <a:lnTo>
                      <a:pt x="445190" y="301839"/>
                    </a:lnTo>
                    <a:lnTo>
                      <a:pt x="445480" y="306482"/>
                    </a:lnTo>
                    <a:lnTo>
                      <a:pt x="445504" y="311149"/>
                    </a:lnTo>
                    <a:lnTo>
                      <a:pt x="445504" y="315816"/>
                    </a:lnTo>
                    <a:lnTo>
                      <a:pt x="440184" y="321064"/>
                    </a:lnTo>
                    <a:lnTo>
                      <a:pt x="435251" y="320460"/>
                    </a:lnTo>
                    <a:lnTo>
                      <a:pt x="431164" y="313060"/>
                    </a:lnTo>
                    <a:lnTo>
                      <a:pt x="429616" y="308248"/>
                    </a:lnTo>
                    <a:lnTo>
                      <a:pt x="427682" y="303798"/>
                    </a:lnTo>
                    <a:lnTo>
                      <a:pt x="425747" y="299349"/>
                    </a:lnTo>
                    <a:lnTo>
                      <a:pt x="424587" y="294802"/>
                    </a:lnTo>
                    <a:lnTo>
                      <a:pt x="424804" y="290087"/>
                    </a:lnTo>
                    <a:lnTo>
                      <a:pt x="426134" y="285275"/>
                    </a:lnTo>
                    <a:lnTo>
                      <a:pt x="423208" y="290280"/>
                    </a:lnTo>
                    <a:lnTo>
                      <a:pt x="423547" y="294899"/>
                    </a:lnTo>
                    <a:lnTo>
                      <a:pt x="424707" y="299445"/>
                    </a:lnTo>
                    <a:lnTo>
                      <a:pt x="426037" y="303411"/>
                    </a:lnTo>
                    <a:lnTo>
                      <a:pt x="428093" y="308417"/>
                    </a:lnTo>
                    <a:lnTo>
                      <a:pt x="430125" y="312866"/>
                    </a:lnTo>
                    <a:lnTo>
                      <a:pt x="432301" y="317316"/>
                    </a:lnTo>
                    <a:lnTo>
                      <a:pt x="435299" y="321644"/>
                    </a:lnTo>
                    <a:lnTo>
                      <a:pt x="438999" y="325900"/>
                    </a:lnTo>
                    <a:lnTo>
                      <a:pt x="441949" y="322587"/>
                    </a:lnTo>
                    <a:lnTo>
                      <a:pt x="447753" y="320266"/>
                    </a:lnTo>
                    <a:lnTo>
                      <a:pt x="452275" y="320145"/>
                    </a:lnTo>
                    <a:lnTo>
                      <a:pt x="459941" y="320701"/>
                    </a:lnTo>
                    <a:lnTo>
                      <a:pt x="464511" y="320677"/>
                    </a:lnTo>
                    <a:lnTo>
                      <a:pt x="468695" y="321789"/>
                    </a:lnTo>
                    <a:lnTo>
                      <a:pt x="472999" y="323990"/>
                    </a:lnTo>
                    <a:lnTo>
                      <a:pt x="476698" y="326287"/>
                    </a:lnTo>
                    <a:lnTo>
                      <a:pt x="481583" y="327883"/>
                    </a:lnTo>
                    <a:lnTo>
                      <a:pt x="486033" y="327278"/>
                    </a:lnTo>
                    <a:lnTo>
                      <a:pt x="487048" y="322297"/>
                    </a:lnTo>
                    <a:lnTo>
                      <a:pt x="488572" y="318066"/>
                    </a:lnTo>
                    <a:lnTo>
                      <a:pt x="484558" y="316034"/>
                    </a:lnTo>
                    <a:lnTo>
                      <a:pt x="480205" y="315840"/>
                    </a:lnTo>
                    <a:lnTo>
                      <a:pt x="476312" y="317461"/>
                    </a:lnTo>
                    <a:lnTo>
                      <a:pt x="468307" y="318307"/>
                    </a:lnTo>
                    <a:lnTo>
                      <a:pt x="462842" y="318525"/>
                    </a:lnTo>
                    <a:lnTo>
                      <a:pt x="466107" y="315744"/>
                    </a:lnTo>
                    <a:lnTo>
                      <a:pt x="471790" y="313325"/>
                    </a:lnTo>
                    <a:lnTo>
                      <a:pt x="475659" y="311681"/>
                    </a:lnTo>
                    <a:lnTo>
                      <a:pt x="483494" y="309215"/>
                    </a:lnTo>
                    <a:lnTo>
                      <a:pt x="490869" y="308658"/>
                    </a:lnTo>
                    <a:lnTo>
                      <a:pt x="495585" y="308441"/>
                    </a:lnTo>
                    <a:lnTo>
                      <a:pt x="501775" y="308151"/>
                    </a:lnTo>
                    <a:lnTo>
                      <a:pt x="506660" y="304137"/>
                    </a:lnTo>
                    <a:lnTo>
                      <a:pt x="503347" y="301283"/>
                    </a:lnTo>
                    <a:lnTo>
                      <a:pt x="508377" y="301452"/>
                    </a:lnTo>
                    <a:lnTo>
                      <a:pt x="512222" y="298260"/>
                    </a:lnTo>
                    <a:lnTo>
                      <a:pt x="514809" y="293811"/>
                    </a:lnTo>
                    <a:lnTo>
                      <a:pt x="512246" y="289458"/>
                    </a:lnTo>
                    <a:lnTo>
                      <a:pt x="517880" y="290812"/>
                    </a:lnTo>
                    <a:lnTo>
                      <a:pt x="519089" y="286072"/>
                    </a:lnTo>
                    <a:lnTo>
                      <a:pt x="524676" y="286460"/>
                    </a:lnTo>
                    <a:lnTo>
                      <a:pt x="523249" y="292263"/>
                    </a:lnTo>
                    <a:lnTo>
                      <a:pt x="520468" y="297849"/>
                    </a:lnTo>
                    <a:lnTo>
                      <a:pt x="519380" y="301984"/>
                    </a:lnTo>
                    <a:lnTo>
                      <a:pt x="524144" y="299905"/>
                    </a:lnTo>
                    <a:lnTo>
                      <a:pt x="529029" y="296834"/>
                    </a:lnTo>
                    <a:lnTo>
                      <a:pt x="534397" y="293327"/>
                    </a:lnTo>
                    <a:lnTo>
                      <a:pt x="538169" y="290812"/>
                    </a:lnTo>
                    <a:lnTo>
                      <a:pt x="541918" y="288346"/>
                    </a:lnTo>
                    <a:lnTo>
                      <a:pt x="545665" y="285613"/>
                    </a:lnTo>
                    <a:lnTo>
                      <a:pt x="549317" y="282325"/>
                    </a:lnTo>
                    <a:lnTo>
                      <a:pt x="552993" y="279132"/>
                    </a:lnTo>
                    <a:lnTo>
                      <a:pt x="556717" y="276376"/>
                    </a:lnTo>
                    <a:lnTo>
                      <a:pt x="560392" y="274393"/>
                    </a:lnTo>
                    <a:lnTo>
                      <a:pt x="564213" y="271152"/>
                    </a:lnTo>
                    <a:lnTo>
                      <a:pt x="567889" y="267936"/>
                    </a:lnTo>
                    <a:lnTo>
                      <a:pt x="571541" y="264599"/>
                    </a:lnTo>
                    <a:lnTo>
                      <a:pt x="575264" y="261842"/>
                    </a:lnTo>
                    <a:lnTo>
                      <a:pt x="578964" y="259013"/>
                    </a:lnTo>
                    <a:lnTo>
                      <a:pt x="582664" y="256111"/>
                    </a:lnTo>
                    <a:lnTo>
                      <a:pt x="589532" y="254999"/>
                    </a:lnTo>
                    <a:lnTo>
                      <a:pt x="592724" y="252024"/>
                    </a:lnTo>
                    <a:lnTo>
                      <a:pt x="597294" y="250694"/>
                    </a:lnTo>
                    <a:lnTo>
                      <a:pt x="602300" y="250912"/>
                    </a:lnTo>
                    <a:lnTo>
                      <a:pt x="609555" y="251928"/>
                    </a:lnTo>
                    <a:lnTo>
                      <a:pt x="614004" y="253814"/>
                    </a:lnTo>
                    <a:lnTo>
                      <a:pt x="617849" y="248953"/>
                    </a:lnTo>
                    <a:lnTo>
                      <a:pt x="616567" y="244673"/>
                    </a:lnTo>
                    <a:lnTo>
                      <a:pt x="612238" y="243440"/>
                    </a:lnTo>
                    <a:lnTo>
                      <a:pt x="605419" y="243391"/>
                    </a:lnTo>
                    <a:lnTo>
                      <a:pt x="600317" y="243754"/>
                    </a:lnTo>
                    <a:lnTo>
                      <a:pt x="596762" y="241529"/>
                    </a:lnTo>
                    <a:lnTo>
                      <a:pt x="600365" y="238676"/>
                    </a:lnTo>
                    <a:lnTo>
                      <a:pt x="604839" y="238603"/>
                    </a:lnTo>
                    <a:lnTo>
                      <a:pt x="608974" y="239402"/>
                    </a:lnTo>
                    <a:lnTo>
                      <a:pt x="613061" y="240296"/>
                    </a:lnTo>
                    <a:lnTo>
                      <a:pt x="611005" y="235967"/>
                    </a:lnTo>
                    <a:lnTo>
                      <a:pt x="609216" y="231252"/>
                    </a:lnTo>
                    <a:lnTo>
                      <a:pt x="615310" y="225570"/>
                    </a:lnTo>
                    <a:lnTo>
                      <a:pt x="612384" y="222353"/>
                    </a:lnTo>
                    <a:lnTo>
                      <a:pt x="611029" y="226464"/>
                    </a:lnTo>
                    <a:lnTo>
                      <a:pt x="609506" y="221603"/>
                    </a:lnTo>
                    <a:lnTo>
                      <a:pt x="613037" y="218726"/>
                    </a:lnTo>
                    <a:lnTo>
                      <a:pt x="617921" y="217493"/>
                    </a:lnTo>
                    <a:lnTo>
                      <a:pt x="621403" y="219983"/>
                    </a:lnTo>
                    <a:lnTo>
                      <a:pt x="625829" y="219427"/>
                    </a:lnTo>
                    <a:lnTo>
                      <a:pt x="624402" y="215074"/>
                    </a:lnTo>
                    <a:lnTo>
                      <a:pt x="625442" y="210262"/>
                    </a:lnTo>
                    <a:lnTo>
                      <a:pt x="629553" y="209440"/>
                    </a:lnTo>
                    <a:lnTo>
                      <a:pt x="634026" y="212874"/>
                    </a:lnTo>
                    <a:lnTo>
                      <a:pt x="638113" y="211689"/>
                    </a:lnTo>
                    <a:lnTo>
                      <a:pt x="635453" y="207844"/>
                    </a:lnTo>
                    <a:lnTo>
                      <a:pt x="640241" y="210286"/>
                    </a:lnTo>
                    <a:lnTo>
                      <a:pt x="642297" y="214300"/>
                    </a:lnTo>
                    <a:lnTo>
                      <a:pt x="646819" y="213890"/>
                    </a:lnTo>
                    <a:lnTo>
                      <a:pt x="649914" y="210456"/>
                    </a:lnTo>
                    <a:lnTo>
                      <a:pt x="653735" y="208690"/>
                    </a:lnTo>
                    <a:lnTo>
                      <a:pt x="658958" y="208449"/>
                    </a:lnTo>
                    <a:lnTo>
                      <a:pt x="665463" y="205402"/>
                    </a:lnTo>
                    <a:lnTo>
                      <a:pt x="669743" y="204410"/>
                    </a:lnTo>
                    <a:lnTo>
                      <a:pt x="673878" y="205160"/>
                    </a:lnTo>
                    <a:lnTo>
                      <a:pt x="676973" y="208497"/>
                    </a:lnTo>
                    <a:lnTo>
                      <a:pt x="682366" y="210987"/>
                    </a:lnTo>
                    <a:lnTo>
                      <a:pt x="686816" y="214300"/>
                    </a:lnTo>
                    <a:lnTo>
                      <a:pt x="691241" y="217130"/>
                    </a:lnTo>
                    <a:lnTo>
                      <a:pt x="695352" y="218799"/>
                    </a:lnTo>
                    <a:lnTo>
                      <a:pt x="699729" y="220176"/>
                    </a:lnTo>
                    <a:lnTo>
                      <a:pt x="704033" y="222208"/>
                    </a:lnTo>
                    <a:lnTo>
                      <a:pt x="708362" y="225255"/>
                    </a:lnTo>
                    <a:lnTo>
                      <a:pt x="712618" y="225787"/>
                    </a:lnTo>
                    <a:lnTo>
                      <a:pt x="717502" y="225594"/>
                    </a:lnTo>
                    <a:lnTo>
                      <a:pt x="720985" y="227939"/>
                    </a:lnTo>
                    <a:lnTo>
                      <a:pt x="725313" y="229970"/>
                    </a:lnTo>
                    <a:lnTo>
                      <a:pt x="729714" y="232679"/>
                    </a:lnTo>
                    <a:lnTo>
                      <a:pt x="733970" y="234226"/>
                    </a:lnTo>
                    <a:lnTo>
                      <a:pt x="738396" y="237032"/>
                    </a:lnTo>
                    <a:lnTo>
                      <a:pt x="742797" y="239643"/>
                    </a:lnTo>
                    <a:lnTo>
                      <a:pt x="747560" y="245108"/>
                    </a:lnTo>
                    <a:lnTo>
                      <a:pt x="750196" y="249752"/>
                    </a:lnTo>
                    <a:lnTo>
                      <a:pt x="756339" y="253887"/>
                    </a:lnTo>
                    <a:lnTo>
                      <a:pt x="757427" y="258287"/>
                    </a:lnTo>
                    <a:lnTo>
                      <a:pt x="758080" y="263608"/>
                    </a:lnTo>
                    <a:lnTo>
                      <a:pt x="762698" y="267694"/>
                    </a:lnTo>
                    <a:lnTo>
                      <a:pt x="766761" y="271854"/>
                    </a:lnTo>
                    <a:lnTo>
                      <a:pt x="771646" y="273691"/>
                    </a:lnTo>
                    <a:lnTo>
                      <a:pt x="776023" y="273764"/>
                    </a:lnTo>
                    <a:lnTo>
                      <a:pt x="779166" y="278407"/>
                    </a:lnTo>
                    <a:lnTo>
                      <a:pt x="784100" y="280559"/>
                    </a:lnTo>
                    <a:lnTo>
                      <a:pt x="788791" y="280317"/>
                    </a:lnTo>
                    <a:lnTo>
                      <a:pt x="793410" y="284331"/>
                    </a:lnTo>
                    <a:lnTo>
                      <a:pt x="794981" y="290280"/>
                    </a:lnTo>
                    <a:lnTo>
                      <a:pt x="796215" y="294681"/>
                    </a:lnTo>
                    <a:lnTo>
                      <a:pt x="796312" y="300727"/>
                    </a:lnTo>
                    <a:lnTo>
                      <a:pt x="797206" y="305297"/>
                    </a:lnTo>
                    <a:lnTo>
                      <a:pt x="798875" y="309746"/>
                    </a:lnTo>
                    <a:lnTo>
                      <a:pt x="802260" y="313398"/>
                    </a:lnTo>
                    <a:lnTo>
                      <a:pt x="807072" y="315551"/>
                    </a:lnTo>
                    <a:lnTo>
                      <a:pt x="812489" y="319758"/>
                    </a:lnTo>
                    <a:lnTo>
                      <a:pt x="817253" y="321354"/>
                    </a:lnTo>
                    <a:lnTo>
                      <a:pt x="819889" y="325683"/>
                    </a:lnTo>
                    <a:lnTo>
                      <a:pt x="824604" y="325997"/>
                    </a:lnTo>
                    <a:lnTo>
                      <a:pt x="830312" y="326625"/>
                    </a:lnTo>
                    <a:lnTo>
                      <a:pt x="834156" y="328439"/>
                    </a:lnTo>
                    <a:lnTo>
                      <a:pt x="836574" y="332333"/>
                    </a:lnTo>
                    <a:lnTo>
                      <a:pt x="839645" y="337072"/>
                    </a:lnTo>
                    <a:lnTo>
                      <a:pt x="842692" y="341328"/>
                    </a:lnTo>
                    <a:lnTo>
                      <a:pt x="845715" y="345608"/>
                    </a:lnTo>
                    <a:lnTo>
                      <a:pt x="846223" y="350227"/>
                    </a:lnTo>
                    <a:lnTo>
                      <a:pt x="848254" y="354507"/>
                    </a:lnTo>
                    <a:lnTo>
                      <a:pt x="856041" y="355305"/>
                    </a:lnTo>
                    <a:lnTo>
                      <a:pt x="860297" y="356587"/>
                    </a:lnTo>
                    <a:lnTo>
                      <a:pt x="864577" y="357893"/>
                    </a:lnTo>
                    <a:lnTo>
                      <a:pt x="865230" y="362633"/>
                    </a:lnTo>
                    <a:lnTo>
                      <a:pt x="864553" y="367493"/>
                    </a:lnTo>
                    <a:lnTo>
                      <a:pt x="866463" y="371725"/>
                    </a:lnTo>
                    <a:lnTo>
                      <a:pt x="869510" y="376972"/>
                    </a:lnTo>
                    <a:lnTo>
                      <a:pt x="870356" y="382292"/>
                    </a:lnTo>
                    <a:lnTo>
                      <a:pt x="873452" y="385557"/>
                    </a:lnTo>
                    <a:lnTo>
                      <a:pt x="877224" y="383453"/>
                    </a:lnTo>
                    <a:lnTo>
                      <a:pt x="879376" y="379415"/>
                    </a:lnTo>
                    <a:lnTo>
                      <a:pt x="881940" y="373732"/>
                    </a:lnTo>
                    <a:lnTo>
                      <a:pt x="886026" y="374578"/>
                    </a:lnTo>
                    <a:lnTo>
                      <a:pt x="891419" y="374361"/>
                    </a:lnTo>
                    <a:lnTo>
                      <a:pt x="897464" y="372983"/>
                    </a:lnTo>
                    <a:lnTo>
                      <a:pt x="903655" y="373998"/>
                    </a:lnTo>
                    <a:lnTo>
                      <a:pt x="909604" y="372451"/>
                    </a:lnTo>
                    <a:lnTo>
                      <a:pt x="915673" y="372063"/>
                    </a:lnTo>
                    <a:lnTo>
                      <a:pt x="918285" y="377771"/>
                    </a:lnTo>
                    <a:lnTo>
                      <a:pt x="921139" y="381785"/>
                    </a:lnTo>
                    <a:lnTo>
                      <a:pt x="917439" y="384590"/>
                    </a:lnTo>
                    <a:lnTo>
                      <a:pt x="918140" y="389571"/>
                    </a:lnTo>
                    <a:lnTo>
                      <a:pt x="925202" y="388774"/>
                    </a:lnTo>
                    <a:lnTo>
                      <a:pt x="929868" y="392812"/>
                    </a:lnTo>
                    <a:lnTo>
                      <a:pt x="930304" y="399510"/>
                    </a:lnTo>
                    <a:lnTo>
                      <a:pt x="930570" y="404153"/>
                    </a:lnTo>
                    <a:lnTo>
                      <a:pt x="935527" y="404588"/>
                    </a:lnTo>
                    <a:lnTo>
                      <a:pt x="935261" y="409062"/>
                    </a:lnTo>
                    <a:lnTo>
                      <a:pt x="938308" y="412447"/>
                    </a:lnTo>
                    <a:lnTo>
                      <a:pt x="942032" y="416607"/>
                    </a:lnTo>
                    <a:lnTo>
                      <a:pt x="946240" y="418154"/>
                    </a:lnTo>
                    <a:lnTo>
                      <a:pt x="949455" y="422894"/>
                    </a:lnTo>
                    <a:lnTo>
                      <a:pt x="946409" y="428915"/>
                    </a:lnTo>
                    <a:lnTo>
                      <a:pt x="940750" y="433679"/>
                    </a:lnTo>
                    <a:lnTo>
                      <a:pt x="942612" y="439942"/>
                    </a:lnTo>
                    <a:lnTo>
                      <a:pt x="944764" y="444319"/>
                    </a:lnTo>
                    <a:lnTo>
                      <a:pt x="949141" y="445141"/>
                    </a:lnTo>
                    <a:lnTo>
                      <a:pt x="948392" y="449300"/>
                    </a:lnTo>
                    <a:lnTo>
                      <a:pt x="949311" y="454983"/>
                    </a:lnTo>
                    <a:lnTo>
                      <a:pt x="949190" y="462407"/>
                    </a:lnTo>
                    <a:lnTo>
                      <a:pt x="953373" y="464850"/>
                    </a:lnTo>
                    <a:lnTo>
                      <a:pt x="958935" y="463906"/>
                    </a:lnTo>
                    <a:lnTo>
                      <a:pt x="959854" y="470267"/>
                    </a:lnTo>
                    <a:lnTo>
                      <a:pt x="959491" y="475006"/>
                    </a:lnTo>
                    <a:lnTo>
                      <a:pt x="960966" y="479480"/>
                    </a:lnTo>
                    <a:lnTo>
                      <a:pt x="961063" y="484147"/>
                    </a:lnTo>
                    <a:lnTo>
                      <a:pt x="964158" y="488137"/>
                    </a:lnTo>
                    <a:lnTo>
                      <a:pt x="963578" y="493143"/>
                    </a:lnTo>
                    <a:lnTo>
                      <a:pt x="963167" y="497882"/>
                    </a:lnTo>
                    <a:lnTo>
                      <a:pt x="961789" y="502743"/>
                    </a:lnTo>
                    <a:lnTo>
                      <a:pt x="962006" y="507410"/>
                    </a:lnTo>
                    <a:lnTo>
                      <a:pt x="962756" y="511980"/>
                    </a:lnTo>
                    <a:lnTo>
                      <a:pt x="963240" y="516575"/>
                    </a:lnTo>
                    <a:lnTo>
                      <a:pt x="962973" y="520976"/>
                    </a:lnTo>
                    <a:lnTo>
                      <a:pt x="959249" y="526514"/>
                    </a:lnTo>
                    <a:lnTo>
                      <a:pt x="958669" y="531253"/>
                    </a:lnTo>
                    <a:lnTo>
                      <a:pt x="958548" y="535945"/>
                    </a:lnTo>
                    <a:lnTo>
                      <a:pt x="957968" y="540297"/>
                    </a:lnTo>
                    <a:lnTo>
                      <a:pt x="955622" y="545061"/>
                    </a:lnTo>
                    <a:lnTo>
                      <a:pt x="956058" y="550333"/>
                    </a:lnTo>
                    <a:lnTo>
                      <a:pt x="954969" y="554758"/>
                    </a:lnTo>
                    <a:lnTo>
                      <a:pt x="954268" y="559352"/>
                    </a:lnTo>
                    <a:lnTo>
                      <a:pt x="953881" y="564673"/>
                    </a:lnTo>
                    <a:lnTo>
                      <a:pt x="952358" y="569558"/>
                    </a:lnTo>
                    <a:lnTo>
                      <a:pt x="948150" y="574805"/>
                    </a:lnTo>
                    <a:lnTo>
                      <a:pt x="948392" y="579448"/>
                    </a:lnTo>
                    <a:lnTo>
                      <a:pt x="950665" y="583801"/>
                    </a:lnTo>
                    <a:lnTo>
                      <a:pt x="952599" y="587501"/>
                    </a:lnTo>
                    <a:lnTo>
                      <a:pt x="953155" y="592796"/>
                    </a:lnTo>
                    <a:lnTo>
                      <a:pt x="953591" y="597101"/>
                    </a:lnTo>
                    <a:lnTo>
                      <a:pt x="953301" y="606798"/>
                    </a:lnTo>
                    <a:lnTo>
                      <a:pt x="953276" y="611392"/>
                    </a:lnTo>
                    <a:lnTo>
                      <a:pt x="953252" y="616156"/>
                    </a:lnTo>
                    <a:lnTo>
                      <a:pt x="952914" y="620872"/>
                    </a:lnTo>
                    <a:lnTo>
                      <a:pt x="952478" y="625321"/>
                    </a:lnTo>
                    <a:lnTo>
                      <a:pt x="950496" y="630545"/>
                    </a:lnTo>
                    <a:lnTo>
                      <a:pt x="949359" y="635381"/>
                    </a:lnTo>
                    <a:lnTo>
                      <a:pt x="947981" y="640242"/>
                    </a:lnTo>
                    <a:lnTo>
                      <a:pt x="948682" y="644812"/>
                    </a:lnTo>
                    <a:lnTo>
                      <a:pt x="950979" y="649165"/>
                    </a:lnTo>
                    <a:lnTo>
                      <a:pt x="955453" y="649818"/>
                    </a:lnTo>
                    <a:lnTo>
                      <a:pt x="959177" y="653686"/>
                    </a:lnTo>
                    <a:lnTo>
                      <a:pt x="963240" y="655428"/>
                    </a:lnTo>
                    <a:lnTo>
                      <a:pt x="966190" y="648318"/>
                    </a:lnTo>
                    <a:lnTo>
                      <a:pt x="966238" y="656371"/>
                    </a:lnTo>
                    <a:lnTo>
                      <a:pt x="969309" y="660603"/>
                    </a:lnTo>
                    <a:lnTo>
                      <a:pt x="971993" y="664810"/>
                    </a:lnTo>
                    <a:lnTo>
                      <a:pt x="976152" y="667785"/>
                    </a:lnTo>
                    <a:lnTo>
                      <a:pt x="980675" y="666261"/>
                    </a:lnTo>
                    <a:lnTo>
                      <a:pt x="981134" y="672016"/>
                    </a:lnTo>
                    <a:lnTo>
                      <a:pt x="986962" y="673250"/>
                    </a:lnTo>
                    <a:lnTo>
                      <a:pt x="990807" y="671001"/>
                    </a:lnTo>
                    <a:lnTo>
                      <a:pt x="992620" y="667132"/>
                    </a:lnTo>
                    <a:lnTo>
                      <a:pt x="991629" y="662126"/>
                    </a:lnTo>
                    <a:lnTo>
                      <a:pt x="991581" y="657483"/>
                    </a:lnTo>
                    <a:lnTo>
                      <a:pt x="993443" y="652526"/>
                    </a:lnTo>
                    <a:lnTo>
                      <a:pt x="996030" y="648947"/>
                    </a:lnTo>
                    <a:lnTo>
                      <a:pt x="992620" y="643313"/>
                    </a:lnTo>
                    <a:lnTo>
                      <a:pt x="993999" y="638452"/>
                    </a:lnTo>
                    <a:lnTo>
                      <a:pt x="989912" y="635333"/>
                    </a:lnTo>
                    <a:lnTo>
                      <a:pt x="985414" y="632866"/>
                    </a:lnTo>
                    <a:lnTo>
                      <a:pt x="980989" y="630980"/>
                    </a:lnTo>
                    <a:lnTo>
                      <a:pt x="976540" y="629045"/>
                    </a:lnTo>
                    <a:lnTo>
                      <a:pt x="972114" y="627086"/>
                    </a:lnTo>
                    <a:lnTo>
                      <a:pt x="968608" y="623242"/>
                    </a:lnTo>
                    <a:lnTo>
                      <a:pt x="970978" y="619131"/>
                    </a:lnTo>
                    <a:lnTo>
                      <a:pt x="974315" y="613351"/>
                    </a:lnTo>
                    <a:lnTo>
                      <a:pt x="973734" y="609168"/>
                    </a:lnTo>
                    <a:lnTo>
                      <a:pt x="971679" y="605105"/>
                    </a:lnTo>
                    <a:lnTo>
                      <a:pt x="977555" y="608079"/>
                    </a:lnTo>
                    <a:lnTo>
                      <a:pt x="984423" y="607596"/>
                    </a:lnTo>
                    <a:lnTo>
                      <a:pt x="987687" y="611319"/>
                    </a:lnTo>
                    <a:lnTo>
                      <a:pt x="991025" y="613810"/>
                    </a:lnTo>
                    <a:lnTo>
                      <a:pt x="995257" y="614270"/>
                    </a:lnTo>
                    <a:lnTo>
                      <a:pt x="999464" y="614729"/>
                    </a:lnTo>
                    <a:lnTo>
                      <a:pt x="1000649" y="618816"/>
                    </a:lnTo>
                    <a:lnTo>
                      <a:pt x="1004034" y="622008"/>
                    </a:lnTo>
                    <a:lnTo>
                      <a:pt x="1003986" y="627691"/>
                    </a:lnTo>
                    <a:lnTo>
                      <a:pt x="1004905" y="632213"/>
                    </a:lnTo>
                    <a:lnTo>
                      <a:pt x="1004083" y="637001"/>
                    </a:lnTo>
                    <a:lnTo>
                      <a:pt x="1006042" y="641402"/>
                    </a:lnTo>
                    <a:lnTo>
                      <a:pt x="1011845" y="643119"/>
                    </a:lnTo>
                    <a:lnTo>
                      <a:pt x="1016101" y="643627"/>
                    </a:lnTo>
                    <a:lnTo>
                      <a:pt x="1018882" y="639564"/>
                    </a:lnTo>
                    <a:lnTo>
                      <a:pt x="1014989" y="636010"/>
                    </a:lnTo>
                    <a:lnTo>
                      <a:pt x="1015134" y="630762"/>
                    </a:lnTo>
                    <a:lnTo>
                      <a:pt x="1013199" y="626361"/>
                    </a:lnTo>
                    <a:lnTo>
                      <a:pt x="1016633" y="618381"/>
                    </a:lnTo>
                    <a:lnTo>
                      <a:pt x="1017625" y="624112"/>
                    </a:lnTo>
                    <a:lnTo>
                      <a:pt x="1023356" y="624813"/>
                    </a:lnTo>
                    <a:lnTo>
                      <a:pt x="1028893" y="628779"/>
                    </a:lnTo>
                    <a:lnTo>
                      <a:pt x="1031650" y="633060"/>
                    </a:lnTo>
                    <a:lnTo>
                      <a:pt x="1033585" y="637460"/>
                    </a:lnTo>
                    <a:lnTo>
                      <a:pt x="1032642" y="642272"/>
                    </a:lnTo>
                    <a:lnTo>
                      <a:pt x="1029643" y="647375"/>
                    </a:lnTo>
                    <a:lnTo>
                      <a:pt x="1027346" y="652381"/>
                    </a:lnTo>
                    <a:lnTo>
                      <a:pt x="1022243" y="657362"/>
                    </a:lnTo>
                    <a:lnTo>
                      <a:pt x="1019898" y="662779"/>
                    </a:lnTo>
                    <a:lnTo>
                      <a:pt x="1017746" y="667760"/>
                    </a:lnTo>
                    <a:lnTo>
                      <a:pt x="1014433" y="671122"/>
                    </a:lnTo>
                    <a:lnTo>
                      <a:pt x="1012305" y="675498"/>
                    </a:lnTo>
                    <a:lnTo>
                      <a:pt x="1009089" y="682124"/>
                    </a:lnTo>
                    <a:lnTo>
                      <a:pt x="1007057" y="687952"/>
                    </a:lnTo>
                    <a:lnTo>
                      <a:pt x="1005703" y="692329"/>
                    </a:lnTo>
                    <a:lnTo>
                      <a:pt x="1003309" y="696223"/>
                    </a:lnTo>
                    <a:lnTo>
                      <a:pt x="1003333" y="700430"/>
                    </a:lnTo>
                    <a:lnTo>
                      <a:pt x="1003357" y="707153"/>
                    </a:lnTo>
                    <a:lnTo>
                      <a:pt x="996272" y="709619"/>
                    </a:lnTo>
                    <a:lnTo>
                      <a:pt x="992282" y="710998"/>
                    </a:lnTo>
                    <a:lnTo>
                      <a:pt x="988316" y="712449"/>
                    </a:lnTo>
                    <a:lnTo>
                      <a:pt x="988340" y="718301"/>
                    </a:lnTo>
                    <a:lnTo>
                      <a:pt x="993031" y="716269"/>
                    </a:lnTo>
                    <a:lnTo>
                      <a:pt x="997868" y="721735"/>
                    </a:lnTo>
                    <a:lnTo>
                      <a:pt x="989525" y="721033"/>
                    </a:lnTo>
                    <a:lnTo>
                      <a:pt x="994192" y="724491"/>
                    </a:lnTo>
                    <a:lnTo>
                      <a:pt x="997699" y="726837"/>
                    </a:lnTo>
                    <a:lnTo>
                      <a:pt x="1003188" y="728941"/>
                    </a:lnTo>
                    <a:lnTo>
                      <a:pt x="1007541" y="730005"/>
                    </a:lnTo>
                    <a:lnTo>
                      <a:pt x="1012184" y="733245"/>
                    </a:lnTo>
                    <a:lnTo>
                      <a:pt x="1015328" y="738130"/>
                    </a:lnTo>
                    <a:lnTo>
                      <a:pt x="1017334" y="742507"/>
                    </a:lnTo>
                    <a:lnTo>
                      <a:pt x="1019100" y="746908"/>
                    </a:lnTo>
                    <a:lnTo>
                      <a:pt x="1020357" y="751406"/>
                    </a:lnTo>
                    <a:lnTo>
                      <a:pt x="1021518" y="755903"/>
                    </a:lnTo>
                    <a:lnTo>
                      <a:pt x="1022606" y="760402"/>
                    </a:lnTo>
                    <a:lnTo>
                      <a:pt x="1026548" y="764512"/>
                    </a:lnTo>
                    <a:lnTo>
                      <a:pt x="1029619" y="767390"/>
                    </a:lnTo>
                    <a:lnTo>
                      <a:pt x="1032521" y="772976"/>
                    </a:lnTo>
                    <a:lnTo>
                      <a:pt x="1034020" y="777426"/>
                    </a:lnTo>
                    <a:lnTo>
                      <a:pt x="1037043" y="781658"/>
                    </a:lnTo>
                    <a:lnTo>
                      <a:pt x="1039316" y="786010"/>
                    </a:lnTo>
                    <a:lnTo>
                      <a:pt x="1040815" y="790387"/>
                    </a:lnTo>
                    <a:lnTo>
                      <a:pt x="1043040" y="794788"/>
                    </a:lnTo>
                    <a:lnTo>
                      <a:pt x="1045240" y="799141"/>
                    </a:lnTo>
                    <a:lnTo>
                      <a:pt x="1047392" y="803397"/>
                    </a:lnTo>
                    <a:lnTo>
                      <a:pt x="1051286" y="807605"/>
                    </a:lnTo>
                    <a:lnTo>
                      <a:pt x="1055180" y="811716"/>
                    </a:lnTo>
                    <a:lnTo>
                      <a:pt x="1058347" y="815899"/>
                    </a:lnTo>
                    <a:lnTo>
                      <a:pt x="1061491" y="820107"/>
                    </a:lnTo>
                    <a:lnTo>
                      <a:pt x="1064634" y="824314"/>
                    </a:lnTo>
                    <a:lnTo>
                      <a:pt x="1067706" y="828425"/>
                    </a:lnTo>
                    <a:lnTo>
                      <a:pt x="1071260" y="832681"/>
                    </a:lnTo>
                    <a:lnTo>
                      <a:pt x="1074718" y="836840"/>
                    </a:lnTo>
                    <a:lnTo>
                      <a:pt x="1078056" y="840806"/>
                    </a:lnTo>
                    <a:lnTo>
                      <a:pt x="1081755" y="845159"/>
                    </a:lnTo>
                    <a:lnTo>
                      <a:pt x="1085286" y="849294"/>
                    </a:lnTo>
                    <a:lnTo>
                      <a:pt x="1087462" y="853647"/>
                    </a:lnTo>
                    <a:lnTo>
                      <a:pt x="1089179" y="858048"/>
                    </a:lnTo>
                    <a:lnTo>
                      <a:pt x="1090074" y="862594"/>
                    </a:lnTo>
                    <a:lnTo>
                      <a:pt x="1091573" y="857710"/>
                    </a:lnTo>
                    <a:lnTo>
                      <a:pt x="1097014" y="855219"/>
                    </a:lnTo>
                    <a:lnTo>
                      <a:pt x="1101077" y="854082"/>
                    </a:lnTo>
                    <a:lnTo>
                      <a:pt x="1105115" y="852752"/>
                    </a:lnTo>
                    <a:lnTo>
                      <a:pt x="1109033" y="850745"/>
                    </a:lnTo>
                    <a:lnTo>
                      <a:pt x="1109081" y="845837"/>
                    </a:lnTo>
                    <a:lnTo>
                      <a:pt x="1108210" y="841290"/>
                    </a:lnTo>
                    <a:lnTo>
                      <a:pt x="1107364" y="836744"/>
                    </a:lnTo>
                    <a:lnTo>
                      <a:pt x="1105841" y="832319"/>
                    </a:lnTo>
                    <a:lnTo>
                      <a:pt x="1103615" y="827990"/>
                    </a:lnTo>
                    <a:lnTo>
                      <a:pt x="1101391" y="823637"/>
                    </a:lnTo>
                    <a:lnTo>
                      <a:pt x="1099166" y="819308"/>
                    </a:lnTo>
                    <a:lnTo>
                      <a:pt x="1091452" y="817035"/>
                    </a:lnTo>
                    <a:lnTo>
                      <a:pt x="1095128" y="813360"/>
                    </a:lnTo>
                    <a:lnTo>
                      <a:pt x="1098852" y="815319"/>
                    </a:lnTo>
                    <a:lnTo>
                      <a:pt x="1103495" y="818680"/>
                    </a:lnTo>
                    <a:lnTo>
                      <a:pt x="1107267" y="821413"/>
                    </a:lnTo>
                    <a:lnTo>
                      <a:pt x="1111547" y="813215"/>
                    </a:lnTo>
                    <a:lnTo>
                      <a:pt x="1121365" y="811764"/>
                    </a:lnTo>
                    <a:lnTo>
                      <a:pt x="1127822" y="806589"/>
                    </a:lnTo>
                    <a:lnTo>
                      <a:pt x="1128692" y="811933"/>
                    </a:lnTo>
                    <a:lnTo>
                      <a:pt x="1124847" y="814980"/>
                    </a:lnTo>
                    <a:lnTo>
                      <a:pt x="1120882" y="816697"/>
                    </a:lnTo>
                    <a:lnTo>
                      <a:pt x="1116868" y="818051"/>
                    </a:lnTo>
                    <a:lnTo>
                      <a:pt x="1117206" y="826757"/>
                    </a:lnTo>
                    <a:lnTo>
                      <a:pt x="1122526" y="827748"/>
                    </a:lnTo>
                    <a:lnTo>
                      <a:pt x="1123662" y="834350"/>
                    </a:lnTo>
                    <a:lnTo>
                      <a:pt x="1123421" y="839041"/>
                    </a:lnTo>
                    <a:lnTo>
                      <a:pt x="1124533" y="843539"/>
                    </a:lnTo>
                    <a:lnTo>
                      <a:pt x="1126468" y="847916"/>
                    </a:lnTo>
                    <a:lnTo>
                      <a:pt x="1126444" y="852583"/>
                    </a:lnTo>
                    <a:lnTo>
                      <a:pt x="1125718" y="857371"/>
                    </a:lnTo>
                    <a:lnTo>
                      <a:pt x="1124122" y="862256"/>
                    </a:lnTo>
                    <a:lnTo>
                      <a:pt x="1123421" y="867020"/>
                    </a:lnTo>
                    <a:lnTo>
                      <a:pt x="1122985" y="871735"/>
                    </a:lnTo>
                    <a:lnTo>
                      <a:pt x="1118874" y="867697"/>
                    </a:lnTo>
                    <a:lnTo>
                      <a:pt x="1115392" y="865351"/>
                    </a:lnTo>
                    <a:lnTo>
                      <a:pt x="1111039" y="864529"/>
                    </a:lnTo>
                    <a:lnTo>
                      <a:pt x="1106808" y="864360"/>
                    </a:lnTo>
                    <a:lnTo>
                      <a:pt x="1103156" y="868325"/>
                    </a:lnTo>
                    <a:lnTo>
                      <a:pt x="1099312" y="870816"/>
                    </a:lnTo>
                    <a:lnTo>
                      <a:pt x="1094959" y="869946"/>
                    </a:lnTo>
                    <a:lnTo>
                      <a:pt x="1092951" y="874975"/>
                    </a:lnTo>
                    <a:lnTo>
                      <a:pt x="1096361" y="879570"/>
                    </a:lnTo>
                    <a:lnTo>
                      <a:pt x="1099965" y="884431"/>
                    </a:lnTo>
                    <a:lnTo>
                      <a:pt x="1102141" y="888784"/>
                    </a:lnTo>
                    <a:lnTo>
                      <a:pt x="1102286" y="893402"/>
                    </a:lnTo>
                    <a:lnTo>
                      <a:pt x="1107340" y="896812"/>
                    </a:lnTo>
                    <a:lnTo>
                      <a:pt x="1109129" y="901721"/>
                    </a:lnTo>
                    <a:lnTo>
                      <a:pt x="1110750" y="906146"/>
                    </a:lnTo>
                    <a:lnTo>
                      <a:pt x="1112345" y="910571"/>
                    </a:lnTo>
                    <a:lnTo>
                      <a:pt x="1113893" y="914803"/>
                    </a:lnTo>
                    <a:lnTo>
                      <a:pt x="1118778" y="917101"/>
                    </a:lnTo>
                    <a:lnTo>
                      <a:pt x="1123324" y="919228"/>
                    </a:lnTo>
                    <a:lnTo>
                      <a:pt x="1127870" y="921357"/>
                    </a:lnTo>
                    <a:lnTo>
                      <a:pt x="1132416" y="923509"/>
                    </a:lnTo>
                    <a:lnTo>
                      <a:pt x="1136552" y="922759"/>
                    </a:lnTo>
                    <a:lnTo>
                      <a:pt x="1140372" y="919906"/>
                    </a:lnTo>
                    <a:lnTo>
                      <a:pt x="1144193" y="917052"/>
                    </a:lnTo>
                    <a:lnTo>
                      <a:pt x="1146273" y="912046"/>
                    </a:lnTo>
                    <a:lnTo>
                      <a:pt x="1150553" y="909894"/>
                    </a:lnTo>
                    <a:lnTo>
                      <a:pt x="1156332" y="913231"/>
                    </a:lnTo>
                    <a:lnTo>
                      <a:pt x="1160927" y="915674"/>
                    </a:lnTo>
                    <a:lnTo>
                      <a:pt x="1165449" y="917560"/>
                    </a:lnTo>
                    <a:lnTo>
                      <a:pt x="1169584" y="920752"/>
                    </a:lnTo>
                    <a:lnTo>
                      <a:pt x="1173550" y="924815"/>
                    </a:lnTo>
                    <a:lnTo>
                      <a:pt x="1177032" y="928950"/>
                    </a:lnTo>
                    <a:lnTo>
                      <a:pt x="1179281" y="933254"/>
                    </a:lnTo>
                    <a:lnTo>
                      <a:pt x="1181554" y="937583"/>
                    </a:lnTo>
                    <a:lnTo>
                      <a:pt x="1183803" y="941887"/>
                    </a:lnTo>
                    <a:lnTo>
                      <a:pt x="1185689" y="946264"/>
                    </a:lnTo>
                    <a:lnTo>
                      <a:pt x="1187020" y="950738"/>
                    </a:lnTo>
                    <a:lnTo>
                      <a:pt x="1188373" y="955187"/>
                    </a:lnTo>
                    <a:lnTo>
                      <a:pt x="1189728" y="959636"/>
                    </a:lnTo>
                    <a:lnTo>
                      <a:pt x="1191009" y="963868"/>
                    </a:lnTo>
                    <a:lnTo>
                      <a:pt x="1195265" y="977410"/>
                    </a:lnTo>
                    <a:lnTo>
                      <a:pt x="1196668" y="981860"/>
                    </a:lnTo>
                    <a:lnTo>
                      <a:pt x="1198458" y="986261"/>
                    </a:lnTo>
                    <a:lnTo>
                      <a:pt x="1201214" y="990492"/>
                    </a:lnTo>
                    <a:lnTo>
                      <a:pt x="1203995" y="994724"/>
                    </a:lnTo>
                    <a:lnTo>
                      <a:pt x="1206752" y="998956"/>
                    </a:lnTo>
                    <a:lnTo>
                      <a:pt x="1209532" y="1003188"/>
                    </a:lnTo>
                    <a:lnTo>
                      <a:pt x="1210355" y="1007710"/>
                    </a:lnTo>
                    <a:lnTo>
                      <a:pt x="1211588" y="1012184"/>
                    </a:lnTo>
                    <a:lnTo>
                      <a:pt x="1215844" y="1015303"/>
                    </a:lnTo>
                    <a:lnTo>
                      <a:pt x="1219157" y="1020212"/>
                    </a:lnTo>
                    <a:lnTo>
                      <a:pt x="1222107" y="1024565"/>
                    </a:lnTo>
                    <a:lnTo>
                      <a:pt x="1224670" y="1028338"/>
                    </a:lnTo>
                    <a:lnTo>
                      <a:pt x="1227452" y="1032448"/>
                    </a:lnTo>
                    <a:lnTo>
                      <a:pt x="1229144" y="1028144"/>
                    </a:lnTo>
                    <a:lnTo>
                      <a:pt x="1230039" y="1023356"/>
                    </a:lnTo>
                    <a:lnTo>
                      <a:pt x="1236229" y="1018762"/>
                    </a:lnTo>
                    <a:lnTo>
                      <a:pt x="1240582" y="1020720"/>
                    </a:lnTo>
                    <a:lnTo>
                      <a:pt x="1245152" y="1022800"/>
                    </a:lnTo>
                    <a:lnTo>
                      <a:pt x="1249723" y="1024686"/>
                    </a:lnTo>
                    <a:lnTo>
                      <a:pt x="1254269" y="1026548"/>
                    </a:lnTo>
                    <a:lnTo>
                      <a:pt x="1258549" y="1028313"/>
                    </a:lnTo>
                    <a:lnTo>
                      <a:pt x="1263410" y="1030344"/>
                    </a:lnTo>
                    <a:lnTo>
                      <a:pt x="1267981" y="1032400"/>
                    </a:lnTo>
                    <a:lnTo>
                      <a:pt x="1272575" y="1034431"/>
                    </a:lnTo>
                    <a:lnTo>
                      <a:pt x="1277169" y="1036487"/>
                    </a:lnTo>
                    <a:lnTo>
                      <a:pt x="1281667" y="1038010"/>
                    </a:lnTo>
                    <a:lnTo>
                      <a:pt x="1286093" y="1039002"/>
                    </a:lnTo>
                    <a:lnTo>
                      <a:pt x="1290518" y="1046643"/>
                    </a:lnTo>
                    <a:lnTo>
                      <a:pt x="1292912" y="1050923"/>
                    </a:lnTo>
                    <a:lnTo>
                      <a:pt x="1294967" y="1054575"/>
                    </a:lnTo>
                    <a:lnTo>
                      <a:pt x="1297144" y="1050246"/>
                    </a:lnTo>
                    <a:lnTo>
                      <a:pt x="1301496" y="1049569"/>
                    </a:lnTo>
                    <a:lnTo>
                      <a:pt x="1306043" y="1051335"/>
                    </a:lnTo>
                    <a:lnTo>
                      <a:pt x="1310009" y="1055082"/>
                    </a:lnTo>
                    <a:lnTo>
                      <a:pt x="1315039" y="1059871"/>
                    </a:lnTo>
                    <a:lnTo>
                      <a:pt x="1320310" y="1069906"/>
                    </a:lnTo>
                    <a:lnTo>
                      <a:pt x="1322390" y="1074235"/>
                    </a:lnTo>
                    <a:lnTo>
                      <a:pt x="1326331" y="1077282"/>
                    </a:lnTo>
                    <a:lnTo>
                      <a:pt x="1330636" y="1079482"/>
                    </a:lnTo>
                    <a:lnTo>
                      <a:pt x="1328460" y="1086374"/>
                    </a:lnTo>
                    <a:lnTo>
                      <a:pt x="1332692" y="1090509"/>
                    </a:lnTo>
                    <a:lnTo>
                      <a:pt x="1336415" y="1094185"/>
                    </a:lnTo>
                    <a:lnTo>
                      <a:pt x="1339221" y="1099481"/>
                    </a:lnTo>
                    <a:lnTo>
                      <a:pt x="1341155" y="1103834"/>
                    </a:lnTo>
                    <a:lnTo>
                      <a:pt x="1342461" y="1108283"/>
                    </a:lnTo>
                    <a:lnTo>
                      <a:pt x="1348918" y="1111693"/>
                    </a:lnTo>
                    <a:lnTo>
                      <a:pt x="1350538" y="1116311"/>
                    </a:lnTo>
                    <a:lnTo>
                      <a:pt x="1347176" y="1119673"/>
                    </a:lnTo>
                    <a:lnTo>
                      <a:pt x="1346620" y="1124388"/>
                    </a:lnTo>
                    <a:lnTo>
                      <a:pt x="1345798" y="1130990"/>
                    </a:lnTo>
                    <a:lnTo>
                      <a:pt x="1345242" y="1135729"/>
                    </a:lnTo>
                    <a:lnTo>
                      <a:pt x="1344661" y="1140469"/>
                    </a:lnTo>
                    <a:lnTo>
                      <a:pt x="1345532" y="1144967"/>
                    </a:lnTo>
                    <a:lnTo>
                      <a:pt x="1348144" y="1149223"/>
                    </a:lnTo>
                    <a:lnTo>
                      <a:pt x="1350755" y="1153455"/>
                    </a:lnTo>
                    <a:lnTo>
                      <a:pt x="1354237" y="1157542"/>
                    </a:lnTo>
                    <a:lnTo>
                      <a:pt x="1359678" y="1160468"/>
                    </a:lnTo>
                    <a:lnTo>
                      <a:pt x="1364587" y="1164990"/>
                    </a:lnTo>
                    <a:lnTo>
                      <a:pt x="1369786" y="1162088"/>
                    </a:lnTo>
                    <a:lnTo>
                      <a:pt x="1373777" y="1160081"/>
                    </a:lnTo>
                    <a:lnTo>
                      <a:pt x="1378081" y="1160081"/>
                    </a:lnTo>
                    <a:lnTo>
                      <a:pt x="1382337" y="1159694"/>
                    </a:lnTo>
                    <a:lnTo>
                      <a:pt x="1386424" y="1158243"/>
                    </a:lnTo>
                    <a:lnTo>
                      <a:pt x="1390486" y="1156792"/>
                    </a:lnTo>
                    <a:lnTo>
                      <a:pt x="1394573" y="1155341"/>
                    </a:lnTo>
                    <a:lnTo>
                      <a:pt x="1398635" y="1153890"/>
                    </a:lnTo>
                    <a:lnTo>
                      <a:pt x="1399240" y="1149658"/>
                    </a:lnTo>
                    <a:lnTo>
                      <a:pt x="1405794" y="1145330"/>
                    </a:lnTo>
                    <a:lnTo>
                      <a:pt x="1410339" y="1146152"/>
                    </a:lnTo>
                    <a:lnTo>
                      <a:pt x="1414741" y="1146732"/>
                    </a:lnTo>
                    <a:lnTo>
                      <a:pt x="1427509" y="1145765"/>
                    </a:lnTo>
                    <a:lnTo>
                      <a:pt x="1435295" y="1144604"/>
                    </a:lnTo>
                    <a:lnTo>
                      <a:pt x="1439697" y="1141170"/>
                    </a:lnTo>
                    <a:lnTo>
                      <a:pt x="1443517" y="1138172"/>
                    </a:lnTo>
                    <a:lnTo>
                      <a:pt x="1447435" y="1135875"/>
                    </a:lnTo>
                    <a:lnTo>
                      <a:pt x="1451449" y="1134037"/>
                    </a:lnTo>
                    <a:lnTo>
                      <a:pt x="1455463" y="1132199"/>
                    </a:lnTo>
                    <a:lnTo>
                      <a:pt x="1459477" y="1130434"/>
                    </a:lnTo>
                    <a:lnTo>
                      <a:pt x="1467530" y="1126927"/>
                    </a:lnTo>
                    <a:lnTo>
                      <a:pt x="1471544" y="1125162"/>
                    </a:lnTo>
                    <a:lnTo>
                      <a:pt x="1475534" y="1123324"/>
                    </a:lnTo>
                    <a:lnTo>
                      <a:pt x="1479548" y="1121511"/>
                    </a:lnTo>
                    <a:lnTo>
                      <a:pt x="1483780" y="1121075"/>
                    </a:lnTo>
                    <a:lnTo>
                      <a:pt x="1487141" y="1126299"/>
                    </a:lnTo>
                    <a:lnTo>
                      <a:pt x="1493719" y="1128983"/>
                    </a:lnTo>
                    <a:lnTo>
                      <a:pt x="1493332" y="1135076"/>
                    </a:lnTo>
                    <a:lnTo>
                      <a:pt x="1486537" y="1137737"/>
                    </a:lnTo>
                    <a:lnTo>
                      <a:pt x="1487673" y="1144628"/>
                    </a:lnTo>
                    <a:lnTo>
                      <a:pt x="1486561" y="1150142"/>
                    </a:lnTo>
                    <a:lnTo>
                      <a:pt x="1483103" y="1155365"/>
                    </a:lnTo>
                    <a:lnTo>
                      <a:pt x="1479838" y="1160564"/>
                    </a:lnTo>
                    <a:lnTo>
                      <a:pt x="1476864" y="1165691"/>
                    </a:lnTo>
                    <a:lnTo>
                      <a:pt x="1471350" y="1168955"/>
                    </a:lnTo>
                    <a:lnTo>
                      <a:pt x="1471181" y="1173429"/>
                    </a:lnTo>
                    <a:lnTo>
                      <a:pt x="1467844" y="1180853"/>
                    </a:lnTo>
                    <a:lnTo>
                      <a:pt x="1463394" y="1180684"/>
                    </a:lnTo>
                    <a:lnTo>
                      <a:pt x="1459550" y="1183634"/>
                    </a:lnTo>
                    <a:lnTo>
                      <a:pt x="1459380" y="1188277"/>
                    </a:lnTo>
                    <a:lnTo>
                      <a:pt x="1455028" y="1190889"/>
                    </a:lnTo>
                    <a:lnTo>
                      <a:pt x="1452827" y="1195072"/>
                    </a:lnTo>
                    <a:close/>
                  </a:path>
                </a:pathLst>
              </a:custGeom>
              <a:solidFill>
                <a:srgbClr val="476984"/>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A26EDF87-17FF-C650-4F17-69EF2602E2D7}"/>
                  </a:ext>
                </a:extLst>
              </p:cNvPr>
              <p:cNvSpPr/>
              <p:nvPr/>
            </p:nvSpPr>
            <p:spPr>
              <a:xfrm>
                <a:off x="3630935" y="771807"/>
                <a:ext cx="1713779" cy="1085895"/>
              </a:xfrm>
              <a:custGeom>
                <a:avLst/>
                <a:gdLst>
                  <a:gd name="connsiteX0" fmla="*/ 312992 w 1713779"/>
                  <a:gd name="connsiteY0" fmla="*/ 1046817 h 1085895"/>
                  <a:gd name="connsiteX1" fmla="*/ 316595 w 1713779"/>
                  <a:gd name="connsiteY1" fmla="*/ 1044634 h 1085895"/>
                  <a:gd name="connsiteX2" fmla="*/ 319037 w 1713779"/>
                  <a:gd name="connsiteY2" fmla="*/ 1041084 h 1085895"/>
                  <a:gd name="connsiteX3" fmla="*/ 316450 w 1713779"/>
                  <a:gd name="connsiteY3" fmla="*/ 1035423 h 1085895"/>
                  <a:gd name="connsiteX4" fmla="*/ 319158 w 1713779"/>
                  <a:gd name="connsiteY4" fmla="*/ 1029621 h 1085895"/>
                  <a:gd name="connsiteX5" fmla="*/ 323124 w 1713779"/>
                  <a:gd name="connsiteY5" fmla="*/ 1026901 h 1085895"/>
                  <a:gd name="connsiteX6" fmla="*/ 327017 w 1713779"/>
                  <a:gd name="connsiteY6" fmla="*/ 1022415 h 1085895"/>
                  <a:gd name="connsiteX7" fmla="*/ 331273 w 1713779"/>
                  <a:gd name="connsiteY7" fmla="*/ 1022098 h 1085895"/>
                  <a:gd name="connsiteX8" fmla="*/ 335312 w 1713779"/>
                  <a:gd name="connsiteY8" fmla="*/ 1020282 h 1085895"/>
                  <a:gd name="connsiteX9" fmla="*/ 340825 w 1713779"/>
                  <a:gd name="connsiteY9" fmla="*/ 1021786 h 1085895"/>
                  <a:gd name="connsiteX10" fmla="*/ 345275 w 1713779"/>
                  <a:gd name="connsiteY10" fmla="*/ 1024942 h 1085895"/>
                  <a:gd name="connsiteX11" fmla="*/ 350111 w 1713779"/>
                  <a:gd name="connsiteY11" fmla="*/ 1025104 h 1085895"/>
                  <a:gd name="connsiteX12" fmla="*/ 354174 w 1713779"/>
                  <a:gd name="connsiteY12" fmla="*/ 1026156 h 1085895"/>
                  <a:gd name="connsiteX13" fmla="*/ 358188 w 1713779"/>
                  <a:gd name="connsiteY13" fmla="*/ 1029539 h 1085895"/>
                  <a:gd name="connsiteX14" fmla="*/ 362420 w 1713779"/>
                  <a:gd name="connsiteY14" fmla="*/ 1028811 h 1085895"/>
                  <a:gd name="connsiteX15" fmla="*/ 366047 w 1713779"/>
                  <a:gd name="connsiteY15" fmla="*/ 1031048 h 1085895"/>
                  <a:gd name="connsiteX16" fmla="*/ 372214 w 1713779"/>
                  <a:gd name="connsiteY16" fmla="*/ 1031904 h 1085895"/>
                  <a:gd name="connsiteX17" fmla="*/ 375865 w 1713779"/>
                  <a:gd name="connsiteY17" fmla="*/ 1034690 h 1085895"/>
                  <a:gd name="connsiteX18" fmla="*/ 379540 w 1713779"/>
                  <a:gd name="connsiteY18" fmla="*/ 1038354 h 1085895"/>
                  <a:gd name="connsiteX19" fmla="*/ 384643 w 1713779"/>
                  <a:gd name="connsiteY19" fmla="*/ 1039821 h 1085895"/>
                  <a:gd name="connsiteX20" fmla="*/ 387859 w 1713779"/>
                  <a:gd name="connsiteY20" fmla="*/ 1036779 h 1085895"/>
                  <a:gd name="connsiteX21" fmla="*/ 390108 w 1713779"/>
                  <a:gd name="connsiteY21" fmla="*/ 1032446 h 1085895"/>
                  <a:gd name="connsiteX22" fmla="*/ 391269 w 1713779"/>
                  <a:gd name="connsiteY22" fmla="*/ 1027924 h 1085895"/>
                  <a:gd name="connsiteX23" fmla="*/ 392768 w 1713779"/>
                  <a:gd name="connsiteY23" fmla="*/ 1023462 h 1085895"/>
                  <a:gd name="connsiteX24" fmla="*/ 397580 w 1713779"/>
                  <a:gd name="connsiteY24" fmla="*/ 1023141 h 1085895"/>
                  <a:gd name="connsiteX25" fmla="*/ 402610 w 1713779"/>
                  <a:gd name="connsiteY25" fmla="*/ 1020444 h 1085895"/>
                  <a:gd name="connsiteX26" fmla="*/ 408172 w 1713779"/>
                  <a:gd name="connsiteY26" fmla="*/ 1018256 h 1085895"/>
                  <a:gd name="connsiteX27" fmla="*/ 412114 w 1713779"/>
                  <a:gd name="connsiteY27" fmla="*/ 1020256 h 1085895"/>
                  <a:gd name="connsiteX28" fmla="*/ 413081 w 1713779"/>
                  <a:gd name="connsiteY28" fmla="*/ 1024949 h 1085895"/>
                  <a:gd name="connsiteX29" fmla="*/ 417119 w 1713779"/>
                  <a:gd name="connsiteY29" fmla="*/ 1026574 h 1085895"/>
                  <a:gd name="connsiteX30" fmla="*/ 421254 w 1713779"/>
                  <a:gd name="connsiteY30" fmla="*/ 1027421 h 1085895"/>
                  <a:gd name="connsiteX31" fmla="*/ 426067 w 1713779"/>
                  <a:gd name="connsiteY31" fmla="*/ 1028874 h 1085895"/>
                  <a:gd name="connsiteX32" fmla="*/ 429259 w 1713779"/>
                  <a:gd name="connsiteY32" fmla="*/ 1031544 h 1085895"/>
                  <a:gd name="connsiteX33" fmla="*/ 433249 w 1713779"/>
                  <a:gd name="connsiteY33" fmla="*/ 1030301 h 1085895"/>
                  <a:gd name="connsiteX34" fmla="*/ 438883 w 1713779"/>
                  <a:gd name="connsiteY34" fmla="*/ 1032015 h 1085895"/>
                  <a:gd name="connsiteX35" fmla="*/ 441785 w 1713779"/>
                  <a:gd name="connsiteY35" fmla="*/ 1028357 h 1085895"/>
                  <a:gd name="connsiteX36" fmla="*/ 445436 w 1713779"/>
                  <a:gd name="connsiteY36" fmla="*/ 1031384 h 1085895"/>
                  <a:gd name="connsiteX37" fmla="*/ 449716 w 1713779"/>
                  <a:gd name="connsiteY37" fmla="*/ 1031989 h 1085895"/>
                  <a:gd name="connsiteX38" fmla="*/ 453465 w 1713779"/>
                  <a:gd name="connsiteY38" fmla="*/ 1029563 h 1085895"/>
                  <a:gd name="connsiteX39" fmla="*/ 457842 w 1713779"/>
                  <a:gd name="connsiteY39" fmla="*/ 1028811 h 1085895"/>
                  <a:gd name="connsiteX40" fmla="*/ 463669 w 1713779"/>
                  <a:gd name="connsiteY40" fmla="*/ 1028601 h 1085895"/>
                  <a:gd name="connsiteX41" fmla="*/ 468071 w 1713779"/>
                  <a:gd name="connsiteY41" fmla="*/ 1034596 h 1085895"/>
                  <a:gd name="connsiteX42" fmla="*/ 470102 w 1713779"/>
                  <a:gd name="connsiteY42" fmla="*/ 1039340 h 1085895"/>
                  <a:gd name="connsiteX43" fmla="*/ 474358 w 1713779"/>
                  <a:gd name="connsiteY43" fmla="*/ 1039079 h 1085895"/>
                  <a:gd name="connsiteX44" fmla="*/ 478735 w 1713779"/>
                  <a:gd name="connsiteY44" fmla="*/ 1038540 h 1085895"/>
                  <a:gd name="connsiteX45" fmla="*/ 485699 w 1713779"/>
                  <a:gd name="connsiteY45" fmla="*/ 1037014 h 1085895"/>
                  <a:gd name="connsiteX46" fmla="*/ 489423 w 1713779"/>
                  <a:gd name="connsiteY46" fmla="*/ 1034823 h 1085895"/>
                  <a:gd name="connsiteX47" fmla="*/ 495009 w 1713779"/>
                  <a:gd name="connsiteY47" fmla="*/ 1035870 h 1085895"/>
                  <a:gd name="connsiteX48" fmla="*/ 499145 w 1713779"/>
                  <a:gd name="connsiteY48" fmla="*/ 1036753 h 1085895"/>
                  <a:gd name="connsiteX49" fmla="*/ 505843 w 1713779"/>
                  <a:gd name="connsiteY49" fmla="*/ 1036743 h 1085895"/>
                  <a:gd name="connsiteX50" fmla="*/ 512251 w 1713779"/>
                  <a:gd name="connsiteY50" fmla="*/ 1038395 h 1085895"/>
                  <a:gd name="connsiteX51" fmla="*/ 518079 w 1713779"/>
                  <a:gd name="connsiteY51" fmla="*/ 1042733 h 1085895"/>
                  <a:gd name="connsiteX52" fmla="*/ 523085 w 1713779"/>
                  <a:gd name="connsiteY52" fmla="*/ 1043937 h 1085895"/>
                  <a:gd name="connsiteX53" fmla="*/ 522238 w 1713779"/>
                  <a:gd name="connsiteY53" fmla="*/ 1039415 h 1085895"/>
                  <a:gd name="connsiteX54" fmla="*/ 519602 w 1713779"/>
                  <a:gd name="connsiteY54" fmla="*/ 1035473 h 1085895"/>
                  <a:gd name="connsiteX55" fmla="*/ 518369 w 1713779"/>
                  <a:gd name="connsiteY55" fmla="*/ 1030959 h 1085895"/>
                  <a:gd name="connsiteX56" fmla="*/ 519361 w 1713779"/>
                  <a:gd name="connsiteY56" fmla="*/ 1026659 h 1085895"/>
                  <a:gd name="connsiteX57" fmla="*/ 520739 w 1713779"/>
                  <a:gd name="connsiteY57" fmla="*/ 1022152 h 1085895"/>
                  <a:gd name="connsiteX58" fmla="*/ 525309 w 1713779"/>
                  <a:gd name="connsiteY58" fmla="*/ 1020026 h 1085895"/>
                  <a:gd name="connsiteX59" fmla="*/ 527993 w 1713779"/>
                  <a:gd name="connsiteY59" fmla="*/ 1016309 h 1085895"/>
                  <a:gd name="connsiteX60" fmla="*/ 526978 w 1713779"/>
                  <a:gd name="connsiteY60" fmla="*/ 1009879 h 1085895"/>
                  <a:gd name="connsiteX61" fmla="*/ 530678 w 1713779"/>
                  <a:gd name="connsiteY61" fmla="*/ 1007730 h 1085895"/>
                  <a:gd name="connsiteX62" fmla="*/ 535998 w 1713779"/>
                  <a:gd name="connsiteY62" fmla="*/ 1007125 h 1085895"/>
                  <a:gd name="connsiteX63" fmla="*/ 540568 w 1713779"/>
                  <a:gd name="connsiteY63" fmla="*/ 1005991 h 1085895"/>
                  <a:gd name="connsiteX64" fmla="*/ 543252 w 1713779"/>
                  <a:gd name="connsiteY64" fmla="*/ 1001786 h 1085895"/>
                  <a:gd name="connsiteX65" fmla="*/ 547097 w 1713779"/>
                  <a:gd name="connsiteY65" fmla="*/ 1006970 h 1085895"/>
                  <a:gd name="connsiteX66" fmla="*/ 552006 w 1713779"/>
                  <a:gd name="connsiteY66" fmla="*/ 1008431 h 1085895"/>
                  <a:gd name="connsiteX67" fmla="*/ 553264 w 1713779"/>
                  <a:gd name="connsiteY67" fmla="*/ 1012428 h 1085895"/>
                  <a:gd name="connsiteX68" fmla="*/ 555875 w 1713779"/>
                  <a:gd name="connsiteY68" fmla="*/ 1016989 h 1085895"/>
                  <a:gd name="connsiteX69" fmla="*/ 557786 w 1713779"/>
                  <a:gd name="connsiteY69" fmla="*/ 1021999 h 1085895"/>
                  <a:gd name="connsiteX70" fmla="*/ 559696 w 1713779"/>
                  <a:gd name="connsiteY70" fmla="*/ 1025723 h 1085895"/>
                  <a:gd name="connsiteX71" fmla="*/ 562646 w 1713779"/>
                  <a:gd name="connsiteY71" fmla="*/ 1030685 h 1085895"/>
                  <a:gd name="connsiteX72" fmla="*/ 560252 w 1713779"/>
                  <a:gd name="connsiteY72" fmla="*/ 1036199 h 1085895"/>
                  <a:gd name="connsiteX73" fmla="*/ 561365 w 1713779"/>
                  <a:gd name="connsiteY73" fmla="*/ 1041877 h 1085895"/>
                  <a:gd name="connsiteX74" fmla="*/ 566249 w 1713779"/>
                  <a:gd name="connsiteY74" fmla="*/ 1043852 h 1085895"/>
                  <a:gd name="connsiteX75" fmla="*/ 568160 w 1713779"/>
                  <a:gd name="connsiteY75" fmla="*/ 1048092 h 1085895"/>
                  <a:gd name="connsiteX76" fmla="*/ 570916 w 1713779"/>
                  <a:gd name="connsiteY76" fmla="*/ 1052345 h 1085895"/>
                  <a:gd name="connsiteX77" fmla="*/ 572319 w 1713779"/>
                  <a:gd name="connsiteY77" fmla="*/ 1058190 h 1085895"/>
                  <a:gd name="connsiteX78" fmla="*/ 575027 w 1713779"/>
                  <a:gd name="connsiteY78" fmla="*/ 1062555 h 1085895"/>
                  <a:gd name="connsiteX79" fmla="*/ 581460 w 1713779"/>
                  <a:gd name="connsiteY79" fmla="*/ 1065570 h 1085895"/>
                  <a:gd name="connsiteX80" fmla="*/ 585668 w 1713779"/>
                  <a:gd name="connsiteY80" fmla="*/ 1055612 h 1085895"/>
                  <a:gd name="connsiteX81" fmla="*/ 587070 w 1713779"/>
                  <a:gd name="connsiteY81" fmla="*/ 1046411 h 1085895"/>
                  <a:gd name="connsiteX82" fmla="*/ 587771 w 1713779"/>
                  <a:gd name="connsiteY82" fmla="*/ 1041814 h 1085895"/>
                  <a:gd name="connsiteX83" fmla="*/ 588497 w 1713779"/>
                  <a:gd name="connsiteY83" fmla="*/ 1037212 h 1085895"/>
                  <a:gd name="connsiteX84" fmla="*/ 589198 w 1713779"/>
                  <a:gd name="connsiteY84" fmla="*/ 1032610 h 1085895"/>
                  <a:gd name="connsiteX85" fmla="*/ 589899 w 1713779"/>
                  <a:gd name="connsiteY85" fmla="*/ 1028011 h 1085895"/>
                  <a:gd name="connsiteX86" fmla="*/ 590601 w 1713779"/>
                  <a:gd name="connsiteY86" fmla="*/ 1023414 h 1085895"/>
                  <a:gd name="connsiteX87" fmla="*/ 591326 w 1713779"/>
                  <a:gd name="connsiteY87" fmla="*/ 1018814 h 1085895"/>
                  <a:gd name="connsiteX88" fmla="*/ 592027 w 1713779"/>
                  <a:gd name="connsiteY88" fmla="*/ 1014215 h 1085895"/>
                  <a:gd name="connsiteX89" fmla="*/ 592729 w 1713779"/>
                  <a:gd name="connsiteY89" fmla="*/ 1009618 h 1085895"/>
                  <a:gd name="connsiteX90" fmla="*/ 594131 w 1713779"/>
                  <a:gd name="connsiteY90" fmla="*/ 1000419 h 1085895"/>
                  <a:gd name="connsiteX91" fmla="*/ 594857 w 1713779"/>
                  <a:gd name="connsiteY91" fmla="*/ 995825 h 1085895"/>
                  <a:gd name="connsiteX92" fmla="*/ 595558 w 1713779"/>
                  <a:gd name="connsiteY92" fmla="*/ 991228 h 1085895"/>
                  <a:gd name="connsiteX93" fmla="*/ 596960 w 1713779"/>
                  <a:gd name="connsiteY93" fmla="*/ 982029 h 1085895"/>
                  <a:gd name="connsiteX94" fmla="*/ 597662 w 1713779"/>
                  <a:gd name="connsiteY94" fmla="*/ 977437 h 1085895"/>
                  <a:gd name="connsiteX95" fmla="*/ 598411 w 1713779"/>
                  <a:gd name="connsiteY95" fmla="*/ 972842 h 1085895"/>
                  <a:gd name="connsiteX96" fmla="*/ 599185 w 1713779"/>
                  <a:gd name="connsiteY96" fmla="*/ 968260 h 1085895"/>
                  <a:gd name="connsiteX97" fmla="*/ 599983 w 1713779"/>
                  <a:gd name="connsiteY97" fmla="*/ 963677 h 1085895"/>
                  <a:gd name="connsiteX98" fmla="*/ 600757 w 1713779"/>
                  <a:gd name="connsiteY98" fmla="*/ 959092 h 1085895"/>
                  <a:gd name="connsiteX99" fmla="*/ 605207 w 1713779"/>
                  <a:gd name="connsiteY99" fmla="*/ 958701 h 1085895"/>
                  <a:gd name="connsiteX100" fmla="*/ 611687 w 1713779"/>
                  <a:gd name="connsiteY100" fmla="*/ 959690 h 1085895"/>
                  <a:gd name="connsiteX101" fmla="*/ 618192 w 1713779"/>
                  <a:gd name="connsiteY101" fmla="*/ 960671 h 1085895"/>
                  <a:gd name="connsiteX102" fmla="*/ 623609 w 1713779"/>
                  <a:gd name="connsiteY102" fmla="*/ 961489 h 1085895"/>
                  <a:gd name="connsiteX103" fmla="*/ 634394 w 1713779"/>
                  <a:gd name="connsiteY103" fmla="*/ 963131 h 1085895"/>
                  <a:gd name="connsiteX104" fmla="*/ 638577 w 1713779"/>
                  <a:gd name="connsiteY104" fmla="*/ 962988 h 1085895"/>
                  <a:gd name="connsiteX105" fmla="*/ 644018 w 1713779"/>
                  <a:gd name="connsiteY105" fmla="*/ 965225 h 1085895"/>
                  <a:gd name="connsiteX106" fmla="*/ 648807 w 1713779"/>
                  <a:gd name="connsiteY106" fmla="*/ 967745 h 1085895"/>
                  <a:gd name="connsiteX107" fmla="*/ 653256 w 1713779"/>
                  <a:gd name="connsiteY107" fmla="*/ 970015 h 1085895"/>
                  <a:gd name="connsiteX108" fmla="*/ 659761 w 1713779"/>
                  <a:gd name="connsiteY108" fmla="*/ 970755 h 1085895"/>
                  <a:gd name="connsiteX109" fmla="*/ 666266 w 1713779"/>
                  <a:gd name="connsiteY109" fmla="*/ 971756 h 1085895"/>
                  <a:gd name="connsiteX110" fmla="*/ 672747 w 1713779"/>
                  <a:gd name="connsiteY110" fmla="*/ 972750 h 1085895"/>
                  <a:gd name="connsiteX111" fmla="*/ 679227 w 1713779"/>
                  <a:gd name="connsiteY111" fmla="*/ 973749 h 1085895"/>
                  <a:gd name="connsiteX112" fmla="*/ 685708 w 1713779"/>
                  <a:gd name="connsiteY112" fmla="*/ 974748 h 1085895"/>
                  <a:gd name="connsiteX113" fmla="*/ 692189 w 1713779"/>
                  <a:gd name="connsiteY113" fmla="*/ 975749 h 1085895"/>
                  <a:gd name="connsiteX114" fmla="*/ 697485 w 1713779"/>
                  <a:gd name="connsiteY114" fmla="*/ 976559 h 1085895"/>
                  <a:gd name="connsiteX115" fmla="*/ 702273 w 1713779"/>
                  <a:gd name="connsiteY115" fmla="*/ 975016 h 1085895"/>
                  <a:gd name="connsiteX116" fmla="*/ 708077 w 1713779"/>
                  <a:gd name="connsiteY116" fmla="*/ 975442 h 1085895"/>
                  <a:gd name="connsiteX117" fmla="*/ 711268 w 1713779"/>
                  <a:gd name="connsiteY117" fmla="*/ 978126 h 1085895"/>
                  <a:gd name="connsiteX118" fmla="*/ 718281 w 1713779"/>
                  <a:gd name="connsiteY118" fmla="*/ 978786 h 1085895"/>
                  <a:gd name="connsiteX119" fmla="*/ 724738 w 1713779"/>
                  <a:gd name="connsiteY119" fmla="*/ 980000 h 1085895"/>
                  <a:gd name="connsiteX120" fmla="*/ 731098 w 1713779"/>
                  <a:gd name="connsiteY120" fmla="*/ 981197 h 1085895"/>
                  <a:gd name="connsiteX121" fmla="*/ 735281 w 1713779"/>
                  <a:gd name="connsiteY121" fmla="*/ 980384 h 1085895"/>
                  <a:gd name="connsiteX122" fmla="*/ 741496 w 1713779"/>
                  <a:gd name="connsiteY122" fmla="*/ 978839 h 1085895"/>
                  <a:gd name="connsiteX123" fmla="*/ 748001 w 1713779"/>
                  <a:gd name="connsiteY123" fmla="*/ 979722 h 1085895"/>
                  <a:gd name="connsiteX124" fmla="*/ 754506 w 1713779"/>
                  <a:gd name="connsiteY124" fmla="*/ 980605 h 1085895"/>
                  <a:gd name="connsiteX125" fmla="*/ 767492 w 1713779"/>
                  <a:gd name="connsiteY125" fmla="*/ 982377 h 1085895"/>
                  <a:gd name="connsiteX126" fmla="*/ 773996 w 1713779"/>
                  <a:gd name="connsiteY126" fmla="*/ 983260 h 1085895"/>
                  <a:gd name="connsiteX127" fmla="*/ 780453 w 1713779"/>
                  <a:gd name="connsiteY127" fmla="*/ 984130 h 1085895"/>
                  <a:gd name="connsiteX128" fmla="*/ 785918 w 1713779"/>
                  <a:gd name="connsiteY128" fmla="*/ 984682 h 1085895"/>
                  <a:gd name="connsiteX129" fmla="*/ 790223 w 1713779"/>
                  <a:gd name="connsiteY129" fmla="*/ 985688 h 1085895"/>
                  <a:gd name="connsiteX130" fmla="*/ 796026 w 1713779"/>
                  <a:gd name="connsiteY130" fmla="*/ 986297 h 1085895"/>
                  <a:gd name="connsiteX131" fmla="*/ 803232 w 1713779"/>
                  <a:gd name="connsiteY131" fmla="*/ 987378 h 1085895"/>
                  <a:gd name="connsiteX132" fmla="*/ 809713 w 1713779"/>
                  <a:gd name="connsiteY132" fmla="*/ 988357 h 1085895"/>
                  <a:gd name="connsiteX133" fmla="*/ 825939 w 1713779"/>
                  <a:gd name="connsiteY133" fmla="*/ 990795 h 1085895"/>
                  <a:gd name="connsiteX134" fmla="*/ 832106 w 1713779"/>
                  <a:gd name="connsiteY134" fmla="*/ 991201 h 1085895"/>
                  <a:gd name="connsiteX135" fmla="*/ 838925 w 1713779"/>
                  <a:gd name="connsiteY135" fmla="*/ 992584 h 1085895"/>
                  <a:gd name="connsiteX136" fmla="*/ 845406 w 1713779"/>
                  <a:gd name="connsiteY136" fmla="*/ 993590 h 1085895"/>
                  <a:gd name="connsiteX137" fmla="*/ 851887 w 1713779"/>
                  <a:gd name="connsiteY137" fmla="*/ 994594 h 1085895"/>
                  <a:gd name="connsiteX138" fmla="*/ 856191 w 1713779"/>
                  <a:gd name="connsiteY138" fmla="*/ 995256 h 1085895"/>
                  <a:gd name="connsiteX139" fmla="*/ 861342 w 1713779"/>
                  <a:gd name="connsiteY139" fmla="*/ 995764 h 1085895"/>
                  <a:gd name="connsiteX140" fmla="*/ 866275 w 1713779"/>
                  <a:gd name="connsiteY140" fmla="*/ 996468 h 1085895"/>
                  <a:gd name="connsiteX141" fmla="*/ 874642 w 1713779"/>
                  <a:gd name="connsiteY141" fmla="*/ 997655 h 1085895"/>
                  <a:gd name="connsiteX142" fmla="*/ 881147 w 1713779"/>
                  <a:gd name="connsiteY142" fmla="*/ 998574 h 1085895"/>
                  <a:gd name="connsiteX143" fmla="*/ 887555 w 1713779"/>
                  <a:gd name="connsiteY143" fmla="*/ 1000054 h 1085895"/>
                  <a:gd name="connsiteX144" fmla="*/ 893963 w 1713779"/>
                  <a:gd name="connsiteY144" fmla="*/ 1001696 h 1085895"/>
                  <a:gd name="connsiteX145" fmla="*/ 899984 w 1713779"/>
                  <a:gd name="connsiteY145" fmla="*/ 1002593 h 1085895"/>
                  <a:gd name="connsiteX146" fmla="*/ 904579 w 1713779"/>
                  <a:gd name="connsiteY146" fmla="*/ 1003735 h 1085895"/>
                  <a:gd name="connsiteX147" fmla="*/ 913381 w 1713779"/>
                  <a:gd name="connsiteY147" fmla="*/ 1004936 h 1085895"/>
                  <a:gd name="connsiteX148" fmla="*/ 919886 w 1713779"/>
                  <a:gd name="connsiteY148" fmla="*/ 1005831 h 1085895"/>
                  <a:gd name="connsiteX149" fmla="*/ 926367 w 1713779"/>
                  <a:gd name="connsiteY149" fmla="*/ 1006731 h 1085895"/>
                  <a:gd name="connsiteX150" fmla="*/ 932872 w 1713779"/>
                  <a:gd name="connsiteY150" fmla="*/ 1007630 h 1085895"/>
                  <a:gd name="connsiteX151" fmla="*/ 939377 w 1713779"/>
                  <a:gd name="connsiteY151" fmla="*/ 1008520 h 1085895"/>
                  <a:gd name="connsiteX152" fmla="*/ 955627 w 1713779"/>
                  <a:gd name="connsiteY152" fmla="*/ 1010772 h 1085895"/>
                  <a:gd name="connsiteX153" fmla="*/ 960584 w 1713779"/>
                  <a:gd name="connsiteY153" fmla="*/ 1011453 h 1085895"/>
                  <a:gd name="connsiteX154" fmla="*/ 965372 w 1713779"/>
                  <a:gd name="connsiteY154" fmla="*/ 1012114 h 1085895"/>
                  <a:gd name="connsiteX155" fmla="*/ 971877 w 1713779"/>
                  <a:gd name="connsiteY155" fmla="*/ 1013013 h 1085895"/>
                  <a:gd name="connsiteX156" fmla="*/ 978358 w 1713779"/>
                  <a:gd name="connsiteY156" fmla="*/ 1013918 h 1085895"/>
                  <a:gd name="connsiteX157" fmla="*/ 984863 w 1713779"/>
                  <a:gd name="connsiteY157" fmla="*/ 1014822 h 1085895"/>
                  <a:gd name="connsiteX158" fmla="*/ 991368 w 1713779"/>
                  <a:gd name="connsiteY158" fmla="*/ 1015717 h 1085895"/>
                  <a:gd name="connsiteX159" fmla="*/ 997873 w 1713779"/>
                  <a:gd name="connsiteY159" fmla="*/ 1016665 h 1085895"/>
                  <a:gd name="connsiteX160" fmla="*/ 1003048 w 1713779"/>
                  <a:gd name="connsiteY160" fmla="*/ 1017438 h 1085895"/>
                  <a:gd name="connsiteX161" fmla="*/ 1014123 w 1713779"/>
                  <a:gd name="connsiteY161" fmla="*/ 1018885 h 1085895"/>
                  <a:gd name="connsiteX162" fmla="*/ 1101759 w 1713779"/>
                  <a:gd name="connsiteY162" fmla="*/ 1029962 h 1085895"/>
                  <a:gd name="connsiteX163" fmla="*/ 1108505 w 1713779"/>
                  <a:gd name="connsiteY163" fmla="*/ 1030816 h 1085895"/>
                  <a:gd name="connsiteX164" fmla="*/ 1114091 w 1713779"/>
                  <a:gd name="connsiteY164" fmla="*/ 1031524 h 1085895"/>
                  <a:gd name="connsiteX165" fmla="*/ 1118275 w 1713779"/>
                  <a:gd name="connsiteY165" fmla="*/ 1031984 h 1085895"/>
                  <a:gd name="connsiteX166" fmla="*/ 1123740 w 1713779"/>
                  <a:gd name="connsiteY166" fmla="*/ 1032581 h 1085895"/>
                  <a:gd name="connsiteX167" fmla="*/ 1639396 w 1713779"/>
                  <a:gd name="connsiteY167" fmla="*/ 1085895 h 1085895"/>
                  <a:gd name="connsiteX168" fmla="*/ 1643192 w 1713779"/>
                  <a:gd name="connsiteY168" fmla="*/ 1041006 h 1085895"/>
                  <a:gd name="connsiteX169" fmla="*/ 1644498 w 1713779"/>
                  <a:gd name="connsiteY169" fmla="*/ 1025694 h 1085895"/>
                  <a:gd name="connsiteX170" fmla="*/ 1644885 w 1713779"/>
                  <a:gd name="connsiteY170" fmla="*/ 1021063 h 1085895"/>
                  <a:gd name="connsiteX171" fmla="*/ 1645296 w 1713779"/>
                  <a:gd name="connsiteY171" fmla="*/ 1016435 h 1085895"/>
                  <a:gd name="connsiteX172" fmla="*/ 1645683 w 1713779"/>
                  <a:gd name="connsiteY172" fmla="*/ 1011807 h 1085895"/>
                  <a:gd name="connsiteX173" fmla="*/ 1646070 w 1713779"/>
                  <a:gd name="connsiteY173" fmla="*/ 1007178 h 1085895"/>
                  <a:gd name="connsiteX174" fmla="*/ 1646457 w 1713779"/>
                  <a:gd name="connsiteY174" fmla="*/ 1002550 h 1085895"/>
                  <a:gd name="connsiteX175" fmla="*/ 1648440 w 1713779"/>
                  <a:gd name="connsiteY175" fmla="*/ 979415 h 1085895"/>
                  <a:gd name="connsiteX176" fmla="*/ 1648827 w 1713779"/>
                  <a:gd name="connsiteY176" fmla="*/ 974789 h 1085895"/>
                  <a:gd name="connsiteX177" fmla="*/ 1650399 w 1713779"/>
                  <a:gd name="connsiteY177" fmla="*/ 956287 h 1085895"/>
                  <a:gd name="connsiteX178" fmla="*/ 1650786 w 1713779"/>
                  <a:gd name="connsiteY178" fmla="*/ 951659 h 1085895"/>
                  <a:gd name="connsiteX179" fmla="*/ 1651559 w 1713779"/>
                  <a:gd name="connsiteY179" fmla="*/ 942412 h 1085895"/>
                  <a:gd name="connsiteX180" fmla="*/ 1652357 w 1713779"/>
                  <a:gd name="connsiteY180" fmla="*/ 933162 h 1085895"/>
                  <a:gd name="connsiteX181" fmla="*/ 1654316 w 1713779"/>
                  <a:gd name="connsiteY181" fmla="*/ 910049 h 1085895"/>
                  <a:gd name="connsiteX182" fmla="*/ 1654703 w 1713779"/>
                  <a:gd name="connsiteY182" fmla="*/ 905428 h 1085895"/>
                  <a:gd name="connsiteX183" fmla="*/ 1655114 w 1713779"/>
                  <a:gd name="connsiteY183" fmla="*/ 900802 h 1085895"/>
                  <a:gd name="connsiteX184" fmla="*/ 1656226 w 1713779"/>
                  <a:gd name="connsiteY184" fmla="*/ 887690 h 1085895"/>
                  <a:gd name="connsiteX185" fmla="*/ 1656662 w 1713779"/>
                  <a:gd name="connsiteY185" fmla="*/ 882319 h 1085895"/>
                  <a:gd name="connsiteX186" fmla="*/ 1657073 w 1713779"/>
                  <a:gd name="connsiteY186" fmla="*/ 877701 h 1085895"/>
                  <a:gd name="connsiteX187" fmla="*/ 1657460 w 1713779"/>
                  <a:gd name="connsiteY187" fmla="*/ 873082 h 1085895"/>
                  <a:gd name="connsiteX188" fmla="*/ 1657846 w 1713779"/>
                  <a:gd name="connsiteY188" fmla="*/ 868463 h 1085895"/>
                  <a:gd name="connsiteX189" fmla="*/ 1658233 w 1713779"/>
                  <a:gd name="connsiteY189" fmla="*/ 863840 h 1085895"/>
                  <a:gd name="connsiteX190" fmla="*/ 1658620 w 1713779"/>
                  <a:gd name="connsiteY190" fmla="*/ 859221 h 1085895"/>
                  <a:gd name="connsiteX191" fmla="*/ 1659418 w 1713779"/>
                  <a:gd name="connsiteY191" fmla="*/ 849983 h 1085895"/>
                  <a:gd name="connsiteX192" fmla="*/ 1659805 w 1713779"/>
                  <a:gd name="connsiteY192" fmla="*/ 845367 h 1085895"/>
                  <a:gd name="connsiteX193" fmla="*/ 1660192 w 1713779"/>
                  <a:gd name="connsiteY193" fmla="*/ 840748 h 1085895"/>
                  <a:gd name="connsiteX194" fmla="*/ 1660603 w 1713779"/>
                  <a:gd name="connsiteY194" fmla="*/ 836134 h 1085895"/>
                  <a:gd name="connsiteX195" fmla="*/ 1660990 w 1713779"/>
                  <a:gd name="connsiteY195" fmla="*/ 831513 h 1085895"/>
                  <a:gd name="connsiteX196" fmla="*/ 1661764 w 1713779"/>
                  <a:gd name="connsiteY196" fmla="*/ 822281 h 1085895"/>
                  <a:gd name="connsiteX197" fmla="*/ 1662151 w 1713779"/>
                  <a:gd name="connsiteY197" fmla="*/ 817664 h 1085895"/>
                  <a:gd name="connsiteX198" fmla="*/ 1662562 w 1713779"/>
                  <a:gd name="connsiteY198" fmla="*/ 813046 h 1085895"/>
                  <a:gd name="connsiteX199" fmla="*/ 1662949 w 1713779"/>
                  <a:gd name="connsiteY199" fmla="*/ 808432 h 1085895"/>
                  <a:gd name="connsiteX200" fmla="*/ 1663336 w 1713779"/>
                  <a:gd name="connsiteY200" fmla="*/ 803818 h 1085895"/>
                  <a:gd name="connsiteX201" fmla="*/ 1663723 w 1713779"/>
                  <a:gd name="connsiteY201" fmla="*/ 799204 h 1085895"/>
                  <a:gd name="connsiteX202" fmla="*/ 1664110 w 1713779"/>
                  <a:gd name="connsiteY202" fmla="*/ 794587 h 1085895"/>
                  <a:gd name="connsiteX203" fmla="*/ 1664908 w 1713779"/>
                  <a:gd name="connsiteY203" fmla="*/ 785360 h 1085895"/>
                  <a:gd name="connsiteX204" fmla="*/ 1665295 w 1713779"/>
                  <a:gd name="connsiteY204" fmla="*/ 780746 h 1085895"/>
                  <a:gd name="connsiteX205" fmla="*/ 1665682 w 1713779"/>
                  <a:gd name="connsiteY205" fmla="*/ 776132 h 1085895"/>
                  <a:gd name="connsiteX206" fmla="*/ 1666068 w 1713779"/>
                  <a:gd name="connsiteY206" fmla="*/ 771518 h 1085895"/>
                  <a:gd name="connsiteX207" fmla="*/ 1666480 w 1713779"/>
                  <a:gd name="connsiteY207" fmla="*/ 766906 h 1085895"/>
                  <a:gd name="connsiteX208" fmla="*/ 1666867 w 1713779"/>
                  <a:gd name="connsiteY208" fmla="*/ 762295 h 1085895"/>
                  <a:gd name="connsiteX209" fmla="*/ 1668704 w 1713779"/>
                  <a:gd name="connsiteY209" fmla="*/ 740599 h 1085895"/>
                  <a:gd name="connsiteX210" fmla="*/ 1669212 w 1713779"/>
                  <a:gd name="connsiteY210" fmla="*/ 734626 h 1085895"/>
                  <a:gd name="connsiteX211" fmla="*/ 1669599 w 1713779"/>
                  <a:gd name="connsiteY211" fmla="*/ 730017 h 1085895"/>
                  <a:gd name="connsiteX212" fmla="*/ 1669986 w 1713779"/>
                  <a:gd name="connsiteY212" fmla="*/ 725405 h 1085895"/>
                  <a:gd name="connsiteX213" fmla="*/ 1670373 w 1713779"/>
                  <a:gd name="connsiteY213" fmla="*/ 720796 h 1085895"/>
                  <a:gd name="connsiteX214" fmla="*/ 1670784 w 1713779"/>
                  <a:gd name="connsiteY214" fmla="*/ 716187 h 1085895"/>
                  <a:gd name="connsiteX215" fmla="*/ 1671171 w 1713779"/>
                  <a:gd name="connsiteY215" fmla="*/ 711578 h 1085895"/>
                  <a:gd name="connsiteX216" fmla="*/ 1671558 w 1713779"/>
                  <a:gd name="connsiteY216" fmla="*/ 706971 h 1085895"/>
                  <a:gd name="connsiteX217" fmla="*/ 1671945 w 1713779"/>
                  <a:gd name="connsiteY217" fmla="*/ 702362 h 1085895"/>
                  <a:gd name="connsiteX218" fmla="*/ 1672332 w 1713779"/>
                  <a:gd name="connsiteY218" fmla="*/ 697756 h 1085895"/>
                  <a:gd name="connsiteX219" fmla="*/ 1672718 w 1713779"/>
                  <a:gd name="connsiteY219" fmla="*/ 693147 h 1085895"/>
                  <a:gd name="connsiteX220" fmla="*/ 1673130 w 1713779"/>
                  <a:gd name="connsiteY220" fmla="*/ 688540 h 1085895"/>
                  <a:gd name="connsiteX221" fmla="*/ 1673517 w 1713779"/>
                  <a:gd name="connsiteY221" fmla="*/ 683933 h 1085895"/>
                  <a:gd name="connsiteX222" fmla="*/ 1674290 w 1713779"/>
                  <a:gd name="connsiteY222" fmla="*/ 674720 h 1085895"/>
                  <a:gd name="connsiteX223" fmla="*/ 1675088 w 1713779"/>
                  <a:gd name="connsiteY223" fmla="*/ 665509 h 1085895"/>
                  <a:gd name="connsiteX224" fmla="*/ 1675475 w 1713779"/>
                  <a:gd name="connsiteY224" fmla="*/ 660905 h 1085895"/>
                  <a:gd name="connsiteX225" fmla="*/ 1676249 w 1713779"/>
                  <a:gd name="connsiteY225" fmla="*/ 651696 h 1085895"/>
                  <a:gd name="connsiteX226" fmla="*/ 1676636 w 1713779"/>
                  <a:gd name="connsiteY226" fmla="*/ 647092 h 1085895"/>
                  <a:gd name="connsiteX227" fmla="*/ 1677410 w 1713779"/>
                  <a:gd name="connsiteY227" fmla="*/ 637886 h 1085895"/>
                  <a:gd name="connsiteX228" fmla="*/ 1677821 w 1713779"/>
                  <a:gd name="connsiteY228" fmla="*/ 633279 h 1085895"/>
                  <a:gd name="connsiteX229" fmla="*/ 1678595 w 1713779"/>
                  <a:gd name="connsiteY229" fmla="*/ 624076 h 1085895"/>
                  <a:gd name="connsiteX230" fmla="*/ 1678982 w 1713779"/>
                  <a:gd name="connsiteY230" fmla="*/ 619474 h 1085895"/>
                  <a:gd name="connsiteX231" fmla="*/ 1679368 w 1713779"/>
                  <a:gd name="connsiteY231" fmla="*/ 614874 h 1085895"/>
                  <a:gd name="connsiteX232" fmla="*/ 1682149 w 1713779"/>
                  <a:gd name="connsiteY232" fmla="*/ 582163 h 1085895"/>
                  <a:gd name="connsiteX233" fmla="*/ 1682899 w 1713779"/>
                  <a:gd name="connsiteY233" fmla="*/ 573477 h 1085895"/>
                  <a:gd name="connsiteX234" fmla="*/ 1683286 w 1713779"/>
                  <a:gd name="connsiteY234" fmla="*/ 568878 h 1085895"/>
                  <a:gd name="connsiteX235" fmla="*/ 1683673 w 1713779"/>
                  <a:gd name="connsiteY235" fmla="*/ 564281 h 1085895"/>
                  <a:gd name="connsiteX236" fmla="*/ 1684447 w 1713779"/>
                  <a:gd name="connsiteY236" fmla="*/ 555084 h 1085895"/>
                  <a:gd name="connsiteX237" fmla="*/ 1684834 w 1713779"/>
                  <a:gd name="connsiteY237" fmla="*/ 550492 h 1085895"/>
                  <a:gd name="connsiteX238" fmla="*/ 1685632 w 1713779"/>
                  <a:gd name="connsiteY238" fmla="*/ 541301 h 1085895"/>
                  <a:gd name="connsiteX239" fmla="*/ 1686018 w 1713779"/>
                  <a:gd name="connsiteY239" fmla="*/ 536704 h 1085895"/>
                  <a:gd name="connsiteX240" fmla="*/ 1686405 w 1713779"/>
                  <a:gd name="connsiteY240" fmla="*/ 532107 h 1085895"/>
                  <a:gd name="connsiteX241" fmla="*/ 1686792 w 1713779"/>
                  <a:gd name="connsiteY241" fmla="*/ 527515 h 1085895"/>
                  <a:gd name="connsiteX242" fmla="*/ 1687566 w 1713779"/>
                  <a:gd name="connsiteY242" fmla="*/ 518326 h 1085895"/>
                  <a:gd name="connsiteX243" fmla="*/ 1687953 w 1713779"/>
                  <a:gd name="connsiteY243" fmla="*/ 513731 h 1085895"/>
                  <a:gd name="connsiteX244" fmla="*/ 1688751 w 1713779"/>
                  <a:gd name="connsiteY244" fmla="*/ 504552 h 1085895"/>
                  <a:gd name="connsiteX245" fmla="*/ 1689138 w 1713779"/>
                  <a:gd name="connsiteY245" fmla="*/ 499955 h 1085895"/>
                  <a:gd name="connsiteX246" fmla="*/ 1689912 w 1713779"/>
                  <a:gd name="connsiteY246" fmla="*/ 490773 h 1085895"/>
                  <a:gd name="connsiteX247" fmla="*/ 1690299 w 1713779"/>
                  <a:gd name="connsiteY247" fmla="*/ 486181 h 1085895"/>
                  <a:gd name="connsiteX248" fmla="*/ 1690686 w 1713779"/>
                  <a:gd name="connsiteY248" fmla="*/ 481588 h 1085895"/>
                  <a:gd name="connsiteX249" fmla="*/ 1691073 w 1713779"/>
                  <a:gd name="connsiteY249" fmla="*/ 476999 h 1085895"/>
                  <a:gd name="connsiteX250" fmla="*/ 1691484 w 1713779"/>
                  <a:gd name="connsiteY250" fmla="*/ 472411 h 1085895"/>
                  <a:gd name="connsiteX251" fmla="*/ 1691871 w 1713779"/>
                  <a:gd name="connsiteY251" fmla="*/ 467819 h 1085895"/>
                  <a:gd name="connsiteX252" fmla="*/ 1692258 w 1713779"/>
                  <a:gd name="connsiteY252" fmla="*/ 463232 h 1085895"/>
                  <a:gd name="connsiteX253" fmla="*/ 1692644 w 1713779"/>
                  <a:gd name="connsiteY253" fmla="*/ 458644 h 1085895"/>
                  <a:gd name="connsiteX254" fmla="*/ 1693104 w 1713779"/>
                  <a:gd name="connsiteY254" fmla="*/ 454060 h 1085895"/>
                  <a:gd name="connsiteX255" fmla="*/ 1693612 w 1713779"/>
                  <a:gd name="connsiteY255" fmla="*/ 449484 h 1085895"/>
                  <a:gd name="connsiteX256" fmla="*/ 1694144 w 1713779"/>
                  <a:gd name="connsiteY256" fmla="*/ 444909 h 1085895"/>
                  <a:gd name="connsiteX257" fmla="*/ 1696247 w 1713779"/>
                  <a:gd name="connsiteY257" fmla="*/ 426606 h 1085895"/>
                  <a:gd name="connsiteX258" fmla="*/ 1696780 w 1713779"/>
                  <a:gd name="connsiteY258" fmla="*/ 422033 h 1085895"/>
                  <a:gd name="connsiteX259" fmla="*/ 1697312 w 1713779"/>
                  <a:gd name="connsiteY259" fmla="*/ 417458 h 1085895"/>
                  <a:gd name="connsiteX260" fmla="*/ 1698883 w 1713779"/>
                  <a:gd name="connsiteY260" fmla="*/ 403744 h 1085895"/>
                  <a:gd name="connsiteX261" fmla="*/ 1699391 w 1713779"/>
                  <a:gd name="connsiteY261" fmla="*/ 399167 h 1085895"/>
                  <a:gd name="connsiteX262" fmla="*/ 1700455 w 1713779"/>
                  <a:gd name="connsiteY262" fmla="*/ 390026 h 1085895"/>
                  <a:gd name="connsiteX263" fmla="*/ 1700963 w 1713779"/>
                  <a:gd name="connsiteY263" fmla="*/ 385455 h 1085895"/>
                  <a:gd name="connsiteX264" fmla="*/ 1701495 w 1713779"/>
                  <a:gd name="connsiteY264" fmla="*/ 380887 h 1085895"/>
                  <a:gd name="connsiteX265" fmla="*/ 1701930 w 1713779"/>
                  <a:gd name="connsiteY265" fmla="*/ 376305 h 1085895"/>
                  <a:gd name="connsiteX266" fmla="*/ 1702341 w 1713779"/>
                  <a:gd name="connsiteY266" fmla="*/ 371730 h 1085895"/>
                  <a:gd name="connsiteX267" fmla="*/ 1702777 w 1713779"/>
                  <a:gd name="connsiteY267" fmla="*/ 367150 h 1085895"/>
                  <a:gd name="connsiteX268" fmla="*/ 1703623 w 1713779"/>
                  <a:gd name="connsiteY268" fmla="*/ 357997 h 1085895"/>
                  <a:gd name="connsiteX269" fmla="*/ 1704034 w 1713779"/>
                  <a:gd name="connsiteY269" fmla="*/ 353422 h 1085895"/>
                  <a:gd name="connsiteX270" fmla="*/ 1704905 w 1713779"/>
                  <a:gd name="connsiteY270" fmla="*/ 344271 h 1085895"/>
                  <a:gd name="connsiteX271" fmla="*/ 1705316 w 1713779"/>
                  <a:gd name="connsiteY271" fmla="*/ 339693 h 1085895"/>
                  <a:gd name="connsiteX272" fmla="*/ 1706162 w 1713779"/>
                  <a:gd name="connsiteY272" fmla="*/ 330543 h 1085895"/>
                  <a:gd name="connsiteX273" fmla="*/ 1706597 w 1713779"/>
                  <a:gd name="connsiteY273" fmla="*/ 325973 h 1085895"/>
                  <a:gd name="connsiteX274" fmla="*/ 1707009 w 1713779"/>
                  <a:gd name="connsiteY274" fmla="*/ 321400 h 1085895"/>
                  <a:gd name="connsiteX275" fmla="*/ 1707855 w 1713779"/>
                  <a:gd name="connsiteY275" fmla="*/ 312252 h 1085895"/>
                  <a:gd name="connsiteX276" fmla="*/ 1708290 w 1713779"/>
                  <a:gd name="connsiteY276" fmla="*/ 307679 h 1085895"/>
                  <a:gd name="connsiteX277" fmla="*/ 1709547 w 1713779"/>
                  <a:gd name="connsiteY277" fmla="*/ 293968 h 1085895"/>
                  <a:gd name="connsiteX278" fmla="*/ 1709983 w 1713779"/>
                  <a:gd name="connsiteY278" fmla="*/ 289395 h 1085895"/>
                  <a:gd name="connsiteX279" fmla="*/ 1710394 w 1713779"/>
                  <a:gd name="connsiteY279" fmla="*/ 284825 h 1085895"/>
                  <a:gd name="connsiteX280" fmla="*/ 1710829 w 1713779"/>
                  <a:gd name="connsiteY280" fmla="*/ 280259 h 1085895"/>
                  <a:gd name="connsiteX281" fmla="*/ 1711240 w 1713779"/>
                  <a:gd name="connsiteY281" fmla="*/ 275686 h 1085895"/>
                  <a:gd name="connsiteX282" fmla="*/ 1713368 w 1713779"/>
                  <a:gd name="connsiteY282" fmla="*/ 252846 h 1085895"/>
                  <a:gd name="connsiteX283" fmla="*/ 1713779 w 1713779"/>
                  <a:gd name="connsiteY283" fmla="*/ 248281 h 1085895"/>
                  <a:gd name="connsiteX284" fmla="*/ 1708363 w 1713779"/>
                  <a:gd name="connsiteY284" fmla="*/ 247626 h 1085895"/>
                  <a:gd name="connsiteX285" fmla="*/ 1699536 w 1713779"/>
                  <a:gd name="connsiteY285" fmla="*/ 246859 h 1085895"/>
                  <a:gd name="connsiteX286" fmla="*/ 1689912 w 1713779"/>
                  <a:gd name="connsiteY286" fmla="*/ 246073 h 1085895"/>
                  <a:gd name="connsiteX287" fmla="*/ 1683746 w 1713779"/>
                  <a:gd name="connsiteY287" fmla="*/ 245548 h 1085895"/>
                  <a:gd name="connsiteX288" fmla="*/ 1677603 w 1713779"/>
                  <a:gd name="connsiteY288" fmla="*/ 245021 h 1085895"/>
                  <a:gd name="connsiteX289" fmla="*/ 1668390 w 1713779"/>
                  <a:gd name="connsiteY289" fmla="*/ 244223 h 1085895"/>
                  <a:gd name="connsiteX290" fmla="*/ 1662224 w 1713779"/>
                  <a:gd name="connsiteY290" fmla="*/ 243686 h 1085895"/>
                  <a:gd name="connsiteX291" fmla="*/ 1656081 w 1713779"/>
                  <a:gd name="connsiteY291" fmla="*/ 243147 h 1085895"/>
                  <a:gd name="connsiteX292" fmla="*/ 1649939 w 1713779"/>
                  <a:gd name="connsiteY292" fmla="*/ 242610 h 1085895"/>
                  <a:gd name="connsiteX293" fmla="*/ 1643797 w 1713779"/>
                  <a:gd name="connsiteY293" fmla="*/ 242064 h 1085895"/>
                  <a:gd name="connsiteX294" fmla="*/ 1637630 w 1713779"/>
                  <a:gd name="connsiteY294" fmla="*/ 241522 h 1085895"/>
                  <a:gd name="connsiteX295" fmla="*/ 1631488 w 1713779"/>
                  <a:gd name="connsiteY295" fmla="*/ 240983 h 1085895"/>
                  <a:gd name="connsiteX296" fmla="*/ 1626507 w 1713779"/>
                  <a:gd name="connsiteY296" fmla="*/ 240545 h 1085895"/>
                  <a:gd name="connsiteX297" fmla="*/ 1622275 w 1713779"/>
                  <a:gd name="connsiteY297" fmla="*/ 240158 h 1085895"/>
                  <a:gd name="connsiteX298" fmla="*/ 1609991 w 1713779"/>
                  <a:gd name="connsiteY298" fmla="*/ 239036 h 1085895"/>
                  <a:gd name="connsiteX299" fmla="*/ 1597682 w 1713779"/>
                  <a:gd name="connsiteY299" fmla="*/ 237902 h 1085895"/>
                  <a:gd name="connsiteX300" fmla="*/ 1585397 w 1713779"/>
                  <a:gd name="connsiteY300" fmla="*/ 236756 h 1085895"/>
                  <a:gd name="connsiteX301" fmla="*/ 1573113 w 1713779"/>
                  <a:gd name="connsiteY301" fmla="*/ 235602 h 1085895"/>
                  <a:gd name="connsiteX302" fmla="*/ 1566971 w 1713779"/>
                  <a:gd name="connsiteY302" fmla="*/ 234995 h 1085895"/>
                  <a:gd name="connsiteX303" fmla="*/ 1561699 w 1713779"/>
                  <a:gd name="connsiteY303" fmla="*/ 234437 h 1085895"/>
                  <a:gd name="connsiteX304" fmla="*/ 1554686 w 1713779"/>
                  <a:gd name="connsiteY304" fmla="*/ 233798 h 1085895"/>
                  <a:gd name="connsiteX305" fmla="*/ 1542402 w 1713779"/>
                  <a:gd name="connsiteY305" fmla="*/ 232577 h 1085895"/>
                  <a:gd name="connsiteX306" fmla="*/ 1536260 w 1713779"/>
                  <a:gd name="connsiteY306" fmla="*/ 231977 h 1085895"/>
                  <a:gd name="connsiteX307" fmla="*/ 1530118 w 1713779"/>
                  <a:gd name="connsiteY307" fmla="*/ 231368 h 1085895"/>
                  <a:gd name="connsiteX308" fmla="*/ 1523975 w 1713779"/>
                  <a:gd name="connsiteY308" fmla="*/ 230776 h 1085895"/>
                  <a:gd name="connsiteX309" fmla="*/ 1519623 w 1713779"/>
                  <a:gd name="connsiteY309" fmla="*/ 230316 h 1085895"/>
                  <a:gd name="connsiteX310" fmla="*/ 1514762 w 1713779"/>
                  <a:gd name="connsiteY310" fmla="*/ 229835 h 1085895"/>
                  <a:gd name="connsiteX311" fmla="*/ 1508620 w 1713779"/>
                  <a:gd name="connsiteY311" fmla="*/ 229218 h 1085895"/>
                  <a:gd name="connsiteX312" fmla="*/ 1502477 w 1713779"/>
                  <a:gd name="connsiteY312" fmla="*/ 228594 h 1085895"/>
                  <a:gd name="connsiteX313" fmla="*/ 1496335 w 1713779"/>
                  <a:gd name="connsiteY313" fmla="*/ 227970 h 1085895"/>
                  <a:gd name="connsiteX314" fmla="*/ 1491596 w 1713779"/>
                  <a:gd name="connsiteY314" fmla="*/ 227475 h 1085895"/>
                  <a:gd name="connsiteX315" fmla="*/ 1487122 w 1713779"/>
                  <a:gd name="connsiteY315" fmla="*/ 227027 h 1085895"/>
                  <a:gd name="connsiteX316" fmla="*/ 1477909 w 1713779"/>
                  <a:gd name="connsiteY316" fmla="*/ 226089 h 1085895"/>
                  <a:gd name="connsiteX317" fmla="*/ 1471791 w 1713779"/>
                  <a:gd name="connsiteY317" fmla="*/ 225460 h 1085895"/>
                  <a:gd name="connsiteX318" fmla="*/ 1465648 w 1713779"/>
                  <a:gd name="connsiteY318" fmla="*/ 224822 h 1085895"/>
                  <a:gd name="connsiteX319" fmla="*/ 1460643 w 1713779"/>
                  <a:gd name="connsiteY319" fmla="*/ 224297 h 1085895"/>
                  <a:gd name="connsiteX320" fmla="*/ 1456435 w 1713779"/>
                  <a:gd name="connsiteY320" fmla="*/ 223874 h 1085895"/>
                  <a:gd name="connsiteX321" fmla="*/ 1447222 w 1713779"/>
                  <a:gd name="connsiteY321" fmla="*/ 222936 h 1085895"/>
                  <a:gd name="connsiteX322" fmla="*/ 1442192 w 1713779"/>
                  <a:gd name="connsiteY322" fmla="*/ 222421 h 1085895"/>
                  <a:gd name="connsiteX323" fmla="*/ 1438009 w 1713779"/>
                  <a:gd name="connsiteY323" fmla="*/ 222007 h 1085895"/>
                  <a:gd name="connsiteX324" fmla="*/ 1428795 w 1713779"/>
                  <a:gd name="connsiteY324" fmla="*/ 221067 h 1085895"/>
                  <a:gd name="connsiteX325" fmla="*/ 1422653 w 1713779"/>
                  <a:gd name="connsiteY325" fmla="*/ 220433 h 1085895"/>
                  <a:gd name="connsiteX326" fmla="*/ 1410393 w 1713779"/>
                  <a:gd name="connsiteY326" fmla="*/ 219072 h 1085895"/>
                  <a:gd name="connsiteX327" fmla="*/ 1404783 w 1713779"/>
                  <a:gd name="connsiteY327" fmla="*/ 218443 h 1085895"/>
                  <a:gd name="connsiteX328" fmla="*/ 1398108 w 1713779"/>
                  <a:gd name="connsiteY328" fmla="*/ 217720 h 1085895"/>
                  <a:gd name="connsiteX329" fmla="*/ 1385848 w 1713779"/>
                  <a:gd name="connsiteY329" fmla="*/ 216346 h 1085895"/>
                  <a:gd name="connsiteX330" fmla="*/ 1379730 w 1713779"/>
                  <a:gd name="connsiteY330" fmla="*/ 215669 h 1085895"/>
                  <a:gd name="connsiteX331" fmla="*/ 1373588 w 1713779"/>
                  <a:gd name="connsiteY331" fmla="*/ 215011 h 1085895"/>
                  <a:gd name="connsiteX332" fmla="*/ 1367567 w 1713779"/>
                  <a:gd name="connsiteY332" fmla="*/ 214363 h 1085895"/>
                  <a:gd name="connsiteX333" fmla="*/ 1361304 w 1713779"/>
                  <a:gd name="connsiteY333" fmla="*/ 213645 h 1085895"/>
                  <a:gd name="connsiteX334" fmla="*/ 1355185 w 1713779"/>
                  <a:gd name="connsiteY334" fmla="*/ 212963 h 1085895"/>
                  <a:gd name="connsiteX335" fmla="*/ 1350131 w 1713779"/>
                  <a:gd name="connsiteY335" fmla="*/ 212378 h 1085895"/>
                  <a:gd name="connsiteX336" fmla="*/ 1339854 w 1713779"/>
                  <a:gd name="connsiteY336" fmla="*/ 211198 h 1085895"/>
                  <a:gd name="connsiteX337" fmla="*/ 1333712 w 1713779"/>
                  <a:gd name="connsiteY337" fmla="*/ 210489 h 1085895"/>
                  <a:gd name="connsiteX338" fmla="*/ 1324523 w 1713779"/>
                  <a:gd name="connsiteY338" fmla="*/ 209421 h 1085895"/>
                  <a:gd name="connsiteX339" fmla="*/ 1315334 w 1713779"/>
                  <a:gd name="connsiteY339" fmla="*/ 208347 h 1085895"/>
                  <a:gd name="connsiteX340" fmla="*/ 1272797 w 1713779"/>
                  <a:gd name="connsiteY340" fmla="*/ 203392 h 1085895"/>
                  <a:gd name="connsiteX341" fmla="*/ 1250695 w 1713779"/>
                  <a:gd name="connsiteY341" fmla="*/ 200763 h 1085895"/>
                  <a:gd name="connsiteX342" fmla="*/ 1244843 w 1713779"/>
                  <a:gd name="connsiteY342" fmla="*/ 200115 h 1085895"/>
                  <a:gd name="connsiteX343" fmla="*/ 1238701 w 1713779"/>
                  <a:gd name="connsiteY343" fmla="*/ 199431 h 1085895"/>
                  <a:gd name="connsiteX344" fmla="*/ 1232583 w 1713779"/>
                  <a:gd name="connsiteY344" fmla="*/ 198696 h 1085895"/>
                  <a:gd name="connsiteX345" fmla="*/ 1226441 w 1713779"/>
                  <a:gd name="connsiteY345" fmla="*/ 197949 h 1085895"/>
                  <a:gd name="connsiteX346" fmla="*/ 1220323 w 1713779"/>
                  <a:gd name="connsiteY346" fmla="*/ 197192 h 1085895"/>
                  <a:gd name="connsiteX347" fmla="*/ 1216042 w 1713779"/>
                  <a:gd name="connsiteY347" fmla="*/ 196662 h 1085895"/>
                  <a:gd name="connsiteX348" fmla="*/ 1211133 w 1713779"/>
                  <a:gd name="connsiteY348" fmla="*/ 196048 h 1085895"/>
                  <a:gd name="connsiteX349" fmla="*/ 1205016 w 1713779"/>
                  <a:gd name="connsiteY349" fmla="*/ 195269 h 1085895"/>
                  <a:gd name="connsiteX350" fmla="*/ 1198873 w 1713779"/>
                  <a:gd name="connsiteY350" fmla="*/ 194503 h 1085895"/>
                  <a:gd name="connsiteX351" fmla="*/ 1194158 w 1713779"/>
                  <a:gd name="connsiteY351" fmla="*/ 193920 h 1085895"/>
                  <a:gd name="connsiteX352" fmla="*/ 1189708 w 1713779"/>
                  <a:gd name="connsiteY352" fmla="*/ 193369 h 1085895"/>
                  <a:gd name="connsiteX353" fmla="*/ 1183566 w 1713779"/>
                  <a:gd name="connsiteY353" fmla="*/ 192609 h 1085895"/>
                  <a:gd name="connsiteX354" fmla="*/ 1177448 w 1713779"/>
                  <a:gd name="connsiteY354" fmla="*/ 191843 h 1085895"/>
                  <a:gd name="connsiteX355" fmla="*/ 1171330 w 1713779"/>
                  <a:gd name="connsiteY355" fmla="*/ 191078 h 1085895"/>
                  <a:gd name="connsiteX356" fmla="*/ 1165212 w 1713779"/>
                  <a:gd name="connsiteY356" fmla="*/ 190307 h 1085895"/>
                  <a:gd name="connsiteX357" fmla="*/ 1159070 w 1713779"/>
                  <a:gd name="connsiteY357" fmla="*/ 189536 h 1085895"/>
                  <a:gd name="connsiteX358" fmla="*/ 1152952 w 1713779"/>
                  <a:gd name="connsiteY358" fmla="*/ 188759 h 1085895"/>
                  <a:gd name="connsiteX359" fmla="*/ 1146834 w 1713779"/>
                  <a:gd name="connsiteY359" fmla="*/ 187983 h 1085895"/>
                  <a:gd name="connsiteX360" fmla="*/ 1140716 w 1713779"/>
                  <a:gd name="connsiteY360" fmla="*/ 187205 h 1085895"/>
                  <a:gd name="connsiteX361" fmla="*/ 1134598 w 1713779"/>
                  <a:gd name="connsiteY361" fmla="*/ 186419 h 1085895"/>
                  <a:gd name="connsiteX362" fmla="*/ 1128455 w 1713779"/>
                  <a:gd name="connsiteY362" fmla="*/ 185633 h 1085895"/>
                  <a:gd name="connsiteX363" fmla="*/ 1122337 w 1713779"/>
                  <a:gd name="connsiteY363" fmla="*/ 184847 h 1085895"/>
                  <a:gd name="connsiteX364" fmla="*/ 1116219 w 1713779"/>
                  <a:gd name="connsiteY364" fmla="*/ 184059 h 1085895"/>
                  <a:gd name="connsiteX365" fmla="*/ 1107030 w 1713779"/>
                  <a:gd name="connsiteY365" fmla="*/ 182874 h 1085895"/>
                  <a:gd name="connsiteX366" fmla="*/ 1100912 w 1713779"/>
                  <a:gd name="connsiteY366" fmla="*/ 182078 h 1085895"/>
                  <a:gd name="connsiteX367" fmla="*/ 1091747 w 1713779"/>
                  <a:gd name="connsiteY367" fmla="*/ 180886 h 1085895"/>
                  <a:gd name="connsiteX368" fmla="*/ 1085629 w 1713779"/>
                  <a:gd name="connsiteY368" fmla="*/ 180076 h 1085895"/>
                  <a:gd name="connsiteX369" fmla="*/ 1079511 w 1713779"/>
                  <a:gd name="connsiteY369" fmla="*/ 179268 h 1085895"/>
                  <a:gd name="connsiteX370" fmla="*/ 1070322 w 1713779"/>
                  <a:gd name="connsiteY370" fmla="*/ 178052 h 1085895"/>
                  <a:gd name="connsiteX371" fmla="*/ 1058086 w 1713779"/>
                  <a:gd name="connsiteY371" fmla="*/ 176422 h 1085895"/>
                  <a:gd name="connsiteX372" fmla="*/ 1048921 w 1713779"/>
                  <a:gd name="connsiteY372" fmla="*/ 175189 h 1085895"/>
                  <a:gd name="connsiteX373" fmla="*/ 1036685 w 1713779"/>
                  <a:gd name="connsiteY373" fmla="*/ 173544 h 1085895"/>
                  <a:gd name="connsiteX374" fmla="*/ 1027496 w 1713779"/>
                  <a:gd name="connsiteY374" fmla="*/ 172296 h 1085895"/>
                  <a:gd name="connsiteX375" fmla="*/ 1021402 w 1713779"/>
                  <a:gd name="connsiteY375" fmla="*/ 171462 h 1085895"/>
                  <a:gd name="connsiteX376" fmla="*/ 1015284 w 1713779"/>
                  <a:gd name="connsiteY376" fmla="*/ 170538 h 1085895"/>
                  <a:gd name="connsiteX377" fmla="*/ 1000025 w 1713779"/>
                  <a:gd name="connsiteY377" fmla="*/ 168369 h 1085895"/>
                  <a:gd name="connsiteX378" fmla="*/ 987789 w 1713779"/>
                  <a:gd name="connsiteY378" fmla="*/ 166616 h 1085895"/>
                  <a:gd name="connsiteX379" fmla="*/ 981671 w 1713779"/>
                  <a:gd name="connsiteY379" fmla="*/ 165750 h 1085895"/>
                  <a:gd name="connsiteX380" fmla="*/ 969459 w 1713779"/>
                  <a:gd name="connsiteY380" fmla="*/ 163985 h 1085895"/>
                  <a:gd name="connsiteX381" fmla="*/ 954200 w 1713779"/>
                  <a:gd name="connsiteY381" fmla="*/ 161760 h 1085895"/>
                  <a:gd name="connsiteX382" fmla="*/ 945035 w 1713779"/>
                  <a:gd name="connsiteY382" fmla="*/ 160462 h 1085895"/>
                  <a:gd name="connsiteX383" fmla="*/ 938917 w 1713779"/>
                  <a:gd name="connsiteY383" fmla="*/ 159611 h 1085895"/>
                  <a:gd name="connsiteX384" fmla="*/ 932799 w 1713779"/>
                  <a:gd name="connsiteY384" fmla="*/ 158757 h 1085895"/>
                  <a:gd name="connsiteX385" fmla="*/ 926705 w 1713779"/>
                  <a:gd name="connsiteY385" fmla="*/ 157896 h 1085895"/>
                  <a:gd name="connsiteX386" fmla="*/ 921216 w 1713779"/>
                  <a:gd name="connsiteY386" fmla="*/ 157127 h 1085895"/>
                  <a:gd name="connsiteX387" fmla="*/ 914469 w 1713779"/>
                  <a:gd name="connsiteY387" fmla="*/ 156153 h 1085895"/>
                  <a:gd name="connsiteX388" fmla="*/ 908376 w 1713779"/>
                  <a:gd name="connsiteY388" fmla="*/ 155270 h 1085895"/>
                  <a:gd name="connsiteX389" fmla="*/ 899210 w 1713779"/>
                  <a:gd name="connsiteY389" fmla="*/ 153937 h 1085895"/>
                  <a:gd name="connsiteX390" fmla="*/ 890046 w 1713779"/>
                  <a:gd name="connsiteY390" fmla="*/ 152605 h 1085895"/>
                  <a:gd name="connsiteX391" fmla="*/ 880881 w 1713779"/>
                  <a:gd name="connsiteY391" fmla="*/ 151258 h 1085895"/>
                  <a:gd name="connsiteX392" fmla="*/ 874763 w 1713779"/>
                  <a:gd name="connsiteY392" fmla="*/ 150392 h 1085895"/>
                  <a:gd name="connsiteX393" fmla="*/ 865622 w 1713779"/>
                  <a:gd name="connsiteY393" fmla="*/ 149058 h 1085895"/>
                  <a:gd name="connsiteX394" fmla="*/ 856457 w 1713779"/>
                  <a:gd name="connsiteY394" fmla="*/ 147718 h 1085895"/>
                  <a:gd name="connsiteX395" fmla="*/ 850339 w 1713779"/>
                  <a:gd name="connsiteY395" fmla="*/ 146813 h 1085895"/>
                  <a:gd name="connsiteX396" fmla="*/ 844245 w 1713779"/>
                  <a:gd name="connsiteY396" fmla="*/ 145907 h 1085895"/>
                  <a:gd name="connsiteX397" fmla="*/ 838127 w 1713779"/>
                  <a:gd name="connsiteY397" fmla="*/ 144993 h 1085895"/>
                  <a:gd name="connsiteX398" fmla="*/ 832033 w 1713779"/>
                  <a:gd name="connsiteY398" fmla="*/ 144076 h 1085895"/>
                  <a:gd name="connsiteX399" fmla="*/ 825939 w 1713779"/>
                  <a:gd name="connsiteY399" fmla="*/ 143162 h 1085895"/>
                  <a:gd name="connsiteX400" fmla="*/ 819821 w 1713779"/>
                  <a:gd name="connsiteY400" fmla="*/ 142243 h 1085895"/>
                  <a:gd name="connsiteX401" fmla="*/ 813727 w 1713779"/>
                  <a:gd name="connsiteY401" fmla="*/ 141317 h 1085895"/>
                  <a:gd name="connsiteX402" fmla="*/ 807633 w 1713779"/>
                  <a:gd name="connsiteY402" fmla="*/ 140393 h 1085895"/>
                  <a:gd name="connsiteX403" fmla="*/ 801515 w 1713779"/>
                  <a:gd name="connsiteY403" fmla="*/ 139465 h 1085895"/>
                  <a:gd name="connsiteX404" fmla="*/ 795422 w 1713779"/>
                  <a:gd name="connsiteY404" fmla="*/ 138531 h 1085895"/>
                  <a:gd name="connsiteX405" fmla="*/ 789328 w 1713779"/>
                  <a:gd name="connsiteY405" fmla="*/ 137598 h 1085895"/>
                  <a:gd name="connsiteX406" fmla="*/ 783210 w 1713779"/>
                  <a:gd name="connsiteY406" fmla="*/ 136659 h 1085895"/>
                  <a:gd name="connsiteX407" fmla="*/ 777116 w 1713779"/>
                  <a:gd name="connsiteY407" fmla="*/ 135719 h 1085895"/>
                  <a:gd name="connsiteX408" fmla="*/ 771022 w 1713779"/>
                  <a:gd name="connsiteY408" fmla="*/ 134790 h 1085895"/>
                  <a:gd name="connsiteX409" fmla="*/ 752716 w 1713779"/>
                  <a:gd name="connsiteY409" fmla="*/ 131975 h 1085895"/>
                  <a:gd name="connsiteX410" fmla="*/ 746622 w 1713779"/>
                  <a:gd name="connsiteY410" fmla="*/ 131035 h 1085895"/>
                  <a:gd name="connsiteX411" fmla="*/ 728317 w 1713779"/>
                  <a:gd name="connsiteY411" fmla="*/ 128186 h 1085895"/>
                  <a:gd name="connsiteX412" fmla="*/ 719176 w 1713779"/>
                  <a:gd name="connsiteY412" fmla="*/ 126755 h 1085895"/>
                  <a:gd name="connsiteX413" fmla="*/ 713082 w 1713779"/>
                  <a:gd name="connsiteY413" fmla="*/ 125782 h 1085895"/>
                  <a:gd name="connsiteX414" fmla="*/ 706988 w 1713779"/>
                  <a:gd name="connsiteY414" fmla="*/ 124803 h 1085895"/>
                  <a:gd name="connsiteX415" fmla="*/ 700894 w 1713779"/>
                  <a:gd name="connsiteY415" fmla="*/ 123819 h 1085895"/>
                  <a:gd name="connsiteX416" fmla="*/ 688707 w 1713779"/>
                  <a:gd name="connsiteY416" fmla="*/ 121838 h 1085895"/>
                  <a:gd name="connsiteX417" fmla="*/ 676519 w 1713779"/>
                  <a:gd name="connsiteY417" fmla="*/ 119846 h 1085895"/>
                  <a:gd name="connsiteX418" fmla="*/ 664355 w 1713779"/>
                  <a:gd name="connsiteY418" fmla="*/ 117843 h 1085895"/>
                  <a:gd name="connsiteX419" fmla="*/ 652168 w 1713779"/>
                  <a:gd name="connsiteY419" fmla="*/ 115832 h 1085895"/>
                  <a:gd name="connsiteX420" fmla="*/ 646074 w 1713779"/>
                  <a:gd name="connsiteY420" fmla="*/ 114821 h 1085895"/>
                  <a:gd name="connsiteX421" fmla="*/ 639980 w 1713779"/>
                  <a:gd name="connsiteY421" fmla="*/ 113805 h 1085895"/>
                  <a:gd name="connsiteX422" fmla="*/ 633910 w 1713779"/>
                  <a:gd name="connsiteY422" fmla="*/ 112770 h 1085895"/>
                  <a:gd name="connsiteX423" fmla="*/ 627817 w 1713779"/>
                  <a:gd name="connsiteY423" fmla="*/ 111723 h 1085895"/>
                  <a:gd name="connsiteX424" fmla="*/ 621747 w 1713779"/>
                  <a:gd name="connsiteY424" fmla="*/ 110666 h 1085895"/>
                  <a:gd name="connsiteX425" fmla="*/ 615653 w 1713779"/>
                  <a:gd name="connsiteY425" fmla="*/ 109610 h 1085895"/>
                  <a:gd name="connsiteX426" fmla="*/ 609583 w 1713779"/>
                  <a:gd name="connsiteY426" fmla="*/ 108553 h 1085895"/>
                  <a:gd name="connsiteX427" fmla="*/ 603490 w 1713779"/>
                  <a:gd name="connsiteY427" fmla="*/ 107489 h 1085895"/>
                  <a:gd name="connsiteX428" fmla="*/ 597420 w 1713779"/>
                  <a:gd name="connsiteY428" fmla="*/ 106425 h 1085895"/>
                  <a:gd name="connsiteX429" fmla="*/ 591350 w 1713779"/>
                  <a:gd name="connsiteY429" fmla="*/ 105356 h 1085895"/>
                  <a:gd name="connsiteX430" fmla="*/ 585256 w 1713779"/>
                  <a:gd name="connsiteY430" fmla="*/ 104287 h 1085895"/>
                  <a:gd name="connsiteX431" fmla="*/ 579187 w 1713779"/>
                  <a:gd name="connsiteY431" fmla="*/ 103213 h 1085895"/>
                  <a:gd name="connsiteX432" fmla="*/ 573117 w 1713779"/>
                  <a:gd name="connsiteY432" fmla="*/ 102152 h 1085895"/>
                  <a:gd name="connsiteX433" fmla="*/ 567023 w 1713779"/>
                  <a:gd name="connsiteY433" fmla="*/ 101107 h 1085895"/>
                  <a:gd name="connsiteX434" fmla="*/ 560929 w 1713779"/>
                  <a:gd name="connsiteY434" fmla="*/ 100058 h 1085895"/>
                  <a:gd name="connsiteX435" fmla="*/ 554860 w 1713779"/>
                  <a:gd name="connsiteY435" fmla="*/ 99003 h 1085895"/>
                  <a:gd name="connsiteX436" fmla="*/ 548766 w 1713779"/>
                  <a:gd name="connsiteY436" fmla="*/ 97951 h 1085895"/>
                  <a:gd name="connsiteX437" fmla="*/ 542696 w 1713779"/>
                  <a:gd name="connsiteY437" fmla="*/ 96897 h 1085895"/>
                  <a:gd name="connsiteX438" fmla="*/ 527510 w 1713779"/>
                  <a:gd name="connsiteY438" fmla="*/ 94239 h 1085895"/>
                  <a:gd name="connsiteX439" fmla="*/ 521416 w 1713779"/>
                  <a:gd name="connsiteY439" fmla="*/ 93171 h 1085895"/>
                  <a:gd name="connsiteX440" fmla="*/ 512299 w 1713779"/>
                  <a:gd name="connsiteY440" fmla="*/ 91565 h 1085895"/>
                  <a:gd name="connsiteX441" fmla="*/ 506230 w 1713779"/>
                  <a:gd name="connsiteY441" fmla="*/ 90496 h 1085895"/>
                  <a:gd name="connsiteX442" fmla="*/ 500136 w 1713779"/>
                  <a:gd name="connsiteY442" fmla="*/ 89415 h 1085895"/>
                  <a:gd name="connsiteX443" fmla="*/ 494066 w 1713779"/>
                  <a:gd name="connsiteY443" fmla="*/ 88334 h 1085895"/>
                  <a:gd name="connsiteX444" fmla="*/ 487997 w 1713779"/>
                  <a:gd name="connsiteY444" fmla="*/ 87253 h 1085895"/>
                  <a:gd name="connsiteX445" fmla="*/ 481927 w 1713779"/>
                  <a:gd name="connsiteY445" fmla="*/ 86165 h 1085895"/>
                  <a:gd name="connsiteX446" fmla="*/ 475833 w 1713779"/>
                  <a:gd name="connsiteY446" fmla="*/ 85079 h 1085895"/>
                  <a:gd name="connsiteX447" fmla="*/ 466741 w 1713779"/>
                  <a:gd name="connsiteY447" fmla="*/ 83442 h 1085895"/>
                  <a:gd name="connsiteX448" fmla="*/ 457624 w 1713779"/>
                  <a:gd name="connsiteY448" fmla="*/ 81798 h 1085895"/>
                  <a:gd name="connsiteX449" fmla="*/ 453150 w 1713779"/>
                  <a:gd name="connsiteY449" fmla="*/ 80985 h 1085895"/>
                  <a:gd name="connsiteX450" fmla="*/ 448507 w 1713779"/>
                  <a:gd name="connsiteY450" fmla="*/ 80144 h 1085895"/>
                  <a:gd name="connsiteX451" fmla="*/ 442438 w 1713779"/>
                  <a:gd name="connsiteY451" fmla="*/ 79034 h 1085895"/>
                  <a:gd name="connsiteX452" fmla="*/ 436368 w 1713779"/>
                  <a:gd name="connsiteY452" fmla="*/ 77922 h 1085895"/>
                  <a:gd name="connsiteX453" fmla="*/ 430299 w 1713779"/>
                  <a:gd name="connsiteY453" fmla="*/ 76804 h 1085895"/>
                  <a:gd name="connsiteX454" fmla="*/ 424229 w 1713779"/>
                  <a:gd name="connsiteY454" fmla="*/ 75690 h 1085895"/>
                  <a:gd name="connsiteX455" fmla="*/ 418159 w 1713779"/>
                  <a:gd name="connsiteY455" fmla="*/ 74567 h 1085895"/>
                  <a:gd name="connsiteX456" fmla="*/ 412090 w 1713779"/>
                  <a:gd name="connsiteY456" fmla="*/ 73443 h 1085895"/>
                  <a:gd name="connsiteX457" fmla="*/ 406020 w 1713779"/>
                  <a:gd name="connsiteY457" fmla="*/ 72316 h 1085895"/>
                  <a:gd name="connsiteX458" fmla="*/ 399950 w 1713779"/>
                  <a:gd name="connsiteY458" fmla="*/ 71189 h 1085895"/>
                  <a:gd name="connsiteX459" fmla="*/ 393880 w 1713779"/>
                  <a:gd name="connsiteY459" fmla="*/ 70055 h 1085895"/>
                  <a:gd name="connsiteX460" fmla="*/ 387811 w 1713779"/>
                  <a:gd name="connsiteY460" fmla="*/ 68921 h 1085895"/>
                  <a:gd name="connsiteX461" fmla="*/ 381765 w 1713779"/>
                  <a:gd name="connsiteY461" fmla="*/ 67784 h 1085895"/>
                  <a:gd name="connsiteX462" fmla="*/ 375696 w 1713779"/>
                  <a:gd name="connsiteY462" fmla="*/ 66643 h 1085895"/>
                  <a:gd name="connsiteX463" fmla="*/ 366579 w 1713779"/>
                  <a:gd name="connsiteY463" fmla="*/ 64929 h 1085895"/>
                  <a:gd name="connsiteX464" fmla="*/ 360533 w 1713779"/>
                  <a:gd name="connsiteY464" fmla="*/ 63780 h 1085895"/>
                  <a:gd name="connsiteX465" fmla="*/ 354464 w 1713779"/>
                  <a:gd name="connsiteY465" fmla="*/ 62631 h 1085895"/>
                  <a:gd name="connsiteX466" fmla="*/ 348394 w 1713779"/>
                  <a:gd name="connsiteY466" fmla="*/ 61478 h 1085895"/>
                  <a:gd name="connsiteX467" fmla="*/ 342349 w 1713779"/>
                  <a:gd name="connsiteY467" fmla="*/ 60322 h 1085895"/>
                  <a:gd name="connsiteX468" fmla="*/ 336279 w 1713779"/>
                  <a:gd name="connsiteY468" fmla="*/ 59164 h 1085895"/>
                  <a:gd name="connsiteX469" fmla="*/ 330209 w 1713779"/>
                  <a:gd name="connsiteY469" fmla="*/ 58003 h 1085895"/>
                  <a:gd name="connsiteX470" fmla="*/ 324164 w 1713779"/>
                  <a:gd name="connsiteY470" fmla="*/ 56837 h 1085895"/>
                  <a:gd name="connsiteX471" fmla="*/ 318094 w 1713779"/>
                  <a:gd name="connsiteY471" fmla="*/ 55672 h 1085895"/>
                  <a:gd name="connsiteX472" fmla="*/ 312025 w 1713779"/>
                  <a:gd name="connsiteY472" fmla="*/ 54484 h 1085895"/>
                  <a:gd name="connsiteX473" fmla="*/ 305979 w 1713779"/>
                  <a:gd name="connsiteY473" fmla="*/ 53292 h 1085895"/>
                  <a:gd name="connsiteX474" fmla="*/ 299934 w 1713779"/>
                  <a:gd name="connsiteY474" fmla="*/ 52095 h 1085895"/>
                  <a:gd name="connsiteX475" fmla="*/ 290841 w 1713779"/>
                  <a:gd name="connsiteY475" fmla="*/ 50296 h 1085895"/>
                  <a:gd name="connsiteX476" fmla="*/ 284796 w 1713779"/>
                  <a:gd name="connsiteY476" fmla="*/ 49089 h 1085895"/>
                  <a:gd name="connsiteX477" fmla="*/ 278750 w 1713779"/>
                  <a:gd name="connsiteY477" fmla="*/ 47885 h 1085895"/>
                  <a:gd name="connsiteX478" fmla="*/ 272681 w 1713779"/>
                  <a:gd name="connsiteY478" fmla="*/ 46676 h 1085895"/>
                  <a:gd name="connsiteX479" fmla="*/ 266635 w 1713779"/>
                  <a:gd name="connsiteY479" fmla="*/ 45467 h 1085895"/>
                  <a:gd name="connsiteX480" fmla="*/ 257567 w 1713779"/>
                  <a:gd name="connsiteY480" fmla="*/ 43641 h 1085895"/>
                  <a:gd name="connsiteX481" fmla="*/ 248474 w 1713779"/>
                  <a:gd name="connsiteY481" fmla="*/ 41811 h 1085895"/>
                  <a:gd name="connsiteX482" fmla="*/ 242429 w 1713779"/>
                  <a:gd name="connsiteY482" fmla="*/ 40592 h 1085895"/>
                  <a:gd name="connsiteX483" fmla="*/ 236383 w 1713779"/>
                  <a:gd name="connsiteY483" fmla="*/ 39361 h 1085895"/>
                  <a:gd name="connsiteX484" fmla="*/ 230338 w 1713779"/>
                  <a:gd name="connsiteY484" fmla="*/ 38137 h 1085895"/>
                  <a:gd name="connsiteX485" fmla="*/ 226106 w 1713779"/>
                  <a:gd name="connsiteY485" fmla="*/ 37276 h 1085895"/>
                  <a:gd name="connsiteX486" fmla="*/ 221270 w 1713779"/>
                  <a:gd name="connsiteY486" fmla="*/ 36316 h 1085895"/>
                  <a:gd name="connsiteX487" fmla="*/ 215200 w 1713779"/>
                  <a:gd name="connsiteY487" fmla="*/ 35115 h 1085895"/>
                  <a:gd name="connsiteX488" fmla="*/ 209155 w 1713779"/>
                  <a:gd name="connsiteY488" fmla="*/ 33913 h 1085895"/>
                  <a:gd name="connsiteX489" fmla="*/ 203109 w 1713779"/>
                  <a:gd name="connsiteY489" fmla="*/ 32704 h 1085895"/>
                  <a:gd name="connsiteX490" fmla="*/ 194017 w 1713779"/>
                  <a:gd name="connsiteY490" fmla="*/ 30888 h 1085895"/>
                  <a:gd name="connsiteX491" fmla="*/ 184948 w 1713779"/>
                  <a:gd name="connsiteY491" fmla="*/ 29067 h 1085895"/>
                  <a:gd name="connsiteX492" fmla="*/ 178903 w 1713779"/>
                  <a:gd name="connsiteY492" fmla="*/ 27850 h 1085895"/>
                  <a:gd name="connsiteX493" fmla="*/ 172833 w 1713779"/>
                  <a:gd name="connsiteY493" fmla="*/ 26629 h 1085895"/>
                  <a:gd name="connsiteX494" fmla="*/ 168142 w 1713779"/>
                  <a:gd name="connsiteY494" fmla="*/ 25674 h 1085895"/>
                  <a:gd name="connsiteX495" fmla="*/ 168940 w 1713779"/>
                  <a:gd name="connsiteY495" fmla="*/ 30293 h 1085895"/>
                  <a:gd name="connsiteX496" fmla="*/ 165022 w 1713779"/>
                  <a:gd name="connsiteY496" fmla="*/ 34655 h 1085895"/>
                  <a:gd name="connsiteX497" fmla="*/ 164055 w 1713779"/>
                  <a:gd name="connsiteY497" fmla="*/ 39136 h 1085895"/>
                  <a:gd name="connsiteX498" fmla="*/ 159983 w 1713779"/>
                  <a:gd name="connsiteY498" fmla="*/ 43300 h 1085895"/>
                  <a:gd name="connsiteX499" fmla="*/ 156614 w 1713779"/>
                  <a:gd name="connsiteY499" fmla="*/ 46983 h 1085895"/>
                  <a:gd name="connsiteX500" fmla="*/ 153096 w 1713779"/>
                  <a:gd name="connsiteY500" fmla="*/ 50944 h 1085895"/>
                  <a:gd name="connsiteX501" fmla="*/ 148458 w 1713779"/>
                  <a:gd name="connsiteY501" fmla="*/ 54678 h 1085895"/>
                  <a:gd name="connsiteX502" fmla="*/ 144959 w 1713779"/>
                  <a:gd name="connsiteY502" fmla="*/ 57410 h 1085895"/>
                  <a:gd name="connsiteX503" fmla="*/ 148504 w 1713779"/>
                  <a:gd name="connsiteY503" fmla="*/ 53113 h 1085895"/>
                  <a:gd name="connsiteX504" fmla="*/ 151239 w 1713779"/>
                  <a:gd name="connsiteY504" fmla="*/ 48149 h 1085895"/>
                  <a:gd name="connsiteX505" fmla="*/ 155766 w 1713779"/>
                  <a:gd name="connsiteY505" fmla="*/ 43395 h 1085895"/>
                  <a:gd name="connsiteX506" fmla="*/ 159166 w 1713779"/>
                  <a:gd name="connsiteY506" fmla="*/ 38137 h 1085895"/>
                  <a:gd name="connsiteX507" fmla="*/ 161685 w 1713779"/>
                  <a:gd name="connsiteY507" fmla="*/ 33971 h 1085895"/>
                  <a:gd name="connsiteX508" fmla="*/ 163136 w 1713779"/>
                  <a:gd name="connsiteY508" fmla="*/ 29584 h 1085895"/>
                  <a:gd name="connsiteX509" fmla="*/ 163161 w 1713779"/>
                  <a:gd name="connsiteY509" fmla="*/ 24907 h 1085895"/>
                  <a:gd name="connsiteX510" fmla="*/ 154699 w 1713779"/>
                  <a:gd name="connsiteY510" fmla="*/ 22946 h 1085895"/>
                  <a:gd name="connsiteX511" fmla="*/ 145626 w 1713779"/>
                  <a:gd name="connsiteY511" fmla="*/ 21099 h 1085895"/>
                  <a:gd name="connsiteX512" fmla="*/ 139578 w 1713779"/>
                  <a:gd name="connsiteY512" fmla="*/ 19865 h 1085895"/>
                  <a:gd name="connsiteX513" fmla="*/ 130520 w 1713779"/>
                  <a:gd name="connsiteY513" fmla="*/ 17977 h 1085895"/>
                  <a:gd name="connsiteX514" fmla="*/ 124477 w 1713779"/>
                  <a:gd name="connsiteY514" fmla="*/ 16712 h 1085895"/>
                  <a:gd name="connsiteX515" fmla="*/ 118438 w 1713779"/>
                  <a:gd name="connsiteY515" fmla="*/ 15445 h 1085895"/>
                  <a:gd name="connsiteX516" fmla="*/ 112398 w 1713779"/>
                  <a:gd name="connsiteY516" fmla="*/ 14171 h 1085895"/>
                  <a:gd name="connsiteX517" fmla="*/ 106360 w 1713779"/>
                  <a:gd name="connsiteY517" fmla="*/ 12901 h 1085895"/>
                  <a:gd name="connsiteX518" fmla="*/ 100321 w 1713779"/>
                  <a:gd name="connsiteY518" fmla="*/ 11617 h 1085895"/>
                  <a:gd name="connsiteX519" fmla="*/ 94283 w 1713779"/>
                  <a:gd name="connsiteY519" fmla="*/ 10340 h 1085895"/>
                  <a:gd name="connsiteX520" fmla="*/ 88245 w 1713779"/>
                  <a:gd name="connsiteY520" fmla="*/ 9059 h 1085895"/>
                  <a:gd name="connsiteX521" fmla="*/ 82209 w 1713779"/>
                  <a:gd name="connsiteY521" fmla="*/ 7772 h 1085895"/>
                  <a:gd name="connsiteX522" fmla="*/ 76176 w 1713779"/>
                  <a:gd name="connsiteY522" fmla="*/ 6486 h 1085895"/>
                  <a:gd name="connsiteX523" fmla="*/ 70140 w 1713779"/>
                  <a:gd name="connsiteY523" fmla="*/ 5192 h 1085895"/>
                  <a:gd name="connsiteX524" fmla="*/ 64106 w 1713779"/>
                  <a:gd name="connsiteY524" fmla="*/ 3896 h 1085895"/>
                  <a:gd name="connsiteX525" fmla="*/ 58068 w 1713779"/>
                  <a:gd name="connsiteY525" fmla="*/ 2602 h 1085895"/>
                  <a:gd name="connsiteX526" fmla="*/ 52037 w 1713779"/>
                  <a:gd name="connsiteY526" fmla="*/ 1306 h 1085895"/>
                  <a:gd name="connsiteX527" fmla="*/ 46004 w 1713779"/>
                  <a:gd name="connsiteY527" fmla="*/ 0 h 1085895"/>
                  <a:gd name="connsiteX528" fmla="*/ 44355 w 1713779"/>
                  <a:gd name="connsiteY528" fmla="*/ 4737 h 1085895"/>
                  <a:gd name="connsiteX529" fmla="*/ 43395 w 1713779"/>
                  <a:gd name="connsiteY529" fmla="*/ 9221 h 1085895"/>
                  <a:gd name="connsiteX530" fmla="*/ 41474 w 1713779"/>
                  <a:gd name="connsiteY530" fmla="*/ 18195 h 1085895"/>
                  <a:gd name="connsiteX531" fmla="*/ 40512 w 1713779"/>
                  <a:gd name="connsiteY531" fmla="*/ 22678 h 1085895"/>
                  <a:gd name="connsiteX532" fmla="*/ 39552 w 1713779"/>
                  <a:gd name="connsiteY532" fmla="*/ 27166 h 1085895"/>
                  <a:gd name="connsiteX533" fmla="*/ 38590 w 1713779"/>
                  <a:gd name="connsiteY533" fmla="*/ 31652 h 1085895"/>
                  <a:gd name="connsiteX534" fmla="*/ 36670 w 1713779"/>
                  <a:gd name="connsiteY534" fmla="*/ 40626 h 1085895"/>
                  <a:gd name="connsiteX535" fmla="*/ 35707 w 1713779"/>
                  <a:gd name="connsiteY535" fmla="*/ 45114 h 1085895"/>
                  <a:gd name="connsiteX536" fmla="*/ 34747 w 1713779"/>
                  <a:gd name="connsiteY536" fmla="*/ 49604 h 1085895"/>
                  <a:gd name="connsiteX537" fmla="*/ 33785 w 1713779"/>
                  <a:gd name="connsiteY537" fmla="*/ 54093 h 1085895"/>
                  <a:gd name="connsiteX538" fmla="*/ 31862 w 1713779"/>
                  <a:gd name="connsiteY538" fmla="*/ 63071 h 1085895"/>
                  <a:gd name="connsiteX539" fmla="*/ 30900 w 1713779"/>
                  <a:gd name="connsiteY539" fmla="*/ 67564 h 1085895"/>
                  <a:gd name="connsiteX540" fmla="*/ 28977 w 1713779"/>
                  <a:gd name="connsiteY540" fmla="*/ 76546 h 1085895"/>
                  <a:gd name="connsiteX541" fmla="*/ 28015 w 1713779"/>
                  <a:gd name="connsiteY541" fmla="*/ 81034 h 1085895"/>
                  <a:gd name="connsiteX542" fmla="*/ 27052 w 1713779"/>
                  <a:gd name="connsiteY542" fmla="*/ 85529 h 1085895"/>
                  <a:gd name="connsiteX543" fmla="*/ 26092 w 1713779"/>
                  <a:gd name="connsiteY543" fmla="*/ 90020 h 1085895"/>
                  <a:gd name="connsiteX544" fmla="*/ 25130 w 1713779"/>
                  <a:gd name="connsiteY544" fmla="*/ 94513 h 1085895"/>
                  <a:gd name="connsiteX545" fmla="*/ 24165 w 1713779"/>
                  <a:gd name="connsiteY545" fmla="*/ 99008 h 1085895"/>
                  <a:gd name="connsiteX546" fmla="*/ 23205 w 1713779"/>
                  <a:gd name="connsiteY546" fmla="*/ 103499 h 1085895"/>
                  <a:gd name="connsiteX547" fmla="*/ 20318 w 1713779"/>
                  <a:gd name="connsiteY547" fmla="*/ 116983 h 1085895"/>
                  <a:gd name="connsiteX548" fmla="*/ 19353 w 1713779"/>
                  <a:gd name="connsiteY548" fmla="*/ 121480 h 1085895"/>
                  <a:gd name="connsiteX549" fmla="*/ 12611 w 1713779"/>
                  <a:gd name="connsiteY549" fmla="*/ 152956 h 1085895"/>
                  <a:gd name="connsiteX550" fmla="*/ 11648 w 1713779"/>
                  <a:gd name="connsiteY550" fmla="*/ 157453 h 1085895"/>
                  <a:gd name="connsiteX551" fmla="*/ 10684 w 1713779"/>
                  <a:gd name="connsiteY551" fmla="*/ 161954 h 1085895"/>
                  <a:gd name="connsiteX552" fmla="*/ 9719 w 1713779"/>
                  <a:gd name="connsiteY552" fmla="*/ 166452 h 1085895"/>
                  <a:gd name="connsiteX553" fmla="*/ 7792 w 1713779"/>
                  <a:gd name="connsiteY553" fmla="*/ 175452 h 1085895"/>
                  <a:gd name="connsiteX554" fmla="*/ 6827 w 1713779"/>
                  <a:gd name="connsiteY554" fmla="*/ 179952 h 1085895"/>
                  <a:gd name="connsiteX555" fmla="*/ 4897 w 1713779"/>
                  <a:gd name="connsiteY555" fmla="*/ 188955 h 1085895"/>
                  <a:gd name="connsiteX556" fmla="*/ 3930 w 1713779"/>
                  <a:gd name="connsiteY556" fmla="*/ 193456 h 1085895"/>
                  <a:gd name="connsiteX557" fmla="*/ 2000 w 1713779"/>
                  <a:gd name="connsiteY557" fmla="*/ 202461 h 1085895"/>
                  <a:gd name="connsiteX558" fmla="*/ 27 w 1713779"/>
                  <a:gd name="connsiteY558" fmla="*/ 206746 h 1085895"/>
                  <a:gd name="connsiteX559" fmla="*/ 0 w 1713779"/>
                  <a:gd name="connsiteY559" fmla="*/ 211070 h 1085895"/>
                  <a:gd name="connsiteX560" fmla="*/ 3335 w 1713779"/>
                  <a:gd name="connsiteY560" fmla="*/ 213969 h 1085895"/>
                  <a:gd name="connsiteX561" fmla="*/ 3736 w 1713779"/>
                  <a:gd name="connsiteY561" fmla="*/ 220866 h 1085895"/>
                  <a:gd name="connsiteX562" fmla="*/ 7400 w 1713779"/>
                  <a:gd name="connsiteY562" fmla="*/ 225284 h 1085895"/>
                  <a:gd name="connsiteX563" fmla="*/ 9177 w 1713779"/>
                  <a:gd name="connsiteY563" fmla="*/ 231990 h 1085895"/>
                  <a:gd name="connsiteX564" fmla="*/ 11516 w 1713779"/>
                  <a:gd name="connsiteY564" fmla="*/ 236103 h 1085895"/>
                  <a:gd name="connsiteX565" fmla="*/ 13784 w 1713779"/>
                  <a:gd name="connsiteY565" fmla="*/ 240526 h 1085895"/>
                  <a:gd name="connsiteX566" fmla="*/ 17251 w 1713779"/>
                  <a:gd name="connsiteY566" fmla="*/ 243389 h 1085895"/>
                  <a:gd name="connsiteX567" fmla="*/ 20337 w 1713779"/>
                  <a:gd name="connsiteY567" fmla="*/ 246325 h 1085895"/>
                  <a:gd name="connsiteX568" fmla="*/ 19957 w 1713779"/>
                  <a:gd name="connsiteY568" fmla="*/ 250702 h 1085895"/>
                  <a:gd name="connsiteX569" fmla="*/ 18942 w 1713779"/>
                  <a:gd name="connsiteY569" fmla="*/ 255037 h 1085895"/>
                  <a:gd name="connsiteX570" fmla="*/ 19665 w 1713779"/>
                  <a:gd name="connsiteY570" fmla="*/ 260938 h 1085895"/>
                  <a:gd name="connsiteX571" fmla="*/ 24143 w 1713779"/>
                  <a:gd name="connsiteY571" fmla="*/ 261588 h 1085895"/>
                  <a:gd name="connsiteX572" fmla="*/ 26426 w 1713779"/>
                  <a:gd name="connsiteY572" fmla="*/ 265385 h 1085895"/>
                  <a:gd name="connsiteX573" fmla="*/ 26153 w 1713779"/>
                  <a:gd name="connsiteY573" fmla="*/ 270620 h 1085895"/>
                  <a:gd name="connsiteX574" fmla="*/ 30772 w 1713779"/>
                  <a:gd name="connsiteY574" fmla="*/ 273319 h 1085895"/>
                  <a:gd name="connsiteX575" fmla="*/ 32813 w 1713779"/>
                  <a:gd name="connsiteY575" fmla="*/ 277749 h 1085895"/>
                  <a:gd name="connsiteX576" fmla="*/ 30573 w 1713779"/>
                  <a:gd name="connsiteY576" fmla="*/ 282738 h 1085895"/>
                  <a:gd name="connsiteX577" fmla="*/ 29659 w 1713779"/>
                  <a:gd name="connsiteY577" fmla="*/ 287083 h 1085895"/>
                  <a:gd name="connsiteX578" fmla="*/ 32841 w 1713779"/>
                  <a:gd name="connsiteY578" fmla="*/ 290972 h 1085895"/>
                  <a:gd name="connsiteX579" fmla="*/ 32435 w 1713779"/>
                  <a:gd name="connsiteY579" fmla="*/ 296804 h 1085895"/>
                  <a:gd name="connsiteX580" fmla="*/ 30034 w 1713779"/>
                  <a:gd name="connsiteY580" fmla="*/ 300601 h 1085895"/>
                  <a:gd name="connsiteX581" fmla="*/ 26317 w 1713779"/>
                  <a:gd name="connsiteY581" fmla="*/ 302942 h 1085895"/>
                  <a:gd name="connsiteX582" fmla="*/ 22525 w 1713779"/>
                  <a:gd name="connsiteY582" fmla="*/ 305633 h 1085895"/>
                  <a:gd name="connsiteX583" fmla="*/ 24898 w 1713779"/>
                  <a:gd name="connsiteY583" fmla="*/ 309676 h 1085895"/>
                  <a:gd name="connsiteX584" fmla="*/ 28051 w 1713779"/>
                  <a:gd name="connsiteY584" fmla="*/ 312668 h 1085895"/>
                  <a:gd name="connsiteX585" fmla="*/ 28588 w 1713779"/>
                  <a:gd name="connsiteY585" fmla="*/ 318926 h 1085895"/>
                  <a:gd name="connsiteX586" fmla="*/ 31705 w 1713779"/>
                  <a:gd name="connsiteY586" fmla="*/ 321833 h 1085895"/>
                  <a:gd name="connsiteX587" fmla="*/ 28039 w 1713779"/>
                  <a:gd name="connsiteY587" fmla="*/ 325421 h 1085895"/>
                  <a:gd name="connsiteX588" fmla="*/ 23727 w 1713779"/>
                  <a:gd name="connsiteY588" fmla="*/ 327368 h 1085895"/>
                  <a:gd name="connsiteX589" fmla="*/ 18652 w 1713779"/>
                  <a:gd name="connsiteY589" fmla="*/ 328519 h 1085895"/>
                  <a:gd name="connsiteX590" fmla="*/ 15549 w 1713779"/>
                  <a:gd name="connsiteY590" fmla="*/ 331513 h 1085895"/>
                  <a:gd name="connsiteX591" fmla="*/ 19974 w 1713779"/>
                  <a:gd name="connsiteY591" fmla="*/ 333036 h 1085895"/>
                  <a:gd name="connsiteX592" fmla="*/ 25345 w 1713779"/>
                  <a:gd name="connsiteY592" fmla="*/ 336298 h 1085895"/>
                  <a:gd name="connsiteX593" fmla="*/ 28249 w 1713779"/>
                  <a:gd name="connsiteY593" fmla="*/ 339805 h 1085895"/>
                  <a:gd name="connsiteX594" fmla="*/ 30556 w 1713779"/>
                  <a:gd name="connsiteY594" fmla="*/ 344211 h 1085895"/>
                  <a:gd name="connsiteX595" fmla="*/ 35267 w 1713779"/>
                  <a:gd name="connsiteY595" fmla="*/ 345521 h 1085895"/>
                  <a:gd name="connsiteX596" fmla="*/ 38449 w 1713779"/>
                  <a:gd name="connsiteY596" fmla="*/ 348834 h 1085895"/>
                  <a:gd name="connsiteX597" fmla="*/ 40362 w 1713779"/>
                  <a:gd name="connsiteY597" fmla="*/ 352950 h 1085895"/>
                  <a:gd name="connsiteX598" fmla="*/ 41876 w 1713779"/>
                  <a:gd name="connsiteY598" fmla="*/ 356969 h 1085895"/>
                  <a:gd name="connsiteX599" fmla="*/ 42502 w 1713779"/>
                  <a:gd name="connsiteY599" fmla="*/ 361143 h 1085895"/>
                  <a:gd name="connsiteX600" fmla="*/ 44529 w 1713779"/>
                  <a:gd name="connsiteY600" fmla="*/ 366071 h 1085895"/>
                  <a:gd name="connsiteX601" fmla="*/ 48115 w 1713779"/>
                  <a:gd name="connsiteY601" fmla="*/ 368569 h 1085895"/>
                  <a:gd name="connsiteX602" fmla="*/ 53092 w 1713779"/>
                  <a:gd name="connsiteY602" fmla="*/ 371079 h 1085895"/>
                  <a:gd name="connsiteX603" fmla="*/ 57248 w 1713779"/>
                  <a:gd name="connsiteY603" fmla="*/ 374025 h 1085895"/>
                  <a:gd name="connsiteX604" fmla="*/ 61562 w 1713779"/>
                  <a:gd name="connsiteY604" fmla="*/ 375381 h 1085895"/>
                  <a:gd name="connsiteX605" fmla="*/ 65787 w 1713779"/>
                  <a:gd name="connsiteY605" fmla="*/ 376999 h 1085895"/>
                  <a:gd name="connsiteX606" fmla="*/ 70123 w 1713779"/>
                  <a:gd name="connsiteY606" fmla="*/ 378622 h 1085895"/>
                  <a:gd name="connsiteX607" fmla="*/ 69610 w 1713779"/>
                  <a:gd name="connsiteY607" fmla="*/ 383574 h 1085895"/>
                  <a:gd name="connsiteX608" fmla="*/ 72367 w 1713779"/>
                  <a:gd name="connsiteY608" fmla="*/ 389453 h 1085895"/>
                  <a:gd name="connsiteX609" fmla="*/ 70297 w 1713779"/>
                  <a:gd name="connsiteY609" fmla="*/ 393368 h 1085895"/>
                  <a:gd name="connsiteX610" fmla="*/ 74879 w 1713779"/>
                  <a:gd name="connsiteY610" fmla="*/ 395752 h 1085895"/>
                  <a:gd name="connsiteX611" fmla="*/ 75900 w 1713779"/>
                  <a:gd name="connsiteY611" fmla="*/ 400279 h 1085895"/>
                  <a:gd name="connsiteX612" fmla="*/ 79450 w 1713779"/>
                  <a:gd name="connsiteY612" fmla="*/ 403483 h 1085895"/>
                  <a:gd name="connsiteX613" fmla="*/ 83793 w 1713779"/>
                  <a:gd name="connsiteY613" fmla="*/ 407357 h 1085895"/>
                  <a:gd name="connsiteX614" fmla="*/ 85331 w 1713779"/>
                  <a:gd name="connsiteY614" fmla="*/ 413095 h 1085895"/>
                  <a:gd name="connsiteX615" fmla="*/ 89640 w 1713779"/>
                  <a:gd name="connsiteY615" fmla="*/ 416936 h 1085895"/>
                  <a:gd name="connsiteX616" fmla="*/ 91425 w 1713779"/>
                  <a:gd name="connsiteY616" fmla="*/ 423772 h 1085895"/>
                  <a:gd name="connsiteX617" fmla="*/ 92726 w 1713779"/>
                  <a:gd name="connsiteY617" fmla="*/ 428753 h 1085895"/>
                  <a:gd name="connsiteX618" fmla="*/ 93944 w 1713779"/>
                  <a:gd name="connsiteY618" fmla="*/ 433411 h 1085895"/>
                  <a:gd name="connsiteX619" fmla="*/ 94931 w 1713779"/>
                  <a:gd name="connsiteY619" fmla="*/ 438632 h 1085895"/>
                  <a:gd name="connsiteX620" fmla="*/ 96786 w 1713779"/>
                  <a:gd name="connsiteY620" fmla="*/ 443052 h 1085895"/>
                  <a:gd name="connsiteX621" fmla="*/ 100449 w 1713779"/>
                  <a:gd name="connsiteY621" fmla="*/ 445286 h 1085895"/>
                  <a:gd name="connsiteX622" fmla="*/ 105179 w 1713779"/>
                  <a:gd name="connsiteY622" fmla="*/ 450145 h 1085895"/>
                  <a:gd name="connsiteX623" fmla="*/ 107133 w 1713779"/>
                  <a:gd name="connsiteY623" fmla="*/ 454877 h 1085895"/>
                  <a:gd name="connsiteX624" fmla="*/ 110707 w 1713779"/>
                  <a:gd name="connsiteY624" fmla="*/ 458833 h 1085895"/>
                  <a:gd name="connsiteX625" fmla="*/ 111428 w 1713779"/>
                  <a:gd name="connsiteY625" fmla="*/ 462932 h 1085895"/>
                  <a:gd name="connsiteX626" fmla="*/ 109844 w 1713779"/>
                  <a:gd name="connsiteY626" fmla="*/ 467998 h 1085895"/>
                  <a:gd name="connsiteX627" fmla="*/ 107102 w 1713779"/>
                  <a:gd name="connsiteY627" fmla="*/ 471374 h 1085895"/>
                  <a:gd name="connsiteX628" fmla="*/ 108657 w 1713779"/>
                  <a:gd name="connsiteY628" fmla="*/ 476159 h 1085895"/>
                  <a:gd name="connsiteX629" fmla="*/ 111346 w 1713779"/>
                  <a:gd name="connsiteY629" fmla="*/ 479864 h 1085895"/>
                  <a:gd name="connsiteX630" fmla="*/ 111757 w 1713779"/>
                  <a:gd name="connsiteY630" fmla="*/ 484493 h 1085895"/>
                  <a:gd name="connsiteX631" fmla="*/ 116451 w 1713779"/>
                  <a:gd name="connsiteY631" fmla="*/ 483424 h 1085895"/>
                  <a:gd name="connsiteX632" fmla="*/ 119635 w 1713779"/>
                  <a:gd name="connsiteY632" fmla="*/ 489559 h 1085895"/>
                  <a:gd name="connsiteX633" fmla="*/ 123413 w 1713779"/>
                  <a:gd name="connsiteY633" fmla="*/ 491295 h 1085895"/>
                  <a:gd name="connsiteX634" fmla="*/ 128041 w 1713779"/>
                  <a:gd name="connsiteY634" fmla="*/ 496968 h 1085895"/>
                  <a:gd name="connsiteX635" fmla="*/ 127289 w 1713779"/>
                  <a:gd name="connsiteY635" fmla="*/ 501190 h 1085895"/>
                  <a:gd name="connsiteX636" fmla="*/ 124315 w 1713779"/>
                  <a:gd name="connsiteY636" fmla="*/ 504462 h 1085895"/>
                  <a:gd name="connsiteX637" fmla="*/ 125333 w 1713779"/>
                  <a:gd name="connsiteY637" fmla="*/ 508788 h 1085895"/>
                  <a:gd name="connsiteX638" fmla="*/ 129574 w 1713779"/>
                  <a:gd name="connsiteY638" fmla="*/ 508902 h 1085895"/>
                  <a:gd name="connsiteX639" fmla="*/ 133668 w 1713779"/>
                  <a:gd name="connsiteY639" fmla="*/ 507753 h 1085895"/>
                  <a:gd name="connsiteX640" fmla="*/ 137358 w 1713779"/>
                  <a:gd name="connsiteY640" fmla="*/ 503770 h 1085895"/>
                  <a:gd name="connsiteX641" fmla="*/ 141740 w 1713779"/>
                  <a:gd name="connsiteY641" fmla="*/ 504433 h 1085895"/>
                  <a:gd name="connsiteX642" fmla="*/ 145965 w 1713779"/>
                  <a:gd name="connsiteY642" fmla="*/ 510198 h 1085895"/>
                  <a:gd name="connsiteX643" fmla="*/ 145694 w 1713779"/>
                  <a:gd name="connsiteY643" fmla="*/ 514865 h 1085895"/>
                  <a:gd name="connsiteX644" fmla="*/ 142284 w 1713779"/>
                  <a:gd name="connsiteY644" fmla="*/ 518758 h 1085895"/>
                  <a:gd name="connsiteX645" fmla="*/ 143842 w 1713779"/>
                  <a:gd name="connsiteY645" fmla="*/ 523297 h 1085895"/>
                  <a:gd name="connsiteX646" fmla="*/ 148105 w 1713779"/>
                  <a:gd name="connsiteY646" fmla="*/ 527711 h 1085895"/>
                  <a:gd name="connsiteX647" fmla="*/ 152424 w 1713779"/>
                  <a:gd name="connsiteY647" fmla="*/ 527065 h 1085895"/>
                  <a:gd name="connsiteX648" fmla="*/ 157072 w 1713779"/>
                  <a:gd name="connsiteY648" fmla="*/ 526869 h 1085895"/>
                  <a:gd name="connsiteX649" fmla="*/ 160960 w 1713779"/>
                  <a:gd name="connsiteY649" fmla="*/ 529021 h 1085895"/>
                  <a:gd name="connsiteX650" fmla="*/ 164539 w 1713779"/>
                  <a:gd name="connsiteY650" fmla="*/ 531817 h 1085895"/>
                  <a:gd name="connsiteX651" fmla="*/ 168287 w 1713779"/>
                  <a:gd name="connsiteY651" fmla="*/ 529278 h 1085895"/>
                  <a:gd name="connsiteX652" fmla="*/ 171938 w 1713779"/>
                  <a:gd name="connsiteY652" fmla="*/ 527287 h 1085895"/>
                  <a:gd name="connsiteX653" fmla="*/ 177017 w 1713779"/>
                  <a:gd name="connsiteY653" fmla="*/ 527307 h 1085895"/>
                  <a:gd name="connsiteX654" fmla="*/ 181611 w 1713779"/>
                  <a:gd name="connsiteY654" fmla="*/ 526959 h 1085895"/>
                  <a:gd name="connsiteX655" fmla="*/ 186327 w 1713779"/>
                  <a:gd name="connsiteY655" fmla="*/ 530883 h 1085895"/>
                  <a:gd name="connsiteX656" fmla="*/ 185891 w 1713779"/>
                  <a:gd name="connsiteY656" fmla="*/ 536921 h 1085895"/>
                  <a:gd name="connsiteX657" fmla="*/ 184126 w 1713779"/>
                  <a:gd name="connsiteY657" fmla="*/ 541291 h 1085895"/>
                  <a:gd name="connsiteX658" fmla="*/ 181829 w 1713779"/>
                  <a:gd name="connsiteY658" fmla="*/ 545562 h 1085895"/>
                  <a:gd name="connsiteX659" fmla="*/ 180644 w 1713779"/>
                  <a:gd name="connsiteY659" fmla="*/ 550043 h 1085895"/>
                  <a:gd name="connsiteX660" fmla="*/ 178806 w 1713779"/>
                  <a:gd name="connsiteY660" fmla="*/ 554398 h 1085895"/>
                  <a:gd name="connsiteX661" fmla="*/ 177863 w 1713779"/>
                  <a:gd name="connsiteY661" fmla="*/ 558937 h 1085895"/>
                  <a:gd name="connsiteX662" fmla="*/ 174212 w 1713779"/>
                  <a:gd name="connsiteY662" fmla="*/ 561316 h 1085895"/>
                  <a:gd name="connsiteX663" fmla="*/ 169569 w 1713779"/>
                  <a:gd name="connsiteY663" fmla="*/ 562027 h 1085895"/>
                  <a:gd name="connsiteX664" fmla="*/ 169206 w 1713779"/>
                  <a:gd name="connsiteY664" fmla="*/ 566556 h 1085895"/>
                  <a:gd name="connsiteX665" fmla="*/ 169931 w 1713779"/>
                  <a:gd name="connsiteY665" fmla="*/ 571531 h 1085895"/>
                  <a:gd name="connsiteX666" fmla="*/ 169424 w 1713779"/>
                  <a:gd name="connsiteY666" fmla="*/ 576157 h 1085895"/>
                  <a:gd name="connsiteX667" fmla="*/ 165941 w 1713779"/>
                  <a:gd name="connsiteY667" fmla="*/ 580188 h 1085895"/>
                  <a:gd name="connsiteX668" fmla="*/ 162508 w 1713779"/>
                  <a:gd name="connsiteY668" fmla="*/ 583515 h 1085895"/>
                  <a:gd name="connsiteX669" fmla="*/ 162483 w 1713779"/>
                  <a:gd name="connsiteY669" fmla="*/ 588647 h 1085895"/>
                  <a:gd name="connsiteX670" fmla="*/ 161033 w 1713779"/>
                  <a:gd name="connsiteY670" fmla="*/ 593389 h 1085895"/>
                  <a:gd name="connsiteX671" fmla="*/ 158643 w 1713779"/>
                  <a:gd name="connsiteY671" fmla="*/ 597635 h 1085895"/>
                  <a:gd name="connsiteX672" fmla="*/ 157502 w 1713779"/>
                  <a:gd name="connsiteY672" fmla="*/ 602130 h 1085895"/>
                  <a:gd name="connsiteX673" fmla="*/ 155693 w 1713779"/>
                  <a:gd name="connsiteY673" fmla="*/ 606500 h 1085895"/>
                  <a:gd name="connsiteX674" fmla="*/ 152636 w 1713779"/>
                  <a:gd name="connsiteY674" fmla="*/ 609745 h 1085895"/>
                  <a:gd name="connsiteX675" fmla="*/ 152211 w 1713779"/>
                  <a:gd name="connsiteY675" fmla="*/ 614940 h 1085895"/>
                  <a:gd name="connsiteX676" fmla="*/ 150968 w 1713779"/>
                  <a:gd name="connsiteY676" fmla="*/ 618908 h 1085895"/>
                  <a:gd name="connsiteX677" fmla="*/ 151166 w 1713779"/>
                  <a:gd name="connsiteY677" fmla="*/ 624501 h 1085895"/>
                  <a:gd name="connsiteX678" fmla="*/ 148876 w 1713779"/>
                  <a:gd name="connsiteY678" fmla="*/ 627979 h 1085895"/>
                  <a:gd name="connsiteX679" fmla="*/ 143215 w 1713779"/>
                  <a:gd name="connsiteY679" fmla="*/ 626951 h 1085895"/>
                  <a:gd name="connsiteX680" fmla="*/ 139598 w 1713779"/>
                  <a:gd name="connsiteY680" fmla="*/ 629149 h 1085895"/>
                  <a:gd name="connsiteX681" fmla="*/ 137791 w 1713779"/>
                  <a:gd name="connsiteY681" fmla="*/ 634527 h 1085895"/>
                  <a:gd name="connsiteX682" fmla="*/ 142538 w 1713779"/>
                  <a:gd name="connsiteY682" fmla="*/ 637874 h 1085895"/>
                  <a:gd name="connsiteX683" fmla="*/ 144845 w 1713779"/>
                  <a:gd name="connsiteY683" fmla="*/ 642144 h 1085895"/>
                  <a:gd name="connsiteX684" fmla="*/ 142867 w 1713779"/>
                  <a:gd name="connsiteY684" fmla="*/ 646301 h 1085895"/>
                  <a:gd name="connsiteX685" fmla="*/ 141344 w 1713779"/>
                  <a:gd name="connsiteY685" fmla="*/ 650209 h 1085895"/>
                  <a:gd name="connsiteX686" fmla="*/ 136002 w 1713779"/>
                  <a:gd name="connsiteY686" fmla="*/ 652816 h 1085895"/>
                  <a:gd name="connsiteX687" fmla="*/ 140043 w 1713779"/>
                  <a:gd name="connsiteY687" fmla="*/ 655998 h 1085895"/>
                  <a:gd name="connsiteX688" fmla="*/ 137557 w 1713779"/>
                  <a:gd name="connsiteY688" fmla="*/ 660878 h 1085895"/>
                  <a:gd name="connsiteX689" fmla="*/ 141839 w 1713779"/>
                  <a:gd name="connsiteY689" fmla="*/ 663753 h 1085895"/>
                  <a:gd name="connsiteX690" fmla="*/ 145626 w 1713779"/>
                  <a:gd name="connsiteY690" fmla="*/ 666157 h 1085895"/>
                  <a:gd name="connsiteX691" fmla="*/ 147790 w 1713779"/>
                  <a:gd name="connsiteY691" fmla="*/ 670403 h 1085895"/>
                  <a:gd name="connsiteX692" fmla="*/ 143866 w 1713779"/>
                  <a:gd name="connsiteY692" fmla="*/ 675029 h 1085895"/>
                  <a:gd name="connsiteX693" fmla="*/ 143938 w 1713779"/>
                  <a:gd name="connsiteY693" fmla="*/ 679769 h 1085895"/>
                  <a:gd name="connsiteX694" fmla="*/ 146023 w 1713779"/>
                  <a:gd name="connsiteY694" fmla="*/ 683960 h 1085895"/>
                  <a:gd name="connsiteX695" fmla="*/ 146956 w 1713779"/>
                  <a:gd name="connsiteY695" fmla="*/ 688047 h 1085895"/>
                  <a:gd name="connsiteX696" fmla="*/ 143716 w 1713779"/>
                  <a:gd name="connsiteY696" fmla="*/ 691355 h 1085895"/>
                  <a:gd name="connsiteX697" fmla="*/ 138142 w 1713779"/>
                  <a:gd name="connsiteY697" fmla="*/ 691040 h 1085895"/>
                  <a:gd name="connsiteX698" fmla="*/ 132993 w 1713779"/>
                  <a:gd name="connsiteY698" fmla="*/ 691935 h 1085895"/>
                  <a:gd name="connsiteX699" fmla="*/ 128542 w 1713779"/>
                  <a:gd name="connsiteY699" fmla="*/ 691899 h 1085895"/>
                  <a:gd name="connsiteX700" fmla="*/ 126389 w 1713779"/>
                  <a:gd name="connsiteY700" fmla="*/ 695966 h 1085895"/>
                  <a:gd name="connsiteX701" fmla="*/ 123125 w 1713779"/>
                  <a:gd name="connsiteY701" fmla="*/ 699042 h 1085895"/>
                  <a:gd name="connsiteX702" fmla="*/ 118946 w 1713779"/>
                  <a:gd name="connsiteY702" fmla="*/ 703214 h 1085895"/>
                  <a:gd name="connsiteX703" fmla="*/ 116528 w 1713779"/>
                  <a:gd name="connsiteY703" fmla="*/ 707467 h 1085895"/>
                  <a:gd name="connsiteX704" fmla="*/ 118487 w 1713779"/>
                  <a:gd name="connsiteY704" fmla="*/ 711958 h 1085895"/>
                  <a:gd name="connsiteX705" fmla="*/ 120852 w 1713779"/>
                  <a:gd name="connsiteY705" fmla="*/ 716400 h 1085895"/>
                  <a:gd name="connsiteX706" fmla="*/ 124138 w 1713779"/>
                  <a:gd name="connsiteY706" fmla="*/ 720102 h 1085895"/>
                  <a:gd name="connsiteX707" fmla="*/ 121352 w 1713779"/>
                  <a:gd name="connsiteY707" fmla="*/ 724286 h 1085895"/>
                  <a:gd name="connsiteX708" fmla="*/ 120571 w 1713779"/>
                  <a:gd name="connsiteY708" fmla="*/ 730844 h 1085895"/>
                  <a:gd name="connsiteX709" fmla="*/ 114893 w 1713779"/>
                  <a:gd name="connsiteY709" fmla="*/ 733376 h 1085895"/>
                  <a:gd name="connsiteX710" fmla="*/ 111460 w 1713779"/>
                  <a:gd name="connsiteY710" fmla="*/ 736817 h 1085895"/>
                  <a:gd name="connsiteX711" fmla="*/ 113655 w 1713779"/>
                  <a:gd name="connsiteY711" fmla="*/ 741568 h 1085895"/>
                  <a:gd name="connsiteX712" fmla="*/ 110347 w 1713779"/>
                  <a:gd name="connsiteY712" fmla="*/ 744390 h 1085895"/>
                  <a:gd name="connsiteX713" fmla="*/ 109472 w 1713779"/>
                  <a:gd name="connsiteY713" fmla="*/ 748649 h 1085895"/>
                  <a:gd name="connsiteX714" fmla="*/ 114347 w 1713779"/>
                  <a:gd name="connsiteY714" fmla="*/ 749254 h 1085895"/>
                  <a:gd name="connsiteX715" fmla="*/ 117657 w 1713779"/>
                  <a:gd name="connsiteY715" fmla="*/ 752956 h 1085895"/>
                  <a:gd name="connsiteX716" fmla="*/ 122714 w 1713779"/>
                  <a:gd name="connsiteY716" fmla="*/ 752970 h 1085895"/>
                  <a:gd name="connsiteX717" fmla="*/ 125026 w 1713779"/>
                  <a:gd name="connsiteY717" fmla="*/ 756448 h 1085895"/>
                  <a:gd name="connsiteX718" fmla="*/ 125775 w 1713779"/>
                  <a:gd name="connsiteY718" fmla="*/ 761328 h 1085895"/>
                  <a:gd name="connsiteX719" fmla="*/ 128331 w 1713779"/>
                  <a:gd name="connsiteY719" fmla="*/ 766137 h 1085895"/>
                  <a:gd name="connsiteX720" fmla="*/ 132285 w 1713779"/>
                  <a:gd name="connsiteY720" fmla="*/ 768451 h 1085895"/>
                  <a:gd name="connsiteX721" fmla="*/ 134154 w 1713779"/>
                  <a:gd name="connsiteY721" fmla="*/ 772243 h 1085895"/>
                  <a:gd name="connsiteX722" fmla="*/ 136111 w 1713779"/>
                  <a:gd name="connsiteY722" fmla="*/ 777244 h 1085895"/>
                  <a:gd name="connsiteX723" fmla="*/ 142311 w 1713779"/>
                  <a:gd name="connsiteY723" fmla="*/ 775121 h 1085895"/>
                  <a:gd name="connsiteX724" fmla="*/ 146555 w 1713779"/>
                  <a:gd name="connsiteY724" fmla="*/ 774741 h 1085895"/>
                  <a:gd name="connsiteX725" fmla="*/ 149266 w 1713779"/>
                  <a:gd name="connsiteY725" fmla="*/ 771237 h 1085895"/>
                  <a:gd name="connsiteX726" fmla="*/ 151768 w 1713779"/>
                  <a:gd name="connsiteY726" fmla="*/ 766950 h 1085895"/>
                  <a:gd name="connsiteX727" fmla="*/ 153790 w 1713779"/>
                  <a:gd name="connsiteY727" fmla="*/ 762152 h 1085895"/>
                  <a:gd name="connsiteX728" fmla="*/ 157855 w 1713779"/>
                  <a:gd name="connsiteY728" fmla="*/ 764307 h 1085895"/>
                  <a:gd name="connsiteX729" fmla="*/ 162145 w 1713779"/>
                  <a:gd name="connsiteY729" fmla="*/ 763685 h 1085895"/>
                  <a:gd name="connsiteX730" fmla="*/ 166643 w 1713779"/>
                  <a:gd name="connsiteY730" fmla="*/ 763318 h 1085895"/>
                  <a:gd name="connsiteX731" fmla="*/ 171213 w 1713779"/>
                  <a:gd name="connsiteY731" fmla="*/ 761475 h 1085895"/>
                  <a:gd name="connsiteX732" fmla="*/ 176146 w 1713779"/>
                  <a:gd name="connsiteY732" fmla="*/ 757737 h 1085895"/>
                  <a:gd name="connsiteX733" fmla="*/ 180571 w 1713779"/>
                  <a:gd name="connsiteY733" fmla="*/ 753062 h 1085895"/>
                  <a:gd name="connsiteX734" fmla="*/ 184562 w 1713779"/>
                  <a:gd name="connsiteY734" fmla="*/ 749551 h 1085895"/>
                  <a:gd name="connsiteX735" fmla="*/ 188358 w 1713779"/>
                  <a:gd name="connsiteY735" fmla="*/ 747079 h 1085895"/>
                  <a:gd name="connsiteX736" fmla="*/ 191768 w 1713779"/>
                  <a:gd name="connsiteY736" fmla="*/ 741203 h 1085895"/>
                  <a:gd name="connsiteX737" fmla="*/ 194307 w 1713779"/>
                  <a:gd name="connsiteY737" fmla="*/ 737218 h 1085895"/>
                  <a:gd name="connsiteX738" fmla="*/ 198515 w 1713779"/>
                  <a:gd name="connsiteY738" fmla="*/ 737179 h 1085895"/>
                  <a:gd name="connsiteX739" fmla="*/ 202940 w 1713779"/>
                  <a:gd name="connsiteY739" fmla="*/ 739989 h 1085895"/>
                  <a:gd name="connsiteX740" fmla="*/ 205068 w 1713779"/>
                  <a:gd name="connsiteY740" fmla="*/ 746112 h 1085895"/>
                  <a:gd name="connsiteX741" fmla="*/ 207631 w 1713779"/>
                  <a:gd name="connsiteY741" fmla="*/ 749989 h 1085895"/>
                  <a:gd name="connsiteX742" fmla="*/ 206640 w 1713779"/>
                  <a:gd name="connsiteY742" fmla="*/ 755756 h 1085895"/>
                  <a:gd name="connsiteX743" fmla="*/ 211718 w 1713779"/>
                  <a:gd name="connsiteY743" fmla="*/ 756510 h 1085895"/>
                  <a:gd name="connsiteX744" fmla="*/ 215659 w 1713779"/>
                  <a:gd name="connsiteY744" fmla="*/ 759773 h 1085895"/>
                  <a:gd name="connsiteX745" fmla="*/ 219940 w 1713779"/>
                  <a:gd name="connsiteY745" fmla="*/ 765308 h 1085895"/>
                  <a:gd name="connsiteX746" fmla="*/ 217304 w 1713779"/>
                  <a:gd name="connsiteY746" fmla="*/ 768776 h 1085895"/>
                  <a:gd name="connsiteX747" fmla="*/ 215297 w 1713779"/>
                  <a:gd name="connsiteY747" fmla="*/ 773876 h 1085895"/>
                  <a:gd name="connsiteX748" fmla="*/ 213338 w 1713779"/>
                  <a:gd name="connsiteY748" fmla="*/ 777783 h 1085895"/>
                  <a:gd name="connsiteX749" fmla="*/ 218561 w 1713779"/>
                  <a:gd name="connsiteY749" fmla="*/ 779587 h 1085895"/>
                  <a:gd name="connsiteX750" fmla="*/ 221657 w 1713779"/>
                  <a:gd name="connsiteY750" fmla="*/ 784530 h 1085895"/>
                  <a:gd name="connsiteX751" fmla="*/ 221850 w 1713779"/>
                  <a:gd name="connsiteY751" fmla="*/ 788728 h 1085895"/>
                  <a:gd name="connsiteX752" fmla="*/ 219117 w 1713779"/>
                  <a:gd name="connsiteY752" fmla="*/ 792072 h 1085895"/>
                  <a:gd name="connsiteX753" fmla="*/ 217376 w 1713779"/>
                  <a:gd name="connsiteY753" fmla="*/ 797380 h 1085895"/>
                  <a:gd name="connsiteX754" fmla="*/ 217715 w 1713779"/>
                  <a:gd name="connsiteY754" fmla="*/ 801603 h 1085895"/>
                  <a:gd name="connsiteX755" fmla="*/ 219722 w 1713779"/>
                  <a:gd name="connsiteY755" fmla="*/ 805547 h 1085895"/>
                  <a:gd name="connsiteX756" fmla="*/ 222213 w 1713779"/>
                  <a:gd name="connsiteY756" fmla="*/ 809585 h 1085895"/>
                  <a:gd name="connsiteX757" fmla="*/ 220593 w 1713779"/>
                  <a:gd name="connsiteY757" fmla="*/ 814375 h 1085895"/>
                  <a:gd name="connsiteX758" fmla="*/ 218199 w 1713779"/>
                  <a:gd name="connsiteY758" fmla="*/ 820375 h 1085895"/>
                  <a:gd name="connsiteX759" fmla="*/ 220061 w 1713779"/>
                  <a:gd name="connsiteY759" fmla="*/ 824293 h 1085895"/>
                  <a:gd name="connsiteX760" fmla="*/ 222600 w 1713779"/>
                  <a:gd name="connsiteY760" fmla="*/ 828445 h 1085895"/>
                  <a:gd name="connsiteX761" fmla="*/ 224679 w 1713779"/>
                  <a:gd name="connsiteY761" fmla="*/ 832369 h 1085895"/>
                  <a:gd name="connsiteX762" fmla="*/ 223325 w 1713779"/>
                  <a:gd name="connsiteY762" fmla="*/ 836415 h 1085895"/>
                  <a:gd name="connsiteX763" fmla="*/ 226759 w 1713779"/>
                  <a:gd name="connsiteY763" fmla="*/ 841568 h 1085895"/>
                  <a:gd name="connsiteX764" fmla="*/ 229056 w 1713779"/>
                  <a:gd name="connsiteY764" fmla="*/ 847062 h 1085895"/>
                  <a:gd name="connsiteX765" fmla="*/ 231523 w 1713779"/>
                  <a:gd name="connsiteY765" fmla="*/ 851732 h 1085895"/>
                  <a:gd name="connsiteX766" fmla="*/ 234014 w 1713779"/>
                  <a:gd name="connsiteY766" fmla="*/ 856116 h 1085895"/>
                  <a:gd name="connsiteX767" fmla="*/ 233457 w 1713779"/>
                  <a:gd name="connsiteY767" fmla="*/ 860442 h 1085895"/>
                  <a:gd name="connsiteX768" fmla="*/ 236964 w 1713779"/>
                  <a:gd name="connsiteY768" fmla="*/ 864210 h 1085895"/>
                  <a:gd name="connsiteX769" fmla="*/ 236843 w 1713779"/>
                  <a:gd name="connsiteY769" fmla="*/ 869897 h 1085895"/>
                  <a:gd name="connsiteX770" fmla="*/ 240784 w 1713779"/>
                  <a:gd name="connsiteY770" fmla="*/ 871730 h 1085895"/>
                  <a:gd name="connsiteX771" fmla="*/ 243275 w 1713779"/>
                  <a:gd name="connsiteY771" fmla="*/ 875123 h 1085895"/>
                  <a:gd name="connsiteX772" fmla="*/ 244895 w 1713779"/>
                  <a:gd name="connsiteY772" fmla="*/ 880404 h 1085895"/>
                  <a:gd name="connsiteX773" fmla="*/ 247507 w 1713779"/>
                  <a:gd name="connsiteY773" fmla="*/ 884223 h 1085895"/>
                  <a:gd name="connsiteX774" fmla="*/ 250602 w 1713779"/>
                  <a:gd name="connsiteY774" fmla="*/ 887107 h 1085895"/>
                  <a:gd name="connsiteX775" fmla="*/ 250167 w 1713779"/>
                  <a:gd name="connsiteY775" fmla="*/ 893569 h 1085895"/>
                  <a:gd name="connsiteX776" fmla="*/ 249490 w 1713779"/>
                  <a:gd name="connsiteY776" fmla="*/ 898471 h 1085895"/>
                  <a:gd name="connsiteX777" fmla="*/ 248353 w 1713779"/>
                  <a:gd name="connsiteY777" fmla="*/ 902988 h 1085895"/>
                  <a:gd name="connsiteX778" fmla="*/ 246999 w 1713779"/>
                  <a:gd name="connsiteY778" fmla="*/ 907096 h 1085895"/>
                  <a:gd name="connsiteX779" fmla="*/ 241583 w 1713779"/>
                  <a:gd name="connsiteY779" fmla="*/ 907104 h 1085895"/>
                  <a:gd name="connsiteX780" fmla="*/ 240301 w 1713779"/>
                  <a:gd name="connsiteY780" fmla="*/ 911732 h 1085895"/>
                  <a:gd name="connsiteX781" fmla="*/ 242236 w 1713779"/>
                  <a:gd name="connsiteY781" fmla="*/ 915744 h 1085895"/>
                  <a:gd name="connsiteX782" fmla="*/ 242864 w 1713779"/>
                  <a:gd name="connsiteY782" fmla="*/ 920558 h 1085895"/>
                  <a:gd name="connsiteX783" fmla="*/ 243565 w 1713779"/>
                  <a:gd name="connsiteY783" fmla="*/ 924935 h 1085895"/>
                  <a:gd name="connsiteX784" fmla="*/ 246564 w 1713779"/>
                  <a:gd name="connsiteY784" fmla="*/ 929058 h 1085895"/>
                  <a:gd name="connsiteX785" fmla="*/ 249877 w 1713779"/>
                  <a:gd name="connsiteY785" fmla="*/ 932154 h 1085895"/>
                  <a:gd name="connsiteX786" fmla="*/ 253117 w 1713779"/>
                  <a:gd name="connsiteY786" fmla="*/ 935549 h 1085895"/>
                  <a:gd name="connsiteX787" fmla="*/ 257059 w 1713779"/>
                  <a:gd name="connsiteY787" fmla="*/ 939923 h 1085895"/>
                  <a:gd name="connsiteX788" fmla="*/ 255971 w 1713779"/>
                  <a:gd name="connsiteY788" fmla="*/ 944049 h 1085895"/>
                  <a:gd name="connsiteX789" fmla="*/ 261194 w 1713779"/>
                  <a:gd name="connsiteY789" fmla="*/ 943343 h 1085895"/>
                  <a:gd name="connsiteX790" fmla="*/ 266321 w 1713779"/>
                  <a:gd name="connsiteY790" fmla="*/ 940736 h 1085895"/>
                  <a:gd name="connsiteX791" fmla="*/ 271713 w 1713779"/>
                  <a:gd name="connsiteY791" fmla="*/ 940639 h 1085895"/>
                  <a:gd name="connsiteX792" fmla="*/ 275655 w 1713779"/>
                  <a:gd name="connsiteY792" fmla="*/ 942661 h 1085895"/>
                  <a:gd name="connsiteX793" fmla="*/ 279185 w 1713779"/>
                  <a:gd name="connsiteY793" fmla="*/ 945848 h 1085895"/>
                  <a:gd name="connsiteX794" fmla="*/ 281942 w 1713779"/>
                  <a:gd name="connsiteY794" fmla="*/ 950450 h 1085895"/>
                  <a:gd name="connsiteX795" fmla="*/ 286368 w 1713779"/>
                  <a:gd name="connsiteY795" fmla="*/ 951656 h 1085895"/>
                  <a:gd name="connsiteX796" fmla="*/ 285594 w 1713779"/>
                  <a:gd name="connsiteY796" fmla="*/ 955951 h 1085895"/>
                  <a:gd name="connsiteX797" fmla="*/ 288278 w 1713779"/>
                  <a:gd name="connsiteY797" fmla="*/ 960836 h 1085895"/>
                  <a:gd name="connsiteX798" fmla="*/ 288665 w 1713779"/>
                  <a:gd name="connsiteY798" fmla="*/ 965447 h 1085895"/>
                  <a:gd name="connsiteX799" fmla="*/ 289850 w 1713779"/>
                  <a:gd name="connsiteY799" fmla="*/ 969633 h 1085895"/>
                  <a:gd name="connsiteX800" fmla="*/ 292316 w 1713779"/>
                  <a:gd name="connsiteY800" fmla="*/ 974431 h 1085895"/>
                  <a:gd name="connsiteX801" fmla="*/ 291591 w 1713779"/>
                  <a:gd name="connsiteY801" fmla="*/ 978687 h 1085895"/>
                  <a:gd name="connsiteX802" fmla="*/ 293574 w 1713779"/>
                  <a:gd name="connsiteY802" fmla="*/ 983659 h 1085895"/>
                  <a:gd name="connsiteX803" fmla="*/ 289971 w 1713779"/>
                  <a:gd name="connsiteY803" fmla="*/ 987361 h 1085895"/>
                  <a:gd name="connsiteX804" fmla="*/ 287069 w 1713779"/>
                  <a:gd name="connsiteY804" fmla="*/ 990502 h 1085895"/>
                  <a:gd name="connsiteX805" fmla="*/ 289221 w 1713779"/>
                  <a:gd name="connsiteY805" fmla="*/ 994903 h 1085895"/>
                  <a:gd name="connsiteX806" fmla="*/ 291978 w 1713779"/>
                  <a:gd name="connsiteY806" fmla="*/ 998954 h 1085895"/>
                  <a:gd name="connsiteX807" fmla="*/ 291397 w 1713779"/>
                  <a:gd name="connsiteY807" fmla="*/ 1003645 h 1085895"/>
                  <a:gd name="connsiteX808" fmla="*/ 295146 w 1713779"/>
                  <a:gd name="connsiteY808" fmla="*/ 1007831 h 1085895"/>
                  <a:gd name="connsiteX809" fmla="*/ 292340 w 1713779"/>
                  <a:gd name="connsiteY809" fmla="*/ 1011918 h 1085895"/>
                  <a:gd name="connsiteX810" fmla="*/ 293138 w 1713779"/>
                  <a:gd name="connsiteY810" fmla="*/ 1018166 h 1085895"/>
                  <a:gd name="connsiteX811" fmla="*/ 292099 w 1713779"/>
                  <a:gd name="connsiteY811" fmla="*/ 1022304 h 1085895"/>
                  <a:gd name="connsiteX812" fmla="*/ 296016 w 1713779"/>
                  <a:gd name="connsiteY812" fmla="*/ 1028151 h 1085895"/>
                  <a:gd name="connsiteX813" fmla="*/ 300466 w 1713779"/>
                  <a:gd name="connsiteY813" fmla="*/ 1032218 h 1085895"/>
                  <a:gd name="connsiteX814" fmla="*/ 304770 w 1713779"/>
                  <a:gd name="connsiteY814" fmla="*/ 1035539 h 1085895"/>
                  <a:gd name="connsiteX815" fmla="*/ 308518 w 1713779"/>
                  <a:gd name="connsiteY815" fmla="*/ 1037790 h 1085895"/>
                  <a:gd name="connsiteX816" fmla="*/ 309703 w 1713779"/>
                  <a:gd name="connsiteY816" fmla="*/ 1041884 h 1085895"/>
                  <a:gd name="connsiteX817" fmla="*/ 312871 w 1713779"/>
                  <a:gd name="connsiteY817" fmla="*/ 1046670 h 108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Lst>
                <a:rect l="l" t="t" r="r" b="b"/>
                <a:pathLst>
                  <a:path w="1713779" h="1085895">
                    <a:moveTo>
                      <a:pt x="312992" y="1046817"/>
                    </a:moveTo>
                    <a:lnTo>
                      <a:pt x="316595" y="1044634"/>
                    </a:lnTo>
                    <a:lnTo>
                      <a:pt x="319037" y="1041084"/>
                    </a:lnTo>
                    <a:lnTo>
                      <a:pt x="316450" y="1035423"/>
                    </a:lnTo>
                    <a:lnTo>
                      <a:pt x="319158" y="1029621"/>
                    </a:lnTo>
                    <a:lnTo>
                      <a:pt x="323124" y="1026901"/>
                    </a:lnTo>
                    <a:lnTo>
                      <a:pt x="327017" y="1022415"/>
                    </a:lnTo>
                    <a:lnTo>
                      <a:pt x="331273" y="1022098"/>
                    </a:lnTo>
                    <a:lnTo>
                      <a:pt x="335312" y="1020282"/>
                    </a:lnTo>
                    <a:lnTo>
                      <a:pt x="340825" y="1021786"/>
                    </a:lnTo>
                    <a:lnTo>
                      <a:pt x="345275" y="1024942"/>
                    </a:lnTo>
                    <a:lnTo>
                      <a:pt x="350111" y="1025104"/>
                    </a:lnTo>
                    <a:lnTo>
                      <a:pt x="354174" y="1026156"/>
                    </a:lnTo>
                    <a:lnTo>
                      <a:pt x="358188" y="1029539"/>
                    </a:lnTo>
                    <a:lnTo>
                      <a:pt x="362420" y="1028811"/>
                    </a:lnTo>
                    <a:lnTo>
                      <a:pt x="366047" y="1031048"/>
                    </a:lnTo>
                    <a:lnTo>
                      <a:pt x="372214" y="1031904"/>
                    </a:lnTo>
                    <a:lnTo>
                      <a:pt x="375865" y="1034690"/>
                    </a:lnTo>
                    <a:lnTo>
                      <a:pt x="379540" y="1038354"/>
                    </a:lnTo>
                    <a:lnTo>
                      <a:pt x="384643" y="1039821"/>
                    </a:lnTo>
                    <a:lnTo>
                      <a:pt x="387859" y="1036779"/>
                    </a:lnTo>
                    <a:lnTo>
                      <a:pt x="390108" y="1032446"/>
                    </a:lnTo>
                    <a:lnTo>
                      <a:pt x="391269" y="1027924"/>
                    </a:lnTo>
                    <a:lnTo>
                      <a:pt x="392768" y="1023462"/>
                    </a:lnTo>
                    <a:lnTo>
                      <a:pt x="397580" y="1023141"/>
                    </a:lnTo>
                    <a:lnTo>
                      <a:pt x="402610" y="1020444"/>
                    </a:lnTo>
                    <a:lnTo>
                      <a:pt x="408172" y="1018256"/>
                    </a:lnTo>
                    <a:lnTo>
                      <a:pt x="412114" y="1020256"/>
                    </a:lnTo>
                    <a:lnTo>
                      <a:pt x="413081" y="1024949"/>
                    </a:lnTo>
                    <a:lnTo>
                      <a:pt x="417119" y="1026574"/>
                    </a:lnTo>
                    <a:lnTo>
                      <a:pt x="421254" y="1027421"/>
                    </a:lnTo>
                    <a:lnTo>
                      <a:pt x="426067" y="1028874"/>
                    </a:lnTo>
                    <a:lnTo>
                      <a:pt x="429259" y="1031544"/>
                    </a:lnTo>
                    <a:lnTo>
                      <a:pt x="433249" y="1030301"/>
                    </a:lnTo>
                    <a:lnTo>
                      <a:pt x="438883" y="1032015"/>
                    </a:lnTo>
                    <a:lnTo>
                      <a:pt x="441785" y="1028357"/>
                    </a:lnTo>
                    <a:lnTo>
                      <a:pt x="445436" y="1031384"/>
                    </a:lnTo>
                    <a:lnTo>
                      <a:pt x="449716" y="1031989"/>
                    </a:lnTo>
                    <a:lnTo>
                      <a:pt x="453465" y="1029563"/>
                    </a:lnTo>
                    <a:lnTo>
                      <a:pt x="457842" y="1028811"/>
                    </a:lnTo>
                    <a:lnTo>
                      <a:pt x="463669" y="1028601"/>
                    </a:lnTo>
                    <a:lnTo>
                      <a:pt x="468071" y="1034596"/>
                    </a:lnTo>
                    <a:lnTo>
                      <a:pt x="470102" y="1039340"/>
                    </a:lnTo>
                    <a:lnTo>
                      <a:pt x="474358" y="1039079"/>
                    </a:lnTo>
                    <a:lnTo>
                      <a:pt x="478735" y="1038540"/>
                    </a:lnTo>
                    <a:lnTo>
                      <a:pt x="485699" y="1037014"/>
                    </a:lnTo>
                    <a:lnTo>
                      <a:pt x="489423" y="1034823"/>
                    </a:lnTo>
                    <a:lnTo>
                      <a:pt x="495009" y="1035870"/>
                    </a:lnTo>
                    <a:lnTo>
                      <a:pt x="499145" y="1036753"/>
                    </a:lnTo>
                    <a:lnTo>
                      <a:pt x="505843" y="1036743"/>
                    </a:lnTo>
                    <a:lnTo>
                      <a:pt x="512251" y="1038395"/>
                    </a:lnTo>
                    <a:lnTo>
                      <a:pt x="518079" y="1042733"/>
                    </a:lnTo>
                    <a:lnTo>
                      <a:pt x="523085" y="1043937"/>
                    </a:lnTo>
                    <a:lnTo>
                      <a:pt x="522238" y="1039415"/>
                    </a:lnTo>
                    <a:lnTo>
                      <a:pt x="519602" y="1035473"/>
                    </a:lnTo>
                    <a:lnTo>
                      <a:pt x="518369" y="1030959"/>
                    </a:lnTo>
                    <a:lnTo>
                      <a:pt x="519361" y="1026659"/>
                    </a:lnTo>
                    <a:lnTo>
                      <a:pt x="520739" y="1022152"/>
                    </a:lnTo>
                    <a:lnTo>
                      <a:pt x="525309" y="1020026"/>
                    </a:lnTo>
                    <a:lnTo>
                      <a:pt x="527993" y="1016309"/>
                    </a:lnTo>
                    <a:lnTo>
                      <a:pt x="526978" y="1009879"/>
                    </a:lnTo>
                    <a:lnTo>
                      <a:pt x="530678" y="1007730"/>
                    </a:lnTo>
                    <a:lnTo>
                      <a:pt x="535998" y="1007125"/>
                    </a:lnTo>
                    <a:lnTo>
                      <a:pt x="540568" y="1005991"/>
                    </a:lnTo>
                    <a:lnTo>
                      <a:pt x="543252" y="1001786"/>
                    </a:lnTo>
                    <a:lnTo>
                      <a:pt x="547097" y="1006970"/>
                    </a:lnTo>
                    <a:lnTo>
                      <a:pt x="552006" y="1008431"/>
                    </a:lnTo>
                    <a:lnTo>
                      <a:pt x="553264" y="1012428"/>
                    </a:lnTo>
                    <a:lnTo>
                      <a:pt x="555875" y="1016989"/>
                    </a:lnTo>
                    <a:lnTo>
                      <a:pt x="557786" y="1021999"/>
                    </a:lnTo>
                    <a:lnTo>
                      <a:pt x="559696" y="1025723"/>
                    </a:lnTo>
                    <a:lnTo>
                      <a:pt x="562646" y="1030685"/>
                    </a:lnTo>
                    <a:lnTo>
                      <a:pt x="560252" y="1036199"/>
                    </a:lnTo>
                    <a:lnTo>
                      <a:pt x="561365" y="1041877"/>
                    </a:lnTo>
                    <a:lnTo>
                      <a:pt x="566249" y="1043852"/>
                    </a:lnTo>
                    <a:lnTo>
                      <a:pt x="568160" y="1048092"/>
                    </a:lnTo>
                    <a:lnTo>
                      <a:pt x="570916" y="1052345"/>
                    </a:lnTo>
                    <a:lnTo>
                      <a:pt x="572319" y="1058190"/>
                    </a:lnTo>
                    <a:lnTo>
                      <a:pt x="575027" y="1062555"/>
                    </a:lnTo>
                    <a:lnTo>
                      <a:pt x="581460" y="1065570"/>
                    </a:lnTo>
                    <a:lnTo>
                      <a:pt x="585668" y="1055612"/>
                    </a:lnTo>
                    <a:lnTo>
                      <a:pt x="587070" y="1046411"/>
                    </a:lnTo>
                    <a:lnTo>
                      <a:pt x="587771" y="1041814"/>
                    </a:lnTo>
                    <a:lnTo>
                      <a:pt x="588497" y="1037212"/>
                    </a:lnTo>
                    <a:lnTo>
                      <a:pt x="589198" y="1032610"/>
                    </a:lnTo>
                    <a:lnTo>
                      <a:pt x="589899" y="1028011"/>
                    </a:lnTo>
                    <a:lnTo>
                      <a:pt x="590601" y="1023414"/>
                    </a:lnTo>
                    <a:lnTo>
                      <a:pt x="591326" y="1018814"/>
                    </a:lnTo>
                    <a:lnTo>
                      <a:pt x="592027" y="1014215"/>
                    </a:lnTo>
                    <a:lnTo>
                      <a:pt x="592729" y="1009618"/>
                    </a:lnTo>
                    <a:lnTo>
                      <a:pt x="594131" y="1000419"/>
                    </a:lnTo>
                    <a:lnTo>
                      <a:pt x="594857" y="995825"/>
                    </a:lnTo>
                    <a:lnTo>
                      <a:pt x="595558" y="991228"/>
                    </a:lnTo>
                    <a:lnTo>
                      <a:pt x="596960" y="982029"/>
                    </a:lnTo>
                    <a:lnTo>
                      <a:pt x="597662" y="977437"/>
                    </a:lnTo>
                    <a:lnTo>
                      <a:pt x="598411" y="972842"/>
                    </a:lnTo>
                    <a:lnTo>
                      <a:pt x="599185" y="968260"/>
                    </a:lnTo>
                    <a:lnTo>
                      <a:pt x="599983" y="963677"/>
                    </a:lnTo>
                    <a:lnTo>
                      <a:pt x="600757" y="959092"/>
                    </a:lnTo>
                    <a:lnTo>
                      <a:pt x="605207" y="958701"/>
                    </a:lnTo>
                    <a:lnTo>
                      <a:pt x="611687" y="959690"/>
                    </a:lnTo>
                    <a:lnTo>
                      <a:pt x="618192" y="960671"/>
                    </a:lnTo>
                    <a:lnTo>
                      <a:pt x="623609" y="961489"/>
                    </a:lnTo>
                    <a:lnTo>
                      <a:pt x="634394" y="963131"/>
                    </a:lnTo>
                    <a:lnTo>
                      <a:pt x="638577" y="962988"/>
                    </a:lnTo>
                    <a:lnTo>
                      <a:pt x="644018" y="965225"/>
                    </a:lnTo>
                    <a:lnTo>
                      <a:pt x="648807" y="967745"/>
                    </a:lnTo>
                    <a:lnTo>
                      <a:pt x="653256" y="970015"/>
                    </a:lnTo>
                    <a:lnTo>
                      <a:pt x="659761" y="970755"/>
                    </a:lnTo>
                    <a:lnTo>
                      <a:pt x="666266" y="971756"/>
                    </a:lnTo>
                    <a:lnTo>
                      <a:pt x="672747" y="972750"/>
                    </a:lnTo>
                    <a:lnTo>
                      <a:pt x="679227" y="973749"/>
                    </a:lnTo>
                    <a:lnTo>
                      <a:pt x="685708" y="974748"/>
                    </a:lnTo>
                    <a:lnTo>
                      <a:pt x="692189" y="975749"/>
                    </a:lnTo>
                    <a:lnTo>
                      <a:pt x="697485" y="976559"/>
                    </a:lnTo>
                    <a:lnTo>
                      <a:pt x="702273" y="975016"/>
                    </a:lnTo>
                    <a:lnTo>
                      <a:pt x="708077" y="975442"/>
                    </a:lnTo>
                    <a:lnTo>
                      <a:pt x="711268" y="978126"/>
                    </a:lnTo>
                    <a:lnTo>
                      <a:pt x="718281" y="978786"/>
                    </a:lnTo>
                    <a:lnTo>
                      <a:pt x="724738" y="980000"/>
                    </a:lnTo>
                    <a:lnTo>
                      <a:pt x="731098" y="981197"/>
                    </a:lnTo>
                    <a:lnTo>
                      <a:pt x="735281" y="980384"/>
                    </a:lnTo>
                    <a:lnTo>
                      <a:pt x="741496" y="978839"/>
                    </a:lnTo>
                    <a:lnTo>
                      <a:pt x="748001" y="979722"/>
                    </a:lnTo>
                    <a:lnTo>
                      <a:pt x="754506" y="980605"/>
                    </a:lnTo>
                    <a:lnTo>
                      <a:pt x="767492" y="982377"/>
                    </a:lnTo>
                    <a:lnTo>
                      <a:pt x="773996" y="983260"/>
                    </a:lnTo>
                    <a:lnTo>
                      <a:pt x="780453" y="984130"/>
                    </a:lnTo>
                    <a:lnTo>
                      <a:pt x="785918" y="984682"/>
                    </a:lnTo>
                    <a:lnTo>
                      <a:pt x="790223" y="985688"/>
                    </a:lnTo>
                    <a:lnTo>
                      <a:pt x="796026" y="986297"/>
                    </a:lnTo>
                    <a:lnTo>
                      <a:pt x="803232" y="987378"/>
                    </a:lnTo>
                    <a:lnTo>
                      <a:pt x="809713" y="988357"/>
                    </a:lnTo>
                    <a:lnTo>
                      <a:pt x="825939" y="990795"/>
                    </a:lnTo>
                    <a:lnTo>
                      <a:pt x="832106" y="991201"/>
                    </a:lnTo>
                    <a:lnTo>
                      <a:pt x="838925" y="992584"/>
                    </a:lnTo>
                    <a:lnTo>
                      <a:pt x="845406" y="993590"/>
                    </a:lnTo>
                    <a:lnTo>
                      <a:pt x="851887" y="994594"/>
                    </a:lnTo>
                    <a:lnTo>
                      <a:pt x="856191" y="995256"/>
                    </a:lnTo>
                    <a:lnTo>
                      <a:pt x="861342" y="995764"/>
                    </a:lnTo>
                    <a:lnTo>
                      <a:pt x="866275" y="996468"/>
                    </a:lnTo>
                    <a:lnTo>
                      <a:pt x="874642" y="997655"/>
                    </a:lnTo>
                    <a:lnTo>
                      <a:pt x="881147" y="998574"/>
                    </a:lnTo>
                    <a:lnTo>
                      <a:pt x="887555" y="1000054"/>
                    </a:lnTo>
                    <a:lnTo>
                      <a:pt x="893963" y="1001696"/>
                    </a:lnTo>
                    <a:lnTo>
                      <a:pt x="899984" y="1002593"/>
                    </a:lnTo>
                    <a:lnTo>
                      <a:pt x="904579" y="1003735"/>
                    </a:lnTo>
                    <a:lnTo>
                      <a:pt x="913381" y="1004936"/>
                    </a:lnTo>
                    <a:lnTo>
                      <a:pt x="919886" y="1005831"/>
                    </a:lnTo>
                    <a:lnTo>
                      <a:pt x="926367" y="1006731"/>
                    </a:lnTo>
                    <a:lnTo>
                      <a:pt x="932872" y="1007630"/>
                    </a:lnTo>
                    <a:lnTo>
                      <a:pt x="939377" y="1008520"/>
                    </a:lnTo>
                    <a:lnTo>
                      <a:pt x="955627" y="1010772"/>
                    </a:lnTo>
                    <a:lnTo>
                      <a:pt x="960584" y="1011453"/>
                    </a:lnTo>
                    <a:lnTo>
                      <a:pt x="965372" y="1012114"/>
                    </a:lnTo>
                    <a:lnTo>
                      <a:pt x="971877" y="1013013"/>
                    </a:lnTo>
                    <a:lnTo>
                      <a:pt x="978358" y="1013918"/>
                    </a:lnTo>
                    <a:lnTo>
                      <a:pt x="984863" y="1014822"/>
                    </a:lnTo>
                    <a:lnTo>
                      <a:pt x="991368" y="1015717"/>
                    </a:lnTo>
                    <a:lnTo>
                      <a:pt x="997873" y="1016665"/>
                    </a:lnTo>
                    <a:lnTo>
                      <a:pt x="1003048" y="1017438"/>
                    </a:lnTo>
                    <a:lnTo>
                      <a:pt x="1014123" y="1018885"/>
                    </a:lnTo>
                    <a:lnTo>
                      <a:pt x="1101759" y="1029962"/>
                    </a:lnTo>
                    <a:lnTo>
                      <a:pt x="1108505" y="1030816"/>
                    </a:lnTo>
                    <a:lnTo>
                      <a:pt x="1114091" y="1031524"/>
                    </a:lnTo>
                    <a:lnTo>
                      <a:pt x="1118275" y="1031984"/>
                    </a:lnTo>
                    <a:lnTo>
                      <a:pt x="1123740" y="1032581"/>
                    </a:lnTo>
                    <a:lnTo>
                      <a:pt x="1639396" y="1085895"/>
                    </a:lnTo>
                    <a:lnTo>
                      <a:pt x="1643192" y="1041006"/>
                    </a:lnTo>
                    <a:lnTo>
                      <a:pt x="1644498" y="1025694"/>
                    </a:lnTo>
                    <a:lnTo>
                      <a:pt x="1644885" y="1021063"/>
                    </a:lnTo>
                    <a:lnTo>
                      <a:pt x="1645296" y="1016435"/>
                    </a:lnTo>
                    <a:lnTo>
                      <a:pt x="1645683" y="1011807"/>
                    </a:lnTo>
                    <a:lnTo>
                      <a:pt x="1646070" y="1007178"/>
                    </a:lnTo>
                    <a:lnTo>
                      <a:pt x="1646457" y="1002550"/>
                    </a:lnTo>
                    <a:lnTo>
                      <a:pt x="1648440" y="979415"/>
                    </a:lnTo>
                    <a:lnTo>
                      <a:pt x="1648827" y="974789"/>
                    </a:lnTo>
                    <a:lnTo>
                      <a:pt x="1650399" y="956287"/>
                    </a:lnTo>
                    <a:lnTo>
                      <a:pt x="1650786" y="951659"/>
                    </a:lnTo>
                    <a:lnTo>
                      <a:pt x="1651559" y="942412"/>
                    </a:lnTo>
                    <a:lnTo>
                      <a:pt x="1652357" y="933162"/>
                    </a:lnTo>
                    <a:lnTo>
                      <a:pt x="1654316" y="910049"/>
                    </a:lnTo>
                    <a:lnTo>
                      <a:pt x="1654703" y="905428"/>
                    </a:lnTo>
                    <a:lnTo>
                      <a:pt x="1655114" y="900802"/>
                    </a:lnTo>
                    <a:lnTo>
                      <a:pt x="1656226" y="887690"/>
                    </a:lnTo>
                    <a:lnTo>
                      <a:pt x="1656662" y="882319"/>
                    </a:lnTo>
                    <a:lnTo>
                      <a:pt x="1657073" y="877701"/>
                    </a:lnTo>
                    <a:lnTo>
                      <a:pt x="1657460" y="873082"/>
                    </a:lnTo>
                    <a:lnTo>
                      <a:pt x="1657846" y="868463"/>
                    </a:lnTo>
                    <a:lnTo>
                      <a:pt x="1658233" y="863840"/>
                    </a:lnTo>
                    <a:lnTo>
                      <a:pt x="1658620" y="859221"/>
                    </a:lnTo>
                    <a:lnTo>
                      <a:pt x="1659418" y="849983"/>
                    </a:lnTo>
                    <a:lnTo>
                      <a:pt x="1659805" y="845367"/>
                    </a:lnTo>
                    <a:lnTo>
                      <a:pt x="1660192" y="840748"/>
                    </a:lnTo>
                    <a:lnTo>
                      <a:pt x="1660603" y="836134"/>
                    </a:lnTo>
                    <a:lnTo>
                      <a:pt x="1660990" y="831513"/>
                    </a:lnTo>
                    <a:lnTo>
                      <a:pt x="1661764" y="822281"/>
                    </a:lnTo>
                    <a:lnTo>
                      <a:pt x="1662151" y="817664"/>
                    </a:lnTo>
                    <a:lnTo>
                      <a:pt x="1662562" y="813046"/>
                    </a:lnTo>
                    <a:lnTo>
                      <a:pt x="1662949" y="808432"/>
                    </a:lnTo>
                    <a:lnTo>
                      <a:pt x="1663336" y="803818"/>
                    </a:lnTo>
                    <a:lnTo>
                      <a:pt x="1663723" y="799204"/>
                    </a:lnTo>
                    <a:lnTo>
                      <a:pt x="1664110" y="794587"/>
                    </a:lnTo>
                    <a:lnTo>
                      <a:pt x="1664908" y="785360"/>
                    </a:lnTo>
                    <a:lnTo>
                      <a:pt x="1665295" y="780746"/>
                    </a:lnTo>
                    <a:lnTo>
                      <a:pt x="1665682" y="776132"/>
                    </a:lnTo>
                    <a:lnTo>
                      <a:pt x="1666068" y="771518"/>
                    </a:lnTo>
                    <a:lnTo>
                      <a:pt x="1666480" y="766906"/>
                    </a:lnTo>
                    <a:lnTo>
                      <a:pt x="1666867" y="762295"/>
                    </a:lnTo>
                    <a:lnTo>
                      <a:pt x="1668704" y="740599"/>
                    </a:lnTo>
                    <a:lnTo>
                      <a:pt x="1669212" y="734626"/>
                    </a:lnTo>
                    <a:lnTo>
                      <a:pt x="1669599" y="730017"/>
                    </a:lnTo>
                    <a:lnTo>
                      <a:pt x="1669986" y="725405"/>
                    </a:lnTo>
                    <a:lnTo>
                      <a:pt x="1670373" y="720796"/>
                    </a:lnTo>
                    <a:lnTo>
                      <a:pt x="1670784" y="716187"/>
                    </a:lnTo>
                    <a:lnTo>
                      <a:pt x="1671171" y="711578"/>
                    </a:lnTo>
                    <a:lnTo>
                      <a:pt x="1671558" y="706971"/>
                    </a:lnTo>
                    <a:lnTo>
                      <a:pt x="1671945" y="702362"/>
                    </a:lnTo>
                    <a:lnTo>
                      <a:pt x="1672332" y="697756"/>
                    </a:lnTo>
                    <a:lnTo>
                      <a:pt x="1672718" y="693147"/>
                    </a:lnTo>
                    <a:lnTo>
                      <a:pt x="1673130" y="688540"/>
                    </a:lnTo>
                    <a:lnTo>
                      <a:pt x="1673517" y="683933"/>
                    </a:lnTo>
                    <a:lnTo>
                      <a:pt x="1674290" y="674720"/>
                    </a:lnTo>
                    <a:lnTo>
                      <a:pt x="1675088" y="665509"/>
                    </a:lnTo>
                    <a:lnTo>
                      <a:pt x="1675475" y="660905"/>
                    </a:lnTo>
                    <a:lnTo>
                      <a:pt x="1676249" y="651696"/>
                    </a:lnTo>
                    <a:lnTo>
                      <a:pt x="1676636" y="647092"/>
                    </a:lnTo>
                    <a:lnTo>
                      <a:pt x="1677410" y="637886"/>
                    </a:lnTo>
                    <a:lnTo>
                      <a:pt x="1677821" y="633279"/>
                    </a:lnTo>
                    <a:lnTo>
                      <a:pt x="1678595" y="624076"/>
                    </a:lnTo>
                    <a:lnTo>
                      <a:pt x="1678982" y="619474"/>
                    </a:lnTo>
                    <a:lnTo>
                      <a:pt x="1679368" y="614874"/>
                    </a:lnTo>
                    <a:lnTo>
                      <a:pt x="1682149" y="582163"/>
                    </a:lnTo>
                    <a:lnTo>
                      <a:pt x="1682899" y="573477"/>
                    </a:lnTo>
                    <a:lnTo>
                      <a:pt x="1683286" y="568878"/>
                    </a:lnTo>
                    <a:lnTo>
                      <a:pt x="1683673" y="564281"/>
                    </a:lnTo>
                    <a:lnTo>
                      <a:pt x="1684447" y="555084"/>
                    </a:lnTo>
                    <a:lnTo>
                      <a:pt x="1684834" y="550492"/>
                    </a:lnTo>
                    <a:lnTo>
                      <a:pt x="1685632" y="541301"/>
                    </a:lnTo>
                    <a:lnTo>
                      <a:pt x="1686018" y="536704"/>
                    </a:lnTo>
                    <a:lnTo>
                      <a:pt x="1686405" y="532107"/>
                    </a:lnTo>
                    <a:lnTo>
                      <a:pt x="1686792" y="527515"/>
                    </a:lnTo>
                    <a:lnTo>
                      <a:pt x="1687566" y="518326"/>
                    </a:lnTo>
                    <a:lnTo>
                      <a:pt x="1687953" y="513731"/>
                    </a:lnTo>
                    <a:lnTo>
                      <a:pt x="1688751" y="504552"/>
                    </a:lnTo>
                    <a:lnTo>
                      <a:pt x="1689138" y="499955"/>
                    </a:lnTo>
                    <a:lnTo>
                      <a:pt x="1689912" y="490773"/>
                    </a:lnTo>
                    <a:lnTo>
                      <a:pt x="1690299" y="486181"/>
                    </a:lnTo>
                    <a:lnTo>
                      <a:pt x="1690686" y="481588"/>
                    </a:lnTo>
                    <a:lnTo>
                      <a:pt x="1691073" y="476999"/>
                    </a:lnTo>
                    <a:lnTo>
                      <a:pt x="1691484" y="472411"/>
                    </a:lnTo>
                    <a:lnTo>
                      <a:pt x="1691871" y="467819"/>
                    </a:lnTo>
                    <a:lnTo>
                      <a:pt x="1692258" y="463232"/>
                    </a:lnTo>
                    <a:lnTo>
                      <a:pt x="1692644" y="458644"/>
                    </a:lnTo>
                    <a:lnTo>
                      <a:pt x="1693104" y="454060"/>
                    </a:lnTo>
                    <a:lnTo>
                      <a:pt x="1693612" y="449484"/>
                    </a:lnTo>
                    <a:lnTo>
                      <a:pt x="1694144" y="444909"/>
                    </a:lnTo>
                    <a:lnTo>
                      <a:pt x="1696247" y="426606"/>
                    </a:lnTo>
                    <a:lnTo>
                      <a:pt x="1696780" y="422033"/>
                    </a:lnTo>
                    <a:lnTo>
                      <a:pt x="1697312" y="417458"/>
                    </a:lnTo>
                    <a:lnTo>
                      <a:pt x="1698883" y="403744"/>
                    </a:lnTo>
                    <a:lnTo>
                      <a:pt x="1699391" y="399167"/>
                    </a:lnTo>
                    <a:lnTo>
                      <a:pt x="1700455" y="390026"/>
                    </a:lnTo>
                    <a:lnTo>
                      <a:pt x="1700963" y="385455"/>
                    </a:lnTo>
                    <a:lnTo>
                      <a:pt x="1701495" y="380887"/>
                    </a:lnTo>
                    <a:lnTo>
                      <a:pt x="1701930" y="376305"/>
                    </a:lnTo>
                    <a:lnTo>
                      <a:pt x="1702341" y="371730"/>
                    </a:lnTo>
                    <a:lnTo>
                      <a:pt x="1702777" y="367150"/>
                    </a:lnTo>
                    <a:lnTo>
                      <a:pt x="1703623" y="357997"/>
                    </a:lnTo>
                    <a:lnTo>
                      <a:pt x="1704034" y="353422"/>
                    </a:lnTo>
                    <a:lnTo>
                      <a:pt x="1704905" y="344271"/>
                    </a:lnTo>
                    <a:lnTo>
                      <a:pt x="1705316" y="339693"/>
                    </a:lnTo>
                    <a:lnTo>
                      <a:pt x="1706162" y="330543"/>
                    </a:lnTo>
                    <a:lnTo>
                      <a:pt x="1706597" y="325973"/>
                    </a:lnTo>
                    <a:lnTo>
                      <a:pt x="1707009" y="321400"/>
                    </a:lnTo>
                    <a:lnTo>
                      <a:pt x="1707855" y="312252"/>
                    </a:lnTo>
                    <a:lnTo>
                      <a:pt x="1708290" y="307679"/>
                    </a:lnTo>
                    <a:lnTo>
                      <a:pt x="1709547" y="293968"/>
                    </a:lnTo>
                    <a:lnTo>
                      <a:pt x="1709983" y="289395"/>
                    </a:lnTo>
                    <a:lnTo>
                      <a:pt x="1710394" y="284825"/>
                    </a:lnTo>
                    <a:lnTo>
                      <a:pt x="1710829" y="280259"/>
                    </a:lnTo>
                    <a:lnTo>
                      <a:pt x="1711240" y="275686"/>
                    </a:lnTo>
                    <a:lnTo>
                      <a:pt x="1713368" y="252846"/>
                    </a:lnTo>
                    <a:lnTo>
                      <a:pt x="1713779" y="248281"/>
                    </a:lnTo>
                    <a:lnTo>
                      <a:pt x="1708363" y="247626"/>
                    </a:lnTo>
                    <a:lnTo>
                      <a:pt x="1699536" y="246859"/>
                    </a:lnTo>
                    <a:lnTo>
                      <a:pt x="1689912" y="246073"/>
                    </a:lnTo>
                    <a:lnTo>
                      <a:pt x="1683746" y="245548"/>
                    </a:lnTo>
                    <a:lnTo>
                      <a:pt x="1677603" y="245021"/>
                    </a:lnTo>
                    <a:lnTo>
                      <a:pt x="1668390" y="244223"/>
                    </a:lnTo>
                    <a:lnTo>
                      <a:pt x="1662224" y="243686"/>
                    </a:lnTo>
                    <a:lnTo>
                      <a:pt x="1656081" y="243147"/>
                    </a:lnTo>
                    <a:lnTo>
                      <a:pt x="1649939" y="242610"/>
                    </a:lnTo>
                    <a:lnTo>
                      <a:pt x="1643797" y="242064"/>
                    </a:lnTo>
                    <a:lnTo>
                      <a:pt x="1637630" y="241522"/>
                    </a:lnTo>
                    <a:lnTo>
                      <a:pt x="1631488" y="240983"/>
                    </a:lnTo>
                    <a:lnTo>
                      <a:pt x="1626507" y="240545"/>
                    </a:lnTo>
                    <a:lnTo>
                      <a:pt x="1622275" y="240158"/>
                    </a:lnTo>
                    <a:lnTo>
                      <a:pt x="1609991" y="239036"/>
                    </a:lnTo>
                    <a:lnTo>
                      <a:pt x="1597682" y="237902"/>
                    </a:lnTo>
                    <a:lnTo>
                      <a:pt x="1585397" y="236756"/>
                    </a:lnTo>
                    <a:lnTo>
                      <a:pt x="1573113" y="235602"/>
                    </a:lnTo>
                    <a:lnTo>
                      <a:pt x="1566971" y="234995"/>
                    </a:lnTo>
                    <a:lnTo>
                      <a:pt x="1561699" y="234437"/>
                    </a:lnTo>
                    <a:lnTo>
                      <a:pt x="1554686" y="233798"/>
                    </a:lnTo>
                    <a:lnTo>
                      <a:pt x="1542402" y="232577"/>
                    </a:lnTo>
                    <a:lnTo>
                      <a:pt x="1536260" y="231977"/>
                    </a:lnTo>
                    <a:lnTo>
                      <a:pt x="1530118" y="231368"/>
                    </a:lnTo>
                    <a:lnTo>
                      <a:pt x="1523975" y="230776"/>
                    </a:lnTo>
                    <a:lnTo>
                      <a:pt x="1519623" y="230316"/>
                    </a:lnTo>
                    <a:lnTo>
                      <a:pt x="1514762" y="229835"/>
                    </a:lnTo>
                    <a:lnTo>
                      <a:pt x="1508620" y="229218"/>
                    </a:lnTo>
                    <a:lnTo>
                      <a:pt x="1502477" y="228594"/>
                    </a:lnTo>
                    <a:lnTo>
                      <a:pt x="1496335" y="227970"/>
                    </a:lnTo>
                    <a:lnTo>
                      <a:pt x="1491596" y="227475"/>
                    </a:lnTo>
                    <a:lnTo>
                      <a:pt x="1487122" y="227027"/>
                    </a:lnTo>
                    <a:lnTo>
                      <a:pt x="1477909" y="226089"/>
                    </a:lnTo>
                    <a:lnTo>
                      <a:pt x="1471791" y="225460"/>
                    </a:lnTo>
                    <a:lnTo>
                      <a:pt x="1465648" y="224822"/>
                    </a:lnTo>
                    <a:lnTo>
                      <a:pt x="1460643" y="224297"/>
                    </a:lnTo>
                    <a:lnTo>
                      <a:pt x="1456435" y="223874"/>
                    </a:lnTo>
                    <a:lnTo>
                      <a:pt x="1447222" y="222936"/>
                    </a:lnTo>
                    <a:lnTo>
                      <a:pt x="1442192" y="222421"/>
                    </a:lnTo>
                    <a:lnTo>
                      <a:pt x="1438009" y="222007"/>
                    </a:lnTo>
                    <a:lnTo>
                      <a:pt x="1428795" y="221067"/>
                    </a:lnTo>
                    <a:lnTo>
                      <a:pt x="1422653" y="220433"/>
                    </a:lnTo>
                    <a:lnTo>
                      <a:pt x="1410393" y="219072"/>
                    </a:lnTo>
                    <a:lnTo>
                      <a:pt x="1404783" y="218443"/>
                    </a:lnTo>
                    <a:lnTo>
                      <a:pt x="1398108" y="217720"/>
                    </a:lnTo>
                    <a:lnTo>
                      <a:pt x="1385848" y="216346"/>
                    </a:lnTo>
                    <a:lnTo>
                      <a:pt x="1379730" y="215669"/>
                    </a:lnTo>
                    <a:lnTo>
                      <a:pt x="1373588" y="215011"/>
                    </a:lnTo>
                    <a:lnTo>
                      <a:pt x="1367567" y="214363"/>
                    </a:lnTo>
                    <a:lnTo>
                      <a:pt x="1361304" y="213645"/>
                    </a:lnTo>
                    <a:lnTo>
                      <a:pt x="1355185" y="212963"/>
                    </a:lnTo>
                    <a:lnTo>
                      <a:pt x="1350131" y="212378"/>
                    </a:lnTo>
                    <a:lnTo>
                      <a:pt x="1339854" y="211198"/>
                    </a:lnTo>
                    <a:lnTo>
                      <a:pt x="1333712" y="210489"/>
                    </a:lnTo>
                    <a:lnTo>
                      <a:pt x="1324523" y="209421"/>
                    </a:lnTo>
                    <a:lnTo>
                      <a:pt x="1315334" y="208347"/>
                    </a:lnTo>
                    <a:lnTo>
                      <a:pt x="1272797" y="203392"/>
                    </a:lnTo>
                    <a:lnTo>
                      <a:pt x="1250695" y="200763"/>
                    </a:lnTo>
                    <a:lnTo>
                      <a:pt x="1244843" y="200115"/>
                    </a:lnTo>
                    <a:lnTo>
                      <a:pt x="1238701" y="199431"/>
                    </a:lnTo>
                    <a:lnTo>
                      <a:pt x="1232583" y="198696"/>
                    </a:lnTo>
                    <a:lnTo>
                      <a:pt x="1226441" y="197949"/>
                    </a:lnTo>
                    <a:lnTo>
                      <a:pt x="1220323" y="197192"/>
                    </a:lnTo>
                    <a:lnTo>
                      <a:pt x="1216042" y="196662"/>
                    </a:lnTo>
                    <a:lnTo>
                      <a:pt x="1211133" y="196048"/>
                    </a:lnTo>
                    <a:lnTo>
                      <a:pt x="1205016" y="195269"/>
                    </a:lnTo>
                    <a:lnTo>
                      <a:pt x="1198873" y="194503"/>
                    </a:lnTo>
                    <a:lnTo>
                      <a:pt x="1194158" y="193920"/>
                    </a:lnTo>
                    <a:lnTo>
                      <a:pt x="1189708" y="193369"/>
                    </a:lnTo>
                    <a:lnTo>
                      <a:pt x="1183566" y="192609"/>
                    </a:lnTo>
                    <a:lnTo>
                      <a:pt x="1177448" y="191843"/>
                    </a:lnTo>
                    <a:lnTo>
                      <a:pt x="1171330" y="191078"/>
                    </a:lnTo>
                    <a:lnTo>
                      <a:pt x="1165212" y="190307"/>
                    </a:lnTo>
                    <a:lnTo>
                      <a:pt x="1159070" y="189536"/>
                    </a:lnTo>
                    <a:lnTo>
                      <a:pt x="1152952" y="188759"/>
                    </a:lnTo>
                    <a:lnTo>
                      <a:pt x="1146834" y="187983"/>
                    </a:lnTo>
                    <a:lnTo>
                      <a:pt x="1140716" y="187205"/>
                    </a:lnTo>
                    <a:lnTo>
                      <a:pt x="1134598" y="186419"/>
                    </a:lnTo>
                    <a:lnTo>
                      <a:pt x="1128455" y="185633"/>
                    </a:lnTo>
                    <a:lnTo>
                      <a:pt x="1122337" y="184847"/>
                    </a:lnTo>
                    <a:lnTo>
                      <a:pt x="1116219" y="184059"/>
                    </a:lnTo>
                    <a:lnTo>
                      <a:pt x="1107030" y="182874"/>
                    </a:lnTo>
                    <a:lnTo>
                      <a:pt x="1100912" y="182078"/>
                    </a:lnTo>
                    <a:lnTo>
                      <a:pt x="1091747" y="180886"/>
                    </a:lnTo>
                    <a:lnTo>
                      <a:pt x="1085629" y="180076"/>
                    </a:lnTo>
                    <a:lnTo>
                      <a:pt x="1079511" y="179268"/>
                    </a:lnTo>
                    <a:lnTo>
                      <a:pt x="1070322" y="178052"/>
                    </a:lnTo>
                    <a:lnTo>
                      <a:pt x="1058086" y="176422"/>
                    </a:lnTo>
                    <a:lnTo>
                      <a:pt x="1048921" y="175189"/>
                    </a:lnTo>
                    <a:lnTo>
                      <a:pt x="1036685" y="173544"/>
                    </a:lnTo>
                    <a:lnTo>
                      <a:pt x="1027496" y="172296"/>
                    </a:lnTo>
                    <a:lnTo>
                      <a:pt x="1021402" y="171462"/>
                    </a:lnTo>
                    <a:lnTo>
                      <a:pt x="1015284" y="170538"/>
                    </a:lnTo>
                    <a:lnTo>
                      <a:pt x="1000025" y="168369"/>
                    </a:lnTo>
                    <a:lnTo>
                      <a:pt x="987789" y="166616"/>
                    </a:lnTo>
                    <a:lnTo>
                      <a:pt x="981671" y="165750"/>
                    </a:lnTo>
                    <a:lnTo>
                      <a:pt x="969459" y="163985"/>
                    </a:lnTo>
                    <a:lnTo>
                      <a:pt x="954200" y="161760"/>
                    </a:lnTo>
                    <a:lnTo>
                      <a:pt x="945035" y="160462"/>
                    </a:lnTo>
                    <a:lnTo>
                      <a:pt x="938917" y="159611"/>
                    </a:lnTo>
                    <a:lnTo>
                      <a:pt x="932799" y="158757"/>
                    </a:lnTo>
                    <a:lnTo>
                      <a:pt x="926705" y="157896"/>
                    </a:lnTo>
                    <a:lnTo>
                      <a:pt x="921216" y="157127"/>
                    </a:lnTo>
                    <a:lnTo>
                      <a:pt x="914469" y="156153"/>
                    </a:lnTo>
                    <a:lnTo>
                      <a:pt x="908376" y="155270"/>
                    </a:lnTo>
                    <a:lnTo>
                      <a:pt x="899210" y="153937"/>
                    </a:lnTo>
                    <a:lnTo>
                      <a:pt x="890046" y="152605"/>
                    </a:lnTo>
                    <a:lnTo>
                      <a:pt x="880881" y="151258"/>
                    </a:lnTo>
                    <a:lnTo>
                      <a:pt x="874763" y="150392"/>
                    </a:lnTo>
                    <a:lnTo>
                      <a:pt x="865622" y="149058"/>
                    </a:lnTo>
                    <a:lnTo>
                      <a:pt x="856457" y="147718"/>
                    </a:lnTo>
                    <a:lnTo>
                      <a:pt x="850339" y="146813"/>
                    </a:lnTo>
                    <a:lnTo>
                      <a:pt x="844245" y="145907"/>
                    </a:lnTo>
                    <a:lnTo>
                      <a:pt x="838127" y="144993"/>
                    </a:lnTo>
                    <a:lnTo>
                      <a:pt x="832033" y="144076"/>
                    </a:lnTo>
                    <a:lnTo>
                      <a:pt x="825939" y="143162"/>
                    </a:lnTo>
                    <a:lnTo>
                      <a:pt x="819821" y="142243"/>
                    </a:lnTo>
                    <a:lnTo>
                      <a:pt x="813727" y="141317"/>
                    </a:lnTo>
                    <a:lnTo>
                      <a:pt x="807633" y="140393"/>
                    </a:lnTo>
                    <a:lnTo>
                      <a:pt x="801515" y="139465"/>
                    </a:lnTo>
                    <a:lnTo>
                      <a:pt x="795422" y="138531"/>
                    </a:lnTo>
                    <a:lnTo>
                      <a:pt x="789328" y="137598"/>
                    </a:lnTo>
                    <a:lnTo>
                      <a:pt x="783210" y="136659"/>
                    </a:lnTo>
                    <a:lnTo>
                      <a:pt x="777116" y="135719"/>
                    </a:lnTo>
                    <a:lnTo>
                      <a:pt x="771022" y="134790"/>
                    </a:lnTo>
                    <a:lnTo>
                      <a:pt x="752716" y="131975"/>
                    </a:lnTo>
                    <a:lnTo>
                      <a:pt x="746622" y="131035"/>
                    </a:lnTo>
                    <a:lnTo>
                      <a:pt x="728317" y="128186"/>
                    </a:lnTo>
                    <a:lnTo>
                      <a:pt x="719176" y="126755"/>
                    </a:lnTo>
                    <a:lnTo>
                      <a:pt x="713082" y="125782"/>
                    </a:lnTo>
                    <a:lnTo>
                      <a:pt x="706988" y="124803"/>
                    </a:lnTo>
                    <a:lnTo>
                      <a:pt x="700894" y="123819"/>
                    </a:lnTo>
                    <a:lnTo>
                      <a:pt x="688707" y="121838"/>
                    </a:lnTo>
                    <a:lnTo>
                      <a:pt x="676519" y="119846"/>
                    </a:lnTo>
                    <a:lnTo>
                      <a:pt x="664355" y="117843"/>
                    </a:lnTo>
                    <a:lnTo>
                      <a:pt x="652168" y="115832"/>
                    </a:lnTo>
                    <a:lnTo>
                      <a:pt x="646074" y="114821"/>
                    </a:lnTo>
                    <a:lnTo>
                      <a:pt x="639980" y="113805"/>
                    </a:lnTo>
                    <a:lnTo>
                      <a:pt x="633910" y="112770"/>
                    </a:lnTo>
                    <a:lnTo>
                      <a:pt x="627817" y="111723"/>
                    </a:lnTo>
                    <a:lnTo>
                      <a:pt x="621747" y="110666"/>
                    </a:lnTo>
                    <a:lnTo>
                      <a:pt x="615653" y="109610"/>
                    </a:lnTo>
                    <a:lnTo>
                      <a:pt x="609583" y="108553"/>
                    </a:lnTo>
                    <a:lnTo>
                      <a:pt x="603490" y="107489"/>
                    </a:lnTo>
                    <a:lnTo>
                      <a:pt x="597420" y="106425"/>
                    </a:lnTo>
                    <a:lnTo>
                      <a:pt x="591350" y="105356"/>
                    </a:lnTo>
                    <a:lnTo>
                      <a:pt x="585256" y="104287"/>
                    </a:lnTo>
                    <a:lnTo>
                      <a:pt x="579187" y="103213"/>
                    </a:lnTo>
                    <a:lnTo>
                      <a:pt x="573117" y="102152"/>
                    </a:lnTo>
                    <a:lnTo>
                      <a:pt x="567023" y="101107"/>
                    </a:lnTo>
                    <a:lnTo>
                      <a:pt x="560929" y="100058"/>
                    </a:lnTo>
                    <a:lnTo>
                      <a:pt x="554860" y="99003"/>
                    </a:lnTo>
                    <a:lnTo>
                      <a:pt x="548766" y="97951"/>
                    </a:lnTo>
                    <a:lnTo>
                      <a:pt x="542696" y="96897"/>
                    </a:lnTo>
                    <a:lnTo>
                      <a:pt x="527510" y="94239"/>
                    </a:lnTo>
                    <a:lnTo>
                      <a:pt x="521416" y="93171"/>
                    </a:lnTo>
                    <a:lnTo>
                      <a:pt x="512299" y="91565"/>
                    </a:lnTo>
                    <a:lnTo>
                      <a:pt x="506230" y="90496"/>
                    </a:lnTo>
                    <a:lnTo>
                      <a:pt x="500136" y="89415"/>
                    </a:lnTo>
                    <a:lnTo>
                      <a:pt x="494066" y="88334"/>
                    </a:lnTo>
                    <a:lnTo>
                      <a:pt x="487997" y="87253"/>
                    </a:lnTo>
                    <a:lnTo>
                      <a:pt x="481927" y="86165"/>
                    </a:lnTo>
                    <a:lnTo>
                      <a:pt x="475833" y="85079"/>
                    </a:lnTo>
                    <a:lnTo>
                      <a:pt x="466741" y="83442"/>
                    </a:lnTo>
                    <a:lnTo>
                      <a:pt x="457624" y="81798"/>
                    </a:lnTo>
                    <a:lnTo>
                      <a:pt x="453150" y="80985"/>
                    </a:lnTo>
                    <a:lnTo>
                      <a:pt x="448507" y="80144"/>
                    </a:lnTo>
                    <a:lnTo>
                      <a:pt x="442438" y="79034"/>
                    </a:lnTo>
                    <a:lnTo>
                      <a:pt x="436368" y="77922"/>
                    </a:lnTo>
                    <a:lnTo>
                      <a:pt x="430299" y="76804"/>
                    </a:lnTo>
                    <a:lnTo>
                      <a:pt x="424229" y="75690"/>
                    </a:lnTo>
                    <a:lnTo>
                      <a:pt x="418159" y="74567"/>
                    </a:lnTo>
                    <a:lnTo>
                      <a:pt x="412090" y="73443"/>
                    </a:lnTo>
                    <a:lnTo>
                      <a:pt x="406020" y="72316"/>
                    </a:lnTo>
                    <a:lnTo>
                      <a:pt x="399950" y="71189"/>
                    </a:lnTo>
                    <a:lnTo>
                      <a:pt x="393880" y="70055"/>
                    </a:lnTo>
                    <a:lnTo>
                      <a:pt x="387811" y="68921"/>
                    </a:lnTo>
                    <a:lnTo>
                      <a:pt x="381765" y="67784"/>
                    </a:lnTo>
                    <a:lnTo>
                      <a:pt x="375696" y="66643"/>
                    </a:lnTo>
                    <a:lnTo>
                      <a:pt x="366579" y="64929"/>
                    </a:lnTo>
                    <a:lnTo>
                      <a:pt x="360533" y="63780"/>
                    </a:lnTo>
                    <a:lnTo>
                      <a:pt x="354464" y="62631"/>
                    </a:lnTo>
                    <a:lnTo>
                      <a:pt x="348394" y="61478"/>
                    </a:lnTo>
                    <a:lnTo>
                      <a:pt x="342349" y="60322"/>
                    </a:lnTo>
                    <a:lnTo>
                      <a:pt x="336279" y="59164"/>
                    </a:lnTo>
                    <a:lnTo>
                      <a:pt x="330209" y="58003"/>
                    </a:lnTo>
                    <a:lnTo>
                      <a:pt x="324164" y="56837"/>
                    </a:lnTo>
                    <a:lnTo>
                      <a:pt x="318094" y="55672"/>
                    </a:lnTo>
                    <a:lnTo>
                      <a:pt x="312025" y="54484"/>
                    </a:lnTo>
                    <a:lnTo>
                      <a:pt x="305979" y="53292"/>
                    </a:lnTo>
                    <a:lnTo>
                      <a:pt x="299934" y="52095"/>
                    </a:lnTo>
                    <a:lnTo>
                      <a:pt x="290841" y="50296"/>
                    </a:lnTo>
                    <a:lnTo>
                      <a:pt x="284796" y="49089"/>
                    </a:lnTo>
                    <a:lnTo>
                      <a:pt x="278750" y="47885"/>
                    </a:lnTo>
                    <a:lnTo>
                      <a:pt x="272681" y="46676"/>
                    </a:lnTo>
                    <a:lnTo>
                      <a:pt x="266635" y="45467"/>
                    </a:lnTo>
                    <a:lnTo>
                      <a:pt x="257567" y="43641"/>
                    </a:lnTo>
                    <a:lnTo>
                      <a:pt x="248474" y="41811"/>
                    </a:lnTo>
                    <a:lnTo>
                      <a:pt x="242429" y="40592"/>
                    </a:lnTo>
                    <a:lnTo>
                      <a:pt x="236383" y="39361"/>
                    </a:lnTo>
                    <a:lnTo>
                      <a:pt x="230338" y="38137"/>
                    </a:lnTo>
                    <a:lnTo>
                      <a:pt x="226106" y="37276"/>
                    </a:lnTo>
                    <a:lnTo>
                      <a:pt x="221270" y="36316"/>
                    </a:lnTo>
                    <a:lnTo>
                      <a:pt x="215200" y="35115"/>
                    </a:lnTo>
                    <a:lnTo>
                      <a:pt x="209155" y="33913"/>
                    </a:lnTo>
                    <a:lnTo>
                      <a:pt x="203109" y="32704"/>
                    </a:lnTo>
                    <a:lnTo>
                      <a:pt x="194017" y="30888"/>
                    </a:lnTo>
                    <a:lnTo>
                      <a:pt x="184948" y="29067"/>
                    </a:lnTo>
                    <a:lnTo>
                      <a:pt x="178903" y="27850"/>
                    </a:lnTo>
                    <a:lnTo>
                      <a:pt x="172833" y="26629"/>
                    </a:lnTo>
                    <a:lnTo>
                      <a:pt x="168142" y="25674"/>
                    </a:lnTo>
                    <a:lnTo>
                      <a:pt x="168940" y="30293"/>
                    </a:lnTo>
                    <a:lnTo>
                      <a:pt x="165022" y="34655"/>
                    </a:lnTo>
                    <a:lnTo>
                      <a:pt x="164055" y="39136"/>
                    </a:lnTo>
                    <a:lnTo>
                      <a:pt x="159983" y="43300"/>
                    </a:lnTo>
                    <a:lnTo>
                      <a:pt x="156614" y="46983"/>
                    </a:lnTo>
                    <a:lnTo>
                      <a:pt x="153096" y="50944"/>
                    </a:lnTo>
                    <a:lnTo>
                      <a:pt x="148458" y="54678"/>
                    </a:lnTo>
                    <a:lnTo>
                      <a:pt x="144959" y="57410"/>
                    </a:lnTo>
                    <a:lnTo>
                      <a:pt x="148504" y="53113"/>
                    </a:lnTo>
                    <a:lnTo>
                      <a:pt x="151239" y="48149"/>
                    </a:lnTo>
                    <a:lnTo>
                      <a:pt x="155766" y="43395"/>
                    </a:lnTo>
                    <a:lnTo>
                      <a:pt x="159166" y="38137"/>
                    </a:lnTo>
                    <a:lnTo>
                      <a:pt x="161685" y="33971"/>
                    </a:lnTo>
                    <a:lnTo>
                      <a:pt x="163136" y="29584"/>
                    </a:lnTo>
                    <a:lnTo>
                      <a:pt x="163161" y="24907"/>
                    </a:lnTo>
                    <a:lnTo>
                      <a:pt x="154699" y="22946"/>
                    </a:lnTo>
                    <a:lnTo>
                      <a:pt x="145626" y="21099"/>
                    </a:lnTo>
                    <a:lnTo>
                      <a:pt x="139578" y="19865"/>
                    </a:lnTo>
                    <a:lnTo>
                      <a:pt x="130520" y="17977"/>
                    </a:lnTo>
                    <a:lnTo>
                      <a:pt x="124477" y="16712"/>
                    </a:lnTo>
                    <a:lnTo>
                      <a:pt x="118438" y="15445"/>
                    </a:lnTo>
                    <a:lnTo>
                      <a:pt x="112398" y="14171"/>
                    </a:lnTo>
                    <a:lnTo>
                      <a:pt x="106360" y="12901"/>
                    </a:lnTo>
                    <a:lnTo>
                      <a:pt x="100321" y="11617"/>
                    </a:lnTo>
                    <a:lnTo>
                      <a:pt x="94283" y="10340"/>
                    </a:lnTo>
                    <a:lnTo>
                      <a:pt x="88245" y="9059"/>
                    </a:lnTo>
                    <a:lnTo>
                      <a:pt x="82209" y="7772"/>
                    </a:lnTo>
                    <a:lnTo>
                      <a:pt x="76176" y="6486"/>
                    </a:lnTo>
                    <a:lnTo>
                      <a:pt x="70140" y="5192"/>
                    </a:lnTo>
                    <a:lnTo>
                      <a:pt x="64106" y="3896"/>
                    </a:lnTo>
                    <a:lnTo>
                      <a:pt x="58068" y="2602"/>
                    </a:lnTo>
                    <a:lnTo>
                      <a:pt x="52037" y="1306"/>
                    </a:lnTo>
                    <a:lnTo>
                      <a:pt x="46004" y="0"/>
                    </a:lnTo>
                    <a:lnTo>
                      <a:pt x="44355" y="4737"/>
                    </a:lnTo>
                    <a:lnTo>
                      <a:pt x="43395" y="9221"/>
                    </a:lnTo>
                    <a:lnTo>
                      <a:pt x="41474" y="18195"/>
                    </a:lnTo>
                    <a:lnTo>
                      <a:pt x="40512" y="22678"/>
                    </a:lnTo>
                    <a:lnTo>
                      <a:pt x="39552" y="27166"/>
                    </a:lnTo>
                    <a:lnTo>
                      <a:pt x="38590" y="31652"/>
                    </a:lnTo>
                    <a:lnTo>
                      <a:pt x="36670" y="40626"/>
                    </a:lnTo>
                    <a:lnTo>
                      <a:pt x="35707" y="45114"/>
                    </a:lnTo>
                    <a:lnTo>
                      <a:pt x="34747" y="49604"/>
                    </a:lnTo>
                    <a:lnTo>
                      <a:pt x="33785" y="54093"/>
                    </a:lnTo>
                    <a:lnTo>
                      <a:pt x="31862" y="63071"/>
                    </a:lnTo>
                    <a:lnTo>
                      <a:pt x="30900" y="67564"/>
                    </a:lnTo>
                    <a:lnTo>
                      <a:pt x="28977" y="76546"/>
                    </a:lnTo>
                    <a:lnTo>
                      <a:pt x="28015" y="81034"/>
                    </a:lnTo>
                    <a:lnTo>
                      <a:pt x="27052" y="85529"/>
                    </a:lnTo>
                    <a:lnTo>
                      <a:pt x="26092" y="90020"/>
                    </a:lnTo>
                    <a:lnTo>
                      <a:pt x="25130" y="94513"/>
                    </a:lnTo>
                    <a:lnTo>
                      <a:pt x="24165" y="99008"/>
                    </a:lnTo>
                    <a:lnTo>
                      <a:pt x="23205" y="103499"/>
                    </a:lnTo>
                    <a:lnTo>
                      <a:pt x="20318" y="116983"/>
                    </a:lnTo>
                    <a:lnTo>
                      <a:pt x="19353" y="121480"/>
                    </a:lnTo>
                    <a:lnTo>
                      <a:pt x="12611" y="152956"/>
                    </a:lnTo>
                    <a:lnTo>
                      <a:pt x="11648" y="157453"/>
                    </a:lnTo>
                    <a:lnTo>
                      <a:pt x="10684" y="161954"/>
                    </a:lnTo>
                    <a:lnTo>
                      <a:pt x="9719" y="166452"/>
                    </a:lnTo>
                    <a:lnTo>
                      <a:pt x="7792" y="175452"/>
                    </a:lnTo>
                    <a:lnTo>
                      <a:pt x="6827" y="179952"/>
                    </a:lnTo>
                    <a:lnTo>
                      <a:pt x="4897" y="188955"/>
                    </a:lnTo>
                    <a:lnTo>
                      <a:pt x="3930" y="193456"/>
                    </a:lnTo>
                    <a:lnTo>
                      <a:pt x="2000" y="202461"/>
                    </a:lnTo>
                    <a:lnTo>
                      <a:pt x="27" y="206746"/>
                    </a:lnTo>
                    <a:lnTo>
                      <a:pt x="0" y="211070"/>
                    </a:lnTo>
                    <a:lnTo>
                      <a:pt x="3335" y="213969"/>
                    </a:lnTo>
                    <a:lnTo>
                      <a:pt x="3736" y="220866"/>
                    </a:lnTo>
                    <a:lnTo>
                      <a:pt x="7400" y="225284"/>
                    </a:lnTo>
                    <a:lnTo>
                      <a:pt x="9177" y="231990"/>
                    </a:lnTo>
                    <a:lnTo>
                      <a:pt x="11516" y="236103"/>
                    </a:lnTo>
                    <a:lnTo>
                      <a:pt x="13784" y="240526"/>
                    </a:lnTo>
                    <a:lnTo>
                      <a:pt x="17251" y="243389"/>
                    </a:lnTo>
                    <a:lnTo>
                      <a:pt x="20337" y="246325"/>
                    </a:lnTo>
                    <a:lnTo>
                      <a:pt x="19957" y="250702"/>
                    </a:lnTo>
                    <a:lnTo>
                      <a:pt x="18942" y="255037"/>
                    </a:lnTo>
                    <a:lnTo>
                      <a:pt x="19665" y="260938"/>
                    </a:lnTo>
                    <a:lnTo>
                      <a:pt x="24143" y="261588"/>
                    </a:lnTo>
                    <a:lnTo>
                      <a:pt x="26426" y="265385"/>
                    </a:lnTo>
                    <a:lnTo>
                      <a:pt x="26153" y="270620"/>
                    </a:lnTo>
                    <a:lnTo>
                      <a:pt x="30772" y="273319"/>
                    </a:lnTo>
                    <a:lnTo>
                      <a:pt x="32813" y="277749"/>
                    </a:lnTo>
                    <a:lnTo>
                      <a:pt x="30573" y="282738"/>
                    </a:lnTo>
                    <a:lnTo>
                      <a:pt x="29659" y="287083"/>
                    </a:lnTo>
                    <a:lnTo>
                      <a:pt x="32841" y="290972"/>
                    </a:lnTo>
                    <a:lnTo>
                      <a:pt x="32435" y="296804"/>
                    </a:lnTo>
                    <a:lnTo>
                      <a:pt x="30034" y="300601"/>
                    </a:lnTo>
                    <a:lnTo>
                      <a:pt x="26317" y="302942"/>
                    </a:lnTo>
                    <a:lnTo>
                      <a:pt x="22525" y="305633"/>
                    </a:lnTo>
                    <a:lnTo>
                      <a:pt x="24898" y="309676"/>
                    </a:lnTo>
                    <a:lnTo>
                      <a:pt x="28051" y="312668"/>
                    </a:lnTo>
                    <a:lnTo>
                      <a:pt x="28588" y="318926"/>
                    </a:lnTo>
                    <a:lnTo>
                      <a:pt x="31705" y="321833"/>
                    </a:lnTo>
                    <a:lnTo>
                      <a:pt x="28039" y="325421"/>
                    </a:lnTo>
                    <a:lnTo>
                      <a:pt x="23727" y="327368"/>
                    </a:lnTo>
                    <a:lnTo>
                      <a:pt x="18652" y="328519"/>
                    </a:lnTo>
                    <a:lnTo>
                      <a:pt x="15549" y="331513"/>
                    </a:lnTo>
                    <a:lnTo>
                      <a:pt x="19974" y="333036"/>
                    </a:lnTo>
                    <a:lnTo>
                      <a:pt x="25345" y="336298"/>
                    </a:lnTo>
                    <a:lnTo>
                      <a:pt x="28249" y="339805"/>
                    </a:lnTo>
                    <a:lnTo>
                      <a:pt x="30556" y="344211"/>
                    </a:lnTo>
                    <a:lnTo>
                      <a:pt x="35267" y="345521"/>
                    </a:lnTo>
                    <a:lnTo>
                      <a:pt x="38449" y="348834"/>
                    </a:lnTo>
                    <a:lnTo>
                      <a:pt x="40362" y="352950"/>
                    </a:lnTo>
                    <a:lnTo>
                      <a:pt x="41876" y="356969"/>
                    </a:lnTo>
                    <a:lnTo>
                      <a:pt x="42502" y="361143"/>
                    </a:lnTo>
                    <a:lnTo>
                      <a:pt x="44529" y="366071"/>
                    </a:lnTo>
                    <a:lnTo>
                      <a:pt x="48115" y="368569"/>
                    </a:lnTo>
                    <a:lnTo>
                      <a:pt x="53092" y="371079"/>
                    </a:lnTo>
                    <a:lnTo>
                      <a:pt x="57248" y="374025"/>
                    </a:lnTo>
                    <a:lnTo>
                      <a:pt x="61562" y="375381"/>
                    </a:lnTo>
                    <a:lnTo>
                      <a:pt x="65787" y="376999"/>
                    </a:lnTo>
                    <a:lnTo>
                      <a:pt x="70123" y="378622"/>
                    </a:lnTo>
                    <a:lnTo>
                      <a:pt x="69610" y="383574"/>
                    </a:lnTo>
                    <a:lnTo>
                      <a:pt x="72367" y="389453"/>
                    </a:lnTo>
                    <a:lnTo>
                      <a:pt x="70297" y="393368"/>
                    </a:lnTo>
                    <a:lnTo>
                      <a:pt x="74879" y="395752"/>
                    </a:lnTo>
                    <a:lnTo>
                      <a:pt x="75900" y="400279"/>
                    </a:lnTo>
                    <a:lnTo>
                      <a:pt x="79450" y="403483"/>
                    </a:lnTo>
                    <a:lnTo>
                      <a:pt x="83793" y="407357"/>
                    </a:lnTo>
                    <a:lnTo>
                      <a:pt x="85331" y="413095"/>
                    </a:lnTo>
                    <a:lnTo>
                      <a:pt x="89640" y="416936"/>
                    </a:lnTo>
                    <a:lnTo>
                      <a:pt x="91425" y="423772"/>
                    </a:lnTo>
                    <a:lnTo>
                      <a:pt x="92726" y="428753"/>
                    </a:lnTo>
                    <a:lnTo>
                      <a:pt x="93944" y="433411"/>
                    </a:lnTo>
                    <a:lnTo>
                      <a:pt x="94931" y="438632"/>
                    </a:lnTo>
                    <a:lnTo>
                      <a:pt x="96786" y="443052"/>
                    </a:lnTo>
                    <a:lnTo>
                      <a:pt x="100449" y="445286"/>
                    </a:lnTo>
                    <a:lnTo>
                      <a:pt x="105179" y="450145"/>
                    </a:lnTo>
                    <a:lnTo>
                      <a:pt x="107133" y="454877"/>
                    </a:lnTo>
                    <a:lnTo>
                      <a:pt x="110707" y="458833"/>
                    </a:lnTo>
                    <a:lnTo>
                      <a:pt x="111428" y="462932"/>
                    </a:lnTo>
                    <a:lnTo>
                      <a:pt x="109844" y="467998"/>
                    </a:lnTo>
                    <a:lnTo>
                      <a:pt x="107102" y="471374"/>
                    </a:lnTo>
                    <a:lnTo>
                      <a:pt x="108657" y="476159"/>
                    </a:lnTo>
                    <a:lnTo>
                      <a:pt x="111346" y="479864"/>
                    </a:lnTo>
                    <a:lnTo>
                      <a:pt x="111757" y="484493"/>
                    </a:lnTo>
                    <a:lnTo>
                      <a:pt x="116451" y="483424"/>
                    </a:lnTo>
                    <a:lnTo>
                      <a:pt x="119635" y="489559"/>
                    </a:lnTo>
                    <a:lnTo>
                      <a:pt x="123413" y="491295"/>
                    </a:lnTo>
                    <a:lnTo>
                      <a:pt x="128041" y="496968"/>
                    </a:lnTo>
                    <a:lnTo>
                      <a:pt x="127289" y="501190"/>
                    </a:lnTo>
                    <a:lnTo>
                      <a:pt x="124315" y="504462"/>
                    </a:lnTo>
                    <a:lnTo>
                      <a:pt x="125333" y="508788"/>
                    </a:lnTo>
                    <a:lnTo>
                      <a:pt x="129574" y="508902"/>
                    </a:lnTo>
                    <a:lnTo>
                      <a:pt x="133668" y="507753"/>
                    </a:lnTo>
                    <a:lnTo>
                      <a:pt x="137358" y="503770"/>
                    </a:lnTo>
                    <a:lnTo>
                      <a:pt x="141740" y="504433"/>
                    </a:lnTo>
                    <a:lnTo>
                      <a:pt x="145965" y="510198"/>
                    </a:lnTo>
                    <a:lnTo>
                      <a:pt x="145694" y="514865"/>
                    </a:lnTo>
                    <a:lnTo>
                      <a:pt x="142284" y="518758"/>
                    </a:lnTo>
                    <a:lnTo>
                      <a:pt x="143842" y="523297"/>
                    </a:lnTo>
                    <a:lnTo>
                      <a:pt x="148105" y="527711"/>
                    </a:lnTo>
                    <a:lnTo>
                      <a:pt x="152424" y="527065"/>
                    </a:lnTo>
                    <a:lnTo>
                      <a:pt x="157072" y="526869"/>
                    </a:lnTo>
                    <a:lnTo>
                      <a:pt x="160960" y="529021"/>
                    </a:lnTo>
                    <a:lnTo>
                      <a:pt x="164539" y="531817"/>
                    </a:lnTo>
                    <a:lnTo>
                      <a:pt x="168287" y="529278"/>
                    </a:lnTo>
                    <a:lnTo>
                      <a:pt x="171938" y="527287"/>
                    </a:lnTo>
                    <a:lnTo>
                      <a:pt x="177017" y="527307"/>
                    </a:lnTo>
                    <a:lnTo>
                      <a:pt x="181611" y="526959"/>
                    </a:lnTo>
                    <a:lnTo>
                      <a:pt x="186327" y="530883"/>
                    </a:lnTo>
                    <a:lnTo>
                      <a:pt x="185891" y="536921"/>
                    </a:lnTo>
                    <a:lnTo>
                      <a:pt x="184126" y="541291"/>
                    </a:lnTo>
                    <a:lnTo>
                      <a:pt x="181829" y="545562"/>
                    </a:lnTo>
                    <a:lnTo>
                      <a:pt x="180644" y="550043"/>
                    </a:lnTo>
                    <a:lnTo>
                      <a:pt x="178806" y="554398"/>
                    </a:lnTo>
                    <a:lnTo>
                      <a:pt x="177863" y="558937"/>
                    </a:lnTo>
                    <a:lnTo>
                      <a:pt x="174212" y="561316"/>
                    </a:lnTo>
                    <a:lnTo>
                      <a:pt x="169569" y="562027"/>
                    </a:lnTo>
                    <a:lnTo>
                      <a:pt x="169206" y="566556"/>
                    </a:lnTo>
                    <a:lnTo>
                      <a:pt x="169931" y="571531"/>
                    </a:lnTo>
                    <a:lnTo>
                      <a:pt x="169424" y="576157"/>
                    </a:lnTo>
                    <a:lnTo>
                      <a:pt x="165941" y="580188"/>
                    </a:lnTo>
                    <a:lnTo>
                      <a:pt x="162508" y="583515"/>
                    </a:lnTo>
                    <a:lnTo>
                      <a:pt x="162483" y="588647"/>
                    </a:lnTo>
                    <a:lnTo>
                      <a:pt x="161033" y="593389"/>
                    </a:lnTo>
                    <a:lnTo>
                      <a:pt x="158643" y="597635"/>
                    </a:lnTo>
                    <a:lnTo>
                      <a:pt x="157502" y="602130"/>
                    </a:lnTo>
                    <a:lnTo>
                      <a:pt x="155693" y="606500"/>
                    </a:lnTo>
                    <a:lnTo>
                      <a:pt x="152636" y="609745"/>
                    </a:lnTo>
                    <a:lnTo>
                      <a:pt x="152211" y="614940"/>
                    </a:lnTo>
                    <a:lnTo>
                      <a:pt x="150968" y="618908"/>
                    </a:lnTo>
                    <a:lnTo>
                      <a:pt x="151166" y="624501"/>
                    </a:lnTo>
                    <a:lnTo>
                      <a:pt x="148876" y="627979"/>
                    </a:lnTo>
                    <a:lnTo>
                      <a:pt x="143215" y="626951"/>
                    </a:lnTo>
                    <a:lnTo>
                      <a:pt x="139598" y="629149"/>
                    </a:lnTo>
                    <a:lnTo>
                      <a:pt x="137791" y="634527"/>
                    </a:lnTo>
                    <a:lnTo>
                      <a:pt x="142538" y="637874"/>
                    </a:lnTo>
                    <a:lnTo>
                      <a:pt x="144845" y="642144"/>
                    </a:lnTo>
                    <a:lnTo>
                      <a:pt x="142867" y="646301"/>
                    </a:lnTo>
                    <a:lnTo>
                      <a:pt x="141344" y="650209"/>
                    </a:lnTo>
                    <a:lnTo>
                      <a:pt x="136002" y="652816"/>
                    </a:lnTo>
                    <a:lnTo>
                      <a:pt x="140043" y="655998"/>
                    </a:lnTo>
                    <a:lnTo>
                      <a:pt x="137557" y="660878"/>
                    </a:lnTo>
                    <a:lnTo>
                      <a:pt x="141839" y="663753"/>
                    </a:lnTo>
                    <a:lnTo>
                      <a:pt x="145626" y="666157"/>
                    </a:lnTo>
                    <a:lnTo>
                      <a:pt x="147790" y="670403"/>
                    </a:lnTo>
                    <a:lnTo>
                      <a:pt x="143866" y="675029"/>
                    </a:lnTo>
                    <a:lnTo>
                      <a:pt x="143938" y="679769"/>
                    </a:lnTo>
                    <a:lnTo>
                      <a:pt x="146023" y="683960"/>
                    </a:lnTo>
                    <a:lnTo>
                      <a:pt x="146956" y="688047"/>
                    </a:lnTo>
                    <a:lnTo>
                      <a:pt x="143716" y="691355"/>
                    </a:lnTo>
                    <a:lnTo>
                      <a:pt x="138142" y="691040"/>
                    </a:lnTo>
                    <a:lnTo>
                      <a:pt x="132993" y="691935"/>
                    </a:lnTo>
                    <a:lnTo>
                      <a:pt x="128542" y="691899"/>
                    </a:lnTo>
                    <a:lnTo>
                      <a:pt x="126389" y="695966"/>
                    </a:lnTo>
                    <a:lnTo>
                      <a:pt x="123125" y="699042"/>
                    </a:lnTo>
                    <a:lnTo>
                      <a:pt x="118946" y="703214"/>
                    </a:lnTo>
                    <a:lnTo>
                      <a:pt x="116528" y="707467"/>
                    </a:lnTo>
                    <a:lnTo>
                      <a:pt x="118487" y="711958"/>
                    </a:lnTo>
                    <a:lnTo>
                      <a:pt x="120852" y="716400"/>
                    </a:lnTo>
                    <a:lnTo>
                      <a:pt x="124138" y="720102"/>
                    </a:lnTo>
                    <a:lnTo>
                      <a:pt x="121352" y="724286"/>
                    </a:lnTo>
                    <a:lnTo>
                      <a:pt x="120571" y="730844"/>
                    </a:lnTo>
                    <a:lnTo>
                      <a:pt x="114893" y="733376"/>
                    </a:lnTo>
                    <a:lnTo>
                      <a:pt x="111460" y="736817"/>
                    </a:lnTo>
                    <a:lnTo>
                      <a:pt x="113655" y="741568"/>
                    </a:lnTo>
                    <a:lnTo>
                      <a:pt x="110347" y="744390"/>
                    </a:lnTo>
                    <a:lnTo>
                      <a:pt x="109472" y="748649"/>
                    </a:lnTo>
                    <a:lnTo>
                      <a:pt x="114347" y="749254"/>
                    </a:lnTo>
                    <a:lnTo>
                      <a:pt x="117657" y="752956"/>
                    </a:lnTo>
                    <a:lnTo>
                      <a:pt x="122714" y="752970"/>
                    </a:lnTo>
                    <a:lnTo>
                      <a:pt x="125026" y="756448"/>
                    </a:lnTo>
                    <a:lnTo>
                      <a:pt x="125775" y="761328"/>
                    </a:lnTo>
                    <a:lnTo>
                      <a:pt x="128331" y="766137"/>
                    </a:lnTo>
                    <a:lnTo>
                      <a:pt x="132285" y="768451"/>
                    </a:lnTo>
                    <a:lnTo>
                      <a:pt x="134154" y="772243"/>
                    </a:lnTo>
                    <a:lnTo>
                      <a:pt x="136111" y="777244"/>
                    </a:lnTo>
                    <a:lnTo>
                      <a:pt x="142311" y="775121"/>
                    </a:lnTo>
                    <a:lnTo>
                      <a:pt x="146555" y="774741"/>
                    </a:lnTo>
                    <a:lnTo>
                      <a:pt x="149266" y="771237"/>
                    </a:lnTo>
                    <a:lnTo>
                      <a:pt x="151768" y="766950"/>
                    </a:lnTo>
                    <a:lnTo>
                      <a:pt x="153790" y="762152"/>
                    </a:lnTo>
                    <a:lnTo>
                      <a:pt x="157855" y="764307"/>
                    </a:lnTo>
                    <a:lnTo>
                      <a:pt x="162145" y="763685"/>
                    </a:lnTo>
                    <a:lnTo>
                      <a:pt x="166643" y="763318"/>
                    </a:lnTo>
                    <a:lnTo>
                      <a:pt x="171213" y="761475"/>
                    </a:lnTo>
                    <a:lnTo>
                      <a:pt x="176146" y="757737"/>
                    </a:lnTo>
                    <a:lnTo>
                      <a:pt x="180571" y="753062"/>
                    </a:lnTo>
                    <a:lnTo>
                      <a:pt x="184562" y="749551"/>
                    </a:lnTo>
                    <a:lnTo>
                      <a:pt x="188358" y="747079"/>
                    </a:lnTo>
                    <a:lnTo>
                      <a:pt x="191768" y="741203"/>
                    </a:lnTo>
                    <a:lnTo>
                      <a:pt x="194307" y="737218"/>
                    </a:lnTo>
                    <a:lnTo>
                      <a:pt x="198515" y="737179"/>
                    </a:lnTo>
                    <a:lnTo>
                      <a:pt x="202940" y="739989"/>
                    </a:lnTo>
                    <a:lnTo>
                      <a:pt x="205068" y="746112"/>
                    </a:lnTo>
                    <a:lnTo>
                      <a:pt x="207631" y="749989"/>
                    </a:lnTo>
                    <a:lnTo>
                      <a:pt x="206640" y="755756"/>
                    </a:lnTo>
                    <a:lnTo>
                      <a:pt x="211718" y="756510"/>
                    </a:lnTo>
                    <a:lnTo>
                      <a:pt x="215659" y="759773"/>
                    </a:lnTo>
                    <a:lnTo>
                      <a:pt x="219940" y="765308"/>
                    </a:lnTo>
                    <a:lnTo>
                      <a:pt x="217304" y="768776"/>
                    </a:lnTo>
                    <a:lnTo>
                      <a:pt x="215297" y="773876"/>
                    </a:lnTo>
                    <a:lnTo>
                      <a:pt x="213338" y="777783"/>
                    </a:lnTo>
                    <a:lnTo>
                      <a:pt x="218561" y="779587"/>
                    </a:lnTo>
                    <a:lnTo>
                      <a:pt x="221657" y="784530"/>
                    </a:lnTo>
                    <a:lnTo>
                      <a:pt x="221850" y="788728"/>
                    </a:lnTo>
                    <a:lnTo>
                      <a:pt x="219117" y="792072"/>
                    </a:lnTo>
                    <a:lnTo>
                      <a:pt x="217376" y="797380"/>
                    </a:lnTo>
                    <a:lnTo>
                      <a:pt x="217715" y="801603"/>
                    </a:lnTo>
                    <a:lnTo>
                      <a:pt x="219722" y="805547"/>
                    </a:lnTo>
                    <a:lnTo>
                      <a:pt x="222213" y="809585"/>
                    </a:lnTo>
                    <a:lnTo>
                      <a:pt x="220593" y="814375"/>
                    </a:lnTo>
                    <a:lnTo>
                      <a:pt x="218199" y="820375"/>
                    </a:lnTo>
                    <a:lnTo>
                      <a:pt x="220061" y="824293"/>
                    </a:lnTo>
                    <a:lnTo>
                      <a:pt x="222600" y="828445"/>
                    </a:lnTo>
                    <a:lnTo>
                      <a:pt x="224679" y="832369"/>
                    </a:lnTo>
                    <a:lnTo>
                      <a:pt x="223325" y="836415"/>
                    </a:lnTo>
                    <a:lnTo>
                      <a:pt x="226759" y="841568"/>
                    </a:lnTo>
                    <a:lnTo>
                      <a:pt x="229056" y="847062"/>
                    </a:lnTo>
                    <a:lnTo>
                      <a:pt x="231523" y="851732"/>
                    </a:lnTo>
                    <a:lnTo>
                      <a:pt x="234014" y="856116"/>
                    </a:lnTo>
                    <a:lnTo>
                      <a:pt x="233457" y="860442"/>
                    </a:lnTo>
                    <a:lnTo>
                      <a:pt x="236964" y="864210"/>
                    </a:lnTo>
                    <a:lnTo>
                      <a:pt x="236843" y="869897"/>
                    </a:lnTo>
                    <a:lnTo>
                      <a:pt x="240784" y="871730"/>
                    </a:lnTo>
                    <a:lnTo>
                      <a:pt x="243275" y="875123"/>
                    </a:lnTo>
                    <a:lnTo>
                      <a:pt x="244895" y="880404"/>
                    </a:lnTo>
                    <a:lnTo>
                      <a:pt x="247507" y="884223"/>
                    </a:lnTo>
                    <a:lnTo>
                      <a:pt x="250602" y="887107"/>
                    </a:lnTo>
                    <a:lnTo>
                      <a:pt x="250167" y="893569"/>
                    </a:lnTo>
                    <a:lnTo>
                      <a:pt x="249490" y="898471"/>
                    </a:lnTo>
                    <a:lnTo>
                      <a:pt x="248353" y="902988"/>
                    </a:lnTo>
                    <a:lnTo>
                      <a:pt x="246999" y="907096"/>
                    </a:lnTo>
                    <a:lnTo>
                      <a:pt x="241583" y="907104"/>
                    </a:lnTo>
                    <a:lnTo>
                      <a:pt x="240301" y="911732"/>
                    </a:lnTo>
                    <a:lnTo>
                      <a:pt x="242236" y="915744"/>
                    </a:lnTo>
                    <a:lnTo>
                      <a:pt x="242864" y="920558"/>
                    </a:lnTo>
                    <a:lnTo>
                      <a:pt x="243565" y="924935"/>
                    </a:lnTo>
                    <a:lnTo>
                      <a:pt x="246564" y="929058"/>
                    </a:lnTo>
                    <a:lnTo>
                      <a:pt x="249877" y="932154"/>
                    </a:lnTo>
                    <a:lnTo>
                      <a:pt x="253117" y="935549"/>
                    </a:lnTo>
                    <a:lnTo>
                      <a:pt x="257059" y="939923"/>
                    </a:lnTo>
                    <a:lnTo>
                      <a:pt x="255971" y="944049"/>
                    </a:lnTo>
                    <a:lnTo>
                      <a:pt x="261194" y="943343"/>
                    </a:lnTo>
                    <a:lnTo>
                      <a:pt x="266321" y="940736"/>
                    </a:lnTo>
                    <a:lnTo>
                      <a:pt x="271713" y="940639"/>
                    </a:lnTo>
                    <a:lnTo>
                      <a:pt x="275655" y="942661"/>
                    </a:lnTo>
                    <a:lnTo>
                      <a:pt x="279185" y="945848"/>
                    </a:lnTo>
                    <a:lnTo>
                      <a:pt x="281942" y="950450"/>
                    </a:lnTo>
                    <a:lnTo>
                      <a:pt x="286368" y="951656"/>
                    </a:lnTo>
                    <a:lnTo>
                      <a:pt x="285594" y="955951"/>
                    </a:lnTo>
                    <a:lnTo>
                      <a:pt x="288278" y="960836"/>
                    </a:lnTo>
                    <a:lnTo>
                      <a:pt x="288665" y="965447"/>
                    </a:lnTo>
                    <a:lnTo>
                      <a:pt x="289850" y="969633"/>
                    </a:lnTo>
                    <a:lnTo>
                      <a:pt x="292316" y="974431"/>
                    </a:lnTo>
                    <a:lnTo>
                      <a:pt x="291591" y="978687"/>
                    </a:lnTo>
                    <a:lnTo>
                      <a:pt x="293574" y="983659"/>
                    </a:lnTo>
                    <a:lnTo>
                      <a:pt x="289971" y="987361"/>
                    </a:lnTo>
                    <a:lnTo>
                      <a:pt x="287069" y="990502"/>
                    </a:lnTo>
                    <a:lnTo>
                      <a:pt x="289221" y="994903"/>
                    </a:lnTo>
                    <a:lnTo>
                      <a:pt x="291978" y="998954"/>
                    </a:lnTo>
                    <a:lnTo>
                      <a:pt x="291397" y="1003645"/>
                    </a:lnTo>
                    <a:lnTo>
                      <a:pt x="295146" y="1007831"/>
                    </a:lnTo>
                    <a:lnTo>
                      <a:pt x="292340" y="1011918"/>
                    </a:lnTo>
                    <a:lnTo>
                      <a:pt x="293138" y="1018166"/>
                    </a:lnTo>
                    <a:lnTo>
                      <a:pt x="292099" y="1022304"/>
                    </a:lnTo>
                    <a:lnTo>
                      <a:pt x="296016" y="1028151"/>
                    </a:lnTo>
                    <a:lnTo>
                      <a:pt x="300466" y="1032218"/>
                    </a:lnTo>
                    <a:lnTo>
                      <a:pt x="304770" y="1035539"/>
                    </a:lnTo>
                    <a:lnTo>
                      <a:pt x="308518" y="1037790"/>
                    </a:lnTo>
                    <a:lnTo>
                      <a:pt x="309703" y="1041884"/>
                    </a:lnTo>
                    <a:lnTo>
                      <a:pt x="312871" y="1046670"/>
                    </a:lnTo>
                    <a:close/>
                  </a:path>
                </a:pathLst>
              </a:custGeom>
              <a:solidFill>
                <a:srgbClr val="486A86"/>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B52B47A-846A-21BD-CC1B-1DE6A7B11ADF}"/>
                  </a:ext>
                </a:extLst>
              </p:cNvPr>
              <p:cNvSpPr/>
              <p:nvPr/>
            </p:nvSpPr>
            <p:spPr>
              <a:xfrm>
                <a:off x="7777540" y="2494029"/>
                <a:ext cx="515220" cy="896908"/>
              </a:xfrm>
              <a:custGeom>
                <a:avLst/>
                <a:gdLst>
                  <a:gd name="connsiteX0" fmla="*/ 22223 w 515220"/>
                  <a:gd name="connsiteY0" fmla="*/ 896908 h 896908"/>
                  <a:gd name="connsiteX1" fmla="*/ 25584 w 515220"/>
                  <a:gd name="connsiteY1" fmla="*/ 892652 h 896908"/>
                  <a:gd name="connsiteX2" fmla="*/ 28946 w 515220"/>
                  <a:gd name="connsiteY2" fmla="*/ 889194 h 896908"/>
                  <a:gd name="connsiteX3" fmla="*/ 29187 w 515220"/>
                  <a:gd name="connsiteY3" fmla="*/ 882012 h 896908"/>
                  <a:gd name="connsiteX4" fmla="*/ 26793 w 515220"/>
                  <a:gd name="connsiteY4" fmla="*/ 878289 h 896908"/>
                  <a:gd name="connsiteX5" fmla="*/ 23819 w 515220"/>
                  <a:gd name="connsiteY5" fmla="*/ 874927 h 896908"/>
                  <a:gd name="connsiteX6" fmla="*/ 24085 w 515220"/>
                  <a:gd name="connsiteY6" fmla="*/ 870453 h 896908"/>
                  <a:gd name="connsiteX7" fmla="*/ 26914 w 515220"/>
                  <a:gd name="connsiteY7" fmla="*/ 865520 h 896908"/>
                  <a:gd name="connsiteX8" fmla="*/ 30663 w 515220"/>
                  <a:gd name="connsiteY8" fmla="*/ 863223 h 896908"/>
                  <a:gd name="connsiteX9" fmla="*/ 34266 w 515220"/>
                  <a:gd name="connsiteY9" fmla="*/ 866318 h 896908"/>
                  <a:gd name="connsiteX10" fmla="*/ 38280 w 515220"/>
                  <a:gd name="connsiteY10" fmla="*/ 870671 h 896908"/>
                  <a:gd name="connsiteX11" fmla="*/ 41980 w 515220"/>
                  <a:gd name="connsiteY11" fmla="*/ 873234 h 896908"/>
                  <a:gd name="connsiteX12" fmla="*/ 46308 w 515220"/>
                  <a:gd name="connsiteY12" fmla="*/ 873428 h 896908"/>
                  <a:gd name="connsiteX13" fmla="*/ 51024 w 515220"/>
                  <a:gd name="connsiteY13" fmla="*/ 870720 h 896908"/>
                  <a:gd name="connsiteX14" fmla="*/ 55666 w 515220"/>
                  <a:gd name="connsiteY14" fmla="*/ 868156 h 896908"/>
                  <a:gd name="connsiteX15" fmla="*/ 59922 w 515220"/>
                  <a:gd name="connsiteY15" fmla="*/ 868156 h 896908"/>
                  <a:gd name="connsiteX16" fmla="*/ 64178 w 515220"/>
                  <a:gd name="connsiteY16" fmla="*/ 865883 h 896908"/>
                  <a:gd name="connsiteX17" fmla="*/ 67951 w 515220"/>
                  <a:gd name="connsiteY17" fmla="*/ 868205 h 896908"/>
                  <a:gd name="connsiteX18" fmla="*/ 66597 w 515220"/>
                  <a:gd name="connsiteY18" fmla="*/ 872485 h 896908"/>
                  <a:gd name="connsiteX19" fmla="*/ 65775 w 515220"/>
                  <a:gd name="connsiteY19" fmla="*/ 876596 h 896908"/>
                  <a:gd name="connsiteX20" fmla="*/ 68338 w 515220"/>
                  <a:gd name="connsiteY20" fmla="*/ 880900 h 896908"/>
                  <a:gd name="connsiteX21" fmla="*/ 75206 w 515220"/>
                  <a:gd name="connsiteY21" fmla="*/ 881021 h 896908"/>
                  <a:gd name="connsiteX22" fmla="*/ 79051 w 515220"/>
                  <a:gd name="connsiteY22" fmla="*/ 878167 h 896908"/>
                  <a:gd name="connsiteX23" fmla="*/ 81735 w 515220"/>
                  <a:gd name="connsiteY23" fmla="*/ 872727 h 896908"/>
                  <a:gd name="connsiteX24" fmla="*/ 82098 w 515220"/>
                  <a:gd name="connsiteY24" fmla="*/ 868011 h 896908"/>
                  <a:gd name="connsiteX25" fmla="*/ 77866 w 515220"/>
                  <a:gd name="connsiteY25" fmla="*/ 864771 h 896908"/>
                  <a:gd name="connsiteX26" fmla="*/ 74528 w 515220"/>
                  <a:gd name="connsiteY26" fmla="*/ 861264 h 896908"/>
                  <a:gd name="connsiteX27" fmla="*/ 76052 w 515220"/>
                  <a:gd name="connsiteY27" fmla="*/ 855654 h 896908"/>
                  <a:gd name="connsiteX28" fmla="*/ 77382 w 515220"/>
                  <a:gd name="connsiteY28" fmla="*/ 850866 h 896908"/>
                  <a:gd name="connsiteX29" fmla="*/ 81566 w 515220"/>
                  <a:gd name="connsiteY29" fmla="*/ 853913 h 896908"/>
                  <a:gd name="connsiteX30" fmla="*/ 84540 w 515220"/>
                  <a:gd name="connsiteY30" fmla="*/ 857879 h 896908"/>
                  <a:gd name="connsiteX31" fmla="*/ 91649 w 515220"/>
                  <a:gd name="connsiteY31" fmla="*/ 860684 h 896908"/>
                  <a:gd name="connsiteX32" fmla="*/ 96486 w 515220"/>
                  <a:gd name="connsiteY32" fmla="*/ 860297 h 896908"/>
                  <a:gd name="connsiteX33" fmla="*/ 100016 w 515220"/>
                  <a:gd name="connsiteY33" fmla="*/ 856960 h 896908"/>
                  <a:gd name="connsiteX34" fmla="*/ 104200 w 515220"/>
                  <a:gd name="connsiteY34" fmla="*/ 853502 h 896908"/>
                  <a:gd name="connsiteX35" fmla="*/ 109568 w 515220"/>
                  <a:gd name="connsiteY35" fmla="*/ 852631 h 896908"/>
                  <a:gd name="connsiteX36" fmla="*/ 116944 w 515220"/>
                  <a:gd name="connsiteY36" fmla="*/ 855436 h 896908"/>
                  <a:gd name="connsiteX37" fmla="*/ 120982 w 515220"/>
                  <a:gd name="connsiteY37" fmla="*/ 857903 h 896908"/>
                  <a:gd name="connsiteX38" fmla="*/ 124803 w 515220"/>
                  <a:gd name="connsiteY38" fmla="*/ 859862 h 896908"/>
                  <a:gd name="connsiteX39" fmla="*/ 128599 w 515220"/>
                  <a:gd name="connsiteY39" fmla="*/ 861699 h 896908"/>
                  <a:gd name="connsiteX40" fmla="*/ 132492 w 515220"/>
                  <a:gd name="connsiteY40" fmla="*/ 864214 h 896908"/>
                  <a:gd name="connsiteX41" fmla="*/ 136386 w 515220"/>
                  <a:gd name="connsiteY41" fmla="*/ 867769 h 896908"/>
                  <a:gd name="connsiteX42" fmla="*/ 143979 w 515220"/>
                  <a:gd name="connsiteY42" fmla="*/ 870163 h 896908"/>
                  <a:gd name="connsiteX43" fmla="*/ 149541 w 515220"/>
                  <a:gd name="connsiteY43" fmla="*/ 870889 h 896908"/>
                  <a:gd name="connsiteX44" fmla="*/ 153821 w 515220"/>
                  <a:gd name="connsiteY44" fmla="*/ 873162 h 896908"/>
                  <a:gd name="connsiteX45" fmla="*/ 156021 w 515220"/>
                  <a:gd name="connsiteY45" fmla="*/ 877079 h 896908"/>
                  <a:gd name="connsiteX46" fmla="*/ 157883 w 515220"/>
                  <a:gd name="connsiteY46" fmla="*/ 881335 h 896908"/>
                  <a:gd name="connsiteX47" fmla="*/ 163373 w 515220"/>
                  <a:gd name="connsiteY47" fmla="*/ 882424 h 896908"/>
                  <a:gd name="connsiteX48" fmla="*/ 166783 w 515220"/>
                  <a:gd name="connsiteY48" fmla="*/ 879957 h 896908"/>
                  <a:gd name="connsiteX49" fmla="*/ 169999 w 515220"/>
                  <a:gd name="connsiteY49" fmla="*/ 875193 h 896908"/>
                  <a:gd name="connsiteX50" fmla="*/ 171280 w 515220"/>
                  <a:gd name="connsiteY50" fmla="*/ 869220 h 896908"/>
                  <a:gd name="connsiteX51" fmla="*/ 171450 w 515220"/>
                  <a:gd name="connsiteY51" fmla="*/ 864505 h 896908"/>
                  <a:gd name="connsiteX52" fmla="*/ 171377 w 515220"/>
                  <a:gd name="connsiteY52" fmla="*/ 860007 h 896908"/>
                  <a:gd name="connsiteX53" fmla="*/ 173481 w 515220"/>
                  <a:gd name="connsiteY53" fmla="*/ 854904 h 896908"/>
                  <a:gd name="connsiteX54" fmla="*/ 177181 w 515220"/>
                  <a:gd name="connsiteY54" fmla="*/ 851156 h 896908"/>
                  <a:gd name="connsiteX55" fmla="*/ 182090 w 515220"/>
                  <a:gd name="connsiteY55" fmla="*/ 848932 h 896908"/>
                  <a:gd name="connsiteX56" fmla="*/ 189151 w 515220"/>
                  <a:gd name="connsiteY56" fmla="*/ 846513 h 896908"/>
                  <a:gd name="connsiteX57" fmla="*/ 193020 w 515220"/>
                  <a:gd name="connsiteY57" fmla="*/ 843611 h 896908"/>
                  <a:gd name="connsiteX58" fmla="*/ 195825 w 515220"/>
                  <a:gd name="connsiteY58" fmla="*/ 840057 h 896908"/>
                  <a:gd name="connsiteX59" fmla="*/ 198993 w 515220"/>
                  <a:gd name="connsiteY59" fmla="*/ 835123 h 896908"/>
                  <a:gd name="connsiteX60" fmla="*/ 202379 w 515220"/>
                  <a:gd name="connsiteY60" fmla="*/ 832464 h 896908"/>
                  <a:gd name="connsiteX61" fmla="*/ 206756 w 515220"/>
                  <a:gd name="connsiteY61" fmla="*/ 832391 h 896908"/>
                  <a:gd name="connsiteX62" fmla="*/ 210092 w 515220"/>
                  <a:gd name="connsiteY62" fmla="*/ 836816 h 896908"/>
                  <a:gd name="connsiteX63" fmla="*/ 212293 w 515220"/>
                  <a:gd name="connsiteY63" fmla="*/ 841749 h 896908"/>
                  <a:gd name="connsiteX64" fmla="*/ 215171 w 515220"/>
                  <a:gd name="connsiteY64" fmla="*/ 846175 h 896908"/>
                  <a:gd name="connsiteX65" fmla="*/ 218677 w 515220"/>
                  <a:gd name="connsiteY65" fmla="*/ 850141 h 896908"/>
                  <a:gd name="connsiteX66" fmla="*/ 222619 w 515220"/>
                  <a:gd name="connsiteY66" fmla="*/ 853163 h 896908"/>
                  <a:gd name="connsiteX67" fmla="*/ 227382 w 515220"/>
                  <a:gd name="connsiteY67" fmla="*/ 849705 h 896908"/>
                  <a:gd name="connsiteX68" fmla="*/ 231759 w 515220"/>
                  <a:gd name="connsiteY68" fmla="*/ 847722 h 896908"/>
                  <a:gd name="connsiteX69" fmla="*/ 235169 w 515220"/>
                  <a:gd name="connsiteY69" fmla="*/ 851567 h 896908"/>
                  <a:gd name="connsiteX70" fmla="*/ 233984 w 515220"/>
                  <a:gd name="connsiteY70" fmla="*/ 857443 h 896908"/>
                  <a:gd name="connsiteX71" fmla="*/ 235073 w 515220"/>
                  <a:gd name="connsiteY71" fmla="*/ 861990 h 896908"/>
                  <a:gd name="connsiteX72" fmla="*/ 241553 w 515220"/>
                  <a:gd name="connsiteY72" fmla="*/ 860224 h 896908"/>
                  <a:gd name="connsiteX73" fmla="*/ 244721 w 515220"/>
                  <a:gd name="connsiteY73" fmla="*/ 856621 h 896908"/>
                  <a:gd name="connsiteX74" fmla="*/ 244673 w 515220"/>
                  <a:gd name="connsiteY74" fmla="*/ 852462 h 896908"/>
                  <a:gd name="connsiteX75" fmla="*/ 244117 w 515220"/>
                  <a:gd name="connsiteY75" fmla="*/ 848037 h 896908"/>
                  <a:gd name="connsiteX76" fmla="*/ 246196 w 515220"/>
                  <a:gd name="connsiteY76" fmla="*/ 844023 h 896908"/>
                  <a:gd name="connsiteX77" fmla="*/ 250960 w 515220"/>
                  <a:gd name="connsiteY77" fmla="*/ 844603 h 896908"/>
                  <a:gd name="connsiteX78" fmla="*/ 255095 w 515220"/>
                  <a:gd name="connsiteY78" fmla="*/ 844119 h 896908"/>
                  <a:gd name="connsiteX79" fmla="*/ 257852 w 515220"/>
                  <a:gd name="connsiteY79" fmla="*/ 840685 h 896908"/>
                  <a:gd name="connsiteX80" fmla="*/ 255071 w 515220"/>
                  <a:gd name="connsiteY80" fmla="*/ 835607 h 896908"/>
                  <a:gd name="connsiteX81" fmla="*/ 254007 w 515220"/>
                  <a:gd name="connsiteY81" fmla="*/ 828207 h 896908"/>
                  <a:gd name="connsiteX82" fmla="*/ 253838 w 515220"/>
                  <a:gd name="connsiteY82" fmla="*/ 823516 h 896908"/>
                  <a:gd name="connsiteX83" fmla="*/ 254225 w 515220"/>
                  <a:gd name="connsiteY83" fmla="*/ 818752 h 896908"/>
                  <a:gd name="connsiteX84" fmla="*/ 258867 w 515220"/>
                  <a:gd name="connsiteY84" fmla="*/ 816673 h 896908"/>
                  <a:gd name="connsiteX85" fmla="*/ 264115 w 515220"/>
                  <a:gd name="connsiteY85" fmla="*/ 814617 h 896908"/>
                  <a:gd name="connsiteX86" fmla="*/ 267331 w 515220"/>
                  <a:gd name="connsiteY86" fmla="*/ 810168 h 896908"/>
                  <a:gd name="connsiteX87" fmla="*/ 265469 w 515220"/>
                  <a:gd name="connsiteY87" fmla="*/ 805936 h 896908"/>
                  <a:gd name="connsiteX88" fmla="*/ 261793 w 515220"/>
                  <a:gd name="connsiteY88" fmla="*/ 803881 h 896908"/>
                  <a:gd name="connsiteX89" fmla="*/ 261358 w 515220"/>
                  <a:gd name="connsiteY89" fmla="*/ 799334 h 896908"/>
                  <a:gd name="connsiteX90" fmla="*/ 266823 w 515220"/>
                  <a:gd name="connsiteY90" fmla="*/ 799431 h 896908"/>
                  <a:gd name="connsiteX91" fmla="*/ 271708 w 515220"/>
                  <a:gd name="connsiteY91" fmla="*/ 801873 h 896908"/>
                  <a:gd name="connsiteX92" fmla="*/ 273884 w 515220"/>
                  <a:gd name="connsiteY92" fmla="*/ 797932 h 896908"/>
                  <a:gd name="connsiteX93" fmla="*/ 278673 w 515220"/>
                  <a:gd name="connsiteY93" fmla="*/ 795731 h 896908"/>
                  <a:gd name="connsiteX94" fmla="*/ 283098 w 515220"/>
                  <a:gd name="connsiteY94" fmla="*/ 794691 h 896908"/>
                  <a:gd name="connsiteX95" fmla="*/ 281889 w 515220"/>
                  <a:gd name="connsiteY95" fmla="*/ 790024 h 896908"/>
                  <a:gd name="connsiteX96" fmla="*/ 275867 w 515220"/>
                  <a:gd name="connsiteY96" fmla="*/ 789299 h 896908"/>
                  <a:gd name="connsiteX97" fmla="*/ 274029 w 515220"/>
                  <a:gd name="connsiteY97" fmla="*/ 784607 h 896908"/>
                  <a:gd name="connsiteX98" fmla="*/ 278721 w 515220"/>
                  <a:gd name="connsiteY98" fmla="*/ 783302 h 896908"/>
                  <a:gd name="connsiteX99" fmla="*/ 285202 w 515220"/>
                  <a:gd name="connsiteY99" fmla="*/ 787219 h 896908"/>
                  <a:gd name="connsiteX100" fmla="*/ 289143 w 515220"/>
                  <a:gd name="connsiteY100" fmla="*/ 790194 h 896908"/>
                  <a:gd name="connsiteX101" fmla="*/ 291005 w 515220"/>
                  <a:gd name="connsiteY101" fmla="*/ 796191 h 896908"/>
                  <a:gd name="connsiteX102" fmla="*/ 290884 w 515220"/>
                  <a:gd name="connsiteY102" fmla="*/ 800906 h 896908"/>
                  <a:gd name="connsiteX103" fmla="*/ 291949 w 515220"/>
                  <a:gd name="connsiteY103" fmla="*/ 805525 h 896908"/>
                  <a:gd name="connsiteX104" fmla="*/ 294536 w 515220"/>
                  <a:gd name="connsiteY104" fmla="*/ 809975 h 896908"/>
                  <a:gd name="connsiteX105" fmla="*/ 298767 w 515220"/>
                  <a:gd name="connsiteY105" fmla="*/ 812997 h 896908"/>
                  <a:gd name="connsiteX106" fmla="*/ 302637 w 515220"/>
                  <a:gd name="connsiteY106" fmla="*/ 815125 h 896908"/>
                  <a:gd name="connsiteX107" fmla="*/ 306482 w 515220"/>
                  <a:gd name="connsiteY107" fmla="*/ 817108 h 896908"/>
                  <a:gd name="connsiteX108" fmla="*/ 311584 w 515220"/>
                  <a:gd name="connsiteY108" fmla="*/ 818245 h 896908"/>
                  <a:gd name="connsiteX109" fmla="*/ 317170 w 515220"/>
                  <a:gd name="connsiteY109" fmla="*/ 817035 h 896908"/>
                  <a:gd name="connsiteX110" fmla="*/ 324207 w 515220"/>
                  <a:gd name="connsiteY110" fmla="*/ 817519 h 896908"/>
                  <a:gd name="connsiteX111" fmla="*/ 327810 w 515220"/>
                  <a:gd name="connsiteY111" fmla="*/ 820445 h 896908"/>
                  <a:gd name="connsiteX112" fmla="*/ 330519 w 515220"/>
                  <a:gd name="connsiteY112" fmla="*/ 825088 h 896908"/>
                  <a:gd name="connsiteX113" fmla="*/ 333904 w 515220"/>
                  <a:gd name="connsiteY113" fmla="*/ 827724 h 896908"/>
                  <a:gd name="connsiteX114" fmla="*/ 334678 w 515220"/>
                  <a:gd name="connsiteY114" fmla="*/ 822936 h 896908"/>
                  <a:gd name="connsiteX115" fmla="*/ 339248 w 515220"/>
                  <a:gd name="connsiteY115" fmla="*/ 818051 h 896908"/>
                  <a:gd name="connsiteX116" fmla="*/ 344351 w 515220"/>
                  <a:gd name="connsiteY116" fmla="*/ 816576 h 896908"/>
                  <a:gd name="connsiteX117" fmla="*/ 349671 w 515220"/>
                  <a:gd name="connsiteY117" fmla="*/ 813940 h 896908"/>
                  <a:gd name="connsiteX118" fmla="*/ 351243 w 515220"/>
                  <a:gd name="connsiteY118" fmla="*/ 809805 h 896908"/>
                  <a:gd name="connsiteX119" fmla="*/ 351387 w 515220"/>
                  <a:gd name="connsiteY119" fmla="*/ 804026 h 896908"/>
                  <a:gd name="connsiteX120" fmla="*/ 351919 w 515220"/>
                  <a:gd name="connsiteY120" fmla="*/ 799238 h 896908"/>
                  <a:gd name="connsiteX121" fmla="*/ 352355 w 515220"/>
                  <a:gd name="connsiteY121" fmla="*/ 794474 h 896908"/>
                  <a:gd name="connsiteX122" fmla="*/ 351484 w 515220"/>
                  <a:gd name="connsiteY122" fmla="*/ 789855 h 896908"/>
                  <a:gd name="connsiteX123" fmla="*/ 350710 w 515220"/>
                  <a:gd name="connsiteY123" fmla="*/ 785236 h 896908"/>
                  <a:gd name="connsiteX124" fmla="*/ 350638 w 515220"/>
                  <a:gd name="connsiteY124" fmla="*/ 780521 h 896908"/>
                  <a:gd name="connsiteX125" fmla="*/ 352548 w 515220"/>
                  <a:gd name="connsiteY125" fmla="*/ 775612 h 896908"/>
                  <a:gd name="connsiteX126" fmla="*/ 355281 w 515220"/>
                  <a:gd name="connsiteY126" fmla="*/ 771694 h 896908"/>
                  <a:gd name="connsiteX127" fmla="*/ 358715 w 515220"/>
                  <a:gd name="connsiteY127" fmla="*/ 767366 h 896908"/>
                  <a:gd name="connsiteX128" fmla="*/ 360142 w 515220"/>
                  <a:gd name="connsiteY128" fmla="*/ 760643 h 896908"/>
                  <a:gd name="connsiteX129" fmla="*/ 361326 w 515220"/>
                  <a:gd name="connsiteY129" fmla="*/ 756581 h 896908"/>
                  <a:gd name="connsiteX130" fmla="*/ 365365 w 515220"/>
                  <a:gd name="connsiteY130" fmla="*/ 754670 h 896908"/>
                  <a:gd name="connsiteX131" fmla="*/ 369669 w 515220"/>
                  <a:gd name="connsiteY131" fmla="*/ 754912 h 896908"/>
                  <a:gd name="connsiteX132" fmla="*/ 372692 w 515220"/>
                  <a:gd name="connsiteY132" fmla="*/ 757814 h 896908"/>
                  <a:gd name="connsiteX133" fmla="*/ 377480 w 515220"/>
                  <a:gd name="connsiteY133" fmla="*/ 756436 h 896908"/>
                  <a:gd name="connsiteX134" fmla="*/ 382607 w 515220"/>
                  <a:gd name="connsiteY134" fmla="*/ 751817 h 896908"/>
                  <a:gd name="connsiteX135" fmla="*/ 385654 w 515220"/>
                  <a:gd name="connsiteY135" fmla="*/ 748891 h 896908"/>
                  <a:gd name="connsiteX136" fmla="*/ 388338 w 515220"/>
                  <a:gd name="connsiteY136" fmla="*/ 743909 h 896908"/>
                  <a:gd name="connsiteX137" fmla="*/ 390006 w 515220"/>
                  <a:gd name="connsiteY137" fmla="*/ 738541 h 896908"/>
                  <a:gd name="connsiteX138" fmla="*/ 390466 w 515220"/>
                  <a:gd name="connsiteY138" fmla="*/ 733777 h 896908"/>
                  <a:gd name="connsiteX139" fmla="*/ 390659 w 515220"/>
                  <a:gd name="connsiteY139" fmla="*/ 729037 h 896908"/>
                  <a:gd name="connsiteX140" fmla="*/ 391457 w 515220"/>
                  <a:gd name="connsiteY140" fmla="*/ 724225 h 896908"/>
                  <a:gd name="connsiteX141" fmla="*/ 393222 w 515220"/>
                  <a:gd name="connsiteY141" fmla="*/ 719316 h 896908"/>
                  <a:gd name="connsiteX142" fmla="*/ 397188 w 515220"/>
                  <a:gd name="connsiteY142" fmla="*/ 716148 h 896908"/>
                  <a:gd name="connsiteX143" fmla="*/ 402025 w 515220"/>
                  <a:gd name="connsiteY143" fmla="*/ 714649 h 896908"/>
                  <a:gd name="connsiteX144" fmla="*/ 407901 w 515220"/>
                  <a:gd name="connsiteY144" fmla="*/ 712376 h 896908"/>
                  <a:gd name="connsiteX145" fmla="*/ 411189 w 515220"/>
                  <a:gd name="connsiteY145" fmla="*/ 709257 h 896908"/>
                  <a:gd name="connsiteX146" fmla="*/ 413318 w 515220"/>
                  <a:gd name="connsiteY146" fmla="*/ 702945 h 896908"/>
                  <a:gd name="connsiteX147" fmla="*/ 417283 w 515220"/>
                  <a:gd name="connsiteY147" fmla="*/ 698858 h 896908"/>
                  <a:gd name="connsiteX148" fmla="*/ 420596 w 515220"/>
                  <a:gd name="connsiteY148" fmla="*/ 696053 h 896908"/>
                  <a:gd name="connsiteX149" fmla="*/ 422483 w 515220"/>
                  <a:gd name="connsiteY149" fmla="*/ 691338 h 896908"/>
                  <a:gd name="connsiteX150" fmla="*/ 421370 w 515220"/>
                  <a:gd name="connsiteY150" fmla="*/ 686308 h 896908"/>
                  <a:gd name="connsiteX151" fmla="*/ 419097 w 515220"/>
                  <a:gd name="connsiteY151" fmla="*/ 682656 h 896908"/>
                  <a:gd name="connsiteX152" fmla="*/ 416993 w 515220"/>
                  <a:gd name="connsiteY152" fmla="*/ 678957 h 896908"/>
                  <a:gd name="connsiteX153" fmla="*/ 416147 w 515220"/>
                  <a:gd name="connsiteY153" fmla="*/ 674338 h 896908"/>
                  <a:gd name="connsiteX154" fmla="*/ 416026 w 515220"/>
                  <a:gd name="connsiteY154" fmla="*/ 669622 h 896908"/>
                  <a:gd name="connsiteX155" fmla="*/ 414236 w 515220"/>
                  <a:gd name="connsiteY155" fmla="*/ 665100 h 896908"/>
                  <a:gd name="connsiteX156" fmla="*/ 412398 w 515220"/>
                  <a:gd name="connsiteY156" fmla="*/ 660603 h 896908"/>
                  <a:gd name="connsiteX157" fmla="*/ 413051 w 515220"/>
                  <a:gd name="connsiteY157" fmla="*/ 655815 h 896908"/>
                  <a:gd name="connsiteX158" fmla="*/ 415566 w 515220"/>
                  <a:gd name="connsiteY158" fmla="*/ 652453 h 896908"/>
                  <a:gd name="connsiteX159" fmla="*/ 422918 w 515220"/>
                  <a:gd name="connsiteY159" fmla="*/ 652308 h 896908"/>
                  <a:gd name="connsiteX160" fmla="*/ 428456 w 515220"/>
                  <a:gd name="connsiteY160" fmla="*/ 651413 h 896908"/>
                  <a:gd name="connsiteX161" fmla="*/ 433292 w 515220"/>
                  <a:gd name="connsiteY161" fmla="*/ 649600 h 896908"/>
                  <a:gd name="connsiteX162" fmla="*/ 439144 w 515220"/>
                  <a:gd name="connsiteY162" fmla="*/ 648100 h 896908"/>
                  <a:gd name="connsiteX163" fmla="*/ 444198 w 515220"/>
                  <a:gd name="connsiteY163" fmla="*/ 648874 h 896908"/>
                  <a:gd name="connsiteX164" fmla="*/ 447100 w 515220"/>
                  <a:gd name="connsiteY164" fmla="*/ 651969 h 896908"/>
                  <a:gd name="connsiteX165" fmla="*/ 449977 w 515220"/>
                  <a:gd name="connsiteY165" fmla="*/ 655669 h 896908"/>
                  <a:gd name="connsiteX166" fmla="*/ 453847 w 515220"/>
                  <a:gd name="connsiteY166" fmla="*/ 657870 h 896908"/>
                  <a:gd name="connsiteX167" fmla="*/ 459577 w 515220"/>
                  <a:gd name="connsiteY167" fmla="*/ 656854 h 896908"/>
                  <a:gd name="connsiteX168" fmla="*/ 463712 w 515220"/>
                  <a:gd name="connsiteY168" fmla="*/ 653977 h 896908"/>
                  <a:gd name="connsiteX169" fmla="*/ 468138 w 515220"/>
                  <a:gd name="connsiteY169" fmla="*/ 649575 h 896908"/>
                  <a:gd name="connsiteX170" fmla="*/ 471910 w 515220"/>
                  <a:gd name="connsiteY170" fmla="*/ 646069 h 896908"/>
                  <a:gd name="connsiteX171" fmla="*/ 476070 w 515220"/>
                  <a:gd name="connsiteY171" fmla="*/ 643167 h 896908"/>
                  <a:gd name="connsiteX172" fmla="*/ 480712 w 515220"/>
                  <a:gd name="connsiteY172" fmla="*/ 639734 h 896908"/>
                  <a:gd name="connsiteX173" fmla="*/ 485162 w 515220"/>
                  <a:gd name="connsiteY173" fmla="*/ 635647 h 896908"/>
                  <a:gd name="connsiteX174" fmla="*/ 489636 w 515220"/>
                  <a:gd name="connsiteY174" fmla="*/ 635671 h 896908"/>
                  <a:gd name="connsiteX175" fmla="*/ 496552 w 515220"/>
                  <a:gd name="connsiteY175" fmla="*/ 633059 h 896908"/>
                  <a:gd name="connsiteX176" fmla="*/ 500711 w 515220"/>
                  <a:gd name="connsiteY176" fmla="*/ 630762 h 896908"/>
                  <a:gd name="connsiteX177" fmla="*/ 505910 w 515220"/>
                  <a:gd name="connsiteY177" fmla="*/ 631004 h 896908"/>
                  <a:gd name="connsiteX178" fmla="*/ 510795 w 515220"/>
                  <a:gd name="connsiteY178" fmla="*/ 631318 h 896908"/>
                  <a:gd name="connsiteX179" fmla="*/ 513527 w 515220"/>
                  <a:gd name="connsiteY179" fmla="*/ 627763 h 896908"/>
                  <a:gd name="connsiteX180" fmla="*/ 510456 w 515220"/>
                  <a:gd name="connsiteY180" fmla="*/ 623991 h 896908"/>
                  <a:gd name="connsiteX181" fmla="*/ 509949 w 515220"/>
                  <a:gd name="connsiteY181" fmla="*/ 619542 h 896908"/>
                  <a:gd name="connsiteX182" fmla="*/ 513479 w 515220"/>
                  <a:gd name="connsiteY182" fmla="*/ 615962 h 896908"/>
                  <a:gd name="connsiteX183" fmla="*/ 515220 w 515220"/>
                  <a:gd name="connsiteY183" fmla="*/ 611030 h 896908"/>
                  <a:gd name="connsiteX184" fmla="*/ 512125 w 515220"/>
                  <a:gd name="connsiteY184" fmla="*/ 607402 h 896908"/>
                  <a:gd name="connsiteX185" fmla="*/ 507917 w 515220"/>
                  <a:gd name="connsiteY185" fmla="*/ 606918 h 896908"/>
                  <a:gd name="connsiteX186" fmla="*/ 502767 w 515220"/>
                  <a:gd name="connsiteY186" fmla="*/ 607233 h 896908"/>
                  <a:gd name="connsiteX187" fmla="*/ 499817 w 515220"/>
                  <a:gd name="connsiteY187" fmla="*/ 603775 h 896908"/>
                  <a:gd name="connsiteX188" fmla="*/ 502138 w 515220"/>
                  <a:gd name="connsiteY188" fmla="*/ 598406 h 896908"/>
                  <a:gd name="connsiteX189" fmla="*/ 504822 w 515220"/>
                  <a:gd name="connsiteY189" fmla="*/ 594852 h 896908"/>
                  <a:gd name="connsiteX190" fmla="*/ 504629 w 515220"/>
                  <a:gd name="connsiteY190" fmla="*/ 588685 h 896908"/>
                  <a:gd name="connsiteX191" fmla="*/ 502162 w 515220"/>
                  <a:gd name="connsiteY191" fmla="*/ 584333 h 896908"/>
                  <a:gd name="connsiteX192" fmla="*/ 498486 w 515220"/>
                  <a:gd name="connsiteY192" fmla="*/ 579956 h 896908"/>
                  <a:gd name="connsiteX193" fmla="*/ 494932 w 515220"/>
                  <a:gd name="connsiteY193" fmla="*/ 577417 h 896908"/>
                  <a:gd name="connsiteX194" fmla="*/ 493529 w 515220"/>
                  <a:gd name="connsiteY194" fmla="*/ 572822 h 896908"/>
                  <a:gd name="connsiteX195" fmla="*/ 498172 w 515220"/>
                  <a:gd name="connsiteY195" fmla="*/ 568735 h 896908"/>
                  <a:gd name="connsiteX196" fmla="*/ 502815 w 515220"/>
                  <a:gd name="connsiteY196" fmla="*/ 563657 h 896908"/>
                  <a:gd name="connsiteX197" fmla="*/ 505547 w 515220"/>
                  <a:gd name="connsiteY197" fmla="*/ 560247 h 896908"/>
                  <a:gd name="connsiteX198" fmla="*/ 504991 w 515220"/>
                  <a:gd name="connsiteY198" fmla="*/ 555604 h 896908"/>
                  <a:gd name="connsiteX199" fmla="*/ 504459 w 515220"/>
                  <a:gd name="connsiteY199" fmla="*/ 550937 h 896908"/>
                  <a:gd name="connsiteX200" fmla="*/ 501364 w 515220"/>
                  <a:gd name="connsiteY200" fmla="*/ 522983 h 896908"/>
                  <a:gd name="connsiteX201" fmla="*/ 500856 w 515220"/>
                  <a:gd name="connsiteY201" fmla="*/ 518316 h 896908"/>
                  <a:gd name="connsiteX202" fmla="*/ 500324 w 515220"/>
                  <a:gd name="connsiteY202" fmla="*/ 513673 h 896908"/>
                  <a:gd name="connsiteX203" fmla="*/ 499236 w 515220"/>
                  <a:gd name="connsiteY203" fmla="*/ 504363 h 896908"/>
                  <a:gd name="connsiteX204" fmla="*/ 498704 w 515220"/>
                  <a:gd name="connsiteY204" fmla="*/ 499696 h 896908"/>
                  <a:gd name="connsiteX205" fmla="*/ 498172 w 515220"/>
                  <a:gd name="connsiteY205" fmla="*/ 495053 h 896908"/>
                  <a:gd name="connsiteX206" fmla="*/ 495996 w 515220"/>
                  <a:gd name="connsiteY206" fmla="*/ 476409 h 896908"/>
                  <a:gd name="connsiteX207" fmla="*/ 495464 w 515220"/>
                  <a:gd name="connsiteY207" fmla="*/ 471766 h 896908"/>
                  <a:gd name="connsiteX208" fmla="*/ 494932 w 515220"/>
                  <a:gd name="connsiteY208" fmla="*/ 467099 h 896908"/>
                  <a:gd name="connsiteX209" fmla="*/ 494400 w 515220"/>
                  <a:gd name="connsiteY209" fmla="*/ 462456 h 896908"/>
                  <a:gd name="connsiteX210" fmla="*/ 493916 w 515220"/>
                  <a:gd name="connsiteY210" fmla="*/ 457789 h 896908"/>
                  <a:gd name="connsiteX211" fmla="*/ 492924 w 515220"/>
                  <a:gd name="connsiteY211" fmla="*/ 448478 h 896908"/>
                  <a:gd name="connsiteX212" fmla="*/ 492417 w 515220"/>
                  <a:gd name="connsiteY212" fmla="*/ 443811 h 896908"/>
                  <a:gd name="connsiteX213" fmla="*/ 491909 w 515220"/>
                  <a:gd name="connsiteY213" fmla="*/ 439144 h 896908"/>
                  <a:gd name="connsiteX214" fmla="*/ 491401 w 515220"/>
                  <a:gd name="connsiteY214" fmla="*/ 434501 h 896908"/>
                  <a:gd name="connsiteX215" fmla="*/ 490894 w 515220"/>
                  <a:gd name="connsiteY215" fmla="*/ 429834 h 896908"/>
                  <a:gd name="connsiteX216" fmla="*/ 490385 w 515220"/>
                  <a:gd name="connsiteY216" fmla="*/ 425167 h 896908"/>
                  <a:gd name="connsiteX217" fmla="*/ 489877 w 515220"/>
                  <a:gd name="connsiteY217" fmla="*/ 420500 h 896908"/>
                  <a:gd name="connsiteX218" fmla="*/ 489370 w 515220"/>
                  <a:gd name="connsiteY218" fmla="*/ 415857 h 896908"/>
                  <a:gd name="connsiteX219" fmla="*/ 488886 w 515220"/>
                  <a:gd name="connsiteY219" fmla="*/ 411383 h 896908"/>
                  <a:gd name="connsiteX220" fmla="*/ 487726 w 515220"/>
                  <a:gd name="connsiteY220" fmla="*/ 401880 h 896908"/>
                  <a:gd name="connsiteX221" fmla="*/ 487145 w 515220"/>
                  <a:gd name="connsiteY221" fmla="*/ 397237 h 896908"/>
                  <a:gd name="connsiteX222" fmla="*/ 486589 w 515220"/>
                  <a:gd name="connsiteY222" fmla="*/ 392594 h 896908"/>
                  <a:gd name="connsiteX223" fmla="*/ 486033 w 515220"/>
                  <a:gd name="connsiteY223" fmla="*/ 387927 h 896908"/>
                  <a:gd name="connsiteX224" fmla="*/ 484316 w 515220"/>
                  <a:gd name="connsiteY224" fmla="*/ 373974 h 896908"/>
                  <a:gd name="connsiteX225" fmla="*/ 483735 w 515220"/>
                  <a:gd name="connsiteY225" fmla="*/ 369331 h 896908"/>
                  <a:gd name="connsiteX226" fmla="*/ 483179 w 515220"/>
                  <a:gd name="connsiteY226" fmla="*/ 364688 h 896908"/>
                  <a:gd name="connsiteX227" fmla="*/ 482623 w 515220"/>
                  <a:gd name="connsiteY227" fmla="*/ 360021 h 896908"/>
                  <a:gd name="connsiteX228" fmla="*/ 482091 w 515220"/>
                  <a:gd name="connsiteY228" fmla="*/ 355378 h 896908"/>
                  <a:gd name="connsiteX229" fmla="*/ 481559 w 515220"/>
                  <a:gd name="connsiteY229" fmla="*/ 350711 h 896908"/>
                  <a:gd name="connsiteX230" fmla="*/ 481027 w 515220"/>
                  <a:gd name="connsiteY230" fmla="*/ 346068 h 896908"/>
                  <a:gd name="connsiteX231" fmla="*/ 480495 w 515220"/>
                  <a:gd name="connsiteY231" fmla="*/ 341401 h 896908"/>
                  <a:gd name="connsiteX232" fmla="*/ 479963 w 515220"/>
                  <a:gd name="connsiteY232" fmla="*/ 336758 h 896908"/>
                  <a:gd name="connsiteX233" fmla="*/ 479431 w 515220"/>
                  <a:gd name="connsiteY233" fmla="*/ 332091 h 896908"/>
                  <a:gd name="connsiteX234" fmla="*/ 478875 w 515220"/>
                  <a:gd name="connsiteY234" fmla="*/ 327448 h 896908"/>
                  <a:gd name="connsiteX235" fmla="*/ 478343 w 515220"/>
                  <a:gd name="connsiteY235" fmla="*/ 322781 h 896908"/>
                  <a:gd name="connsiteX236" fmla="*/ 477811 w 515220"/>
                  <a:gd name="connsiteY236" fmla="*/ 318138 h 896908"/>
                  <a:gd name="connsiteX237" fmla="*/ 477279 w 515220"/>
                  <a:gd name="connsiteY237" fmla="*/ 313471 h 896908"/>
                  <a:gd name="connsiteX238" fmla="*/ 476747 w 515220"/>
                  <a:gd name="connsiteY238" fmla="*/ 308828 h 896908"/>
                  <a:gd name="connsiteX239" fmla="*/ 476215 w 515220"/>
                  <a:gd name="connsiteY239" fmla="*/ 304161 h 896908"/>
                  <a:gd name="connsiteX240" fmla="*/ 475683 w 515220"/>
                  <a:gd name="connsiteY240" fmla="*/ 299518 h 896908"/>
                  <a:gd name="connsiteX241" fmla="*/ 475151 w 515220"/>
                  <a:gd name="connsiteY241" fmla="*/ 294851 h 896908"/>
                  <a:gd name="connsiteX242" fmla="*/ 474619 w 515220"/>
                  <a:gd name="connsiteY242" fmla="*/ 290208 h 896908"/>
                  <a:gd name="connsiteX243" fmla="*/ 474087 w 515220"/>
                  <a:gd name="connsiteY243" fmla="*/ 285565 h 896908"/>
                  <a:gd name="connsiteX244" fmla="*/ 473555 w 515220"/>
                  <a:gd name="connsiteY244" fmla="*/ 280898 h 896908"/>
                  <a:gd name="connsiteX245" fmla="*/ 473023 w 515220"/>
                  <a:gd name="connsiteY245" fmla="*/ 276255 h 896908"/>
                  <a:gd name="connsiteX246" fmla="*/ 472491 w 515220"/>
                  <a:gd name="connsiteY246" fmla="*/ 271588 h 896908"/>
                  <a:gd name="connsiteX247" fmla="*/ 471959 w 515220"/>
                  <a:gd name="connsiteY247" fmla="*/ 266945 h 896908"/>
                  <a:gd name="connsiteX248" fmla="*/ 470362 w 515220"/>
                  <a:gd name="connsiteY248" fmla="*/ 252992 h 896908"/>
                  <a:gd name="connsiteX249" fmla="*/ 469831 w 515220"/>
                  <a:gd name="connsiteY249" fmla="*/ 248325 h 896908"/>
                  <a:gd name="connsiteX250" fmla="*/ 469299 w 515220"/>
                  <a:gd name="connsiteY250" fmla="*/ 243682 h 896908"/>
                  <a:gd name="connsiteX251" fmla="*/ 468767 w 515220"/>
                  <a:gd name="connsiteY251" fmla="*/ 239014 h 896908"/>
                  <a:gd name="connsiteX252" fmla="*/ 467703 w 515220"/>
                  <a:gd name="connsiteY252" fmla="*/ 229704 h 896908"/>
                  <a:gd name="connsiteX253" fmla="*/ 467171 w 515220"/>
                  <a:gd name="connsiteY253" fmla="*/ 225062 h 896908"/>
                  <a:gd name="connsiteX254" fmla="*/ 466639 w 515220"/>
                  <a:gd name="connsiteY254" fmla="*/ 220419 h 896908"/>
                  <a:gd name="connsiteX255" fmla="*/ 466083 w 515220"/>
                  <a:gd name="connsiteY255" fmla="*/ 215751 h 896908"/>
                  <a:gd name="connsiteX256" fmla="*/ 465018 w 515220"/>
                  <a:gd name="connsiteY256" fmla="*/ 206441 h 896908"/>
                  <a:gd name="connsiteX257" fmla="*/ 464486 w 515220"/>
                  <a:gd name="connsiteY257" fmla="*/ 201799 h 896908"/>
                  <a:gd name="connsiteX258" fmla="*/ 463423 w 515220"/>
                  <a:gd name="connsiteY258" fmla="*/ 192488 h 896908"/>
                  <a:gd name="connsiteX259" fmla="*/ 462891 w 515220"/>
                  <a:gd name="connsiteY259" fmla="*/ 187845 h 896908"/>
                  <a:gd name="connsiteX260" fmla="*/ 462359 w 515220"/>
                  <a:gd name="connsiteY260" fmla="*/ 183202 h 896908"/>
                  <a:gd name="connsiteX261" fmla="*/ 461827 w 515220"/>
                  <a:gd name="connsiteY261" fmla="*/ 178535 h 896908"/>
                  <a:gd name="connsiteX262" fmla="*/ 461294 w 515220"/>
                  <a:gd name="connsiteY262" fmla="*/ 173892 h 896908"/>
                  <a:gd name="connsiteX263" fmla="*/ 460762 w 515220"/>
                  <a:gd name="connsiteY263" fmla="*/ 169225 h 896908"/>
                  <a:gd name="connsiteX264" fmla="*/ 460230 w 515220"/>
                  <a:gd name="connsiteY264" fmla="*/ 164582 h 896908"/>
                  <a:gd name="connsiteX265" fmla="*/ 459698 w 515220"/>
                  <a:gd name="connsiteY265" fmla="*/ 159939 h 896908"/>
                  <a:gd name="connsiteX266" fmla="*/ 458635 w 515220"/>
                  <a:gd name="connsiteY266" fmla="*/ 150629 h 896908"/>
                  <a:gd name="connsiteX267" fmla="*/ 458103 w 515220"/>
                  <a:gd name="connsiteY267" fmla="*/ 145986 h 896908"/>
                  <a:gd name="connsiteX268" fmla="*/ 457571 w 515220"/>
                  <a:gd name="connsiteY268" fmla="*/ 141319 h 896908"/>
                  <a:gd name="connsiteX269" fmla="*/ 457039 w 515220"/>
                  <a:gd name="connsiteY269" fmla="*/ 136676 h 896908"/>
                  <a:gd name="connsiteX270" fmla="*/ 456506 w 515220"/>
                  <a:gd name="connsiteY270" fmla="*/ 132033 h 896908"/>
                  <a:gd name="connsiteX271" fmla="*/ 455974 w 515220"/>
                  <a:gd name="connsiteY271" fmla="*/ 127366 h 896908"/>
                  <a:gd name="connsiteX272" fmla="*/ 455442 w 515220"/>
                  <a:gd name="connsiteY272" fmla="*/ 122723 h 896908"/>
                  <a:gd name="connsiteX273" fmla="*/ 454910 w 515220"/>
                  <a:gd name="connsiteY273" fmla="*/ 118080 h 896908"/>
                  <a:gd name="connsiteX274" fmla="*/ 454379 w 515220"/>
                  <a:gd name="connsiteY274" fmla="*/ 113413 h 896908"/>
                  <a:gd name="connsiteX275" fmla="*/ 453847 w 515220"/>
                  <a:gd name="connsiteY275" fmla="*/ 108770 h 896908"/>
                  <a:gd name="connsiteX276" fmla="*/ 453315 w 515220"/>
                  <a:gd name="connsiteY276" fmla="*/ 104128 h 896908"/>
                  <a:gd name="connsiteX277" fmla="*/ 452759 w 515220"/>
                  <a:gd name="connsiteY277" fmla="*/ 99485 h 896908"/>
                  <a:gd name="connsiteX278" fmla="*/ 452226 w 515220"/>
                  <a:gd name="connsiteY278" fmla="*/ 94817 h 896908"/>
                  <a:gd name="connsiteX279" fmla="*/ 451694 w 515220"/>
                  <a:gd name="connsiteY279" fmla="*/ 90175 h 896908"/>
                  <a:gd name="connsiteX280" fmla="*/ 450098 w 515220"/>
                  <a:gd name="connsiteY280" fmla="*/ 76222 h 896908"/>
                  <a:gd name="connsiteX281" fmla="*/ 449566 w 515220"/>
                  <a:gd name="connsiteY281" fmla="*/ 71579 h 896908"/>
                  <a:gd name="connsiteX282" fmla="*/ 449034 w 515220"/>
                  <a:gd name="connsiteY282" fmla="*/ 66936 h 896908"/>
                  <a:gd name="connsiteX283" fmla="*/ 448502 w 515220"/>
                  <a:gd name="connsiteY283" fmla="*/ 62269 h 896908"/>
                  <a:gd name="connsiteX284" fmla="*/ 447971 w 515220"/>
                  <a:gd name="connsiteY284" fmla="*/ 57625 h 896908"/>
                  <a:gd name="connsiteX285" fmla="*/ 447438 w 515220"/>
                  <a:gd name="connsiteY285" fmla="*/ 52983 h 896908"/>
                  <a:gd name="connsiteX286" fmla="*/ 446882 w 515220"/>
                  <a:gd name="connsiteY286" fmla="*/ 48340 h 896908"/>
                  <a:gd name="connsiteX287" fmla="*/ 446350 w 515220"/>
                  <a:gd name="connsiteY287" fmla="*/ 43673 h 896908"/>
                  <a:gd name="connsiteX288" fmla="*/ 445818 w 515220"/>
                  <a:gd name="connsiteY288" fmla="*/ 39030 h 896908"/>
                  <a:gd name="connsiteX289" fmla="*/ 444730 w 515220"/>
                  <a:gd name="connsiteY289" fmla="*/ 29744 h 896908"/>
                  <a:gd name="connsiteX290" fmla="*/ 444174 w 515220"/>
                  <a:gd name="connsiteY290" fmla="*/ 25101 h 896908"/>
                  <a:gd name="connsiteX291" fmla="*/ 443642 w 515220"/>
                  <a:gd name="connsiteY291" fmla="*/ 20434 h 896908"/>
                  <a:gd name="connsiteX292" fmla="*/ 443110 w 515220"/>
                  <a:gd name="connsiteY292" fmla="*/ 15791 h 896908"/>
                  <a:gd name="connsiteX293" fmla="*/ 442553 w 515220"/>
                  <a:gd name="connsiteY293" fmla="*/ 11148 h 896908"/>
                  <a:gd name="connsiteX294" fmla="*/ 442021 w 515220"/>
                  <a:gd name="connsiteY294" fmla="*/ 6505 h 896908"/>
                  <a:gd name="connsiteX295" fmla="*/ 441465 w 515220"/>
                  <a:gd name="connsiteY295" fmla="*/ 1862 h 896908"/>
                  <a:gd name="connsiteX296" fmla="*/ 436266 w 515220"/>
                  <a:gd name="connsiteY296" fmla="*/ 0 h 896908"/>
                  <a:gd name="connsiteX297" fmla="*/ 429423 w 515220"/>
                  <a:gd name="connsiteY297" fmla="*/ 846 h 896908"/>
                  <a:gd name="connsiteX298" fmla="*/ 422603 w 515220"/>
                  <a:gd name="connsiteY298" fmla="*/ 1669 h 896908"/>
                  <a:gd name="connsiteX299" fmla="*/ 415784 w 515220"/>
                  <a:gd name="connsiteY299" fmla="*/ 2515 h 896908"/>
                  <a:gd name="connsiteX300" fmla="*/ 408941 w 515220"/>
                  <a:gd name="connsiteY300" fmla="*/ 3337 h 896908"/>
                  <a:gd name="connsiteX301" fmla="*/ 402121 w 515220"/>
                  <a:gd name="connsiteY301" fmla="*/ 4183 h 896908"/>
                  <a:gd name="connsiteX302" fmla="*/ 395302 w 515220"/>
                  <a:gd name="connsiteY302" fmla="*/ 5030 h 896908"/>
                  <a:gd name="connsiteX303" fmla="*/ 388990 w 515220"/>
                  <a:gd name="connsiteY303" fmla="*/ 5731 h 896908"/>
                  <a:gd name="connsiteX304" fmla="*/ 381615 w 515220"/>
                  <a:gd name="connsiteY304" fmla="*/ 6577 h 896908"/>
                  <a:gd name="connsiteX305" fmla="*/ 367952 w 515220"/>
                  <a:gd name="connsiteY305" fmla="*/ 8077 h 896908"/>
                  <a:gd name="connsiteX306" fmla="*/ 362801 w 515220"/>
                  <a:gd name="connsiteY306" fmla="*/ 8657 h 896908"/>
                  <a:gd name="connsiteX307" fmla="*/ 357699 w 515220"/>
                  <a:gd name="connsiteY307" fmla="*/ 9238 h 896908"/>
                  <a:gd name="connsiteX308" fmla="*/ 350855 w 515220"/>
                  <a:gd name="connsiteY308" fmla="*/ 9987 h 896908"/>
                  <a:gd name="connsiteX309" fmla="*/ 344012 w 515220"/>
                  <a:gd name="connsiteY309" fmla="*/ 10761 h 896908"/>
                  <a:gd name="connsiteX310" fmla="*/ 337193 w 515220"/>
                  <a:gd name="connsiteY310" fmla="*/ 11511 h 896908"/>
                  <a:gd name="connsiteX311" fmla="*/ 313252 w 515220"/>
                  <a:gd name="connsiteY311" fmla="*/ 14195 h 896908"/>
                  <a:gd name="connsiteX312" fmla="*/ 308223 w 515220"/>
                  <a:gd name="connsiteY312" fmla="*/ 14751 h 896908"/>
                  <a:gd name="connsiteX313" fmla="*/ 302999 w 515220"/>
                  <a:gd name="connsiteY313" fmla="*/ 15355 h 896908"/>
                  <a:gd name="connsiteX314" fmla="*/ 289337 w 515220"/>
                  <a:gd name="connsiteY314" fmla="*/ 16879 h 896908"/>
                  <a:gd name="connsiteX315" fmla="*/ 284258 w 515220"/>
                  <a:gd name="connsiteY315" fmla="*/ 17435 h 896908"/>
                  <a:gd name="connsiteX316" fmla="*/ 279059 w 515220"/>
                  <a:gd name="connsiteY316" fmla="*/ 17992 h 896908"/>
                  <a:gd name="connsiteX317" fmla="*/ 272240 w 515220"/>
                  <a:gd name="connsiteY317" fmla="*/ 18741 h 896908"/>
                  <a:gd name="connsiteX318" fmla="*/ 265397 w 515220"/>
                  <a:gd name="connsiteY318" fmla="*/ 19467 h 896908"/>
                  <a:gd name="connsiteX319" fmla="*/ 258553 w 515220"/>
                  <a:gd name="connsiteY319" fmla="*/ 20192 h 896908"/>
                  <a:gd name="connsiteX320" fmla="*/ 251710 w 515220"/>
                  <a:gd name="connsiteY320" fmla="*/ 20917 h 896908"/>
                  <a:gd name="connsiteX321" fmla="*/ 245543 w 515220"/>
                  <a:gd name="connsiteY321" fmla="*/ 21595 h 896908"/>
                  <a:gd name="connsiteX322" fmla="*/ 238023 w 515220"/>
                  <a:gd name="connsiteY322" fmla="*/ 22393 h 896908"/>
                  <a:gd name="connsiteX323" fmla="*/ 231856 w 515220"/>
                  <a:gd name="connsiteY323" fmla="*/ 23045 h 896908"/>
                  <a:gd name="connsiteX324" fmla="*/ 226222 w 515220"/>
                  <a:gd name="connsiteY324" fmla="*/ 23626 h 896908"/>
                  <a:gd name="connsiteX325" fmla="*/ 220926 w 515220"/>
                  <a:gd name="connsiteY325" fmla="*/ 24206 h 896908"/>
                  <a:gd name="connsiteX326" fmla="*/ 210649 w 515220"/>
                  <a:gd name="connsiteY326" fmla="*/ 25270 h 896908"/>
                  <a:gd name="connsiteX327" fmla="*/ 203805 w 515220"/>
                  <a:gd name="connsiteY327" fmla="*/ 25996 h 896908"/>
                  <a:gd name="connsiteX328" fmla="*/ 196986 w 515220"/>
                  <a:gd name="connsiteY328" fmla="*/ 26721 h 896908"/>
                  <a:gd name="connsiteX329" fmla="*/ 190142 w 515220"/>
                  <a:gd name="connsiteY329" fmla="*/ 27422 h 896908"/>
                  <a:gd name="connsiteX330" fmla="*/ 183299 w 515220"/>
                  <a:gd name="connsiteY330" fmla="*/ 28148 h 896908"/>
                  <a:gd name="connsiteX331" fmla="*/ 176456 w 515220"/>
                  <a:gd name="connsiteY331" fmla="*/ 28873 h 896908"/>
                  <a:gd name="connsiteX332" fmla="*/ 169612 w 515220"/>
                  <a:gd name="connsiteY332" fmla="*/ 29599 h 896908"/>
                  <a:gd name="connsiteX333" fmla="*/ 162744 w 515220"/>
                  <a:gd name="connsiteY333" fmla="*/ 30203 h 896908"/>
                  <a:gd name="connsiteX334" fmla="*/ 155901 w 515220"/>
                  <a:gd name="connsiteY334" fmla="*/ 30808 h 896908"/>
                  <a:gd name="connsiteX335" fmla="*/ 149057 w 515220"/>
                  <a:gd name="connsiteY335" fmla="*/ 31412 h 896908"/>
                  <a:gd name="connsiteX336" fmla="*/ 142189 w 515220"/>
                  <a:gd name="connsiteY336" fmla="*/ 32017 h 896908"/>
                  <a:gd name="connsiteX337" fmla="*/ 135346 w 515220"/>
                  <a:gd name="connsiteY337" fmla="*/ 32621 h 896908"/>
                  <a:gd name="connsiteX338" fmla="*/ 128503 w 515220"/>
                  <a:gd name="connsiteY338" fmla="*/ 33226 h 896908"/>
                  <a:gd name="connsiteX339" fmla="*/ 124585 w 515220"/>
                  <a:gd name="connsiteY339" fmla="*/ 34749 h 896908"/>
                  <a:gd name="connsiteX340" fmla="*/ 120958 w 515220"/>
                  <a:gd name="connsiteY340" fmla="*/ 37458 h 896908"/>
                  <a:gd name="connsiteX341" fmla="*/ 117451 w 515220"/>
                  <a:gd name="connsiteY341" fmla="*/ 39852 h 896908"/>
                  <a:gd name="connsiteX342" fmla="*/ 113945 w 515220"/>
                  <a:gd name="connsiteY342" fmla="*/ 42222 h 896908"/>
                  <a:gd name="connsiteX343" fmla="*/ 110995 w 515220"/>
                  <a:gd name="connsiteY343" fmla="*/ 45293 h 896908"/>
                  <a:gd name="connsiteX344" fmla="*/ 107392 w 515220"/>
                  <a:gd name="connsiteY344" fmla="*/ 47397 h 896908"/>
                  <a:gd name="connsiteX345" fmla="*/ 103886 w 515220"/>
                  <a:gd name="connsiteY345" fmla="*/ 49670 h 896908"/>
                  <a:gd name="connsiteX346" fmla="*/ 100379 w 515220"/>
                  <a:gd name="connsiteY346" fmla="*/ 51943 h 896908"/>
                  <a:gd name="connsiteX347" fmla="*/ 96848 w 515220"/>
                  <a:gd name="connsiteY347" fmla="*/ 54143 h 896908"/>
                  <a:gd name="connsiteX348" fmla="*/ 93221 w 515220"/>
                  <a:gd name="connsiteY348" fmla="*/ 56223 h 896908"/>
                  <a:gd name="connsiteX349" fmla="*/ 89594 w 515220"/>
                  <a:gd name="connsiteY349" fmla="*/ 58327 h 896908"/>
                  <a:gd name="connsiteX350" fmla="*/ 85918 w 515220"/>
                  <a:gd name="connsiteY350" fmla="*/ 60286 h 896908"/>
                  <a:gd name="connsiteX351" fmla="*/ 81735 w 515220"/>
                  <a:gd name="connsiteY351" fmla="*/ 61761 h 896908"/>
                  <a:gd name="connsiteX352" fmla="*/ 77382 w 515220"/>
                  <a:gd name="connsiteY352" fmla="*/ 63115 h 896908"/>
                  <a:gd name="connsiteX353" fmla="*/ 73875 w 515220"/>
                  <a:gd name="connsiteY353" fmla="*/ 65751 h 896908"/>
                  <a:gd name="connsiteX354" fmla="*/ 69861 w 515220"/>
                  <a:gd name="connsiteY354" fmla="*/ 67105 h 896908"/>
                  <a:gd name="connsiteX355" fmla="*/ 65823 w 515220"/>
                  <a:gd name="connsiteY355" fmla="*/ 68217 h 896908"/>
                  <a:gd name="connsiteX356" fmla="*/ 61784 w 515220"/>
                  <a:gd name="connsiteY356" fmla="*/ 69136 h 896908"/>
                  <a:gd name="connsiteX357" fmla="*/ 57408 w 515220"/>
                  <a:gd name="connsiteY357" fmla="*/ 69499 h 896908"/>
                  <a:gd name="connsiteX358" fmla="*/ 53224 w 515220"/>
                  <a:gd name="connsiteY358" fmla="*/ 69813 h 896908"/>
                  <a:gd name="connsiteX359" fmla="*/ 49016 w 515220"/>
                  <a:gd name="connsiteY359" fmla="*/ 69112 h 896908"/>
                  <a:gd name="connsiteX360" fmla="*/ 44809 w 515220"/>
                  <a:gd name="connsiteY360" fmla="*/ 68701 h 896908"/>
                  <a:gd name="connsiteX361" fmla="*/ 40311 w 515220"/>
                  <a:gd name="connsiteY361" fmla="*/ 67516 h 896908"/>
                  <a:gd name="connsiteX362" fmla="*/ 36152 w 515220"/>
                  <a:gd name="connsiteY362" fmla="*/ 66936 h 896908"/>
                  <a:gd name="connsiteX363" fmla="*/ 33443 w 515220"/>
                  <a:gd name="connsiteY363" fmla="*/ 63623 h 896908"/>
                  <a:gd name="connsiteX364" fmla="*/ 37288 w 515220"/>
                  <a:gd name="connsiteY364" fmla="*/ 60914 h 896908"/>
                  <a:gd name="connsiteX365" fmla="*/ 35910 w 515220"/>
                  <a:gd name="connsiteY365" fmla="*/ 56997 h 896908"/>
                  <a:gd name="connsiteX366" fmla="*/ 32984 w 515220"/>
                  <a:gd name="connsiteY366" fmla="*/ 60310 h 896908"/>
                  <a:gd name="connsiteX367" fmla="*/ 28825 w 515220"/>
                  <a:gd name="connsiteY367" fmla="*/ 59996 h 896908"/>
                  <a:gd name="connsiteX368" fmla="*/ 24714 w 515220"/>
                  <a:gd name="connsiteY368" fmla="*/ 58811 h 896908"/>
                  <a:gd name="connsiteX369" fmla="*/ 21111 w 515220"/>
                  <a:gd name="connsiteY369" fmla="*/ 56683 h 896908"/>
                  <a:gd name="connsiteX370" fmla="*/ 20772 w 515220"/>
                  <a:gd name="connsiteY370" fmla="*/ 69064 h 896908"/>
                  <a:gd name="connsiteX371" fmla="*/ 21207 w 515220"/>
                  <a:gd name="connsiteY371" fmla="*/ 73707 h 896908"/>
                  <a:gd name="connsiteX372" fmla="*/ 22465 w 515220"/>
                  <a:gd name="connsiteY372" fmla="*/ 87684 h 896908"/>
                  <a:gd name="connsiteX373" fmla="*/ 22755 w 515220"/>
                  <a:gd name="connsiteY373" fmla="*/ 92375 h 896908"/>
                  <a:gd name="connsiteX374" fmla="*/ 23093 w 515220"/>
                  <a:gd name="connsiteY374" fmla="*/ 97042 h 896908"/>
                  <a:gd name="connsiteX375" fmla="*/ 23505 w 515220"/>
                  <a:gd name="connsiteY375" fmla="*/ 101685 h 896908"/>
                  <a:gd name="connsiteX376" fmla="*/ 23916 w 515220"/>
                  <a:gd name="connsiteY376" fmla="*/ 106352 h 896908"/>
                  <a:gd name="connsiteX377" fmla="*/ 24327 w 515220"/>
                  <a:gd name="connsiteY377" fmla="*/ 111019 h 896908"/>
                  <a:gd name="connsiteX378" fmla="*/ 24762 w 515220"/>
                  <a:gd name="connsiteY378" fmla="*/ 115686 h 896908"/>
                  <a:gd name="connsiteX379" fmla="*/ 25173 w 515220"/>
                  <a:gd name="connsiteY379" fmla="*/ 120329 h 896908"/>
                  <a:gd name="connsiteX380" fmla="*/ 25584 w 515220"/>
                  <a:gd name="connsiteY380" fmla="*/ 124997 h 896908"/>
                  <a:gd name="connsiteX381" fmla="*/ 25996 w 515220"/>
                  <a:gd name="connsiteY381" fmla="*/ 129664 h 896908"/>
                  <a:gd name="connsiteX382" fmla="*/ 26817 w 515220"/>
                  <a:gd name="connsiteY382" fmla="*/ 138998 h 896908"/>
                  <a:gd name="connsiteX383" fmla="*/ 27228 w 515220"/>
                  <a:gd name="connsiteY383" fmla="*/ 143641 h 896908"/>
                  <a:gd name="connsiteX384" fmla="*/ 27616 w 515220"/>
                  <a:gd name="connsiteY384" fmla="*/ 148308 h 896908"/>
                  <a:gd name="connsiteX385" fmla="*/ 28026 w 515220"/>
                  <a:gd name="connsiteY385" fmla="*/ 152975 h 896908"/>
                  <a:gd name="connsiteX386" fmla="*/ 28437 w 515220"/>
                  <a:gd name="connsiteY386" fmla="*/ 157642 h 896908"/>
                  <a:gd name="connsiteX387" fmla="*/ 28849 w 515220"/>
                  <a:gd name="connsiteY387" fmla="*/ 162309 h 896908"/>
                  <a:gd name="connsiteX388" fmla="*/ 29260 w 515220"/>
                  <a:gd name="connsiteY388" fmla="*/ 166952 h 896908"/>
                  <a:gd name="connsiteX389" fmla="*/ 29671 w 515220"/>
                  <a:gd name="connsiteY389" fmla="*/ 171619 h 896908"/>
                  <a:gd name="connsiteX390" fmla="*/ 30082 w 515220"/>
                  <a:gd name="connsiteY390" fmla="*/ 176286 h 896908"/>
                  <a:gd name="connsiteX391" fmla="*/ 30493 w 515220"/>
                  <a:gd name="connsiteY391" fmla="*/ 180953 h 896908"/>
                  <a:gd name="connsiteX392" fmla="*/ 30904 w 515220"/>
                  <a:gd name="connsiteY392" fmla="*/ 185621 h 896908"/>
                  <a:gd name="connsiteX393" fmla="*/ 31316 w 515220"/>
                  <a:gd name="connsiteY393" fmla="*/ 190288 h 896908"/>
                  <a:gd name="connsiteX394" fmla="*/ 32137 w 515220"/>
                  <a:gd name="connsiteY394" fmla="*/ 199598 h 896908"/>
                  <a:gd name="connsiteX395" fmla="*/ 32549 w 515220"/>
                  <a:gd name="connsiteY395" fmla="*/ 204265 h 896908"/>
                  <a:gd name="connsiteX396" fmla="*/ 32960 w 515220"/>
                  <a:gd name="connsiteY396" fmla="*/ 208932 h 896908"/>
                  <a:gd name="connsiteX397" fmla="*/ 33371 w 515220"/>
                  <a:gd name="connsiteY397" fmla="*/ 213599 h 896908"/>
                  <a:gd name="connsiteX398" fmla="*/ 33782 w 515220"/>
                  <a:gd name="connsiteY398" fmla="*/ 218266 h 896908"/>
                  <a:gd name="connsiteX399" fmla="*/ 34193 w 515220"/>
                  <a:gd name="connsiteY399" fmla="*/ 222764 h 896908"/>
                  <a:gd name="connsiteX400" fmla="*/ 34580 w 515220"/>
                  <a:gd name="connsiteY400" fmla="*/ 227600 h 896908"/>
                  <a:gd name="connsiteX401" fmla="*/ 34967 w 515220"/>
                  <a:gd name="connsiteY401" fmla="*/ 232268 h 896908"/>
                  <a:gd name="connsiteX402" fmla="*/ 35378 w 515220"/>
                  <a:gd name="connsiteY402" fmla="*/ 236935 h 896908"/>
                  <a:gd name="connsiteX403" fmla="*/ 35765 w 515220"/>
                  <a:gd name="connsiteY403" fmla="*/ 241578 h 896908"/>
                  <a:gd name="connsiteX404" fmla="*/ 36152 w 515220"/>
                  <a:gd name="connsiteY404" fmla="*/ 246245 h 896908"/>
                  <a:gd name="connsiteX405" fmla="*/ 36925 w 515220"/>
                  <a:gd name="connsiteY405" fmla="*/ 255579 h 896908"/>
                  <a:gd name="connsiteX406" fmla="*/ 37337 w 515220"/>
                  <a:gd name="connsiteY406" fmla="*/ 260246 h 896908"/>
                  <a:gd name="connsiteX407" fmla="*/ 37723 w 515220"/>
                  <a:gd name="connsiteY407" fmla="*/ 264913 h 896908"/>
                  <a:gd name="connsiteX408" fmla="*/ 38110 w 515220"/>
                  <a:gd name="connsiteY408" fmla="*/ 269580 h 896908"/>
                  <a:gd name="connsiteX409" fmla="*/ 38497 w 515220"/>
                  <a:gd name="connsiteY409" fmla="*/ 274248 h 896908"/>
                  <a:gd name="connsiteX410" fmla="*/ 38884 w 515220"/>
                  <a:gd name="connsiteY410" fmla="*/ 278915 h 896908"/>
                  <a:gd name="connsiteX411" fmla="*/ 39296 w 515220"/>
                  <a:gd name="connsiteY411" fmla="*/ 283582 h 896908"/>
                  <a:gd name="connsiteX412" fmla="*/ 39682 w 515220"/>
                  <a:gd name="connsiteY412" fmla="*/ 288249 h 896908"/>
                  <a:gd name="connsiteX413" fmla="*/ 40069 w 515220"/>
                  <a:gd name="connsiteY413" fmla="*/ 292916 h 896908"/>
                  <a:gd name="connsiteX414" fmla="*/ 40456 w 515220"/>
                  <a:gd name="connsiteY414" fmla="*/ 297583 h 896908"/>
                  <a:gd name="connsiteX415" fmla="*/ 40843 w 515220"/>
                  <a:gd name="connsiteY415" fmla="*/ 302250 h 896908"/>
                  <a:gd name="connsiteX416" fmla="*/ 41254 w 515220"/>
                  <a:gd name="connsiteY416" fmla="*/ 306917 h 896908"/>
                  <a:gd name="connsiteX417" fmla="*/ 41641 w 515220"/>
                  <a:gd name="connsiteY417" fmla="*/ 311584 h 896908"/>
                  <a:gd name="connsiteX418" fmla="*/ 42028 w 515220"/>
                  <a:gd name="connsiteY418" fmla="*/ 316252 h 896908"/>
                  <a:gd name="connsiteX419" fmla="*/ 42415 w 515220"/>
                  <a:gd name="connsiteY419" fmla="*/ 320919 h 896908"/>
                  <a:gd name="connsiteX420" fmla="*/ 42826 w 515220"/>
                  <a:gd name="connsiteY420" fmla="*/ 325586 h 896908"/>
                  <a:gd name="connsiteX421" fmla="*/ 43600 w 515220"/>
                  <a:gd name="connsiteY421" fmla="*/ 334944 h 896908"/>
                  <a:gd name="connsiteX422" fmla="*/ 43987 w 515220"/>
                  <a:gd name="connsiteY422" fmla="*/ 339611 h 896908"/>
                  <a:gd name="connsiteX423" fmla="*/ 45558 w 515220"/>
                  <a:gd name="connsiteY423" fmla="*/ 358280 h 896908"/>
                  <a:gd name="connsiteX424" fmla="*/ 45969 w 515220"/>
                  <a:gd name="connsiteY424" fmla="*/ 362947 h 896908"/>
                  <a:gd name="connsiteX425" fmla="*/ 47541 w 515220"/>
                  <a:gd name="connsiteY425" fmla="*/ 381615 h 896908"/>
                  <a:gd name="connsiteX426" fmla="*/ 47928 w 515220"/>
                  <a:gd name="connsiteY426" fmla="*/ 386282 h 896908"/>
                  <a:gd name="connsiteX427" fmla="*/ 48315 w 515220"/>
                  <a:gd name="connsiteY427" fmla="*/ 390950 h 896908"/>
                  <a:gd name="connsiteX428" fmla="*/ 48726 w 515220"/>
                  <a:gd name="connsiteY428" fmla="*/ 395617 h 896908"/>
                  <a:gd name="connsiteX429" fmla="*/ 49113 w 515220"/>
                  <a:gd name="connsiteY429" fmla="*/ 400284 h 896908"/>
                  <a:gd name="connsiteX430" fmla="*/ 49500 w 515220"/>
                  <a:gd name="connsiteY430" fmla="*/ 404951 h 896908"/>
                  <a:gd name="connsiteX431" fmla="*/ 49887 w 515220"/>
                  <a:gd name="connsiteY431" fmla="*/ 409618 h 896908"/>
                  <a:gd name="connsiteX432" fmla="*/ 50298 w 515220"/>
                  <a:gd name="connsiteY432" fmla="*/ 414309 h 896908"/>
                  <a:gd name="connsiteX433" fmla="*/ 51072 w 515220"/>
                  <a:gd name="connsiteY433" fmla="*/ 423644 h 896908"/>
                  <a:gd name="connsiteX434" fmla="*/ 51459 w 515220"/>
                  <a:gd name="connsiteY434" fmla="*/ 428311 h 896908"/>
                  <a:gd name="connsiteX435" fmla="*/ 51870 w 515220"/>
                  <a:gd name="connsiteY435" fmla="*/ 432978 h 896908"/>
                  <a:gd name="connsiteX436" fmla="*/ 52257 w 515220"/>
                  <a:gd name="connsiteY436" fmla="*/ 437645 h 896908"/>
                  <a:gd name="connsiteX437" fmla="*/ 52644 w 515220"/>
                  <a:gd name="connsiteY437" fmla="*/ 442312 h 896908"/>
                  <a:gd name="connsiteX438" fmla="*/ 53031 w 515220"/>
                  <a:gd name="connsiteY438" fmla="*/ 446979 h 896908"/>
                  <a:gd name="connsiteX439" fmla="*/ 53442 w 515220"/>
                  <a:gd name="connsiteY439" fmla="*/ 451646 h 896908"/>
                  <a:gd name="connsiteX440" fmla="*/ 53828 w 515220"/>
                  <a:gd name="connsiteY440" fmla="*/ 456314 h 896908"/>
                  <a:gd name="connsiteX441" fmla="*/ 54216 w 515220"/>
                  <a:gd name="connsiteY441" fmla="*/ 461005 h 896908"/>
                  <a:gd name="connsiteX442" fmla="*/ 54602 w 515220"/>
                  <a:gd name="connsiteY442" fmla="*/ 465672 h 896908"/>
                  <a:gd name="connsiteX443" fmla="*/ 55014 w 515220"/>
                  <a:gd name="connsiteY443" fmla="*/ 470339 h 896908"/>
                  <a:gd name="connsiteX444" fmla="*/ 56175 w 515220"/>
                  <a:gd name="connsiteY444" fmla="*/ 484340 h 896908"/>
                  <a:gd name="connsiteX445" fmla="*/ 56586 w 515220"/>
                  <a:gd name="connsiteY445" fmla="*/ 489007 h 896908"/>
                  <a:gd name="connsiteX446" fmla="*/ 56972 w 515220"/>
                  <a:gd name="connsiteY446" fmla="*/ 493675 h 896908"/>
                  <a:gd name="connsiteX447" fmla="*/ 57360 w 515220"/>
                  <a:gd name="connsiteY447" fmla="*/ 498366 h 896908"/>
                  <a:gd name="connsiteX448" fmla="*/ 57746 w 515220"/>
                  <a:gd name="connsiteY448" fmla="*/ 503033 h 896908"/>
                  <a:gd name="connsiteX449" fmla="*/ 58157 w 515220"/>
                  <a:gd name="connsiteY449" fmla="*/ 507700 h 896908"/>
                  <a:gd name="connsiteX450" fmla="*/ 58544 w 515220"/>
                  <a:gd name="connsiteY450" fmla="*/ 512367 h 896908"/>
                  <a:gd name="connsiteX451" fmla="*/ 59318 w 515220"/>
                  <a:gd name="connsiteY451" fmla="*/ 521701 h 896908"/>
                  <a:gd name="connsiteX452" fmla="*/ 59729 w 515220"/>
                  <a:gd name="connsiteY452" fmla="*/ 526369 h 896908"/>
                  <a:gd name="connsiteX453" fmla="*/ 60116 w 515220"/>
                  <a:gd name="connsiteY453" fmla="*/ 531060 h 896908"/>
                  <a:gd name="connsiteX454" fmla="*/ 60503 w 515220"/>
                  <a:gd name="connsiteY454" fmla="*/ 535727 h 896908"/>
                  <a:gd name="connsiteX455" fmla="*/ 61301 w 515220"/>
                  <a:gd name="connsiteY455" fmla="*/ 545061 h 896908"/>
                  <a:gd name="connsiteX456" fmla="*/ 61688 w 515220"/>
                  <a:gd name="connsiteY456" fmla="*/ 549728 h 896908"/>
                  <a:gd name="connsiteX457" fmla="*/ 62075 w 515220"/>
                  <a:gd name="connsiteY457" fmla="*/ 554395 h 896908"/>
                  <a:gd name="connsiteX458" fmla="*/ 58858 w 515220"/>
                  <a:gd name="connsiteY458" fmla="*/ 557902 h 896908"/>
                  <a:gd name="connsiteX459" fmla="*/ 54385 w 515220"/>
                  <a:gd name="connsiteY459" fmla="*/ 559425 h 896908"/>
                  <a:gd name="connsiteX460" fmla="*/ 51846 w 515220"/>
                  <a:gd name="connsiteY460" fmla="*/ 564721 h 896908"/>
                  <a:gd name="connsiteX461" fmla="*/ 51677 w 515220"/>
                  <a:gd name="connsiteY461" fmla="*/ 569316 h 896908"/>
                  <a:gd name="connsiteX462" fmla="*/ 52958 w 515220"/>
                  <a:gd name="connsiteY462" fmla="*/ 573451 h 896908"/>
                  <a:gd name="connsiteX463" fmla="*/ 54143 w 515220"/>
                  <a:gd name="connsiteY463" fmla="*/ 578263 h 896908"/>
                  <a:gd name="connsiteX464" fmla="*/ 57988 w 515220"/>
                  <a:gd name="connsiteY464" fmla="*/ 582374 h 896908"/>
                  <a:gd name="connsiteX465" fmla="*/ 56851 w 515220"/>
                  <a:gd name="connsiteY465" fmla="*/ 587380 h 896908"/>
                  <a:gd name="connsiteX466" fmla="*/ 54481 w 515220"/>
                  <a:gd name="connsiteY466" fmla="*/ 590958 h 896908"/>
                  <a:gd name="connsiteX467" fmla="*/ 51628 w 515220"/>
                  <a:gd name="connsiteY467" fmla="*/ 594755 h 896908"/>
                  <a:gd name="connsiteX468" fmla="*/ 48509 w 515220"/>
                  <a:gd name="connsiteY468" fmla="*/ 597584 h 896908"/>
                  <a:gd name="connsiteX469" fmla="*/ 46792 w 515220"/>
                  <a:gd name="connsiteY469" fmla="*/ 602808 h 896908"/>
                  <a:gd name="connsiteX470" fmla="*/ 50395 w 515220"/>
                  <a:gd name="connsiteY470" fmla="*/ 605298 h 896908"/>
                  <a:gd name="connsiteX471" fmla="*/ 53949 w 515220"/>
                  <a:gd name="connsiteY471" fmla="*/ 609095 h 896908"/>
                  <a:gd name="connsiteX472" fmla="*/ 55570 w 515220"/>
                  <a:gd name="connsiteY472" fmla="*/ 613230 h 896908"/>
                  <a:gd name="connsiteX473" fmla="*/ 59366 w 515220"/>
                  <a:gd name="connsiteY473" fmla="*/ 615818 h 896908"/>
                  <a:gd name="connsiteX474" fmla="*/ 61204 w 515220"/>
                  <a:gd name="connsiteY474" fmla="*/ 620364 h 896908"/>
                  <a:gd name="connsiteX475" fmla="*/ 62631 w 515220"/>
                  <a:gd name="connsiteY475" fmla="*/ 624934 h 896908"/>
                  <a:gd name="connsiteX476" fmla="*/ 62172 w 515220"/>
                  <a:gd name="connsiteY476" fmla="*/ 629698 h 896908"/>
                  <a:gd name="connsiteX477" fmla="*/ 64420 w 515220"/>
                  <a:gd name="connsiteY477" fmla="*/ 633736 h 896908"/>
                  <a:gd name="connsiteX478" fmla="*/ 70587 w 515220"/>
                  <a:gd name="connsiteY478" fmla="*/ 636009 h 896908"/>
                  <a:gd name="connsiteX479" fmla="*/ 73416 w 515220"/>
                  <a:gd name="connsiteY479" fmla="*/ 639927 h 896908"/>
                  <a:gd name="connsiteX480" fmla="*/ 73054 w 515220"/>
                  <a:gd name="connsiteY480" fmla="*/ 644522 h 896908"/>
                  <a:gd name="connsiteX481" fmla="*/ 72183 w 515220"/>
                  <a:gd name="connsiteY481" fmla="*/ 648826 h 896908"/>
                  <a:gd name="connsiteX482" fmla="*/ 68991 w 515220"/>
                  <a:gd name="connsiteY482" fmla="*/ 651969 h 896908"/>
                  <a:gd name="connsiteX483" fmla="*/ 70393 w 515220"/>
                  <a:gd name="connsiteY483" fmla="*/ 656008 h 896908"/>
                  <a:gd name="connsiteX484" fmla="*/ 68072 w 515220"/>
                  <a:gd name="connsiteY484" fmla="*/ 659950 h 896908"/>
                  <a:gd name="connsiteX485" fmla="*/ 71869 w 515220"/>
                  <a:gd name="connsiteY485" fmla="*/ 661787 h 896908"/>
                  <a:gd name="connsiteX486" fmla="*/ 73827 w 515220"/>
                  <a:gd name="connsiteY486" fmla="*/ 666309 h 896908"/>
                  <a:gd name="connsiteX487" fmla="*/ 75012 w 515220"/>
                  <a:gd name="connsiteY487" fmla="*/ 670904 h 896908"/>
                  <a:gd name="connsiteX488" fmla="*/ 78325 w 515220"/>
                  <a:gd name="connsiteY488" fmla="*/ 675329 h 896908"/>
                  <a:gd name="connsiteX489" fmla="*/ 76753 w 515220"/>
                  <a:gd name="connsiteY489" fmla="*/ 679392 h 896908"/>
                  <a:gd name="connsiteX490" fmla="*/ 78495 w 515220"/>
                  <a:gd name="connsiteY490" fmla="*/ 683745 h 896908"/>
                  <a:gd name="connsiteX491" fmla="*/ 77237 w 515220"/>
                  <a:gd name="connsiteY491" fmla="*/ 689548 h 896908"/>
                  <a:gd name="connsiteX492" fmla="*/ 76850 w 515220"/>
                  <a:gd name="connsiteY492" fmla="*/ 694288 h 896908"/>
                  <a:gd name="connsiteX493" fmla="*/ 73924 w 515220"/>
                  <a:gd name="connsiteY493" fmla="*/ 698205 h 896908"/>
                  <a:gd name="connsiteX494" fmla="*/ 66984 w 515220"/>
                  <a:gd name="connsiteY494" fmla="*/ 701252 h 896908"/>
                  <a:gd name="connsiteX495" fmla="*/ 64324 w 515220"/>
                  <a:gd name="connsiteY495" fmla="*/ 704807 h 896908"/>
                  <a:gd name="connsiteX496" fmla="*/ 61349 w 515220"/>
                  <a:gd name="connsiteY496" fmla="*/ 708652 h 896908"/>
                  <a:gd name="connsiteX497" fmla="*/ 61131 w 515220"/>
                  <a:gd name="connsiteY497" fmla="*/ 714504 h 896908"/>
                  <a:gd name="connsiteX498" fmla="*/ 63550 w 515220"/>
                  <a:gd name="connsiteY498" fmla="*/ 718712 h 896908"/>
                  <a:gd name="connsiteX499" fmla="*/ 58858 w 515220"/>
                  <a:gd name="connsiteY499" fmla="*/ 718542 h 896908"/>
                  <a:gd name="connsiteX500" fmla="*/ 58133 w 515220"/>
                  <a:gd name="connsiteY500" fmla="*/ 722895 h 896908"/>
                  <a:gd name="connsiteX501" fmla="*/ 55304 w 515220"/>
                  <a:gd name="connsiteY501" fmla="*/ 728384 h 896908"/>
                  <a:gd name="connsiteX502" fmla="*/ 57360 w 515220"/>
                  <a:gd name="connsiteY502" fmla="*/ 733414 h 896908"/>
                  <a:gd name="connsiteX503" fmla="*/ 59390 w 515220"/>
                  <a:gd name="connsiteY503" fmla="*/ 737695 h 896908"/>
                  <a:gd name="connsiteX504" fmla="*/ 55159 w 515220"/>
                  <a:gd name="connsiteY504" fmla="*/ 738081 h 896908"/>
                  <a:gd name="connsiteX505" fmla="*/ 52499 w 515220"/>
                  <a:gd name="connsiteY505" fmla="*/ 741805 h 896908"/>
                  <a:gd name="connsiteX506" fmla="*/ 47856 w 515220"/>
                  <a:gd name="connsiteY506" fmla="*/ 743740 h 896908"/>
                  <a:gd name="connsiteX507" fmla="*/ 42995 w 515220"/>
                  <a:gd name="connsiteY507" fmla="*/ 747972 h 896908"/>
                  <a:gd name="connsiteX508" fmla="*/ 47058 w 515220"/>
                  <a:gd name="connsiteY508" fmla="*/ 750414 h 896908"/>
                  <a:gd name="connsiteX509" fmla="*/ 45220 w 515220"/>
                  <a:gd name="connsiteY509" fmla="*/ 754525 h 896908"/>
                  <a:gd name="connsiteX510" fmla="*/ 44784 w 515220"/>
                  <a:gd name="connsiteY510" fmla="*/ 760716 h 896908"/>
                  <a:gd name="connsiteX511" fmla="*/ 41109 w 515220"/>
                  <a:gd name="connsiteY511" fmla="*/ 766084 h 896908"/>
                  <a:gd name="connsiteX512" fmla="*/ 36877 w 515220"/>
                  <a:gd name="connsiteY512" fmla="*/ 770147 h 896908"/>
                  <a:gd name="connsiteX513" fmla="*/ 34072 w 515220"/>
                  <a:gd name="connsiteY513" fmla="*/ 773339 h 896908"/>
                  <a:gd name="connsiteX514" fmla="*/ 33202 w 515220"/>
                  <a:gd name="connsiteY514" fmla="*/ 778127 h 896908"/>
                  <a:gd name="connsiteX515" fmla="*/ 32742 w 515220"/>
                  <a:gd name="connsiteY515" fmla="*/ 782866 h 896908"/>
                  <a:gd name="connsiteX516" fmla="*/ 31557 w 515220"/>
                  <a:gd name="connsiteY516" fmla="*/ 787606 h 896908"/>
                  <a:gd name="connsiteX517" fmla="*/ 27446 w 515220"/>
                  <a:gd name="connsiteY517" fmla="*/ 786881 h 896908"/>
                  <a:gd name="connsiteX518" fmla="*/ 27543 w 515220"/>
                  <a:gd name="connsiteY518" fmla="*/ 781294 h 896908"/>
                  <a:gd name="connsiteX519" fmla="*/ 24810 w 515220"/>
                  <a:gd name="connsiteY519" fmla="*/ 785164 h 896908"/>
                  <a:gd name="connsiteX520" fmla="*/ 21087 w 515220"/>
                  <a:gd name="connsiteY520" fmla="*/ 790290 h 896908"/>
                  <a:gd name="connsiteX521" fmla="*/ 20434 w 515220"/>
                  <a:gd name="connsiteY521" fmla="*/ 785357 h 896908"/>
                  <a:gd name="connsiteX522" fmla="*/ 15742 w 515220"/>
                  <a:gd name="connsiteY522" fmla="*/ 786760 h 896908"/>
                  <a:gd name="connsiteX523" fmla="*/ 15283 w 515220"/>
                  <a:gd name="connsiteY523" fmla="*/ 792152 h 896908"/>
                  <a:gd name="connsiteX524" fmla="*/ 13106 w 515220"/>
                  <a:gd name="connsiteY524" fmla="*/ 796457 h 896908"/>
                  <a:gd name="connsiteX525" fmla="*/ 9914 w 515220"/>
                  <a:gd name="connsiteY525" fmla="*/ 793700 h 896908"/>
                  <a:gd name="connsiteX526" fmla="*/ 9068 w 515220"/>
                  <a:gd name="connsiteY526" fmla="*/ 798657 h 896908"/>
                  <a:gd name="connsiteX527" fmla="*/ 10084 w 515220"/>
                  <a:gd name="connsiteY527" fmla="*/ 803615 h 896908"/>
                  <a:gd name="connsiteX528" fmla="*/ 12985 w 515220"/>
                  <a:gd name="connsiteY528" fmla="*/ 807580 h 896908"/>
                  <a:gd name="connsiteX529" fmla="*/ 17556 w 515220"/>
                  <a:gd name="connsiteY529" fmla="*/ 810942 h 896908"/>
                  <a:gd name="connsiteX530" fmla="*/ 22271 w 515220"/>
                  <a:gd name="connsiteY530" fmla="*/ 811063 h 896908"/>
                  <a:gd name="connsiteX531" fmla="*/ 20458 w 515220"/>
                  <a:gd name="connsiteY531" fmla="*/ 815149 h 896908"/>
                  <a:gd name="connsiteX532" fmla="*/ 18015 w 515220"/>
                  <a:gd name="connsiteY532" fmla="*/ 819429 h 896908"/>
                  <a:gd name="connsiteX533" fmla="*/ 14098 w 515220"/>
                  <a:gd name="connsiteY533" fmla="*/ 820832 h 896908"/>
                  <a:gd name="connsiteX534" fmla="*/ 11462 w 515220"/>
                  <a:gd name="connsiteY534" fmla="*/ 824822 h 896908"/>
                  <a:gd name="connsiteX535" fmla="*/ 7520 w 515220"/>
                  <a:gd name="connsiteY535" fmla="*/ 826442 h 896908"/>
                  <a:gd name="connsiteX536" fmla="*/ 10374 w 515220"/>
                  <a:gd name="connsiteY536" fmla="*/ 829610 h 896908"/>
                  <a:gd name="connsiteX537" fmla="*/ 15670 w 515220"/>
                  <a:gd name="connsiteY537" fmla="*/ 826878 h 896908"/>
                  <a:gd name="connsiteX538" fmla="*/ 17096 w 515220"/>
                  <a:gd name="connsiteY538" fmla="*/ 831230 h 896908"/>
                  <a:gd name="connsiteX539" fmla="*/ 13421 w 515220"/>
                  <a:gd name="connsiteY539" fmla="*/ 835245 h 896908"/>
                  <a:gd name="connsiteX540" fmla="*/ 8923 w 515220"/>
                  <a:gd name="connsiteY540" fmla="*/ 837517 h 896908"/>
                  <a:gd name="connsiteX541" fmla="*/ 4715 w 515220"/>
                  <a:gd name="connsiteY541" fmla="*/ 837542 h 896908"/>
                  <a:gd name="connsiteX542" fmla="*/ 5537 w 515220"/>
                  <a:gd name="connsiteY542" fmla="*/ 841653 h 896908"/>
                  <a:gd name="connsiteX543" fmla="*/ 10422 w 515220"/>
                  <a:gd name="connsiteY543" fmla="*/ 842692 h 896908"/>
                  <a:gd name="connsiteX544" fmla="*/ 7037 w 515220"/>
                  <a:gd name="connsiteY544" fmla="*/ 845619 h 896908"/>
                  <a:gd name="connsiteX545" fmla="*/ 8754 w 515220"/>
                  <a:gd name="connsiteY545" fmla="*/ 850793 h 896908"/>
                  <a:gd name="connsiteX546" fmla="*/ 9213 w 515220"/>
                  <a:gd name="connsiteY546" fmla="*/ 855461 h 896908"/>
                  <a:gd name="connsiteX547" fmla="*/ 7061 w 515220"/>
                  <a:gd name="connsiteY547" fmla="*/ 860345 h 896908"/>
                  <a:gd name="connsiteX548" fmla="*/ 6529 w 515220"/>
                  <a:gd name="connsiteY548" fmla="*/ 864940 h 896908"/>
                  <a:gd name="connsiteX549" fmla="*/ 2297 w 515220"/>
                  <a:gd name="connsiteY549" fmla="*/ 863537 h 896908"/>
                  <a:gd name="connsiteX550" fmla="*/ 3748 w 515220"/>
                  <a:gd name="connsiteY550" fmla="*/ 867503 h 896908"/>
                  <a:gd name="connsiteX551" fmla="*/ 8850 w 515220"/>
                  <a:gd name="connsiteY551" fmla="*/ 867261 h 896908"/>
                  <a:gd name="connsiteX552" fmla="*/ 10737 w 515220"/>
                  <a:gd name="connsiteY552" fmla="*/ 871445 h 896908"/>
                  <a:gd name="connsiteX553" fmla="*/ 5658 w 515220"/>
                  <a:gd name="connsiteY553" fmla="*/ 872485 h 896908"/>
                  <a:gd name="connsiteX554" fmla="*/ 0 w 515220"/>
                  <a:gd name="connsiteY554" fmla="*/ 870357 h 896908"/>
                  <a:gd name="connsiteX555" fmla="*/ 266 w 515220"/>
                  <a:gd name="connsiteY555" fmla="*/ 875024 h 896908"/>
                  <a:gd name="connsiteX556" fmla="*/ 3603 w 515220"/>
                  <a:gd name="connsiteY556" fmla="*/ 879449 h 896908"/>
                  <a:gd name="connsiteX557" fmla="*/ 9116 w 515220"/>
                  <a:gd name="connsiteY557" fmla="*/ 882158 h 896908"/>
                  <a:gd name="connsiteX558" fmla="*/ 8754 w 515220"/>
                  <a:gd name="connsiteY558" fmla="*/ 886752 h 896908"/>
                  <a:gd name="connsiteX559" fmla="*/ 3071 w 515220"/>
                  <a:gd name="connsiteY559" fmla="*/ 885229 h 896908"/>
                  <a:gd name="connsiteX560" fmla="*/ 725 w 515220"/>
                  <a:gd name="connsiteY560" fmla="*/ 889098 h 896908"/>
                  <a:gd name="connsiteX561" fmla="*/ 5707 w 515220"/>
                  <a:gd name="connsiteY561" fmla="*/ 891081 h 896908"/>
                  <a:gd name="connsiteX562" fmla="*/ 10132 w 515220"/>
                  <a:gd name="connsiteY562" fmla="*/ 892169 h 896908"/>
                  <a:gd name="connsiteX563" fmla="*/ 14581 w 515220"/>
                  <a:gd name="connsiteY563" fmla="*/ 892024 h 896908"/>
                  <a:gd name="connsiteX564" fmla="*/ 18402 w 515220"/>
                  <a:gd name="connsiteY564" fmla="*/ 894176 h 896908"/>
                  <a:gd name="connsiteX565" fmla="*/ 21764 w 515220"/>
                  <a:gd name="connsiteY565" fmla="*/ 896739 h 89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Lst>
                <a:rect l="l" t="t" r="r" b="b"/>
                <a:pathLst>
                  <a:path w="515220" h="896908">
                    <a:moveTo>
                      <a:pt x="22223" y="896908"/>
                    </a:moveTo>
                    <a:lnTo>
                      <a:pt x="25584" y="892652"/>
                    </a:lnTo>
                    <a:lnTo>
                      <a:pt x="28946" y="889194"/>
                    </a:lnTo>
                    <a:lnTo>
                      <a:pt x="29187" y="882012"/>
                    </a:lnTo>
                    <a:lnTo>
                      <a:pt x="26793" y="878289"/>
                    </a:lnTo>
                    <a:lnTo>
                      <a:pt x="23819" y="874927"/>
                    </a:lnTo>
                    <a:lnTo>
                      <a:pt x="24085" y="870453"/>
                    </a:lnTo>
                    <a:lnTo>
                      <a:pt x="26914" y="865520"/>
                    </a:lnTo>
                    <a:lnTo>
                      <a:pt x="30663" y="863223"/>
                    </a:lnTo>
                    <a:lnTo>
                      <a:pt x="34266" y="866318"/>
                    </a:lnTo>
                    <a:lnTo>
                      <a:pt x="38280" y="870671"/>
                    </a:lnTo>
                    <a:lnTo>
                      <a:pt x="41980" y="873234"/>
                    </a:lnTo>
                    <a:lnTo>
                      <a:pt x="46308" y="873428"/>
                    </a:lnTo>
                    <a:lnTo>
                      <a:pt x="51024" y="870720"/>
                    </a:lnTo>
                    <a:lnTo>
                      <a:pt x="55666" y="868156"/>
                    </a:lnTo>
                    <a:lnTo>
                      <a:pt x="59922" y="868156"/>
                    </a:lnTo>
                    <a:lnTo>
                      <a:pt x="64178" y="865883"/>
                    </a:lnTo>
                    <a:lnTo>
                      <a:pt x="67951" y="868205"/>
                    </a:lnTo>
                    <a:lnTo>
                      <a:pt x="66597" y="872485"/>
                    </a:lnTo>
                    <a:lnTo>
                      <a:pt x="65775" y="876596"/>
                    </a:lnTo>
                    <a:lnTo>
                      <a:pt x="68338" y="880900"/>
                    </a:lnTo>
                    <a:lnTo>
                      <a:pt x="75206" y="881021"/>
                    </a:lnTo>
                    <a:lnTo>
                      <a:pt x="79051" y="878167"/>
                    </a:lnTo>
                    <a:lnTo>
                      <a:pt x="81735" y="872727"/>
                    </a:lnTo>
                    <a:lnTo>
                      <a:pt x="82098" y="868011"/>
                    </a:lnTo>
                    <a:lnTo>
                      <a:pt x="77866" y="864771"/>
                    </a:lnTo>
                    <a:lnTo>
                      <a:pt x="74528" y="861264"/>
                    </a:lnTo>
                    <a:lnTo>
                      <a:pt x="76052" y="855654"/>
                    </a:lnTo>
                    <a:lnTo>
                      <a:pt x="77382" y="850866"/>
                    </a:lnTo>
                    <a:lnTo>
                      <a:pt x="81566" y="853913"/>
                    </a:lnTo>
                    <a:lnTo>
                      <a:pt x="84540" y="857879"/>
                    </a:lnTo>
                    <a:lnTo>
                      <a:pt x="91649" y="860684"/>
                    </a:lnTo>
                    <a:lnTo>
                      <a:pt x="96486" y="860297"/>
                    </a:lnTo>
                    <a:lnTo>
                      <a:pt x="100016" y="856960"/>
                    </a:lnTo>
                    <a:lnTo>
                      <a:pt x="104200" y="853502"/>
                    </a:lnTo>
                    <a:lnTo>
                      <a:pt x="109568" y="852631"/>
                    </a:lnTo>
                    <a:lnTo>
                      <a:pt x="116944" y="855436"/>
                    </a:lnTo>
                    <a:lnTo>
                      <a:pt x="120982" y="857903"/>
                    </a:lnTo>
                    <a:lnTo>
                      <a:pt x="124803" y="859862"/>
                    </a:lnTo>
                    <a:lnTo>
                      <a:pt x="128599" y="861699"/>
                    </a:lnTo>
                    <a:lnTo>
                      <a:pt x="132492" y="864214"/>
                    </a:lnTo>
                    <a:lnTo>
                      <a:pt x="136386" y="867769"/>
                    </a:lnTo>
                    <a:lnTo>
                      <a:pt x="143979" y="870163"/>
                    </a:lnTo>
                    <a:lnTo>
                      <a:pt x="149541" y="870889"/>
                    </a:lnTo>
                    <a:lnTo>
                      <a:pt x="153821" y="873162"/>
                    </a:lnTo>
                    <a:lnTo>
                      <a:pt x="156021" y="877079"/>
                    </a:lnTo>
                    <a:lnTo>
                      <a:pt x="157883" y="881335"/>
                    </a:lnTo>
                    <a:lnTo>
                      <a:pt x="163373" y="882424"/>
                    </a:lnTo>
                    <a:lnTo>
                      <a:pt x="166783" y="879957"/>
                    </a:lnTo>
                    <a:lnTo>
                      <a:pt x="169999" y="875193"/>
                    </a:lnTo>
                    <a:lnTo>
                      <a:pt x="171280" y="869220"/>
                    </a:lnTo>
                    <a:lnTo>
                      <a:pt x="171450" y="864505"/>
                    </a:lnTo>
                    <a:lnTo>
                      <a:pt x="171377" y="860007"/>
                    </a:lnTo>
                    <a:lnTo>
                      <a:pt x="173481" y="854904"/>
                    </a:lnTo>
                    <a:lnTo>
                      <a:pt x="177181" y="851156"/>
                    </a:lnTo>
                    <a:lnTo>
                      <a:pt x="182090" y="848932"/>
                    </a:lnTo>
                    <a:lnTo>
                      <a:pt x="189151" y="846513"/>
                    </a:lnTo>
                    <a:lnTo>
                      <a:pt x="193020" y="843611"/>
                    </a:lnTo>
                    <a:lnTo>
                      <a:pt x="195825" y="840057"/>
                    </a:lnTo>
                    <a:lnTo>
                      <a:pt x="198993" y="835123"/>
                    </a:lnTo>
                    <a:lnTo>
                      <a:pt x="202379" y="832464"/>
                    </a:lnTo>
                    <a:lnTo>
                      <a:pt x="206756" y="832391"/>
                    </a:lnTo>
                    <a:lnTo>
                      <a:pt x="210092" y="836816"/>
                    </a:lnTo>
                    <a:lnTo>
                      <a:pt x="212293" y="841749"/>
                    </a:lnTo>
                    <a:lnTo>
                      <a:pt x="215171" y="846175"/>
                    </a:lnTo>
                    <a:lnTo>
                      <a:pt x="218677" y="850141"/>
                    </a:lnTo>
                    <a:lnTo>
                      <a:pt x="222619" y="853163"/>
                    </a:lnTo>
                    <a:lnTo>
                      <a:pt x="227382" y="849705"/>
                    </a:lnTo>
                    <a:lnTo>
                      <a:pt x="231759" y="847722"/>
                    </a:lnTo>
                    <a:lnTo>
                      <a:pt x="235169" y="851567"/>
                    </a:lnTo>
                    <a:lnTo>
                      <a:pt x="233984" y="857443"/>
                    </a:lnTo>
                    <a:lnTo>
                      <a:pt x="235073" y="861990"/>
                    </a:lnTo>
                    <a:lnTo>
                      <a:pt x="241553" y="860224"/>
                    </a:lnTo>
                    <a:lnTo>
                      <a:pt x="244721" y="856621"/>
                    </a:lnTo>
                    <a:lnTo>
                      <a:pt x="244673" y="852462"/>
                    </a:lnTo>
                    <a:lnTo>
                      <a:pt x="244117" y="848037"/>
                    </a:lnTo>
                    <a:lnTo>
                      <a:pt x="246196" y="844023"/>
                    </a:lnTo>
                    <a:lnTo>
                      <a:pt x="250960" y="844603"/>
                    </a:lnTo>
                    <a:lnTo>
                      <a:pt x="255095" y="844119"/>
                    </a:lnTo>
                    <a:lnTo>
                      <a:pt x="257852" y="840685"/>
                    </a:lnTo>
                    <a:lnTo>
                      <a:pt x="255071" y="835607"/>
                    </a:lnTo>
                    <a:lnTo>
                      <a:pt x="254007" y="828207"/>
                    </a:lnTo>
                    <a:lnTo>
                      <a:pt x="253838" y="823516"/>
                    </a:lnTo>
                    <a:lnTo>
                      <a:pt x="254225" y="818752"/>
                    </a:lnTo>
                    <a:lnTo>
                      <a:pt x="258867" y="816673"/>
                    </a:lnTo>
                    <a:lnTo>
                      <a:pt x="264115" y="814617"/>
                    </a:lnTo>
                    <a:lnTo>
                      <a:pt x="267331" y="810168"/>
                    </a:lnTo>
                    <a:lnTo>
                      <a:pt x="265469" y="805936"/>
                    </a:lnTo>
                    <a:lnTo>
                      <a:pt x="261793" y="803881"/>
                    </a:lnTo>
                    <a:lnTo>
                      <a:pt x="261358" y="799334"/>
                    </a:lnTo>
                    <a:lnTo>
                      <a:pt x="266823" y="799431"/>
                    </a:lnTo>
                    <a:lnTo>
                      <a:pt x="271708" y="801873"/>
                    </a:lnTo>
                    <a:lnTo>
                      <a:pt x="273884" y="797932"/>
                    </a:lnTo>
                    <a:lnTo>
                      <a:pt x="278673" y="795731"/>
                    </a:lnTo>
                    <a:lnTo>
                      <a:pt x="283098" y="794691"/>
                    </a:lnTo>
                    <a:lnTo>
                      <a:pt x="281889" y="790024"/>
                    </a:lnTo>
                    <a:lnTo>
                      <a:pt x="275867" y="789299"/>
                    </a:lnTo>
                    <a:lnTo>
                      <a:pt x="274029" y="784607"/>
                    </a:lnTo>
                    <a:lnTo>
                      <a:pt x="278721" y="783302"/>
                    </a:lnTo>
                    <a:lnTo>
                      <a:pt x="285202" y="787219"/>
                    </a:lnTo>
                    <a:lnTo>
                      <a:pt x="289143" y="790194"/>
                    </a:lnTo>
                    <a:lnTo>
                      <a:pt x="291005" y="796191"/>
                    </a:lnTo>
                    <a:lnTo>
                      <a:pt x="290884" y="800906"/>
                    </a:lnTo>
                    <a:lnTo>
                      <a:pt x="291949" y="805525"/>
                    </a:lnTo>
                    <a:lnTo>
                      <a:pt x="294536" y="809975"/>
                    </a:lnTo>
                    <a:lnTo>
                      <a:pt x="298767" y="812997"/>
                    </a:lnTo>
                    <a:lnTo>
                      <a:pt x="302637" y="815125"/>
                    </a:lnTo>
                    <a:lnTo>
                      <a:pt x="306482" y="817108"/>
                    </a:lnTo>
                    <a:lnTo>
                      <a:pt x="311584" y="818245"/>
                    </a:lnTo>
                    <a:lnTo>
                      <a:pt x="317170" y="817035"/>
                    </a:lnTo>
                    <a:lnTo>
                      <a:pt x="324207" y="817519"/>
                    </a:lnTo>
                    <a:lnTo>
                      <a:pt x="327810" y="820445"/>
                    </a:lnTo>
                    <a:lnTo>
                      <a:pt x="330519" y="825088"/>
                    </a:lnTo>
                    <a:lnTo>
                      <a:pt x="333904" y="827724"/>
                    </a:lnTo>
                    <a:lnTo>
                      <a:pt x="334678" y="822936"/>
                    </a:lnTo>
                    <a:lnTo>
                      <a:pt x="339248" y="818051"/>
                    </a:lnTo>
                    <a:lnTo>
                      <a:pt x="344351" y="816576"/>
                    </a:lnTo>
                    <a:lnTo>
                      <a:pt x="349671" y="813940"/>
                    </a:lnTo>
                    <a:lnTo>
                      <a:pt x="351243" y="809805"/>
                    </a:lnTo>
                    <a:lnTo>
                      <a:pt x="351387" y="804026"/>
                    </a:lnTo>
                    <a:lnTo>
                      <a:pt x="351919" y="799238"/>
                    </a:lnTo>
                    <a:lnTo>
                      <a:pt x="352355" y="794474"/>
                    </a:lnTo>
                    <a:lnTo>
                      <a:pt x="351484" y="789855"/>
                    </a:lnTo>
                    <a:lnTo>
                      <a:pt x="350710" y="785236"/>
                    </a:lnTo>
                    <a:lnTo>
                      <a:pt x="350638" y="780521"/>
                    </a:lnTo>
                    <a:lnTo>
                      <a:pt x="352548" y="775612"/>
                    </a:lnTo>
                    <a:lnTo>
                      <a:pt x="355281" y="771694"/>
                    </a:lnTo>
                    <a:lnTo>
                      <a:pt x="358715" y="767366"/>
                    </a:lnTo>
                    <a:lnTo>
                      <a:pt x="360142" y="760643"/>
                    </a:lnTo>
                    <a:lnTo>
                      <a:pt x="361326" y="756581"/>
                    </a:lnTo>
                    <a:lnTo>
                      <a:pt x="365365" y="754670"/>
                    </a:lnTo>
                    <a:lnTo>
                      <a:pt x="369669" y="754912"/>
                    </a:lnTo>
                    <a:lnTo>
                      <a:pt x="372692" y="757814"/>
                    </a:lnTo>
                    <a:lnTo>
                      <a:pt x="377480" y="756436"/>
                    </a:lnTo>
                    <a:lnTo>
                      <a:pt x="382607" y="751817"/>
                    </a:lnTo>
                    <a:lnTo>
                      <a:pt x="385654" y="748891"/>
                    </a:lnTo>
                    <a:lnTo>
                      <a:pt x="388338" y="743909"/>
                    </a:lnTo>
                    <a:lnTo>
                      <a:pt x="390006" y="738541"/>
                    </a:lnTo>
                    <a:lnTo>
                      <a:pt x="390466" y="733777"/>
                    </a:lnTo>
                    <a:lnTo>
                      <a:pt x="390659" y="729037"/>
                    </a:lnTo>
                    <a:lnTo>
                      <a:pt x="391457" y="724225"/>
                    </a:lnTo>
                    <a:lnTo>
                      <a:pt x="393222" y="719316"/>
                    </a:lnTo>
                    <a:lnTo>
                      <a:pt x="397188" y="716148"/>
                    </a:lnTo>
                    <a:lnTo>
                      <a:pt x="402025" y="714649"/>
                    </a:lnTo>
                    <a:lnTo>
                      <a:pt x="407901" y="712376"/>
                    </a:lnTo>
                    <a:lnTo>
                      <a:pt x="411189" y="709257"/>
                    </a:lnTo>
                    <a:lnTo>
                      <a:pt x="413318" y="702945"/>
                    </a:lnTo>
                    <a:lnTo>
                      <a:pt x="417283" y="698858"/>
                    </a:lnTo>
                    <a:lnTo>
                      <a:pt x="420596" y="696053"/>
                    </a:lnTo>
                    <a:lnTo>
                      <a:pt x="422483" y="691338"/>
                    </a:lnTo>
                    <a:lnTo>
                      <a:pt x="421370" y="686308"/>
                    </a:lnTo>
                    <a:lnTo>
                      <a:pt x="419097" y="682656"/>
                    </a:lnTo>
                    <a:lnTo>
                      <a:pt x="416993" y="678957"/>
                    </a:lnTo>
                    <a:lnTo>
                      <a:pt x="416147" y="674338"/>
                    </a:lnTo>
                    <a:lnTo>
                      <a:pt x="416026" y="669622"/>
                    </a:lnTo>
                    <a:lnTo>
                      <a:pt x="414236" y="665100"/>
                    </a:lnTo>
                    <a:lnTo>
                      <a:pt x="412398" y="660603"/>
                    </a:lnTo>
                    <a:lnTo>
                      <a:pt x="413051" y="655815"/>
                    </a:lnTo>
                    <a:lnTo>
                      <a:pt x="415566" y="652453"/>
                    </a:lnTo>
                    <a:lnTo>
                      <a:pt x="422918" y="652308"/>
                    </a:lnTo>
                    <a:lnTo>
                      <a:pt x="428456" y="651413"/>
                    </a:lnTo>
                    <a:lnTo>
                      <a:pt x="433292" y="649600"/>
                    </a:lnTo>
                    <a:lnTo>
                      <a:pt x="439144" y="648100"/>
                    </a:lnTo>
                    <a:lnTo>
                      <a:pt x="444198" y="648874"/>
                    </a:lnTo>
                    <a:lnTo>
                      <a:pt x="447100" y="651969"/>
                    </a:lnTo>
                    <a:lnTo>
                      <a:pt x="449977" y="655669"/>
                    </a:lnTo>
                    <a:lnTo>
                      <a:pt x="453847" y="657870"/>
                    </a:lnTo>
                    <a:lnTo>
                      <a:pt x="459577" y="656854"/>
                    </a:lnTo>
                    <a:lnTo>
                      <a:pt x="463712" y="653977"/>
                    </a:lnTo>
                    <a:lnTo>
                      <a:pt x="468138" y="649575"/>
                    </a:lnTo>
                    <a:lnTo>
                      <a:pt x="471910" y="646069"/>
                    </a:lnTo>
                    <a:lnTo>
                      <a:pt x="476070" y="643167"/>
                    </a:lnTo>
                    <a:lnTo>
                      <a:pt x="480712" y="639734"/>
                    </a:lnTo>
                    <a:lnTo>
                      <a:pt x="485162" y="635647"/>
                    </a:lnTo>
                    <a:lnTo>
                      <a:pt x="489636" y="635671"/>
                    </a:lnTo>
                    <a:lnTo>
                      <a:pt x="496552" y="633059"/>
                    </a:lnTo>
                    <a:lnTo>
                      <a:pt x="500711" y="630762"/>
                    </a:lnTo>
                    <a:lnTo>
                      <a:pt x="505910" y="631004"/>
                    </a:lnTo>
                    <a:lnTo>
                      <a:pt x="510795" y="631318"/>
                    </a:lnTo>
                    <a:lnTo>
                      <a:pt x="513527" y="627763"/>
                    </a:lnTo>
                    <a:lnTo>
                      <a:pt x="510456" y="623991"/>
                    </a:lnTo>
                    <a:lnTo>
                      <a:pt x="509949" y="619542"/>
                    </a:lnTo>
                    <a:lnTo>
                      <a:pt x="513479" y="615962"/>
                    </a:lnTo>
                    <a:lnTo>
                      <a:pt x="515220" y="611030"/>
                    </a:lnTo>
                    <a:lnTo>
                      <a:pt x="512125" y="607402"/>
                    </a:lnTo>
                    <a:lnTo>
                      <a:pt x="507917" y="606918"/>
                    </a:lnTo>
                    <a:lnTo>
                      <a:pt x="502767" y="607233"/>
                    </a:lnTo>
                    <a:lnTo>
                      <a:pt x="499817" y="603775"/>
                    </a:lnTo>
                    <a:lnTo>
                      <a:pt x="502138" y="598406"/>
                    </a:lnTo>
                    <a:lnTo>
                      <a:pt x="504822" y="594852"/>
                    </a:lnTo>
                    <a:lnTo>
                      <a:pt x="504629" y="588685"/>
                    </a:lnTo>
                    <a:lnTo>
                      <a:pt x="502162" y="584333"/>
                    </a:lnTo>
                    <a:lnTo>
                      <a:pt x="498486" y="579956"/>
                    </a:lnTo>
                    <a:lnTo>
                      <a:pt x="494932" y="577417"/>
                    </a:lnTo>
                    <a:lnTo>
                      <a:pt x="493529" y="572822"/>
                    </a:lnTo>
                    <a:lnTo>
                      <a:pt x="498172" y="568735"/>
                    </a:lnTo>
                    <a:lnTo>
                      <a:pt x="502815" y="563657"/>
                    </a:lnTo>
                    <a:lnTo>
                      <a:pt x="505547" y="560247"/>
                    </a:lnTo>
                    <a:lnTo>
                      <a:pt x="504991" y="555604"/>
                    </a:lnTo>
                    <a:lnTo>
                      <a:pt x="504459" y="550937"/>
                    </a:lnTo>
                    <a:lnTo>
                      <a:pt x="501364" y="522983"/>
                    </a:lnTo>
                    <a:lnTo>
                      <a:pt x="500856" y="518316"/>
                    </a:lnTo>
                    <a:lnTo>
                      <a:pt x="500324" y="513673"/>
                    </a:lnTo>
                    <a:lnTo>
                      <a:pt x="499236" y="504363"/>
                    </a:lnTo>
                    <a:lnTo>
                      <a:pt x="498704" y="499696"/>
                    </a:lnTo>
                    <a:lnTo>
                      <a:pt x="498172" y="495053"/>
                    </a:lnTo>
                    <a:lnTo>
                      <a:pt x="495996" y="476409"/>
                    </a:lnTo>
                    <a:lnTo>
                      <a:pt x="495464" y="471766"/>
                    </a:lnTo>
                    <a:lnTo>
                      <a:pt x="494932" y="467099"/>
                    </a:lnTo>
                    <a:lnTo>
                      <a:pt x="494400" y="462456"/>
                    </a:lnTo>
                    <a:lnTo>
                      <a:pt x="493916" y="457789"/>
                    </a:lnTo>
                    <a:lnTo>
                      <a:pt x="492924" y="448478"/>
                    </a:lnTo>
                    <a:lnTo>
                      <a:pt x="492417" y="443811"/>
                    </a:lnTo>
                    <a:lnTo>
                      <a:pt x="491909" y="439144"/>
                    </a:lnTo>
                    <a:lnTo>
                      <a:pt x="491401" y="434501"/>
                    </a:lnTo>
                    <a:lnTo>
                      <a:pt x="490894" y="429834"/>
                    </a:lnTo>
                    <a:lnTo>
                      <a:pt x="490385" y="425167"/>
                    </a:lnTo>
                    <a:lnTo>
                      <a:pt x="489877" y="420500"/>
                    </a:lnTo>
                    <a:lnTo>
                      <a:pt x="489370" y="415857"/>
                    </a:lnTo>
                    <a:lnTo>
                      <a:pt x="488886" y="411383"/>
                    </a:lnTo>
                    <a:lnTo>
                      <a:pt x="487726" y="401880"/>
                    </a:lnTo>
                    <a:lnTo>
                      <a:pt x="487145" y="397237"/>
                    </a:lnTo>
                    <a:lnTo>
                      <a:pt x="486589" y="392594"/>
                    </a:lnTo>
                    <a:lnTo>
                      <a:pt x="486033" y="387927"/>
                    </a:lnTo>
                    <a:lnTo>
                      <a:pt x="484316" y="373974"/>
                    </a:lnTo>
                    <a:lnTo>
                      <a:pt x="483735" y="369331"/>
                    </a:lnTo>
                    <a:lnTo>
                      <a:pt x="483179" y="364688"/>
                    </a:lnTo>
                    <a:lnTo>
                      <a:pt x="482623" y="360021"/>
                    </a:lnTo>
                    <a:lnTo>
                      <a:pt x="482091" y="355378"/>
                    </a:lnTo>
                    <a:lnTo>
                      <a:pt x="481559" y="350711"/>
                    </a:lnTo>
                    <a:lnTo>
                      <a:pt x="481027" y="346068"/>
                    </a:lnTo>
                    <a:lnTo>
                      <a:pt x="480495" y="341401"/>
                    </a:lnTo>
                    <a:lnTo>
                      <a:pt x="479963" y="336758"/>
                    </a:lnTo>
                    <a:lnTo>
                      <a:pt x="479431" y="332091"/>
                    </a:lnTo>
                    <a:lnTo>
                      <a:pt x="478875" y="327448"/>
                    </a:lnTo>
                    <a:lnTo>
                      <a:pt x="478343" y="322781"/>
                    </a:lnTo>
                    <a:lnTo>
                      <a:pt x="477811" y="318138"/>
                    </a:lnTo>
                    <a:lnTo>
                      <a:pt x="477279" y="313471"/>
                    </a:lnTo>
                    <a:lnTo>
                      <a:pt x="476747" y="308828"/>
                    </a:lnTo>
                    <a:lnTo>
                      <a:pt x="476215" y="304161"/>
                    </a:lnTo>
                    <a:lnTo>
                      <a:pt x="475683" y="299518"/>
                    </a:lnTo>
                    <a:lnTo>
                      <a:pt x="475151" y="294851"/>
                    </a:lnTo>
                    <a:lnTo>
                      <a:pt x="474619" y="290208"/>
                    </a:lnTo>
                    <a:lnTo>
                      <a:pt x="474087" y="285565"/>
                    </a:lnTo>
                    <a:lnTo>
                      <a:pt x="473555" y="280898"/>
                    </a:lnTo>
                    <a:lnTo>
                      <a:pt x="473023" y="276255"/>
                    </a:lnTo>
                    <a:lnTo>
                      <a:pt x="472491" y="271588"/>
                    </a:lnTo>
                    <a:lnTo>
                      <a:pt x="471959" y="266945"/>
                    </a:lnTo>
                    <a:lnTo>
                      <a:pt x="470362" y="252992"/>
                    </a:lnTo>
                    <a:lnTo>
                      <a:pt x="469831" y="248325"/>
                    </a:lnTo>
                    <a:lnTo>
                      <a:pt x="469299" y="243682"/>
                    </a:lnTo>
                    <a:lnTo>
                      <a:pt x="468767" y="239014"/>
                    </a:lnTo>
                    <a:lnTo>
                      <a:pt x="467703" y="229704"/>
                    </a:lnTo>
                    <a:lnTo>
                      <a:pt x="467171" y="225062"/>
                    </a:lnTo>
                    <a:lnTo>
                      <a:pt x="466639" y="220419"/>
                    </a:lnTo>
                    <a:lnTo>
                      <a:pt x="466083" y="215751"/>
                    </a:lnTo>
                    <a:lnTo>
                      <a:pt x="465018" y="206441"/>
                    </a:lnTo>
                    <a:lnTo>
                      <a:pt x="464486" y="201799"/>
                    </a:lnTo>
                    <a:lnTo>
                      <a:pt x="463423" y="192488"/>
                    </a:lnTo>
                    <a:lnTo>
                      <a:pt x="462891" y="187845"/>
                    </a:lnTo>
                    <a:lnTo>
                      <a:pt x="462359" y="183202"/>
                    </a:lnTo>
                    <a:lnTo>
                      <a:pt x="461827" y="178535"/>
                    </a:lnTo>
                    <a:lnTo>
                      <a:pt x="461294" y="173892"/>
                    </a:lnTo>
                    <a:lnTo>
                      <a:pt x="460762" y="169225"/>
                    </a:lnTo>
                    <a:lnTo>
                      <a:pt x="460230" y="164582"/>
                    </a:lnTo>
                    <a:lnTo>
                      <a:pt x="459698" y="159939"/>
                    </a:lnTo>
                    <a:lnTo>
                      <a:pt x="458635" y="150629"/>
                    </a:lnTo>
                    <a:lnTo>
                      <a:pt x="458103" y="145986"/>
                    </a:lnTo>
                    <a:lnTo>
                      <a:pt x="457571" y="141319"/>
                    </a:lnTo>
                    <a:lnTo>
                      <a:pt x="457039" y="136676"/>
                    </a:lnTo>
                    <a:lnTo>
                      <a:pt x="456506" y="132033"/>
                    </a:lnTo>
                    <a:lnTo>
                      <a:pt x="455974" y="127366"/>
                    </a:lnTo>
                    <a:lnTo>
                      <a:pt x="455442" y="122723"/>
                    </a:lnTo>
                    <a:lnTo>
                      <a:pt x="454910" y="118080"/>
                    </a:lnTo>
                    <a:lnTo>
                      <a:pt x="454379" y="113413"/>
                    </a:lnTo>
                    <a:lnTo>
                      <a:pt x="453847" y="108770"/>
                    </a:lnTo>
                    <a:lnTo>
                      <a:pt x="453315" y="104128"/>
                    </a:lnTo>
                    <a:lnTo>
                      <a:pt x="452759" y="99485"/>
                    </a:lnTo>
                    <a:lnTo>
                      <a:pt x="452226" y="94817"/>
                    </a:lnTo>
                    <a:lnTo>
                      <a:pt x="451694" y="90175"/>
                    </a:lnTo>
                    <a:lnTo>
                      <a:pt x="450098" y="76222"/>
                    </a:lnTo>
                    <a:lnTo>
                      <a:pt x="449566" y="71579"/>
                    </a:lnTo>
                    <a:lnTo>
                      <a:pt x="449034" y="66936"/>
                    </a:lnTo>
                    <a:lnTo>
                      <a:pt x="448502" y="62269"/>
                    </a:lnTo>
                    <a:lnTo>
                      <a:pt x="447971" y="57625"/>
                    </a:lnTo>
                    <a:lnTo>
                      <a:pt x="447438" y="52983"/>
                    </a:lnTo>
                    <a:lnTo>
                      <a:pt x="446882" y="48340"/>
                    </a:lnTo>
                    <a:lnTo>
                      <a:pt x="446350" y="43673"/>
                    </a:lnTo>
                    <a:lnTo>
                      <a:pt x="445818" y="39030"/>
                    </a:lnTo>
                    <a:lnTo>
                      <a:pt x="444730" y="29744"/>
                    </a:lnTo>
                    <a:lnTo>
                      <a:pt x="444174" y="25101"/>
                    </a:lnTo>
                    <a:lnTo>
                      <a:pt x="443642" y="20434"/>
                    </a:lnTo>
                    <a:lnTo>
                      <a:pt x="443110" y="15791"/>
                    </a:lnTo>
                    <a:lnTo>
                      <a:pt x="442553" y="11148"/>
                    </a:lnTo>
                    <a:lnTo>
                      <a:pt x="442021" y="6505"/>
                    </a:lnTo>
                    <a:lnTo>
                      <a:pt x="441465" y="1862"/>
                    </a:lnTo>
                    <a:lnTo>
                      <a:pt x="436266" y="0"/>
                    </a:lnTo>
                    <a:lnTo>
                      <a:pt x="429423" y="846"/>
                    </a:lnTo>
                    <a:lnTo>
                      <a:pt x="422603" y="1669"/>
                    </a:lnTo>
                    <a:lnTo>
                      <a:pt x="415784" y="2515"/>
                    </a:lnTo>
                    <a:lnTo>
                      <a:pt x="408941" y="3337"/>
                    </a:lnTo>
                    <a:lnTo>
                      <a:pt x="402121" y="4183"/>
                    </a:lnTo>
                    <a:lnTo>
                      <a:pt x="395302" y="5030"/>
                    </a:lnTo>
                    <a:lnTo>
                      <a:pt x="388990" y="5731"/>
                    </a:lnTo>
                    <a:lnTo>
                      <a:pt x="381615" y="6577"/>
                    </a:lnTo>
                    <a:lnTo>
                      <a:pt x="367952" y="8077"/>
                    </a:lnTo>
                    <a:lnTo>
                      <a:pt x="362801" y="8657"/>
                    </a:lnTo>
                    <a:lnTo>
                      <a:pt x="357699" y="9238"/>
                    </a:lnTo>
                    <a:lnTo>
                      <a:pt x="350855" y="9987"/>
                    </a:lnTo>
                    <a:lnTo>
                      <a:pt x="344012" y="10761"/>
                    </a:lnTo>
                    <a:lnTo>
                      <a:pt x="337193" y="11511"/>
                    </a:lnTo>
                    <a:lnTo>
                      <a:pt x="313252" y="14195"/>
                    </a:lnTo>
                    <a:lnTo>
                      <a:pt x="308223" y="14751"/>
                    </a:lnTo>
                    <a:lnTo>
                      <a:pt x="302999" y="15355"/>
                    </a:lnTo>
                    <a:lnTo>
                      <a:pt x="289337" y="16879"/>
                    </a:lnTo>
                    <a:lnTo>
                      <a:pt x="284258" y="17435"/>
                    </a:lnTo>
                    <a:lnTo>
                      <a:pt x="279059" y="17992"/>
                    </a:lnTo>
                    <a:lnTo>
                      <a:pt x="272240" y="18741"/>
                    </a:lnTo>
                    <a:lnTo>
                      <a:pt x="265397" y="19467"/>
                    </a:lnTo>
                    <a:lnTo>
                      <a:pt x="258553" y="20192"/>
                    </a:lnTo>
                    <a:lnTo>
                      <a:pt x="251710" y="20917"/>
                    </a:lnTo>
                    <a:lnTo>
                      <a:pt x="245543" y="21595"/>
                    </a:lnTo>
                    <a:lnTo>
                      <a:pt x="238023" y="22393"/>
                    </a:lnTo>
                    <a:lnTo>
                      <a:pt x="231856" y="23045"/>
                    </a:lnTo>
                    <a:lnTo>
                      <a:pt x="226222" y="23626"/>
                    </a:lnTo>
                    <a:lnTo>
                      <a:pt x="220926" y="24206"/>
                    </a:lnTo>
                    <a:lnTo>
                      <a:pt x="210649" y="25270"/>
                    </a:lnTo>
                    <a:lnTo>
                      <a:pt x="203805" y="25996"/>
                    </a:lnTo>
                    <a:lnTo>
                      <a:pt x="196986" y="26721"/>
                    </a:lnTo>
                    <a:lnTo>
                      <a:pt x="190142" y="27422"/>
                    </a:lnTo>
                    <a:lnTo>
                      <a:pt x="183299" y="28148"/>
                    </a:lnTo>
                    <a:lnTo>
                      <a:pt x="176456" y="28873"/>
                    </a:lnTo>
                    <a:lnTo>
                      <a:pt x="169612" y="29599"/>
                    </a:lnTo>
                    <a:lnTo>
                      <a:pt x="162744" y="30203"/>
                    </a:lnTo>
                    <a:lnTo>
                      <a:pt x="155901" y="30808"/>
                    </a:lnTo>
                    <a:lnTo>
                      <a:pt x="149057" y="31412"/>
                    </a:lnTo>
                    <a:lnTo>
                      <a:pt x="142189" y="32017"/>
                    </a:lnTo>
                    <a:lnTo>
                      <a:pt x="135346" y="32621"/>
                    </a:lnTo>
                    <a:lnTo>
                      <a:pt x="128503" y="33226"/>
                    </a:lnTo>
                    <a:lnTo>
                      <a:pt x="124585" y="34749"/>
                    </a:lnTo>
                    <a:lnTo>
                      <a:pt x="120958" y="37458"/>
                    </a:lnTo>
                    <a:lnTo>
                      <a:pt x="117451" y="39852"/>
                    </a:lnTo>
                    <a:lnTo>
                      <a:pt x="113945" y="42222"/>
                    </a:lnTo>
                    <a:lnTo>
                      <a:pt x="110995" y="45293"/>
                    </a:lnTo>
                    <a:lnTo>
                      <a:pt x="107392" y="47397"/>
                    </a:lnTo>
                    <a:lnTo>
                      <a:pt x="103886" y="49670"/>
                    </a:lnTo>
                    <a:lnTo>
                      <a:pt x="100379" y="51943"/>
                    </a:lnTo>
                    <a:lnTo>
                      <a:pt x="96848" y="54143"/>
                    </a:lnTo>
                    <a:lnTo>
                      <a:pt x="93221" y="56223"/>
                    </a:lnTo>
                    <a:lnTo>
                      <a:pt x="89594" y="58327"/>
                    </a:lnTo>
                    <a:lnTo>
                      <a:pt x="85918" y="60286"/>
                    </a:lnTo>
                    <a:lnTo>
                      <a:pt x="81735" y="61761"/>
                    </a:lnTo>
                    <a:lnTo>
                      <a:pt x="77382" y="63115"/>
                    </a:lnTo>
                    <a:lnTo>
                      <a:pt x="73875" y="65751"/>
                    </a:lnTo>
                    <a:lnTo>
                      <a:pt x="69861" y="67105"/>
                    </a:lnTo>
                    <a:lnTo>
                      <a:pt x="65823" y="68217"/>
                    </a:lnTo>
                    <a:lnTo>
                      <a:pt x="61784" y="69136"/>
                    </a:lnTo>
                    <a:lnTo>
                      <a:pt x="57408" y="69499"/>
                    </a:lnTo>
                    <a:lnTo>
                      <a:pt x="53224" y="69813"/>
                    </a:lnTo>
                    <a:lnTo>
                      <a:pt x="49016" y="69112"/>
                    </a:lnTo>
                    <a:lnTo>
                      <a:pt x="44809" y="68701"/>
                    </a:lnTo>
                    <a:lnTo>
                      <a:pt x="40311" y="67516"/>
                    </a:lnTo>
                    <a:lnTo>
                      <a:pt x="36152" y="66936"/>
                    </a:lnTo>
                    <a:lnTo>
                      <a:pt x="33443" y="63623"/>
                    </a:lnTo>
                    <a:lnTo>
                      <a:pt x="37288" y="60914"/>
                    </a:lnTo>
                    <a:lnTo>
                      <a:pt x="35910" y="56997"/>
                    </a:lnTo>
                    <a:lnTo>
                      <a:pt x="32984" y="60310"/>
                    </a:lnTo>
                    <a:lnTo>
                      <a:pt x="28825" y="59996"/>
                    </a:lnTo>
                    <a:lnTo>
                      <a:pt x="24714" y="58811"/>
                    </a:lnTo>
                    <a:lnTo>
                      <a:pt x="21111" y="56683"/>
                    </a:lnTo>
                    <a:lnTo>
                      <a:pt x="20772" y="69064"/>
                    </a:lnTo>
                    <a:lnTo>
                      <a:pt x="21207" y="73707"/>
                    </a:lnTo>
                    <a:lnTo>
                      <a:pt x="22465" y="87684"/>
                    </a:lnTo>
                    <a:lnTo>
                      <a:pt x="22755" y="92375"/>
                    </a:lnTo>
                    <a:lnTo>
                      <a:pt x="23093" y="97042"/>
                    </a:lnTo>
                    <a:lnTo>
                      <a:pt x="23505" y="101685"/>
                    </a:lnTo>
                    <a:lnTo>
                      <a:pt x="23916" y="106352"/>
                    </a:lnTo>
                    <a:lnTo>
                      <a:pt x="24327" y="111019"/>
                    </a:lnTo>
                    <a:lnTo>
                      <a:pt x="24762" y="115686"/>
                    </a:lnTo>
                    <a:lnTo>
                      <a:pt x="25173" y="120329"/>
                    </a:lnTo>
                    <a:lnTo>
                      <a:pt x="25584" y="124997"/>
                    </a:lnTo>
                    <a:lnTo>
                      <a:pt x="25996" y="129664"/>
                    </a:lnTo>
                    <a:lnTo>
                      <a:pt x="26817" y="138998"/>
                    </a:lnTo>
                    <a:lnTo>
                      <a:pt x="27228" y="143641"/>
                    </a:lnTo>
                    <a:lnTo>
                      <a:pt x="27616" y="148308"/>
                    </a:lnTo>
                    <a:lnTo>
                      <a:pt x="28026" y="152975"/>
                    </a:lnTo>
                    <a:lnTo>
                      <a:pt x="28437" y="157642"/>
                    </a:lnTo>
                    <a:lnTo>
                      <a:pt x="28849" y="162309"/>
                    </a:lnTo>
                    <a:lnTo>
                      <a:pt x="29260" y="166952"/>
                    </a:lnTo>
                    <a:lnTo>
                      <a:pt x="29671" y="171619"/>
                    </a:lnTo>
                    <a:lnTo>
                      <a:pt x="30082" y="176286"/>
                    </a:lnTo>
                    <a:lnTo>
                      <a:pt x="30493" y="180953"/>
                    </a:lnTo>
                    <a:lnTo>
                      <a:pt x="30904" y="185621"/>
                    </a:lnTo>
                    <a:lnTo>
                      <a:pt x="31316" y="190288"/>
                    </a:lnTo>
                    <a:lnTo>
                      <a:pt x="32137" y="199598"/>
                    </a:lnTo>
                    <a:lnTo>
                      <a:pt x="32549" y="204265"/>
                    </a:lnTo>
                    <a:lnTo>
                      <a:pt x="32960" y="208932"/>
                    </a:lnTo>
                    <a:lnTo>
                      <a:pt x="33371" y="213599"/>
                    </a:lnTo>
                    <a:lnTo>
                      <a:pt x="33782" y="218266"/>
                    </a:lnTo>
                    <a:lnTo>
                      <a:pt x="34193" y="222764"/>
                    </a:lnTo>
                    <a:lnTo>
                      <a:pt x="34580" y="227600"/>
                    </a:lnTo>
                    <a:lnTo>
                      <a:pt x="34967" y="232268"/>
                    </a:lnTo>
                    <a:lnTo>
                      <a:pt x="35378" y="236935"/>
                    </a:lnTo>
                    <a:lnTo>
                      <a:pt x="35765" y="241578"/>
                    </a:lnTo>
                    <a:lnTo>
                      <a:pt x="36152" y="246245"/>
                    </a:lnTo>
                    <a:lnTo>
                      <a:pt x="36925" y="255579"/>
                    </a:lnTo>
                    <a:lnTo>
                      <a:pt x="37337" y="260246"/>
                    </a:lnTo>
                    <a:lnTo>
                      <a:pt x="37723" y="264913"/>
                    </a:lnTo>
                    <a:lnTo>
                      <a:pt x="38110" y="269580"/>
                    </a:lnTo>
                    <a:lnTo>
                      <a:pt x="38497" y="274248"/>
                    </a:lnTo>
                    <a:lnTo>
                      <a:pt x="38884" y="278915"/>
                    </a:lnTo>
                    <a:lnTo>
                      <a:pt x="39296" y="283582"/>
                    </a:lnTo>
                    <a:lnTo>
                      <a:pt x="39682" y="288249"/>
                    </a:lnTo>
                    <a:lnTo>
                      <a:pt x="40069" y="292916"/>
                    </a:lnTo>
                    <a:lnTo>
                      <a:pt x="40456" y="297583"/>
                    </a:lnTo>
                    <a:lnTo>
                      <a:pt x="40843" y="302250"/>
                    </a:lnTo>
                    <a:lnTo>
                      <a:pt x="41254" y="306917"/>
                    </a:lnTo>
                    <a:lnTo>
                      <a:pt x="41641" y="311584"/>
                    </a:lnTo>
                    <a:lnTo>
                      <a:pt x="42028" y="316252"/>
                    </a:lnTo>
                    <a:lnTo>
                      <a:pt x="42415" y="320919"/>
                    </a:lnTo>
                    <a:lnTo>
                      <a:pt x="42826" y="325586"/>
                    </a:lnTo>
                    <a:lnTo>
                      <a:pt x="43600" y="334944"/>
                    </a:lnTo>
                    <a:lnTo>
                      <a:pt x="43987" y="339611"/>
                    </a:lnTo>
                    <a:lnTo>
                      <a:pt x="45558" y="358280"/>
                    </a:lnTo>
                    <a:lnTo>
                      <a:pt x="45969" y="362947"/>
                    </a:lnTo>
                    <a:lnTo>
                      <a:pt x="47541" y="381615"/>
                    </a:lnTo>
                    <a:lnTo>
                      <a:pt x="47928" y="386282"/>
                    </a:lnTo>
                    <a:lnTo>
                      <a:pt x="48315" y="390950"/>
                    </a:lnTo>
                    <a:lnTo>
                      <a:pt x="48726" y="395617"/>
                    </a:lnTo>
                    <a:lnTo>
                      <a:pt x="49113" y="400284"/>
                    </a:lnTo>
                    <a:lnTo>
                      <a:pt x="49500" y="404951"/>
                    </a:lnTo>
                    <a:lnTo>
                      <a:pt x="49887" y="409618"/>
                    </a:lnTo>
                    <a:lnTo>
                      <a:pt x="50298" y="414309"/>
                    </a:lnTo>
                    <a:lnTo>
                      <a:pt x="51072" y="423644"/>
                    </a:lnTo>
                    <a:lnTo>
                      <a:pt x="51459" y="428311"/>
                    </a:lnTo>
                    <a:lnTo>
                      <a:pt x="51870" y="432978"/>
                    </a:lnTo>
                    <a:lnTo>
                      <a:pt x="52257" y="437645"/>
                    </a:lnTo>
                    <a:lnTo>
                      <a:pt x="52644" y="442312"/>
                    </a:lnTo>
                    <a:lnTo>
                      <a:pt x="53031" y="446979"/>
                    </a:lnTo>
                    <a:lnTo>
                      <a:pt x="53442" y="451646"/>
                    </a:lnTo>
                    <a:lnTo>
                      <a:pt x="53828" y="456314"/>
                    </a:lnTo>
                    <a:lnTo>
                      <a:pt x="54216" y="461005"/>
                    </a:lnTo>
                    <a:lnTo>
                      <a:pt x="54602" y="465672"/>
                    </a:lnTo>
                    <a:lnTo>
                      <a:pt x="55014" y="470339"/>
                    </a:lnTo>
                    <a:lnTo>
                      <a:pt x="56175" y="484340"/>
                    </a:lnTo>
                    <a:lnTo>
                      <a:pt x="56586" y="489007"/>
                    </a:lnTo>
                    <a:lnTo>
                      <a:pt x="56972" y="493675"/>
                    </a:lnTo>
                    <a:lnTo>
                      <a:pt x="57360" y="498366"/>
                    </a:lnTo>
                    <a:lnTo>
                      <a:pt x="57746" y="503033"/>
                    </a:lnTo>
                    <a:lnTo>
                      <a:pt x="58157" y="507700"/>
                    </a:lnTo>
                    <a:lnTo>
                      <a:pt x="58544" y="512367"/>
                    </a:lnTo>
                    <a:lnTo>
                      <a:pt x="59318" y="521701"/>
                    </a:lnTo>
                    <a:lnTo>
                      <a:pt x="59729" y="526369"/>
                    </a:lnTo>
                    <a:lnTo>
                      <a:pt x="60116" y="531060"/>
                    </a:lnTo>
                    <a:lnTo>
                      <a:pt x="60503" y="535727"/>
                    </a:lnTo>
                    <a:lnTo>
                      <a:pt x="61301" y="545061"/>
                    </a:lnTo>
                    <a:lnTo>
                      <a:pt x="61688" y="549728"/>
                    </a:lnTo>
                    <a:lnTo>
                      <a:pt x="62075" y="554395"/>
                    </a:lnTo>
                    <a:lnTo>
                      <a:pt x="58858" y="557902"/>
                    </a:lnTo>
                    <a:lnTo>
                      <a:pt x="54385" y="559425"/>
                    </a:lnTo>
                    <a:lnTo>
                      <a:pt x="51846" y="564721"/>
                    </a:lnTo>
                    <a:lnTo>
                      <a:pt x="51677" y="569316"/>
                    </a:lnTo>
                    <a:lnTo>
                      <a:pt x="52958" y="573451"/>
                    </a:lnTo>
                    <a:lnTo>
                      <a:pt x="54143" y="578263"/>
                    </a:lnTo>
                    <a:lnTo>
                      <a:pt x="57988" y="582374"/>
                    </a:lnTo>
                    <a:lnTo>
                      <a:pt x="56851" y="587380"/>
                    </a:lnTo>
                    <a:lnTo>
                      <a:pt x="54481" y="590958"/>
                    </a:lnTo>
                    <a:lnTo>
                      <a:pt x="51628" y="594755"/>
                    </a:lnTo>
                    <a:lnTo>
                      <a:pt x="48509" y="597584"/>
                    </a:lnTo>
                    <a:lnTo>
                      <a:pt x="46792" y="602808"/>
                    </a:lnTo>
                    <a:lnTo>
                      <a:pt x="50395" y="605298"/>
                    </a:lnTo>
                    <a:lnTo>
                      <a:pt x="53949" y="609095"/>
                    </a:lnTo>
                    <a:lnTo>
                      <a:pt x="55570" y="613230"/>
                    </a:lnTo>
                    <a:lnTo>
                      <a:pt x="59366" y="615818"/>
                    </a:lnTo>
                    <a:lnTo>
                      <a:pt x="61204" y="620364"/>
                    </a:lnTo>
                    <a:lnTo>
                      <a:pt x="62631" y="624934"/>
                    </a:lnTo>
                    <a:lnTo>
                      <a:pt x="62172" y="629698"/>
                    </a:lnTo>
                    <a:lnTo>
                      <a:pt x="64420" y="633736"/>
                    </a:lnTo>
                    <a:lnTo>
                      <a:pt x="70587" y="636009"/>
                    </a:lnTo>
                    <a:lnTo>
                      <a:pt x="73416" y="639927"/>
                    </a:lnTo>
                    <a:lnTo>
                      <a:pt x="73054" y="644522"/>
                    </a:lnTo>
                    <a:lnTo>
                      <a:pt x="72183" y="648826"/>
                    </a:lnTo>
                    <a:lnTo>
                      <a:pt x="68991" y="651969"/>
                    </a:lnTo>
                    <a:lnTo>
                      <a:pt x="70393" y="656008"/>
                    </a:lnTo>
                    <a:lnTo>
                      <a:pt x="68072" y="659950"/>
                    </a:lnTo>
                    <a:lnTo>
                      <a:pt x="71869" y="661787"/>
                    </a:lnTo>
                    <a:lnTo>
                      <a:pt x="73827" y="666309"/>
                    </a:lnTo>
                    <a:lnTo>
                      <a:pt x="75012" y="670904"/>
                    </a:lnTo>
                    <a:lnTo>
                      <a:pt x="78325" y="675329"/>
                    </a:lnTo>
                    <a:lnTo>
                      <a:pt x="76753" y="679392"/>
                    </a:lnTo>
                    <a:lnTo>
                      <a:pt x="78495" y="683745"/>
                    </a:lnTo>
                    <a:lnTo>
                      <a:pt x="77237" y="689548"/>
                    </a:lnTo>
                    <a:lnTo>
                      <a:pt x="76850" y="694288"/>
                    </a:lnTo>
                    <a:lnTo>
                      <a:pt x="73924" y="698205"/>
                    </a:lnTo>
                    <a:lnTo>
                      <a:pt x="66984" y="701252"/>
                    </a:lnTo>
                    <a:lnTo>
                      <a:pt x="64324" y="704807"/>
                    </a:lnTo>
                    <a:lnTo>
                      <a:pt x="61349" y="708652"/>
                    </a:lnTo>
                    <a:lnTo>
                      <a:pt x="61131" y="714504"/>
                    </a:lnTo>
                    <a:lnTo>
                      <a:pt x="63550" y="718712"/>
                    </a:lnTo>
                    <a:lnTo>
                      <a:pt x="58858" y="718542"/>
                    </a:lnTo>
                    <a:lnTo>
                      <a:pt x="58133" y="722895"/>
                    </a:lnTo>
                    <a:lnTo>
                      <a:pt x="55304" y="728384"/>
                    </a:lnTo>
                    <a:lnTo>
                      <a:pt x="57360" y="733414"/>
                    </a:lnTo>
                    <a:lnTo>
                      <a:pt x="59390" y="737695"/>
                    </a:lnTo>
                    <a:lnTo>
                      <a:pt x="55159" y="738081"/>
                    </a:lnTo>
                    <a:lnTo>
                      <a:pt x="52499" y="741805"/>
                    </a:lnTo>
                    <a:lnTo>
                      <a:pt x="47856" y="743740"/>
                    </a:lnTo>
                    <a:lnTo>
                      <a:pt x="42995" y="747972"/>
                    </a:lnTo>
                    <a:lnTo>
                      <a:pt x="47058" y="750414"/>
                    </a:lnTo>
                    <a:lnTo>
                      <a:pt x="45220" y="754525"/>
                    </a:lnTo>
                    <a:lnTo>
                      <a:pt x="44784" y="760716"/>
                    </a:lnTo>
                    <a:lnTo>
                      <a:pt x="41109" y="766084"/>
                    </a:lnTo>
                    <a:lnTo>
                      <a:pt x="36877" y="770147"/>
                    </a:lnTo>
                    <a:lnTo>
                      <a:pt x="34072" y="773339"/>
                    </a:lnTo>
                    <a:lnTo>
                      <a:pt x="33202" y="778127"/>
                    </a:lnTo>
                    <a:lnTo>
                      <a:pt x="32742" y="782866"/>
                    </a:lnTo>
                    <a:lnTo>
                      <a:pt x="31557" y="787606"/>
                    </a:lnTo>
                    <a:lnTo>
                      <a:pt x="27446" y="786881"/>
                    </a:lnTo>
                    <a:lnTo>
                      <a:pt x="27543" y="781294"/>
                    </a:lnTo>
                    <a:lnTo>
                      <a:pt x="24810" y="785164"/>
                    </a:lnTo>
                    <a:lnTo>
                      <a:pt x="21087" y="790290"/>
                    </a:lnTo>
                    <a:lnTo>
                      <a:pt x="20434" y="785357"/>
                    </a:lnTo>
                    <a:lnTo>
                      <a:pt x="15742" y="786760"/>
                    </a:lnTo>
                    <a:lnTo>
                      <a:pt x="15283" y="792152"/>
                    </a:lnTo>
                    <a:lnTo>
                      <a:pt x="13106" y="796457"/>
                    </a:lnTo>
                    <a:lnTo>
                      <a:pt x="9914" y="793700"/>
                    </a:lnTo>
                    <a:lnTo>
                      <a:pt x="9068" y="798657"/>
                    </a:lnTo>
                    <a:lnTo>
                      <a:pt x="10084" y="803615"/>
                    </a:lnTo>
                    <a:lnTo>
                      <a:pt x="12985" y="807580"/>
                    </a:lnTo>
                    <a:lnTo>
                      <a:pt x="17556" y="810942"/>
                    </a:lnTo>
                    <a:lnTo>
                      <a:pt x="22271" y="811063"/>
                    </a:lnTo>
                    <a:lnTo>
                      <a:pt x="20458" y="815149"/>
                    </a:lnTo>
                    <a:lnTo>
                      <a:pt x="18015" y="819429"/>
                    </a:lnTo>
                    <a:lnTo>
                      <a:pt x="14098" y="820832"/>
                    </a:lnTo>
                    <a:lnTo>
                      <a:pt x="11462" y="824822"/>
                    </a:lnTo>
                    <a:lnTo>
                      <a:pt x="7520" y="826442"/>
                    </a:lnTo>
                    <a:lnTo>
                      <a:pt x="10374" y="829610"/>
                    </a:lnTo>
                    <a:lnTo>
                      <a:pt x="15670" y="826878"/>
                    </a:lnTo>
                    <a:lnTo>
                      <a:pt x="17096" y="831230"/>
                    </a:lnTo>
                    <a:lnTo>
                      <a:pt x="13421" y="835245"/>
                    </a:lnTo>
                    <a:lnTo>
                      <a:pt x="8923" y="837517"/>
                    </a:lnTo>
                    <a:lnTo>
                      <a:pt x="4715" y="837542"/>
                    </a:lnTo>
                    <a:lnTo>
                      <a:pt x="5537" y="841653"/>
                    </a:lnTo>
                    <a:lnTo>
                      <a:pt x="10422" y="842692"/>
                    </a:lnTo>
                    <a:lnTo>
                      <a:pt x="7037" y="845619"/>
                    </a:lnTo>
                    <a:lnTo>
                      <a:pt x="8754" y="850793"/>
                    </a:lnTo>
                    <a:lnTo>
                      <a:pt x="9213" y="855461"/>
                    </a:lnTo>
                    <a:lnTo>
                      <a:pt x="7061" y="860345"/>
                    </a:lnTo>
                    <a:lnTo>
                      <a:pt x="6529" y="864940"/>
                    </a:lnTo>
                    <a:lnTo>
                      <a:pt x="2297" y="863537"/>
                    </a:lnTo>
                    <a:lnTo>
                      <a:pt x="3748" y="867503"/>
                    </a:lnTo>
                    <a:lnTo>
                      <a:pt x="8850" y="867261"/>
                    </a:lnTo>
                    <a:lnTo>
                      <a:pt x="10737" y="871445"/>
                    </a:lnTo>
                    <a:lnTo>
                      <a:pt x="5658" y="872485"/>
                    </a:lnTo>
                    <a:lnTo>
                      <a:pt x="0" y="870357"/>
                    </a:lnTo>
                    <a:lnTo>
                      <a:pt x="266" y="875024"/>
                    </a:lnTo>
                    <a:lnTo>
                      <a:pt x="3603" y="879449"/>
                    </a:lnTo>
                    <a:lnTo>
                      <a:pt x="9116" y="882158"/>
                    </a:lnTo>
                    <a:lnTo>
                      <a:pt x="8754" y="886752"/>
                    </a:lnTo>
                    <a:lnTo>
                      <a:pt x="3071" y="885229"/>
                    </a:lnTo>
                    <a:lnTo>
                      <a:pt x="725" y="889098"/>
                    </a:lnTo>
                    <a:lnTo>
                      <a:pt x="5707" y="891081"/>
                    </a:lnTo>
                    <a:lnTo>
                      <a:pt x="10132" y="892169"/>
                    </a:lnTo>
                    <a:lnTo>
                      <a:pt x="14581" y="892024"/>
                    </a:lnTo>
                    <a:lnTo>
                      <a:pt x="18402" y="894176"/>
                    </a:lnTo>
                    <a:lnTo>
                      <a:pt x="21764" y="896739"/>
                    </a:lnTo>
                    <a:close/>
                  </a:path>
                </a:pathLst>
              </a:custGeom>
              <a:solidFill>
                <a:srgbClr val="4D6F8B"/>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04C89E0A-AA5E-0F46-32B7-8B121FC92CF4}"/>
                  </a:ext>
                </a:extLst>
              </p:cNvPr>
              <p:cNvSpPr/>
              <p:nvPr/>
            </p:nvSpPr>
            <p:spPr>
              <a:xfrm>
                <a:off x="3217431" y="742402"/>
                <a:ext cx="997043" cy="1615665"/>
              </a:xfrm>
              <a:custGeom>
                <a:avLst/>
                <a:gdLst>
                  <a:gd name="connsiteX0" fmla="*/ 452807 w 997043"/>
                  <a:gd name="connsiteY0" fmla="*/ 1537133 h 1615665"/>
                  <a:gd name="connsiteX1" fmla="*/ 459019 w 997043"/>
                  <a:gd name="connsiteY1" fmla="*/ 1537844 h 1615665"/>
                  <a:gd name="connsiteX2" fmla="*/ 465771 w 997043"/>
                  <a:gd name="connsiteY2" fmla="*/ 1539026 h 1615665"/>
                  <a:gd name="connsiteX3" fmla="*/ 472527 w 997043"/>
                  <a:gd name="connsiteY3" fmla="*/ 1540204 h 1615665"/>
                  <a:gd name="connsiteX4" fmla="*/ 479281 w 997043"/>
                  <a:gd name="connsiteY4" fmla="*/ 1541377 h 1615665"/>
                  <a:gd name="connsiteX5" fmla="*/ 486038 w 997043"/>
                  <a:gd name="connsiteY5" fmla="*/ 1542559 h 1615665"/>
                  <a:gd name="connsiteX6" fmla="*/ 499543 w 997043"/>
                  <a:gd name="connsiteY6" fmla="*/ 1544919 h 1615665"/>
                  <a:gd name="connsiteX7" fmla="*/ 506295 w 997043"/>
                  <a:gd name="connsiteY7" fmla="*/ 1546095 h 1615665"/>
                  <a:gd name="connsiteX8" fmla="*/ 513049 w 997043"/>
                  <a:gd name="connsiteY8" fmla="*/ 1547280 h 1615665"/>
                  <a:gd name="connsiteX9" fmla="*/ 519801 w 997043"/>
                  <a:gd name="connsiteY9" fmla="*/ 1548462 h 1615665"/>
                  <a:gd name="connsiteX10" fmla="*/ 526555 w 997043"/>
                  <a:gd name="connsiteY10" fmla="*/ 1549647 h 1615665"/>
                  <a:gd name="connsiteX11" fmla="*/ 533311 w 997043"/>
                  <a:gd name="connsiteY11" fmla="*/ 1550822 h 1615665"/>
                  <a:gd name="connsiteX12" fmla="*/ 540063 w 997043"/>
                  <a:gd name="connsiteY12" fmla="*/ 1552007 h 1615665"/>
                  <a:gd name="connsiteX13" fmla="*/ 546814 w 997043"/>
                  <a:gd name="connsiteY13" fmla="*/ 1553192 h 1615665"/>
                  <a:gd name="connsiteX14" fmla="*/ 553566 w 997043"/>
                  <a:gd name="connsiteY14" fmla="*/ 1554377 h 1615665"/>
                  <a:gd name="connsiteX15" fmla="*/ 559689 w 997043"/>
                  <a:gd name="connsiteY15" fmla="*/ 1555446 h 1615665"/>
                  <a:gd name="connsiteX16" fmla="*/ 567069 w 997043"/>
                  <a:gd name="connsiteY16" fmla="*/ 1556747 h 1615665"/>
                  <a:gd name="connsiteX17" fmla="*/ 573823 w 997043"/>
                  <a:gd name="connsiteY17" fmla="*/ 1557932 h 1615665"/>
                  <a:gd name="connsiteX18" fmla="*/ 583943 w 997043"/>
                  <a:gd name="connsiteY18" fmla="*/ 1559709 h 1615665"/>
                  <a:gd name="connsiteX19" fmla="*/ 590690 w 997043"/>
                  <a:gd name="connsiteY19" fmla="*/ 1560894 h 1615665"/>
                  <a:gd name="connsiteX20" fmla="*/ 597461 w 997043"/>
                  <a:gd name="connsiteY20" fmla="*/ 1562084 h 1615665"/>
                  <a:gd name="connsiteX21" fmla="*/ 602467 w 997043"/>
                  <a:gd name="connsiteY21" fmla="*/ 1562964 h 1615665"/>
                  <a:gd name="connsiteX22" fmla="*/ 607569 w 997043"/>
                  <a:gd name="connsiteY22" fmla="*/ 1563931 h 1615665"/>
                  <a:gd name="connsiteX23" fmla="*/ 612019 w 997043"/>
                  <a:gd name="connsiteY23" fmla="*/ 1564691 h 1615665"/>
                  <a:gd name="connsiteX24" fmla="*/ 617726 w 997043"/>
                  <a:gd name="connsiteY24" fmla="*/ 1565522 h 1615665"/>
                  <a:gd name="connsiteX25" fmla="*/ 627858 w 997043"/>
                  <a:gd name="connsiteY25" fmla="*/ 1567244 h 1615665"/>
                  <a:gd name="connsiteX26" fmla="*/ 633831 w 997043"/>
                  <a:gd name="connsiteY26" fmla="*/ 1568279 h 1615665"/>
                  <a:gd name="connsiteX27" fmla="*/ 638014 w 997043"/>
                  <a:gd name="connsiteY27" fmla="*/ 1568908 h 1615665"/>
                  <a:gd name="connsiteX28" fmla="*/ 642730 w 997043"/>
                  <a:gd name="connsiteY28" fmla="*/ 1569817 h 1615665"/>
                  <a:gd name="connsiteX29" fmla="*/ 648146 w 997043"/>
                  <a:gd name="connsiteY29" fmla="*/ 1570676 h 1615665"/>
                  <a:gd name="connsiteX30" fmla="*/ 654917 w 997043"/>
                  <a:gd name="connsiteY30" fmla="*/ 1571752 h 1615665"/>
                  <a:gd name="connsiteX31" fmla="*/ 661688 w 997043"/>
                  <a:gd name="connsiteY31" fmla="*/ 1572825 h 1615665"/>
                  <a:gd name="connsiteX32" fmla="*/ 671845 w 997043"/>
                  <a:gd name="connsiteY32" fmla="*/ 1574438 h 1615665"/>
                  <a:gd name="connsiteX33" fmla="*/ 677455 w 997043"/>
                  <a:gd name="connsiteY33" fmla="*/ 1575514 h 1615665"/>
                  <a:gd name="connsiteX34" fmla="*/ 681953 w 997043"/>
                  <a:gd name="connsiteY34" fmla="*/ 1576254 h 1615665"/>
                  <a:gd name="connsiteX35" fmla="*/ 688724 w 997043"/>
                  <a:gd name="connsiteY35" fmla="*/ 1577391 h 1615665"/>
                  <a:gd name="connsiteX36" fmla="*/ 695470 w 997043"/>
                  <a:gd name="connsiteY36" fmla="*/ 1578527 h 1615665"/>
                  <a:gd name="connsiteX37" fmla="*/ 705627 w 997043"/>
                  <a:gd name="connsiteY37" fmla="*/ 1580227 h 1615665"/>
                  <a:gd name="connsiteX38" fmla="*/ 712374 w 997043"/>
                  <a:gd name="connsiteY38" fmla="*/ 1581362 h 1615665"/>
                  <a:gd name="connsiteX39" fmla="*/ 719145 w 997043"/>
                  <a:gd name="connsiteY39" fmla="*/ 1582501 h 1615665"/>
                  <a:gd name="connsiteX40" fmla="*/ 725819 w 997043"/>
                  <a:gd name="connsiteY40" fmla="*/ 1583618 h 1615665"/>
                  <a:gd name="connsiteX41" fmla="*/ 732614 w 997043"/>
                  <a:gd name="connsiteY41" fmla="*/ 1584994 h 1615665"/>
                  <a:gd name="connsiteX42" fmla="*/ 738877 w 997043"/>
                  <a:gd name="connsiteY42" fmla="*/ 1585867 h 1615665"/>
                  <a:gd name="connsiteX43" fmla="*/ 746180 w 997043"/>
                  <a:gd name="connsiteY43" fmla="*/ 1587112 h 1615665"/>
                  <a:gd name="connsiteX44" fmla="*/ 752153 w 997043"/>
                  <a:gd name="connsiteY44" fmla="*/ 1588130 h 1615665"/>
                  <a:gd name="connsiteX45" fmla="*/ 756312 w 997043"/>
                  <a:gd name="connsiteY45" fmla="*/ 1588783 h 1615665"/>
                  <a:gd name="connsiteX46" fmla="*/ 763059 w 997043"/>
                  <a:gd name="connsiteY46" fmla="*/ 1589995 h 1615665"/>
                  <a:gd name="connsiteX47" fmla="*/ 769830 w 997043"/>
                  <a:gd name="connsiteY47" fmla="*/ 1591015 h 1615665"/>
                  <a:gd name="connsiteX48" fmla="*/ 775077 w 997043"/>
                  <a:gd name="connsiteY48" fmla="*/ 1591912 h 1615665"/>
                  <a:gd name="connsiteX49" fmla="*/ 779962 w 997043"/>
                  <a:gd name="connsiteY49" fmla="*/ 1592754 h 1615665"/>
                  <a:gd name="connsiteX50" fmla="*/ 786733 w 997043"/>
                  <a:gd name="connsiteY50" fmla="*/ 1593919 h 1615665"/>
                  <a:gd name="connsiteX51" fmla="*/ 793480 w 997043"/>
                  <a:gd name="connsiteY51" fmla="*/ 1595078 h 1615665"/>
                  <a:gd name="connsiteX52" fmla="*/ 800227 w 997043"/>
                  <a:gd name="connsiteY52" fmla="*/ 1596233 h 1615665"/>
                  <a:gd name="connsiteX53" fmla="*/ 806997 w 997043"/>
                  <a:gd name="connsiteY53" fmla="*/ 1597397 h 1615665"/>
                  <a:gd name="connsiteX54" fmla="*/ 813744 w 997043"/>
                  <a:gd name="connsiteY54" fmla="*/ 1598562 h 1615665"/>
                  <a:gd name="connsiteX55" fmla="*/ 820491 w 997043"/>
                  <a:gd name="connsiteY55" fmla="*/ 1599723 h 1615665"/>
                  <a:gd name="connsiteX56" fmla="*/ 826996 w 997043"/>
                  <a:gd name="connsiteY56" fmla="*/ 1600835 h 1615665"/>
                  <a:gd name="connsiteX57" fmla="*/ 834033 w 997043"/>
                  <a:gd name="connsiteY57" fmla="*/ 1601994 h 1615665"/>
                  <a:gd name="connsiteX58" fmla="*/ 840780 w 997043"/>
                  <a:gd name="connsiteY58" fmla="*/ 1603103 h 1615665"/>
                  <a:gd name="connsiteX59" fmla="*/ 852967 w 997043"/>
                  <a:gd name="connsiteY59" fmla="*/ 1605103 h 1615665"/>
                  <a:gd name="connsiteX60" fmla="*/ 857683 w 997043"/>
                  <a:gd name="connsiteY60" fmla="*/ 1605887 h 1615665"/>
                  <a:gd name="connsiteX61" fmla="*/ 861189 w 997043"/>
                  <a:gd name="connsiteY61" fmla="*/ 1603280 h 1615665"/>
                  <a:gd name="connsiteX62" fmla="*/ 863632 w 997043"/>
                  <a:gd name="connsiteY62" fmla="*/ 1599880 h 1615665"/>
                  <a:gd name="connsiteX63" fmla="*/ 865204 w 997043"/>
                  <a:gd name="connsiteY63" fmla="*/ 1595992 h 1615665"/>
                  <a:gd name="connsiteX64" fmla="*/ 866340 w 997043"/>
                  <a:gd name="connsiteY64" fmla="*/ 1591982 h 1615665"/>
                  <a:gd name="connsiteX65" fmla="*/ 868202 w 997043"/>
                  <a:gd name="connsiteY65" fmla="*/ 1588215 h 1615665"/>
                  <a:gd name="connsiteX66" fmla="*/ 871201 w 997043"/>
                  <a:gd name="connsiteY66" fmla="*/ 1585313 h 1615665"/>
                  <a:gd name="connsiteX67" fmla="*/ 875360 w 997043"/>
                  <a:gd name="connsiteY67" fmla="*/ 1584996 h 1615665"/>
                  <a:gd name="connsiteX68" fmla="*/ 879447 w 997043"/>
                  <a:gd name="connsiteY68" fmla="*/ 1585821 h 1615665"/>
                  <a:gd name="connsiteX69" fmla="*/ 883388 w 997043"/>
                  <a:gd name="connsiteY69" fmla="*/ 1587538 h 1615665"/>
                  <a:gd name="connsiteX70" fmla="*/ 885589 w 997043"/>
                  <a:gd name="connsiteY70" fmla="*/ 1591083 h 1615665"/>
                  <a:gd name="connsiteX71" fmla="*/ 885855 w 997043"/>
                  <a:gd name="connsiteY71" fmla="*/ 1595230 h 1615665"/>
                  <a:gd name="connsiteX72" fmla="*/ 885323 w 997043"/>
                  <a:gd name="connsiteY72" fmla="*/ 1599406 h 1615665"/>
                  <a:gd name="connsiteX73" fmla="*/ 884186 w 997043"/>
                  <a:gd name="connsiteY73" fmla="*/ 1603420 h 1615665"/>
                  <a:gd name="connsiteX74" fmla="*/ 883412 w 997043"/>
                  <a:gd name="connsiteY74" fmla="*/ 1607531 h 1615665"/>
                  <a:gd name="connsiteX75" fmla="*/ 891514 w 997043"/>
                  <a:gd name="connsiteY75" fmla="*/ 1611456 h 1615665"/>
                  <a:gd name="connsiteX76" fmla="*/ 898236 w 997043"/>
                  <a:gd name="connsiteY76" fmla="*/ 1612820 h 1615665"/>
                  <a:gd name="connsiteX77" fmla="*/ 904862 w 997043"/>
                  <a:gd name="connsiteY77" fmla="*/ 1614220 h 1615665"/>
                  <a:gd name="connsiteX78" fmla="*/ 911657 w 997043"/>
                  <a:gd name="connsiteY78" fmla="*/ 1615666 h 1615665"/>
                  <a:gd name="connsiteX79" fmla="*/ 916227 w 997043"/>
                  <a:gd name="connsiteY79" fmla="*/ 1610474 h 1615665"/>
                  <a:gd name="connsiteX80" fmla="*/ 917025 w 997043"/>
                  <a:gd name="connsiteY80" fmla="*/ 1605865 h 1615665"/>
                  <a:gd name="connsiteX81" fmla="*/ 917799 w 997043"/>
                  <a:gd name="connsiteY81" fmla="*/ 1601254 h 1615665"/>
                  <a:gd name="connsiteX82" fmla="*/ 918597 w 997043"/>
                  <a:gd name="connsiteY82" fmla="*/ 1596645 h 1615665"/>
                  <a:gd name="connsiteX83" fmla="*/ 919371 w 997043"/>
                  <a:gd name="connsiteY83" fmla="*/ 1592035 h 1615665"/>
                  <a:gd name="connsiteX84" fmla="*/ 920169 w 997043"/>
                  <a:gd name="connsiteY84" fmla="*/ 1587426 h 1615665"/>
                  <a:gd name="connsiteX85" fmla="*/ 920943 w 997043"/>
                  <a:gd name="connsiteY85" fmla="*/ 1582815 h 1615665"/>
                  <a:gd name="connsiteX86" fmla="*/ 922515 w 997043"/>
                  <a:gd name="connsiteY86" fmla="*/ 1573599 h 1615665"/>
                  <a:gd name="connsiteX87" fmla="*/ 922853 w 997043"/>
                  <a:gd name="connsiteY87" fmla="*/ 1568918 h 1615665"/>
                  <a:gd name="connsiteX88" fmla="*/ 923796 w 997043"/>
                  <a:gd name="connsiteY88" fmla="*/ 1564335 h 1615665"/>
                  <a:gd name="connsiteX89" fmla="*/ 925973 w 997043"/>
                  <a:gd name="connsiteY89" fmla="*/ 1550481 h 1615665"/>
                  <a:gd name="connsiteX90" fmla="*/ 926722 w 997043"/>
                  <a:gd name="connsiteY90" fmla="*/ 1545867 h 1615665"/>
                  <a:gd name="connsiteX91" fmla="*/ 927448 w 997043"/>
                  <a:gd name="connsiteY91" fmla="*/ 1541251 h 1615665"/>
                  <a:gd name="connsiteX92" fmla="*/ 928173 w 997043"/>
                  <a:gd name="connsiteY92" fmla="*/ 1536632 h 1615665"/>
                  <a:gd name="connsiteX93" fmla="*/ 928899 w 997043"/>
                  <a:gd name="connsiteY93" fmla="*/ 1532016 h 1615665"/>
                  <a:gd name="connsiteX94" fmla="*/ 929624 w 997043"/>
                  <a:gd name="connsiteY94" fmla="*/ 1527402 h 1615665"/>
                  <a:gd name="connsiteX95" fmla="*/ 931075 w 997043"/>
                  <a:gd name="connsiteY95" fmla="*/ 1518169 h 1615665"/>
                  <a:gd name="connsiteX96" fmla="*/ 931800 w 997043"/>
                  <a:gd name="connsiteY96" fmla="*/ 1513553 h 1615665"/>
                  <a:gd name="connsiteX97" fmla="*/ 932550 w 997043"/>
                  <a:gd name="connsiteY97" fmla="*/ 1508937 h 1615665"/>
                  <a:gd name="connsiteX98" fmla="*/ 935452 w 997043"/>
                  <a:gd name="connsiteY98" fmla="*/ 1490474 h 1615665"/>
                  <a:gd name="connsiteX99" fmla="*/ 936178 w 997043"/>
                  <a:gd name="connsiteY99" fmla="*/ 1485860 h 1615665"/>
                  <a:gd name="connsiteX100" fmla="*/ 939829 w 997043"/>
                  <a:gd name="connsiteY100" fmla="*/ 1462785 h 1615665"/>
                  <a:gd name="connsiteX101" fmla="*/ 940554 w 997043"/>
                  <a:gd name="connsiteY101" fmla="*/ 1458174 h 1615665"/>
                  <a:gd name="connsiteX102" fmla="*/ 941280 w 997043"/>
                  <a:gd name="connsiteY102" fmla="*/ 1453560 h 1615665"/>
                  <a:gd name="connsiteX103" fmla="*/ 942005 w 997043"/>
                  <a:gd name="connsiteY103" fmla="*/ 1448946 h 1615665"/>
                  <a:gd name="connsiteX104" fmla="*/ 942731 w 997043"/>
                  <a:gd name="connsiteY104" fmla="*/ 1444332 h 1615665"/>
                  <a:gd name="connsiteX105" fmla="*/ 943481 w 997043"/>
                  <a:gd name="connsiteY105" fmla="*/ 1439718 h 1615665"/>
                  <a:gd name="connsiteX106" fmla="*/ 943964 w 997043"/>
                  <a:gd name="connsiteY106" fmla="*/ 1435182 h 1615665"/>
                  <a:gd name="connsiteX107" fmla="*/ 944883 w 997043"/>
                  <a:gd name="connsiteY107" fmla="*/ 1430486 h 1615665"/>
                  <a:gd name="connsiteX108" fmla="*/ 945705 w 997043"/>
                  <a:gd name="connsiteY108" fmla="*/ 1425889 h 1615665"/>
                  <a:gd name="connsiteX109" fmla="*/ 946431 w 997043"/>
                  <a:gd name="connsiteY109" fmla="*/ 1421275 h 1615665"/>
                  <a:gd name="connsiteX110" fmla="*/ 947156 w 997043"/>
                  <a:gd name="connsiteY110" fmla="*/ 1416663 h 1615665"/>
                  <a:gd name="connsiteX111" fmla="*/ 947882 w 997043"/>
                  <a:gd name="connsiteY111" fmla="*/ 1412049 h 1615665"/>
                  <a:gd name="connsiteX112" fmla="*/ 949357 w 997043"/>
                  <a:gd name="connsiteY112" fmla="*/ 1407559 h 1615665"/>
                  <a:gd name="connsiteX113" fmla="*/ 950010 w 997043"/>
                  <a:gd name="connsiteY113" fmla="*/ 1403450 h 1615665"/>
                  <a:gd name="connsiteX114" fmla="*/ 950784 w 997043"/>
                  <a:gd name="connsiteY114" fmla="*/ 1398328 h 1615665"/>
                  <a:gd name="connsiteX115" fmla="*/ 952210 w 997043"/>
                  <a:gd name="connsiteY115" fmla="*/ 1389100 h 1615665"/>
                  <a:gd name="connsiteX116" fmla="*/ 952912 w 997043"/>
                  <a:gd name="connsiteY116" fmla="*/ 1384487 h 1615665"/>
                  <a:gd name="connsiteX117" fmla="*/ 953637 w 997043"/>
                  <a:gd name="connsiteY117" fmla="*/ 1379875 h 1615665"/>
                  <a:gd name="connsiteX118" fmla="*/ 952935 w 997043"/>
                  <a:gd name="connsiteY118" fmla="*/ 1375735 h 1615665"/>
                  <a:gd name="connsiteX119" fmla="*/ 951388 w 997043"/>
                  <a:gd name="connsiteY119" fmla="*/ 1371878 h 1615665"/>
                  <a:gd name="connsiteX120" fmla="*/ 948220 w 997043"/>
                  <a:gd name="connsiteY120" fmla="*/ 1369146 h 1615665"/>
                  <a:gd name="connsiteX121" fmla="*/ 946552 w 997043"/>
                  <a:gd name="connsiteY121" fmla="*/ 1365323 h 1615665"/>
                  <a:gd name="connsiteX122" fmla="*/ 946310 w 997043"/>
                  <a:gd name="connsiteY122" fmla="*/ 1361095 h 1615665"/>
                  <a:gd name="connsiteX123" fmla="*/ 944762 w 997043"/>
                  <a:gd name="connsiteY123" fmla="*/ 1357139 h 1615665"/>
                  <a:gd name="connsiteX124" fmla="*/ 943215 w 997043"/>
                  <a:gd name="connsiteY124" fmla="*/ 1353227 h 1615665"/>
                  <a:gd name="connsiteX125" fmla="*/ 942030 w 997043"/>
                  <a:gd name="connsiteY125" fmla="*/ 1349203 h 1615665"/>
                  <a:gd name="connsiteX126" fmla="*/ 940579 w 997043"/>
                  <a:gd name="connsiteY126" fmla="*/ 1345297 h 1615665"/>
                  <a:gd name="connsiteX127" fmla="*/ 942658 w 997043"/>
                  <a:gd name="connsiteY127" fmla="*/ 1341668 h 1615665"/>
                  <a:gd name="connsiteX128" fmla="*/ 939781 w 997043"/>
                  <a:gd name="connsiteY128" fmla="*/ 1338628 h 1615665"/>
                  <a:gd name="connsiteX129" fmla="*/ 936250 w 997043"/>
                  <a:gd name="connsiteY129" fmla="*/ 1340901 h 1615665"/>
                  <a:gd name="connsiteX130" fmla="*/ 933227 w 997043"/>
                  <a:gd name="connsiteY130" fmla="*/ 1343747 h 1615665"/>
                  <a:gd name="connsiteX131" fmla="*/ 935742 w 997043"/>
                  <a:gd name="connsiteY131" fmla="*/ 1340425 h 1615665"/>
                  <a:gd name="connsiteX132" fmla="*/ 935307 w 997043"/>
                  <a:gd name="connsiteY132" fmla="*/ 1336253 h 1615665"/>
                  <a:gd name="connsiteX133" fmla="*/ 939490 w 997043"/>
                  <a:gd name="connsiteY133" fmla="*/ 1336292 h 1615665"/>
                  <a:gd name="connsiteX134" fmla="*/ 943239 w 997043"/>
                  <a:gd name="connsiteY134" fmla="*/ 1338202 h 1615665"/>
                  <a:gd name="connsiteX135" fmla="*/ 945657 w 997043"/>
                  <a:gd name="connsiteY135" fmla="*/ 1341607 h 1615665"/>
                  <a:gd name="connsiteX136" fmla="*/ 946890 w 997043"/>
                  <a:gd name="connsiteY136" fmla="*/ 1345573 h 1615665"/>
                  <a:gd name="connsiteX137" fmla="*/ 947737 w 997043"/>
                  <a:gd name="connsiteY137" fmla="*/ 1349665 h 1615665"/>
                  <a:gd name="connsiteX138" fmla="*/ 946213 w 997043"/>
                  <a:gd name="connsiteY138" fmla="*/ 1353558 h 1615665"/>
                  <a:gd name="connsiteX139" fmla="*/ 948486 w 997043"/>
                  <a:gd name="connsiteY139" fmla="*/ 1357076 h 1615665"/>
                  <a:gd name="connsiteX140" fmla="*/ 951340 w 997043"/>
                  <a:gd name="connsiteY140" fmla="*/ 1360145 h 1615665"/>
                  <a:gd name="connsiteX141" fmla="*/ 953830 w 997043"/>
                  <a:gd name="connsiteY141" fmla="*/ 1363514 h 1615665"/>
                  <a:gd name="connsiteX142" fmla="*/ 957192 w 997043"/>
                  <a:gd name="connsiteY142" fmla="*/ 1356806 h 1615665"/>
                  <a:gd name="connsiteX143" fmla="*/ 957893 w 997043"/>
                  <a:gd name="connsiteY143" fmla="*/ 1352194 h 1615665"/>
                  <a:gd name="connsiteX144" fmla="*/ 958618 w 997043"/>
                  <a:gd name="connsiteY144" fmla="*/ 1347583 h 1615665"/>
                  <a:gd name="connsiteX145" fmla="*/ 959320 w 997043"/>
                  <a:gd name="connsiteY145" fmla="*/ 1342969 h 1615665"/>
                  <a:gd name="connsiteX146" fmla="*/ 960045 w 997043"/>
                  <a:gd name="connsiteY146" fmla="*/ 1338357 h 1615665"/>
                  <a:gd name="connsiteX147" fmla="*/ 960746 w 997043"/>
                  <a:gd name="connsiteY147" fmla="*/ 1333748 h 1615665"/>
                  <a:gd name="connsiteX148" fmla="*/ 961472 w 997043"/>
                  <a:gd name="connsiteY148" fmla="*/ 1329134 h 1615665"/>
                  <a:gd name="connsiteX149" fmla="*/ 962173 w 997043"/>
                  <a:gd name="connsiteY149" fmla="*/ 1324523 h 1615665"/>
                  <a:gd name="connsiteX150" fmla="*/ 962875 w 997043"/>
                  <a:gd name="connsiteY150" fmla="*/ 1319911 h 1615665"/>
                  <a:gd name="connsiteX151" fmla="*/ 965026 w 997043"/>
                  <a:gd name="connsiteY151" fmla="*/ 1306077 h 1615665"/>
                  <a:gd name="connsiteX152" fmla="*/ 965728 w 997043"/>
                  <a:gd name="connsiteY152" fmla="*/ 1301470 h 1615665"/>
                  <a:gd name="connsiteX153" fmla="*/ 966429 w 997043"/>
                  <a:gd name="connsiteY153" fmla="*/ 1296859 h 1615665"/>
                  <a:gd name="connsiteX154" fmla="*/ 967203 w 997043"/>
                  <a:gd name="connsiteY154" fmla="*/ 1292259 h 1615665"/>
                  <a:gd name="connsiteX155" fmla="*/ 968122 w 997043"/>
                  <a:gd name="connsiteY155" fmla="*/ 1288112 h 1615665"/>
                  <a:gd name="connsiteX156" fmla="*/ 968678 w 997043"/>
                  <a:gd name="connsiteY156" fmla="*/ 1283046 h 1615665"/>
                  <a:gd name="connsiteX157" fmla="*/ 969379 w 997043"/>
                  <a:gd name="connsiteY157" fmla="*/ 1278432 h 1615665"/>
                  <a:gd name="connsiteX158" fmla="*/ 970056 w 997043"/>
                  <a:gd name="connsiteY158" fmla="*/ 1273820 h 1615665"/>
                  <a:gd name="connsiteX159" fmla="*/ 970758 w 997043"/>
                  <a:gd name="connsiteY159" fmla="*/ 1269209 h 1615665"/>
                  <a:gd name="connsiteX160" fmla="*/ 971459 w 997043"/>
                  <a:gd name="connsiteY160" fmla="*/ 1264600 h 1615665"/>
                  <a:gd name="connsiteX161" fmla="*/ 972136 w 997043"/>
                  <a:gd name="connsiteY161" fmla="*/ 1260146 h 1615665"/>
                  <a:gd name="connsiteX162" fmla="*/ 973539 w 997043"/>
                  <a:gd name="connsiteY162" fmla="*/ 1250763 h 1615665"/>
                  <a:gd name="connsiteX163" fmla="*/ 974240 w 997043"/>
                  <a:gd name="connsiteY163" fmla="*/ 1246154 h 1615665"/>
                  <a:gd name="connsiteX164" fmla="*/ 974917 w 997043"/>
                  <a:gd name="connsiteY164" fmla="*/ 1241545 h 1615665"/>
                  <a:gd name="connsiteX165" fmla="*/ 975618 w 997043"/>
                  <a:gd name="connsiteY165" fmla="*/ 1236931 h 1615665"/>
                  <a:gd name="connsiteX166" fmla="*/ 976320 w 997043"/>
                  <a:gd name="connsiteY166" fmla="*/ 1232324 h 1615665"/>
                  <a:gd name="connsiteX167" fmla="*/ 977698 w 997043"/>
                  <a:gd name="connsiteY167" fmla="*/ 1223104 h 1615665"/>
                  <a:gd name="connsiteX168" fmla="*/ 978399 w 997043"/>
                  <a:gd name="connsiteY168" fmla="*/ 1218495 h 1615665"/>
                  <a:gd name="connsiteX169" fmla="*/ 979101 w 997043"/>
                  <a:gd name="connsiteY169" fmla="*/ 1213885 h 1615665"/>
                  <a:gd name="connsiteX170" fmla="*/ 979802 w 997043"/>
                  <a:gd name="connsiteY170" fmla="*/ 1209279 h 1615665"/>
                  <a:gd name="connsiteX171" fmla="*/ 980527 w 997043"/>
                  <a:gd name="connsiteY171" fmla="*/ 1204672 h 1615665"/>
                  <a:gd name="connsiteX172" fmla="*/ 981253 w 997043"/>
                  <a:gd name="connsiteY172" fmla="*/ 1200068 h 1615665"/>
                  <a:gd name="connsiteX173" fmla="*/ 982679 w 997043"/>
                  <a:gd name="connsiteY173" fmla="*/ 1190859 h 1615665"/>
                  <a:gd name="connsiteX174" fmla="*/ 983405 w 997043"/>
                  <a:gd name="connsiteY174" fmla="*/ 1186253 h 1615665"/>
                  <a:gd name="connsiteX175" fmla="*/ 984106 w 997043"/>
                  <a:gd name="connsiteY175" fmla="*/ 1181651 h 1615665"/>
                  <a:gd name="connsiteX176" fmla="*/ 984832 w 997043"/>
                  <a:gd name="connsiteY176" fmla="*/ 1177047 h 1615665"/>
                  <a:gd name="connsiteX177" fmla="*/ 985557 w 997043"/>
                  <a:gd name="connsiteY177" fmla="*/ 1172447 h 1615665"/>
                  <a:gd name="connsiteX178" fmla="*/ 986282 w 997043"/>
                  <a:gd name="connsiteY178" fmla="*/ 1167843 h 1615665"/>
                  <a:gd name="connsiteX179" fmla="*/ 986984 w 997043"/>
                  <a:gd name="connsiteY179" fmla="*/ 1163236 h 1615665"/>
                  <a:gd name="connsiteX180" fmla="*/ 987709 w 997043"/>
                  <a:gd name="connsiteY180" fmla="*/ 1158634 h 1615665"/>
                  <a:gd name="connsiteX181" fmla="*/ 988435 w 997043"/>
                  <a:gd name="connsiteY181" fmla="*/ 1154033 h 1615665"/>
                  <a:gd name="connsiteX182" fmla="*/ 989136 w 997043"/>
                  <a:gd name="connsiteY182" fmla="*/ 1149431 h 1615665"/>
                  <a:gd name="connsiteX183" fmla="*/ 990587 w 997043"/>
                  <a:gd name="connsiteY183" fmla="*/ 1140227 h 1615665"/>
                  <a:gd name="connsiteX184" fmla="*/ 992014 w 997043"/>
                  <a:gd name="connsiteY184" fmla="*/ 1131024 h 1615665"/>
                  <a:gd name="connsiteX185" fmla="*/ 992739 w 997043"/>
                  <a:gd name="connsiteY185" fmla="*/ 1126422 h 1615665"/>
                  <a:gd name="connsiteX186" fmla="*/ 993440 w 997043"/>
                  <a:gd name="connsiteY186" fmla="*/ 1121822 h 1615665"/>
                  <a:gd name="connsiteX187" fmla="*/ 995592 w 997043"/>
                  <a:gd name="connsiteY187" fmla="*/ 1108019 h 1615665"/>
                  <a:gd name="connsiteX188" fmla="*/ 996318 w 997043"/>
                  <a:gd name="connsiteY188" fmla="*/ 1103420 h 1615665"/>
                  <a:gd name="connsiteX189" fmla="*/ 997044 w 997043"/>
                  <a:gd name="connsiteY189" fmla="*/ 1098818 h 1615665"/>
                  <a:gd name="connsiteX190" fmla="*/ 994964 w 997043"/>
                  <a:gd name="connsiteY190" fmla="*/ 1094976 h 1615665"/>
                  <a:gd name="connsiteX191" fmla="*/ 991313 w 997043"/>
                  <a:gd name="connsiteY191" fmla="*/ 1092997 h 1615665"/>
                  <a:gd name="connsiteX192" fmla="*/ 986960 w 997043"/>
                  <a:gd name="connsiteY192" fmla="*/ 1090250 h 1615665"/>
                  <a:gd name="connsiteX193" fmla="*/ 985920 w 997043"/>
                  <a:gd name="connsiteY193" fmla="*/ 1085530 h 1615665"/>
                  <a:gd name="connsiteX194" fmla="*/ 983840 w 997043"/>
                  <a:gd name="connsiteY194" fmla="*/ 1080998 h 1615665"/>
                  <a:gd name="connsiteX195" fmla="*/ 981591 w 997043"/>
                  <a:gd name="connsiteY195" fmla="*/ 1076421 h 1615665"/>
                  <a:gd name="connsiteX196" fmla="*/ 978569 w 997043"/>
                  <a:gd name="connsiteY196" fmla="*/ 1072341 h 1615665"/>
                  <a:gd name="connsiteX197" fmla="*/ 975159 w 997043"/>
                  <a:gd name="connsiteY197" fmla="*/ 1067718 h 1615665"/>
                  <a:gd name="connsiteX198" fmla="*/ 974530 w 997043"/>
                  <a:gd name="connsiteY198" fmla="*/ 1062448 h 1615665"/>
                  <a:gd name="connsiteX199" fmla="*/ 975522 w 997043"/>
                  <a:gd name="connsiteY199" fmla="*/ 1057905 h 1615665"/>
                  <a:gd name="connsiteX200" fmla="*/ 971290 w 997043"/>
                  <a:gd name="connsiteY200" fmla="*/ 1055095 h 1615665"/>
                  <a:gd name="connsiteX201" fmla="*/ 970516 w 997043"/>
                  <a:gd name="connsiteY201" fmla="*/ 1048493 h 1615665"/>
                  <a:gd name="connsiteX202" fmla="*/ 968533 w 997043"/>
                  <a:gd name="connsiteY202" fmla="*/ 1044053 h 1615665"/>
                  <a:gd name="connsiteX203" fmla="*/ 965510 w 997043"/>
                  <a:gd name="connsiteY203" fmla="*/ 1037836 h 1615665"/>
                  <a:gd name="connsiteX204" fmla="*/ 960916 w 997043"/>
                  <a:gd name="connsiteY204" fmla="*/ 1036864 h 1615665"/>
                  <a:gd name="connsiteX205" fmla="*/ 960094 w 997043"/>
                  <a:gd name="connsiteY205" fmla="*/ 1032763 h 1615665"/>
                  <a:gd name="connsiteX206" fmla="*/ 955910 w 997043"/>
                  <a:gd name="connsiteY206" fmla="*/ 1031846 h 1615665"/>
                  <a:gd name="connsiteX207" fmla="*/ 953347 w 997043"/>
                  <a:gd name="connsiteY207" fmla="*/ 1037664 h 1615665"/>
                  <a:gd name="connsiteX208" fmla="*/ 947688 w 997043"/>
                  <a:gd name="connsiteY208" fmla="*/ 1036027 h 1615665"/>
                  <a:gd name="connsiteX209" fmla="*/ 941715 w 997043"/>
                  <a:gd name="connsiteY209" fmla="*/ 1037998 h 1615665"/>
                  <a:gd name="connsiteX210" fmla="*/ 940627 w 997043"/>
                  <a:gd name="connsiteY210" fmla="*/ 1042537 h 1615665"/>
                  <a:gd name="connsiteX211" fmla="*/ 940796 w 997043"/>
                  <a:gd name="connsiteY211" fmla="*/ 1047277 h 1615665"/>
                  <a:gd name="connsiteX212" fmla="*/ 936855 w 997043"/>
                  <a:gd name="connsiteY212" fmla="*/ 1050319 h 1615665"/>
                  <a:gd name="connsiteX213" fmla="*/ 934146 w 997043"/>
                  <a:gd name="connsiteY213" fmla="*/ 1054923 h 1615665"/>
                  <a:gd name="connsiteX214" fmla="*/ 931873 w 997043"/>
                  <a:gd name="connsiteY214" fmla="*/ 1059963 h 1615665"/>
                  <a:gd name="connsiteX215" fmla="*/ 932961 w 997043"/>
                  <a:gd name="connsiteY215" fmla="*/ 1064678 h 1615665"/>
                  <a:gd name="connsiteX216" fmla="*/ 935621 w 997043"/>
                  <a:gd name="connsiteY216" fmla="*/ 1068799 h 1615665"/>
                  <a:gd name="connsiteX217" fmla="*/ 939345 w 997043"/>
                  <a:gd name="connsiteY217" fmla="*/ 1071935 h 1615665"/>
                  <a:gd name="connsiteX218" fmla="*/ 934944 w 997043"/>
                  <a:gd name="connsiteY218" fmla="*/ 1072946 h 1615665"/>
                  <a:gd name="connsiteX219" fmla="*/ 928778 w 997043"/>
                  <a:gd name="connsiteY219" fmla="*/ 1069727 h 1615665"/>
                  <a:gd name="connsiteX220" fmla="*/ 922587 w 997043"/>
                  <a:gd name="connsiteY220" fmla="*/ 1066704 h 1615665"/>
                  <a:gd name="connsiteX221" fmla="*/ 916687 w 997043"/>
                  <a:gd name="connsiteY221" fmla="*/ 1066862 h 1615665"/>
                  <a:gd name="connsiteX222" fmla="*/ 911681 w 997043"/>
                  <a:gd name="connsiteY222" fmla="*/ 1065856 h 1615665"/>
                  <a:gd name="connsiteX223" fmla="*/ 906506 w 997043"/>
                  <a:gd name="connsiteY223" fmla="*/ 1063667 h 1615665"/>
                  <a:gd name="connsiteX224" fmla="*/ 902395 w 997043"/>
                  <a:gd name="connsiteY224" fmla="*/ 1064511 h 1615665"/>
                  <a:gd name="connsiteX225" fmla="*/ 895794 w 997043"/>
                  <a:gd name="connsiteY225" fmla="*/ 1066762 h 1615665"/>
                  <a:gd name="connsiteX226" fmla="*/ 891417 w 997043"/>
                  <a:gd name="connsiteY226" fmla="*/ 1068656 h 1615665"/>
                  <a:gd name="connsiteX227" fmla="*/ 886459 w 997043"/>
                  <a:gd name="connsiteY227" fmla="*/ 1070745 h 1615665"/>
                  <a:gd name="connsiteX228" fmla="*/ 882373 w 997043"/>
                  <a:gd name="connsiteY228" fmla="*/ 1066949 h 1615665"/>
                  <a:gd name="connsiteX229" fmla="*/ 880172 w 997043"/>
                  <a:gd name="connsiteY229" fmla="*/ 1060782 h 1615665"/>
                  <a:gd name="connsiteX230" fmla="*/ 874199 w 997043"/>
                  <a:gd name="connsiteY230" fmla="*/ 1057784 h 1615665"/>
                  <a:gd name="connsiteX231" fmla="*/ 868517 w 997043"/>
                  <a:gd name="connsiteY231" fmla="*/ 1058265 h 1615665"/>
                  <a:gd name="connsiteX232" fmla="*/ 863293 w 997043"/>
                  <a:gd name="connsiteY232" fmla="*/ 1061394 h 1615665"/>
                  <a:gd name="connsiteX233" fmla="*/ 858940 w 997043"/>
                  <a:gd name="connsiteY233" fmla="*/ 1060790 h 1615665"/>
                  <a:gd name="connsiteX234" fmla="*/ 855289 w 997043"/>
                  <a:gd name="connsiteY234" fmla="*/ 1057762 h 1615665"/>
                  <a:gd name="connsiteX235" fmla="*/ 852387 w 997043"/>
                  <a:gd name="connsiteY235" fmla="*/ 1061421 h 1615665"/>
                  <a:gd name="connsiteX236" fmla="*/ 847720 w 997043"/>
                  <a:gd name="connsiteY236" fmla="*/ 1060004 h 1615665"/>
                  <a:gd name="connsiteX237" fmla="*/ 843222 w 997043"/>
                  <a:gd name="connsiteY237" fmla="*/ 1060777 h 1615665"/>
                  <a:gd name="connsiteX238" fmla="*/ 839571 w 997043"/>
                  <a:gd name="connsiteY238" fmla="*/ 1058279 h 1615665"/>
                  <a:gd name="connsiteX239" fmla="*/ 834758 w 997043"/>
                  <a:gd name="connsiteY239" fmla="*/ 1056826 h 1615665"/>
                  <a:gd name="connsiteX240" fmla="*/ 830623 w 997043"/>
                  <a:gd name="connsiteY240" fmla="*/ 1055980 h 1615665"/>
                  <a:gd name="connsiteX241" fmla="*/ 826585 w 997043"/>
                  <a:gd name="connsiteY241" fmla="*/ 1054355 h 1615665"/>
                  <a:gd name="connsiteX242" fmla="*/ 825618 w 997043"/>
                  <a:gd name="connsiteY242" fmla="*/ 1049661 h 1615665"/>
                  <a:gd name="connsiteX243" fmla="*/ 821676 w 997043"/>
                  <a:gd name="connsiteY243" fmla="*/ 1047661 h 1615665"/>
                  <a:gd name="connsiteX244" fmla="*/ 816380 w 997043"/>
                  <a:gd name="connsiteY244" fmla="*/ 1049642 h 1615665"/>
                  <a:gd name="connsiteX245" fmla="*/ 811109 w 997043"/>
                  <a:gd name="connsiteY245" fmla="*/ 1052539 h 1615665"/>
                  <a:gd name="connsiteX246" fmla="*/ 806466 w 997043"/>
                  <a:gd name="connsiteY246" fmla="*/ 1052553 h 1615665"/>
                  <a:gd name="connsiteX247" fmla="*/ 804773 w 997043"/>
                  <a:gd name="connsiteY247" fmla="*/ 1057329 h 1615665"/>
                  <a:gd name="connsiteX248" fmla="*/ 803733 w 997043"/>
                  <a:gd name="connsiteY248" fmla="*/ 1061602 h 1615665"/>
                  <a:gd name="connsiteX249" fmla="*/ 801605 w 997043"/>
                  <a:gd name="connsiteY249" fmla="*/ 1065940 h 1615665"/>
                  <a:gd name="connsiteX250" fmla="*/ 798147 w 997043"/>
                  <a:gd name="connsiteY250" fmla="*/ 1069222 h 1615665"/>
                  <a:gd name="connsiteX251" fmla="*/ 793044 w 997043"/>
                  <a:gd name="connsiteY251" fmla="*/ 1067759 h 1615665"/>
                  <a:gd name="connsiteX252" fmla="*/ 789369 w 997043"/>
                  <a:gd name="connsiteY252" fmla="*/ 1064095 h 1615665"/>
                  <a:gd name="connsiteX253" fmla="*/ 786104 w 997043"/>
                  <a:gd name="connsiteY253" fmla="*/ 1061341 h 1615665"/>
                  <a:gd name="connsiteX254" fmla="*/ 781921 w 997043"/>
                  <a:gd name="connsiteY254" fmla="*/ 1063072 h 1615665"/>
                  <a:gd name="connsiteX255" fmla="*/ 778584 w 997043"/>
                  <a:gd name="connsiteY255" fmla="*/ 1059723 h 1615665"/>
                  <a:gd name="connsiteX256" fmla="*/ 774473 w 997043"/>
                  <a:gd name="connsiteY256" fmla="*/ 1057989 h 1615665"/>
                  <a:gd name="connsiteX257" fmla="*/ 770023 w 997043"/>
                  <a:gd name="connsiteY257" fmla="*/ 1057404 h 1615665"/>
                  <a:gd name="connsiteX258" fmla="*/ 764776 w 997043"/>
                  <a:gd name="connsiteY258" fmla="*/ 1055922 h 1615665"/>
                  <a:gd name="connsiteX259" fmla="*/ 760520 w 997043"/>
                  <a:gd name="connsiteY259" fmla="*/ 1054166 h 1615665"/>
                  <a:gd name="connsiteX260" fmla="*/ 754329 w 997043"/>
                  <a:gd name="connsiteY260" fmla="*/ 1051192 h 1615665"/>
                  <a:gd name="connsiteX261" fmla="*/ 750388 w 997043"/>
                  <a:gd name="connsiteY261" fmla="*/ 1048607 h 1615665"/>
                  <a:gd name="connsiteX262" fmla="*/ 747341 w 997043"/>
                  <a:gd name="connsiteY262" fmla="*/ 1051789 h 1615665"/>
                  <a:gd name="connsiteX263" fmla="*/ 740787 w 997043"/>
                  <a:gd name="connsiteY263" fmla="*/ 1051828 h 1615665"/>
                  <a:gd name="connsiteX264" fmla="*/ 737184 w 997043"/>
                  <a:gd name="connsiteY264" fmla="*/ 1055927 h 1615665"/>
                  <a:gd name="connsiteX265" fmla="*/ 732928 w 997043"/>
                  <a:gd name="connsiteY265" fmla="*/ 1058845 h 1615665"/>
                  <a:gd name="connsiteX266" fmla="*/ 730268 w 997043"/>
                  <a:gd name="connsiteY266" fmla="*/ 1062456 h 1615665"/>
                  <a:gd name="connsiteX267" fmla="*/ 731284 w 997043"/>
                  <a:gd name="connsiteY267" fmla="*/ 1067350 h 1615665"/>
                  <a:gd name="connsiteX268" fmla="*/ 731211 w 997043"/>
                  <a:gd name="connsiteY268" fmla="*/ 1072726 h 1615665"/>
                  <a:gd name="connsiteX269" fmla="*/ 728310 w 997043"/>
                  <a:gd name="connsiteY269" fmla="*/ 1075838 h 1615665"/>
                  <a:gd name="connsiteX270" fmla="*/ 724537 w 997043"/>
                  <a:gd name="connsiteY270" fmla="*/ 1073889 h 1615665"/>
                  <a:gd name="connsiteX271" fmla="*/ 722385 w 997043"/>
                  <a:gd name="connsiteY271" fmla="*/ 1069713 h 1615665"/>
                  <a:gd name="connsiteX272" fmla="*/ 719749 w 997043"/>
                  <a:gd name="connsiteY272" fmla="*/ 1065943 h 1615665"/>
                  <a:gd name="connsiteX273" fmla="*/ 715372 w 997043"/>
                  <a:gd name="connsiteY273" fmla="*/ 1062327 h 1615665"/>
                  <a:gd name="connsiteX274" fmla="*/ 711987 w 997043"/>
                  <a:gd name="connsiteY274" fmla="*/ 1059813 h 1615665"/>
                  <a:gd name="connsiteX275" fmla="*/ 707102 w 997043"/>
                  <a:gd name="connsiteY275" fmla="*/ 1055329 h 1615665"/>
                  <a:gd name="connsiteX276" fmla="*/ 706207 w 997043"/>
                  <a:gd name="connsiteY276" fmla="*/ 1049303 h 1615665"/>
                  <a:gd name="connsiteX277" fmla="*/ 705288 w 997043"/>
                  <a:gd name="connsiteY277" fmla="*/ 1044409 h 1615665"/>
                  <a:gd name="connsiteX278" fmla="*/ 707513 w 997043"/>
                  <a:gd name="connsiteY278" fmla="*/ 1040080 h 1615665"/>
                  <a:gd name="connsiteX279" fmla="*/ 706836 w 997043"/>
                  <a:gd name="connsiteY279" fmla="*/ 1035234 h 1615665"/>
                  <a:gd name="connsiteX280" fmla="*/ 704176 w 997043"/>
                  <a:gd name="connsiteY280" fmla="*/ 1031454 h 1615665"/>
                  <a:gd name="connsiteX281" fmla="*/ 705288 w 997043"/>
                  <a:gd name="connsiteY281" fmla="*/ 1027177 h 1615665"/>
                  <a:gd name="connsiteX282" fmla="*/ 703064 w 997043"/>
                  <a:gd name="connsiteY282" fmla="*/ 1022841 h 1615665"/>
                  <a:gd name="connsiteX283" fmla="*/ 700791 w 997043"/>
                  <a:gd name="connsiteY283" fmla="*/ 1018546 h 1615665"/>
                  <a:gd name="connsiteX284" fmla="*/ 704780 w 997043"/>
                  <a:gd name="connsiteY284" fmla="*/ 1016222 h 1615665"/>
                  <a:gd name="connsiteX285" fmla="*/ 706449 w 997043"/>
                  <a:gd name="connsiteY285" fmla="*/ 1011509 h 1615665"/>
                  <a:gd name="connsiteX286" fmla="*/ 705385 w 997043"/>
                  <a:gd name="connsiteY286" fmla="*/ 1006588 h 1615665"/>
                  <a:gd name="connsiteX287" fmla="*/ 704805 w 997043"/>
                  <a:gd name="connsiteY287" fmla="*/ 1001754 h 1615665"/>
                  <a:gd name="connsiteX288" fmla="*/ 702362 w 997043"/>
                  <a:gd name="connsiteY288" fmla="*/ 997527 h 1615665"/>
                  <a:gd name="connsiteX289" fmla="*/ 702749 w 997043"/>
                  <a:gd name="connsiteY289" fmla="*/ 993346 h 1615665"/>
                  <a:gd name="connsiteX290" fmla="*/ 702048 w 997043"/>
                  <a:gd name="connsiteY290" fmla="*/ 988016 h 1615665"/>
                  <a:gd name="connsiteX291" fmla="*/ 698735 w 997043"/>
                  <a:gd name="connsiteY291" fmla="*/ 983835 h 1615665"/>
                  <a:gd name="connsiteX292" fmla="*/ 695446 w 997043"/>
                  <a:gd name="connsiteY292" fmla="*/ 979855 h 1615665"/>
                  <a:gd name="connsiteX293" fmla="*/ 693004 w 997043"/>
                  <a:gd name="connsiteY293" fmla="*/ 975957 h 1615665"/>
                  <a:gd name="connsiteX294" fmla="*/ 689159 w 997043"/>
                  <a:gd name="connsiteY294" fmla="*/ 972066 h 1615665"/>
                  <a:gd name="connsiteX295" fmla="*/ 685217 w 997043"/>
                  <a:gd name="connsiteY295" fmla="*/ 970044 h 1615665"/>
                  <a:gd name="connsiteX296" fmla="*/ 679825 w 997043"/>
                  <a:gd name="connsiteY296" fmla="*/ 970141 h 1615665"/>
                  <a:gd name="connsiteX297" fmla="*/ 674916 w 997043"/>
                  <a:gd name="connsiteY297" fmla="*/ 972641 h 1615665"/>
                  <a:gd name="connsiteX298" fmla="*/ 670539 w 997043"/>
                  <a:gd name="connsiteY298" fmla="*/ 973996 h 1615665"/>
                  <a:gd name="connsiteX299" fmla="*/ 670563 w 997043"/>
                  <a:gd name="connsiteY299" fmla="*/ 969328 h 1615665"/>
                  <a:gd name="connsiteX300" fmla="*/ 667831 w 997043"/>
                  <a:gd name="connsiteY300" fmla="*/ 965430 h 1615665"/>
                  <a:gd name="connsiteX301" fmla="*/ 663381 w 997043"/>
                  <a:gd name="connsiteY301" fmla="*/ 961559 h 1615665"/>
                  <a:gd name="connsiteX302" fmla="*/ 660068 w 997043"/>
                  <a:gd name="connsiteY302" fmla="*/ 958464 h 1615665"/>
                  <a:gd name="connsiteX303" fmla="*/ 657069 w 997043"/>
                  <a:gd name="connsiteY303" fmla="*/ 954341 h 1615665"/>
                  <a:gd name="connsiteX304" fmla="*/ 656368 w 997043"/>
                  <a:gd name="connsiteY304" fmla="*/ 949964 h 1615665"/>
                  <a:gd name="connsiteX305" fmla="*/ 655643 w 997043"/>
                  <a:gd name="connsiteY305" fmla="*/ 945427 h 1615665"/>
                  <a:gd name="connsiteX306" fmla="*/ 653805 w 997043"/>
                  <a:gd name="connsiteY306" fmla="*/ 941137 h 1615665"/>
                  <a:gd name="connsiteX307" fmla="*/ 653612 w 997043"/>
                  <a:gd name="connsiteY307" fmla="*/ 936869 h 1615665"/>
                  <a:gd name="connsiteX308" fmla="*/ 658013 w 997043"/>
                  <a:gd name="connsiteY308" fmla="*/ 936504 h 1615665"/>
                  <a:gd name="connsiteX309" fmla="*/ 661785 w 997043"/>
                  <a:gd name="connsiteY309" fmla="*/ 934207 h 1615665"/>
                  <a:gd name="connsiteX310" fmla="*/ 662897 w 997043"/>
                  <a:gd name="connsiteY310" fmla="*/ 928149 h 1615665"/>
                  <a:gd name="connsiteX311" fmla="*/ 663792 w 997043"/>
                  <a:gd name="connsiteY311" fmla="*/ 923385 h 1615665"/>
                  <a:gd name="connsiteX312" fmla="*/ 662728 w 997043"/>
                  <a:gd name="connsiteY312" fmla="*/ 918484 h 1615665"/>
                  <a:gd name="connsiteX313" fmla="*/ 663719 w 997043"/>
                  <a:gd name="connsiteY313" fmla="*/ 914445 h 1615665"/>
                  <a:gd name="connsiteX314" fmla="*/ 659197 w 997043"/>
                  <a:gd name="connsiteY314" fmla="*/ 912670 h 1615665"/>
                  <a:gd name="connsiteX315" fmla="*/ 656562 w 997043"/>
                  <a:gd name="connsiteY315" fmla="*/ 908424 h 1615665"/>
                  <a:gd name="connsiteX316" fmla="*/ 657360 w 997043"/>
                  <a:gd name="connsiteY316" fmla="*/ 903186 h 1615665"/>
                  <a:gd name="connsiteX317" fmla="*/ 652547 w 997043"/>
                  <a:gd name="connsiteY317" fmla="*/ 902081 h 1615665"/>
                  <a:gd name="connsiteX318" fmla="*/ 648896 w 997043"/>
                  <a:gd name="connsiteY318" fmla="*/ 897433 h 1615665"/>
                  <a:gd name="connsiteX319" fmla="*/ 649452 w 997043"/>
                  <a:gd name="connsiteY319" fmla="*/ 892972 h 1615665"/>
                  <a:gd name="connsiteX320" fmla="*/ 646986 w 997043"/>
                  <a:gd name="connsiteY320" fmla="*/ 888812 h 1615665"/>
                  <a:gd name="connsiteX321" fmla="*/ 645656 w 997043"/>
                  <a:gd name="connsiteY321" fmla="*/ 882087 h 1615665"/>
                  <a:gd name="connsiteX322" fmla="*/ 643068 w 997043"/>
                  <a:gd name="connsiteY322" fmla="*/ 878247 h 1615665"/>
                  <a:gd name="connsiteX323" fmla="*/ 641762 w 997043"/>
                  <a:gd name="connsiteY323" fmla="*/ 873534 h 1615665"/>
                  <a:gd name="connsiteX324" fmla="*/ 637531 w 997043"/>
                  <a:gd name="connsiteY324" fmla="*/ 867926 h 1615665"/>
                  <a:gd name="connsiteX325" fmla="*/ 638304 w 997043"/>
                  <a:gd name="connsiteY325" fmla="*/ 863782 h 1615665"/>
                  <a:gd name="connsiteX326" fmla="*/ 636104 w 997043"/>
                  <a:gd name="connsiteY326" fmla="*/ 857850 h 1615665"/>
                  <a:gd name="connsiteX327" fmla="*/ 633565 w 997043"/>
                  <a:gd name="connsiteY327" fmla="*/ 853698 h 1615665"/>
                  <a:gd name="connsiteX328" fmla="*/ 631703 w 997043"/>
                  <a:gd name="connsiteY328" fmla="*/ 849780 h 1615665"/>
                  <a:gd name="connsiteX329" fmla="*/ 634024 w 997043"/>
                  <a:gd name="connsiteY329" fmla="*/ 845643 h 1615665"/>
                  <a:gd name="connsiteX330" fmla="*/ 635088 w 997043"/>
                  <a:gd name="connsiteY330" fmla="*/ 841575 h 1615665"/>
                  <a:gd name="connsiteX331" fmla="*/ 633686 w 997043"/>
                  <a:gd name="connsiteY331" fmla="*/ 835496 h 1615665"/>
                  <a:gd name="connsiteX332" fmla="*/ 629865 w 997043"/>
                  <a:gd name="connsiteY332" fmla="*/ 832311 h 1615665"/>
                  <a:gd name="connsiteX333" fmla="*/ 630880 w 997043"/>
                  <a:gd name="connsiteY333" fmla="*/ 827306 h 1615665"/>
                  <a:gd name="connsiteX334" fmla="*/ 631437 w 997043"/>
                  <a:gd name="connsiteY334" fmla="*/ 822684 h 1615665"/>
                  <a:gd name="connsiteX335" fmla="*/ 634774 w 997043"/>
                  <a:gd name="connsiteY335" fmla="*/ 818946 h 1615665"/>
                  <a:gd name="connsiteX336" fmla="*/ 635161 w 997043"/>
                  <a:gd name="connsiteY336" fmla="*/ 813935 h 1615665"/>
                  <a:gd name="connsiteX337" fmla="*/ 635257 w 997043"/>
                  <a:gd name="connsiteY337" fmla="*/ 809687 h 1615665"/>
                  <a:gd name="connsiteX338" fmla="*/ 630493 w 997043"/>
                  <a:gd name="connsiteY338" fmla="*/ 808806 h 1615665"/>
                  <a:gd name="connsiteX339" fmla="*/ 628704 w 997043"/>
                  <a:gd name="connsiteY339" fmla="*/ 803549 h 1615665"/>
                  <a:gd name="connsiteX340" fmla="*/ 630300 w 997043"/>
                  <a:gd name="connsiteY340" fmla="*/ 798841 h 1615665"/>
                  <a:gd name="connsiteX341" fmla="*/ 633831 w 997043"/>
                  <a:gd name="connsiteY341" fmla="*/ 796631 h 1615665"/>
                  <a:gd name="connsiteX342" fmla="*/ 632694 w 997043"/>
                  <a:gd name="connsiteY342" fmla="*/ 790975 h 1615665"/>
                  <a:gd name="connsiteX343" fmla="*/ 626963 w 997043"/>
                  <a:gd name="connsiteY343" fmla="*/ 786307 h 1615665"/>
                  <a:gd name="connsiteX344" fmla="*/ 622755 w 997043"/>
                  <a:gd name="connsiteY344" fmla="*/ 786745 h 1615665"/>
                  <a:gd name="connsiteX345" fmla="*/ 622272 w 997043"/>
                  <a:gd name="connsiteY345" fmla="*/ 781834 h 1615665"/>
                  <a:gd name="connsiteX346" fmla="*/ 620047 w 997043"/>
                  <a:gd name="connsiteY346" fmla="*/ 777989 h 1615665"/>
                  <a:gd name="connsiteX347" fmla="*/ 617556 w 997043"/>
                  <a:gd name="connsiteY347" fmla="*/ 773382 h 1615665"/>
                  <a:gd name="connsiteX348" fmla="*/ 617000 w 997043"/>
                  <a:gd name="connsiteY348" fmla="*/ 769250 h 1615665"/>
                  <a:gd name="connsiteX349" fmla="*/ 612164 w 997043"/>
                  <a:gd name="connsiteY349" fmla="*/ 767037 h 1615665"/>
                  <a:gd name="connsiteX350" fmla="*/ 607811 w 997043"/>
                  <a:gd name="connsiteY350" fmla="*/ 766623 h 1615665"/>
                  <a:gd name="connsiteX351" fmla="*/ 605320 w 997043"/>
                  <a:gd name="connsiteY351" fmla="*/ 770449 h 1615665"/>
                  <a:gd name="connsiteX352" fmla="*/ 605078 w 997043"/>
                  <a:gd name="connsiteY352" fmla="*/ 774773 h 1615665"/>
                  <a:gd name="connsiteX353" fmla="*/ 598646 w 997043"/>
                  <a:gd name="connsiteY353" fmla="*/ 778620 h 1615665"/>
                  <a:gd name="connsiteX354" fmla="*/ 594100 w 997043"/>
                  <a:gd name="connsiteY354" fmla="*/ 782443 h 1615665"/>
                  <a:gd name="connsiteX355" fmla="*/ 590932 w 997043"/>
                  <a:gd name="connsiteY355" fmla="*/ 786540 h 1615665"/>
                  <a:gd name="connsiteX356" fmla="*/ 586507 w 997043"/>
                  <a:gd name="connsiteY356" fmla="*/ 787461 h 1615665"/>
                  <a:gd name="connsiteX357" fmla="*/ 584016 w 997043"/>
                  <a:gd name="connsiteY357" fmla="*/ 791611 h 1615665"/>
                  <a:gd name="connsiteX358" fmla="*/ 578914 w 997043"/>
                  <a:gd name="connsiteY358" fmla="*/ 792646 h 1615665"/>
                  <a:gd name="connsiteX359" fmla="*/ 574198 w 997043"/>
                  <a:gd name="connsiteY359" fmla="*/ 795194 h 1615665"/>
                  <a:gd name="connsiteX360" fmla="*/ 569613 w 997043"/>
                  <a:gd name="connsiteY360" fmla="*/ 791923 h 1615665"/>
                  <a:gd name="connsiteX361" fmla="*/ 565396 w 997043"/>
                  <a:gd name="connsiteY361" fmla="*/ 795835 h 1615665"/>
                  <a:gd name="connsiteX362" fmla="*/ 563082 w 997043"/>
                  <a:gd name="connsiteY362" fmla="*/ 800113 h 1615665"/>
                  <a:gd name="connsiteX363" fmla="*/ 560322 w 997043"/>
                  <a:gd name="connsiteY363" fmla="*/ 804057 h 1615665"/>
                  <a:gd name="connsiteX364" fmla="*/ 555815 w 997043"/>
                  <a:gd name="connsiteY364" fmla="*/ 804526 h 1615665"/>
                  <a:gd name="connsiteX365" fmla="*/ 550180 w 997043"/>
                  <a:gd name="connsiteY365" fmla="*/ 807060 h 1615665"/>
                  <a:gd name="connsiteX366" fmla="*/ 547588 w 997043"/>
                  <a:gd name="connsiteY366" fmla="*/ 803714 h 1615665"/>
                  <a:gd name="connsiteX367" fmla="*/ 546930 w 997043"/>
                  <a:gd name="connsiteY367" fmla="*/ 799603 h 1615665"/>
                  <a:gd name="connsiteX368" fmla="*/ 543267 w 997043"/>
                  <a:gd name="connsiteY368" fmla="*/ 796246 h 1615665"/>
                  <a:gd name="connsiteX369" fmla="*/ 539313 w 997043"/>
                  <a:gd name="connsiteY369" fmla="*/ 794566 h 1615665"/>
                  <a:gd name="connsiteX370" fmla="*/ 539245 w 997043"/>
                  <a:gd name="connsiteY370" fmla="*/ 786721 h 1615665"/>
                  <a:gd name="connsiteX371" fmla="*/ 535410 w 997043"/>
                  <a:gd name="connsiteY371" fmla="*/ 784424 h 1615665"/>
                  <a:gd name="connsiteX372" fmla="*/ 531360 w 997043"/>
                  <a:gd name="connsiteY372" fmla="*/ 782421 h 1615665"/>
                  <a:gd name="connsiteX373" fmla="*/ 528446 w 997043"/>
                  <a:gd name="connsiteY373" fmla="*/ 779316 h 1615665"/>
                  <a:gd name="connsiteX374" fmla="*/ 522744 w 997043"/>
                  <a:gd name="connsiteY374" fmla="*/ 780480 h 1615665"/>
                  <a:gd name="connsiteX375" fmla="*/ 523851 w 997043"/>
                  <a:gd name="connsiteY375" fmla="*/ 773796 h 1615665"/>
                  <a:gd name="connsiteX376" fmla="*/ 527159 w 997043"/>
                  <a:gd name="connsiteY376" fmla="*/ 770974 h 1615665"/>
                  <a:gd name="connsiteX377" fmla="*/ 524964 w 997043"/>
                  <a:gd name="connsiteY377" fmla="*/ 766222 h 1615665"/>
                  <a:gd name="connsiteX378" fmla="*/ 528165 w 997043"/>
                  <a:gd name="connsiteY378" fmla="*/ 762979 h 1615665"/>
                  <a:gd name="connsiteX379" fmla="*/ 532917 w 997043"/>
                  <a:gd name="connsiteY379" fmla="*/ 761093 h 1615665"/>
                  <a:gd name="connsiteX380" fmla="*/ 535664 w 997043"/>
                  <a:gd name="connsiteY380" fmla="*/ 757584 h 1615665"/>
                  <a:gd name="connsiteX381" fmla="*/ 536571 w 997043"/>
                  <a:gd name="connsiteY381" fmla="*/ 752890 h 1615665"/>
                  <a:gd name="connsiteX382" fmla="*/ 537069 w 997043"/>
                  <a:gd name="connsiteY382" fmla="*/ 747720 h 1615665"/>
                  <a:gd name="connsiteX383" fmla="*/ 532458 w 997043"/>
                  <a:gd name="connsiteY383" fmla="*/ 742248 h 1615665"/>
                  <a:gd name="connsiteX384" fmla="*/ 530187 w 997043"/>
                  <a:gd name="connsiteY384" fmla="*/ 737032 h 1615665"/>
                  <a:gd name="connsiteX385" fmla="*/ 532450 w 997043"/>
                  <a:gd name="connsiteY385" fmla="*/ 732619 h 1615665"/>
                  <a:gd name="connsiteX386" fmla="*/ 536373 w 997043"/>
                  <a:gd name="connsiteY386" fmla="*/ 728667 h 1615665"/>
                  <a:gd name="connsiteX387" fmla="*/ 539893 w 997043"/>
                  <a:gd name="connsiteY387" fmla="*/ 725371 h 1615665"/>
                  <a:gd name="connsiteX388" fmla="*/ 542046 w 997043"/>
                  <a:gd name="connsiteY388" fmla="*/ 721304 h 1615665"/>
                  <a:gd name="connsiteX389" fmla="*/ 546498 w 997043"/>
                  <a:gd name="connsiteY389" fmla="*/ 721340 h 1615665"/>
                  <a:gd name="connsiteX390" fmla="*/ 551646 w 997043"/>
                  <a:gd name="connsiteY390" fmla="*/ 720446 h 1615665"/>
                  <a:gd name="connsiteX391" fmla="*/ 556103 w 997043"/>
                  <a:gd name="connsiteY391" fmla="*/ 722857 h 1615665"/>
                  <a:gd name="connsiteX392" fmla="*/ 559215 w 997043"/>
                  <a:gd name="connsiteY392" fmla="*/ 718975 h 1615665"/>
                  <a:gd name="connsiteX393" fmla="*/ 559848 w 997043"/>
                  <a:gd name="connsiteY393" fmla="*/ 714572 h 1615665"/>
                  <a:gd name="connsiteX394" fmla="*/ 557442 w 997043"/>
                  <a:gd name="connsiteY394" fmla="*/ 709174 h 1615665"/>
                  <a:gd name="connsiteX395" fmla="*/ 556279 w 997043"/>
                  <a:gd name="connsiteY395" fmla="*/ 705155 h 1615665"/>
                  <a:gd name="connsiteX396" fmla="*/ 560051 w 997043"/>
                  <a:gd name="connsiteY396" fmla="*/ 702732 h 1615665"/>
                  <a:gd name="connsiteX397" fmla="*/ 559130 w 997043"/>
                  <a:gd name="connsiteY397" fmla="*/ 695562 h 1615665"/>
                  <a:gd name="connsiteX398" fmla="*/ 555343 w 997043"/>
                  <a:gd name="connsiteY398" fmla="*/ 693159 h 1615665"/>
                  <a:gd name="connsiteX399" fmla="*/ 550807 w 997043"/>
                  <a:gd name="connsiteY399" fmla="*/ 691016 h 1615665"/>
                  <a:gd name="connsiteX400" fmla="*/ 553230 w 997043"/>
                  <a:gd name="connsiteY400" fmla="*/ 687159 h 1615665"/>
                  <a:gd name="connsiteX401" fmla="*/ 549095 w 997043"/>
                  <a:gd name="connsiteY401" fmla="*/ 684054 h 1615665"/>
                  <a:gd name="connsiteX402" fmla="*/ 552691 w 997043"/>
                  <a:gd name="connsiteY402" fmla="*/ 679890 h 1615665"/>
                  <a:gd name="connsiteX403" fmla="*/ 556311 w 997043"/>
                  <a:gd name="connsiteY403" fmla="*/ 675878 h 1615665"/>
                  <a:gd name="connsiteX404" fmla="*/ 558347 w 997043"/>
                  <a:gd name="connsiteY404" fmla="*/ 671554 h 1615665"/>
                  <a:gd name="connsiteX405" fmla="*/ 556042 w 997043"/>
                  <a:gd name="connsiteY405" fmla="*/ 667279 h 1615665"/>
                  <a:gd name="connsiteX406" fmla="*/ 551636 w 997043"/>
                  <a:gd name="connsiteY406" fmla="*/ 664849 h 1615665"/>
                  <a:gd name="connsiteX407" fmla="*/ 550945 w 997043"/>
                  <a:gd name="connsiteY407" fmla="*/ 660648 h 1615665"/>
                  <a:gd name="connsiteX408" fmla="*/ 553755 w 997043"/>
                  <a:gd name="connsiteY408" fmla="*/ 656479 h 1615665"/>
                  <a:gd name="connsiteX409" fmla="*/ 558293 w 997043"/>
                  <a:gd name="connsiteY409" fmla="*/ 657055 h 1615665"/>
                  <a:gd name="connsiteX410" fmla="*/ 563016 w 997043"/>
                  <a:gd name="connsiteY410" fmla="*/ 657427 h 1615665"/>
                  <a:gd name="connsiteX411" fmla="*/ 565398 w 997043"/>
                  <a:gd name="connsiteY411" fmla="*/ 651682 h 1615665"/>
                  <a:gd name="connsiteX412" fmla="*/ 565536 w 997043"/>
                  <a:gd name="connsiteY412" fmla="*/ 646231 h 1615665"/>
                  <a:gd name="connsiteX413" fmla="*/ 565495 w 997043"/>
                  <a:gd name="connsiteY413" fmla="*/ 642021 h 1615665"/>
                  <a:gd name="connsiteX414" fmla="*/ 569197 w 997043"/>
                  <a:gd name="connsiteY414" fmla="*/ 635905 h 1615665"/>
                  <a:gd name="connsiteX415" fmla="*/ 571006 w 997043"/>
                  <a:gd name="connsiteY415" fmla="*/ 631536 h 1615665"/>
                  <a:gd name="connsiteX416" fmla="*/ 571997 w 997043"/>
                  <a:gd name="connsiteY416" fmla="*/ 627227 h 1615665"/>
                  <a:gd name="connsiteX417" fmla="*/ 574537 w 997043"/>
                  <a:gd name="connsiteY417" fmla="*/ 622794 h 1615665"/>
                  <a:gd name="connsiteX418" fmla="*/ 575915 w 997043"/>
                  <a:gd name="connsiteY418" fmla="*/ 618340 h 1615665"/>
                  <a:gd name="connsiteX419" fmla="*/ 575721 w 997043"/>
                  <a:gd name="connsiteY419" fmla="*/ 613794 h 1615665"/>
                  <a:gd name="connsiteX420" fmla="*/ 578841 w 997043"/>
                  <a:gd name="connsiteY420" fmla="*/ 610007 h 1615665"/>
                  <a:gd name="connsiteX421" fmla="*/ 582686 w 997043"/>
                  <a:gd name="connsiteY421" fmla="*/ 605932 h 1615665"/>
                  <a:gd name="connsiteX422" fmla="*/ 583339 w 997043"/>
                  <a:gd name="connsiteY422" fmla="*/ 601047 h 1615665"/>
                  <a:gd name="connsiteX423" fmla="*/ 582783 w 997043"/>
                  <a:gd name="connsiteY423" fmla="*/ 596092 h 1615665"/>
                  <a:gd name="connsiteX424" fmla="*/ 583073 w 997043"/>
                  <a:gd name="connsiteY424" fmla="*/ 591432 h 1615665"/>
                  <a:gd name="connsiteX425" fmla="*/ 587716 w 997043"/>
                  <a:gd name="connsiteY425" fmla="*/ 590721 h 1615665"/>
                  <a:gd name="connsiteX426" fmla="*/ 591367 w 997043"/>
                  <a:gd name="connsiteY426" fmla="*/ 588342 h 1615665"/>
                  <a:gd name="connsiteX427" fmla="*/ 592310 w 997043"/>
                  <a:gd name="connsiteY427" fmla="*/ 583803 h 1615665"/>
                  <a:gd name="connsiteX428" fmla="*/ 593955 w 997043"/>
                  <a:gd name="connsiteY428" fmla="*/ 579917 h 1615665"/>
                  <a:gd name="connsiteX429" fmla="*/ 595333 w 997043"/>
                  <a:gd name="connsiteY429" fmla="*/ 574967 h 1615665"/>
                  <a:gd name="connsiteX430" fmla="*/ 597630 w 997043"/>
                  <a:gd name="connsiteY430" fmla="*/ 570696 h 1615665"/>
                  <a:gd name="connsiteX431" fmla="*/ 599396 w 997043"/>
                  <a:gd name="connsiteY431" fmla="*/ 566327 h 1615665"/>
                  <a:gd name="connsiteX432" fmla="*/ 600218 w 997043"/>
                  <a:gd name="connsiteY432" fmla="*/ 562056 h 1615665"/>
                  <a:gd name="connsiteX433" fmla="*/ 597800 w 997043"/>
                  <a:gd name="connsiteY433" fmla="*/ 558555 h 1615665"/>
                  <a:gd name="connsiteX434" fmla="*/ 591996 w 997043"/>
                  <a:gd name="connsiteY434" fmla="*/ 556601 h 1615665"/>
                  <a:gd name="connsiteX435" fmla="*/ 587039 w 997043"/>
                  <a:gd name="connsiteY435" fmla="*/ 556030 h 1615665"/>
                  <a:gd name="connsiteX436" fmla="*/ 582517 w 997043"/>
                  <a:gd name="connsiteY436" fmla="*/ 557916 h 1615665"/>
                  <a:gd name="connsiteX437" fmla="*/ 578551 w 997043"/>
                  <a:gd name="connsiteY437" fmla="*/ 561418 h 1615665"/>
                  <a:gd name="connsiteX438" fmla="*/ 575020 w 997043"/>
                  <a:gd name="connsiteY438" fmla="*/ 558751 h 1615665"/>
                  <a:gd name="connsiteX439" fmla="*/ 570576 w 997043"/>
                  <a:gd name="connsiteY439" fmla="*/ 556274 h 1615665"/>
                  <a:gd name="connsiteX440" fmla="*/ 565928 w 997043"/>
                  <a:gd name="connsiteY440" fmla="*/ 556470 h 1615665"/>
                  <a:gd name="connsiteX441" fmla="*/ 561609 w 997043"/>
                  <a:gd name="connsiteY441" fmla="*/ 557116 h 1615665"/>
                  <a:gd name="connsiteX442" fmla="*/ 557670 w 997043"/>
                  <a:gd name="connsiteY442" fmla="*/ 553914 h 1615665"/>
                  <a:gd name="connsiteX443" fmla="*/ 555955 w 997043"/>
                  <a:gd name="connsiteY443" fmla="*/ 549187 h 1615665"/>
                  <a:gd name="connsiteX444" fmla="*/ 559031 w 997043"/>
                  <a:gd name="connsiteY444" fmla="*/ 544551 h 1615665"/>
                  <a:gd name="connsiteX445" fmla="*/ 559841 w 997043"/>
                  <a:gd name="connsiteY445" fmla="*/ 540295 h 1615665"/>
                  <a:gd name="connsiteX446" fmla="*/ 557181 w 997043"/>
                  <a:gd name="connsiteY446" fmla="*/ 535357 h 1615665"/>
                  <a:gd name="connsiteX447" fmla="*/ 552952 w 997043"/>
                  <a:gd name="connsiteY447" fmla="*/ 533594 h 1615665"/>
                  <a:gd name="connsiteX448" fmla="*/ 548323 w 997043"/>
                  <a:gd name="connsiteY448" fmla="*/ 536820 h 1615665"/>
                  <a:gd name="connsiteX449" fmla="*/ 543915 w 997043"/>
                  <a:gd name="connsiteY449" fmla="*/ 537456 h 1615665"/>
                  <a:gd name="connsiteX450" fmla="*/ 539956 w 997043"/>
                  <a:gd name="connsiteY450" fmla="*/ 539478 h 1615665"/>
                  <a:gd name="connsiteX451" fmla="*/ 536796 w 997043"/>
                  <a:gd name="connsiteY451" fmla="*/ 535367 h 1615665"/>
                  <a:gd name="connsiteX452" fmla="*/ 540249 w 997043"/>
                  <a:gd name="connsiteY452" fmla="*/ 531057 h 1615665"/>
                  <a:gd name="connsiteX453" fmla="*/ 541548 w 997043"/>
                  <a:gd name="connsiteY453" fmla="*/ 526601 h 1615665"/>
                  <a:gd name="connsiteX454" fmla="*/ 538863 w 997043"/>
                  <a:gd name="connsiteY454" fmla="*/ 521532 h 1615665"/>
                  <a:gd name="connsiteX455" fmla="*/ 534646 w 997043"/>
                  <a:gd name="connsiteY455" fmla="*/ 520437 h 1615665"/>
                  <a:gd name="connsiteX456" fmla="*/ 531539 w 997043"/>
                  <a:gd name="connsiteY456" fmla="*/ 516456 h 1615665"/>
                  <a:gd name="connsiteX457" fmla="*/ 528961 w 997043"/>
                  <a:gd name="connsiteY457" fmla="*/ 513066 h 1615665"/>
                  <a:gd name="connsiteX458" fmla="*/ 525302 w 997043"/>
                  <a:gd name="connsiteY458" fmla="*/ 509913 h 1615665"/>
                  <a:gd name="connsiteX459" fmla="*/ 522233 w 997043"/>
                  <a:gd name="connsiteY459" fmla="*/ 506563 h 1615665"/>
                  <a:gd name="connsiteX460" fmla="*/ 522054 w 997043"/>
                  <a:gd name="connsiteY460" fmla="*/ 501398 h 1615665"/>
                  <a:gd name="connsiteX461" fmla="*/ 523348 w 997043"/>
                  <a:gd name="connsiteY461" fmla="*/ 497403 h 1615665"/>
                  <a:gd name="connsiteX462" fmla="*/ 524932 w 997043"/>
                  <a:gd name="connsiteY462" fmla="*/ 492337 h 1615665"/>
                  <a:gd name="connsiteX463" fmla="*/ 524211 w 997043"/>
                  <a:gd name="connsiteY463" fmla="*/ 488238 h 1615665"/>
                  <a:gd name="connsiteX464" fmla="*/ 521121 w 997043"/>
                  <a:gd name="connsiteY464" fmla="*/ 484906 h 1615665"/>
                  <a:gd name="connsiteX465" fmla="*/ 519223 w 997043"/>
                  <a:gd name="connsiteY465" fmla="*/ 480759 h 1615665"/>
                  <a:gd name="connsiteX466" fmla="*/ 516971 w 997043"/>
                  <a:gd name="connsiteY466" fmla="*/ 476515 h 1615665"/>
                  <a:gd name="connsiteX467" fmla="*/ 511209 w 997043"/>
                  <a:gd name="connsiteY467" fmla="*/ 474781 h 1615665"/>
                  <a:gd name="connsiteX468" fmla="*/ 508648 w 997043"/>
                  <a:gd name="connsiteY468" fmla="*/ 468825 h 1615665"/>
                  <a:gd name="connsiteX469" fmla="*/ 507533 w 997043"/>
                  <a:gd name="connsiteY469" fmla="*/ 463140 h 1615665"/>
                  <a:gd name="connsiteX470" fmla="*/ 506230 w 997043"/>
                  <a:gd name="connsiteY470" fmla="*/ 458158 h 1615665"/>
                  <a:gd name="connsiteX471" fmla="*/ 505161 w 997043"/>
                  <a:gd name="connsiteY471" fmla="*/ 454067 h 1615665"/>
                  <a:gd name="connsiteX472" fmla="*/ 503628 w 997043"/>
                  <a:gd name="connsiteY472" fmla="*/ 448198 h 1615665"/>
                  <a:gd name="connsiteX473" fmla="*/ 501468 w 997043"/>
                  <a:gd name="connsiteY473" fmla="*/ 444293 h 1615665"/>
                  <a:gd name="connsiteX474" fmla="*/ 498366 w 997043"/>
                  <a:gd name="connsiteY474" fmla="*/ 439703 h 1615665"/>
                  <a:gd name="connsiteX475" fmla="*/ 496037 w 997043"/>
                  <a:gd name="connsiteY475" fmla="*/ 435302 h 1615665"/>
                  <a:gd name="connsiteX476" fmla="*/ 490342 w 997043"/>
                  <a:gd name="connsiteY476" fmla="*/ 431391 h 1615665"/>
                  <a:gd name="connsiteX477" fmla="*/ 489622 w 997043"/>
                  <a:gd name="connsiteY477" fmla="*/ 426466 h 1615665"/>
                  <a:gd name="connsiteX478" fmla="*/ 485397 w 997043"/>
                  <a:gd name="connsiteY478" fmla="*/ 423910 h 1615665"/>
                  <a:gd name="connsiteX479" fmla="*/ 485871 w 997043"/>
                  <a:gd name="connsiteY479" fmla="*/ 418858 h 1615665"/>
                  <a:gd name="connsiteX480" fmla="*/ 484169 w 997043"/>
                  <a:gd name="connsiteY480" fmla="*/ 414155 h 1615665"/>
                  <a:gd name="connsiteX481" fmla="*/ 483985 w 997043"/>
                  <a:gd name="connsiteY481" fmla="*/ 409091 h 1615665"/>
                  <a:gd name="connsiteX482" fmla="*/ 479291 w 997043"/>
                  <a:gd name="connsiteY482" fmla="*/ 406404 h 1615665"/>
                  <a:gd name="connsiteX483" fmla="*/ 475066 w 997043"/>
                  <a:gd name="connsiteY483" fmla="*/ 404786 h 1615665"/>
                  <a:gd name="connsiteX484" fmla="*/ 470980 w 997043"/>
                  <a:gd name="connsiteY484" fmla="*/ 403764 h 1615665"/>
                  <a:gd name="connsiteX485" fmla="*/ 470346 w 997043"/>
                  <a:gd name="connsiteY485" fmla="*/ 399259 h 1615665"/>
                  <a:gd name="connsiteX486" fmla="*/ 465287 w 997043"/>
                  <a:gd name="connsiteY486" fmla="*/ 399014 h 1615665"/>
                  <a:gd name="connsiteX487" fmla="*/ 460337 w 997043"/>
                  <a:gd name="connsiteY487" fmla="*/ 397612 h 1615665"/>
                  <a:gd name="connsiteX488" fmla="*/ 456461 w 997043"/>
                  <a:gd name="connsiteY488" fmla="*/ 391656 h 1615665"/>
                  <a:gd name="connsiteX489" fmla="*/ 455380 w 997043"/>
                  <a:gd name="connsiteY489" fmla="*/ 386374 h 1615665"/>
                  <a:gd name="connsiteX490" fmla="*/ 453866 w 997043"/>
                  <a:gd name="connsiteY490" fmla="*/ 382355 h 1615665"/>
                  <a:gd name="connsiteX491" fmla="*/ 451953 w 997043"/>
                  <a:gd name="connsiteY491" fmla="*/ 378240 h 1615665"/>
                  <a:gd name="connsiteX492" fmla="*/ 448771 w 997043"/>
                  <a:gd name="connsiteY492" fmla="*/ 374927 h 1615665"/>
                  <a:gd name="connsiteX493" fmla="*/ 444092 w 997043"/>
                  <a:gd name="connsiteY493" fmla="*/ 373638 h 1615665"/>
                  <a:gd name="connsiteX494" fmla="*/ 441874 w 997043"/>
                  <a:gd name="connsiteY494" fmla="*/ 369401 h 1615665"/>
                  <a:gd name="connsiteX495" fmla="*/ 439185 w 997043"/>
                  <a:gd name="connsiteY495" fmla="*/ 366040 h 1615665"/>
                  <a:gd name="connsiteX496" fmla="*/ 434637 w 997043"/>
                  <a:gd name="connsiteY496" fmla="*/ 363165 h 1615665"/>
                  <a:gd name="connsiteX497" fmla="*/ 430303 w 997043"/>
                  <a:gd name="connsiteY497" fmla="*/ 362178 h 1615665"/>
                  <a:gd name="connsiteX498" fmla="*/ 431928 w 997043"/>
                  <a:gd name="connsiteY498" fmla="*/ 357977 h 1615665"/>
                  <a:gd name="connsiteX499" fmla="*/ 437231 w 997043"/>
                  <a:gd name="connsiteY499" fmla="*/ 356773 h 1615665"/>
                  <a:gd name="connsiteX500" fmla="*/ 441543 w 997043"/>
                  <a:gd name="connsiteY500" fmla="*/ 354827 h 1615665"/>
                  <a:gd name="connsiteX501" fmla="*/ 445431 w 997043"/>
                  <a:gd name="connsiteY501" fmla="*/ 351630 h 1615665"/>
                  <a:gd name="connsiteX502" fmla="*/ 442092 w 997043"/>
                  <a:gd name="connsiteY502" fmla="*/ 348331 h 1615665"/>
                  <a:gd name="connsiteX503" fmla="*/ 439884 w 997043"/>
                  <a:gd name="connsiteY503" fmla="*/ 343763 h 1615665"/>
                  <a:gd name="connsiteX504" fmla="*/ 439038 w 997043"/>
                  <a:gd name="connsiteY504" fmla="*/ 339546 h 1615665"/>
                  <a:gd name="connsiteX505" fmla="*/ 435611 w 997043"/>
                  <a:gd name="connsiteY505" fmla="*/ 337021 h 1615665"/>
                  <a:gd name="connsiteX506" fmla="*/ 438639 w 997043"/>
                  <a:gd name="connsiteY506" fmla="*/ 331994 h 1615665"/>
                  <a:gd name="connsiteX507" fmla="*/ 443538 w 997043"/>
                  <a:gd name="connsiteY507" fmla="*/ 330006 h 1615665"/>
                  <a:gd name="connsiteX508" fmla="*/ 445939 w 997043"/>
                  <a:gd name="connsiteY508" fmla="*/ 326210 h 1615665"/>
                  <a:gd name="connsiteX509" fmla="*/ 446346 w 997043"/>
                  <a:gd name="connsiteY509" fmla="*/ 320377 h 1615665"/>
                  <a:gd name="connsiteX510" fmla="*/ 443163 w 997043"/>
                  <a:gd name="connsiteY510" fmla="*/ 316489 h 1615665"/>
                  <a:gd name="connsiteX511" fmla="*/ 444077 w 997043"/>
                  <a:gd name="connsiteY511" fmla="*/ 312143 h 1615665"/>
                  <a:gd name="connsiteX512" fmla="*/ 446317 w 997043"/>
                  <a:gd name="connsiteY512" fmla="*/ 307154 h 1615665"/>
                  <a:gd name="connsiteX513" fmla="*/ 444276 w 997043"/>
                  <a:gd name="connsiteY513" fmla="*/ 302724 h 1615665"/>
                  <a:gd name="connsiteX514" fmla="*/ 440157 w 997043"/>
                  <a:gd name="connsiteY514" fmla="*/ 300214 h 1615665"/>
                  <a:gd name="connsiteX515" fmla="*/ 439930 w 997043"/>
                  <a:gd name="connsiteY515" fmla="*/ 294790 h 1615665"/>
                  <a:gd name="connsiteX516" fmla="*/ 437647 w 997043"/>
                  <a:gd name="connsiteY516" fmla="*/ 290994 h 1615665"/>
                  <a:gd name="connsiteX517" fmla="*/ 433169 w 997043"/>
                  <a:gd name="connsiteY517" fmla="*/ 290343 h 1615665"/>
                  <a:gd name="connsiteX518" fmla="*/ 432446 w 997043"/>
                  <a:gd name="connsiteY518" fmla="*/ 284443 h 1615665"/>
                  <a:gd name="connsiteX519" fmla="*/ 433461 w 997043"/>
                  <a:gd name="connsiteY519" fmla="*/ 280107 h 1615665"/>
                  <a:gd name="connsiteX520" fmla="*/ 433841 w 997043"/>
                  <a:gd name="connsiteY520" fmla="*/ 275730 h 1615665"/>
                  <a:gd name="connsiteX521" fmla="*/ 430756 w 997043"/>
                  <a:gd name="connsiteY521" fmla="*/ 272794 h 1615665"/>
                  <a:gd name="connsiteX522" fmla="*/ 427288 w 997043"/>
                  <a:gd name="connsiteY522" fmla="*/ 269931 h 1615665"/>
                  <a:gd name="connsiteX523" fmla="*/ 425344 w 997043"/>
                  <a:gd name="connsiteY523" fmla="*/ 266076 h 1615665"/>
                  <a:gd name="connsiteX524" fmla="*/ 422850 w 997043"/>
                  <a:gd name="connsiteY524" fmla="*/ 261690 h 1615665"/>
                  <a:gd name="connsiteX525" fmla="*/ 420495 w 997043"/>
                  <a:gd name="connsiteY525" fmla="*/ 257540 h 1615665"/>
                  <a:gd name="connsiteX526" fmla="*/ 418350 w 997043"/>
                  <a:gd name="connsiteY526" fmla="*/ 251613 h 1615665"/>
                  <a:gd name="connsiteX527" fmla="*/ 417412 w 997043"/>
                  <a:gd name="connsiteY527" fmla="*/ 246397 h 1615665"/>
                  <a:gd name="connsiteX528" fmla="*/ 415439 w 997043"/>
                  <a:gd name="connsiteY528" fmla="*/ 241396 h 1615665"/>
                  <a:gd name="connsiteX529" fmla="*/ 412974 w 997043"/>
                  <a:gd name="connsiteY529" fmla="*/ 237880 h 1615665"/>
                  <a:gd name="connsiteX530" fmla="*/ 415057 w 997043"/>
                  <a:gd name="connsiteY530" fmla="*/ 233963 h 1615665"/>
                  <a:gd name="connsiteX531" fmla="*/ 417434 w 997043"/>
                  <a:gd name="connsiteY531" fmla="*/ 222861 h 1615665"/>
                  <a:gd name="connsiteX532" fmla="*/ 418401 w 997043"/>
                  <a:gd name="connsiteY532" fmla="*/ 218361 h 1615665"/>
                  <a:gd name="connsiteX533" fmla="*/ 420331 w 997043"/>
                  <a:gd name="connsiteY533" fmla="*/ 209358 h 1615665"/>
                  <a:gd name="connsiteX534" fmla="*/ 421296 w 997043"/>
                  <a:gd name="connsiteY534" fmla="*/ 204857 h 1615665"/>
                  <a:gd name="connsiteX535" fmla="*/ 423223 w 997043"/>
                  <a:gd name="connsiteY535" fmla="*/ 195857 h 1615665"/>
                  <a:gd name="connsiteX536" fmla="*/ 424188 w 997043"/>
                  <a:gd name="connsiteY536" fmla="*/ 191359 h 1615665"/>
                  <a:gd name="connsiteX537" fmla="*/ 425153 w 997043"/>
                  <a:gd name="connsiteY537" fmla="*/ 186859 h 1615665"/>
                  <a:gd name="connsiteX538" fmla="*/ 426115 w 997043"/>
                  <a:gd name="connsiteY538" fmla="*/ 182361 h 1615665"/>
                  <a:gd name="connsiteX539" fmla="*/ 432857 w 997043"/>
                  <a:gd name="connsiteY539" fmla="*/ 150886 h 1615665"/>
                  <a:gd name="connsiteX540" fmla="*/ 433822 w 997043"/>
                  <a:gd name="connsiteY540" fmla="*/ 146388 h 1615665"/>
                  <a:gd name="connsiteX541" fmla="*/ 436709 w 997043"/>
                  <a:gd name="connsiteY541" fmla="*/ 132904 h 1615665"/>
                  <a:gd name="connsiteX542" fmla="*/ 437669 w 997043"/>
                  <a:gd name="connsiteY542" fmla="*/ 128413 h 1615665"/>
                  <a:gd name="connsiteX543" fmla="*/ 438634 w 997043"/>
                  <a:gd name="connsiteY543" fmla="*/ 123918 h 1615665"/>
                  <a:gd name="connsiteX544" fmla="*/ 439596 w 997043"/>
                  <a:gd name="connsiteY544" fmla="*/ 119425 h 1615665"/>
                  <a:gd name="connsiteX545" fmla="*/ 440556 w 997043"/>
                  <a:gd name="connsiteY545" fmla="*/ 114934 h 1615665"/>
                  <a:gd name="connsiteX546" fmla="*/ 441519 w 997043"/>
                  <a:gd name="connsiteY546" fmla="*/ 110439 h 1615665"/>
                  <a:gd name="connsiteX547" fmla="*/ 442481 w 997043"/>
                  <a:gd name="connsiteY547" fmla="*/ 105951 h 1615665"/>
                  <a:gd name="connsiteX548" fmla="*/ 444404 w 997043"/>
                  <a:gd name="connsiteY548" fmla="*/ 96970 h 1615665"/>
                  <a:gd name="connsiteX549" fmla="*/ 445366 w 997043"/>
                  <a:gd name="connsiteY549" fmla="*/ 92477 h 1615665"/>
                  <a:gd name="connsiteX550" fmla="*/ 447289 w 997043"/>
                  <a:gd name="connsiteY550" fmla="*/ 83498 h 1615665"/>
                  <a:gd name="connsiteX551" fmla="*/ 448251 w 997043"/>
                  <a:gd name="connsiteY551" fmla="*/ 79010 h 1615665"/>
                  <a:gd name="connsiteX552" fmla="*/ 449211 w 997043"/>
                  <a:gd name="connsiteY552" fmla="*/ 74519 h 1615665"/>
                  <a:gd name="connsiteX553" fmla="*/ 450174 w 997043"/>
                  <a:gd name="connsiteY553" fmla="*/ 70031 h 1615665"/>
                  <a:gd name="connsiteX554" fmla="*/ 452094 w 997043"/>
                  <a:gd name="connsiteY554" fmla="*/ 61057 h 1615665"/>
                  <a:gd name="connsiteX555" fmla="*/ 453056 w 997043"/>
                  <a:gd name="connsiteY555" fmla="*/ 56571 h 1615665"/>
                  <a:gd name="connsiteX556" fmla="*/ 454016 w 997043"/>
                  <a:gd name="connsiteY556" fmla="*/ 52083 h 1615665"/>
                  <a:gd name="connsiteX557" fmla="*/ 454979 w 997043"/>
                  <a:gd name="connsiteY557" fmla="*/ 47600 h 1615665"/>
                  <a:gd name="connsiteX558" fmla="*/ 456899 w 997043"/>
                  <a:gd name="connsiteY558" fmla="*/ 38626 h 1615665"/>
                  <a:gd name="connsiteX559" fmla="*/ 457859 w 997043"/>
                  <a:gd name="connsiteY559" fmla="*/ 34143 h 1615665"/>
                  <a:gd name="connsiteX560" fmla="*/ 458819 w 997043"/>
                  <a:gd name="connsiteY560" fmla="*/ 29657 h 1615665"/>
                  <a:gd name="connsiteX561" fmla="*/ 453472 w 997043"/>
                  <a:gd name="connsiteY561" fmla="*/ 28126 h 1615665"/>
                  <a:gd name="connsiteX562" fmla="*/ 447431 w 997043"/>
                  <a:gd name="connsiteY562" fmla="*/ 26847 h 1615665"/>
                  <a:gd name="connsiteX563" fmla="*/ 441396 w 997043"/>
                  <a:gd name="connsiteY563" fmla="*/ 25568 h 1615665"/>
                  <a:gd name="connsiteX564" fmla="*/ 435357 w 997043"/>
                  <a:gd name="connsiteY564" fmla="*/ 24288 h 1615665"/>
                  <a:gd name="connsiteX565" fmla="*/ 429322 w 997043"/>
                  <a:gd name="connsiteY565" fmla="*/ 23004 h 1615665"/>
                  <a:gd name="connsiteX566" fmla="*/ 423286 w 997043"/>
                  <a:gd name="connsiteY566" fmla="*/ 21718 h 1615665"/>
                  <a:gd name="connsiteX567" fmla="*/ 417250 w 997043"/>
                  <a:gd name="connsiteY567" fmla="*/ 20427 h 1615665"/>
                  <a:gd name="connsiteX568" fmla="*/ 411214 w 997043"/>
                  <a:gd name="connsiteY568" fmla="*/ 19133 h 1615665"/>
                  <a:gd name="connsiteX569" fmla="*/ 405181 w 997043"/>
                  <a:gd name="connsiteY569" fmla="*/ 17839 h 1615665"/>
                  <a:gd name="connsiteX570" fmla="*/ 399147 w 997043"/>
                  <a:gd name="connsiteY570" fmla="*/ 16540 h 1615665"/>
                  <a:gd name="connsiteX571" fmla="*/ 393114 w 997043"/>
                  <a:gd name="connsiteY571" fmla="*/ 15227 h 1615665"/>
                  <a:gd name="connsiteX572" fmla="*/ 384075 w 997043"/>
                  <a:gd name="connsiteY572" fmla="*/ 13245 h 1615665"/>
                  <a:gd name="connsiteX573" fmla="*/ 375033 w 997043"/>
                  <a:gd name="connsiteY573" fmla="*/ 11252 h 1615665"/>
                  <a:gd name="connsiteX574" fmla="*/ 369007 w 997043"/>
                  <a:gd name="connsiteY574" fmla="*/ 9922 h 1615665"/>
                  <a:gd name="connsiteX575" fmla="*/ 362981 w 997043"/>
                  <a:gd name="connsiteY575" fmla="*/ 8589 h 1615665"/>
                  <a:gd name="connsiteX576" fmla="*/ 356952 w 997043"/>
                  <a:gd name="connsiteY576" fmla="*/ 7267 h 1615665"/>
                  <a:gd name="connsiteX577" fmla="*/ 344893 w 997043"/>
                  <a:gd name="connsiteY577" fmla="*/ 4633 h 1615665"/>
                  <a:gd name="connsiteX578" fmla="*/ 338864 w 997043"/>
                  <a:gd name="connsiteY578" fmla="*/ 3313 h 1615665"/>
                  <a:gd name="connsiteX579" fmla="*/ 329820 w 997043"/>
                  <a:gd name="connsiteY579" fmla="*/ 1328 h 1615665"/>
                  <a:gd name="connsiteX580" fmla="*/ 323794 w 997043"/>
                  <a:gd name="connsiteY580" fmla="*/ 0 h 1615665"/>
                  <a:gd name="connsiteX581" fmla="*/ 322877 w 997043"/>
                  <a:gd name="connsiteY581" fmla="*/ 4072 h 1615665"/>
                  <a:gd name="connsiteX582" fmla="*/ 319951 w 997043"/>
                  <a:gd name="connsiteY582" fmla="*/ 17979 h 1615665"/>
                  <a:gd name="connsiteX583" fmla="*/ 319008 w 997043"/>
                  <a:gd name="connsiteY583" fmla="*/ 22470 h 1615665"/>
                  <a:gd name="connsiteX584" fmla="*/ 318068 w 997043"/>
                  <a:gd name="connsiteY584" fmla="*/ 26960 h 1615665"/>
                  <a:gd name="connsiteX585" fmla="*/ 317183 w 997043"/>
                  <a:gd name="connsiteY585" fmla="*/ 31171 h 1615665"/>
                  <a:gd name="connsiteX586" fmla="*/ 316266 w 997043"/>
                  <a:gd name="connsiteY586" fmla="*/ 35526 h 1615665"/>
                  <a:gd name="connsiteX587" fmla="*/ 313961 w 997043"/>
                  <a:gd name="connsiteY587" fmla="*/ 44853 h 1615665"/>
                  <a:gd name="connsiteX588" fmla="*/ 312859 w 997043"/>
                  <a:gd name="connsiteY588" fmla="*/ 49309 h 1615665"/>
                  <a:gd name="connsiteX589" fmla="*/ 311759 w 997043"/>
                  <a:gd name="connsiteY589" fmla="*/ 53766 h 1615665"/>
                  <a:gd name="connsiteX590" fmla="*/ 310656 w 997043"/>
                  <a:gd name="connsiteY590" fmla="*/ 58225 h 1615665"/>
                  <a:gd name="connsiteX591" fmla="*/ 309553 w 997043"/>
                  <a:gd name="connsiteY591" fmla="*/ 62684 h 1615665"/>
                  <a:gd name="connsiteX592" fmla="*/ 308450 w 997043"/>
                  <a:gd name="connsiteY592" fmla="*/ 67144 h 1615665"/>
                  <a:gd name="connsiteX593" fmla="*/ 307350 w 997043"/>
                  <a:gd name="connsiteY593" fmla="*/ 71603 h 1615665"/>
                  <a:gd name="connsiteX594" fmla="*/ 306245 w 997043"/>
                  <a:gd name="connsiteY594" fmla="*/ 76062 h 1615665"/>
                  <a:gd name="connsiteX595" fmla="*/ 305145 w 997043"/>
                  <a:gd name="connsiteY595" fmla="*/ 80521 h 1615665"/>
                  <a:gd name="connsiteX596" fmla="*/ 304042 w 997043"/>
                  <a:gd name="connsiteY596" fmla="*/ 84983 h 1615665"/>
                  <a:gd name="connsiteX597" fmla="*/ 302939 w 997043"/>
                  <a:gd name="connsiteY597" fmla="*/ 89442 h 1615665"/>
                  <a:gd name="connsiteX598" fmla="*/ 301834 w 997043"/>
                  <a:gd name="connsiteY598" fmla="*/ 93906 h 1615665"/>
                  <a:gd name="connsiteX599" fmla="*/ 300732 w 997043"/>
                  <a:gd name="connsiteY599" fmla="*/ 98367 h 1615665"/>
                  <a:gd name="connsiteX600" fmla="*/ 299629 w 997043"/>
                  <a:gd name="connsiteY600" fmla="*/ 102829 h 1615665"/>
                  <a:gd name="connsiteX601" fmla="*/ 298526 w 997043"/>
                  <a:gd name="connsiteY601" fmla="*/ 107290 h 1615665"/>
                  <a:gd name="connsiteX602" fmla="*/ 297423 w 997043"/>
                  <a:gd name="connsiteY602" fmla="*/ 111754 h 1615665"/>
                  <a:gd name="connsiteX603" fmla="*/ 294113 w 997043"/>
                  <a:gd name="connsiteY603" fmla="*/ 125144 h 1615665"/>
                  <a:gd name="connsiteX604" fmla="*/ 293010 w 997043"/>
                  <a:gd name="connsiteY604" fmla="*/ 129610 h 1615665"/>
                  <a:gd name="connsiteX605" fmla="*/ 291908 w 997043"/>
                  <a:gd name="connsiteY605" fmla="*/ 134074 h 1615665"/>
                  <a:gd name="connsiteX606" fmla="*/ 290805 w 997043"/>
                  <a:gd name="connsiteY606" fmla="*/ 138543 h 1615665"/>
                  <a:gd name="connsiteX607" fmla="*/ 289702 w 997043"/>
                  <a:gd name="connsiteY607" fmla="*/ 143010 h 1615665"/>
                  <a:gd name="connsiteX608" fmla="*/ 287492 w 997043"/>
                  <a:gd name="connsiteY608" fmla="*/ 151942 h 1615665"/>
                  <a:gd name="connsiteX609" fmla="*/ 286389 w 997043"/>
                  <a:gd name="connsiteY609" fmla="*/ 156409 h 1615665"/>
                  <a:gd name="connsiteX610" fmla="*/ 284184 w 997043"/>
                  <a:gd name="connsiteY610" fmla="*/ 165342 h 1615665"/>
                  <a:gd name="connsiteX611" fmla="*/ 283079 w 997043"/>
                  <a:gd name="connsiteY611" fmla="*/ 169813 h 1615665"/>
                  <a:gd name="connsiteX612" fmla="*/ 281974 w 997043"/>
                  <a:gd name="connsiteY612" fmla="*/ 174279 h 1615665"/>
                  <a:gd name="connsiteX613" fmla="*/ 280924 w 997043"/>
                  <a:gd name="connsiteY613" fmla="*/ 178523 h 1615665"/>
                  <a:gd name="connsiteX614" fmla="*/ 278540 w 997043"/>
                  <a:gd name="connsiteY614" fmla="*/ 192382 h 1615665"/>
                  <a:gd name="connsiteX615" fmla="*/ 277759 w 997043"/>
                  <a:gd name="connsiteY615" fmla="*/ 196923 h 1615665"/>
                  <a:gd name="connsiteX616" fmla="*/ 276978 w 997043"/>
                  <a:gd name="connsiteY616" fmla="*/ 201470 h 1615665"/>
                  <a:gd name="connsiteX617" fmla="*/ 276047 w 997043"/>
                  <a:gd name="connsiteY617" fmla="*/ 205979 h 1615665"/>
                  <a:gd name="connsiteX618" fmla="*/ 274985 w 997043"/>
                  <a:gd name="connsiteY618" fmla="*/ 210460 h 1615665"/>
                  <a:gd name="connsiteX619" fmla="*/ 273998 w 997043"/>
                  <a:gd name="connsiteY619" fmla="*/ 214958 h 1615665"/>
                  <a:gd name="connsiteX620" fmla="*/ 273106 w 997043"/>
                  <a:gd name="connsiteY620" fmla="*/ 219480 h 1615665"/>
                  <a:gd name="connsiteX621" fmla="*/ 272059 w 997043"/>
                  <a:gd name="connsiteY621" fmla="*/ 223966 h 1615665"/>
                  <a:gd name="connsiteX622" fmla="*/ 271010 w 997043"/>
                  <a:gd name="connsiteY622" fmla="*/ 228449 h 1615665"/>
                  <a:gd name="connsiteX623" fmla="*/ 268911 w 997043"/>
                  <a:gd name="connsiteY623" fmla="*/ 237426 h 1615665"/>
                  <a:gd name="connsiteX624" fmla="*/ 267346 w 997043"/>
                  <a:gd name="connsiteY624" fmla="*/ 241795 h 1615665"/>
                  <a:gd name="connsiteX625" fmla="*/ 266845 w 997043"/>
                  <a:gd name="connsiteY625" fmla="*/ 246409 h 1615665"/>
                  <a:gd name="connsiteX626" fmla="*/ 265977 w 997043"/>
                  <a:gd name="connsiteY626" fmla="*/ 250936 h 1615665"/>
                  <a:gd name="connsiteX627" fmla="*/ 264993 w 997043"/>
                  <a:gd name="connsiteY627" fmla="*/ 255439 h 1615665"/>
                  <a:gd name="connsiteX628" fmla="*/ 263936 w 997043"/>
                  <a:gd name="connsiteY628" fmla="*/ 259924 h 1615665"/>
                  <a:gd name="connsiteX629" fmla="*/ 262918 w 997043"/>
                  <a:gd name="connsiteY629" fmla="*/ 264422 h 1615665"/>
                  <a:gd name="connsiteX630" fmla="*/ 261903 w 997043"/>
                  <a:gd name="connsiteY630" fmla="*/ 268920 h 1615665"/>
                  <a:gd name="connsiteX631" fmla="*/ 260887 w 997043"/>
                  <a:gd name="connsiteY631" fmla="*/ 273418 h 1615665"/>
                  <a:gd name="connsiteX632" fmla="*/ 259869 w 997043"/>
                  <a:gd name="connsiteY632" fmla="*/ 277911 h 1615665"/>
                  <a:gd name="connsiteX633" fmla="*/ 258853 w 997043"/>
                  <a:gd name="connsiteY633" fmla="*/ 282409 h 1615665"/>
                  <a:gd name="connsiteX634" fmla="*/ 256820 w 997043"/>
                  <a:gd name="connsiteY634" fmla="*/ 291409 h 1615665"/>
                  <a:gd name="connsiteX635" fmla="*/ 255802 w 997043"/>
                  <a:gd name="connsiteY635" fmla="*/ 295910 h 1615665"/>
                  <a:gd name="connsiteX636" fmla="*/ 252752 w 997043"/>
                  <a:gd name="connsiteY636" fmla="*/ 309408 h 1615665"/>
                  <a:gd name="connsiteX637" fmla="*/ 251734 w 997043"/>
                  <a:gd name="connsiteY637" fmla="*/ 313908 h 1615665"/>
                  <a:gd name="connsiteX638" fmla="*/ 247667 w 997043"/>
                  <a:gd name="connsiteY638" fmla="*/ 331914 h 1615665"/>
                  <a:gd name="connsiteX639" fmla="*/ 246649 w 997043"/>
                  <a:gd name="connsiteY639" fmla="*/ 336417 h 1615665"/>
                  <a:gd name="connsiteX640" fmla="*/ 245628 w 997043"/>
                  <a:gd name="connsiteY640" fmla="*/ 340920 h 1615665"/>
                  <a:gd name="connsiteX641" fmla="*/ 244613 w 997043"/>
                  <a:gd name="connsiteY641" fmla="*/ 345422 h 1615665"/>
                  <a:gd name="connsiteX642" fmla="*/ 242576 w 997043"/>
                  <a:gd name="connsiteY642" fmla="*/ 354432 h 1615665"/>
                  <a:gd name="connsiteX643" fmla="*/ 241558 w 997043"/>
                  <a:gd name="connsiteY643" fmla="*/ 358935 h 1615665"/>
                  <a:gd name="connsiteX644" fmla="*/ 239520 w 997043"/>
                  <a:gd name="connsiteY644" fmla="*/ 367943 h 1615665"/>
                  <a:gd name="connsiteX645" fmla="*/ 238502 w 997043"/>
                  <a:gd name="connsiteY645" fmla="*/ 372450 h 1615665"/>
                  <a:gd name="connsiteX646" fmla="*/ 236468 w 997043"/>
                  <a:gd name="connsiteY646" fmla="*/ 381463 h 1615665"/>
                  <a:gd name="connsiteX647" fmla="*/ 235450 w 997043"/>
                  <a:gd name="connsiteY647" fmla="*/ 385966 h 1615665"/>
                  <a:gd name="connsiteX648" fmla="*/ 234430 w 997043"/>
                  <a:gd name="connsiteY648" fmla="*/ 390476 h 1615665"/>
                  <a:gd name="connsiteX649" fmla="*/ 233411 w 997043"/>
                  <a:gd name="connsiteY649" fmla="*/ 394983 h 1615665"/>
                  <a:gd name="connsiteX650" fmla="*/ 231375 w 997043"/>
                  <a:gd name="connsiteY650" fmla="*/ 403996 h 1615665"/>
                  <a:gd name="connsiteX651" fmla="*/ 230355 w 997043"/>
                  <a:gd name="connsiteY651" fmla="*/ 408503 h 1615665"/>
                  <a:gd name="connsiteX652" fmla="*/ 228316 w 997043"/>
                  <a:gd name="connsiteY652" fmla="*/ 417521 h 1615665"/>
                  <a:gd name="connsiteX653" fmla="*/ 227298 w 997043"/>
                  <a:gd name="connsiteY653" fmla="*/ 422028 h 1615665"/>
                  <a:gd name="connsiteX654" fmla="*/ 226278 w 997043"/>
                  <a:gd name="connsiteY654" fmla="*/ 426541 h 1615665"/>
                  <a:gd name="connsiteX655" fmla="*/ 225260 w 997043"/>
                  <a:gd name="connsiteY655" fmla="*/ 431048 h 1615665"/>
                  <a:gd name="connsiteX656" fmla="*/ 224239 w 997043"/>
                  <a:gd name="connsiteY656" fmla="*/ 435558 h 1615665"/>
                  <a:gd name="connsiteX657" fmla="*/ 223224 w 997043"/>
                  <a:gd name="connsiteY657" fmla="*/ 440070 h 1615665"/>
                  <a:gd name="connsiteX658" fmla="*/ 222203 w 997043"/>
                  <a:gd name="connsiteY658" fmla="*/ 444580 h 1615665"/>
                  <a:gd name="connsiteX659" fmla="*/ 221183 w 997043"/>
                  <a:gd name="connsiteY659" fmla="*/ 449090 h 1615665"/>
                  <a:gd name="connsiteX660" fmla="*/ 220162 w 997043"/>
                  <a:gd name="connsiteY660" fmla="*/ 453603 h 1615665"/>
                  <a:gd name="connsiteX661" fmla="*/ 219142 w 997043"/>
                  <a:gd name="connsiteY661" fmla="*/ 458115 h 1615665"/>
                  <a:gd name="connsiteX662" fmla="*/ 217103 w 997043"/>
                  <a:gd name="connsiteY662" fmla="*/ 467137 h 1615665"/>
                  <a:gd name="connsiteX663" fmla="*/ 216083 w 997043"/>
                  <a:gd name="connsiteY663" fmla="*/ 471652 h 1615665"/>
                  <a:gd name="connsiteX664" fmla="*/ 215065 w 997043"/>
                  <a:gd name="connsiteY664" fmla="*/ 476164 h 1615665"/>
                  <a:gd name="connsiteX665" fmla="*/ 214044 w 997043"/>
                  <a:gd name="connsiteY665" fmla="*/ 480679 h 1615665"/>
                  <a:gd name="connsiteX666" fmla="*/ 213026 w 997043"/>
                  <a:gd name="connsiteY666" fmla="*/ 485189 h 1615665"/>
                  <a:gd name="connsiteX667" fmla="*/ 212003 w 997043"/>
                  <a:gd name="connsiteY667" fmla="*/ 489706 h 1615665"/>
                  <a:gd name="connsiteX668" fmla="*/ 210985 w 997043"/>
                  <a:gd name="connsiteY668" fmla="*/ 494219 h 1615665"/>
                  <a:gd name="connsiteX669" fmla="*/ 209965 w 997043"/>
                  <a:gd name="connsiteY669" fmla="*/ 498733 h 1615665"/>
                  <a:gd name="connsiteX670" fmla="*/ 208944 w 997043"/>
                  <a:gd name="connsiteY670" fmla="*/ 503251 h 1615665"/>
                  <a:gd name="connsiteX671" fmla="*/ 207924 w 997043"/>
                  <a:gd name="connsiteY671" fmla="*/ 507763 h 1615665"/>
                  <a:gd name="connsiteX672" fmla="*/ 206903 w 997043"/>
                  <a:gd name="connsiteY672" fmla="*/ 512278 h 1615665"/>
                  <a:gd name="connsiteX673" fmla="*/ 204860 w 997043"/>
                  <a:gd name="connsiteY673" fmla="*/ 521310 h 1615665"/>
                  <a:gd name="connsiteX674" fmla="*/ 203839 w 997043"/>
                  <a:gd name="connsiteY674" fmla="*/ 525832 h 1615665"/>
                  <a:gd name="connsiteX675" fmla="*/ 203523 w 997043"/>
                  <a:gd name="connsiteY675" fmla="*/ 530501 h 1615665"/>
                  <a:gd name="connsiteX676" fmla="*/ 201237 w 997043"/>
                  <a:gd name="connsiteY676" fmla="*/ 534735 h 1615665"/>
                  <a:gd name="connsiteX677" fmla="*/ 198193 w 997043"/>
                  <a:gd name="connsiteY677" fmla="*/ 538061 h 1615665"/>
                  <a:gd name="connsiteX678" fmla="*/ 197917 w 997043"/>
                  <a:gd name="connsiteY678" fmla="*/ 543281 h 1615665"/>
                  <a:gd name="connsiteX679" fmla="*/ 201206 w 997043"/>
                  <a:gd name="connsiteY679" fmla="*/ 546290 h 1615665"/>
                  <a:gd name="connsiteX680" fmla="*/ 202560 w 997043"/>
                  <a:gd name="connsiteY680" fmla="*/ 552420 h 1615665"/>
                  <a:gd name="connsiteX681" fmla="*/ 204267 w 997043"/>
                  <a:gd name="connsiteY681" fmla="*/ 556509 h 1615665"/>
                  <a:gd name="connsiteX682" fmla="*/ 204219 w 997043"/>
                  <a:gd name="connsiteY682" fmla="*/ 560724 h 1615665"/>
                  <a:gd name="connsiteX683" fmla="*/ 206192 w 997043"/>
                  <a:gd name="connsiteY683" fmla="*/ 565381 h 1615665"/>
                  <a:gd name="connsiteX684" fmla="*/ 205346 w 997043"/>
                  <a:gd name="connsiteY684" fmla="*/ 570926 h 1615665"/>
                  <a:gd name="connsiteX685" fmla="*/ 203472 w 997043"/>
                  <a:gd name="connsiteY685" fmla="*/ 574655 h 1615665"/>
                  <a:gd name="connsiteX686" fmla="*/ 205464 w 997043"/>
                  <a:gd name="connsiteY686" fmla="*/ 578418 h 1615665"/>
                  <a:gd name="connsiteX687" fmla="*/ 207559 w 997043"/>
                  <a:gd name="connsiteY687" fmla="*/ 583634 h 1615665"/>
                  <a:gd name="connsiteX688" fmla="*/ 205452 w 997043"/>
                  <a:gd name="connsiteY688" fmla="*/ 587912 h 1615665"/>
                  <a:gd name="connsiteX689" fmla="*/ 202662 w 997043"/>
                  <a:gd name="connsiteY689" fmla="*/ 592037 h 1615665"/>
                  <a:gd name="connsiteX690" fmla="*/ 200171 w 997043"/>
                  <a:gd name="connsiteY690" fmla="*/ 596005 h 1615665"/>
                  <a:gd name="connsiteX691" fmla="*/ 196084 w 997043"/>
                  <a:gd name="connsiteY691" fmla="*/ 598549 h 1615665"/>
                  <a:gd name="connsiteX692" fmla="*/ 199446 w 997043"/>
                  <a:gd name="connsiteY692" fmla="*/ 603652 h 1615665"/>
                  <a:gd name="connsiteX693" fmla="*/ 200282 w 997043"/>
                  <a:gd name="connsiteY693" fmla="*/ 607733 h 1615665"/>
                  <a:gd name="connsiteX694" fmla="*/ 200771 w 997043"/>
                  <a:gd name="connsiteY694" fmla="*/ 612108 h 1615665"/>
                  <a:gd name="connsiteX695" fmla="*/ 201668 w 997043"/>
                  <a:gd name="connsiteY695" fmla="*/ 616335 h 1615665"/>
                  <a:gd name="connsiteX696" fmla="*/ 202480 w 997043"/>
                  <a:gd name="connsiteY696" fmla="*/ 620499 h 1615665"/>
                  <a:gd name="connsiteX697" fmla="*/ 204009 w 997043"/>
                  <a:gd name="connsiteY697" fmla="*/ 625592 h 1615665"/>
                  <a:gd name="connsiteX698" fmla="*/ 205445 w 997043"/>
                  <a:gd name="connsiteY698" fmla="*/ 630660 h 1615665"/>
                  <a:gd name="connsiteX699" fmla="*/ 205094 w 997043"/>
                  <a:gd name="connsiteY699" fmla="*/ 635335 h 1615665"/>
                  <a:gd name="connsiteX700" fmla="*/ 206272 w 997043"/>
                  <a:gd name="connsiteY700" fmla="*/ 640212 h 1615665"/>
                  <a:gd name="connsiteX701" fmla="*/ 208705 w 997043"/>
                  <a:gd name="connsiteY701" fmla="*/ 644178 h 1615665"/>
                  <a:gd name="connsiteX702" fmla="*/ 211222 w 997043"/>
                  <a:gd name="connsiteY702" fmla="*/ 647762 h 1615665"/>
                  <a:gd name="connsiteX703" fmla="*/ 212588 w 997043"/>
                  <a:gd name="connsiteY703" fmla="*/ 656013 h 1615665"/>
                  <a:gd name="connsiteX704" fmla="*/ 214327 w 997043"/>
                  <a:gd name="connsiteY704" fmla="*/ 660010 h 1615665"/>
                  <a:gd name="connsiteX705" fmla="*/ 218711 w 997043"/>
                  <a:gd name="connsiteY705" fmla="*/ 658861 h 1615665"/>
                  <a:gd name="connsiteX706" fmla="*/ 224065 w 997043"/>
                  <a:gd name="connsiteY706" fmla="*/ 661599 h 1615665"/>
                  <a:gd name="connsiteX707" fmla="*/ 225867 w 997043"/>
                  <a:gd name="connsiteY707" fmla="*/ 667893 h 1615665"/>
                  <a:gd name="connsiteX708" fmla="*/ 229264 w 997043"/>
                  <a:gd name="connsiteY708" fmla="*/ 671168 h 1615665"/>
                  <a:gd name="connsiteX709" fmla="*/ 235474 w 997043"/>
                  <a:gd name="connsiteY709" fmla="*/ 672280 h 1615665"/>
                  <a:gd name="connsiteX710" fmla="*/ 238294 w 997043"/>
                  <a:gd name="connsiteY710" fmla="*/ 675385 h 1615665"/>
                  <a:gd name="connsiteX711" fmla="*/ 240830 w 997043"/>
                  <a:gd name="connsiteY711" fmla="*/ 678952 h 1615665"/>
                  <a:gd name="connsiteX712" fmla="*/ 243217 w 997043"/>
                  <a:gd name="connsiteY712" fmla="*/ 683176 h 1615665"/>
                  <a:gd name="connsiteX713" fmla="*/ 242499 w 997043"/>
                  <a:gd name="connsiteY713" fmla="*/ 687914 h 1615665"/>
                  <a:gd name="connsiteX714" fmla="*/ 241679 w 997043"/>
                  <a:gd name="connsiteY714" fmla="*/ 692433 h 1615665"/>
                  <a:gd name="connsiteX715" fmla="*/ 243341 w 997043"/>
                  <a:gd name="connsiteY715" fmla="*/ 697770 h 1615665"/>
                  <a:gd name="connsiteX716" fmla="*/ 245684 w 997043"/>
                  <a:gd name="connsiteY716" fmla="*/ 702261 h 1615665"/>
                  <a:gd name="connsiteX717" fmla="*/ 246547 w 997043"/>
                  <a:gd name="connsiteY717" fmla="*/ 707095 h 1615665"/>
                  <a:gd name="connsiteX718" fmla="*/ 248329 w 997043"/>
                  <a:gd name="connsiteY718" fmla="*/ 711409 h 1615665"/>
                  <a:gd name="connsiteX719" fmla="*/ 246177 w 997043"/>
                  <a:gd name="connsiteY719" fmla="*/ 715188 h 1615665"/>
                  <a:gd name="connsiteX720" fmla="*/ 243645 w 997043"/>
                  <a:gd name="connsiteY720" fmla="*/ 718675 h 1615665"/>
                  <a:gd name="connsiteX721" fmla="*/ 240122 w 997043"/>
                  <a:gd name="connsiteY721" fmla="*/ 721149 h 1615665"/>
                  <a:gd name="connsiteX722" fmla="*/ 236444 w 997043"/>
                  <a:gd name="connsiteY722" fmla="*/ 724532 h 1615665"/>
                  <a:gd name="connsiteX723" fmla="*/ 233288 w 997043"/>
                  <a:gd name="connsiteY723" fmla="*/ 728401 h 1615665"/>
                  <a:gd name="connsiteX724" fmla="*/ 230157 w 997043"/>
                  <a:gd name="connsiteY724" fmla="*/ 731593 h 1615665"/>
                  <a:gd name="connsiteX725" fmla="*/ 229056 w 997043"/>
                  <a:gd name="connsiteY725" fmla="*/ 735700 h 1615665"/>
                  <a:gd name="connsiteX726" fmla="*/ 227942 w 997043"/>
                  <a:gd name="connsiteY726" fmla="*/ 739914 h 1615665"/>
                  <a:gd name="connsiteX727" fmla="*/ 223502 w 997043"/>
                  <a:gd name="connsiteY727" fmla="*/ 742574 h 1615665"/>
                  <a:gd name="connsiteX728" fmla="*/ 220626 w 997043"/>
                  <a:gd name="connsiteY728" fmla="*/ 748032 h 1615665"/>
                  <a:gd name="connsiteX729" fmla="*/ 216378 w 997043"/>
                  <a:gd name="connsiteY729" fmla="*/ 751539 h 1615665"/>
                  <a:gd name="connsiteX730" fmla="*/ 213055 w 997043"/>
                  <a:gd name="connsiteY730" fmla="*/ 755957 h 1615665"/>
                  <a:gd name="connsiteX731" fmla="*/ 209764 w 997043"/>
                  <a:gd name="connsiteY731" fmla="*/ 759446 h 1615665"/>
                  <a:gd name="connsiteX732" fmla="*/ 206640 w 997043"/>
                  <a:gd name="connsiteY732" fmla="*/ 762982 h 1615665"/>
                  <a:gd name="connsiteX733" fmla="*/ 204417 w 997043"/>
                  <a:gd name="connsiteY733" fmla="*/ 767588 h 1615665"/>
                  <a:gd name="connsiteX734" fmla="*/ 203914 w 997043"/>
                  <a:gd name="connsiteY734" fmla="*/ 772033 h 1615665"/>
                  <a:gd name="connsiteX735" fmla="*/ 200867 w 997043"/>
                  <a:gd name="connsiteY735" fmla="*/ 776144 h 1615665"/>
                  <a:gd name="connsiteX736" fmla="*/ 197564 w 997043"/>
                  <a:gd name="connsiteY736" fmla="*/ 781079 h 1615665"/>
                  <a:gd name="connsiteX737" fmla="*/ 195429 w 997043"/>
                  <a:gd name="connsiteY737" fmla="*/ 784951 h 1615665"/>
                  <a:gd name="connsiteX738" fmla="*/ 193666 w 997043"/>
                  <a:gd name="connsiteY738" fmla="*/ 789737 h 1615665"/>
                  <a:gd name="connsiteX739" fmla="*/ 191253 w 997043"/>
                  <a:gd name="connsiteY739" fmla="*/ 793961 h 1615665"/>
                  <a:gd name="connsiteX740" fmla="*/ 189437 w 997043"/>
                  <a:gd name="connsiteY740" fmla="*/ 798316 h 1615665"/>
                  <a:gd name="connsiteX741" fmla="*/ 186994 w 997043"/>
                  <a:gd name="connsiteY741" fmla="*/ 801818 h 1615665"/>
                  <a:gd name="connsiteX742" fmla="*/ 183089 w 997043"/>
                  <a:gd name="connsiteY742" fmla="*/ 805143 h 1615665"/>
                  <a:gd name="connsiteX743" fmla="*/ 178768 w 997043"/>
                  <a:gd name="connsiteY743" fmla="*/ 810233 h 1615665"/>
                  <a:gd name="connsiteX744" fmla="*/ 175844 w 997043"/>
                  <a:gd name="connsiteY744" fmla="*/ 814346 h 1615665"/>
                  <a:gd name="connsiteX745" fmla="*/ 170384 w 997043"/>
                  <a:gd name="connsiteY745" fmla="*/ 817892 h 1615665"/>
                  <a:gd name="connsiteX746" fmla="*/ 166839 w 997043"/>
                  <a:gd name="connsiteY746" fmla="*/ 821869 h 1615665"/>
                  <a:gd name="connsiteX747" fmla="*/ 165992 w 997043"/>
                  <a:gd name="connsiteY747" fmla="*/ 826445 h 1615665"/>
                  <a:gd name="connsiteX748" fmla="*/ 163489 w 997043"/>
                  <a:gd name="connsiteY748" fmla="*/ 829966 h 1615665"/>
                  <a:gd name="connsiteX749" fmla="*/ 167697 w 997043"/>
                  <a:gd name="connsiteY749" fmla="*/ 830812 h 1615665"/>
                  <a:gd name="connsiteX750" fmla="*/ 164447 w 997043"/>
                  <a:gd name="connsiteY750" fmla="*/ 834500 h 1615665"/>
                  <a:gd name="connsiteX751" fmla="*/ 164527 w 997043"/>
                  <a:gd name="connsiteY751" fmla="*/ 839878 h 1615665"/>
                  <a:gd name="connsiteX752" fmla="*/ 162116 w 997043"/>
                  <a:gd name="connsiteY752" fmla="*/ 844634 h 1615665"/>
                  <a:gd name="connsiteX753" fmla="*/ 159403 w 997043"/>
                  <a:gd name="connsiteY753" fmla="*/ 848794 h 1615665"/>
                  <a:gd name="connsiteX754" fmla="*/ 155538 w 997043"/>
                  <a:gd name="connsiteY754" fmla="*/ 852539 h 1615665"/>
                  <a:gd name="connsiteX755" fmla="*/ 151372 w 997043"/>
                  <a:gd name="connsiteY755" fmla="*/ 854496 h 1615665"/>
                  <a:gd name="connsiteX756" fmla="*/ 147965 w 997043"/>
                  <a:gd name="connsiteY756" fmla="*/ 858604 h 1615665"/>
                  <a:gd name="connsiteX757" fmla="*/ 143278 w 997043"/>
                  <a:gd name="connsiteY757" fmla="*/ 864253 h 1615665"/>
                  <a:gd name="connsiteX758" fmla="*/ 138638 w 997043"/>
                  <a:gd name="connsiteY758" fmla="*/ 867813 h 1615665"/>
                  <a:gd name="connsiteX759" fmla="*/ 131293 w 997043"/>
                  <a:gd name="connsiteY759" fmla="*/ 870485 h 1615665"/>
                  <a:gd name="connsiteX760" fmla="*/ 124329 w 997043"/>
                  <a:gd name="connsiteY760" fmla="*/ 871972 h 1615665"/>
                  <a:gd name="connsiteX761" fmla="*/ 120112 w 997043"/>
                  <a:gd name="connsiteY761" fmla="*/ 878126 h 1615665"/>
                  <a:gd name="connsiteX762" fmla="*/ 117171 w 997043"/>
                  <a:gd name="connsiteY762" fmla="*/ 882235 h 1615665"/>
                  <a:gd name="connsiteX763" fmla="*/ 114584 w 997043"/>
                  <a:gd name="connsiteY763" fmla="*/ 886418 h 1615665"/>
                  <a:gd name="connsiteX764" fmla="*/ 111351 w 997043"/>
                  <a:gd name="connsiteY764" fmla="*/ 890462 h 1615665"/>
                  <a:gd name="connsiteX765" fmla="*/ 108594 w 997043"/>
                  <a:gd name="connsiteY765" fmla="*/ 894611 h 1615665"/>
                  <a:gd name="connsiteX766" fmla="*/ 106447 w 997043"/>
                  <a:gd name="connsiteY766" fmla="*/ 898899 h 1615665"/>
                  <a:gd name="connsiteX767" fmla="*/ 104011 w 997043"/>
                  <a:gd name="connsiteY767" fmla="*/ 903116 h 1615665"/>
                  <a:gd name="connsiteX768" fmla="*/ 101199 w 997043"/>
                  <a:gd name="connsiteY768" fmla="*/ 907253 h 1615665"/>
                  <a:gd name="connsiteX769" fmla="*/ 98513 w 997043"/>
                  <a:gd name="connsiteY769" fmla="*/ 911420 h 1615665"/>
                  <a:gd name="connsiteX770" fmla="*/ 94610 w 997043"/>
                  <a:gd name="connsiteY770" fmla="*/ 913180 h 1615665"/>
                  <a:gd name="connsiteX771" fmla="*/ 90032 w 997043"/>
                  <a:gd name="connsiteY771" fmla="*/ 918411 h 1615665"/>
                  <a:gd name="connsiteX772" fmla="*/ 86458 w 997043"/>
                  <a:gd name="connsiteY772" fmla="*/ 921385 h 1615665"/>
                  <a:gd name="connsiteX773" fmla="*/ 87227 w 997043"/>
                  <a:gd name="connsiteY773" fmla="*/ 925525 h 1615665"/>
                  <a:gd name="connsiteX774" fmla="*/ 85848 w 997043"/>
                  <a:gd name="connsiteY774" fmla="*/ 930463 h 1615665"/>
                  <a:gd name="connsiteX775" fmla="*/ 82901 w 997043"/>
                  <a:gd name="connsiteY775" fmla="*/ 934886 h 1615665"/>
                  <a:gd name="connsiteX776" fmla="*/ 80584 w 997043"/>
                  <a:gd name="connsiteY776" fmla="*/ 940767 h 1615665"/>
                  <a:gd name="connsiteX777" fmla="*/ 82308 w 997043"/>
                  <a:gd name="connsiteY777" fmla="*/ 945937 h 1615665"/>
                  <a:gd name="connsiteX778" fmla="*/ 83810 w 997043"/>
                  <a:gd name="connsiteY778" fmla="*/ 951049 h 1615665"/>
                  <a:gd name="connsiteX779" fmla="*/ 81230 w 997043"/>
                  <a:gd name="connsiteY779" fmla="*/ 955240 h 1615665"/>
                  <a:gd name="connsiteX780" fmla="*/ 78633 w 997043"/>
                  <a:gd name="connsiteY780" fmla="*/ 958495 h 1615665"/>
                  <a:gd name="connsiteX781" fmla="*/ 81355 w 997043"/>
                  <a:gd name="connsiteY781" fmla="*/ 964819 h 1615665"/>
                  <a:gd name="connsiteX782" fmla="*/ 85563 w 997043"/>
                  <a:gd name="connsiteY782" fmla="*/ 968083 h 1615665"/>
                  <a:gd name="connsiteX783" fmla="*/ 90545 w 997043"/>
                  <a:gd name="connsiteY783" fmla="*/ 966901 h 1615665"/>
                  <a:gd name="connsiteX784" fmla="*/ 94610 w 997043"/>
                  <a:gd name="connsiteY784" fmla="*/ 967817 h 1615665"/>
                  <a:gd name="connsiteX785" fmla="*/ 96474 w 997043"/>
                  <a:gd name="connsiteY785" fmla="*/ 972513 h 1615665"/>
                  <a:gd name="connsiteX786" fmla="*/ 98834 w 997043"/>
                  <a:gd name="connsiteY786" fmla="*/ 976441 h 1615665"/>
                  <a:gd name="connsiteX787" fmla="*/ 103112 w 997043"/>
                  <a:gd name="connsiteY787" fmla="*/ 975548 h 1615665"/>
                  <a:gd name="connsiteX788" fmla="*/ 107477 w 997043"/>
                  <a:gd name="connsiteY788" fmla="*/ 976443 h 1615665"/>
                  <a:gd name="connsiteX789" fmla="*/ 111955 w 997043"/>
                  <a:gd name="connsiteY789" fmla="*/ 979495 h 1615665"/>
                  <a:gd name="connsiteX790" fmla="*/ 110144 w 997043"/>
                  <a:gd name="connsiteY790" fmla="*/ 984633 h 1615665"/>
                  <a:gd name="connsiteX791" fmla="*/ 111128 w 997043"/>
                  <a:gd name="connsiteY791" fmla="*/ 988814 h 1615665"/>
                  <a:gd name="connsiteX792" fmla="*/ 117411 w 997043"/>
                  <a:gd name="connsiteY792" fmla="*/ 992035 h 1615665"/>
                  <a:gd name="connsiteX793" fmla="*/ 119979 w 997043"/>
                  <a:gd name="connsiteY793" fmla="*/ 996453 h 1615665"/>
                  <a:gd name="connsiteX794" fmla="*/ 117101 w 997043"/>
                  <a:gd name="connsiteY794" fmla="*/ 1001512 h 1615665"/>
                  <a:gd name="connsiteX795" fmla="*/ 113950 w 997043"/>
                  <a:gd name="connsiteY795" fmla="*/ 1005585 h 1615665"/>
                  <a:gd name="connsiteX796" fmla="*/ 110352 w 997043"/>
                  <a:gd name="connsiteY796" fmla="*/ 1009125 h 1615665"/>
                  <a:gd name="connsiteX797" fmla="*/ 105823 w 997043"/>
                  <a:gd name="connsiteY797" fmla="*/ 1010759 h 1615665"/>
                  <a:gd name="connsiteX798" fmla="*/ 104050 w 997043"/>
                  <a:gd name="connsiteY798" fmla="*/ 1017460 h 1615665"/>
                  <a:gd name="connsiteX799" fmla="*/ 107407 w 997043"/>
                  <a:gd name="connsiteY799" fmla="*/ 1022268 h 1615665"/>
                  <a:gd name="connsiteX800" fmla="*/ 106335 w 997043"/>
                  <a:gd name="connsiteY800" fmla="*/ 1027053 h 1615665"/>
                  <a:gd name="connsiteX801" fmla="*/ 104628 w 997043"/>
                  <a:gd name="connsiteY801" fmla="*/ 1031921 h 1615665"/>
                  <a:gd name="connsiteX802" fmla="*/ 100926 w 997043"/>
                  <a:gd name="connsiteY802" fmla="*/ 1034649 h 1615665"/>
                  <a:gd name="connsiteX803" fmla="*/ 98679 w 997043"/>
                  <a:gd name="connsiteY803" fmla="*/ 1039686 h 1615665"/>
                  <a:gd name="connsiteX804" fmla="*/ 98849 w 997043"/>
                  <a:gd name="connsiteY804" fmla="*/ 1043981 h 1615665"/>
                  <a:gd name="connsiteX805" fmla="*/ 94868 w 997043"/>
                  <a:gd name="connsiteY805" fmla="*/ 1049066 h 1615665"/>
                  <a:gd name="connsiteX806" fmla="*/ 92994 w 997043"/>
                  <a:gd name="connsiteY806" fmla="*/ 1053274 h 1615665"/>
                  <a:gd name="connsiteX807" fmla="*/ 87935 w 997043"/>
                  <a:gd name="connsiteY807" fmla="*/ 1055755 h 1615665"/>
                  <a:gd name="connsiteX808" fmla="*/ 85500 w 997043"/>
                  <a:gd name="connsiteY808" fmla="*/ 1061293 h 1615665"/>
                  <a:gd name="connsiteX809" fmla="*/ 77960 w 997043"/>
                  <a:gd name="connsiteY809" fmla="*/ 1093285 h 1615665"/>
                  <a:gd name="connsiteX810" fmla="*/ 76988 w 997043"/>
                  <a:gd name="connsiteY810" fmla="*/ 1097614 h 1615665"/>
                  <a:gd name="connsiteX811" fmla="*/ 67777 w 997043"/>
                  <a:gd name="connsiteY811" fmla="*/ 1138568 h 1615665"/>
                  <a:gd name="connsiteX812" fmla="*/ 66754 w 997043"/>
                  <a:gd name="connsiteY812" fmla="*/ 1143122 h 1615665"/>
                  <a:gd name="connsiteX813" fmla="*/ 65729 w 997043"/>
                  <a:gd name="connsiteY813" fmla="*/ 1147670 h 1615665"/>
                  <a:gd name="connsiteX814" fmla="*/ 64709 w 997043"/>
                  <a:gd name="connsiteY814" fmla="*/ 1152224 h 1615665"/>
                  <a:gd name="connsiteX815" fmla="*/ 63683 w 997043"/>
                  <a:gd name="connsiteY815" fmla="*/ 1156780 h 1615665"/>
                  <a:gd name="connsiteX816" fmla="*/ 62660 w 997043"/>
                  <a:gd name="connsiteY816" fmla="*/ 1161333 h 1615665"/>
                  <a:gd name="connsiteX817" fmla="*/ 61674 w 997043"/>
                  <a:gd name="connsiteY817" fmla="*/ 1165892 h 1615665"/>
                  <a:gd name="connsiteX818" fmla="*/ 60791 w 997043"/>
                  <a:gd name="connsiteY818" fmla="*/ 1170476 h 1615665"/>
                  <a:gd name="connsiteX819" fmla="*/ 59768 w 997043"/>
                  <a:gd name="connsiteY819" fmla="*/ 1175030 h 1615665"/>
                  <a:gd name="connsiteX820" fmla="*/ 58699 w 997043"/>
                  <a:gd name="connsiteY820" fmla="*/ 1179571 h 1615665"/>
                  <a:gd name="connsiteX821" fmla="*/ 57630 w 997043"/>
                  <a:gd name="connsiteY821" fmla="*/ 1184115 h 1615665"/>
                  <a:gd name="connsiteX822" fmla="*/ 56562 w 997043"/>
                  <a:gd name="connsiteY822" fmla="*/ 1188661 h 1615665"/>
                  <a:gd name="connsiteX823" fmla="*/ 53353 w 997043"/>
                  <a:gd name="connsiteY823" fmla="*/ 1202290 h 1615665"/>
                  <a:gd name="connsiteX824" fmla="*/ 52441 w 997043"/>
                  <a:gd name="connsiteY824" fmla="*/ 1206873 h 1615665"/>
                  <a:gd name="connsiteX825" fmla="*/ 51544 w 997043"/>
                  <a:gd name="connsiteY825" fmla="*/ 1211455 h 1615665"/>
                  <a:gd name="connsiteX826" fmla="*/ 50504 w 997043"/>
                  <a:gd name="connsiteY826" fmla="*/ 1216004 h 1615665"/>
                  <a:gd name="connsiteX827" fmla="*/ 49411 w 997043"/>
                  <a:gd name="connsiteY827" fmla="*/ 1220543 h 1615665"/>
                  <a:gd name="connsiteX828" fmla="*/ 48318 w 997043"/>
                  <a:gd name="connsiteY828" fmla="*/ 1225082 h 1615665"/>
                  <a:gd name="connsiteX829" fmla="*/ 47223 w 997043"/>
                  <a:gd name="connsiteY829" fmla="*/ 1229623 h 1615665"/>
                  <a:gd name="connsiteX830" fmla="*/ 46219 w 997043"/>
                  <a:gd name="connsiteY830" fmla="*/ 1234181 h 1615665"/>
                  <a:gd name="connsiteX831" fmla="*/ 45375 w 997043"/>
                  <a:gd name="connsiteY831" fmla="*/ 1238776 h 1615665"/>
                  <a:gd name="connsiteX832" fmla="*/ 44604 w 997043"/>
                  <a:gd name="connsiteY832" fmla="*/ 1243003 h 1615665"/>
                  <a:gd name="connsiteX833" fmla="*/ 43223 w 997043"/>
                  <a:gd name="connsiteY833" fmla="*/ 1247868 h 1615665"/>
                  <a:gd name="connsiteX834" fmla="*/ 42200 w 997043"/>
                  <a:gd name="connsiteY834" fmla="*/ 1252422 h 1615665"/>
                  <a:gd name="connsiteX835" fmla="*/ 41177 w 997043"/>
                  <a:gd name="connsiteY835" fmla="*/ 1256983 h 1615665"/>
                  <a:gd name="connsiteX836" fmla="*/ 40157 w 997043"/>
                  <a:gd name="connsiteY836" fmla="*/ 1261536 h 1615665"/>
                  <a:gd name="connsiteX837" fmla="*/ 39134 w 997043"/>
                  <a:gd name="connsiteY837" fmla="*/ 1266094 h 1615665"/>
                  <a:gd name="connsiteX838" fmla="*/ 38113 w 997043"/>
                  <a:gd name="connsiteY838" fmla="*/ 1270650 h 1615665"/>
                  <a:gd name="connsiteX839" fmla="*/ 37088 w 997043"/>
                  <a:gd name="connsiteY839" fmla="*/ 1275208 h 1615665"/>
                  <a:gd name="connsiteX840" fmla="*/ 36065 w 997043"/>
                  <a:gd name="connsiteY840" fmla="*/ 1279767 h 1615665"/>
                  <a:gd name="connsiteX841" fmla="*/ 35042 w 997043"/>
                  <a:gd name="connsiteY841" fmla="*/ 1284325 h 1615665"/>
                  <a:gd name="connsiteX842" fmla="*/ 34019 w 997043"/>
                  <a:gd name="connsiteY842" fmla="*/ 1288879 h 1615665"/>
                  <a:gd name="connsiteX843" fmla="*/ 32996 w 997043"/>
                  <a:gd name="connsiteY843" fmla="*/ 1293442 h 1615665"/>
                  <a:gd name="connsiteX844" fmla="*/ 31978 w 997043"/>
                  <a:gd name="connsiteY844" fmla="*/ 1297983 h 1615665"/>
                  <a:gd name="connsiteX845" fmla="*/ 30948 w 997043"/>
                  <a:gd name="connsiteY845" fmla="*/ 1302556 h 1615665"/>
                  <a:gd name="connsiteX846" fmla="*/ 28905 w 997043"/>
                  <a:gd name="connsiteY846" fmla="*/ 1311672 h 1615665"/>
                  <a:gd name="connsiteX847" fmla="*/ 27848 w 997043"/>
                  <a:gd name="connsiteY847" fmla="*/ 1316223 h 1615665"/>
                  <a:gd name="connsiteX848" fmla="*/ 26685 w 997043"/>
                  <a:gd name="connsiteY848" fmla="*/ 1320753 h 1615665"/>
                  <a:gd name="connsiteX849" fmla="*/ 25575 w 997043"/>
                  <a:gd name="connsiteY849" fmla="*/ 1325289 h 1615665"/>
                  <a:gd name="connsiteX850" fmla="*/ 24581 w 997043"/>
                  <a:gd name="connsiteY850" fmla="*/ 1329860 h 1615665"/>
                  <a:gd name="connsiteX851" fmla="*/ 22598 w 997043"/>
                  <a:gd name="connsiteY851" fmla="*/ 1338991 h 1615665"/>
                  <a:gd name="connsiteX852" fmla="*/ 21607 w 997043"/>
                  <a:gd name="connsiteY852" fmla="*/ 1343559 h 1615665"/>
                  <a:gd name="connsiteX853" fmla="*/ 19628 w 997043"/>
                  <a:gd name="connsiteY853" fmla="*/ 1352695 h 1615665"/>
                  <a:gd name="connsiteX854" fmla="*/ 18606 w 997043"/>
                  <a:gd name="connsiteY854" fmla="*/ 1357253 h 1615665"/>
                  <a:gd name="connsiteX855" fmla="*/ 17472 w 997043"/>
                  <a:gd name="connsiteY855" fmla="*/ 1361790 h 1615665"/>
                  <a:gd name="connsiteX856" fmla="*/ 16371 w 997043"/>
                  <a:gd name="connsiteY856" fmla="*/ 1366333 h 1615665"/>
                  <a:gd name="connsiteX857" fmla="*/ 15416 w 997043"/>
                  <a:gd name="connsiteY857" fmla="*/ 1370909 h 1615665"/>
                  <a:gd name="connsiteX858" fmla="*/ 14463 w 997043"/>
                  <a:gd name="connsiteY858" fmla="*/ 1375484 h 1615665"/>
                  <a:gd name="connsiteX859" fmla="*/ 13506 w 997043"/>
                  <a:gd name="connsiteY859" fmla="*/ 1380061 h 1615665"/>
                  <a:gd name="connsiteX860" fmla="*/ 12553 w 997043"/>
                  <a:gd name="connsiteY860" fmla="*/ 1384639 h 1615665"/>
                  <a:gd name="connsiteX861" fmla="*/ 11598 w 997043"/>
                  <a:gd name="connsiteY861" fmla="*/ 1389217 h 1615665"/>
                  <a:gd name="connsiteX862" fmla="*/ 10464 w 997043"/>
                  <a:gd name="connsiteY862" fmla="*/ 1393751 h 1615665"/>
                  <a:gd name="connsiteX863" fmla="*/ 9274 w 997043"/>
                  <a:gd name="connsiteY863" fmla="*/ 1398026 h 1615665"/>
                  <a:gd name="connsiteX864" fmla="*/ 5124 w 997043"/>
                  <a:gd name="connsiteY864" fmla="*/ 1416511 h 1615665"/>
                  <a:gd name="connsiteX865" fmla="*/ 4099 w 997043"/>
                  <a:gd name="connsiteY865" fmla="*/ 1421074 h 1615665"/>
                  <a:gd name="connsiteX866" fmla="*/ 0 w 997043"/>
                  <a:gd name="connsiteY866" fmla="*/ 1439322 h 1615665"/>
                  <a:gd name="connsiteX867" fmla="*/ 4418 w 997043"/>
                  <a:gd name="connsiteY867" fmla="*/ 1441416 h 1615665"/>
                  <a:gd name="connsiteX868" fmla="*/ 9724 w 997043"/>
                  <a:gd name="connsiteY868" fmla="*/ 1442586 h 1615665"/>
                  <a:gd name="connsiteX869" fmla="*/ 16420 w 997043"/>
                  <a:gd name="connsiteY869" fmla="*/ 1444056 h 1615665"/>
                  <a:gd name="connsiteX870" fmla="*/ 23116 w 997043"/>
                  <a:gd name="connsiteY870" fmla="*/ 1445522 h 1615665"/>
                  <a:gd name="connsiteX871" fmla="*/ 29812 w 997043"/>
                  <a:gd name="connsiteY871" fmla="*/ 1446987 h 1615665"/>
                  <a:gd name="connsiteX872" fmla="*/ 43201 w 997043"/>
                  <a:gd name="connsiteY872" fmla="*/ 1449935 h 1615665"/>
                  <a:gd name="connsiteX873" fmla="*/ 53244 w 997043"/>
                  <a:gd name="connsiteY873" fmla="*/ 1452133 h 1615665"/>
                  <a:gd name="connsiteX874" fmla="*/ 66633 w 997043"/>
                  <a:gd name="connsiteY874" fmla="*/ 1455081 h 1615665"/>
                  <a:gd name="connsiteX875" fmla="*/ 73329 w 997043"/>
                  <a:gd name="connsiteY875" fmla="*/ 1456551 h 1615665"/>
                  <a:gd name="connsiteX876" fmla="*/ 80025 w 997043"/>
                  <a:gd name="connsiteY876" fmla="*/ 1458022 h 1615665"/>
                  <a:gd name="connsiteX877" fmla="*/ 100106 w 997043"/>
                  <a:gd name="connsiteY877" fmla="*/ 1462447 h 1615665"/>
                  <a:gd name="connsiteX878" fmla="*/ 106805 w 997043"/>
                  <a:gd name="connsiteY878" fmla="*/ 1463915 h 1615665"/>
                  <a:gd name="connsiteX879" fmla="*/ 113496 w 997043"/>
                  <a:gd name="connsiteY879" fmla="*/ 1465397 h 1615665"/>
                  <a:gd name="connsiteX880" fmla="*/ 123536 w 997043"/>
                  <a:gd name="connsiteY880" fmla="*/ 1467612 h 1615665"/>
                  <a:gd name="connsiteX881" fmla="*/ 130232 w 997043"/>
                  <a:gd name="connsiteY881" fmla="*/ 1469085 h 1615665"/>
                  <a:gd name="connsiteX882" fmla="*/ 140270 w 997043"/>
                  <a:gd name="connsiteY882" fmla="*/ 1471302 h 1615665"/>
                  <a:gd name="connsiteX883" fmla="*/ 146966 w 997043"/>
                  <a:gd name="connsiteY883" fmla="*/ 1472777 h 1615665"/>
                  <a:gd name="connsiteX884" fmla="*/ 153642 w 997043"/>
                  <a:gd name="connsiteY884" fmla="*/ 1474339 h 1615665"/>
                  <a:gd name="connsiteX885" fmla="*/ 158723 w 997043"/>
                  <a:gd name="connsiteY885" fmla="*/ 1475529 h 1615665"/>
                  <a:gd name="connsiteX886" fmla="*/ 177005 w 997043"/>
                  <a:gd name="connsiteY886" fmla="*/ 1479824 h 1615665"/>
                  <a:gd name="connsiteX887" fmla="*/ 183681 w 997043"/>
                  <a:gd name="connsiteY887" fmla="*/ 1481386 h 1615665"/>
                  <a:gd name="connsiteX888" fmla="*/ 190428 w 997043"/>
                  <a:gd name="connsiteY888" fmla="*/ 1482595 h 1615665"/>
                  <a:gd name="connsiteX889" fmla="*/ 197189 w 997043"/>
                  <a:gd name="connsiteY889" fmla="*/ 1483761 h 1615665"/>
                  <a:gd name="connsiteX890" fmla="*/ 202814 w 997043"/>
                  <a:gd name="connsiteY890" fmla="*/ 1484728 h 1615665"/>
                  <a:gd name="connsiteX891" fmla="*/ 207293 w 997043"/>
                  <a:gd name="connsiteY891" fmla="*/ 1485683 h 1615665"/>
                  <a:gd name="connsiteX892" fmla="*/ 213996 w 997043"/>
                  <a:gd name="connsiteY892" fmla="*/ 1487115 h 1615665"/>
                  <a:gd name="connsiteX893" fmla="*/ 220701 w 997043"/>
                  <a:gd name="connsiteY893" fmla="*/ 1488544 h 1615665"/>
                  <a:gd name="connsiteX894" fmla="*/ 227381 w 997043"/>
                  <a:gd name="connsiteY894" fmla="*/ 1490089 h 1615665"/>
                  <a:gd name="connsiteX895" fmla="*/ 234110 w 997043"/>
                  <a:gd name="connsiteY895" fmla="*/ 1491410 h 1615665"/>
                  <a:gd name="connsiteX896" fmla="*/ 250842 w 997043"/>
                  <a:gd name="connsiteY896" fmla="*/ 1495107 h 1615665"/>
                  <a:gd name="connsiteX897" fmla="*/ 257552 w 997043"/>
                  <a:gd name="connsiteY897" fmla="*/ 1496524 h 1615665"/>
                  <a:gd name="connsiteX898" fmla="*/ 261787 w 997043"/>
                  <a:gd name="connsiteY898" fmla="*/ 1496967 h 1615665"/>
                  <a:gd name="connsiteX899" fmla="*/ 267617 w 997043"/>
                  <a:gd name="connsiteY899" fmla="*/ 1498630 h 1615665"/>
                  <a:gd name="connsiteX900" fmla="*/ 274298 w 997043"/>
                  <a:gd name="connsiteY900" fmla="*/ 1500166 h 1615665"/>
                  <a:gd name="connsiteX901" fmla="*/ 279582 w 997043"/>
                  <a:gd name="connsiteY901" fmla="*/ 1501464 h 1615665"/>
                  <a:gd name="connsiteX902" fmla="*/ 284307 w 997043"/>
                  <a:gd name="connsiteY902" fmla="*/ 1502550 h 1615665"/>
                  <a:gd name="connsiteX903" fmla="*/ 294401 w 997043"/>
                  <a:gd name="connsiteY903" fmla="*/ 1504523 h 1615665"/>
                  <a:gd name="connsiteX904" fmla="*/ 300710 w 997043"/>
                  <a:gd name="connsiteY904" fmla="*/ 1505991 h 1615665"/>
                  <a:gd name="connsiteX905" fmla="*/ 307889 w 997043"/>
                  <a:gd name="connsiteY905" fmla="*/ 1506985 h 1615665"/>
                  <a:gd name="connsiteX906" fmla="*/ 318094 w 997043"/>
                  <a:gd name="connsiteY906" fmla="*/ 1508397 h 1615665"/>
                  <a:gd name="connsiteX907" fmla="*/ 324839 w 997043"/>
                  <a:gd name="connsiteY907" fmla="*/ 1509623 h 1615665"/>
                  <a:gd name="connsiteX908" fmla="*/ 331559 w 997043"/>
                  <a:gd name="connsiteY908" fmla="*/ 1510990 h 1615665"/>
                  <a:gd name="connsiteX909" fmla="*/ 338272 w 997043"/>
                  <a:gd name="connsiteY909" fmla="*/ 1512356 h 1615665"/>
                  <a:gd name="connsiteX910" fmla="*/ 343807 w 997043"/>
                  <a:gd name="connsiteY910" fmla="*/ 1513480 h 1615665"/>
                  <a:gd name="connsiteX911" fmla="*/ 348285 w 997043"/>
                  <a:gd name="connsiteY911" fmla="*/ 1514733 h 1615665"/>
                  <a:gd name="connsiteX912" fmla="*/ 354906 w 997043"/>
                  <a:gd name="connsiteY912" fmla="*/ 1516578 h 1615665"/>
                  <a:gd name="connsiteX913" fmla="*/ 361670 w 997043"/>
                  <a:gd name="connsiteY913" fmla="*/ 1517710 h 1615665"/>
                  <a:gd name="connsiteX914" fmla="*/ 368431 w 997043"/>
                  <a:gd name="connsiteY914" fmla="*/ 1518859 h 1615665"/>
                  <a:gd name="connsiteX915" fmla="*/ 375130 w 997043"/>
                  <a:gd name="connsiteY915" fmla="*/ 1520324 h 1615665"/>
                  <a:gd name="connsiteX916" fmla="*/ 381828 w 997043"/>
                  <a:gd name="connsiteY916" fmla="*/ 1521789 h 1615665"/>
                  <a:gd name="connsiteX917" fmla="*/ 391873 w 997043"/>
                  <a:gd name="connsiteY917" fmla="*/ 1523995 h 1615665"/>
                  <a:gd name="connsiteX918" fmla="*/ 398572 w 997043"/>
                  <a:gd name="connsiteY918" fmla="*/ 1525460 h 1615665"/>
                  <a:gd name="connsiteX919" fmla="*/ 403621 w 997043"/>
                  <a:gd name="connsiteY919" fmla="*/ 1526563 h 1615665"/>
                  <a:gd name="connsiteX920" fmla="*/ 408598 w 997043"/>
                  <a:gd name="connsiteY920" fmla="*/ 1527774 h 1615665"/>
                  <a:gd name="connsiteX921" fmla="*/ 415265 w 997043"/>
                  <a:gd name="connsiteY921" fmla="*/ 1529397 h 1615665"/>
                  <a:gd name="connsiteX922" fmla="*/ 422002 w 997043"/>
                  <a:gd name="connsiteY922" fmla="*/ 1530679 h 1615665"/>
                  <a:gd name="connsiteX923" fmla="*/ 428734 w 997043"/>
                  <a:gd name="connsiteY923" fmla="*/ 1531958 h 1615665"/>
                  <a:gd name="connsiteX924" fmla="*/ 433391 w 997043"/>
                  <a:gd name="connsiteY924" fmla="*/ 1532838 h 1615665"/>
                  <a:gd name="connsiteX925" fmla="*/ 438825 w 997043"/>
                  <a:gd name="connsiteY925" fmla="*/ 1533948 h 1615665"/>
                  <a:gd name="connsiteX926" fmla="*/ 445564 w 997043"/>
                  <a:gd name="connsiteY926" fmla="*/ 1535201 h 1615665"/>
                  <a:gd name="connsiteX927" fmla="*/ 452200 w 997043"/>
                  <a:gd name="connsiteY927" fmla="*/ 1536988 h 1615665"/>
                  <a:gd name="connsiteX928" fmla="*/ 944690 w 997043"/>
                  <a:gd name="connsiteY928" fmla="*/ 1338686 h 1615665"/>
                  <a:gd name="connsiteX929" fmla="*/ 948873 w 997043"/>
                  <a:gd name="connsiteY929" fmla="*/ 1338517 h 1615665"/>
                  <a:gd name="connsiteX930" fmla="*/ 944690 w 997043"/>
                  <a:gd name="connsiteY930" fmla="*/ 1338686 h 16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Lst>
                <a:rect l="l" t="t" r="r" b="b"/>
                <a:pathLst>
                  <a:path w="997043" h="1615665">
                    <a:moveTo>
                      <a:pt x="452807" y="1537133"/>
                    </a:moveTo>
                    <a:lnTo>
                      <a:pt x="459019" y="1537844"/>
                    </a:lnTo>
                    <a:lnTo>
                      <a:pt x="465771" y="1539026"/>
                    </a:lnTo>
                    <a:lnTo>
                      <a:pt x="472527" y="1540204"/>
                    </a:lnTo>
                    <a:lnTo>
                      <a:pt x="479281" y="1541377"/>
                    </a:lnTo>
                    <a:lnTo>
                      <a:pt x="486038" y="1542559"/>
                    </a:lnTo>
                    <a:lnTo>
                      <a:pt x="499543" y="1544919"/>
                    </a:lnTo>
                    <a:lnTo>
                      <a:pt x="506295" y="1546095"/>
                    </a:lnTo>
                    <a:lnTo>
                      <a:pt x="513049" y="1547280"/>
                    </a:lnTo>
                    <a:lnTo>
                      <a:pt x="519801" y="1548462"/>
                    </a:lnTo>
                    <a:lnTo>
                      <a:pt x="526555" y="1549647"/>
                    </a:lnTo>
                    <a:lnTo>
                      <a:pt x="533311" y="1550822"/>
                    </a:lnTo>
                    <a:lnTo>
                      <a:pt x="540063" y="1552007"/>
                    </a:lnTo>
                    <a:lnTo>
                      <a:pt x="546814" y="1553192"/>
                    </a:lnTo>
                    <a:lnTo>
                      <a:pt x="553566" y="1554377"/>
                    </a:lnTo>
                    <a:lnTo>
                      <a:pt x="559689" y="1555446"/>
                    </a:lnTo>
                    <a:lnTo>
                      <a:pt x="567069" y="1556747"/>
                    </a:lnTo>
                    <a:lnTo>
                      <a:pt x="573823" y="1557932"/>
                    </a:lnTo>
                    <a:lnTo>
                      <a:pt x="583943" y="1559709"/>
                    </a:lnTo>
                    <a:lnTo>
                      <a:pt x="590690" y="1560894"/>
                    </a:lnTo>
                    <a:lnTo>
                      <a:pt x="597461" y="1562084"/>
                    </a:lnTo>
                    <a:lnTo>
                      <a:pt x="602467" y="1562964"/>
                    </a:lnTo>
                    <a:lnTo>
                      <a:pt x="607569" y="1563931"/>
                    </a:lnTo>
                    <a:lnTo>
                      <a:pt x="612019" y="1564691"/>
                    </a:lnTo>
                    <a:lnTo>
                      <a:pt x="617726" y="1565522"/>
                    </a:lnTo>
                    <a:lnTo>
                      <a:pt x="627858" y="1567244"/>
                    </a:lnTo>
                    <a:lnTo>
                      <a:pt x="633831" y="1568279"/>
                    </a:lnTo>
                    <a:lnTo>
                      <a:pt x="638014" y="1568908"/>
                    </a:lnTo>
                    <a:lnTo>
                      <a:pt x="642730" y="1569817"/>
                    </a:lnTo>
                    <a:lnTo>
                      <a:pt x="648146" y="1570676"/>
                    </a:lnTo>
                    <a:lnTo>
                      <a:pt x="654917" y="1571752"/>
                    </a:lnTo>
                    <a:lnTo>
                      <a:pt x="661688" y="1572825"/>
                    </a:lnTo>
                    <a:lnTo>
                      <a:pt x="671845" y="1574438"/>
                    </a:lnTo>
                    <a:lnTo>
                      <a:pt x="677455" y="1575514"/>
                    </a:lnTo>
                    <a:lnTo>
                      <a:pt x="681953" y="1576254"/>
                    </a:lnTo>
                    <a:lnTo>
                      <a:pt x="688724" y="1577391"/>
                    </a:lnTo>
                    <a:lnTo>
                      <a:pt x="695470" y="1578527"/>
                    </a:lnTo>
                    <a:lnTo>
                      <a:pt x="705627" y="1580227"/>
                    </a:lnTo>
                    <a:lnTo>
                      <a:pt x="712374" y="1581362"/>
                    </a:lnTo>
                    <a:lnTo>
                      <a:pt x="719145" y="1582501"/>
                    </a:lnTo>
                    <a:lnTo>
                      <a:pt x="725819" y="1583618"/>
                    </a:lnTo>
                    <a:lnTo>
                      <a:pt x="732614" y="1584994"/>
                    </a:lnTo>
                    <a:lnTo>
                      <a:pt x="738877" y="1585867"/>
                    </a:lnTo>
                    <a:lnTo>
                      <a:pt x="746180" y="1587112"/>
                    </a:lnTo>
                    <a:lnTo>
                      <a:pt x="752153" y="1588130"/>
                    </a:lnTo>
                    <a:lnTo>
                      <a:pt x="756312" y="1588783"/>
                    </a:lnTo>
                    <a:lnTo>
                      <a:pt x="763059" y="1589995"/>
                    </a:lnTo>
                    <a:lnTo>
                      <a:pt x="769830" y="1591015"/>
                    </a:lnTo>
                    <a:lnTo>
                      <a:pt x="775077" y="1591912"/>
                    </a:lnTo>
                    <a:lnTo>
                      <a:pt x="779962" y="1592754"/>
                    </a:lnTo>
                    <a:lnTo>
                      <a:pt x="786733" y="1593919"/>
                    </a:lnTo>
                    <a:lnTo>
                      <a:pt x="793480" y="1595078"/>
                    </a:lnTo>
                    <a:lnTo>
                      <a:pt x="800227" y="1596233"/>
                    </a:lnTo>
                    <a:lnTo>
                      <a:pt x="806997" y="1597397"/>
                    </a:lnTo>
                    <a:lnTo>
                      <a:pt x="813744" y="1598562"/>
                    </a:lnTo>
                    <a:lnTo>
                      <a:pt x="820491" y="1599723"/>
                    </a:lnTo>
                    <a:lnTo>
                      <a:pt x="826996" y="1600835"/>
                    </a:lnTo>
                    <a:lnTo>
                      <a:pt x="834033" y="1601994"/>
                    </a:lnTo>
                    <a:lnTo>
                      <a:pt x="840780" y="1603103"/>
                    </a:lnTo>
                    <a:lnTo>
                      <a:pt x="852967" y="1605103"/>
                    </a:lnTo>
                    <a:lnTo>
                      <a:pt x="857683" y="1605887"/>
                    </a:lnTo>
                    <a:lnTo>
                      <a:pt x="861189" y="1603280"/>
                    </a:lnTo>
                    <a:lnTo>
                      <a:pt x="863632" y="1599880"/>
                    </a:lnTo>
                    <a:lnTo>
                      <a:pt x="865204" y="1595992"/>
                    </a:lnTo>
                    <a:lnTo>
                      <a:pt x="866340" y="1591982"/>
                    </a:lnTo>
                    <a:lnTo>
                      <a:pt x="868202" y="1588215"/>
                    </a:lnTo>
                    <a:lnTo>
                      <a:pt x="871201" y="1585313"/>
                    </a:lnTo>
                    <a:lnTo>
                      <a:pt x="875360" y="1584996"/>
                    </a:lnTo>
                    <a:lnTo>
                      <a:pt x="879447" y="1585821"/>
                    </a:lnTo>
                    <a:lnTo>
                      <a:pt x="883388" y="1587538"/>
                    </a:lnTo>
                    <a:lnTo>
                      <a:pt x="885589" y="1591083"/>
                    </a:lnTo>
                    <a:lnTo>
                      <a:pt x="885855" y="1595230"/>
                    </a:lnTo>
                    <a:lnTo>
                      <a:pt x="885323" y="1599406"/>
                    </a:lnTo>
                    <a:lnTo>
                      <a:pt x="884186" y="1603420"/>
                    </a:lnTo>
                    <a:lnTo>
                      <a:pt x="883412" y="1607531"/>
                    </a:lnTo>
                    <a:lnTo>
                      <a:pt x="891514" y="1611456"/>
                    </a:lnTo>
                    <a:lnTo>
                      <a:pt x="898236" y="1612820"/>
                    </a:lnTo>
                    <a:lnTo>
                      <a:pt x="904862" y="1614220"/>
                    </a:lnTo>
                    <a:lnTo>
                      <a:pt x="911657" y="1615666"/>
                    </a:lnTo>
                    <a:lnTo>
                      <a:pt x="916227" y="1610474"/>
                    </a:lnTo>
                    <a:lnTo>
                      <a:pt x="917025" y="1605865"/>
                    </a:lnTo>
                    <a:lnTo>
                      <a:pt x="917799" y="1601254"/>
                    </a:lnTo>
                    <a:lnTo>
                      <a:pt x="918597" y="1596645"/>
                    </a:lnTo>
                    <a:lnTo>
                      <a:pt x="919371" y="1592035"/>
                    </a:lnTo>
                    <a:lnTo>
                      <a:pt x="920169" y="1587426"/>
                    </a:lnTo>
                    <a:lnTo>
                      <a:pt x="920943" y="1582815"/>
                    </a:lnTo>
                    <a:lnTo>
                      <a:pt x="922515" y="1573599"/>
                    </a:lnTo>
                    <a:lnTo>
                      <a:pt x="922853" y="1568918"/>
                    </a:lnTo>
                    <a:lnTo>
                      <a:pt x="923796" y="1564335"/>
                    </a:lnTo>
                    <a:lnTo>
                      <a:pt x="925973" y="1550481"/>
                    </a:lnTo>
                    <a:lnTo>
                      <a:pt x="926722" y="1545867"/>
                    </a:lnTo>
                    <a:lnTo>
                      <a:pt x="927448" y="1541251"/>
                    </a:lnTo>
                    <a:lnTo>
                      <a:pt x="928173" y="1536632"/>
                    </a:lnTo>
                    <a:lnTo>
                      <a:pt x="928899" y="1532016"/>
                    </a:lnTo>
                    <a:lnTo>
                      <a:pt x="929624" y="1527402"/>
                    </a:lnTo>
                    <a:lnTo>
                      <a:pt x="931075" y="1518169"/>
                    </a:lnTo>
                    <a:lnTo>
                      <a:pt x="931800" y="1513553"/>
                    </a:lnTo>
                    <a:lnTo>
                      <a:pt x="932550" y="1508937"/>
                    </a:lnTo>
                    <a:lnTo>
                      <a:pt x="935452" y="1490474"/>
                    </a:lnTo>
                    <a:lnTo>
                      <a:pt x="936178" y="1485860"/>
                    </a:lnTo>
                    <a:lnTo>
                      <a:pt x="939829" y="1462785"/>
                    </a:lnTo>
                    <a:lnTo>
                      <a:pt x="940554" y="1458174"/>
                    </a:lnTo>
                    <a:lnTo>
                      <a:pt x="941280" y="1453560"/>
                    </a:lnTo>
                    <a:lnTo>
                      <a:pt x="942005" y="1448946"/>
                    </a:lnTo>
                    <a:lnTo>
                      <a:pt x="942731" y="1444332"/>
                    </a:lnTo>
                    <a:lnTo>
                      <a:pt x="943481" y="1439718"/>
                    </a:lnTo>
                    <a:lnTo>
                      <a:pt x="943964" y="1435182"/>
                    </a:lnTo>
                    <a:lnTo>
                      <a:pt x="944883" y="1430486"/>
                    </a:lnTo>
                    <a:lnTo>
                      <a:pt x="945705" y="1425889"/>
                    </a:lnTo>
                    <a:lnTo>
                      <a:pt x="946431" y="1421275"/>
                    </a:lnTo>
                    <a:lnTo>
                      <a:pt x="947156" y="1416663"/>
                    </a:lnTo>
                    <a:lnTo>
                      <a:pt x="947882" y="1412049"/>
                    </a:lnTo>
                    <a:lnTo>
                      <a:pt x="949357" y="1407559"/>
                    </a:lnTo>
                    <a:lnTo>
                      <a:pt x="950010" y="1403450"/>
                    </a:lnTo>
                    <a:lnTo>
                      <a:pt x="950784" y="1398328"/>
                    </a:lnTo>
                    <a:lnTo>
                      <a:pt x="952210" y="1389100"/>
                    </a:lnTo>
                    <a:lnTo>
                      <a:pt x="952912" y="1384487"/>
                    </a:lnTo>
                    <a:lnTo>
                      <a:pt x="953637" y="1379875"/>
                    </a:lnTo>
                    <a:lnTo>
                      <a:pt x="952935" y="1375735"/>
                    </a:lnTo>
                    <a:lnTo>
                      <a:pt x="951388" y="1371878"/>
                    </a:lnTo>
                    <a:lnTo>
                      <a:pt x="948220" y="1369146"/>
                    </a:lnTo>
                    <a:lnTo>
                      <a:pt x="946552" y="1365323"/>
                    </a:lnTo>
                    <a:lnTo>
                      <a:pt x="946310" y="1361095"/>
                    </a:lnTo>
                    <a:lnTo>
                      <a:pt x="944762" y="1357139"/>
                    </a:lnTo>
                    <a:lnTo>
                      <a:pt x="943215" y="1353227"/>
                    </a:lnTo>
                    <a:lnTo>
                      <a:pt x="942030" y="1349203"/>
                    </a:lnTo>
                    <a:lnTo>
                      <a:pt x="940579" y="1345297"/>
                    </a:lnTo>
                    <a:lnTo>
                      <a:pt x="942658" y="1341668"/>
                    </a:lnTo>
                    <a:lnTo>
                      <a:pt x="939781" y="1338628"/>
                    </a:lnTo>
                    <a:lnTo>
                      <a:pt x="936250" y="1340901"/>
                    </a:lnTo>
                    <a:lnTo>
                      <a:pt x="933227" y="1343747"/>
                    </a:lnTo>
                    <a:lnTo>
                      <a:pt x="935742" y="1340425"/>
                    </a:lnTo>
                    <a:lnTo>
                      <a:pt x="935307" y="1336253"/>
                    </a:lnTo>
                    <a:lnTo>
                      <a:pt x="939490" y="1336292"/>
                    </a:lnTo>
                    <a:lnTo>
                      <a:pt x="943239" y="1338202"/>
                    </a:lnTo>
                    <a:lnTo>
                      <a:pt x="945657" y="1341607"/>
                    </a:lnTo>
                    <a:lnTo>
                      <a:pt x="946890" y="1345573"/>
                    </a:lnTo>
                    <a:lnTo>
                      <a:pt x="947737" y="1349665"/>
                    </a:lnTo>
                    <a:lnTo>
                      <a:pt x="946213" y="1353558"/>
                    </a:lnTo>
                    <a:lnTo>
                      <a:pt x="948486" y="1357076"/>
                    </a:lnTo>
                    <a:lnTo>
                      <a:pt x="951340" y="1360145"/>
                    </a:lnTo>
                    <a:lnTo>
                      <a:pt x="953830" y="1363514"/>
                    </a:lnTo>
                    <a:lnTo>
                      <a:pt x="957192" y="1356806"/>
                    </a:lnTo>
                    <a:lnTo>
                      <a:pt x="957893" y="1352194"/>
                    </a:lnTo>
                    <a:lnTo>
                      <a:pt x="958618" y="1347583"/>
                    </a:lnTo>
                    <a:lnTo>
                      <a:pt x="959320" y="1342969"/>
                    </a:lnTo>
                    <a:lnTo>
                      <a:pt x="960045" y="1338357"/>
                    </a:lnTo>
                    <a:lnTo>
                      <a:pt x="960746" y="1333748"/>
                    </a:lnTo>
                    <a:lnTo>
                      <a:pt x="961472" y="1329134"/>
                    </a:lnTo>
                    <a:lnTo>
                      <a:pt x="962173" y="1324523"/>
                    </a:lnTo>
                    <a:lnTo>
                      <a:pt x="962875" y="1319911"/>
                    </a:lnTo>
                    <a:lnTo>
                      <a:pt x="965026" y="1306077"/>
                    </a:lnTo>
                    <a:lnTo>
                      <a:pt x="965728" y="1301470"/>
                    </a:lnTo>
                    <a:lnTo>
                      <a:pt x="966429" y="1296859"/>
                    </a:lnTo>
                    <a:lnTo>
                      <a:pt x="967203" y="1292259"/>
                    </a:lnTo>
                    <a:lnTo>
                      <a:pt x="968122" y="1288112"/>
                    </a:lnTo>
                    <a:lnTo>
                      <a:pt x="968678" y="1283046"/>
                    </a:lnTo>
                    <a:lnTo>
                      <a:pt x="969379" y="1278432"/>
                    </a:lnTo>
                    <a:lnTo>
                      <a:pt x="970056" y="1273820"/>
                    </a:lnTo>
                    <a:lnTo>
                      <a:pt x="970758" y="1269209"/>
                    </a:lnTo>
                    <a:lnTo>
                      <a:pt x="971459" y="1264600"/>
                    </a:lnTo>
                    <a:lnTo>
                      <a:pt x="972136" y="1260146"/>
                    </a:lnTo>
                    <a:lnTo>
                      <a:pt x="973539" y="1250763"/>
                    </a:lnTo>
                    <a:lnTo>
                      <a:pt x="974240" y="1246154"/>
                    </a:lnTo>
                    <a:lnTo>
                      <a:pt x="974917" y="1241545"/>
                    </a:lnTo>
                    <a:lnTo>
                      <a:pt x="975618" y="1236931"/>
                    </a:lnTo>
                    <a:lnTo>
                      <a:pt x="976320" y="1232324"/>
                    </a:lnTo>
                    <a:lnTo>
                      <a:pt x="977698" y="1223104"/>
                    </a:lnTo>
                    <a:lnTo>
                      <a:pt x="978399" y="1218495"/>
                    </a:lnTo>
                    <a:lnTo>
                      <a:pt x="979101" y="1213885"/>
                    </a:lnTo>
                    <a:lnTo>
                      <a:pt x="979802" y="1209279"/>
                    </a:lnTo>
                    <a:lnTo>
                      <a:pt x="980527" y="1204672"/>
                    </a:lnTo>
                    <a:lnTo>
                      <a:pt x="981253" y="1200068"/>
                    </a:lnTo>
                    <a:lnTo>
                      <a:pt x="982679" y="1190859"/>
                    </a:lnTo>
                    <a:lnTo>
                      <a:pt x="983405" y="1186253"/>
                    </a:lnTo>
                    <a:lnTo>
                      <a:pt x="984106" y="1181651"/>
                    </a:lnTo>
                    <a:lnTo>
                      <a:pt x="984832" y="1177047"/>
                    </a:lnTo>
                    <a:lnTo>
                      <a:pt x="985557" y="1172447"/>
                    </a:lnTo>
                    <a:lnTo>
                      <a:pt x="986282" y="1167843"/>
                    </a:lnTo>
                    <a:lnTo>
                      <a:pt x="986984" y="1163236"/>
                    </a:lnTo>
                    <a:lnTo>
                      <a:pt x="987709" y="1158634"/>
                    </a:lnTo>
                    <a:lnTo>
                      <a:pt x="988435" y="1154033"/>
                    </a:lnTo>
                    <a:lnTo>
                      <a:pt x="989136" y="1149431"/>
                    </a:lnTo>
                    <a:lnTo>
                      <a:pt x="990587" y="1140227"/>
                    </a:lnTo>
                    <a:lnTo>
                      <a:pt x="992014" y="1131024"/>
                    </a:lnTo>
                    <a:lnTo>
                      <a:pt x="992739" y="1126422"/>
                    </a:lnTo>
                    <a:lnTo>
                      <a:pt x="993440" y="1121822"/>
                    </a:lnTo>
                    <a:lnTo>
                      <a:pt x="995592" y="1108019"/>
                    </a:lnTo>
                    <a:lnTo>
                      <a:pt x="996318" y="1103420"/>
                    </a:lnTo>
                    <a:lnTo>
                      <a:pt x="997044" y="1098818"/>
                    </a:lnTo>
                    <a:lnTo>
                      <a:pt x="994964" y="1094976"/>
                    </a:lnTo>
                    <a:lnTo>
                      <a:pt x="991313" y="1092997"/>
                    </a:lnTo>
                    <a:lnTo>
                      <a:pt x="986960" y="1090250"/>
                    </a:lnTo>
                    <a:lnTo>
                      <a:pt x="985920" y="1085530"/>
                    </a:lnTo>
                    <a:lnTo>
                      <a:pt x="983840" y="1080998"/>
                    </a:lnTo>
                    <a:lnTo>
                      <a:pt x="981591" y="1076421"/>
                    </a:lnTo>
                    <a:lnTo>
                      <a:pt x="978569" y="1072341"/>
                    </a:lnTo>
                    <a:lnTo>
                      <a:pt x="975159" y="1067718"/>
                    </a:lnTo>
                    <a:lnTo>
                      <a:pt x="974530" y="1062448"/>
                    </a:lnTo>
                    <a:lnTo>
                      <a:pt x="975522" y="1057905"/>
                    </a:lnTo>
                    <a:lnTo>
                      <a:pt x="971290" y="1055095"/>
                    </a:lnTo>
                    <a:lnTo>
                      <a:pt x="970516" y="1048493"/>
                    </a:lnTo>
                    <a:lnTo>
                      <a:pt x="968533" y="1044053"/>
                    </a:lnTo>
                    <a:lnTo>
                      <a:pt x="965510" y="1037836"/>
                    </a:lnTo>
                    <a:lnTo>
                      <a:pt x="960916" y="1036864"/>
                    </a:lnTo>
                    <a:lnTo>
                      <a:pt x="960094" y="1032763"/>
                    </a:lnTo>
                    <a:lnTo>
                      <a:pt x="955910" y="1031846"/>
                    </a:lnTo>
                    <a:lnTo>
                      <a:pt x="953347" y="1037664"/>
                    </a:lnTo>
                    <a:lnTo>
                      <a:pt x="947688" y="1036027"/>
                    </a:lnTo>
                    <a:lnTo>
                      <a:pt x="941715" y="1037998"/>
                    </a:lnTo>
                    <a:lnTo>
                      <a:pt x="940627" y="1042537"/>
                    </a:lnTo>
                    <a:lnTo>
                      <a:pt x="940796" y="1047277"/>
                    </a:lnTo>
                    <a:lnTo>
                      <a:pt x="936855" y="1050319"/>
                    </a:lnTo>
                    <a:lnTo>
                      <a:pt x="934146" y="1054923"/>
                    </a:lnTo>
                    <a:lnTo>
                      <a:pt x="931873" y="1059963"/>
                    </a:lnTo>
                    <a:lnTo>
                      <a:pt x="932961" y="1064678"/>
                    </a:lnTo>
                    <a:lnTo>
                      <a:pt x="935621" y="1068799"/>
                    </a:lnTo>
                    <a:lnTo>
                      <a:pt x="939345" y="1071935"/>
                    </a:lnTo>
                    <a:lnTo>
                      <a:pt x="934944" y="1072946"/>
                    </a:lnTo>
                    <a:lnTo>
                      <a:pt x="928778" y="1069727"/>
                    </a:lnTo>
                    <a:lnTo>
                      <a:pt x="922587" y="1066704"/>
                    </a:lnTo>
                    <a:lnTo>
                      <a:pt x="916687" y="1066862"/>
                    </a:lnTo>
                    <a:lnTo>
                      <a:pt x="911681" y="1065856"/>
                    </a:lnTo>
                    <a:lnTo>
                      <a:pt x="906506" y="1063667"/>
                    </a:lnTo>
                    <a:lnTo>
                      <a:pt x="902395" y="1064511"/>
                    </a:lnTo>
                    <a:lnTo>
                      <a:pt x="895794" y="1066762"/>
                    </a:lnTo>
                    <a:lnTo>
                      <a:pt x="891417" y="1068656"/>
                    </a:lnTo>
                    <a:lnTo>
                      <a:pt x="886459" y="1070745"/>
                    </a:lnTo>
                    <a:lnTo>
                      <a:pt x="882373" y="1066949"/>
                    </a:lnTo>
                    <a:lnTo>
                      <a:pt x="880172" y="1060782"/>
                    </a:lnTo>
                    <a:lnTo>
                      <a:pt x="874199" y="1057784"/>
                    </a:lnTo>
                    <a:lnTo>
                      <a:pt x="868517" y="1058265"/>
                    </a:lnTo>
                    <a:lnTo>
                      <a:pt x="863293" y="1061394"/>
                    </a:lnTo>
                    <a:lnTo>
                      <a:pt x="858940" y="1060790"/>
                    </a:lnTo>
                    <a:lnTo>
                      <a:pt x="855289" y="1057762"/>
                    </a:lnTo>
                    <a:lnTo>
                      <a:pt x="852387" y="1061421"/>
                    </a:lnTo>
                    <a:lnTo>
                      <a:pt x="847720" y="1060004"/>
                    </a:lnTo>
                    <a:lnTo>
                      <a:pt x="843222" y="1060777"/>
                    </a:lnTo>
                    <a:lnTo>
                      <a:pt x="839571" y="1058279"/>
                    </a:lnTo>
                    <a:lnTo>
                      <a:pt x="834758" y="1056826"/>
                    </a:lnTo>
                    <a:lnTo>
                      <a:pt x="830623" y="1055980"/>
                    </a:lnTo>
                    <a:lnTo>
                      <a:pt x="826585" y="1054355"/>
                    </a:lnTo>
                    <a:lnTo>
                      <a:pt x="825618" y="1049661"/>
                    </a:lnTo>
                    <a:lnTo>
                      <a:pt x="821676" y="1047661"/>
                    </a:lnTo>
                    <a:lnTo>
                      <a:pt x="816380" y="1049642"/>
                    </a:lnTo>
                    <a:lnTo>
                      <a:pt x="811109" y="1052539"/>
                    </a:lnTo>
                    <a:lnTo>
                      <a:pt x="806466" y="1052553"/>
                    </a:lnTo>
                    <a:lnTo>
                      <a:pt x="804773" y="1057329"/>
                    </a:lnTo>
                    <a:lnTo>
                      <a:pt x="803733" y="1061602"/>
                    </a:lnTo>
                    <a:lnTo>
                      <a:pt x="801605" y="1065940"/>
                    </a:lnTo>
                    <a:lnTo>
                      <a:pt x="798147" y="1069222"/>
                    </a:lnTo>
                    <a:lnTo>
                      <a:pt x="793044" y="1067759"/>
                    </a:lnTo>
                    <a:lnTo>
                      <a:pt x="789369" y="1064095"/>
                    </a:lnTo>
                    <a:lnTo>
                      <a:pt x="786104" y="1061341"/>
                    </a:lnTo>
                    <a:lnTo>
                      <a:pt x="781921" y="1063072"/>
                    </a:lnTo>
                    <a:lnTo>
                      <a:pt x="778584" y="1059723"/>
                    </a:lnTo>
                    <a:lnTo>
                      <a:pt x="774473" y="1057989"/>
                    </a:lnTo>
                    <a:lnTo>
                      <a:pt x="770023" y="1057404"/>
                    </a:lnTo>
                    <a:lnTo>
                      <a:pt x="764776" y="1055922"/>
                    </a:lnTo>
                    <a:lnTo>
                      <a:pt x="760520" y="1054166"/>
                    </a:lnTo>
                    <a:lnTo>
                      <a:pt x="754329" y="1051192"/>
                    </a:lnTo>
                    <a:lnTo>
                      <a:pt x="750388" y="1048607"/>
                    </a:lnTo>
                    <a:lnTo>
                      <a:pt x="747341" y="1051789"/>
                    </a:lnTo>
                    <a:lnTo>
                      <a:pt x="740787" y="1051828"/>
                    </a:lnTo>
                    <a:lnTo>
                      <a:pt x="737184" y="1055927"/>
                    </a:lnTo>
                    <a:lnTo>
                      <a:pt x="732928" y="1058845"/>
                    </a:lnTo>
                    <a:lnTo>
                      <a:pt x="730268" y="1062456"/>
                    </a:lnTo>
                    <a:lnTo>
                      <a:pt x="731284" y="1067350"/>
                    </a:lnTo>
                    <a:lnTo>
                      <a:pt x="731211" y="1072726"/>
                    </a:lnTo>
                    <a:lnTo>
                      <a:pt x="728310" y="1075838"/>
                    </a:lnTo>
                    <a:lnTo>
                      <a:pt x="724537" y="1073889"/>
                    </a:lnTo>
                    <a:lnTo>
                      <a:pt x="722385" y="1069713"/>
                    </a:lnTo>
                    <a:lnTo>
                      <a:pt x="719749" y="1065943"/>
                    </a:lnTo>
                    <a:lnTo>
                      <a:pt x="715372" y="1062327"/>
                    </a:lnTo>
                    <a:lnTo>
                      <a:pt x="711987" y="1059813"/>
                    </a:lnTo>
                    <a:lnTo>
                      <a:pt x="707102" y="1055329"/>
                    </a:lnTo>
                    <a:lnTo>
                      <a:pt x="706207" y="1049303"/>
                    </a:lnTo>
                    <a:lnTo>
                      <a:pt x="705288" y="1044409"/>
                    </a:lnTo>
                    <a:lnTo>
                      <a:pt x="707513" y="1040080"/>
                    </a:lnTo>
                    <a:lnTo>
                      <a:pt x="706836" y="1035234"/>
                    </a:lnTo>
                    <a:lnTo>
                      <a:pt x="704176" y="1031454"/>
                    </a:lnTo>
                    <a:lnTo>
                      <a:pt x="705288" y="1027177"/>
                    </a:lnTo>
                    <a:lnTo>
                      <a:pt x="703064" y="1022841"/>
                    </a:lnTo>
                    <a:lnTo>
                      <a:pt x="700791" y="1018546"/>
                    </a:lnTo>
                    <a:lnTo>
                      <a:pt x="704780" y="1016222"/>
                    </a:lnTo>
                    <a:lnTo>
                      <a:pt x="706449" y="1011509"/>
                    </a:lnTo>
                    <a:lnTo>
                      <a:pt x="705385" y="1006588"/>
                    </a:lnTo>
                    <a:lnTo>
                      <a:pt x="704805" y="1001754"/>
                    </a:lnTo>
                    <a:lnTo>
                      <a:pt x="702362" y="997527"/>
                    </a:lnTo>
                    <a:lnTo>
                      <a:pt x="702749" y="993346"/>
                    </a:lnTo>
                    <a:lnTo>
                      <a:pt x="702048" y="988016"/>
                    </a:lnTo>
                    <a:lnTo>
                      <a:pt x="698735" y="983835"/>
                    </a:lnTo>
                    <a:lnTo>
                      <a:pt x="695446" y="979855"/>
                    </a:lnTo>
                    <a:lnTo>
                      <a:pt x="693004" y="975957"/>
                    </a:lnTo>
                    <a:lnTo>
                      <a:pt x="689159" y="972066"/>
                    </a:lnTo>
                    <a:lnTo>
                      <a:pt x="685217" y="970044"/>
                    </a:lnTo>
                    <a:lnTo>
                      <a:pt x="679825" y="970141"/>
                    </a:lnTo>
                    <a:lnTo>
                      <a:pt x="674916" y="972641"/>
                    </a:lnTo>
                    <a:lnTo>
                      <a:pt x="670539" y="973996"/>
                    </a:lnTo>
                    <a:lnTo>
                      <a:pt x="670563" y="969328"/>
                    </a:lnTo>
                    <a:lnTo>
                      <a:pt x="667831" y="965430"/>
                    </a:lnTo>
                    <a:lnTo>
                      <a:pt x="663381" y="961559"/>
                    </a:lnTo>
                    <a:lnTo>
                      <a:pt x="660068" y="958464"/>
                    </a:lnTo>
                    <a:lnTo>
                      <a:pt x="657069" y="954341"/>
                    </a:lnTo>
                    <a:lnTo>
                      <a:pt x="656368" y="949964"/>
                    </a:lnTo>
                    <a:lnTo>
                      <a:pt x="655643" y="945427"/>
                    </a:lnTo>
                    <a:lnTo>
                      <a:pt x="653805" y="941137"/>
                    </a:lnTo>
                    <a:lnTo>
                      <a:pt x="653612" y="936869"/>
                    </a:lnTo>
                    <a:lnTo>
                      <a:pt x="658013" y="936504"/>
                    </a:lnTo>
                    <a:lnTo>
                      <a:pt x="661785" y="934207"/>
                    </a:lnTo>
                    <a:lnTo>
                      <a:pt x="662897" y="928149"/>
                    </a:lnTo>
                    <a:lnTo>
                      <a:pt x="663792" y="923385"/>
                    </a:lnTo>
                    <a:lnTo>
                      <a:pt x="662728" y="918484"/>
                    </a:lnTo>
                    <a:lnTo>
                      <a:pt x="663719" y="914445"/>
                    </a:lnTo>
                    <a:lnTo>
                      <a:pt x="659197" y="912670"/>
                    </a:lnTo>
                    <a:lnTo>
                      <a:pt x="656562" y="908424"/>
                    </a:lnTo>
                    <a:lnTo>
                      <a:pt x="657360" y="903186"/>
                    </a:lnTo>
                    <a:lnTo>
                      <a:pt x="652547" y="902081"/>
                    </a:lnTo>
                    <a:lnTo>
                      <a:pt x="648896" y="897433"/>
                    </a:lnTo>
                    <a:lnTo>
                      <a:pt x="649452" y="892972"/>
                    </a:lnTo>
                    <a:lnTo>
                      <a:pt x="646986" y="888812"/>
                    </a:lnTo>
                    <a:lnTo>
                      <a:pt x="645656" y="882087"/>
                    </a:lnTo>
                    <a:lnTo>
                      <a:pt x="643068" y="878247"/>
                    </a:lnTo>
                    <a:lnTo>
                      <a:pt x="641762" y="873534"/>
                    </a:lnTo>
                    <a:lnTo>
                      <a:pt x="637531" y="867926"/>
                    </a:lnTo>
                    <a:lnTo>
                      <a:pt x="638304" y="863782"/>
                    </a:lnTo>
                    <a:lnTo>
                      <a:pt x="636104" y="857850"/>
                    </a:lnTo>
                    <a:lnTo>
                      <a:pt x="633565" y="853698"/>
                    </a:lnTo>
                    <a:lnTo>
                      <a:pt x="631703" y="849780"/>
                    </a:lnTo>
                    <a:lnTo>
                      <a:pt x="634024" y="845643"/>
                    </a:lnTo>
                    <a:lnTo>
                      <a:pt x="635088" y="841575"/>
                    </a:lnTo>
                    <a:lnTo>
                      <a:pt x="633686" y="835496"/>
                    </a:lnTo>
                    <a:lnTo>
                      <a:pt x="629865" y="832311"/>
                    </a:lnTo>
                    <a:lnTo>
                      <a:pt x="630880" y="827306"/>
                    </a:lnTo>
                    <a:lnTo>
                      <a:pt x="631437" y="822684"/>
                    </a:lnTo>
                    <a:lnTo>
                      <a:pt x="634774" y="818946"/>
                    </a:lnTo>
                    <a:lnTo>
                      <a:pt x="635161" y="813935"/>
                    </a:lnTo>
                    <a:lnTo>
                      <a:pt x="635257" y="809687"/>
                    </a:lnTo>
                    <a:lnTo>
                      <a:pt x="630493" y="808806"/>
                    </a:lnTo>
                    <a:lnTo>
                      <a:pt x="628704" y="803549"/>
                    </a:lnTo>
                    <a:lnTo>
                      <a:pt x="630300" y="798841"/>
                    </a:lnTo>
                    <a:lnTo>
                      <a:pt x="633831" y="796631"/>
                    </a:lnTo>
                    <a:lnTo>
                      <a:pt x="632694" y="790975"/>
                    </a:lnTo>
                    <a:lnTo>
                      <a:pt x="626963" y="786307"/>
                    </a:lnTo>
                    <a:lnTo>
                      <a:pt x="622755" y="786745"/>
                    </a:lnTo>
                    <a:lnTo>
                      <a:pt x="622272" y="781834"/>
                    </a:lnTo>
                    <a:lnTo>
                      <a:pt x="620047" y="777989"/>
                    </a:lnTo>
                    <a:lnTo>
                      <a:pt x="617556" y="773382"/>
                    </a:lnTo>
                    <a:lnTo>
                      <a:pt x="617000" y="769250"/>
                    </a:lnTo>
                    <a:lnTo>
                      <a:pt x="612164" y="767037"/>
                    </a:lnTo>
                    <a:lnTo>
                      <a:pt x="607811" y="766623"/>
                    </a:lnTo>
                    <a:lnTo>
                      <a:pt x="605320" y="770449"/>
                    </a:lnTo>
                    <a:lnTo>
                      <a:pt x="605078" y="774773"/>
                    </a:lnTo>
                    <a:lnTo>
                      <a:pt x="598646" y="778620"/>
                    </a:lnTo>
                    <a:lnTo>
                      <a:pt x="594100" y="782443"/>
                    </a:lnTo>
                    <a:lnTo>
                      <a:pt x="590932" y="786540"/>
                    </a:lnTo>
                    <a:lnTo>
                      <a:pt x="586507" y="787461"/>
                    </a:lnTo>
                    <a:lnTo>
                      <a:pt x="584016" y="791611"/>
                    </a:lnTo>
                    <a:lnTo>
                      <a:pt x="578914" y="792646"/>
                    </a:lnTo>
                    <a:lnTo>
                      <a:pt x="574198" y="795194"/>
                    </a:lnTo>
                    <a:lnTo>
                      <a:pt x="569613" y="791923"/>
                    </a:lnTo>
                    <a:lnTo>
                      <a:pt x="565396" y="795835"/>
                    </a:lnTo>
                    <a:lnTo>
                      <a:pt x="563082" y="800113"/>
                    </a:lnTo>
                    <a:lnTo>
                      <a:pt x="560322" y="804057"/>
                    </a:lnTo>
                    <a:lnTo>
                      <a:pt x="555815" y="804526"/>
                    </a:lnTo>
                    <a:lnTo>
                      <a:pt x="550180" y="807060"/>
                    </a:lnTo>
                    <a:lnTo>
                      <a:pt x="547588" y="803714"/>
                    </a:lnTo>
                    <a:lnTo>
                      <a:pt x="546930" y="799603"/>
                    </a:lnTo>
                    <a:lnTo>
                      <a:pt x="543267" y="796246"/>
                    </a:lnTo>
                    <a:lnTo>
                      <a:pt x="539313" y="794566"/>
                    </a:lnTo>
                    <a:lnTo>
                      <a:pt x="539245" y="786721"/>
                    </a:lnTo>
                    <a:lnTo>
                      <a:pt x="535410" y="784424"/>
                    </a:lnTo>
                    <a:lnTo>
                      <a:pt x="531360" y="782421"/>
                    </a:lnTo>
                    <a:lnTo>
                      <a:pt x="528446" y="779316"/>
                    </a:lnTo>
                    <a:lnTo>
                      <a:pt x="522744" y="780480"/>
                    </a:lnTo>
                    <a:lnTo>
                      <a:pt x="523851" y="773796"/>
                    </a:lnTo>
                    <a:lnTo>
                      <a:pt x="527159" y="770974"/>
                    </a:lnTo>
                    <a:lnTo>
                      <a:pt x="524964" y="766222"/>
                    </a:lnTo>
                    <a:lnTo>
                      <a:pt x="528165" y="762979"/>
                    </a:lnTo>
                    <a:lnTo>
                      <a:pt x="532917" y="761093"/>
                    </a:lnTo>
                    <a:lnTo>
                      <a:pt x="535664" y="757584"/>
                    </a:lnTo>
                    <a:lnTo>
                      <a:pt x="536571" y="752890"/>
                    </a:lnTo>
                    <a:lnTo>
                      <a:pt x="537069" y="747720"/>
                    </a:lnTo>
                    <a:lnTo>
                      <a:pt x="532458" y="742248"/>
                    </a:lnTo>
                    <a:lnTo>
                      <a:pt x="530187" y="737032"/>
                    </a:lnTo>
                    <a:lnTo>
                      <a:pt x="532450" y="732619"/>
                    </a:lnTo>
                    <a:lnTo>
                      <a:pt x="536373" y="728667"/>
                    </a:lnTo>
                    <a:lnTo>
                      <a:pt x="539893" y="725371"/>
                    </a:lnTo>
                    <a:lnTo>
                      <a:pt x="542046" y="721304"/>
                    </a:lnTo>
                    <a:lnTo>
                      <a:pt x="546498" y="721340"/>
                    </a:lnTo>
                    <a:lnTo>
                      <a:pt x="551646" y="720446"/>
                    </a:lnTo>
                    <a:lnTo>
                      <a:pt x="556103" y="722857"/>
                    </a:lnTo>
                    <a:lnTo>
                      <a:pt x="559215" y="718975"/>
                    </a:lnTo>
                    <a:lnTo>
                      <a:pt x="559848" y="714572"/>
                    </a:lnTo>
                    <a:lnTo>
                      <a:pt x="557442" y="709174"/>
                    </a:lnTo>
                    <a:lnTo>
                      <a:pt x="556279" y="705155"/>
                    </a:lnTo>
                    <a:lnTo>
                      <a:pt x="560051" y="702732"/>
                    </a:lnTo>
                    <a:lnTo>
                      <a:pt x="559130" y="695562"/>
                    </a:lnTo>
                    <a:lnTo>
                      <a:pt x="555343" y="693159"/>
                    </a:lnTo>
                    <a:lnTo>
                      <a:pt x="550807" y="691016"/>
                    </a:lnTo>
                    <a:lnTo>
                      <a:pt x="553230" y="687159"/>
                    </a:lnTo>
                    <a:lnTo>
                      <a:pt x="549095" y="684054"/>
                    </a:lnTo>
                    <a:lnTo>
                      <a:pt x="552691" y="679890"/>
                    </a:lnTo>
                    <a:lnTo>
                      <a:pt x="556311" y="675878"/>
                    </a:lnTo>
                    <a:lnTo>
                      <a:pt x="558347" y="671554"/>
                    </a:lnTo>
                    <a:lnTo>
                      <a:pt x="556042" y="667279"/>
                    </a:lnTo>
                    <a:lnTo>
                      <a:pt x="551636" y="664849"/>
                    </a:lnTo>
                    <a:lnTo>
                      <a:pt x="550945" y="660648"/>
                    </a:lnTo>
                    <a:lnTo>
                      <a:pt x="553755" y="656479"/>
                    </a:lnTo>
                    <a:lnTo>
                      <a:pt x="558293" y="657055"/>
                    </a:lnTo>
                    <a:lnTo>
                      <a:pt x="563016" y="657427"/>
                    </a:lnTo>
                    <a:lnTo>
                      <a:pt x="565398" y="651682"/>
                    </a:lnTo>
                    <a:lnTo>
                      <a:pt x="565536" y="646231"/>
                    </a:lnTo>
                    <a:lnTo>
                      <a:pt x="565495" y="642021"/>
                    </a:lnTo>
                    <a:lnTo>
                      <a:pt x="569197" y="635905"/>
                    </a:lnTo>
                    <a:lnTo>
                      <a:pt x="571006" y="631536"/>
                    </a:lnTo>
                    <a:lnTo>
                      <a:pt x="571997" y="627227"/>
                    </a:lnTo>
                    <a:lnTo>
                      <a:pt x="574537" y="622794"/>
                    </a:lnTo>
                    <a:lnTo>
                      <a:pt x="575915" y="618340"/>
                    </a:lnTo>
                    <a:lnTo>
                      <a:pt x="575721" y="613794"/>
                    </a:lnTo>
                    <a:lnTo>
                      <a:pt x="578841" y="610007"/>
                    </a:lnTo>
                    <a:lnTo>
                      <a:pt x="582686" y="605932"/>
                    </a:lnTo>
                    <a:lnTo>
                      <a:pt x="583339" y="601047"/>
                    </a:lnTo>
                    <a:lnTo>
                      <a:pt x="582783" y="596092"/>
                    </a:lnTo>
                    <a:lnTo>
                      <a:pt x="583073" y="591432"/>
                    </a:lnTo>
                    <a:lnTo>
                      <a:pt x="587716" y="590721"/>
                    </a:lnTo>
                    <a:lnTo>
                      <a:pt x="591367" y="588342"/>
                    </a:lnTo>
                    <a:lnTo>
                      <a:pt x="592310" y="583803"/>
                    </a:lnTo>
                    <a:lnTo>
                      <a:pt x="593955" y="579917"/>
                    </a:lnTo>
                    <a:lnTo>
                      <a:pt x="595333" y="574967"/>
                    </a:lnTo>
                    <a:lnTo>
                      <a:pt x="597630" y="570696"/>
                    </a:lnTo>
                    <a:lnTo>
                      <a:pt x="599396" y="566327"/>
                    </a:lnTo>
                    <a:lnTo>
                      <a:pt x="600218" y="562056"/>
                    </a:lnTo>
                    <a:lnTo>
                      <a:pt x="597800" y="558555"/>
                    </a:lnTo>
                    <a:lnTo>
                      <a:pt x="591996" y="556601"/>
                    </a:lnTo>
                    <a:lnTo>
                      <a:pt x="587039" y="556030"/>
                    </a:lnTo>
                    <a:lnTo>
                      <a:pt x="582517" y="557916"/>
                    </a:lnTo>
                    <a:lnTo>
                      <a:pt x="578551" y="561418"/>
                    </a:lnTo>
                    <a:lnTo>
                      <a:pt x="575020" y="558751"/>
                    </a:lnTo>
                    <a:lnTo>
                      <a:pt x="570576" y="556274"/>
                    </a:lnTo>
                    <a:lnTo>
                      <a:pt x="565928" y="556470"/>
                    </a:lnTo>
                    <a:lnTo>
                      <a:pt x="561609" y="557116"/>
                    </a:lnTo>
                    <a:lnTo>
                      <a:pt x="557670" y="553914"/>
                    </a:lnTo>
                    <a:lnTo>
                      <a:pt x="555955" y="549187"/>
                    </a:lnTo>
                    <a:lnTo>
                      <a:pt x="559031" y="544551"/>
                    </a:lnTo>
                    <a:lnTo>
                      <a:pt x="559841" y="540295"/>
                    </a:lnTo>
                    <a:lnTo>
                      <a:pt x="557181" y="535357"/>
                    </a:lnTo>
                    <a:lnTo>
                      <a:pt x="552952" y="533594"/>
                    </a:lnTo>
                    <a:lnTo>
                      <a:pt x="548323" y="536820"/>
                    </a:lnTo>
                    <a:lnTo>
                      <a:pt x="543915" y="537456"/>
                    </a:lnTo>
                    <a:lnTo>
                      <a:pt x="539956" y="539478"/>
                    </a:lnTo>
                    <a:lnTo>
                      <a:pt x="536796" y="535367"/>
                    </a:lnTo>
                    <a:lnTo>
                      <a:pt x="540249" y="531057"/>
                    </a:lnTo>
                    <a:lnTo>
                      <a:pt x="541548" y="526601"/>
                    </a:lnTo>
                    <a:lnTo>
                      <a:pt x="538863" y="521532"/>
                    </a:lnTo>
                    <a:lnTo>
                      <a:pt x="534646" y="520437"/>
                    </a:lnTo>
                    <a:lnTo>
                      <a:pt x="531539" y="516456"/>
                    </a:lnTo>
                    <a:lnTo>
                      <a:pt x="528961" y="513066"/>
                    </a:lnTo>
                    <a:lnTo>
                      <a:pt x="525302" y="509913"/>
                    </a:lnTo>
                    <a:lnTo>
                      <a:pt x="522233" y="506563"/>
                    </a:lnTo>
                    <a:lnTo>
                      <a:pt x="522054" y="501398"/>
                    </a:lnTo>
                    <a:lnTo>
                      <a:pt x="523348" y="497403"/>
                    </a:lnTo>
                    <a:lnTo>
                      <a:pt x="524932" y="492337"/>
                    </a:lnTo>
                    <a:lnTo>
                      <a:pt x="524211" y="488238"/>
                    </a:lnTo>
                    <a:lnTo>
                      <a:pt x="521121" y="484906"/>
                    </a:lnTo>
                    <a:lnTo>
                      <a:pt x="519223" y="480759"/>
                    </a:lnTo>
                    <a:lnTo>
                      <a:pt x="516971" y="476515"/>
                    </a:lnTo>
                    <a:lnTo>
                      <a:pt x="511209" y="474781"/>
                    </a:lnTo>
                    <a:lnTo>
                      <a:pt x="508648" y="468825"/>
                    </a:lnTo>
                    <a:lnTo>
                      <a:pt x="507533" y="463140"/>
                    </a:lnTo>
                    <a:lnTo>
                      <a:pt x="506230" y="458158"/>
                    </a:lnTo>
                    <a:lnTo>
                      <a:pt x="505161" y="454067"/>
                    </a:lnTo>
                    <a:lnTo>
                      <a:pt x="503628" y="448198"/>
                    </a:lnTo>
                    <a:lnTo>
                      <a:pt x="501468" y="444293"/>
                    </a:lnTo>
                    <a:lnTo>
                      <a:pt x="498366" y="439703"/>
                    </a:lnTo>
                    <a:lnTo>
                      <a:pt x="496037" y="435302"/>
                    </a:lnTo>
                    <a:lnTo>
                      <a:pt x="490342" y="431391"/>
                    </a:lnTo>
                    <a:lnTo>
                      <a:pt x="489622" y="426466"/>
                    </a:lnTo>
                    <a:lnTo>
                      <a:pt x="485397" y="423910"/>
                    </a:lnTo>
                    <a:lnTo>
                      <a:pt x="485871" y="418858"/>
                    </a:lnTo>
                    <a:lnTo>
                      <a:pt x="484169" y="414155"/>
                    </a:lnTo>
                    <a:lnTo>
                      <a:pt x="483985" y="409091"/>
                    </a:lnTo>
                    <a:lnTo>
                      <a:pt x="479291" y="406404"/>
                    </a:lnTo>
                    <a:lnTo>
                      <a:pt x="475066" y="404786"/>
                    </a:lnTo>
                    <a:lnTo>
                      <a:pt x="470980" y="403764"/>
                    </a:lnTo>
                    <a:lnTo>
                      <a:pt x="470346" y="399259"/>
                    </a:lnTo>
                    <a:lnTo>
                      <a:pt x="465287" y="399014"/>
                    </a:lnTo>
                    <a:lnTo>
                      <a:pt x="460337" y="397612"/>
                    </a:lnTo>
                    <a:lnTo>
                      <a:pt x="456461" y="391656"/>
                    </a:lnTo>
                    <a:lnTo>
                      <a:pt x="455380" y="386374"/>
                    </a:lnTo>
                    <a:lnTo>
                      <a:pt x="453866" y="382355"/>
                    </a:lnTo>
                    <a:lnTo>
                      <a:pt x="451953" y="378240"/>
                    </a:lnTo>
                    <a:lnTo>
                      <a:pt x="448771" y="374927"/>
                    </a:lnTo>
                    <a:lnTo>
                      <a:pt x="444092" y="373638"/>
                    </a:lnTo>
                    <a:lnTo>
                      <a:pt x="441874" y="369401"/>
                    </a:lnTo>
                    <a:lnTo>
                      <a:pt x="439185" y="366040"/>
                    </a:lnTo>
                    <a:lnTo>
                      <a:pt x="434637" y="363165"/>
                    </a:lnTo>
                    <a:lnTo>
                      <a:pt x="430303" y="362178"/>
                    </a:lnTo>
                    <a:lnTo>
                      <a:pt x="431928" y="357977"/>
                    </a:lnTo>
                    <a:lnTo>
                      <a:pt x="437231" y="356773"/>
                    </a:lnTo>
                    <a:lnTo>
                      <a:pt x="441543" y="354827"/>
                    </a:lnTo>
                    <a:lnTo>
                      <a:pt x="445431" y="351630"/>
                    </a:lnTo>
                    <a:lnTo>
                      <a:pt x="442092" y="348331"/>
                    </a:lnTo>
                    <a:lnTo>
                      <a:pt x="439884" y="343763"/>
                    </a:lnTo>
                    <a:lnTo>
                      <a:pt x="439038" y="339546"/>
                    </a:lnTo>
                    <a:lnTo>
                      <a:pt x="435611" y="337021"/>
                    </a:lnTo>
                    <a:lnTo>
                      <a:pt x="438639" y="331994"/>
                    </a:lnTo>
                    <a:lnTo>
                      <a:pt x="443538" y="330006"/>
                    </a:lnTo>
                    <a:lnTo>
                      <a:pt x="445939" y="326210"/>
                    </a:lnTo>
                    <a:lnTo>
                      <a:pt x="446346" y="320377"/>
                    </a:lnTo>
                    <a:lnTo>
                      <a:pt x="443163" y="316489"/>
                    </a:lnTo>
                    <a:lnTo>
                      <a:pt x="444077" y="312143"/>
                    </a:lnTo>
                    <a:lnTo>
                      <a:pt x="446317" y="307154"/>
                    </a:lnTo>
                    <a:lnTo>
                      <a:pt x="444276" y="302724"/>
                    </a:lnTo>
                    <a:lnTo>
                      <a:pt x="440157" y="300214"/>
                    </a:lnTo>
                    <a:lnTo>
                      <a:pt x="439930" y="294790"/>
                    </a:lnTo>
                    <a:lnTo>
                      <a:pt x="437647" y="290994"/>
                    </a:lnTo>
                    <a:lnTo>
                      <a:pt x="433169" y="290343"/>
                    </a:lnTo>
                    <a:lnTo>
                      <a:pt x="432446" y="284443"/>
                    </a:lnTo>
                    <a:lnTo>
                      <a:pt x="433461" y="280107"/>
                    </a:lnTo>
                    <a:lnTo>
                      <a:pt x="433841" y="275730"/>
                    </a:lnTo>
                    <a:lnTo>
                      <a:pt x="430756" y="272794"/>
                    </a:lnTo>
                    <a:lnTo>
                      <a:pt x="427288" y="269931"/>
                    </a:lnTo>
                    <a:lnTo>
                      <a:pt x="425344" y="266076"/>
                    </a:lnTo>
                    <a:lnTo>
                      <a:pt x="422850" y="261690"/>
                    </a:lnTo>
                    <a:lnTo>
                      <a:pt x="420495" y="257540"/>
                    </a:lnTo>
                    <a:lnTo>
                      <a:pt x="418350" y="251613"/>
                    </a:lnTo>
                    <a:lnTo>
                      <a:pt x="417412" y="246397"/>
                    </a:lnTo>
                    <a:lnTo>
                      <a:pt x="415439" y="241396"/>
                    </a:lnTo>
                    <a:lnTo>
                      <a:pt x="412974" y="237880"/>
                    </a:lnTo>
                    <a:lnTo>
                      <a:pt x="415057" y="233963"/>
                    </a:lnTo>
                    <a:lnTo>
                      <a:pt x="417434" y="222861"/>
                    </a:lnTo>
                    <a:lnTo>
                      <a:pt x="418401" y="218361"/>
                    </a:lnTo>
                    <a:lnTo>
                      <a:pt x="420331" y="209358"/>
                    </a:lnTo>
                    <a:lnTo>
                      <a:pt x="421296" y="204857"/>
                    </a:lnTo>
                    <a:lnTo>
                      <a:pt x="423223" y="195857"/>
                    </a:lnTo>
                    <a:lnTo>
                      <a:pt x="424188" y="191359"/>
                    </a:lnTo>
                    <a:lnTo>
                      <a:pt x="425153" y="186859"/>
                    </a:lnTo>
                    <a:lnTo>
                      <a:pt x="426115" y="182361"/>
                    </a:lnTo>
                    <a:lnTo>
                      <a:pt x="432857" y="150886"/>
                    </a:lnTo>
                    <a:lnTo>
                      <a:pt x="433822" y="146388"/>
                    </a:lnTo>
                    <a:lnTo>
                      <a:pt x="436709" y="132904"/>
                    </a:lnTo>
                    <a:lnTo>
                      <a:pt x="437669" y="128413"/>
                    </a:lnTo>
                    <a:lnTo>
                      <a:pt x="438634" y="123918"/>
                    </a:lnTo>
                    <a:lnTo>
                      <a:pt x="439596" y="119425"/>
                    </a:lnTo>
                    <a:lnTo>
                      <a:pt x="440556" y="114934"/>
                    </a:lnTo>
                    <a:lnTo>
                      <a:pt x="441519" y="110439"/>
                    </a:lnTo>
                    <a:lnTo>
                      <a:pt x="442481" y="105951"/>
                    </a:lnTo>
                    <a:lnTo>
                      <a:pt x="444404" y="96970"/>
                    </a:lnTo>
                    <a:lnTo>
                      <a:pt x="445366" y="92477"/>
                    </a:lnTo>
                    <a:lnTo>
                      <a:pt x="447289" y="83498"/>
                    </a:lnTo>
                    <a:lnTo>
                      <a:pt x="448251" y="79010"/>
                    </a:lnTo>
                    <a:lnTo>
                      <a:pt x="449211" y="74519"/>
                    </a:lnTo>
                    <a:lnTo>
                      <a:pt x="450174" y="70031"/>
                    </a:lnTo>
                    <a:lnTo>
                      <a:pt x="452094" y="61057"/>
                    </a:lnTo>
                    <a:lnTo>
                      <a:pt x="453056" y="56571"/>
                    </a:lnTo>
                    <a:lnTo>
                      <a:pt x="454016" y="52083"/>
                    </a:lnTo>
                    <a:lnTo>
                      <a:pt x="454979" y="47600"/>
                    </a:lnTo>
                    <a:lnTo>
                      <a:pt x="456899" y="38626"/>
                    </a:lnTo>
                    <a:lnTo>
                      <a:pt x="457859" y="34143"/>
                    </a:lnTo>
                    <a:lnTo>
                      <a:pt x="458819" y="29657"/>
                    </a:lnTo>
                    <a:lnTo>
                      <a:pt x="453472" y="28126"/>
                    </a:lnTo>
                    <a:lnTo>
                      <a:pt x="447431" y="26847"/>
                    </a:lnTo>
                    <a:lnTo>
                      <a:pt x="441396" y="25568"/>
                    </a:lnTo>
                    <a:lnTo>
                      <a:pt x="435357" y="24288"/>
                    </a:lnTo>
                    <a:lnTo>
                      <a:pt x="429322" y="23004"/>
                    </a:lnTo>
                    <a:lnTo>
                      <a:pt x="423286" y="21718"/>
                    </a:lnTo>
                    <a:lnTo>
                      <a:pt x="417250" y="20427"/>
                    </a:lnTo>
                    <a:lnTo>
                      <a:pt x="411214" y="19133"/>
                    </a:lnTo>
                    <a:lnTo>
                      <a:pt x="405181" y="17839"/>
                    </a:lnTo>
                    <a:lnTo>
                      <a:pt x="399147" y="16540"/>
                    </a:lnTo>
                    <a:lnTo>
                      <a:pt x="393114" y="15227"/>
                    </a:lnTo>
                    <a:lnTo>
                      <a:pt x="384075" y="13245"/>
                    </a:lnTo>
                    <a:lnTo>
                      <a:pt x="375033" y="11252"/>
                    </a:lnTo>
                    <a:lnTo>
                      <a:pt x="369007" y="9922"/>
                    </a:lnTo>
                    <a:lnTo>
                      <a:pt x="362981" y="8589"/>
                    </a:lnTo>
                    <a:lnTo>
                      <a:pt x="356952" y="7267"/>
                    </a:lnTo>
                    <a:lnTo>
                      <a:pt x="344893" y="4633"/>
                    </a:lnTo>
                    <a:lnTo>
                      <a:pt x="338864" y="3313"/>
                    </a:lnTo>
                    <a:lnTo>
                      <a:pt x="329820" y="1328"/>
                    </a:lnTo>
                    <a:lnTo>
                      <a:pt x="323794" y="0"/>
                    </a:lnTo>
                    <a:lnTo>
                      <a:pt x="322877" y="4072"/>
                    </a:lnTo>
                    <a:lnTo>
                      <a:pt x="319951" y="17979"/>
                    </a:lnTo>
                    <a:lnTo>
                      <a:pt x="319008" y="22470"/>
                    </a:lnTo>
                    <a:lnTo>
                      <a:pt x="318068" y="26960"/>
                    </a:lnTo>
                    <a:lnTo>
                      <a:pt x="317183" y="31171"/>
                    </a:lnTo>
                    <a:lnTo>
                      <a:pt x="316266" y="35526"/>
                    </a:lnTo>
                    <a:lnTo>
                      <a:pt x="313961" y="44853"/>
                    </a:lnTo>
                    <a:lnTo>
                      <a:pt x="312859" y="49309"/>
                    </a:lnTo>
                    <a:lnTo>
                      <a:pt x="311759" y="53766"/>
                    </a:lnTo>
                    <a:lnTo>
                      <a:pt x="310656" y="58225"/>
                    </a:lnTo>
                    <a:lnTo>
                      <a:pt x="309553" y="62684"/>
                    </a:lnTo>
                    <a:lnTo>
                      <a:pt x="308450" y="67144"/>
                    </a:lnTo>
                    <a:lnTo>
                      <a:pt x="307350" y="71603"/>
                    </a:lnTo>
                    <a:lnTo>
                      <a:pt x="306245" y="76062"/>
                    </a:lnTo>
                    <a:lnTo>
                      <a:pt x="305145" y="80521"/>
                    </a:lnTo>
                    <a:lnTo>
                      <a:pt x="304042" y="84983"/>
                    </a:lnTo>
                    <a:lnTo>
                      <a:pt x="302939" y="89442"/>
                    </a:lnTo>
                    <a:lnTo>
                      <a:pt x="301834" y="93906"/>
                    </a:lnTo>
                    <a:lnTo>
                      <a:pt x="300732" y="98367"/>
                    </a:lnTo>
                    <a:lnTo>
                      <a:pt x="299629" y="102829"/>
                    </a:lnTo>
                    <a:lnTo>
                      <a:pt x="298526" y="107290"/>
                    </a:lnTo>
                    <a:lnTo>
                      <a:pt x="297423" y="111754"/>
                    </a:lnTo>
                    <a:lnTo>
                      <a:pt x="294113" y="125144"/>
                    </a:lnTo>
                    <a:lnTo>
                      <a:pt x="293010" y="129610"/>
                    </a:lnTo>
                    <a:lnTo>
                      <a:pt x="291908" y="134074"/>
                    </a:lnTo>
                    <a:lnTo>
                      <a:pt x="290805" y="138543"/>
                    </a:lnTo>
                    <a:lnTo>
                      <a:pt x="289702" y="143010"/>
                    </a:lnTo>
                    <a:lnTo>
                      <a:pt x="287492" y="151942"/>
                    </a:lnTo>
                    <a:lnTo>
                      <a:pt x="286389" y="156409"/>
                    </a:lnTo>
                    <a:lnTo>
                      <a:pt x="284184" y="165342"/>
                    </a:lnTo>
                    <a:lnTo>
                      <a:pt x="283079" y="169813"/>
                    </a:lnTo>
                    <a:lnTo>
                      <a:pt x="281974" y="174279"/>
                    </a:lnTo>
                    <a:lnTo>
                      <a:pt x="280924" y="178523"/>
                    </a:lnTo>
                    <a:lnTo>
                      <a:pt x="278540" y="192382"/>
                    </a:lnTo>
                    <a:lnTo>
                      <a:pt x="277759" y="196923"/>
                    </a:lnTo>
                    <a:lnTo>
                      <a:pt x="276978" y="201470"/>
                    </a:lnTo>
                    <a:lnTo>
                      <a:pt x="276047" y="205979"/>
                    </a:lnTo>
                    <a:lnTo>
                      <a:pt x="274985" y="210460"/>
                    </a:lnTo>
                    <a:lnTo>
                      <a:pt x="273998" y="214958"/>
                    </a:lnTo>
                    <a:lnTo>
                      <a:pt x="273106" y="219480"/>
                    </a:lnTo>
                    <a:lnTo>
                      <a:pt x="272059" y="223966"/>
                    </a:lnTo>
                    <a:lnTo>
                      <a:pt x="271010" y="228449"/>
                    </a:lnTo>
                    <a:lnTo>
                      <a:pt x="268911" y="237426"/>
                    </a:lnTo>
                    <a:lnTo>
                      <a:pt x="267346" y="241795"/>
                    </a:lnTo>
                    <a:lnTo>
                      <a:pt x="266845" y="246409"/>
                    </a:lnTo>
                    <a:lnTo>
                      <a:pt x="265977" y="250936"/>
                    </a:lnTo>
                    <a:lnTo>
                      <a:pt x="264993" y="255439"/>
                    </a:lnTo>
                    <a:lnTo>
                      <a:pt x="263936" y="259924"/>
                    </a:lnTo>
                    <a:lnTo>
                      <a:pt x="262918" y="264422"/>
                    </a:lnTo>
                    <a:lnTo>
                      <a:pt x="261903" y="268920"/>
                    </a:lnTo>
                    <a:lnTo>
                      <a:pt x="260887" y="273418"/>
                    </a:lnTo>
                    <a:lnTo>
                      <a:pt x="259869" y="277911"/>
                    </a:lnTo>
                    <a:lnTo>
                      <a:pt x="258853" y="282409"/>
                    </a:lnTo>
                    <a:lnTo>
                      <a:pt x="256820" y="291409"/>
                    </a:lnTo>
                    <a:lnTo>
                      <a:pt x="255802" y="295910"/>
                    </a:lnTo>
                    <a:lnTo>
                      <a:pt x="252752" y="309408"/>
                    </a:lnTo>
                    <a:lnTo>
                      <a:pt x="251734" y="313908"/>
                    </a:lnTo>
                    <a:lnTo>
                      <a:pt x="247667" y="331914"/>
                    </a:lnTo>
                    <a:lnTo>
                      <a:pt x="246649" y="336417"/>
                    </a:lnTo>
                    <a:lnTo>
                      <a:pt x="245628" y="340920"/>
                    </a:lnTo>
                    <a:lnTo>
                      <a:pt x="244613" y="345422"/>
                    </a:lnTo>
                    <a:lnTo>
                      <a:pt x="242576" y="354432"/>
                    </a:lnTo>
                    <a:lnTo>
                      <a:pt x="241558" y="358935"/>
                    </a:lnTo>
                    <a:lnTo>
                      <a:pt x="239520" y="367943"/>
                    </a:lnTo>
                    <a:lnTo>
                      <a:pt x="238502" y="372450"/>
                    </a:lnTo>
                    <a:lnTo>
                      <a:pt x="236468" y="381463"/>
                    </a:lnTo>
                    <a:lnTo>
                      <a:pt x="235450" y="385966"/>
                    </a:lnTo>
                    <a:lnTo>
                      <a:pt x="234430" y="390476"/>
                    </a:lnTo>
                    <a:lnTo>
                      <a:pt x="233411" y="394983"/>
                    </a:lnTo>
                    <a:lnTo>
                      <a:pt x="231375" y="403996"/>
                    </a:lnTo>
                    <a:lnTo>
                      <a:pt x="230355" y="408503"/>
                    </a:lnTo>
                    <a:lnTo>
                      <a:pt x="228316" y="417521"/>
                    </a:lnTo>
                    <a:lnTo>
                      <a:pt x="227298" y="422028"/>
                    </a:lnTo>
                    <a:lnTo>
                      <a:pt x="226278" y="426541"/>
                    </a:lnTo>
                    <a:lnTo>
                      <a:pt x="225260" y="431048"/>
                    </a:lnTo>
                    <a:lnTo>
                      <a:pt x="224239" y="435558"/>
                    </a:lnTo>
                    <a:lnTo>
                      <a:pt x="223224" y="440070"/>
                    </a:lnTo>
                    <a:lnTo>
                      <a:pt x="222203" y="444580"/>
                    </a:lnTo>
                    <a:lnTo>
                      <a:pt x="221183" y="449090"/>
                    </a:lnTo>
                    <a:lnTo>
                      <a:pt x="220162" y="453603"/>
                    </a:lnTo>
                    <a:lnTo>
                      <a:pt x="219142" y="458115"/>
                    </a:lnTo>
                    <a:lnTo>
                      <a:pt x="217103" y="467137"/>
                    </a:lnTo>
                    <a:lnTo>
                      <a:pt x="216083" y="471652"/>
                    </a:lnTo>
                    <a:lnTo>
                      <a:pt x="215065" y="476164"/>
                    </a:lnTo>
                    <a:lnTo>
                      <a:pt x="214044" y="480679"/>
                    </a:lnTo>
                    <a:lnTo>
                      <a:pt x="213026" y="485189"/>
                    </a:lnTo>
                    <a:lnTo>
                      <a:pt x="212003" y="489706"/>
                    </a:lnTo>
                    <a:lnTo>
                      <a:pt x="210985" y="494219"/>
                    </a:lnTo>
                    <a:lnTo>
                      <a:pt x="209965" y="498733"/>
                    </a:lnTo>
                    <a:lnTo>
                      <a:pt x="208944" y="503251"/>
                    </a:lnTo>
                    <a:lnTo>
                      <a:pt x="207924" y="507763"/>
                    </a:lnTo>
                    <a:lnTo>
                      <a:pt x="206903" y="512278"/>
                    </a:lnTo>
                    <a:lnTo>
                      <a:pt x="204860" y="521310"/>
                    </a:lnTo>
                    <a:lnTo>
                      <a:pt x="203839" y="525832"/>
                    </a:lnTo>
                    <a:lnTo>
                      <a:pt x="203523" y="530501"/>
                    </a:lnTo>
                    <a:lnTo>
                      <a:pt x="201237" y="534735"/>
                    </a:lnTo>
                    <a:lnTo>
                      <a:pt x="198193" y="538061"/>
                    </a:lnTo>
                    <a:lnTo>
                      <a:pt x="197917" y="543281"/>
                    </a:lnTo>
                    <a:lnTo>
                      <a:pt x="201206" y="546290"/>
                    </a:lnTo>
                    <a:lnTo>
                      <a:pt x="202560" y="552420"/>
                    </a:lnTo>
                    <a:lnTo>
                      <a:pt x="204267" y="556509"/>
                    </a:lnTo>
                    <a:lnTo>
                      <a:pt x="204219" y="560724"/>
                    </a:lnTo>
                    <a:lnTo>
                      <a:pt x="206192" y="565381"/>
                    </a:lnTo>
                    <a:lnTo>
                      <a:pt x="205346" y="570926"/>
                    </a:lnTo>
                    <a:lnTo>
                      <a:pt x="203472" y="574655"/>
                    </a:lnTo>
                    <a:lnTo>
                      <a:pt x="205464" y="578418"/>
                    </a:lnTo>
                    <a:lnTo>
                      <a:pt x="207559" y="583634"/>
                    </a:lnTo>
                    <a:lnTo>
                      <a:pt x="205452" y="587912"/>
                    </a:lnTo>
                    <a:lnTo>
                      <a:pt x="202662" y="592037"/>
                    </a:lnTo>
                    <a:lnTo>
                      <a:pt x="200171" y="596005"/>
                    </a:lnTo>
                    <a:lnTo>
                      <a:pt x="196084" y="598549"/>
                    </a:lnTo>
                    <a:lnTo>
                      <a:pt x="199446" y="603652"/>
                    </a:lnTo>
                    <a:lnTo>
                      <a:pt x="200282" y="607733"/>
                    </a:lnTo>
                    <a:lnTo>
                      <a:pt x="200771" y="612108"/>
                    </a:lnTo>
                    <a:lnTo>
                      <a:pt x="201668" y="616335"/>
                    </a:lnTo>
                    <a:lnTo>
                      <a:pt x="202480" y="620499"/>
                    </a:lnTo>
                    <a:lnTo>
                      <a:pt x="204009" y="625592"/>
                    </a:lnTo>
                    <a:lnTo>
                      <a:pt x="205445" y="630660"/>
                    </a:lnTo>
                    <a:lnTo>
                      <a:pt x="205094" y="635335"/>
                    </a:lnTo>
                    <a:lnTo>
                      <a:pt x="206272" y="640212"/>
                    </a:lnTo>
                    <a:lnTo>
                      <a:pt x="208705" y="644178"/>
                    </a:lnTo>
                    <a:lnTo>
                      <a:pt x="211222" y="647762"/>
                    </a:lnTo>
                    <a:lnTo>
                      <a:pt x="212588" y="656013"/>
                    </a:lnTo>
                    <a:lnTo>
                      <a:pt x="214327" y="660010"/>
                    </a:lnTo>
                    <a:lnTo>
                      <a:pt x="218711" y="658861"/>
                    </a:lnTo>
                    <a:lnTo>
                      <a:pt x="224065" y="661599"/>
                    </a:lnTo>
                    <a:lnTo>
                      <a:pt x="225867" y="667893"/>
                    </a:lnTo>
                    <a:lnTo>
                      <a:pt x="229264" y="671168"/>
                    </a:lnTo>
                    <a:lnTo>
                      <a:pt x="235474" y="672280"/>
                    </a:lnTo>
                    <a:lnTo>
                      <a:pt x="238294" y="675385"/>
                    </a:lnTo>
                    <a:lnTo>
                      <a:pt x="240830" y="678952"/>
                    </a:lnTo>
                    <a:lnTo>
                      <a:pt x="243217" y="683176"/>
                    </a:lnTo>
                    <a:lnTo>
                      <a:pt x="242499" y="687914"/>
                    </a:lnTo>
                    <a:lnTo>
                      <a:pt x="241679" y="692433"/>
                    </a:lnTo>
                    <a:lnTo>
                      <a:pt x="243341" y="697770"/>
                    </a:lnTo>
                    <a:lnTo>
                      <a:pt x="245684" y="702261"/>
                    </a:lnTo>
                    <a:lnTo>
                      <a:pt x="246547" y="707095"/>
                    </a:lnTo>
                    <a:lnTo>
                      <a:pt x="248329" y="711409"/>
                    </a:lnTo>
                    <a:lnTo>
                      <a:pt x="246177" y="715188"/>
                    </a:lnTo>
                    <a:lnTo>
                      <a:pt x="243645" y="718675"/>
                    </a:lnTo>
                    <a:lnTo>
                      <a:pt x="240122" y="721149"/>
                    </a:lnTo>
                    <a:lnTo>
                      <a:pt x="236444" y="724532"/>
                    </a:lnTo>
                    <a:lnTo>
                      <a:pt x="233288" y="728401"/>
                    </a:lnTo>
                    <a:lnTo>
                      <a:pt x="230157" y="731593"/>
                    </a:lnTo>
                    <a:lnTo>
                      <a:pt x="229056" y="735700"/>
                    </a:lnTo>
                    <a:lnTo>
                      <a:pt x="227942" y="739914"/>
                    </a:lnTo>
                    <a:lnTo>
                      <a:pt x="223502" y="742574"/>
                    </a:lnTo>
                    <a:lnTo>
                      <a:pt x="220626" y="748032"/>
                    </a:lnTo>
                    <a:lnTo>
                      <a:pt x="216378" y="751539"/>
                    </a:lnTo>
                    <a:lnTo>
                      <a:pt x="213055" y="755957"/>
                    </a:lnTo>
                    <a:lnTo>
                      <a:pt x="209764" y="759446"/>
                    </a:lnTo>
                    <a:lnTo>
                      <a:pt x="206640" y="762982"/>
                    </a:lnTo>
                    <a:lnTo>
                      <a:pt x="204417" y="767588"/>
                    </a:lnTo>
                    <a:lnTo>
                      <a:pt x="203914" y="772033"/>
                    </a:lnTo>
                    <a:lnTo>
                      <a:pt x="200867" y="776144"/>
                    </a:lnTo>
                    <a:lnTo>
                      <a:pt x="197564" y="781079"/>
                    </a:lnTo>
                    <a:lnTo>
                      <a:pt x="195429" y="784951"/>
                    </a:lnTo>
                    <a:lnTo>
                      <a:pt x="193666" y="789737"/>
                    </a:lnTo>
                    <a:lnTo>
                      <a:pt x="191253" y="793961"/>
                    </a:lnTo>
                    <a:lnTo>
                      <a:pt x="189437" y="798316"/>
                    </a:lnTo>
                    <a:lnTo>
                      <a:pt x="186994" y="801818"/>
                    </a:lnTo>
                    <a:lnTo>
                      <a:pt x="183089" y="805143"/>
                    </a:lnTo>
                    <a:lnTo>
                      <a:pt x="178768" y="810233"/>
                    </a:lnTo>
                    <a:lnTo>
                      <a:pt x="175844" y="814346"/>
                    </a:lnTo>
                    <a:lnTo>
                      <a:pt x="170384" y="817892"/>
                    </a:lnTo>
                    <a:lnTo>
                      <a:pt x="166839" y="821869"/>
                    </a:lnTo>
                    <a:lnTo>
                      <a:pt x="165992" y="826445"/>
                    </a:lnTo>
                    <a:lnTo>
                      <a:pt x="163489" y="829966"/>
                    </a:lnTo>
                    <a:lnTo>
                      <a:pt x="167697" y="830812"/>
                    </a:lnTo>
                    <a:lnTo>
                      <a:pt x="164447" y="834500"/>
                    </a:lnTo>
                    <a:lnTo>
                      <a:pt x="164527" y="839878"/>
                    </a:lnTo>
                    <a:lnTo>
                      <a:pt x="162116" y="844634"/>
                    </a:lnTo>
                    <a:lnTo>
                      <a:pt x="159403" y="848794"/>
                    </a:lnTo>
                    <a:lnTo>
                      <a:pt x="155538" y="852539"/>
                    </a:lnTo>
                    <a:lnTo>
                      <a:pt x="151372" y="854496"/>
                    </a:lnTo>
                    <a:lnTo>
                      <a:pt x="147965" y="858604"/>
                    </a:lnTo>
                    <a:lnTo>
                      <a:pt x="143278" y="864253"/>
                    </a:lnTo>
                    <a:lnTo>
                      <a:pt x="138638" y="867813"/>
                    </a:lnTo>
                    <a:lnTo>
                      <a:pt x="131293" y="870485"/>
                    </a:lnTo>
                    <a:lnTo>
                      <a:pt x="124329" y="871972"/>
                    </a:lnTo>
                    <a:lnTo>
                      <a:pt x="120112" y="878126"/>
                    </a:lnTo>
                    <a:lnTo>
                      <a:pt x="117171" y="882235"/>
                    </a:lnTo>
                    <a:lnTo>
                      <a:pt x="114584" y="886418"/>
                    </a:lnTo>
                    <a:lnTo>
                      <a:pt x="111351" y="890462"/>
                    </a:lnTo>
                    <a:lnTo>
                      <a:pt x="108594" y="894611"/>
                    </a:lnTo>
                    <a:lnTo>
                      <a:pt x="106447" y="898899"/>
                    </a:lnTo>
                    <a:lnTo>
                      <a:pt x="104011" y="903116"/>
                    </a:lnTo>
                    <a:lnTo>
                      <a:pt x="101199" y="907253"/>
                    </a:lnTo>
                    <a:lnTo>
                      <a:pt x="98513" y="911420"/>
                    </a:lnTo>
                    <a:lnTo>
                      <a:pt x="94610" y="913180"/>
                    </a:lnTo>
                    <a:lnTo>
                      <a:pt x="90032" y="918411"/>
                    </a:lnTo>
                    <a:lnTo>
                      <a:pt x="86458" y="921385"/>
                    </a:lnTo>
                    <a:lnTo>
                      <a:pt x="87227" y="925525"/>
                    </a:lnTo>
                    <a:lnTo>
                      <a:pt x="85848" y="930463"/>
                    </a:lnTo>
                    <a:lnTo>
                      <a:pt x="82901" y="934886"/>
                    </a:lnTo>
                    <a:lnTo>
                      <a:pt x="80584" y="940767"/>
                    </a:lnTo>
                    <a:lnTo>
                      <a:pt x="82308" y="945937"/>
                    </a:lnTo>
                    <a:lnTo>
                      <a:pt x="83810" y="951049"/>
                    </a:lnTo>
                    <a:lnTo>
                      <a:pt x="81230" y="955240"/>
                    </a:lnTo>
                    <a:lnTo>
                      <a:pt x="78633" y="958495"/>
                    </a:lnTo>
                    <a:lnTo>
                      <a:pt x="81355" y="964819"/>
                    </a:lnTo>
                    <a:lnTo>
                      <a:pt x="85563" y="968083"/>
                    </a:lnTo>
                    <a:lnTo>
                      <a:pt x="90545" y="966901"/>
                    </a:lnTo>
                    <a:lnTo>
                      <a:pt x="94610" y="967817"/>
                    </a:lnTo>
                    <a:lnTo>
                      <a:pt x="96474" y="972513"/>
                    </a:lnTo>
                    <a:lnTo>
                      <a:pt x="98834" y="976441"/>
                    </a:lnTo>
                    <a:lnTo>
                      <a:pt x="103112" y="975548"/>
                    </a:lnTo>
                    <a:lnTo>
                      <a:pt x="107477" y="976443"/>
                    </a:lnTo>
                    <a:lnTo>
                      <a:pt x="111955" y="979495"/>
                    </a:lnTo>
                    <a:lnTo>
                      <a:pt x="110144" y="984633"/>
                    </a:lnTo>
                    <a:lnTo>
                      <a:pt x="111128" y="988814"/>
                    </a:lnTo>
                    <a:lnTo>
                      <a:pt x="117411" y="992035"/>
                    </a:lnTo>
                    <a:lnTo>
                      <a:pt x="119979" y="996453"/>
                    </a:lnTo>
                    <a:lnTo>
                      <a:pt x="117101" y="1001512"/>
                    </a:lnTo>
                    <a:lnTo>
                      <a:pt x="113950" y="1005585"/>
                    </a:lnTo>
                    <a:lnTo>
                      <a:pt x="110352" y="1009125"/>
                    </a:lnTo>
                    <a:lnTo>
                      <a:pt x="105823" y="1010759"/>
                    </a:lnTo>
                    <a:lnTo>
                      <a:pt x="104050" y="1017460"/>
                    </a:lnTo>
                    <a:lnTo>
                      <a:pt x="107407" y="1022268"/>
                    </a:lnTo>
                    <a:lnTo>
                      <a:pt x="106335" y="1027053"/>
                    </a:lnTo>
                    <a:lnTo>
                      <a:pt x="104628" y="1031921"/>
                    </a:lnTo>
                    <a:lnTo>
                      <a:pt x="100926" y="1034649"/>
                    </a:lnTo>
                    <a:lnTo>
                      <a:pt x="98679" y="1039686"/>
                    </a:lnTo>
                    <a:lnTo>
                      <a:pt x="98849" y="1043981"/>
                    </a:lnTo>
                    <a:lnTo>
                      <a:pt x="94868" y="1049066"/>
                    </a:lnTo>
                    <a:lnTo>
                      <a:pt x="92994" y="1053274"/>
                    </a:lnTo>
                    <a:lnTo>
                      <a:pt x="87935" y="1055755"/>
                    </a:lnTo>
                    <a:lnTo>
                      <a:pt x="85500" y="1061293"/>
                    </a:lnTo>
                    <a:lnTo>
                      <a:pt x="77960" y="1093285"/>
                    </a:lnTo>
                    <a:lnTo>
                      <a:pt x="76988" y="1097614"/>
                    </a:lnTo>
                    <a:lnTo>
                      <a:pt x="67777" y="1138568"/>
                    </a:lnTo>
                    <a:lnTo>
                      <a:pt x="66754" y="1143122"/>
                    </a:lnTo>
                    <a:lnTo>
                      <a:pt x="65729" y="1147670"/>
                    </a:lnTo>
                    <a:lnTo>
                      <a:pt x="64709" y="1152224"/>
                    </a:lnTo>
                    <a:lnTo>
                      <a:pt x="63683" y="1156780"/>
                    </a:lnTo>
                    <a:lnTo>
                      <a:pt x="62660" y="1161333"/>
                    </a:lnTo>
                    <a:lnTo>
                      <a:pt x="61674" y="1165892"/>
                    </a:lnTo>
                    <a:lnTo>
                      <a:pt x="60791" y="1170476"/>
                    </a:lnTo>
                    <a:lnTo>
                      <a:pt x="59768" y="1175030"/>
                    </a:lnTo>
                    <a:lnTo>
                      <a:pt x="58699" y="1179571"/>
                    </a:lnTo>
                    <a:lnTo>
                      <a:pt x="57630" y="1184115"/>
                    </a:lnTo>
                    <a:lnTo>
                      <a:pt x="56562" y="1188661"/>
                    </a:lnTo>
                    <a:lnTo>
                      <a:pt x="53353" y="1202290"/>
                    </a:lnTo>
                    <a:lnTo>
                      <a:pt x="52441" y="1206873"/>
                    </a:lnTo>
                    <a:lnTo>
                      <a:pt x="51544" y="1211455"/>
                    </a:lnTo>
                    <a:lnTo>
                      <a:pt x="50504" y="1216004"/>
                    </a:lnTo>
                    <a:lnTo>
                      <a:pt x="49411" y="1220543"/>
                    </a:lnTo>
                    <a:lnTo>
                      <a:pt x="48318" y="1225082"/>
                    </a:lnTo>
                    <a:lnTo>
                      <a:pt x="47223" y="1229623"/>
                    </a:lnTo>
                    <a:lnTo>
                      <a:pt x="46219" y="1234181"/>
                    </a:lnTo>
                    <a:lnTo>
                      <a:pt x="45375" y="1238776"/>
                    </a:lnTo>
                    <a:lnTo>
                      <a:pt x="44604" y="1243003"/>
                    </a:lnTo>
                    <a:lnTo>
                      <a:pt x="43223" y="1247868"/>
                    </a:lnTo>
                    <a:lnTo>
                      <a:pt x="42200" y="1252422"/>
                    </a:lnTo>
                    <a:lnTo>
                      <a:pt x="41177" y="1256983"/>
                    </a:lnTo>
                    <a:lnTo>
                      <a:pt x="40157" y="1261536"/>
                    </a:lnTo>
                    <a:lnTo>
                      <a:pt x="39134" y="1266094"/>
                    </a:lnTo>
                    <a:lnTo>
                      <a:pt x="38113" y="1270650"/>
                    </a:lnTo>
                    <a:lnTo>
                      <a:pt x="37088" y="1275208"/>
                    </a:lnTo>
                    <a:lnTo>
                      <a:pt x="36065" y="1279767"/>
                    </a:lnTo>
                    <a:lnTo>
                      <a:pt x="35042" y="1284325"/>
                    </a:lnTo>
                    <a:lnTo>
                      <a:pt x="34019" y="1288879"/>
                    </a:lnTo>
                    <a:lnTo>
                      <a:pt x="32996" y="1293442"/>
                    </a:lnTo>
                    <a:lnTo>
                      <a:pt x="31978" y="1297983"/>
                    </a:lnTo>
                    <a:lnTo>
                      <a:pt x="30948" y="1302556"/>
                    </a:lnTo>
                    <a:lnTo>
                      <a:pt x="28905" y="1311672"/>
                    </a:lnTo>
                    <a:lnTo>
                      <a:pt x="27848" y="1316223"/>
                    </a:lnTo>
                    <a:lnTo>
                      <a:pt x="26685" y="1320753"/>
                    </a:lnTo>
                    <a:lnTo>
                      <a:pt x="25575" y="1325289"/>
                    </a:lnTo>
                    <a:lnTo>
                      <a:pt x="24581" y="1329860"/>
                    </a:lnTo>
                    <a:lnTo>
                      <a:pt x="22598" y="1338991"/>
                    </a:lnTo>
                    <a:lnTo>
                      <a:pt x="21607" y="1343559"/>
                    </a:lnTo>
                    <a:lnTo>
                      <a:pt x="19628" y="1352695"/>
                    </a:lnTo>
                    <a:lnTo>
                      <a:pt x="18606" y="1357253"/>
                    </a:lnTo>
                    <a:lnTo>
                      <a:pt x="17472" y="1361790"/>
                    </a:lnTo>
                    <a:lnTo>
                      <a:pt x="16371" y="1366333"/>
                    </a:lnTo>
                    <a:lnTo>
                      <a:pt x="15416" y="1370909"/>
                    </a:lnTo>
                    <a:lnTo>
                      <a:pt x="14463" y="1375484"/>
                    </a:lnTo>
                    <a:lnTo>
                      <a:pt x="13506" y="1380061"/>
                    </a:lnTo>
                    <a:lnTo>
                      <a:pt x="12553" y="1384639"/>
                    </a:lnTo>
                    <a:lnTo>
                      <a:pt x="11598" y="1389217"/>
                    </a:lnTo>
                    <a:lnTo>
                      <a:pt x="10464" y="1393751"/>
                    </a:lnTo>
                    <a:lnTo>
                      <a:pt x="9274" y="1398026"/>
                    </a:lnTo>
                    <a:lnTo>
                      <a:pt x="5124" y="1416511"/>
                    </a:lnTo>
                    <a:lnTo>
                      <a:pt x="4099" y="1421074"/>
                    </a:lnTo>
                    <a:lnTo>
                      <a:pt x="0" y="1439322"/>
                    </a:lnTo>
                    <a:lnTo>
                      <a:pt x="4418" y="1441416"/>
                    </a:lnTo>
                    <a:lnTo>
                      <a:pt x="9724" y="1442586"/>
                    </a:lnTo>
                    <a:lnTo>
                      <a:pt x="16420" y="1444056"/>
                    </a:lnTo>
                    <a:lnTo>
                      <a:pt x="23116" y="1445522"/>
                    </a:lnTo>
                    <a:lnTo>
                      <a:pt x="29812" y="1446987"/>
                    </a:lnTo>
                    <a:lnTo>
                      <a:pt x="43201" y="1449935"/>
                    </a:lnTo>
                    <a:lnTo>
                      <a:pt x="53244" y="1452133"/>
                    </a:lnTo>
                    <a:lnTo>
                      <a:pt x="66633" y="1455081"/>
                    </a:lnTo>
                    <a:lnTo>
                      <a:pt x="73329" y="1456551"/>
                    </a:lnTo>
                    <a:lnTo>
                      <a:pt x="80025" y="1458022"/>
                    </a:lnTo>
                    <a:lnTo>
                      <a:pt x="100106" y="1462447"/>
                    </a:lnTo>
                    <a:lnTo>
                      <a:pt x="106805" y="1463915"/>
                    </a:lnTo>
                    <a:lnTo>
                      <a:pt x="113496" y="1465397"/>
                    </a:lnTo>
                    <a:lnTo>
                      <a:pt x="123536" y="1467612"/>
                    </a:lnTo>
                    <a:lnTo>
                      <a:pt x="130232" y="1469085"/>
                    </a:lnTo>
                    <a:lnTo>
                      <a:pt x="140270" y="1471302"/>
                    </a:lnTo>
                    <a:lnTo>
                      <a:pt x="146966" y="1472777"/>
                    </a:lnTo>
                    <a:lnTo>
                      <a:pt x="153642" y="1474339"/>
                    </a:lnTo>
                    <a:lnTo>
                      <a:pt x="158723" y="1475529"/>
                    </a:lnTo>
                    <a:lnTo>
                      <a:pt x="177005" y="1479824"/>
                    </a:lnTo>
                    <a:lnTo>
                      <a:pt x="183681" y="1481386"/>
                    </a:lnTo>
                    <a:lnTo>
                      <a:pt x="190428" y="1482595"/>
                    </a:lnTo>
                    <a:lnTo>
                      <a:pt x="197189" y="1483761"/>
                    </a:lnTo>
                    <a:lnTo>
                      <a:pt x="202814" y="1484728"/>
                    </a:lnTo>
                    <a:lnTo>
                      <a:pt x="207293" y="1485683"/>
                    </a:lnTo>
                    <a:lnTo>
                      <a:pt x="213996" y="1487115"/>
                    </a:lnTo>
                    <a:lnTo>
                      <a:pt x="220701" y="1488544"/>
                    </a:lnTo>
                    <a:lnTo>
                      <a:pt x="227381" y="1490089"/>
                    </a:lnTo>
                    <a:lnTo>
                      <a:pt x="234110" y="1491410"/>
                    </a:lnTo>
                    <a:lnTo>
                      <a:pt x="250842" y="1495107"/>
                    </a:lnTo>
                    <a:lnTo>
                      <a:pt x="257552" y="1496524"/>
                    </a:lnTo>
                    <a:lnTo>
                      <a:pt x="261787" y="1496967"/>
                    </a:lnTo>
                    <a:lnTo>
                      <a:pt x="267617" y="1498630"/>
                    </a:lnTo>
                    <a:lnTo>
                      <a:pt x="274298" y="1500166"/>
                    </a:lnTo>
                    <a:lnTo>
                      <a:pt x="279582" y="1501464"/>
                    </a:lnTo>
                    <a:lnTo>
                      <a:pt x="284307" y="1502550"/>
                    </a:lnTo>
                    <a:lnTo>
                      <a:pt x="294401" y="1504523"/>
                    </a:lnTo>
                    <a:lnTo>
                      <a:pt x="300710" y="1505991"/>
                    </a:lnTo>
                    <a:lnTo>
                      <a:pt x="307889" y="1506985"/>
                    </a:lnTo>
                    <a:lnTo>
                      <a:pt x="318094" y="1508397"/>
                    </a:lnTo>
                    <a:lnTo>
                      <a:pt x="324839" y="1509623"/>
                    </a:lnTo>
                    <a:lnTo>
                      <a:pt x="331559" y="1510990"/>
                    </a:lnTo>
                    <a:lnTo>
                      <a:pt x="338272" y="1512356"/>
                    </a:lnTo>
                    <a:lnTo>
                      <a:pt x="343807" y="1513480"/>
                    </a:lnTo>
                    <a:lnTo>
                      <a:pt x="348285" y="1514733"/>
                    </a:lnTo>
                    <a:lnTo>
                      <a:pt x="354906" y="1516578"/>
                    </a:lnTo>
                    <a:lnTo>
                      <a:pt x="361670" y="1517710"/>
                    </a:lnTo>
                    <a:lnTo>
                      <a:pt x="368431" y="1518859"/>
                    </a:lnTo>
                    <a:lnTo>
                      <a:pt x="375130" y="1520324"/>
                    </a:lnTo>
                    <a:lnTo>
                      <a:pt x="381828" y="1521789"/>
                    </a:lnTo>
                    <a:lnTo>
                      <a:pt x="391873" y="1523995"/>
                    </a:lnTo>
                    <a:lnTo>
                      <a:pt x="398572" y="1525460"/>
                    </a:lnTo>
                    <a:lnTo>
                      <a:pt x="403621" y="1526563"/>
                    </a:lnTo>
                    <a:lnTo>
                      <a:pt x="408598" y="1527774"/>
                    </a:lnTo>
                    <a:lnTo>
                      <a:pt x="415265" y="1529397"/>
                    </a:lnTo>
                    <a:lnTo>
                      <a:pt x="422002" y="1530679"/>
                    </a:lnTo>
                    <a:lnTo>
                      <a:pt x="428734" y="1531958"/>
                    </a:lnTo>
                    <a:lnTo>
                      <a:pt x="433391" y="1532838"/>
                    </a:lnTo>
                    <a:lnTo>
                      <a:pt x="438825" y="1533948"/>
                    </a:lnTo>
                    <a:lnTo>
                      <a:pt x="445564" y="1535201"/>
                    </a:lnTo>
                    <a:lnTo>
                      <a:pt x="452200" y="1536988"/>
                    </a:lnTo>
                    <a:close/>
                    <a:moveTo>
                      <a:pt x="944690" y="1338686"/>
                    </a:moveTo>
                    <a:lnTo>
                      <a:pt x="948873" y="1338517"/>
                    </a:lnTo>
                    <a:lnTo>
                      <a:pt x="944690" y="1338686"/>
                    </a:lnTo>
                    <a:close/>
                  </a:path>
                </a:pathLst>
              </a:custGeom>
              <a:solidFill>
                <a:srgbClr val="4E708C"/>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A1024853-099F-B097-A491-289DC2C902FB}"/>
                  </a:ext>
                </a:extLst>
              </p:cNvPr>
              <p:cNvSpPr/>
              <p:nvPr/>
            </p:nvSpPr>
            <p:spPr>
              <a:xfrm>
                <a:off x="8536901" y="2823411"/>
                <a:ext cx="1328097" cy="739484"/>
              </a:xfrm>
              <a:custGeom>
                <a:avLst/>
                <a:gdLst>
                  <a:gd name="connsiteX0" fmla="*/ 691870 w 1328097"/>
                  <a:gd name="connsiteY0" fmla="*/ 647448 h 739484"/>
                  <a:gd name="connsiteX1" fmla="*/ 696247 w 1328097"/>
                  <a:gd name="connsiteY1" fmla="*/ 646359 h 739484"/>
                  <a:gd name="connsiteX2" fmla="*/ 700455 w 1328097"/>
                  <a:gd name="connsiteY2" fmla="*/ 645634 h 739484"/>
                  <a:gd name="connsiteX3" fmla="*/ 710805 w 1328097"/>
                  <a:gd name="connsiteY3" fmla="*/ 643651 h 739484"/>
                  <a:gd name="connsiteX4" fmla="*/ 718083 w 1328097"/>
                  <a:gd name="connsiteY4" fmla="*/ 642273 h 739484"/>
                  <a:gd name="connsiteX5" fmla="*/ 725338 w 1328097"/>
                  <a:gd name="connsiteY5" fmla="*/ 640894 h 739484"/>
                  <a:gd name="connsiteX6" fmla="*/ 732157 w 1328097"/>
                  <a:gd name="connsiteY6" fmla="*/ 639637 h 739484"/>
                  <a:gd name="connsiteX7" fmla="*/ 737187 w 1328097"/>
                  <a:gd name="connsiteY7" fmla="*/ 638645 h 739484"/>
                  <a:gd name="connsiteX8" fmla="*/ 741878 w 1328097"/>
                  <a:gd name="connsiteY8" fmla="*/ 637702 h 739484"/>
                  <a:gd name="connsiteX9" fmla="*/ 745989 w 1328097"/>
                  <a:gd name="connsiteY9" fmla="*/ 636977 h 739484"/>
                  <a:gd name="connsiteX10" fmla="*/ 750753 w 1328097"/>
                  <a:gd name="connsiteY10" fmla="*/ 635985 h 739484"/>
                  <a:gd name="connsiteX11" fmla="*/ 755638 w 1328097"/>
                  <a:gd name="connsiteY11" fmla="*/ 635187 h 739484"/>
                  <a:gd name="connsiteX12" fmla="*/ 759725 w 1328097"/>
                  <a:gd name="connsiteY12" fmla="*/ 634075 h 739484"/>
                  <a:gd name="connsiteX13" fmla="*/ 765311 w 1328097"/>
                  <a:gd name="connsiteY13" fmla="*/ 633374 h 739484"/>
                  <a:gd name="connsiteX14" fmla="*/ 769470 w 1328097"/>
                  <a:gd name="connsiteY14" fmla="*/ 632793 h 739484"/>
                  <a:gd name="connsiteX15" fmla="*/ 779844 w 1328097"/>
                  <a:gd name="connsiteY15" fmla="*/ 630593 h 739484"/>
                  <a:gd name="connsiteX16" fmla="*/ 787075 w 1328097"/>
                  <a:gd name="connsiteY16" fmla="*/ 629093 h 739484"/>
                  <a:gd name="connsiteX17" fmla="*/ 794377 w 1328097"/>
                  <a:gd name="connsiteY17" fmla="*/ 627981 h 739484"/>
                  <a:gd name="connsiteX18" fmla="*/ 805283 w 1328097"/>
                  <a:gd name="connsiteY18" fmla="*/ 625974 h 739484"/>
                  <a:gd name="connsiteX19" fmla="*/ 809975 w 1328097"/>
                  <a:gd name="connsiteY19" fmla="*/ 624837 h 739484"/>
                  <a:gd name="connsiteX20" fmla="*/ 815367 w 1328097"/>
                  <a:gd name="connsiteY20" fmla="*/ 624039 h 739484"/>
                  <a:gd name="connsiteX21" fmla="*/ 819841 w 1328097"/>
                  <a:gd name="connsiteY21" fmla="*/ 623314 h 739484"/>
                  <a:gd name="connsiteX22" fmla="*/ 824121 w 1328097"/>
                  <a:gd name="connsiteY22" fmla="*/ 621863 h 739484"/>
                  <a:gd name="connsiteX23" fmla="*/ 830722 w 1328097"/>
                  <a:gd name="connsiteY23" fmla="*/ 621186 h 739484"/>
                  <a:gd name="connsiteX24" fmla="*/ 835245 w 1328097"/>
                  <a:gd name="connsiteY24" fmla="*/ 620436 h 739484"/>
                  <a:gd name="connsiteX25" fmla="*/ 841629 w 1328097"/>
                  <a:gd name="connsiteY25" fmla="*/ 619203 h 739484"/>
                  <a:gd name="connsiteX26" fmla="*/ 846513 w 1328097"/>
                  <a:gd name="connsiteY26" fmla="*/ 617873 h 739484"/>
                  <a:gd name="connsiteX27" fmla="*/ 851157 w 1328097"/>
                  <a:gd name="connsiteY27" fmla="*/ 617389 h 739484"/>
                  <a:gd name="connsiteX28" fmla="*/ 856138 w 1328097"/>
                  <a:gd name="connsiteY28" fmla="*/ 616325 h 739484"/>
                  <a:gd name="connsiteX29" fmla="*/ 867068 w 1328097"/>
                  <a:gd name="connsiteY29" fmla="*/ 614439 h 739484"/>
                  <a:gd name="connsiteX30" fmla="*/ 872654 w 1328097"/>
                  <a:gd name="connsiteY30" fmla="*/ 613254 h 739484"/>
                  <a:gd name="connsiteX31" fmla="*/ 878482 w 1328097"/>
                  <a:gd name="connsiteY31" fmla="*/ 612166 h 739484"/>
                  <a:gd name="connsiteX32" fmla="*/ 883584 w 1328097"/>
                  <a:gd name="connsiteY32" fmla="*/ 611296 h 739484"/>
                  <a:gd name="connsiteX33" fmla="*/ 887792 w 1328097"/>
                  <a:gd name="connsiteY33" fmla="*/ 610401 h 739484"/>
                  <a:gd name="connsiteX34" fmla="*/ 884866 w 1328097"/>
                  <a:gd name="connsiteY34" fmla="*/ 606774 h 739484"/>
                  <a:gd name="connsiteX35" fmla="*/ 879618 w 1328097"/>
                  <a:gd name="connsiteY35" fmla="*/ 607281 h 739484"/>
                  <a:gd name="connsiteX36" fmla="*/ 873017 w 1328097"/>
                  <a:gd name="connsiteY36" fmla="*/ 606024 h 739484"/>
                  <a:gd name="connsiteX37" fmla="*/ 866004 w 1328097"/>
                  <a:gd name="connsiteY37" fmla="*/ 608781 h 739484"/>
                  <a:gd name="connsiteX38" fmla="*/ 864698 w 1328097"/>
                  <a:gd name="connsiteY38" fmla="*/ 604259 h 739484"/>
                  <a:gd name="connsiteX39" fmla="*/ 868568 w 1328097"/>
                  <a:gd name="connsiteY39" fmla="*/ 602276 h 739484"/>
                  <a:gd name="connsiteX40" fmla="*/ 874009 w 1328097"/>
                  <a:gd name="connsiteY40" fmla="*/ 600196 h 739484"/>
                  <a:gd name="connsiteX41" fmla="*/ 879618 w 1328097"/>
                  <a:gd name="connsiteY41" fmla="*/ 599156 h 739484"/>
                  <a:gd name="connsiteX42" fmla="*/ 882980 w 1328097"/>
                  <a:gd name="connsiteY42" fmla="*/ 602348 h 739484"/>
                  <a:gd name="connsiteX43" fmla="*/ 887067 w 1328097"/>
                  <a:gd name="connsiteY43" fmla="*/ 600728 h 739484"/>
                  <a:gd name="connsiteX44" fmla="*/ 893475 w 1328097"/>
                  <a:gd name="connsiteY44" fmla="*/ 600389 h 739484"/>
                  <a:gd name="connsiteX45" fmla="*/ 897513 w 1328097"/>
                  <a:gd name="connsiteY45" fmla="*/ 604380 h 739484"/>
                  <a:gd name="connsiteX46" fmla="*/ 900512 w 1328097"/>
                  <a:gd name="connsiteY46" fmla="*/ 608031 h 739484"/>
                  <a:gd name="connsiteX47" fmla="*/ 907017 w 1328097"/>
                  <a:gd name="connsiteY47" fmla="*/ 606798 h 739484"/>
                  <a:gd name="connsiteX48" fmla="*/ 914344 w 1328097"/>
                  <a:gd name="connsiteY48" fmla="*/ 605782 h 739484"/>
                  <a:gd name="connsiteX49" fmla="*/ 928805 w 1328097"/>
                  <a:gd name="connsiteY49" fmla="*/ 602639 h 739484"/>
                  <a:gd name="connsiteX50" fmla="*/ 933278 w 1328097"/>
                  <a:gd name="connsiteY50" fmla="*/ 602034 h 739484"/>
                  <a:gd name="connsiteX51" fmla="*/ 937631 w 1328097"/>
                  <a:gd name="connsiteY51" fmla="*/ 601502 h 739484"/>
                  <a:gd name="connsiteX52" fmla="*/ 943362 w 1328097"/>
                  <a:gd name="connsiteY52" fmla="*/ 600002 h 739484"/>
                  <a:gd name="connsiteX53" fmla="*/ 950593 w 1328097"/>
                  <a:gd name="connsiteY53" fmla="*/ 598527 h 739484"/>
                  <a:gd name="connsiteX54" fmla="*/ 955719 w 1328097"/>
                  <a:gd name="connsiteY54" fmla="*/ 597173 h 739484"/>
                  <a:gd name="connsiteX55" fmla="*/ 959879 w 1328097"/>
                  <a:gd name="connsiteY55" fmla="*/ 596786 h 739484"/>
                  <a:gd name="connsiteX56" fmla="*/ 965150 w 1328097"/>
                  <a:gd name="connsiteY56" fmla="*/ 595843 h 739484"/>
                  <a:gd name="connsiteX57" fmla="*/ 972332 w 1328097"/>
                  <a:gd name="connsiteY57" fmla="*/ 594054 h 739484"/>
                  <a:gd name="connsiteX58" fmla="*/ 979514 w 1328097"/>
                  <a:gd name="connsiteY58" fmla="*/ 592313 h 739484"/>
                  <a:gd name="connsiteX59" fmla="*/ 985245 w 1328097"/>
                  <a:gd name="connsiteY59" fmla="*/ 590910 h 739484"/>
                  <a:gd name="connsiteX60" fmla="*/ 990420 w 1328097"/>
                  <a:gd name="connsiteY60" fmla="*/ 590306 h 739484"/>
                  <a:gd name="connsiteX61" fmla="*/ 997772 w 1328097"/>
                  <a:gd name="connsiteY61" fmla="*/ 589387 h 739484"/>
                  <a:gd name="connsiteX62" fmla="*/ 1002197 w 1328097"/>
                  <a:gd name="connsiteY62" fmla="*/ 588033 h 739484"/>
                  <a:gd name="connsiteX63" fmla="*/ 1008581 w 1328097"/>
                  <a:gd name="connsiteY63" fmla="*/ 586775 h 739484"/>
                  <a:gd name="connsiteX64" fmla="*/ 1012909 w 1328097"/>
                  <a:gd name="connsiteY64" fmla="*/ 585953 h 739484"/>
                  <a:gd name="connsiteX65" fmla="*/ 1019438 w 1328097"/>
                  <a:gd name="connsiteY65" fmla="*/ 584550 h 739484"/>
                  <a:gd name="connsiteX66" fmla="*/ 1026693 w 1328097"/>
                  <a:gd name="connsiteY66" fmla="*/ 583099 h 739484"/>
                  <a:gd name="connsiteX67" fmla="*/ 1032521 w 1328097"/>
                  <a:gd name="connsiteY67" fmla="*/ 581963 h 739484"/>
                  <a:gd name="connsiteX68" fmla="*/ 1037575 w 1328097"/>
                  <a:gd name="connsiteY68" fmla="*/ 580995 h 739484"/>
                  <a:gd name="connsiteX69" fmla="*/ 1044805 w 1328097"/>
                  <a:gd name="connsiteY69" fmla="*/ 579496 h 739484"/>
                  <a:gd name="connsiteX70" fmla="*/ 1052060 w 1328097"/>
                  <a:gd name="connsiteY70" fmla="*/ 577997 h 739484"/>
                  <a:gd name="connsiteX71" fmla="*/ 1056631 w 1328097"/>
                  <a:gd name="connsiteY71" fmla="*/ 577610 h 739484"/>
                  <a:gd name="connsiteX72" fmla="*/ 1060790 w 1328097"/>
                  <a:gd name="connsiteY72" fmla="*/ 576208 h 739484"/>
                  <a:gd name="connsiteX73" fmla="*/ 1065239 w 1328097"/>
                  <a:gd name="connsiteY73" fmla="*/ 575530 h 739484"/>
                  <a:gd name="connsiteX74" fmla="*/ 1070172 w 1328097"/>
                  <a:gd name="connsiteY74" fmla="*/ 574345 h 739484"/>
                  <a:gd name="connsiteX75" fmla="*/ 1077451 w 1328097"/>
                  <a:gd name="connsiteY75" fmla="*/ 572991 h 739484"/>
                  <a:gd name="connsiteX76" fmla="*/ 1081997 w 1328097"/>
                  <a:gd name="connsiteY76" fmla="*/ 572169 h 739484"/>
                  <a:gd name="connsiteX77" fmla="*/ 1087051 w 1328097"/>
                  <a:gd name="connsiteY77" fmla="*/ 570694 h 739484"/>
                  <a:gd name="connsiteX78" fmla="*/ 1091646 w 1328097"/>
                  <a:gd name="connsiteY78" fmla="*/ 570066 h 739484"/>
                  <a:gd name="connsiteX79" fmla="*/ 1099142 w 1328097"/>
                  <a:gd name="connsiteY79" fmla="*/ 568445 h 739484"/>
                  <a:gd name="connsiteX80" fmla="*/ 1106421 w 1328097"/>
                  <a:gd name="connsiteY80" fmla="*/ 567019 h 739484"/>
                  <a:gd name="connsiteX81" fmla="*/ 1111596 w 1328097"/>
                  <a:gd name="connsiteY81" fmla="*/ 566293 h 739484"/>
                  <a:gd name="connsiteX82" fmla="*/ 1115659 w 1328097"/>
                  <a:gd name="connsiteY82" fmla="*/ 565374 h 739484"/>
                  <a:gd name="connsiteX83" fmla="*/ 1120568 w 1328097"/>
                  <a:gd name="connsiteY83" fmla="*/ 564504 h 739484"/>
                  <a:gd name="connsiteX84" fmla="*/ 1124436 w 1328097"/>
                  <a:gd name="connsiteY84" fmla="*/ 562907 h 739484"/>
                  <a:gd name="connsiteX85" fmla="*/ 1131570 w 1328097"/>
                  <a:gd name="connsiteY85" fmla="*/ 560852 h 739484"/>
                  <a:gd name="connsiteX86" fmla="*/ 1137616 w 1328097"/>
                  <a:gd name="connsiteY86" fmla="*/ 559812 h 739484"/>
                  <a:gd name="connsiteX87" fmla="*/ 1142380 w 1328097"/>
                  <a:gd name="connsiteY87" fmla="*/ 558434 h 739484"/>
                  <a:gd name="connsiteX88" fmla="*/ 1146781 w 1328097"/>
                  <a:gd name="connsiteY88" fmla="*/ 557708 h 739484"/>
                  <a:gd name="connsiteX89" fmla="*/ 1153189 w 1328097"/>
                  <a:gd name="connsiteY89" fmla="*/ 557128 h 739484"/>
                  <a:gd name="connsiteX90" fmla="*/ 1160540 w 1328097"/>
                  <a:gd name="connsiteY90" fmla="*/ 554952 h 739484"/>
                  <a:gd name="connsiteX91" fmla="*/ 1167722 w 1328097"/>
                  <a:gd name="connsiteY91" fmla="*/ 553162 h 739484"/>
                  <a:gd name="connsiteX92" fmla="*/ 1172148 w 1328097"/>
                  <a:gd name="connsiteY92" fmla="*/ 552679 h 739484"/>
                  <a:gd name="connsiteX93" fmla="*/ 1178653 w 1328097"/>
                  <a:gd name="connsiteY93" fmla="*/ 551348 h 739484"/>
                  <a:gd name="connsiteX94" fmla="*/ 1184118 w 1328097"/>
                  <a:gd name="connsiteY94" fmla="*/ 550285 h 739484"/>
                  <a:gd name="connsiteX95" fmla="*/ 1189559 w 1328097"/>
                  <a:gd name="connsiteY95" fmla="*/ 549245 h 739484"/>
                  <a:gd name="connsiteX96" fmla="*/ 1194419 w 1328097"/>
                  <a:gd name="connsiteY96" fmla="*/ 548302 h 739484"/>
                  <a:gd name="connsiteX97" fmla="*/ 1200416 w 1328097"/>
                  <a:gd name="connsiteY97" fmla="*/ 547044 h 739484"/>
                  <a:gd name="connsiteX98" fmla="*/ 1205882 w 1328097"/>
                  <a:gd name="connsiteY98" fmla="*/ 545763 h 739484"/>
                  <a:gd name="connsiteX99" fmla="*/ 1210210 w 1328097"/>
                  <a:gd name="connsiteY99" fmla="*/ 544844 h 739484"/>
                  <a:gd name="connsiteX100" fmla="*/ 1214829 w 1328097"/>
                  <a:gd name="connsiteY100" fmla="*/ 543756 h 739484"/>
                  <a:gd name="connsiteX101" fmla="*/ 1221721 w 1328097"/>
                  <a:gd name="connsiteY101" fmla="*/ 542353 h 739484"/>
                  <a:gd name="connsiteX102" fmla="*/ 1229362 w 1328097"/>
                  <a:gd name="connsiteY102" fmla="*/ 540926 h 739484"/>
                  <a:gd name="connsiteX103" fmla="*/ 1236544 w 1328097"/>
                  <a:gd name="connsiteY103" fmla="*/ 539185 h 739484"/>
                  <a:gd name="connsiteX104" fmla="*/ 1243823 w 1328097"/>
                  <a:gd name="connsiteY104" fmla="*/ 537831 h 739484"/>
                  <a:gd name="connsiteX105" fmla="*/ 1251053 w 1328097"/>
                  <a:gd name="connsiteY105" fmla="*/ 536283 h 739484"/>
                  <a:gd name="connsiteX106" fmla="*/ 1255309 w 1328097"/>
                  <a:gd name="connsiteY106" fmla="*/ 535388 h 739484"/>
                  <a:gd name="connsiteX107" fmla="*/ 1261911 w 1328097"/>
                  <a:gd name="connsiteY107" fmla="*/ 534010 h 739484"/>
                  <a:gd name="connsiteX108" fmla="*/ 1266505 w 1328097"/>
                  <a:gd name="connsiteY108" fmla="*/ 532994 h 739484"/>
                  <a:gd name="connsiteX109" fmla="*/ 1271366 w 1328097"/>
                  <a:gd name="connsiteY109" fmla="*/ 532124 h 739484"/>
                  <a:gd name="connsiteX110" fmla="*/ 1275719 w 1328097"/>
                  <a:gd name="connsiteY110" fmla="*/ 530891 h 739484"/>
                  <a:gd name="connsiteX111" fmla="*/ 1274026 w 1328097"/>
                  <a:gd name="connsiteY111" fmla="*/ 523902 h 739484"/>
                  <a:gd name="connsiteX112" fmla="*/ 1272164 w 1328097"/>
                  <a:gd name="connsiteY112" fmla="*/ 515390 h 739484"/>
                  <a:gd name="connsiteX113" fmla="*/ 1272793 w 1328097"/>
                  <a:gd name="connsiteY113" fmla="*/ 509804 h 739484"/>
                  <a:gd name="connsiteX114" fmla="*/ 1272865 w 1328097"/>
                  <a:gd name="connsiteY114" fmla="*/ 504968 h 739484"/>
                  <a:gd name="connsiteX115" fmla="*/ 1272938 w 1328097"/>
                  <a:gd name="connsiteY115" fmla="*/ 500421 h 739484"/>
                  <a:gd name="connsiteX116" fmla="*/ 1272575 w 1328097"/>
                  <a:gd name="connsiteY116" fmla="*/ 495827 h 739484"/>
                  <a:gd name="connsiteX117" fmla="*/ 1276807 w 1328097"/>
                  <a:gd name="connsiteY117" fmla="*/ 499333 h 739484"/>
                  <a:gd name="connsiteX118" fmla="*/ 1279515 w 1328097"/>
                  <a:gd name="connsiteY118" fmla="*/ 503541 h 739484"/>
                  <a:gd name="connsiteX119" fmla="*/ 1281764 w 1328097"/>
                  <a:gd name="connsiteY119" fmla="*/ 507845 h 739484"/>
                  <a:gd name="connsiteX120" fmla="*/ 1283578 w 1328097"/>
                  <a:gd name="connsiteY120" fmla="*/ 511690 h 739484"/>
                  <a:gd name="connsiteX121" fmla="*/ 1285392 w 1328097"/>
                  <a:gd name="connsiteY121" fmla="*/ 515656 h 739484"/>
                  <a:gd name="connsiteX122" fmla="*/ 1287882 w 1328097"/>
                  <a:gd name="connsiteY122" fmla="*/ 520928 h 739484"/>
                  <a:gd name="connsiteX123" fmla="*/ 1289067 w 1328097"/>
                  <a:gd name="connsiteY123" fmla="*/ 525474 h 739484"/>
                  <a:gd name="connsiteX124" fmla="*/ 1294387 w 1328097"/>
                  <a:gd name="connsiteY124" fmla="*/ 526900 h 739484"/>
                  <a:gd name="connsiteX125" fmla="*/ 1292985 w 1328097"/>
                  <a:gd name="connsiteY125" fmla="*/ 519840 h 739484"/>
                  <a:gd name="connsiteX126" fmla="*/ 1291558 w 1328097"/>
                  <a:gd name="connsiteY126" fmla="*/ 515342 h 739484"/>
                  <a:gd name="connsiteX127" fmla="*/ 1288995 w 1328097"/>
                  <a:gd name="connsiteY127" fmla="*/ 511110 h 739484"/>
                  <a:gd name="connsiteX128" fmla="*/ 1286408 w 1328097"/>
                  <a:gd name="connsiteY128" fmla="*/ 507337 h 739484"/>
                  <a:gd name="connsiteX129" fmla="*/ 1283264 w 1328097"/>
                  <a:gd name="connsiteY129" fmla="*/ 502743 h 739484"/>
                  <a:gd name="connsiteX130" fmla="*/ 1280386 w 1328097"/>
                  <a:gd name="connsiteY130" fmla="*/ 498559 h 739484"/>
                  <a:gd name="connsiteX131" fmla="*/ 1277508 w 1328097"/>
                  <a:gd name="connsiteY131" fmla="*/ 494376 h 739484"/>
                  <a:gd name="connsiteX132" fmla="*/ 1275187 w 1328097"/>
                  <a:gd name="connsiteY132" fmla="*/ 490096 h 739484"/>
                  <a:gd name="connsiteX133" fmla="*/ 1273422 w 1328097"/>
                  <a:gd name="connsiteY133" fmla="*/ 485670 h 739484"/>
                  <a:gd name="connsiteX134" fmla="*/ 1271632 w 1328097"/>
                  <a:gd name="connsiteY134" fmla="*/ 481269 h 739484"/>
                  <a:gd name="connsiteX135" fmla="*/ 1269528 w 1328097"/>
                  <a:gd name="connsiteY135" fmla="*/ 476917 h 739484"/>
                  <a:gd name="connsiteX136" fmla="*/ 1267182 w 1328097"/>
                  <a:gd name="connsiteY136" fmla="*/ 472636 h 739484"/>
                  <a:gd name="connsiteX137" fmla="*/ 1264837 w 1328097"/>
                  <a:gd name="connsiteY137" fmla="*/ 468332 h 739484"/>
                  <a:gd name="connsiteX138" fmla="*/ 1262999 w 1328097"/>
                  <a:gd name="connsiteY138" fmla="*/ 463931 h 739484"/>
                  <a:gd name="connsiteX139" fmla="*/ 1261548 w 1328097"/>
                  <a:gd name="connsiteY139" fmla="*/ 459457 h 739484"/>
                  <a:gd name="connsiteX140" fmla="*/ 1257582 w 1328097"/>
                  <a:gd name="connsiteY140" fmla="*/ 455491 h 739484"/>
                  <a:gd name="connsiteX141" fmla="*/ 1252020 w 1328097"/>
                  <a:gd name="connsiteY141" fmla="*/ 452323 h 739484"/>
                  <a:gd name="connsiteX142" fmla="*/ 1245516 w 1328097"/>
                  <a:gd name="connsiteY142" fmla="*/ 457087 h 739484"/>
                  <a:gd name="connsiteX143" fmla="*/ 1238116 w 1328097"/>
                  <a:gd name="connsiteY143" fmla="*/ 457668 h 739484"/>
                  <a:gd name="connsiteX144" fmla="*/ 1231877 w 1328097"/>
                  <a:gd name="connsiteY144" fmla="*/ 456991 h 739484"/>
                  <a:gd name="connsiteX145" fmla="*/ 1223196 w 1328097"/>
                  <a:gd name="connsiteY145" fmla="*/ 458176 h 739484"/>
                  <a:gd name="connsiteX146" fmla="*/ 1215191 w 1328097"/>
                  <a:gd name="connsiteY146" fmla="*/ 455878 h 739484"/>
                  <a:gd name="connsiteX147" fmla="*/ 1211153 w 1328097"/>
                  <a:gd name="connsiteY147" fmla="*/ 454597 h 739484"/>
                  <a:gd name="connsiteX148" fmla="*/ 1206147 w 1328097"/>
                  <a:gd name="connsiteY148" fmla="*/ 456579 h 739484"/>
                  <a:gd name="connsiteX149" fmla="*/ 1201287 w 1328097"/>
                  <a:gd name="connsiteY149" fmla="*/ 455274 h 739484"/>
                  <a:gd name="connsiteX150" fmla="*/ 1202568 w 1328097"/>
                  <a:gd name="connsiteY150" fmla="*/ 462359 h 739484"/>
                  <a:gd name="connsiteX151" fmla="*/ 1203753 w 1328097"/>
                  <a:gd name="connsiteY151" fmla="*/ 466905 h 739484"/>
                  <a:gd name="connsiteX152" fmla="*/ 1205833 w 1328097"/>
                  <a:gd name="connsiteY152" fmla="*/ 471040 h 739484"/>
                  <a:gd name="connsiteX153" fmla="*/ 1205809 w 1328097"/>
                  <a:gd name="connsiteY153" fmla="*/ 475320 h 739484"/>
                  <a:gd name="connsiteX154" fmla="*/ 1202254 w 1328097"/>
                  <a:gd name="connsiteY154" fmla="*/ 472975 h 739484"/>
                  <a:gd name="connsiteX155" fmla="*/ 1200513 w 1328097"/>
                  <a:gd name="connsiteY155" fmla="*/ 467582 h 739484"/>
                  <a:gd name="connsiteX156" fmla="*/ 1194975 w 1328097"/>
                  <a:gd name="connsiteY156" fmla="*/ 466905 h 739484"/>
                  <a:gd name="connsiteX157" fmla="*/ 1192871 w 1328097"/>
                  <a:gd name="connsiteY157" fmla="*/ 471814 h 739484"/>
                  <a:gd name="connsiteX158" fmla="*/ 1188615 w 1328097"/>
                  <a:gd name="connsiteY158" fmla="*/ 472515 h 739484"/>
                  <a:gd name="connsiteX159" fmla="*/ 1184311 w 1328097"/>
                  <a:gd name="connsiteY159" fmla="*/ 473217 h 739484"/>
                  <a:gd name="connsiteX160" fmla="*/ 1183102 w 1328097"/>
                  <a:gd name="connsiteY160" fmla="*/ 477739 h 739484"/>
                  <a:gd name="connsiteX161" fmla="*/ 1178774 w 1328097"/>
                  <a:gd name="connsiteY161" fmla="*/ 479407 h 739484"/>
                  <a:gd name="connsiteX162" fmla="*/ 1178749 w 1328097"/>
                  <a:gd name="connsiteY162" fmla="*/ 474377 h 739484"/>
                  <a:gd name="connsiteX163" fmla="*/ 1176863 w 1328097"/>
                  <a:gd name="connsiteY163" fmla="*/ 469710 h 739484"/>
                  <a:gd name="connsiteX164" fmla="*/ 1176138 w 1328097"/>
                  <a:gd name="connsiteY164" fmla="*/ 464801 h 739484"/>
                  <a:gd name="connsiteX165" fmla="*/ 1171083 w 1328097"/>
                  <a:gd name="connsiteY165" fmla="*/ 460473 h 739484"/>
                  <a:gd name="connsiteX166" fmla="*/ 1166876 w 1328097"/>
                  <a:gd name="connsiteY166" fmla="*/ 458296 h 739484"/>
                  <a:gd name="connsiteX167" fmla="*/ 1162547 w 1328097"/>
                  <a:gd name="connsiteY167" fmla="*/ 455491 h 739484"/>
                  <a:gd name="connsiteX168" fmla="*/ 1158364 w 1328097"/>
                  <a:gd name="connsiteY168" fmla="*/ 453412 h 739484"/>
                  <a:gd name="connsiteX169" fmla="*/ 1154301 w 1328097"/>
                  <a:gd name="connsiteY169" fmla="*/ 451961 h 739484"/>
                  <a:gd name="connsiteX170" fmla="*/ 1150287 w 1328097"/>
                  <a:gd name="connsiteY170" fmla="*/ 450703 h 739484"/>
                  <a:gd name="connsiteX171" fmla="*/ 1145789 w 1328097"/>
                  <a:gd name="connsiteY171" fmla="*/ 450244 h 739484"/>
                  <a:gd name="connsiteX172" fmla="*/ 1142283 w 1328097"/>
                  <a:gd name="connsiteY172" fmla="*/ 446157 h 739484"/>
                  <a:gd name="connsiteX173" fmla="*/ 1141364 w 1328097"/>
                  <a:gd name="connsiteY173" fmla="*/ 441563 h 739484"/>
                  <a:gd name="connsiteX174" fmla="*/ 1140276 w 1328097"/>
                  <a:gd name="connsiteY174" fmla="*/ 437258 h 739484"/>
                  <a:gd name="connsiteX175" fmla="*/ 1138777 w 1328097"/>
                  <a:gd name="connsiteY175" fmla="*/ 432542 h 739484"/>
                  <a:gd name="connsiteX176" fmla="*/ 1137277 w 1328097"/>
                  <a:gd name="connsiteY176" fmla="*/ 428045 h 739484"/>
                  <a:gd name="connsiteX177" fmla="*/ 1135705 w 1328097"/>
                  <a:gd name="connsiteY177" fmla="*/ 423595 h 739484"/>
                  <a:gd name="connsiteX178" fmla="*/ 1130966 w 1328097"/>
                  <a:gd name="connsiteY178" fmla="*/ 421661 h 739484"/>
                  <a:gd name="connsiteX179" fmla="*/ 1130192 w 1328097"/>
                  <a:gd name="connsiteY179" fmla="*/ 425892 h 739484"/>
                  <a:gd name="connsiteX180" fmla="*/ 1129104 w 1328097"/>
                  <a:gd name="connsiteY180" fmla="*/ 431769 h 739484"/>
                  <a:gd name="connsiteX181" fmla="*/ 1123784 w 1328097"/>
                  <a:gd name="connsiteY181" fmla="*/ 431188 h 739484"/>
                  <a:gd name="connsiteX182" fmla="*/ 1119213 w 1328097"/>
                  <a:gd name="connsiteY182" fmla="*/ 427078 h 739484"/>
                  <a:gd name="connsiteX183" fmla="*/ 1114957 w 1328097"/>
                  <a:gd name="connsiteY183" fmla="*/ 424659 h 739484"/>
                  <a:gd name="connsiteX184" fmla="*/ 1110895 w 1328097"/>
                  <a:gd name="connsiteY184" fmla="*/ 423112 h 739484"/>
                  <a:gd name="connsiteX185" fmla="*/ 1103519 w 1328097"/>
                  <a:gd name="connsiteY185" fmla="*/ 422628 h 739484"/>
                  <a:gd name="connsiteX186" fmla="*/ 1100110 w 1328097"/>
                  <a:gd name="connsiteY186" fmla="*/ 425143 h 739484"/>
                  <a:gd name="connsiteX187" fmla="*/ 1092372 w 1328097"/>
                  <a:gd name="connsiteY187" fmla="*/ 423910 h 739484"/>
                  <a:gd name="connsiteX188" fmla="*/ 1088140 w 1328097"/>
                  <a:gd name="connsiteY188" fmla="*/ 421516 h 739484"/>
                  <a:gd name="connsiteX189" fmla="*/ 1084004 w 1328097"/>
                  <a:gd name="connsiteY189" fmla="*/ 419484 h 739484"/>
                  <a:gd name="connsiteX190" fmla="*/ 1080643 w 1328097"/>
                  <a:gd name="connsiteY190" fmla="*/ 415712 h 739484"/>
                  <a:gd name="connsiteX191" fmla="*/ 1079410 w 1328097"/>
                  <a:gd name="connsiteY191" fmla="*/ 411601 h 739484"/>
                  <a:gd name="connsiteX192" fmla="*/ 1083110 w 1328097"/>
                  <a:gd name="connsiteY192" fmla="*/ 415132 h 739484"/>
                  <a:gd name="connsiteX193" fmla="*/ 1087390 w 1328097"/>
                  <a:gd name="connsiteY193" fmla="*/ 417816 h 739484"/>
                  <a:gd name="connsiteX194" fmla="*/ 1099529 w 1328097"/>
                  <a:gd name="connsiteY194" fmla="*/ 416438 h 739484"/>
                  <a:gd name="connsiteX195" fmla="*/ 1109734 w 1328097"/>
                  <a:gd name="connsiteY195" fmla="*/ 415906 h 739484"/>
                  <a:gd name="connsiteX196" fmla="*/ 1113627 w 1328097"/>
                  <a:gd name="connsiteY196" fmla="*/ 418130 h 739484"/>
                  <a:gd name="connsiteX197" fmla="*/ 1117763 w 1328097"/>
                  <a:gd name="connsiteY197" fmla="*/ 420113 h 739484"/>
                  <a:gd name="connsiteX198" fmla="*/ 1121825 w 1328097"/>
                  <a:gd name="connsiteY198" fmla="*/ 421637 h 739484"/>
                  <a:gd name="connsiteX199" fmla="*/ 1125887 w 1328097"/>
                  <a:gd name="connsiteY199" fmla="*/ 417647 h 739484"/>
                  <a:gd name="connsiteX200" fmla="*/ 1129345 w 1328097"/>
                  <a:gd name="connsiteY200" fmla="*/ 415325 h 739484"/>
                  <a:gd name="connsiteX201" fmla="*/ 1133674 w 1328097"/>
                  <a:gd name="connsiteY201" fmla="*/ 414116 h 739484"/>
                  <a:gd name="connsiteX202" fmla="*/ 1138994 w 1328097"/>
                  <a:gd name="connsiteY202" fmla="*/ 414962 h 739484"/>
                  <a:gd name="connsiteX203" fmla="*/ 1143951 w 1328097"/>
                  <a:gd name="connsiteY203" fmla="*/ 420065 h 739484"/>
                  <a:gd name="connsiteX204" fmla="*/ 1146055 w 1328097"/>
                  <a:gd name="connsiteY204" fmla="*/ 425554 h 739484"/>
                  <a:gd name="connsiteX205" fmla="*/ 1145354 w 1328097"/>
                  <a:gd name="connsiteY205" fmla="*/ 431164 h 739484"/>
                  <a:gd name="connsiteX206" fmla="*/ 1149295 w 1328097"/>
                  <a:gd name="connsiteY206" fmla="*/ 435154 h 739484"/>
                  <a:gd name="connsiteX207" fmla="*/ 1154011 w 1328097"/>
                  <a:gd name="connsiteY207" fmla="*/ 437524 h 739484"/>
                  <a:gd name="connsiteX208" fmla="*/ 1159162 w 1328097"/>
                  <a:gd name="connsiteY208" fmla="*/ 440329 h 739484"/>
                  <a:gd name="connsiteX209" fmla="*/ 1163636 w 1328097"/>
                  <a:gd name="connsiteY209" fmla="*/ 441345 h 739484"/>
                  <a:gd name="connsiteX210" fmla="*/ 1167577 w 1328097"/>
                  <a:gd name="connsiteY210" fmla="*/ 443666 h 739484"/>
                  <a:gd name="connsiteX211" fmla="*/ 1171809 w 1328097"/>
                  <a:gd name="connsiteY211" fmla="*/ 445915 h 739484"/>
                  <a:gd name="connsiteX212" fmla="*/ 1175654 w 1328097"/>
                  <a:gd name="connsiteY212" fmla="*/ 447801 h 739484"/>
                  <a:gd name="connsiteX213" fmla="*/ 1178556 w 1328097"/>
                  <a:gd name="connsiteY213" fmla="*/ 451477 h 739484"/>
                  <a:gd name="connsiteX214" fmla="*/ 1181312 w 1328097"/>
                  <a:gd name="connsiteY214" fmla="*/ 455951 h 739484"/>
                  <a:gd name="connsiteX215" fmla="*/ 1185738 w 1328097"/>
                  <a:gd name="connsiteY215" fmla="*/ 458780 h 739484"/>
                  <a:gd name="connsiteX216" fmla="*/ 1189583 w 1328097"/>
                  <a:gd name="connsiteY216" fmla="*/ 455491 h 739484"/>
                  <a:gd name="connsiteX217" fmla="*/ 1194129 w 1328097"/>
                  <a:gd name="connsiteY217" fmla="*/ 450171 h 739484"/>
                  <a:gd name="connsiteX218" fmla="*/ 1198409 w 1328097"/>
                  <a:gd name="connsiteY218" fmla="*/ 447511 h 739484"/>
                  <a:gd name="connsiteX219" fmla="*/ 1203342 w 1328097"/>
                  <a:gd name="connsiteY219" fmla="*/ 449011 h 739484"/>
                  <a:gd name="connsiteX220" fmla="*/ 1204334 w 1328097"/>
                  <a:gd name="connsiteY220" fmla="*/ 442820 h 739484"/>
                  <a:gd name="connsiteX221" fmla="*/ 1205132 w 1328097"/>
                  <a:gd name="connsiteY221" fmla="*/ 437863 h 739484"/>
                  <a:gd name="connsiteX222" fmla="*/ 1205906 w 1328097"/>
                  <a:gd name="connsiteY222" fmla="*/ 432905 h 739484"/>
                  <a:gd name="connsiteX223" fmla="*/ 1205688 w 1328097"/>
                  <a:gd name="connsiteY223" fmla="*/ 428166 h 739484"/>
                  <a:gd name="connsiteX224" fmla="*/ 1202714 w 1328097"/>
                  <a:gd name="connsiteY224" fmla="*/ 424006 h 739484"/>
                  <a:gd name="connsiteX225" fmla="*/ 1198191 w 1328097"/>
                  <a:gd name="connsiteY225" fmla="*/ 420161 h 739484"/>
                  <a:gd name="connsiteX226" fmla="*/ 1194903 w 1328097"/>
                  <a:gd name="connsiteY226" fmla="*/ 416147 h 739484"/>
                  <a:gd name="connsiteX227" fmla="*/ 1189607 w 1328097"/>
                  <a:gd name="connsiteY227" fmla="*/ 414140 h 739484"/>
                  <a:gd name="connsiteX228" fmla="*/ 1185182 w 1328097"/>
                  <a:gd name="connsiteY228" fmla="*/ 416244 h 739484"/>
                  <a:gd name="connsiteX229" fmla="*/ 1180926 w 1328097"/>
                  <a:gd name="connsiteY229" fmla="*/ 417864 h 739484"/>
                  <a:gd name="connsiteX230" fmla="*/ 1181385 w 1328097"/>
                  <a:gd name="connsiteY230" fmla="*/ 411214 h 739484"/>
                  <a:gd name="connsiteX231" fmla="*/ 1178967 w 1328097"/>
                  <a:gd name="connsiteY231" fmla="*/ 405483 h 739484"/>
                  <a:gd name="connsiteX232" fmla="*/ 1174904 w 1328097"/>
                  <a:gd name="connsiteY232" fmla="*/ 406910 h 739484"/>
                  <a:gd name="connsiteX233" fmla="*/ 1170769 w 1328097"/>
                  <a:gd name="connsiteY233" fmla="*/ 408361 h 739484"/>
                  <a:gd name="connsiteX234" fmla="*/ 1166127 w 1328097"/>
                  <a:gd name="connsiteY234" fmla="*/ 407708 h 739484"/>
                  <a:gd name="connsiteX235" fmla="*/ 1160733 w 1328097"/>
                  <a:gd name="connsiteY235" fmla="*/ 406958 h 739484"/>
                  <a:gd name="connsiteX236" fmla="*/ 1155293 w 1328097"/>
                  <a:gd name="connsiteY236" fmla="*/ 402533 h 739484"/>
                  <a:gd name="connsiteX237" fmla="*/ 1150964 w 1328097"/>
                  <a:gd name="connsiteY237" fmla="*/ 399800 h 739484"/>
                  <a:gd name="connsiteX238" fmla="*/ 1146901 w 1328097"/>
                  <a:gd name="connsiteY238" fmla="*/ 398228 h 739484"/>
                  <a:gd name="connsiteX239" fmla="*/ 1142791 w 1328097"/>
                  <a:gd name="connsiteY239" fmla="*/ 396366 h 739484"/>
                  <a:gd name="connsiteX240" fmla="*/ 1138293 w 1328097"/>
                  <a:gd name="connsiteY240" fmla="*/ 392739 h 739484"/>
                  <a:gd name="connsiteX241" fmla="*/ 1133650 w 1328097"/>
                  <a:gd name="connsiteY241" fmla="*/ 388290 h 739484"/>
                  <a:gd name="connsiteX242" fmla="*/ 1128838 w 1328097"/>
                  <a:gd name="connsiteY242" fmla="*/ 383042 h 739484"/>
                  <a:gd name="connsiteX243" fmla="*/ 1124389 w 1328097"/>
                  <a:gd name="connsiteY243" fmla="*/ 379608 h 739484"/>
                  <a:gd name="connsiteX244" fmla="*/ 1119987 w 1328097"/>
                  <a:gd name="connsiteY244" fmla="*/ 376368 h 739484"/>
                  <a:gd name="connsiteX245" fmla="*/ 1115417 w 1328097"/>
                  <a:gd name="connsiteY245" fmla="*/ 372305 h 739484"/>
                  <a:gd name="connsiteX246" fmla="*/ 1110653 w 1328097"/>
                  <a:gd name="connsiteY246" fmla="*/ 367300 h 739484"/>
                  <a:gd name="connsiteX247" fmla="*/ 1107146 w 1328097"/>
                  <a:gd name="connsiteY247" fmla="*/ 362439 h 739484"/>
                  <a:gd name="connsiteX248" fmla="*/ 1101948 w 1328097"/>
                  <a:gd name="connsiteY248" fmla="*/ 361158 h 739484"/>
                  <a:gd name="connsiteX249" fmla="*/ 1099191 w 1328097"/>
                  <a:gd name="connsiteY249" fmla="*/ 354508 h 739484"/>
                  <a:gd name="connsiteX250" fmla="*/ 1105043 w 1328097"/>
                  <a:gd name="connsiteY250" fmla="*/ 358086 h 739484"/>
                  <a:gd name="connsiteX251" fmla="*/ 1109130 w 1328097"/>
                  <a:gd name="connsiteY251" fmla="*/ 359876 h 739484"/>
                  <a:gd name="connsiteX252" fmla="*/ 1113458 w 1328097"/>
                  <a:gd name="connsiteY252" fmla="*/ 362705 h 739484"/>
                  <a:gd name="connsiteX253" fmla="*/ 1116747 w 1328097"/>
                  <a:gd name="connsiteY253" fmla="*/ 365873 h 739484"/>
                  <a:gd name="connsiteX254" fmla="*/ 1119648 w 1328097"/>
                  <a:gd name="connsiteY254" fmla="*/ 369452 h 739484"/>
                  <a:gd name="connsiteX255" fmla="*/ 1124920 w 1328097"/>
                  <a:gd name="connsiteY255" fmla="*/ 373152 h 739484"/>
                  <a:gd name="connsiteX256" fmla="*/ 1130313 w 1328097"/>
                  <a:gd name="connsiteY256" fmla="*/ 376827 h 739484"/>
                  <a:gd name="connsiteX257" fmla="*/ 1133505 w 1328097"/>
                  <a:gd name="connsiteY257" fmla="*/ 379536 h 739484"/>
                  <a:gd name="connsiteX258" fmla="*/ 1139212 w 1328097"/>
                  <a:gd name="connsiteY258" fmla="*/ 384566 h 739484"/>
                  <a:gd name="connsiteX259" fmla="*/ 1143637 w 1328097"/>
                  <a:gd name="connsiteY259" fmla="*/ 388435 h 739484"/>
                  <a:gd name="connsiteX260" fmla="*/ 1148642 w 1328097"/>
                  <a:gd name="connsiteY260" fmla="*/ 392183 h 739484"/>
                  <a:gd name="connsiteX261" fmla="*/ 1153721 w 1328097"/>
                  <a:gd name="connsiteY261" fmla="*/ 395931 h 739484"/>
                  <a:gd name="connsiteX262" fmla="*/ 1157493 w 1328097"/>
                  <a:gd name="connsiteY262" fmla="*/ 398688 h 739484"/>
                  <a:gd name="connsiteX263" fmla="*/ 1161507 w 1328097"/>
                  <a:gd name="connsiteY263" fmla="*/ 403282 h 739484"/>
                  <a:gd name="connsiteX264" fmla="*/ 1168230 w 1328097"/>
                  <a:gd name="connsiteY264" fmla="*/ 399172 h 739484"/>
                  <a:gd name="connsiteX265" fmla="*/ 1173018 w 1328097"/>
                  <a:gd name="connsiteY265" fmla="*/ 397890 h 739484"/>
                  <a:gd name="connsiteX266" fmla="*/ 1177177 w 1328097"/>
                  <a:gd name="connsiteY266" fmla="*/ 395834 h 739484"/>
                  <a:gd name="connsiteX267" fmla="*/ 1180708 w 1328097"/>
                  <a:gd name="connsiteY267" fmla="*/ 393440 h 739484"/>
                  <a:gd name="connsiteX268" fmla="*/ 1175074 w 1328097"/>
                  <a:gd name="connsiteY268" fmla="*/ 386694 h 739484"/>
                  <a:gd name="connsiteX269" fmla="*/ 1170527 w 1328097"/>
                  <a:gd name="connsiteY269" fmla="*/ 385968 h 739484"/>
                  <a:gd name="connsiteX270" fmla="*/ 1171422 w 1328097"/>
                  <a:gd name="connsiteY270" fmla="*/ 380987 h 739484"/>
                  <a:gd name="connsiteX271" fmla="*/ 1166271 w 1328097"/>
                  <a:gd name="connsiteY271" fmla="*/ 376634 h 739484"/>
                  <a:gd name="connsiteX272" fmla="*/ 1162330 w 1328097"/>
                  <a:gd name="connsiteY272" fmla="*/ 374965 h 739484"/>
                  <a:gd name="connsiteX273" fmla="*/ 1167819 w 1328097"/>
                  <a:gd name="connsiteY273" fmla="*/ 373829 h 739484"/>
                  <a:gd name="connsiteX274" fmla="*/ 1168133 w 1328097"/>
                  <a:gd name="connsiteY274" fmla="*/ 369621 h 739484"/>
                  <a:gd name="connsiteX275" fmla="*/ 1166247 w 1328097"/>
                  <a:gd name="connsiteY275" fmla="*/ 364954 h 739484"/>
                  <a:gd name="connsiteX276" fmla="*/ 1172341 w 1328097"/>
                  <a:gd name="connsiteY276" fmla="*/ 367977 h 739484"/>
                  <a:gd name="connsiteX277" fmla="*/ 1176186 w 1328097"/>
                  <a:gd name="connsiteY277" fmla="*/ 372088 h 739484"/>
                  <a:gd name="connsiteX278" fmla="*/ 1181288 w 1328097"/>
                  <a:gd name="connsiteY278" fmla="*/ 373079 h 739484"/>
                  <a:gd name="connsiteX279" fmla="*/ 1185448 w 1328097"/>
                  <a:gd name="connsiteY279" fmla="*/ 378447 h 739484"/>
                  <a:gd name="connsiteX280" fmla="*/ 1191856 w 1328097"/>
                  <a:gd name="connsiteY280" fmla="*/ 382946 h 739484"/>
                  <a:gd name="connsiteX281" fmla="*/ 1194806 w 1328097"/>
                  <a:gd name="connsiteY281" fmla="*/ 379584 h 739484"/>
                  <a:gd name="connsiteX282" fmla="*/ 1194806 w 1328097"/>
                  <a:gd name="connsiteY282" fmla="*/ 375304 h 739484"/>
                  <a:gd name="connsiteX283" fmla="*/ 1196547 w 1328097"/>
                  <a:gd name="connsiteY283" fmla="*/ 369113 h 739484"/>
                  <a:gd name="connsiteX284" fmla="*/ 1194903 w 1328097"/>
                  <a:gd name="connsiteY284" fmla="*/ 363358 h 739484"/>
                  <a:gd name="connsiteX285" fmla="*/ 1192581 w 1328097"/>
                  <a:gd name="connsiteY285" fmla="*/ 353202 h 739484"/>
                  <a:gd name="connsiteX286" fmla="*/ 1188736 w 1328097"/>
                  <a:gd name="connsiteY286" fmla="*/ 348244 h 739484"/>
                  <a:gd name="connsiteX287" fmla="*/ 1183682 w 1328097"/>
                  <a:gd name="connsiteY287" fmla="*/ 341933 h 739484"/>
                  <a:gd name="connsiteX288" fmla="*/ 1179571 w 1328097"/>
                  <a:gd name="connsiteY288" fmla="*/ 344665 h 739484"/>
                  <a:gd name="connsiteX289" fmla="*/ 1176041 w 1328097"/>
                  <a:gd name="connsiteY289" fmla="*/ 342296 h 739484"/>
                  <a:gd name="connsiteX290" fmla="*/ 1171229 w 1328097"/>
                  <a:gd name="connsiteY290" fmla="*/ 340965 h 739484"/>
                  <a:gd name="connsiteX291" fmla="*/ 1174518 w 1328097"/>
                  <a:gd name="connsiteY291" fmla="*/ 337943 h 739484"/>
                  <a:gd name="connsiteX292" fmla="*/ 1178459 w 1328097"/>
                  <a:gd name="connsiteY292" fmla="*/ 334751 h 739484"/>
                  <a:gd name="connsiteX293" fmla="*/ 1180684 w 1328097"/>
                  <a:gd name="connsiteY293" fmla="*/ 331196 h 739484"/>
                  <a:gd name="connsiteX294" fmla="*/ 1174493 w 1328097"/>
                  <a:gd name="connsiteY294" fmla="*/ 330543 h 739484"/>
                  <a:gd name="connsiteX295" fmla="*/ 1170262 w 1328097"/>
                  <a:gd name="connsiteY295" fmla="*/ 330205 h 739484"/>
                  <a:gd name="connsiteX296" fmla="*/ 1166150 w 1328097"/>
                  <a:gd name="connsiteY296" fmla="*/ 329455 h 739484"/>
                  <a:gd name="connsiteX297" fmla="*/ 1161290 w 1328097"/>
                  <a:gd name="connsiteY297" fmla="*/ 328270 h 739484"/>
                  <a:gd name="connsiteX298" fmla="*/ 1156526 w 1328097"/>
                  <a:gd name="connsiteY298" fmla="*/ 325755 h 739484"/>
                  <a:gd name="connsiteX299" fmla="*/ 1150698 w 1328097"/>
                  <a:gd name="connsiteY299" fmla="*/ 326746 h 739484"/>
                  <a:gd name="connsiteX300" fmla="*/ 1143927 w 1328097"/>
                  <a:gd name="connsiteY300" fmla="*/ 327593 h 739484"/>
                  <a:gd name="connsiteX301" fmla="*/ 1139671 w 1328097"/>
                  <a:gd name="connsiteY301" fmla="*/ 327472 h 739484"/>
                  <a:gd name="connsiteX302" fmla="*/ 1135536 w 1328097"/>
                  <a:gd name="connsiteY302" fmla="*/ 325417 h 739484"/>
                  <a:gd name="connsiteX303" fmla="*/ 1130966 w 1328097"/>
                  <a:gd name="connsiteY303" fmla="*/ 321330 h 739484"/>
                  <a:gd name="connsiteX304" fmla="*/ 1127846 w 1328097"/>
                  <a:gd name="connsiteY304" fmla="*/ 315091 h 739484"/>
                  <a:gd name="connsiteX305" fmla="*/ 1125742 w 1328097"/>
                  <a:gd name="connsiteY305" fmla="*/ 310738 h 739484"/>
                  <a:gd name="connsiteX306" fmla="*/ 1122599 w 1328097"/>
                  <a:gd name="connsiteY306" fmla="*/ 306603 h 739484"/>
                  <a:gd name="connsiteX307" fmla="*/ 1118004 w 1328097"/>
                  <a:gd name="connsiteY307" fmla="*/ 302758 h 739484"/>
                  <a:gd name="connsiteX308" fmla="*/ 1113192 w 1328097"/>
                  <a:gd name="connsiteY308" fmla="*/ 301694 h 739484"/>
                  <a:gd name="connsiteX309" fmla="*/ 1108863 w 1328097"/>
                  <a:gd name="connsiteY309" fmla="*/ 299856 h 739484"/>
                  <a:gd name="connsiteX310" fmla="*/ 1106083 w 1328097"/>
                  <a:gd name="connsiteY310" fmla="*/ 296543 h 739484"/>
                  <a:gd name="connsiteX311" fmla="*/ 1101391 w 1328097"/>
                  <a:gd name="connsiteY311" fmla="*/ 297124 h 739484"/>
                  <a:gd name="connsiteX312" fmla="*/ 1097208 w 1328097"/>
                  <a:gd name="connsiteY312" fmla="*/ 292916 h 739484"/>
                  <a:gd name="connsiteX313" fmla="*/ 1092734 w 1328097"/>
                  <a:gd name="connsiteY313" fmla="*/ 288829 h 739484"/>
                  <a:gd name="connsiteX314" fmla="*/ 1089058 w 1328097"/>
                  <a:gd name="connsiteY314" fmla="*/ 284791 h 739484"/>
                  <a:gd name="connsiteX315" fmla="*/ 1085213 w 1328097"/>
                  <a:gd name="connsiteY315" fmla="*/ 280777 h 739484"/>
                  <a:gd name="connsiteX316" fmla="*/ 1081127 w 1328097"/>
                  <a:gd name="connsiteY316" fmla="*/ 277706 h 739484"/>
                  <a:gd name="connsiteX317" fmla="*/ 1076967 w 1328097"/>
                  <a:gd name="connsiteY317" fmla="*/ 275481 h 739484"/>
                  <a:gd name="connsiteX318" fmla="*/ 1073389 w 1328097"/>
                  <a:gd name="connsiteY318" fmla="*/ 272144 h 739484"/>
                  <a:gd name="connsiteX319" fmla="*/ 1070608 w 1328097"/>
                  <a:gd name="connsiteY319" fmla="*/ 268831 h 739484"/>
                  <a:gd name="connsiteX320" fmla="*/ 1067367 w 1328097"/>
                  <a:gd name="connsiteY320" fmla="*/ 264817 h 739484"/>
                  <a:gd name="connsiteX321" fmla="*/ 1062386 w 1328097"/>
                  <a:gd name="connsiteY321" fmla="*/ 263898 h 739484"/>
                  <a:gd name="connsiteX322" fmla="*/ 1060161 w 1328097"/>
                  <a:gd name="connsiteY322" fmla="*/ 258916 h 739484"/>
                  <a:gd name="connsiteX323" fmla="*/ 1059169 w 1328097"/>
                  <a:gd name="connsiteY323" fmla="*/ 254056 h 739484"/>
                  <a:gd name="connsiteX324" fmla="*/ 1062604 w 1328097"/>
                  <a:gd name="connsiteY324" fmla="*/ 256691 h 739484"/>
                  <a:gd name="connsiteX325" fmla="*/ 1065844 w 1328097"/>
                  <a:gd name="connsiteY325" fmla="*/ 260827 h 739484"/>
                  <a:gd name="connsiteX326" fmla="*/ 1070463 w 1328097"/>
                  <a:gd name="connsiteY326" fmla="*/ 263801 h 739484"/>
                  <a:gd name="connsiteX327" fmla="*/ 1073751 w 1328097"/>
                  <a:gd name="connsiteY327" fmla="*/ 266630 h 739484"/>
                  <a:gd name="connsiteX328" fmla="*/ 1078128 w 1328097"/>
                  <a:gd name="connsiteY328" fmla="*/ 270403 h 739484"/>
                  <a:gd name="connsiteX329" fmla="*/ 1083158 w 1328097"/>
                  <a:gd name="connsiteY329" fmla="*/ 272869 h 739484"/>
                  <a:gd name="connsiteX330" fmla="*/ 1086785 w 1328097"/>
                  <a:gd name="connsiteY330" fmla="*/ 275674 h 739484"/>
                  <a:gd name="connsiteX331" fmla="*/ 1090751 w 1328097"/>
                  <a:gd name="connsiteY331" fmla="*/ 279084 h 739484"/>
                  <a:gd name="connsiteX332" fmla="*/ 1093629 w 1328097"/>
                  <a:gd name="connsiteY332" fmla="*/ 282784 h 739484"/>
                  <a:gd name="connsiteX333" fmla="*/ 1097643 w 1328097"/>
                  <a:gd name="connsiteY333" fmla="*/ 286218 h 739484"/>
                  <a:gd name="connsiteX334" fmla="*/ 1101149 w 1328097"/>
                  <a:gd name="connsiteY334" fmla="*/ 288612 h 739484"/>
                  <a:gd name="connsiteX335" fmla="*/ 1106010 w 1328097"/>
                  <a:gd name="connsiteY335" fmla="*/ 290498 h 739484"/>
                  <a:gd name="connsiteX336" fmla="*/ 1112781 w 1328097"/>
                  <a:gd name="connsiteY336" fmla="*/ 292432 h 739484"/>
                  <a:gd name="connsiteX337" fmla="*/ 1116916 w 1328097"/>
                  <a:gd name="connsiteY337" fmla="*/ 293520 h 739484"/>
                  <a:gd name="connsiteX338" fmla="*/ 1121293 w 1328097"/>
                  <a:gd name="connsiteY338" fmla="*/ 295721 h 739484"/>
                  <a:gd name="connsiteX339" fmla="*/ 1125380 w 1328097"/>
                  <a:gd name="connsiteY339" fmla="*/ 297994 h 739484"/>
                  <a:gd name="connsiteX340" fmla="*/ 1129587 w 1328097"/>
                  <a:gd name="connsiteY340" fmla="*/ 302178 h 739484"/>
                  <a:gd name="connsiteX341" fmla="*/ 1133045 w 1328097"/>
                  <a:gd name="connsiteY341" fmla="*/ 307304 h 739484"/>
                  <a:gd name="connsiteX342" fmla="*/ 1136020 w 1328097"/>
                  <a:gd name="connsiteY342" fmla="*/ 311343 h 739484"/>
                  <a:gd name="connsiteX343" fmla="*/ 1138099 w 1328097"/>
                  <a:gd name="connsiteY343" fmla="*/ 315574 h 739484"/>
                  <a:gd name="connsiteX344" fmla="*/ 1141799 w 1328097"/>
                  <a:gd name="connsiteY344" fmla="*/ 319782 h 739484"/>
                  <a:gd name="connsiteX345" fmla="*/ 1144604 w 1328097"/>
                  <a:gd name="connsiteY345" fmla="*/ 316397 h 739484"/>
                  <a:gd name="connsiteX346" fmla="*/ 1148788 w 1328097"/>
                  <a:gd name="connsiteY346" fmla="*/ 316082 h 739484"/>
                  <a:gd name="connsiteX347" fmla="*/ 1155631 w 1328097"/>
                  <a:gd name="connsiteY347" fmla="*/ 318549 h 739484"/>
                  <a:gd name="connsiteX348" fmla="*/ 1160419 w 1328097"/>
                  <a:gd name="connsiteY348" fmla="*/ 319879 h 739484"/>
                  <a:gd name="connsiteX349" fmla="*/ 1167432 w 1328097"/>
                  <a:gd name="connsiteY349" fmla="*/ 321209 h 739484"/>
                  <a:gd name="connsiteX350" fmla="*/ 1178532 w 1328097"/>
                  <a:gd name="connsiteY350" fmla="*/ 319589 h 739484"/>
                  <a:gd name="connsiteX351" fmla="*/ 1175098 w 1328097"/>
                  <a:gd name="connsiteY351" fmla="*/ 314825 h 739484"/>
                  <a:gd name="connsiteX352" fmla="*/ 1171229 w 1328097"/>
                  <a:gd name="connsiteY352" fmla="*/ 310835 h 739484"/>
                  <a:gd name="connsiteX353" fmla="*/ 1170697 w 1328097"/>
                  <a:gd name="connsiteY353" fmla="*/ 306168 h 739484"/>
                  <a:gd name="connsiteX354" fmla="*/ 1171495 w 1328097"/>
                  <a:gd name="connsiteY354" fmla="*/ 301984 h 739484"/>
                  <a:gd name="connsiteX355" fmla="*/ 1170672 w 1328097"/>
                  <a:gd name="connsiteY355" fmla="*/ 296592 h 739484"/>
                  <a:gd name="connsiteX356" fmla="*/ 1169971 w 1328097"/>
                  <a:gd name="connsiteY356" fmla="*/ 291949 h 739484"/>
                  <a:gd name="connsiteX357" fmla="*/ 1169173 w 1328097"/>
                  <a:gd name="connsiteY357" fmla="*/ 287306 h 739484"/>
                  <a:gd name="connsiteX358" fmla="*/ 1168448 w 1328097"/>
                  <a:gd name="connsiteY358" fmla="*/ 283171 h 739484"/>
                  <a:gd name="connsiteX359" fmla="*/ 1167215 w 1328097"/>
                  <a:gd name="connsiteY359" fmla="*/ 278141 h 739484"/>
                  <a:gd name="connsiteX360" fmla="*/ 1172292 w 1328097"/>
                  <a:gd name="connsiteY360" fmla="*/ 277077 h 739484"/>
                  <a:gd name="connsiteX361" fmla="*/ 1175364 w 1328097"/>
                  <a:gd name="connsiteY361" fmla="*/ 271636 h 739484"/>
                  <a:gd name="connsiteX362" fmla="*/ 1175799 w 1328097"/>
                  <a:gd name="connsiteY362" fmla="*/ 266751 h 739484"/>
                  <a:gd name="connsiteX363" fmla="*/ 1175533 w 1328097"/>
                  <a:gd name="connsiteY363" fmla="*/ 262012 h 739484"/>
                  <a:gd name="connsiteX364" fmla="*/ 1172172 w 1328097"/>
                  <a:gd name="connsiteY364" fmla="*/ 257925 h 739484"/>
                  <a:gd name="connsiteX365" fmla="*/ 1167021 w 1328097"/>
                  <a:gd name="connsiteY365" fmla="*/ 255192 h 739484"/>
                  <a:gd name="connsiteX366" fmla="*/ 1161218 w 1328097"/>
                  <a:gd name="connsiteY366" fmla="*/ 252871 h 739484"/>
                  <a:gd name="connsiteX367" fmla="*/ 1157082 w 1328097"/>
                  <a:gd name="connsiteY367" fmla="*/ 250815 h 739484"/>
                  <a:gd name="connsiteX368" fmla="*/ 1150094 w 1328097"/>
                  <a:gd name="connsiteY368" fmla="*/ 248832 h 739484"/>
                  <a:gd name="connsiteX369" fmla="*/ 1145548 w 1328097"/>
                  <a:gd name="connsiteY369" fmla="*/ 248832 h 739484"/>
                  <a:gd name="connsiteX370" fmla="*/ 1139913 w 1328097"/>
                  <a:gd name="connsiteY370" fmla="*/ 247430 h 739484"/>
                  <a:gd name="connsiteX371" fmla="*/ 1133336 w 1328097"/>
                  <a:gd name="connsiteY371" fmla="*/ 243561 h 739484"/>
                  <a:gd name="connsiteX372" fmla="*/ 1129104 w 1328097"/>
                  <a:gd name="connsiteY372" fmla="*/ 240949 h 739484"/>
                  <a:gd name="connsiteX373" fmla="*/ 1122042 w 1328097"/>
                  <a:gd name="connsiteY373" fmla="*/ 242593 h 739484"/>
                  <a:gd name="connsiteX374" fmla="*/ 1119092 w 1328097"/>
                  <a:gd name="connsiteY374" fmla="*/ 238628 h 739484"/>
                  <a:gd name="connsiteX375" fmla="*/ 1124630 w 1328097"/>
                  <a:gd name="connsiteY375" fmla="*/ 237273 h 739484"/>
                  <a:gd name="connsiteX376" fmla="*/ 1120592 w 1328097"/>
                  <a:gd name="connsiteY376" fmla="*/ 233283 h 739484"/>
                  <a:gd name="connsiteX377" fmla="*/ 1115465 w 1328097"/>
                  <a:gd name="connsiteY377" fmla="*/ 228737 h 739484"/>
                  <a:gd name="connsiteX378" fmla="*/ 1111475 w 1328097"/>
                  <a:gd name="connsiteY378" fmla="*/ 227407 h 739484"/>
                  <a:gd name="connsiteX379" fmla="*/ 1107509 w 1328097"/>
                  <a:gd name="connsiteY379" fmla="*/ 223538 h 739484"/>
                  <a:gd name="connsiteX380" fmla="*/ 1105019 w 1328097"/>
                  <a:gd name="connsiteY380" fmla="*/ 219258 h 739484"/>
                  <a:gd name="connsiteX381" fmla="*/ 1101028 w 1328097"/>
                  <a:gd name="connsiteY381" fmla="*/ 217468 h 739484"/>
                  <a:gd name="connsiteX382" fmla="*/ 1100932 w 1328097"/>
                  <a:gd name="connsiteY382" fmla="*/ 224892 h 739484"/>
                  <a:gd name="connsiteX383" fmla="*/ 1095442 w 1328097"/>
                  <a:gd name="connsiteY383" fmla="*/ 221313 h 739484"/>
                  <a:gd name="connsiteX384" fmla="*/ 1092130 w 1328097"/>
                  <a:gd name="connsiteY384" fmla="*/ 218073 h 739484"/>
                  <a:gd name="connsiteX385" fmla="*/ 1087946 w 1328097"/>
                  <a:gd name="connsiteY385" fmla="*/ 218629 h 739484"/>
                  <a:gd name="connsiteX386" fmla="*/ 1087631 w 1328097"/>
                  <a:gd name="connsiteY386" fmla="*/ 222861 h 739484"/>
                  <a:gd name="connsiteX387" fmla="*/ 1084343 w 1328097"/>
                  <a:gd name="connsiteY387" fmla="*/ 225980 h 739484"/>
                  <a:gd name="connsiteX388" fmla="*/ 1081078 w 1328097"/>
                  <a:gd name="connsiteY388" fmla="*/ 223321 h 739484"/>
                  <a:gd name="connsiteX389" fmla="*/ 1077234 w 1328097"/>
                  <a:gd name="connsiteY389" fmla="*/ 220201 h 739484"/>
                  <a:gd name="connsiteX390" fmla="*/ 1072881 w 1328097"/>
                  <a:gd name="connsiteY390" fmla="*/ 219355 h 739484"/>
                  <a:gd name="connsiteX391" fmla="*/ 1067367 w 1328097"/>
                  <a:gd name="connsiteY391" fmla="*/ 223611 h 739484"/>
                  <a:gd name="connsiteX392" fmla="*/ 1062579 w 1328097"/>
                  <a:gd name="connsiteY392" fmla="*/ 223078 h 739484"/>
                  <a:gd name="connsiteX393" fmla="*/ 1058469 w 1328097"/>
                  <a:gd name="connsiteY393" fmla="*/ 221023 h 739484"/>
                  <a:gd name="connsiteX394" fmla="*/ 1054333 w 1328097"/>
                  <a:gd name="connsiteY394" fmla="*/ 218943 h 739484"/>
                  <a:gd name="connsiteX395" fmla="*/ 1050295 w 1328097"/>
                  <a:gd name="connsiteY395" fmla="*/ 217178 h 739484"/>
                  <a:gd name="connsiteX396" fmla="*/ 1045797 w 1328097"/>
                  <a:gd name="connsiteY396" fmla="*/ 217033 h 739484"/>
                  <a:gd name="connsiteX397" fmla="*/ 1044104 w 1328097"/>
                  <a:gd name="connsiteY397" fmla="*/ 212608 h 739484"/>
                  <a:gd name="connsiteX398" fmla="*/ 1042943 w 1328097"/>
                  <a:gd name="connsiteY398" fmla="*/ 208062 h 739484"/>
                  <a:gd name="connsiteX399" fmla="*/ 1036825 w 1328097"/>
                  <a:gd name="connsiteY399" fmla="*/ 204507 h 739484"/>
                  <a:gd name="connsiteX400" fmla="*/ 1032255 w 1328097"/>
                  <a:gd name="connsiteY400" fmla="*/ 200904 h 739484"/>
                  <a:gd name="connsiteX401" fmla="*/ 1028144 w 1328097"/>
                  <a:gd name="connsiteY401" fmla="*/ 198752 h 739484"/>
                  <a:gd name="connsiteX402" fmla="*/ 1030466 w 1328097"/>
                  <a:gd name="connsiteY402" fmla="*/ 193818 h 739484"/>
                  <a:gd name="connsiteX403" fmla="*/ 1030296 w 1328097"/>
                  <a:gd name="connsiteY403" fmla="*/ 186709 h 739484"/>
                  <a:gd name="connsiteX404" fmla="*/ 1028894 w 1328097"/>
                  <a:gd name="connsiteY404" fmla="*/ 182211 h 739484"/>
                  <a:gd name="connsiteX405" fmla="*/ 1024226 w 1328097"/>
                  <a:gd name="connsiteY405" fmla="*/ 179503 h 739484"/>
                  <a:gd name="connsiteX406" fmla="*/ 1018375 w 1328097"/>
                  <a:gd name="connsiteY406" fmla="*/ 184315 h 739484"/>
                  <a:gd name="connsiteX407" fmla="*/ 1014844 w 1328097"/>
                  <a:gd name="connsiteY407" fmla="*/ 187580 h 739484"/>
                  <a:gd name="connsiteX408" fmla="*/ 1009282 w 1328097"/>
                  <a:gd name="connsiteY408" fmla="*/ 188740 h 739484"/>
                  <a:gd name="connsiteX409" fmla="*/ 1005873 w 1328097"/>
                  <a:gd name="connsiteY409" fmla="*/ 193770 h 739484"/>
                  <a:gd name="connsiteX410" fmla="*/ 1002439 w 1328097"/>
                  <a:gd name="connsiteY410" fmla="*/ 196382 h 739484"/>
                  <a:gd name="connsiteX411" fmla="*/ 998425 w 1328097"/>
                  <a:gd name="connsiteY411" fmla="*/ 197518 h 739484"/>
                  <a:gd name="connsiteX412" fmla="*/ 993661 w 1328097"/>
                  <a:gd name="connsiteY412" fmla="*/ 199671 h 739484"/>
                  <a:gd name="connsiteX413" fmla="*/ 988824 w 1328097"/>
                  <a:gd name="connsiteY413" fmla="*/ 199308 h 739484"/>
                  <a:gd name="connsiteX414" fmla="*/ 983504 w 1328097"/>
                  <a:gd name="connsiteY414" fmla="*/ 196092 h 739484"/>
                  <a:gd name="connsiteX415" fmla="*/ 981497 w 1328097"/>
                  <a:gd name="connsiteY415" fmla="*/ 191715 h 739484"/>
                  <a:gd name="connsiteX416" fmla="*/ 979490 w 1328097"/>
                  <a:gd name="connsiteY416" fmla="*/ 187338 h 739484"/>
                  <a:gd name="connsiteX417" fmla="*/ 977483 w 1328097"/>
                  <a:gd name="connsiteY417" fmla="*/ 182961 h 739484"/>
                  <a:gd name="connsiteX418" fmla="*/ 975790 w 1328097"/>
                  <a:gd name="connsiteY418" fmla="*/ 178511 h 739484"/>
                  <a:gd name="connsiteX419" fmla="*/ 975161 w 1328097"/>
                  <a:gd name="connsiteY419" fmla="*/ 173844 h 739484"/>
                  <a:gd name="connsiteX420" fmla="*/ 975427 w 1328097"/>
                  <a:gd name="connsiteY420" fmla="*/ 169032 h 739484"/>
                  <a:gd name="connsiteX421" fmla="*/ 977096 w 1328097"/>
                  <a:gd name="connsiteY421" fmla="*/ 164365 h 739484"/>
                  <a:gd name="connsiteX422" fmla="*/ 979006 w 1328097"/>
                  <a:gd name="connsiteY422" fmla="*/ 159093 h 739484"/>
                  <a:gd name="connsiteX423" fmla="*/ 980167 w 1328097"/>
                  <a:gd name="connsiteY423" fmla="*/ 153725 h 739484"/>
                  <a:gd name="connsiteX424" fmla="*/ 980941 w 1328097"/>
                  <a:gd name="connsiteY424" fmla="*/ 148792 h 739484"/>
                  <a:gd name="connsiteX425" fmla="*/ 981038 w 1328097"/>
                  <a:gd name="connsiteY425" fmla="*/ 144004 h 739484"/>
                  <a:gd name="connsiteX426" fmla="*/ 980989 w 1328097"/>
                  <a:gd name="connsiteY426" fmla="*/ 139216 h 739484"/>
                  <a:gd name="connsiteX427" fmla="*/ 982779 w 1328097"/>
                  <a:gd name="connsiteY427" fmla="*/ 134089 h 739484"/>
                  <a:gd name="connsiteX428" fmla="*/ 988244 w 1328097"/>
                  <a:gd name="connsiteY428" fmla="*/ 132396 h 739484"/>
                  <a:gd name="connsiteX429" fmla="*/ 986430 w 1328097"/>
                  <a:gd name="connsiteY429" fmla="*/ 136652 h 739484"/>
                  <a:gd name="connsiteX430" fmla="*/ 990251 w 1328097"/>
                  <a:gd name="connsiteY430" fmla="*/ 138345 h 739484"/>
                  <a:gd name="connsiteX431" fmla="*/ 995087 w 1328097"/>
                  <a:gd name="connsiteY431" fmla="*/ 135298 h 739484"/>
                  <a:gd name="connsiteX432" fmla="*/ 999706 w 1328097"/>
                  <a:gd name="connsiteY432" fmla="*/ 135467 h 739484"/>
                  <a:gd name="connsiteX433" fmla="*/ 998546 w 1328097"/>
                  <a:gd name="connsiteY433" fmla="*/ 130921 h 739484"/>
                  <a:gd name="connsiteX434" fmla="*/ 993685 w 1328097"/>
                  <a:gd name="connsiteY434" fmla="*/ 127125 h 739484"/>
                  <a:gd name="connsiteX435" fmla="*/ 998667 w 1328097"/>
                  <a:gd name="connsiteY435" fmla="*/ 127366 h 739484"/>
                  <a:gd name="connsiteX436" fmla="*/ 997941 w 1328097"/>
                  <a:gd name="connsiteY436" fmla="*/ 121998 h 739484"/>
                  <a:gd name="connsiteX437" fmla="*/ 1000867 w 1328097"/>
                  <a:gd name="connsiteY437" fmla="*/ 118371 h 739484"/>
                  <a:gd name="connsiteX438" fmla="*/ 1008025 w 1328097"/>
                  <a:gd name="connsiteY438" fmla="*/ 117549 h 739484"/>
                  <a:gd name="connsiteX439" fmla="*/ 1010951 w 1328097"/>
                  <a:gd name="connsiteY439" fmla="*/ 114066 h 739484"/>
                  <a:gd name="connsiteX440" fmla="*/ 1010080 w 1328097"/>
                  <a:gd name="connsiteY440" fmla="*/ 109544 h 739484"/>
                  <a:gd name="connsiteX441" fmla="*/ 1007855 w 1328097"/>
                  <a:gd name="connsiteY441" fmla="*/ 105143 h 739484"/>
                  <a:gd name="connsiteX442" fmla="*/ 1005655 w 1328097"/>
                  <a:gd name="connsiteY442" fmla="*/ 100790 h 739484"/>
                  <a:gd name="connsiteX443" fmla="*/ 1007517 w 1328097"/>
                  <a:gd name="connsiteY443" fmla="*/ 96873 h 739484"/>
                  <a:gd name="connsiteX444" fmla="*/ 1006549 w 1328097"/>
                  <a:gd name="connsiteY444" fmla="*/ 92085 h 739484"/>
                  <a:gd name="connsiteX445" fmla="*/ 1006501 w 1328097"/>
                  <a:gd name="connsiteY445" fmla="*/ 87539 h 739484"/>
                  <a:gd name="connsiteX446" fmla="*/ 1004832 w 1328097"/>
                  <a:gd name="connsiteY446" fmla="*/ 83549 h 739484"/>
                  <a:gd name="connsiteX447" fmla="*/ 1001423 w 1328097"/>
                  <a:gd name="connsiteY447" fmla="*/ 79849 h 739484"/>
                  <a:gd name="connsiteX448" fmla="*/ 997264 w 1328097"/>
                  <a:gd name="connsiteY448" fmla="*/ 77237 h 739484"/>
                  <a:gd name="connsiteX449" fmla="*/ 992427 w 1328097"/>
                  <a:gd name="connsiteY449" fmla="*/ 76391 h 739484"/>
                  <a:gd name="connsiteX450" fmla="*/ 987929 w 1328097"/>
                  <a:gd name="connsiteY450" fmla="*/ 71772 h 739484"/>
                  <a:gd name="connsiteX451" fmla="*/ 985173 w 1328097"/>
                  <a:gd name="connsiteY451" fmla="*/ 68121 h 739484"/>
                  <a:gd name="connsiteX452" fmla="*/ 980893 w 1328097"/>
                  <a:gd name="connsiteY452" fmla="*/ 65944 h 739484"/>
                  <a:gd name="connsiteX453" fmla="*/ 975887 w 1328097"/>
                  <a:gd name="connsiteY453" fmla="*/ 66839 h 739484"/>
                  <a:gd name="connsiteX454" fmla="*/ 971534 w 1328097"/>
                  <a:gd name="connsiteY454" fmla="*/ 66839 h 739484"/>
                  <a:gd name="connsiteX455" fmla="*/ 967254 w 1328097"/>
                  <a:gd name="connsiteY455" fmla="*/ 65461 h 739484"/>
                  <a:gd name="connsiteX456" fmla="*/ 965755 w 1328097"/>
                  <a:gd name="connsiteY456" fmla="*/ 60987 h 739484"/>
                  <a:gd name="connsiteX457" fmla="*/ 964135 w 1328097"/>
                  <a:gd name="connsiteY457" fmla="*/ 56537 h 739484"/>
                  <a:gd name="connsiteX458" fmla="*/ 959709 w 1328097"/>
                  <a:gd name="connsiteY458" fmla="*/ 55377 h 739484"/>
                  <a:gd name="connsiteX459" fmla="*/ 955356 w 1328097"/>
                  <a:gd name="connsiteY459" fmla="*/ 53055 h 739484"/>
                  <a:gd name="connsiteX460" fmla="*/ 951076 w 1328097"/>
                  <a:gd name="connsiteY460" fmla="*/ 52161 h 739484"/>
                  <a:gd name="connsiteX461" fmla="*/ 944862 w 1328097"/>
                  <a:gd name="connsiteY461" fmla="*/ 52548 h 739484"/>
                  <a:gd name="connsiteX462" fmla="*/ 940436 w 1328097"/>
                  <a:gd name="connsiteY462" fmla="*/ 53636 h 739484"/>
                  <a:gd name="connsiteX463" fmla="*/ 936204 w 1328097"/>
                  <a:gd name="connsiteY463" fmla="*/ 53539 h 739484"/>
                  <a:gd name="connsiteX464" fmla="*/ 931199 w 1328097"/>
                  <a:gd name="connsiteY464" fmla="*/ 52548 h 739484"/>
                  <a:gd name="connsiteX465" fmla="*/ 926580 w 1328097"/>
                  <a:gd name="connsiteY465" fmla="*/ 49863 h 739484"/>
                  <a:gd name="connsiteX466" fmla="*/ 920824 w 1328097"/>
                  <a:gd name="connsiteY466" fmla="*/ 46405 h 739484"/>
                  <a:gd name="connsiteX467" fmla="*/ 916810 w 1328097"/>
                  <a:gd name="connsiteY467" fmla="*/ 42609 h 739484"/>
                  <a:gd name="connsiteX468" fmla="*/ 915795 w 1328097"/>
                  <a:gd name="connsiteY468" fmla="*/ 37458 h 739484"/>
                  <a:gd name="connsiteX469" fmla="*/ 918189 w 1328097"/>
                  <a:gd name="connsiteY469" fmla="*/ 33105 h 739484"/>
                  <a:gd name="connsiteX470" fmla="*/ 922009 w 1328097"/>
                  <a:gd name="connsiteY470" fmla="*/ 30227 h 739484"/>
                  <a:gd name="connsiteX471" fmla="*/ 923098 w 1328097"/>
                  <a:gd name="connsiteY471" fmla="*/ 24400 h 739484"/>
                  <a:gd name="connsiteX472" fmla="*/ 919882 w 1328097"/>
                  <a:gd name="connsiteY472" fmla="*/ 19757 h 739484"/>
                  <a:gd name="connsiteX473" fmla="*/ 916133 w 1328097"/>
                  <a:gd name="connsiteY473" fmla="*/ 17435 h 739484"/>
                  <a:gd name="connsiteX474" fmla="*/ 911370 w 1328097"/>
                  <a:gd name="connsiteY474" fmla="*/ 16710 h 739484"/>
                  <a:gd name="connsiteX475" fmla="*/ 907259 w 1328097"/>
                  <a:gd name="connsiteY475" fmla="*/ 14509 h 739484"/>
                  <a:gd name="connsiteX476" fmla="*/ 904188 w 1328097"/>
                  <a:gd name="connsiteY476" fmla="*/ 11196 h 739484"/>
                  <a:gd name="connsiteX477" fmla="*/ 900730 w 1328097"/>
                  <a:gd name="connsiteY477" fmla="*/ 8512 h 739484"/>
                  <a:gd name="connsiteX478" fmla="*/ 896207 w 1328097"/>
                  <a:gd name="connsiteY478" fmla="*/ 10036 h 739484"/>
                  <a:gd name="connsiteX479" fmla="*/ 891806 w 1328097"/>
                  <a:gd name="connsiteY479" fmla="*/ 9673 h 739484"/>
                  <a:gd name="connsiteX480" fmla="*/ 886946 w 1328097"/>
                  <a:gd name="connsiteY480" fmla="*/ 8826 h 739484"/>
                  <a:gd name="connsiteX481" fmla="*/ 881384 w 1328097"/>
                  <a:gd name="connsiteY481" fmla="*/ 8923 h 739484"/>
                  <a:gd name="connsiteX482" fmla="*/ 877249 w 1328097"/>
                  <a:gd name="connsiteY482" fmla="*/ 9455 h 739484"/>
                  <a:gd name="connsiteX483" fmla="*/ 874879 w 1328097"/>
                  <a:gd name="connsiteY483" fmla="*/ 15718 h 739484"/>
                  <a:gd name="connsiteX484" fmla="*/ 873960 w 1328097"/>
                  <a:gd name="connsiteY484" fmla="*/ 21740 h 739484"/>
                  <a:gd name="connsiteX485" fmla="*/ 873017 w 1328097"/>
                  <a:gd name="connsiteY485" fmla="*/ 25972 h 739484"/>
                  <a:gd name="connsiteX486" fmla="*/ 871880 w 1328097"/>
                  <a:gd name="connsiteY486" fmla="*/ 31243 h 739484"/>
                  <a:gd name="connsiteX487" fmla="*/ 871469 w 1328097"/>
                  <a:gd name="connsiteY487" fmla="*/ 35814 h 739484"/>
                  <a:gd name="connsiteX488" fmla="*/ 870962 w 1328097"/>
                  <a:gd name="connsiteY488" fmla="*/ 40481 h 739484"/>
                  <a:gd name="connsiteX489" fmla="*/ 869704 w 1328097"/>
                  <a:gd name="connsiteY489" fmla="*/ 45341 h 739484"/>
                  <a:gd name="connsiteX490" fmla="*/ 868204 w 1328097"/>
                  <a:gd name="connsiteY490" fmla="*/ 51508 h 739484"/>
                  <a:gd name="connsiteX491" fmla="*/ 863344 w 1328097"/>
                  <a:gd name="connsiteY491" fmla="*/ 50129 h 739484"/>
                  <a:gd name="connsiteX492" fmla="*/ 859233 w 1328097"/>
                  <a:gd name="connsiteY492" fmla="*/ 47639 h 739484"/>
                  <a:gd name="connsiteX493" fmla="*/ 855146 w 1328097"/>
                  <a:gd name="connsiteY493" fmla="*/ 45269 h 739484"/>
                  <a:gd name="connsiteX494" fmla="*/ 851060 w 1328097"/>
                  <a:gd name="connsiteY494" fmla="*/ 42923 h 739484"/>
                  <a:gd name="connsiteX495" fmla="*/ 847118 w 1328097"/>
                  <a:gd name="connsiteY495" fmla="*/ 40481 h 739484"/>
                  <a:gd name="connsiteX496" fmla="*/ 843298 w 1328097"/>
                  <a:gd name="connsiteY496" fmla="*/ 38329 h 739484"/>
                  <a:gd name="connsiteX497" fmla="*/ 839380 w 1328097"/>
                  <a:gd name="connsiteY497" fmla="*/ 36491 h 739484"/>
                  <a:gd name="connsiteX498" fmla="*/ 835245 w 1328097"/>
                  <a:gd name="connsiteY498" fmla="*/ 34000 h 739484"/>
                  <a:gd name="connsiteX499" fmla="*/ 830674 w 1328097"/>
                  <a:gd name="connsiteY499" fmla="*/ 31292 h 739484"/>
                  <a:gd name="connsiteX500" fmla="*/ 826612 w 1328097"/>
                  <a:gd name="connsiteY500" fmla="*/ 28946 h 739484"/>
                  <a:gd name="connsiteX501" fmla="*/ 822743 w 1328097"/>
                  <a:gd name="connsiteY501" fmla="*/ 26842 h 739484"/>
                  <a:gd name="connsiteX502" fmla="*/ 818487 w 1328097"/>
                  <a:gd name="connsiteY502" fmla="*/ 24424 h 739484"/>
                  <a:gd name="connsiteX503" fmla="*/ 814496 w 1328097"/>
                  <a:gd name="connsiteY503" fmla="*/ 22441 h 739484"/>
                  <a:gd name="connsiteX504" fmla="*/ 810386 w 1328097"/>
                  <a:gd name="connsiteY504" fmla="*/ 19999 h 739484"/>
                  <a:gd name="connsiteX505" fmla="*/ 806347 w 1328097"/>
                  <a:gd name="connsiteY505" fmla="*/ 17750 h 739484"/>
                  <a:gd name="connsiteX506" fmla="*/ 802309 w 1328097"/>
                  <a:gd name="connsiteY506" fmla="*/ 15573 h 739484"/>
                  <a:gd name="connsiteX507" fmla="*/ 798271 w 1328097"/>
                  <a:gd name="connsiteY507" fmla="*/ 13421 h 739484"/>
                  <a:gd name="connsiteX508" fmla="*/ 794184 w 1328097"/>
                  <a:gd name="connsiteY508" fmla="*/ 10882 h 739484"/>
                  <a:gd name="connsiteX509" fmla="*/ 790145 w 1328097"/>
                  <a:gd name="connsiteY509" fmla="*/ 8657 h 739484"/>
                  <a:gd name="connsiteX510" fmla="*/ 786107 w 1328097"/>
                  <a:gd name="connsiteY510" fmla="*/ 6432 h 739484"/>
                  <a:gd name="connsiteX511" fmla="*/ 782069 w 1328097"/>
                  <a:gd name="connsiteY511" fmla="*/ 4208 h 739484"/>
                  <a:gd name="connsiteX512" fmla="*/ 778151 w 1328097"/>
                  <a:gd name="connsiteY512" fmla="*/ 2612 h 739484"/>
                  <a:gd name="connsiteX513" fmla="*/ 774040 w 1328097"/>
                  <a:gd name="connsiteY513" fmla="*/ 0 h 739484"/>
                  <a:gd name="connsiteX514" fmla="*/ 772493 w 1328097"/>
                  <a:gd name="connsiteY514" fmla="*/ 4861 h 739484"/>
                  <a:gd name="connsiteX515" fmla="*/ 771984 w 1328097"/>
                  <a:gd name="connsiteY515" fmla="*/ 10108 h 739484"/>
                  <a:gd name="connsiteX516" fmla="*/ 774911 w 1328097"/>
                  <a:gd name="connsiteY516" fmla="*/ 16105 h 739484"/>
                  <a:gd name="connsiteX517" fmla="*/ 773146 w 1328097"/>
                  <a:gd name="connsiteY517" fmla="*/ 21232 h 739484"/>
                  <a:gd name="connsiteX518" fmla="*/ 777425 w 1328097"/>
                  <a:gd name="connsiteY518" fmla="*/ 23892 h 739484"/>
                  <a:gd name="connsiteX519" fmla="*/ 775975 w 1328097"/>
                  <a:gd name="connsiteY519" fmla="*/ 27979 h 739484"/>
                  <a:gd name="connsiteX520" fmla="*/ 773629 w 1328097"/>
                  <a:gd name="connsiteY520" fmla="*/ 33589 h 739484"/>
                  <a:gd name="connsiteX521" fmla="*/ 772009 w 1328097"/>
                  <a:gd name="connsiteY521" fmla="*/ 37917 h 739484"/>
                  <a:gd name="connsiteX522" fmla="*/ 769518 w 1328097"/>
                  <a:gd name="connsiteY522" fmla="*/ 44205 h 739484"/>
                  <a:gd name="connsiteX523" fmla="*/ 771767 w 1328097"/>
                  <a:gd name="connsiteY523" fmla="*/ 49815 h 739484"/>
                  <a:gd name="connsiteX524" fmla="*/ 769639 w 1328097"/>
                  <a:gd name="connsiteY524" fmla="*/ 53805 h 739484"/>
                  <a:gd name="connsiteX525" fmla="*/ 770679 w 1328097"/>
                  <a:gd name="connsiteY525" fmla="*/ 59343 h 739484"/>
                  <a:gd name="connsiteX526" fmla="*/ 774742 w 1328097"/>
                  <a:gd name="connsiteY526" fmla="*/ 62897 h 739484"/>
                  <a:gd name="connsiteX527" fmla="*/ 772251 w 1328097"/>
                  <a:gd name="connsiteY527" fmla="*/ 66863 h 739484"/>
                  <a:gd name="connsiteX528" fmla="*/ 769543 w 1328097"/>
                  <a:gd name="connsiteY528" fmla="*/ 72570 h 739484"/>
                  <a:gd name="connsiteX529" fmla="*/ 766907 w 1328097"/>
                  <a:gd name="connsiteY529" fmla="*/ 76343 h 739484"/>
                  <a:gd name="connsiteX530" fmla="*/ 763497 w 1328097"/>
                  <a:gd name="connsiteY530" fmla="*/ 79124 h 739484"/>
                  <a:gd name="connsiteX531" fmla="*/ 760595 w 1328097"/>
                  <a:gd name="connsiteY531" fmla="*/ 83041 h 739484"/>
                  <a:gd name="connsiteX532" fmla="*/ 758249 w 1328097"/>
                  <a:gd name="connsiteY532" fmla="*/ 87636 h 739484"/>
                  <a:gd name="connsiteX533" fmla="*/ 755710 w 1328097"/>
                  <a:gd name="connsiteY533" fmla="*/ 91916 h 739484"/>
                  <a:gd name="connsiteX534" fmla="*/ 753921 w 1328097"/>
                  <a:gd name="connsiteY534" fmla="*/ 95954 h 739484"/>
                  <a:gd name="connsiteX535" fmla="*/ 756122 w 1328097"/>
                  <a:gd name="connsiteY535" fmla="*/ 99630 h 739484"/>
                  <a:gd name="connsiteX536" fmla="*/ 753848 w 1328097"/>
                  <a:gd name="connsiteY536" fmla="*/ 105506 h 739484"/>
                  <a:gd name="connsiteX537" fmla="*/ 752252 w 1328097"/>
                  <a:gd name="connsiteY537" fmla="*/ 109423 h 739484"/>
                  <a:gd name="connsiteX538" fmla="*/ 747246 w 1328097"/>
                  <a:gd name="connsiteY538" fmla="*/ 109109 h 739484"/>
                  <a:gd name="connsiteX539" fmla="*/ 744973 w 1328097"/>
                  <a:gd name="connsiteY539" fmla="*/ 112978 h 739484"/>
                  <a:gd name="connsiteX540" fmla="*/ 743039 w 1328097"/>
                  <a:gd name="connsiteY540" fmla="*/ 117016 h 739484"/>
                  <a:gd name="connsiteX541" fmla="*/ 738928 w 1328097"/>
                  <a:gd name="connsiteY541" fmla="*/ 123110 h 739484"/>
                  <a:gd name="connsiteX542" fmla="*/ 736486 w 1328097"/>
                  <a:gd name="connsiteY542" fmla="*/ 126569 h 739484"/>
                  <a:gd name="connsiteX543" fmla="*/ 733995 w 1328097"/>
                  <a:gd name="connsiteY543" fmla="*/ 122506 h 739484"/>
                  <a:gd name="connsiteX544" fmla="*/ 729884 w 1328097"/>
                  <a:gd name="connsiteY544" fmla="*/ 125287 h 739484"/>
                  <a:gd name="connsiteX545" fmla="*/ 727176 w 1328097"/>
                  <a:gd name="connsiteY545" fmla="*/ 130220 h 739484"/>
                  <a:gd name="connsiteX546" fmla="*/ 724637 w 1328097"/>
                  <a:gd name="connsiteY546" fmla="*/ 133654 h 739484"/>
                  <a:gd name="connsiteX547" fmla="*/ 722896 w 1328097"/>
                  <a:gd name="connsiteY547" fmla="*/ 139989 h 739484"/>
                  <a:gd name="connsiteX548" fmla="*/ 721227 w 1328097"/>
                  <a:gd name="connsiteY548" fmla="*/ 145793 h 739484"/>
                  <a:gd name="connsiteX549" fmla="*/ 719679 w 1328097"/>
                  <a:gd name="connsiteY549" fmla="*/ 150992 h 739484"/>
                  <a:gd name="connsiteX550" fmla="*/ 718108 w 1328097"/>
                  <a:gd name="connsiteY550" fmla="*/ 156046 h 739484"/>
                  <a:gd name="connsiteX551" fmla="*/ 716705 w 1328097"/>
                  <a:gd name="connsiteY551" fmla="*/ 160907 h 739484"/>
                  <a:gd name="connsiteX552" fmla="*/ 709088 w 1328097"/>
                  <a:gd name="connsiteY552" fmla="*/ 158005 h 739484"/>
                  <a:gd name="connsiteX553" fmla="*/ 704759 w 1328097"/>
                  <a:gd name="connsiteY553" fmla="*/ 155369 h 739484"/>
                  <a:gd name="connsiteX554" fmla="*/ 700696 w 1328097"/>
                  <a:gd name="connsiteY554" fmla="*/ 153023 h 739484"/>
                  <a:gd name="connsiteX555" fmla="*/ 696610 w 1328097"/>
                  <a:gd name="connsiteY555" fmla="*/ 150654 h 739484"/>
                  <a:gd name="connsiteX556" fmla="*/ 692741 w 1328097"/>
                  <a:gd name="connsiteY556" fmla="*/ 148695 h 739484"/>
                  <a:gd name="connsiteX557" fmla="*/ 689984 w 1328097"/>
                  <a:gd name="connsiteY557" fmla="*/ 154233 h 739484"/>
                  <a:gd name="connsiteX558" fmla="*/ 687880 w 1328097"/>
                  <a:gd name="connsiteY558" fmla="*/ 158416 h 739484"/>
                  <a:gd name="connsiteX559" fmla="*/ 684494 w 1328097"/>
                  <a:gd name="connsiteY559" fmla="*/ 162140 h 739484"/>
                  <a:gd name="connsiteX560" fmla="*/ 684156 w 1328097"/>
                  <a:gd name="connsiteY560" fmla="*/ 166952 h 739484"/>
                  <a:gd name="connsiteX561" fmla="*/ 683479 w 1328097"/>
                  <a:gd name="connsiteY561" fmla="*/ 171305 h 739484"/>
                  <a:gd name="connsiteX562" fmla="*/ 682004 w 1328097"/>
                  <a:gd name="connsiteY562" fmla="*/ 176649 h 739484"/>
                  <a:gd name="connsiteX563" fmla="*/ 682511 w 1328097"/>
                  <a:gd name="connsiteY563" fmla="*/ 181558 h 739484"/>
                  <a:gd name="connsiteX564" fmla="*/ 683769 w 1328097"/>
                  <a:gd name="connsiteY564" fmla="*/ 185911 h 739484"/>
                  <a:gd name="connsiteX565" fmla="*/ 681907 w 1328097"/>
                  <a:gd name="connsiteY565" fmla="*/ 190409 h 739484"/>
                  <a:gd name="connsiteX566" fmla="*/ 677458 w 1328097"/>
                  <a:gd name="connsiteY566" fmla="*/ 193045 h 739484"/>
                  <a:gd name="connsiteX567" fmla="*/ 675668 w 1328097"/>
                  <a:gd name="connsiteY567" fmla="*/ 197059 h 739484"/>
                  <a:gd name="connsiteX568" fmla="*/ 675088 w 1328097"/>
                  <a:gd name="connsiteY568" fmla="*/ 201943 h 739484"/>
                  <a:gd name="connsiteX569" fmla="*/ 674822 w 1328097"/>
                  <a:gd name="connsiteY569" fmla="*/ 206756 h 739484"/>
                  <a:gd name="connsiteX570" fmla="*/ 673226 w 1328097"/>
                  <a:gd name="connsiteY570" fmla="*/ 211786 h 739484"/>
                  <a:gd name="connsiteX571" fmla="*/ 671847 w 1328097"/>
                  <a:gd name="connsiteY571" fmla="*/ 215727 h 739484"/>
                  <a:gd name="connsiteX572" fmla="*/ 670397 w 1328097"/>
                  <a:gd name="connsiteY572" fmla="*/ 220249 h 739484"/>
                  <a:gd name="connsiteX573" fmla="*/ 670082 w 1328097"/>
                  <a:gd name="connsiteY573" fmla="*/ 226295 h 739484"/>
                  <a:gd name="connsiteX574" fmla="*/ 668970 w 1328097"/>
                  <a:gd name="connsiteY574" fmla="*/ 230962 h 739484"/>
                  <a:gd name="connsiteX575" fmla="*/ 666503 w 1328097"/>
                  <a:gd name="connsiteY575" fmla="*/ 236814 h 739484"/>
                  <a:gd name="connsiteX576" fmla="*/ 663480 w 1328097"/>
                  <a:gd name="connsiteY576" fmla="*/ 239764 h 739484"/>
                  <a:gd name="connsiteX577" fmla="*/ 660700 w 1328097"/>
                  <a:gd name="connsiteY577" fmla="*/ 245350 h 739484"/>
                  <a:gd name="connsiteX578" fmla="*/ 656927 w 1328097"/>
                  <a:gd name="connsiteY578" fmla="*/ 248542 h 739484"/>
                  <a:gd name="connsiteX579" fmla="*/ 651970 w 1328097"/>
                  <a:gd name="connsiteY579" fmla="*/ 247913 h 739484"/>
                  <a:gd name="connsiteX580" fmla="*/ 644401 w 1328097"/>
                  <a:gd name="connsiteY580" fmla="*/ 246559 h 739484"/>
                  <a:gd name="connsiteX581" fmla="*/ 637461 w 1328097"/>
                  <a:gd name="connsiteY581" fmla="*/ 245326 h 739484"/>
                  <a:gd name="connsiteX582" fmla="*/ 633253 w 1328097"/>
                  <a:gd name="connsiteY582" fmla="*/ 244625 h 739484"/>
                  <a:gd name="connsiteX583" fmla="*/ 628900 w 1328097"/>
                  <a:gd name="connsiteY583" fmla="*/ 243464 h 739484"/>
                  <a:gd name="connsiteX584" fmla="*/ 625587 w 1328097"/>
                  <a:gd name="connsiteY584" fmla="*/ 239281 h 739484"/>
                  <a:gd name="connsiteX585" fmla="*/ 622661 w 1328097"/>
                  <a:gd name="connsiteY585" fmla="*/ 235024 h 739484"/>
                  <a:gd name="connsiteX586" fmla="*/ 619783 w 1328097"/>
                  <a:gd name="connsiteY586" fmla="*/ 230768 h 739484"/>
                  <a:gd name="connsiteX587" fmla="*/ 616979 w 1328097"/>
                  <a:gd name="connsiteY587" fmla="*/ 226996 h 739484"/>
                  <a:gd name="connsiteX588" fmla="*/ 611247 w 1328097"/>
                  <a:gd name="connsiteY588" fmla="*/ 224312 h 739484"/>
                  <a:gd name="connsiteX589" fmla="*/ 603993 w 1328097"/>
                  <a:gd name="connsiteY589" fmla="*/ 222812 h 739484"/>
                  <a:gd name="connsiteX590" fmla="*/ 599712 w 1328097"/>
                  <a:gd name="connsiteY590" fmla="*/ 221023 h 739484"/>
                  <a:gd name="connsiteX591" fmla="*/ 595336 w 1328097"/>
                  <a:gd name="connsiteY591" fmla="*/ 221990 h 739484"/>
                  <a:gd name="connsiteX592" fmla="*/ 594707 w 1328097"/>
                  <a:gd name="connsiteY592" fmla="*/ 228495 h 739484"/>
                  <a:gd name="connsiteX593" fmla="*/ 596133 w 1328097"/>
                  <a:gd name="connsiteY593" fmla="*/ 234903 h 739484"/>
                  <a:gd name="connsiteX594" fmla="*/ 593522 w 1328097"/>
                  <a:gd name="connsiteY594" fmla="*/ 239256 h 739484"/>
                  <a:gd name="connsiteX595" fmla="*/ 592023 w 1328097"/>
                  <a:gd name="connsiteY595" fmla="*/ 244238 h 739484"/>
                  <a:gd name="connsiteX596" fmla="*/ 593159 w 1328097"/>
                  <a:gd name="connsiteY596" fmla="*/ 249679 h 739484"/>
                  <a:gd name="connsiteX597" fmla="*/ 594562 w 1328097"/>
                  <a:gd name="connsiteY597" fmla="*/ 254201 h 739484"/>
                  <a:gd name="connsiteX598" fmla="*/ 592651 w 1328097"/>
                  <a:gd name="connsiteY598" fmla="*/ 259303 h 739484"/>
                  <a:gd name="connsiteX599" fmla="*/ 590185 w 1328097"/>
                  <a:gd name="connsiteY599" fmla="*/ 264043 h 739484"/>
                  <a:gd name="connsiteX600" fmla="*/ 589846 w 1328097"/>
                  <a:gd name="connsiteY600" fmla="*/ 268637 h 739484"/>
                  <a:gd name="connsiteX601" fmla="*/ 586775 w 1328097"/>
                  <a:gd name="connsiteY601" fmla="*/ 272894 h 739484"/>
                  <a:gd name="connsiteX602" fmla="*/ 583970 w 1328097"/>
                  <a:gd name="connsiteY602" fmla="*/ 277802 h 739484"/>
                  <a:gd name="connsiteX603" fmla="*/ 581020 w 1328097"/>
                  <a:gd name="connsiteY603" fmla="*/ 281938 h 739484"/>
                  <a:gd name="connsiteX604" fmla="*/ 581818 w 1328097"/>
                  <a:gd name="connsiteY604" fmla="*/ 286073 h 739484"/>
                  <a:gd name="connsiteX605" fmla="*/ 584333 w 1328097"/>
                  <a:gd name="connsiteY605" fmla="*/ 289555 h 739484"/>
                  <a:gd name="connsiteX606" fmla="*/ 581407 w 1328097"/>
                  <a:gd name="connsiteY606" fmla="*/ 294536 h 739484"/>
                  <a:gd name="connsiteX607" fmla="*/ 576812 w 1328097"/>
                  <a:gd name="connsiteY607" fmla="*/ 300074 h 739484"/>
                  <a:gd name="connsiteX608" fmla="*/ 573765 w 1328097"/>
                  <a:gd name="connsiteY608" fmla="*/ 303701 h 739484"/>
                  <a:gd name="connsiteX609" fmla="*/ 570888 w 1328097"/>
                  <a:gd name="connsiteY609" fmla="*/ 307498 h 739484"/>
                  <a:gd name="connsiteX610" fmla="*/ 567913 w 1328097"/>
                  <a:gd name="connsiteY610" fmla="*/ 312383 h 739484"/>
                  <a:gd name="connsiteX611" fmla="*/ 567285 w 1328097"/>
                  <a:gd name="connsiteY611" fmla="*/ 320580 h 739484"/>
                  <a:gd name="connsiteX612" fmla="*/ 565205 w 1328097"/>
                  <a:gd name="connsiteY612" fmla="*/ 324183 h 739484"/>
                  <a:gd name="connsiteX613" fmla="*/ 566946 w 1328097"/>
                  <a:gd name="connsiteY613" fmla="*/ 328222 h 739484"/>
                  <a:gd name="connsiteX614" fmla="*/ 565737 w 1328097"/>
                  <a:gd name="connsiteY614" fmla="*/ 333179 h 739484"/>
                  <a:gd name="connsiteX615" fmla="*/ 564431 w 1328097"/>
                  <a:gd name="connsiteY615" fmla="*/ 338765 h 739484"/>
                  <a:gd name="connsiteX616" fmla="*/ 562690 w 1328097"/>
                  <a:gd name="connsiteY616" fmla="*/ 344617 h 739484"/>
                  <a:gd name="connsiteX617" fmla="*/ 561747 w 1328097"/>
                  <a:gd name="connsiteY617" fmla="*/ 350227 h 739484"/>
                  <a:gd name="connsiteX618" fmla="*/ 560030 w 1328097"/>
                  <a:gd name="connsiteY618" fmla="*/ 354532 h 739484"/>
                  <a:gd name="connsiteX619" fmla="*/ 557588 w 1328097"/>
                  <a:gd name="connsiteY619" fmla="*/ 358497 h 739484"/>
                  <a:gd name="connsiteX620" fmla="*/ 554444 w 1328097"/>
                  <a:gd name="connsiteY620" fmla="*/ 362705 h 739484"/>
                  <a:gd name="connsiteX621" fmla="*/ 551348 w 1328097"/>
                  <a:gd name="connsiteY621" fmla="*/ 366163 h 739484"/>
                  <a:gd name="connsiteX622" fmla="*/ 548326 w 1328097"/>
                  <a:gd name="connsiteY622" fmla="*/ 370153 h 739484"/>
                  <a:gd name="connsiteX623" fmla="*/ 545376 w 1328097"/>
                  <a:gd name="connsiteY623" fmla="*/ 374385 h 739484"/>
                  <a:gd name="connsiteX624" fmla="*/ 543030 w 1328097"/>
                  <a:gd name="connsiteY624" fmla="*/ 378544 h 739484"/>
                  <a:gd name="connsiteX625" fmla="*/ 539233 w 1328097"/>
                  <a:gd name="connsiteY625" fmla="*/ 381688 h 739484"/>
                  <a:gd name="connsiteX626" fmla="*/ 536404 w 1328097"/>
                  <a:gd name="connsiteY626" fmla="*/ 386742 h 739484"/>
                  <a:gd name="connsiteX627" fmla="*/ 536017 w 1328097"/>
                  <a:gd name="connsiteY627" fmla="*/ 392231 h 739484"/>
                  <a:gd name="connsiteX628" fmla="*/ 533067 w 1328097"/>
                  <a:gd name="connsiteY628" fmla="*/ 396487 h 739484"/>
                  <a:gd name="connsiteX629" fmla="*/ 531350 w 1328097"/>
                  <a:gd name="connsiteY629" fmla="*/ 400453 h 739484"/>
                  <a:gd name="connsiteX630" fmla="*/ 532051 w 1328097"/>
                  <a:gd name="connsiteY630" fmla="*/ 404927 h 739484"/>
                  <a:gd name="connsiteX631" fmla="*/ 529174 w 1328097"/>
                  <a:gd name="connsiteY631" fmla="*/ 408022 h 739484"/>
                  <a:gd name="connsiteX632" fmla="*/ 527844 w 1328097"/>
                  <a:gd name="connsiteY632" fmla="*/ 413004 h 739484"/>
                  <a:gd name="connsiteX633" fmla="*/ 528545 w 1328097"/>
                  <a:gd name="connsiteY633" fmla="*/ 417381 h 739484"/>
                  <a:gd name="connsiteX634" fmla="*/ 524772 w 1328097"/>
                  <a:gd name="connsiteY634" fmla="*/ 422241 h 739484"/>
                  <a:gd name="connsiteX635" fmla="*/ 521025 w 1328097"/>
                  <a:gd name="connsiteY635" fmla="*/ 426957 h 739484"/>
                  <a:gd name="connsiteX636" fmla="*/ 523225 w 1328097"/>
                  <a:gd name="connsiteY636" fmla="*/ 431213 h 739484"/>
                  <a:gd name="connsiteX637" fmla="*/ 529657 w 1328097"/>
                  <a:gd name="connsiteY637" fmla="*/ 434550 h 739484"/>
                  <a:gd name="connsiteX638" fmla="*/ 533720 w 1328097"/>
                  <a:gd name="connsiteY638" fmla="*/ 436629 h 739484"/>
                  <a:gd name="connsiteX639" fmla="*/ 536767 w 1328097"/>
                  <a:gd name="connsiteY639" fmla="*/ 439483 h 739484"/>
                  <a:gd name="connsiteX640" fmla="*/ 533769 w 1328097"/>
                  <a:gd name="connsiteY640" fmla="*/ 443207 h 739484"/>
                  <a:gd name="connsiteX641" fmla="*/ 528714 w 1328097"/>
                  <a:gd name="connsiteY641" fmla="*/ 448914 h 739484"/>
                  <a:gd name="connsiteX642" fmla="*/ 525377 w 1328097"/>
                  <a:gd name="connsiteY642" fmla="*/ 451767 h 739484"/>
                  <a:gd name="connsiteX643" fmla="*/ 523781 w 1328097"/>
                  <a:gd name="connsiteY643" fmla="*/ 456458 h 739484"/>
                  <a:gd name="connsiteX644" fmla="*/ 523322 w 1328097"/>
                  <a:gd name="connsiteY644" fmla="*/ 460884 h 739484"/>
                  <a:gd name="connsiteX645" fmla="*/ 527795 w 1328097"/>
                  <a:gd name="connsiteY645" fmla="*/ 459796 h 739484"/>
                  <a:gd name="connsiteX646" fmla="*/ 528207 w 1328097"/>
                  <a:gd name="connsiteY646" fmla="*/ 465212 h 739484"/>
                  <a:gd name="connsiteX647" fmla="*/ 524362 w 1328097"/>
                  <a:gd name="connsiteY647" fmla="*/ 469154 h 739484"/>
                  <a:gd name="connsiteX648" fmla="*/ 520251 w 1328097"/>
                  <a:gd name="connsiteY648" fmla="*/ 470629 h 739484"/>
                  <a:gd name="connsiteX649" fmla="*/ 515511 w 1328097"/>
                  <a:gd name="connsiteY649" fmla="*/ 475949 h 739484"/>
                  <a:gd name="connsiteX650" fmla="*/ 511352 w 1328097"/>
                  <a:gd name="connsiteY650" fmla="*/ 479988 h 739484"/>
                  <a:gd name="connsiteX651" fmla="*/ 508136 w 1328097"/>
                  <a:gd name="connsiteY651" fmla="*/ 482938 h 739484"/>
                  <a:gd name="connsiteX652" fmla="*/ 504919 w 1328097"/>
                  <a:gd name="connsiteY652" fmla="*/ 485985 h 739484"/>
                  <a:gd name="connsiteX653" fmla="*/ 500760 w 1328097"/>
                  <a:gd name="connsiteY653" fmla="*/ 487895 h 739484"/>
                  <a:gd name="connsiteX654" fmla="*/ 498584 w 1328097"/>
                  <a:gd name="connsiteY654" fmla="*/ 481656 h 739484"/>
                  <a:gd name="connsiteX655" fmla="*/ 495174 w 1328097"/>
                  <a:gd name="connsiteY655" fmla="*/ 478633 h 739484"/>
                  <a:gd name="connsiteX656" fmla="*/ 490676 w 1328097"/>
                  <a:gd name="connsiteY656" fmla="*/ 478440 h 739484"/>
                  <a:gd name="connsiteX657" fmla="*/ 486130 w 1328097"/>
                  <a:gd name="connsiteY657" fmla="*/ 481342 h 739484"/>
                  <a:gd name="connsiteX658" fmla="*/ 482575 w 1328097"/>
                  <a:gd name="connsiteY658" fmla="*/ 485090 h 739484"/>
                  <a:gd name="connsiteX659" fmla="*/ 479431 w 1328097"/>
                  <a:gd name="connsiteY659" fmla="*/ 488427 h 739484"/>
                  <a:gd name="connsiteX660" fmla="*/ 476240 w 1328097"/>
                  <a:gd name="connsiteY660" fmla="*/ 491571 h 739484"/>
                  <a:gd name="connsiteX661" fmla="*/ 472975 w 1328097"/>
                  <a:gd name="connsiteY661" fmla="*/ 494231 h 739484"/>
                  <a:gd name="connsiteX662" fmla="*/ 469686 w 1328097"/>
                  <a:gd name="connsiteY662" fmla="*/ 496891 h 739484"/>
                  <a:gd name="connsiteX663" fmla="*/ 466664 w 1328097"/>
                  <a:gd name="connsiteY663" fmla="*/ 499793 h 739484"/>
                  <a:gd name="connsiteX664" fmla="*/ 463181 w 1328097"/>
                  <a:gd name="connsiteY664" fmla="*/ 502404 h 739484"/>
                  <a:gd name="connsiteX665" fmla="*/ 459312 w 1328097"/>
                  <a:gd name="connsiteY665" fmla="*/ 505040 h 739484"/>
                  <a:gd name="connsiteX666" fmla="*/ 454911 w 1328097"/>
                  <a:gd name="connsiteY666" fmla="*/ 506564 h 739484"/>
                  <a:gd name="connsiteX667" fmla="*/ 451767 w 1328097"/>
                  <a:gd name="connsiteY667" fmla="*/ 503444 h 739484"/>
                  <a:gd name="connsiteX668" fmla="*/ 447052 w 1328097"/>
                  <a:gd name="connsiteY668" fmla="*/ 501316 h 739484"/>
                  <a:gd name="connsiteX669" fmla="*/ 443134 w 1328097"/>
                  <a:gd name="connsiteY669" fmla="*/ 499744 h 739484"/>
                  <a:gd name="connsiteX670" fmla="*/ 441273 w 1328097"/>
                  <a:gd name="connsiteY670" fmla="*/ 504218 h 739484"/>
                  <a:gd name="connsiteX671" fmla="*/ 437984 w 1328097"/>
                  <a:gd name="connsiteY671" fmla="*/ 506902 h 739484"/>
                  <a:gd name="connsiteX672" fmla="*/ 442264 w 1328097"/>
                  <a:gd name="connsiteY672" fmla="*/ 512537 h 739484"/>
                  <a:gd name="connsiteX673" fmla="*/ 439701 w 1328097"/>
                  <a:gd name="connsiteY673" fmla="*/ 517566 h 739484"/>
                  <a:gd name="connsiteX674" fmla="*/ 436678 w 1328097"/>
                  <a:gd name="connsiteY674" fmla="*/ 521822 h 739484"/>
                  <a:gd name="connsiteX675" fmla="*/ 433414 w 1328097"/>
                  <a:gd name="connsiteY675" fmla="*/ 524507 h 739484"/>
                  <a:gd name="connsiteX676" fmla="*/ 430149 w 1328097"/>
                  <a:gd name="connsiteY676" fmla="*/ 527312 h 739484"/>
                  <a:gd name="connsiteX677" fmla="*/ 425312 w 1328097"/>
                  <a:gd name="connsiteY677" fmla="*/ 528714 h 739484"/>
                  <a:gd name="connsiteX678" fmla="*/ 420838 w 1328097"/>
                  <a:gd name="connsiteY678" fmla="*/ 527916 h 739484"/>
                  <a:gd name="connsiteX679" fmla="*/ 415833 w 1328097"/>
                  <a:gd name="connsiteY679" fmla="*/ 530504 h 739484"/>
                  <a:gd name="connsiteX680" fmla="*/ 409570 w 1328097"/>
                  <a:gd name="connsiteY680" fmla="*/ 532970 h 739484"/>
                  <a:gd name="connsiteX681" fmla="*/ 405314 w 1328097"/>
                  <a:gd name="connsiteY681" fmla="*/ 534349 h 739484"/>
                  <a:gd name="connsiteX682" fmla="*/ 400502 w 1328097"/>
                  <a:gd name="connsiteY682" fmla="*/ 536573 h 739484"/>
                  <a:gd name="connsiteX683" fmla="*/ 395907 w 1328097"/>
                  <a:gd name="connsiteY683" fmla="*/ 538895 h 739484"/>
                  <a:gd name="connsiteX684" fmla="*/ 391748 w 1328097"/>
                  <a:gd name="connsiteY684" fmla="*/ 542208 h 739484"/>
                  <a:gd name="connsiteX685" fmla="*/ 388483 w 1328097"/>
                  <a:gd name="connsiteY685" fmla="*/ 545134 h 739484"/>
                  <a:gd name="connsiteX686" fmla="*/ 383042 w 1328097"/>
                  <a:gd name="connsiteY686" fmla="*/ 546899 h 739484"/>
                  <a:gd name="connsiteX687" fmla="*/ 379221 w 1328097"/>
                  <a:gd name="connsiteY687" fmla="*/ 544166 h 739484"/>
                  <a:gd name="connsiteX688" fmla="*/ 375425 w 1328097"/>
                  <a:gd name="connsiteY688" fmla="*/ 541144 h 739484"/>
                  <a:gd name="connsiteX689" fmla="*/ 370274 w 1328097"/>
                  <a:gd name="connsiteY689" fmla="*/ 538169 h 739484"/>
                  <a:gd name="connsiteX690" fmla="*/ 365873 w 1328097"/>
                  <a:gd name="connsiteY690" fmla="*/ 534856 h 739484"/>
                  <a:gd name="connsiteX691" fmla="*/ 360868 w 1328097"/>
                  <a:gd name="connsiteY691" fmla="*/ 530576 h 739484"/>
                  <a:gd name="connsiteX692" fmla="*/ 357530 w 1328097"/>
                  <a:gd name="connsiteY692" fmla="*/ 534203 h 739484"/>
                  <a:gd name="connsiteX693" fmla="*/ 354677 w 1328097"/>
                  <a:gd name="connsiteY693" fmla="*/ 537250 h 739484"/>
                  <a:gd name="connsiteX694" fmla="*/ 354072 w 1328097"/>
                  <a:gd name="connsiteY694" fmla="*/ 543175 h 739484"/>
                  <a:gd name="connsiteX695" fmla="*/ 349526 w 1328097"/>
                  <a:gd name="connsiteY695" fmla="*/ 546077 h 739484"/>
                  <a:gd name="connsiteX696" fmla="*/ 346092 w 1328097"/>
                  <a:gd name="connsiteY696" fmla="*/ 548882 h 739484"/>
                  <a:gd name="connsiteX697" fmla="*/ 341208 w 1328097"/>
                  <a:gd name="connsiteY697" fmla="*/ 550938 h 739484"/>
                  <a:gd name="connsiteX698" fmla="*/ 339321 w 1328097"/>
                  <a:gd name="connsiteY698" fmla="*/ 556161 h 739484"/>
                  <a:gd name="connsiteX699" fmla="*/ 335114 w 1328097"/>
                  <a:gd name="connsiteY699" fmla="*/ 559450 h 739484"/>
                  <a:gd name="connsiteX700" fmla="*/ 329117 w 1328097"/>
                  <a:gd name="connsiteY700" fmla="*/ 562497 h 739484"/>
                  <a:gd name="connsiteX701" fmla="*/ 324667 w 1328097"/>
                  <a:gd name="connsiteY701" fmla="*/ 563826 h 739484"/>
                  <a:gd name="connsiteX702" fmla="*/ 320339 w 1328097"/>
                  <a:gd name="connsiteY702" fmla="*/ 564818 h 739484"/>
                  <a:gd name="connsiteX703" fmla="*/ 314849 w 1328097"/>
                  <a:gd name="connsiteY703" fmla="*/ 565906 h 739484"/>
                  <a:gd name="connsiteX704" fmla="*/ 310013 w 1328097"/>
                  <a:gd name="connsiteY704" fmla="*/ 564963 h 739484"/>
                  <a:gd name="connsiteX705" fmla="*/ 305950 w 1328097"/>
                  <a:gd name="connsiteY705" fmla="*/ 562279 h 739484"/>
                  <a:gd name="connsiteX706" fmla="*/ 301815 w 1328097"/>
                  <a:gd name="connsiteY706" fmla="*/ 559812 h 739484"/>
                  <a:gd name="connsiteX707" fmla="*/ 299348 w 1328097"/>
                  <a:gd name="connsiteY707" fmla="*/ 555822 h 739484"/>
                  <a:gd name="connsiteX708" fmla="*/ 293303 w 1328097"/>
                  <a:gd name="connsiteY708" fmla="*/ 552534 h 739484"/>
                  <a:gd name="connsiteX709" fmla="*/ 287765 w 1328097"/>
                  <a:gd name="connsiteY709" fmla="*/ 553235 h 739484"/>
                  <a:gd name="connsiteX710" fmla="*/ 282324 w 1328097"/>
                  <a:gd name="connsiteY710" fmla="*/ 553331 h 739484"/>
                  <a:gd name="connsiteX711" fmla="*/ 279640 w 1328097"/>
                  <a:gd name="connsiteY711" fmla="*/ 549994 h 739484"/>
                  <a:gd name="connsiteX712" fmla="*/ 275530 w 1328097"/>
                  <a:gd name="connsiteY712" fmla="*/ 545666 h 739484"/>
                  <a:gd name="connsiteX713" fmla="*/ 270330 w 1328097"/>
                  <a:gd name="connsiteY713" fmla="*/ 542716 h 739484"/>
                  <a:gd name="connsiteX714" fmla="*/ 266751 w 1328097"/>
                  <a:gd name="connsiteY714" fmla="*/ 539717 h 739484"/>
                  <a:gd name="connsiteX715" fmla="*/ 264067 w 1328097"/>
                  <a:gd name="connsiteY715" fmla="*/ 535679 h 739484"/>
                  <a:gd name="connsiteX716" fmla="*/ 264260 w 1328097"/>
                  <a:gd name="connsiteY716" fmla="*/ 531471 h 739484"/>
                  <a:gd name="connsiteX717" fmla="*/ 263753 w 1328097"/>
                  <a:gd name="connsiteY717" fmla="*/ 526683 h 739484"/>
                  <a:gd name="connsiteX718" fmla="*/ 259980 w 1328097"/>
                  <a:gd name="connsiteY718" fmla="*/ 521750 h 739484"/>
                  <a:gd name="connsiteX719" fmla="*/ 255241 w 1328097"/>
                  <a:gd name="connsiteY719" fmla="*/ 520589 h 739484"/>
                  <a:gd name="connsiteX720" fmla="*/ 251637 w 1328097"/>
                  <a:gd name="connsiteY720" fmla="*/ 517300 h 739484"/>
                  <a:gd name="connsiteX721" fmla="*/ 254104 w 1328097"/>
                  <a:gd name="connsiteY721" fmla="*/ 513141 h 739484"/>
                  <a:gd name="connsiteX722" fmla="*/ 257272 w 1328097"/>
                  <a:gd name="connsiteY722" fmla="*/ 509441 h 739484"/>
                  <a:gd name="connsiteX723" fmla="*/ 255942 w 1328097"/>
                  <a:gd name="connsiteY723" fmla="*/ 505403 h 739484"/>
                  <a:gd name="connsiteX724" fmla="*/ 249654 w 1328097"/>
                  <a:gd name="connsiteY724" fmla="*/ 507676 h 739484"/>
                  <a:gd name="connsiteX725" fmla="*/ 246511 w 1328097"/>
                  <a:gd name="connsiteY725" fmla="*/ 511497 h 739484"/>
                  <a:gd name="connsiteX726" fmla="*/ 243561 w 1328097"/>
                  <a:gd name="connsiteY726" fmla="*/ 515366 h 739484"/>
                  <a:gd name="connsiteX727" fmla="*/ 240417 w 1328097"/>
                  <a:gd name="connsiteY727" fmla="*/ 518969 h 739484"/>
                  <a:gd name="connsiteX728" fmla="*/ 237322 w 1328097"/>
                  <a:gd name="connsiteY728" fmla="*/ 522644 h 739484"/>
                  <a:gd name="connsiteX729" fmla="*/ 234033 w 1328097"/>
                  <a:gd name="connsiteY729" fmla="*/ 526949 h 739484"/>
                  <a:gd name="connsiteX730" fmla="*/ 230890 w 1328097"/>
                  <a:gd name="connsiteY730" fmla="*/ 530721 h 739484"/>
                  <a:gd name="connsiteX731" fmla="*/ 227770 w 1328097"/>
                  <a:gd name="connsiteY731" fmla="*/ 534518 h 739484"/>
                  <a:gd name="connsiteX732" fmla="*/ 224699 w 1328097"/>
                  <a:gd name="connsiteY732" fmla="*/ 538798 h 739484"/>
                  <a:gd name="connsiteX733" fmla="*/ 221483 w 1328097"/>
                  <a:gd name="connsiteY733" fmla="*/ 542063 h 739484"/>
                  <a:gd name="connsiteX734" fmla="*/ 218339 w 1328097"/>
                  <a:gd name="connsiteY734" fmla="*/ 545884 h 739484"/>
                  <a:gd name="connsiteX735" fmla="*/ 215195 w 1328097"/>
                  <a:gd name="connsiteY735" fmla="*/ 549680 h 739484"/>
                  <a:gd name="connsiteX736" fmla="*/ 212028 w 1328097"/>
                  <a:gd name="connsiteY736" fmla="*/ 553259 h 739484"/>
                  <a:gd name="connsiteX737" fmla="*/ 208860 w 1328097"/>
                  <a:gd name="connsiteY737" fmla="*/ 556983 h 739484"/>
                  <a:gd name="connsiteX738" fmla="*/ 206103 w 1328097"/>
                  <a:gd name="connsiteY738" fmla="*/ 560223 h 739484"/>
                  <a:gd name="connsiteX739" fmla="*/ 202548 w 1328097"/>
                  <a:gd name="connsiteY739" fmla="*/ 564286 h 739484"/>
                  <a:gd name="connsiteX740" fmla="*/ 199308 w 1328097"/>
                  <a:gd name="connsiteY740" fmla="*/ 567599 h 739484"/>
                  <a:gd name="connsiteX741" fmla="*/ 196043 w 1328097"/>
                  <a:gd name="connsiteY741" fmla="*/ 570573 h 739484"/>
                  <a:gd name="connsiteX742" fmla="*/ 191715 w 1328097"/>
                  <a:gd name="connsiteY742" fmla="*/ 572967 h 739484"/>
                  <a:gd name="connsiteX743" fmla="*/ 186830 w 1328097"/>
                  <a:gd name="connsiteY743" fmla="*/ 575095 h 739484"/>
                  <a:gd name="connsiteX744" fmla="*/ 182260 w 1328097"/>
                  <a:gd name="connsiteY744" fmla="*/ 577683 h 739484"/>
                  <a:gd name="connsiteX745" fmla="*/ 177737 w 1328097"/>
                  <a:gd name="connsiteY745" fmla="*/ 580246 h 739484"/>
                  <a:gd name="connsiteX746" fmla="*/ 174183 w 1328097"/>
                  <a:gd name="connsiteY746" fmla="*/ 582761 h 739484"/>
                  <a:gd name="connsiteX747" fmla="*/ 170411 w 1328097"/>
                  <a:gd name="connsiteY747" fmla="*/ 585324 h 739484"/>
                  <a:gd name="connsiteX748" fmla="*/ 166855 w 1328097"/>
                  <a:gd name="connsiteY748" fmla="*/ 588468 h 739484"/>
                  <a:gd name="connsiteX749" fmla="*/ 162406 w 1328097"/>
                  <a:gd name="connsiteY749" fmla="*/ 592796 h 739484"/>
                  <a:gd name="connsiteX750" fmla="*/ 158996 w 1328097"/>
                  <a:gd name="connsiteY750" fmla="*/ 596133 h 739484"/>
                  <a:gd name="connsiteX751" fmla="*/ 155853 w 1328097"/>
                  <a:gd name="connsiteY751" fmla="*/ 599156 h 739484"/>
                  <a:gd name="connsiteX752" fmla="*/ 152419 w 1328097"/>
                  <a:gd name="connsiteY752" fmla="*/ 602058 h 739484"/>
                  <a:gd name="connsiteX753" fmla="*/ 148623 w 1328097"/>
                  <a:gd name="connsiteY753" fmla="*/ 604210 h 739484"/>
                  <a:gd name="connsiteX754" fmla="*/ 143617 w 1328097"/>
                  <a:gd name="connsiteY754" fmla="*/ 606629 h 739484"/>
                  <a:gd name="connsiteX755" fmla="*/ 142916 w 1328097"/>
                  <a:gd name="connsiteY755" fmla="*/ 614488 h 739484"/>
                  <a:gd name="connsiteX756" fmla="*/ 143762 w 1328097"/>
                  <a:gd name="connsiteY756" fmla="*/ 619106 h 739484"/>
                  <a:gd name="connsiteX757" fmla="*/ 143907 w 1328097"/>
                  <a:gd name="connsiteY757" fmla="*/ 623435 h 739484"/>
                  <a:gd name="connsiteX758" fmla="*/ 140304 w 1328097"/>
                  <a:gd name="connsiteY758" fmla="*/ 628005 h 739484"/>
                  <a:gd name="connsiteX759" fmla="*/ 134476 w 1328097"/>
                  <a:gd name="connsiteY759" fmla="*/ 632552 h 739484"/>
                  <a:gd name="connsiteX760" fmla="*/ 128769 w 1328097"/>
                  <a:gd name="connsiteY760" fmla="*/ 634293 h 739484"/>
                  <a:gd name="connsiteX761" fmla="*/ 124271 w 1328097"/>
                  <a:gd name="connsiteY761" fmla="*/ 639177 h 739484"/>
                  <a:gd name="connsiteX762" fmla="*/ 123207 w 1328097"/>
                  <a:gd name="connsiteY762" fmla="*/ 643699 h 739484"/>
                  <a:gd name="connsiteX763" fmla="*/ 125384 w 1328097"/>
                  <a:gd name="connsiteY763" fmla="*/ 650083 h 739484"/>
                  <a:gd name="connsiteX764" fmla="*/ 123376 w 1328097"/>
                  <a:gd name="connsiteY764" fmla="*/ 655089 h 739484"/>
                  <a:gd name="connsiteX765" fmla="*/ 123522 w 1328097"/>
                  <a:gd name="connsiteY765" fmla="*/ 659297 h 739484"/>
                  <a:gd name="connsiteX766" fmla="*/ 120329 w 1328097"/>
                  <a:gd name="connsiteY766" fmla="*/ 662658 h 739484"/>
                  <a:gd name="connsiteX767" fmla="*/ 116702 w 1328097"/>
                  <a:gd name="connsiteY767" fmla="*/ 664955 h 739484"/>
                  <a:gd name="connsiteX768" fmla="*/ 112809 w 1328097"/>
                  <a:gd name="connsiteY768" fmla="*/ 666841 h 739484"/>
                  <a:gd name="connsiteX769" fmla="*/ 108529 w 1328097"/>
                  <a:gd name="connsiteY769" fmla="*/ 668196 h 739484"/>
                  <a:gd name="connsiteX770" fmla="*/ 104345 w 1328097"/>
                  <a:gd name="connsiteY770" fmla="*/ 670687 h 739484"/>
                  <a:gd name="connsiteX771" fmla="*/ 98977 w 1328097"/>
                  <a:gd name="connsiteY771" fmla="*/ 671025 h 739484"/>
                  <a:gd name="connsiteX772" fmla="*/ 94334 w 1328097"/>
                  <a:gd name="connsiteY772" fmla="*/ 672331 h 739484"/>
                  <a:gd name="connsiteX773" fmla="*/ 90247 w 1328097"/>
                  <a:gd name="connsiteY773" fmla="*/ 676393 h 739484"/>
                  <a:gd name="connsiteX774" fmla="*/ 89159 w 1328097"/>
                  <a:gd name="connsiteY774" fmla="*/ 680891 h 739484"/>
                  <a:gd name="connsiteX775" fmla="*/ 86426 w 1328097"/>
                  <a:gd name="connsiteY775" fmla="*/ 687275 h 739484"/>
                  <a:gd name="connsiteX776" fmla="*/ 86209 w 1328097"/>
                  <a:gd name="connsiteY776" fmla="*/ 693321 h 739484"/>
                  <a:gd name="connsiteX777" fmla="*/ 83912 w 1328097"/>
                  <a:gd name="connsiteY777" fmla="*/ 696924 h 739484"/>
                  <a:gd name="connsiteX778" fmla="*/ 76633 w 1328097"/>
                  <a:gd name="connsiteY778" fmla="*/ 698181 h 739484"/>
                  <a:gd name="connsiteX779" fmla="*/ 72474 w 1328097"/>
                  <a:gd name="connsiteY779" fmla="*/ 700140 h 739484"/>
                  <a:gd name="connsiteX780" fmla="*/ 66259 w 1328097"/>
                  <a:gd name="connsiteY780" fmla="*/ 703840 h 739484"/>
                  <a:gd name="connsiteX781" fmla="*/ 61447 w 1328097"/>
                  <a:gd name="connsiteY781" fmla="*/ 706137 h 739484"/>
                  <a:gd name="connsiteX782" fmla="*/ 57215 w 1328097"/>
                  <a:gd name="connsiteY782" fmla="*/ 707395 h 739484"/>
                  <a:gd name="connsiteX783" fmla="*/ 52161 w 1328097"/>
                  <a:gd name="connsiteY783" fmla="*/ 709789 h 739484"/>
                  <a:gd name="connsiteX784" fmla="*/ 47905 w 1328097"/>
                  <a:gd name="connsiteY784" fmla="*/ 712691 h 739484"/>
                  <a:gd name="connsiteX785" fmla="*/ 42367 w 1328097"/>
                  <a:gd name="connsiteY785" fmla="*/ 716874 h 739484"/>
                  <a:gd name="connsiteX786" fmla="*/ 39151 w 1328097"/>
                  <a:gd name="connsiteY786" fmla="*/ 719582 h 739484"/>
                  <a:gd name="connsiteX787" fmla="*/ 35040 w 1328097"/>
                  <a:gd name="connsiteY787" fmla="*/ 720816 h 739484"/>
                  <a:gd name="connsiteX788" fmla="*/ 27713 w 1328097"/>
                  <a:gd name="connsiteY788" fmla="*/ 721831 h 739484"/>
                  <a:gd name="connsiteX789" fmla="*/ 22296 w 1328097"/>
                  <a:gd name="connsiteY789" fmla="*/ 722484 h 739484"/>
                  <a:gd name="connsiteX790" fmla="*/ 17097 w 1328097"/>
                  <a:gd name="connsiteY790" fmla="*/ 726039 h 739484"/>
                  <a:gd name="connsiteX791" fmla="*/ 13470 w 1328097"/>
                  <a:gd name="connsiteY791" fmla="*/ 728385 h 739484"/>
                  <a:gd name="connsiteX792" fmla="*/ 8439 w 1328097"/>
                  <a:gd name="connsiteY792" fmla="*/ 731069 h 739484"/>
                  <a:gd name="connsiteX793" fmla="*/ 3241 w 1328097"/>
                  <a:gd name="connsiteY793" fmla="*/ 733995 h 739484"/>
                  <a:gd name="connsiteX794" fmla="*/ 0 w 1328097"/>
                  <a:gd name="connsiteY794" fmla="*/ 737743 h 739484"/>
                  <a:gd name="connsiteX795" fmla="*/ 3966 w 1328097"/>
                  <a:gd name="connsiteY795" fmla="*/ 739484 h 739484"/>
                  <a:gd name="connsiteX796" fmla="*/ 8972 w 1328097"/>
                  <a:gd name="connsiteY796" fmla="*/ 738783 h 739484"/>
                  <a:gd name="connsiteX797" fmla="*/ 13445 w 1328097"/>
                  <a:gd name="connsiteY797" fmla="*/ 738396 h 739484"/>
                  <a:gd name="connsiteX798" fmla="*/ 18596 w 1328097"/>
                  <a:gd name="connsiteY798" fmla="*/ 737549 h 739484"/>
                  <a:gd name="connsiteX799" fmla="*/ 24739 w 1328097"/>
                  <a:gd name="connsiteY799" fmla="*/ 736582 h 739484"/>
                  <a:gd name="connsiteX800" fmla="*/ 29575 w 1328097"/>
                  <a:gd name="connsiteY800" fmla="*/ 735978 h 739484"/>
                  <a:gd name="connsiteX801" fmla="*/ 37047 w 1328097"/>
                  <a:gd name="connsiteY801" fmla="*/ 734986 h 739484"/>
                  <a:gd name="connsiteX802" fmla="*/ 41303 w 1328097"/>
                  <a:gd name="connsiteY802" fmla="*/ 734309 h 739484"/>
                  <a:gd name="connsiteX803" fmla="*/ 51532 w 1328097"/>
                  <a:gd name="connsiteY803" fmla="*/ 732907 h 739484"/>
                  <a:gd name="connsiteX804" fmla="*/ 57166 w 1328097"/>
                  <a:gd name="connsiteY804" fmla="*/ 732181 h 739484"/>
                  <a:gd name="connsiteX805" fmla="*/ 62486 w 1328097"/>
                  <a:gd name="connsiteY805" fmla="*/ 731262 h 739484"/>
                  <a:gd name="connsiteX806" fmla="*/ 67347 w 1328097"/>
                  <a:gd name="connsiteY806" fmla="*/ 732060 h 739484"/>
                  <a:gd name="connsiteX807" fmla="*/ 73296 w 1328097"/>
                  <a:gd name="connsiteY807" fmla="*/ 731045 h 739484"/>
                  <a:gd name="connsiteX808" fmla="*/ 79124 w 1328097"/>
                  <a:gd name="connsiteY808" fmla="*/ 730295 h 739484"/>
                  <a:gd name="connsiteX809" fmla="*/ 84637 w 1328097"/>
                  <a:gd name="connsiteY809" fmla="*/ 729690 h 739484"/>
                  <a:gd name="connsiteX810" fmla="*/ 91964 w 1328097"/>
                  <a:gd name="connsiteY810" fmla="*/ 728723 h 739484"/>
                  <a:gd name="connsiteX811" fmla="*/ 97478 w 1328097"/>
                  <a:gd name="connsiteY811" fmla="*/ 727973 h 739484"/>
                  <a:gd name="connsiteX812" fmla="*/ 102967 w 1328097"/>
                  <a:gd name="connsiteY812" fmla="*/ 727320 h 739484"/>
                  <a:gd name="connsiteX813" fmla="*/ 107271 w 1328097"/>
                  <a:gd name="connsiteY813" fmla="*/ 726716 h 739484"/>
                  <a:gd name="connsiteX814" fmla="*/ 113970 w 1328097"/>
                  <a:gd name="connsiteY814" fmla="*/ 725942 h 739484"/>
                  <a:gd name="connsiteX815" fmla="*/ 121297 w 1328097"/>
                  <a:gd name="connsiteY815" fmla="*/ 724975 h 739484"/>
                  <a:gd name="connsiteX816" fmla="*/ 125674 w 1328097"/>
                  <a:gd name="connsiteY816" fmla="*/ 724636 h 739484"/>
                  <a:gd name="connsiteX817" fmla="*/ 135927 w 1328097"/>
                  <a:gd name="connsiteY817" fmla="*/ 722895 h 739484"/>
                  <a:gd name="connsiteX818" fmla="*/ 143230 w 1328097"/>
                  <a:gd name="connsiteY818" fmla="*/ 721783 h 739484"/>
                  <a:gd name="connsiteX819" fmla="*/ 148478 w 1328097"/>
                  <a:gd name="connsiteY819" fmla="*/ 721106 h 739484"/>
                  <a:gd name="connsiteX820" fmla="*/ 154184 w 1328097"/>
                  <a:gd name="connsiteY820" fmla="*/ 720042 h 739484"/>
                  <a:gd name="connsiteX821" fmla="*/ 165114 w 1328097"/>
                  <a:gd name="connsiteY821" fmla="*/ 718301 h 739484"/>
                  <a:gd name="connsiteX822" fmla="*/ 169661 w 1328097"/>
                  <a:gd name="connsiteY822" fmla="*/ 717648 h 739484"/>
                  <a:gd name="connsiteX823" fmla="*/ 176093 w 1328097"/>
                  <a:gd name="connsiteY823" fmla="*/ 716705 h 739484"/>
                  <a:gd name="connsiteX824" fmla="*/ 190699 w 1328097"/>
                  <a:gd name="connsiteY824" fmla="*/ 714553 h 739484"/>
                  <a:gd name="connsiteX825" fmla="*/ 195028 w 1328097"/>
                  <a:gd name="connsiteY825" fmla="*/ 713730 h 739484"/>
                  <a:gd name="connsiteX826" fmla="*/ 199913 w 1328097"/>
                  <a:gd name="connsiteY826" fmla="*/ 713101 h 739484"/>
                  <a:gd name="connsiteX827" fmla="*/ 205329 w 1328097"/>
                  <a:gd name="connsiteY827" fmla="*/ 712400 h 739484"/>
                  <a:gd name="connsiteX828" fmla="*/ 212632 w 1328097"/>
                  <a:gd name="connsiteY828" fmla="*/ 711264 h 739484"/>
                  <a:gd name="connsiteX829" fmla="*/ 218968 w 1328097"/>
                  <a:gd name="connsiteY829" fmla="*/ 710538 h 739484"/>
                  <a:gd name="connsiteX830" fmla="*/ 223635 w 1328097"/>
                  <a:gd name="connsiteY830" fmla="*/ 709885 h 739484"/>
                  <a:gd name="connsiteX831" fmla="*/ 230140 w 1328097"/>
                  <a:gd name="connsiteY831" fmla="*/ 709112 h 739484"/>
                  <a:gd name="connsiteX832" fmla="*/ 234299 w 1328097"/>
                  <a:gd name="connsiteY832" fmla="*/ 708386 h 739484"/>
                  <a:gd name="connsiteX833" fmla="*/ 245592 w 1328097"/>
                  <a:gd name="connsiteY833" fmla="*/ 706935 h 739484"/>
                  <a:gd name="connsiteX834" fmla="*/ 252919 w 1328097"/>
                  <a:gd name="connsiteY834" fmla="*/ 705968 h 739484"/>
                  <a:gd name="connsiteX835" fmla="*/ 263922 w 1328097"/>
                  <a:gd name="connsiteY835" fmla="*/ 704541 h 739484"/>
                  <a:gd name="connsiteX836" fmla="*/ 268952 w 1328097"/>
                  <a:gd name="connsiteY836" fmla="*/ 704154 h 739484"/>
                  <a:gd name="connsiteX837" fmla="*/ 282155 w 1328097"/>
                  <a:gd name="connsiteY837" fmla="*/ 701615 h 739484"/>
                  <a:gd name="connsiteX838" fmla="*/ 288273 w 1328097"/>
                  <a:gd name="connsiteY838" fmla="*/ 700672 h 739484"/>
                  <a:gd name="connsiteX839" fmla="*/ 289918 w 1328097"/>
                  <a:gd name="connsiteY839" fmla="*/ 695497 h 739484"/>
                  <a:gd name="connsiteX840" fmla="*/ 294996 w 1328097"/>
                  <a:gd name="connsiteY840" fmla="*/ 694747 h 739484"/>
                  <a:gd name="connsiteX841" fmla="*/ 299736 w 1328097"/>
                  <a:gd name="connsiteY841" fmla="*/ 694167 h 739484"/>
                  <a:gd name="connsiteX842" fmla="*/ 306797 w 1328097"/>
                  <a:gd name="connsiteY842" fmla="*/ 693321 h 739484"/>
                  <a:gd name="connsiteX843" fmla="*/ 312262 w 1328097"/>
                  <a:gd name="connsiteY843" fmla="*/ 692547 h 739484"/>
                  <a:gd name="connsiteX844" fmla="*/ 317412 w 1328097"/>
                  <a:gd name="connsiteY844" fmla="*/ 692015 h 739484"/>
                  <a:gd name="connsiteX845" fmla="*/ 321717 w 1328097"/>
                  <a:gd name="connsiteY845" fmla="*/ 691459 h 739484"/>
                  <a:gd name="connsiteX846" fmla="*/ 326021 w 1328097"/>
                  <a:gd name="connsiteY846" fmla="*/ 690878 h 739484"/>
                  <a:gd name="connsiteX847" fmla="*/ 332720 w 1328097"/>
                  <a:gd name="connsiteY847" fmla="*/ 690032 h 739484"/>
                  <a:gd name="connsiteX848" fmla="*/ 332768 w 1328097"/>
                  <a:gd name="connsiteY848" fmla="*/ 694941 h 739484"/>
                  <a:gd name="connsiteX849" fmla="*/ 337194 w 1328097"/>
                  <a:gd name="connsiteY849" fmla="*/ 694868 h 739484"/>
                  <a:gd name="connsiteX850" fmla="*/ 344472 w 1328097"/>
                  <a:gd name="connsiteY850" fmla="*/ 693659 h 739484"/>
                  <a:gd name="connsiteX851" fmla="*/ 351872 w 1328097"/>
                  <a:gd name="connsiteY851" fmla="*/ 693151 h 739484"/>
                  <a:gd name="connsiteX852" fmla="*/ 357530 w 1328097"/>
                  <a:gd name="connsiteY852" fmla="*/ 692765 h 739484"/>
                  <a:gd name="connsiteX853" fmla="*/ 361859 w 1328097"/>
                  <a:gd name="connsiteY853" fmla="*/ 692208 h 739484"/>
                  <a:gd name="connsiteX854" fmla="*/ 366671 w 1328097"/>
                  <a:gd name="connsiteY854" fmla="*/ 692136 h 739484"/>
                  <a:gd name="connsiteX855" fmla="*/ 371290 w 1328097"/>
                  <a:gd name="connsiteY855" fmla="*/ 691918 h 739484"/>
                  <a:gd name="connsiteX856" fmla="*/ 377819 w 1328097"/>
                  <a:gd name="connsiteY856" fmla="*/ 691580 h 739484"/>
                  <a:gd name="connsiteX857" fmla="*/ 385170 w 1328097"/>
                  <a:gd name="connsiteY857" fmla="*/ 690782 h 739484"/>
                  <a:gd name="connsiteX858" fmla="*/ 392546 w 1328097"/>
                  <a:gd name="connsiteY858" fmla="*/ 690177 h 739484"/>
                  <a:gd name="connsiteX859" fmla="*/ 398011 w 1328097"/>
                  <a:gd name="connsiteY859" fmla="*/ 689524 h 739484"/>
                  <a:gd name="connsiteX860" fmla="*/ 402557 w 1328097"/>
                  <a:gd name="connsiteY860" fmla="*/ 688654 h 739484"/>
                  <a:gd name="connsiteX861" fmla="*/ 407224 w 1328097"/>
                  <a:gd name="connsiteY861" fmla="*/ 688388 h 739484"/>
                  <a:gd name="connsiteX862" fmla="*/ 414576 w 1328097"/>
                  <a:gd name="connsiteY862" fmla="*/ 687420 h 739484"/>
                  <a:gd name="connsiteX863" fmla="*/ 420645 w 1328097"/>
                  <a:gd name="connsiteY863" fmla="*/ 686864 h 739484"/>
                  <a:gd name="connsiteX864" fmla="*/ 425530 w 1328097"/>
                  <a:gd name="connsiteY864" fmla="*/ 685800 h 739484"/>
                  <a:gd name="connsiteX865" fmla="*/ 430125 w 1328097"/>
                  <a:gd name="connsiteY865" fmla="*/ 685268 h 739484"/>
                  <a:gd name="connsiteX866" fmla="*/ 434792 w 1328097"/>
                  <a:gd name="connsiteY866" fmla="*/ 684785 h 739484"/>
                  <a:gd name="connsiteX867" fmla="*/ 440232 w 1328097"/>
                  <a:gd name="connsiteY867" fmla="*/ 684059 h 739484"/>
                  <a:gd name="connsiteX868" fmla="*/ 447560 w 1328097"/>
                  <a:gd name="connsiteY868" fmla="*/ 683116 h 739484"/>
                  <a:gd name="connsiteX869" fmla="*/ 452517 w 1328097"/>
                  <a:gd name="connsiteY869" fmla="*/ 682173 h 739484"/>
                  <a:gd name="connsiteX870" fmla="*/ 457740 w 1328097"/>
                  <a:gd name="connsiteY870" fmla="*/ 681641 h 739484"/>
                  <a:gd name="connsiteX871" fmla="*/ 462117 w 1328097"/>
                  <a:gd name="connsiteY871" fmla="*/ 681036 h 739484"/>
                  <a:gd name="connsiteX872" fmla="*/ 466591 w 1328097"/>
                  <a:gd name="connsiteY872" fmla="*/ 679972 h 739484"/>
                  <a:gd name="connsiteX873" fmla="*/ 473169 w 1328097"/>
                  <a:gd name="connsiteY873" fmla="*/ 679440 h 739484"/>
                  <a:gd name="connsiteX874" fmla="*/ 477352 w 1328097"/>
                  <a:gd name="connsiteY874" fmla="*/ 678932 h 739484"/>
                  <a:gd name="connsiteX875" fmla="*/ 482745 w 1328097"/>
                  <a:gd name="connsiteY875" fmla="*/ 678134 h 739484"/>
                  <a:gd name="connsiteX876" fmla="*/ 486904 w 1328097"/>
                  <a:gd name="connsiteY876" fmla="*/ 677530 h 739484"/>
                  <a:gd name="connsiteX877" fmla="*/ 491474 w 1328097"/>
                  <a:gd name="connsiteY877" fmla="*/ 676829 h 739484"/>
                  <a:gd name="connsiteX878" fmla="*/ 495803 w 1328097"/>
                  <a:gd name="connsiteY878" fmla="*/ 676587 h 739484"/>
                  <a:gd name="connsiteX879" fmla="*/ 502453 w 1328097"/>
                  <a:gd name="connsiteY879" fmla="*/ 675305 h 739484"/>
                  <a:gd name="connsiteX880" fmla="*/ 509780 w 1328097"/>
                  <a:gd name="connsiteY880" fmla="*/ 674241 h 739484"/>
                  <a:gd name="connsiteX881" fmla="*/ 517107 w 1328097"/>
                  <a:gd name="connsiteY881" fmla="*/ 673298 h 739484"/>
                  <a:gd name="connsiteX882" fmla="*/ 523563 w 1328097"/>
                  <a:gd name="connsiteY882" fmla="*/ 672428 h 739484"/>
                  <a:gd name="connsiteX883" fmla="*/ 528158 w 1328097"/>
                  <a:gd name="connsiteY883" fmla="*/ 672162 h 739484"/>
                  <a:gd name="connsiteX884" fmla="*/ 532463 w 1328097"/>
                  <a:gd name="connsiteY884" fmla="*/ 671678 h 739484"/>
                  <a:gd name="connsiteX885" fmla="*/ 539185 w 1328097"/>
                  <a:gd name="connsiteY885" fmla="*/ 670783 h 739484"/>
                  <a:gd name="connsiteX886" fmla="*/ 546512 w 1328097"/>
                  <a:gd name="connsiteY886" fmla="*/ 669840 h 739484"/>
                  <a:gd name="connsiteX887" fmla="*/ 553888 w 1328097"/>
                  <a:gd name="connsiteY887" fmla="*/ 669042 h 739484"/>
                  <a:gd name="connsiteX888" fmla="*/ 560199 w 1328097"/>
                  <a:gd name="connsiteY888" fmla="*/ 668413 h 739484"/>
                  <a:gd name="connsiteX889" fmla="*/ 564891 w 1328097"/>
                  <a:gd name="connsiteY889" fmla="*/ 667688 h 739484"/>
                  <a:gd name="connsiteX890" fmla="*/ 575845 w 1328097"/>
                  <a:gd name="connsiteY890" fmla="*/ 665947 h 739484"/>
                  <a:gd name="connsiteX891" fmla="*/ 580295 w 1328097"/>
                  <a:gd name="connsiteY891" fmla="*/ 665221 h 739484"/>
                  <a:gd name="connsiteX892" fmla="*/ 586751 w 1328097"/>
                  <a:gd name="connsiteY892" fmla="*/ 663891 h 739484"/>
                  <a:gd name="connsiteX893" fmla="*/ 597754 w 1328097"/>
                  <a:gd name="connsiteY893" fmla="*/ 662513 h 739484"/>
                  <a:gd name="connsiteX894" fmla="*/ 603848 w 1328097"/>
                  <a:gd name="connsiteY894" fmla="*/ 661400 h 739484"/>
                  <a:gd name="connsiteX895" fmla="*/ 608200 w 1328097"/>
                  <a:gd name="connsiteY895" fmla="*/ 660554 h 739484"/>
                  <a:gd name="connsiteX896" fmla="*/ 612336 w 1328097"/>
                  <a:gd name="connsiteY896" fmla="*/ 659950 h 739484"/>
                  <a:gd name="connsiteX897" fmla="*/ 619638 w 1328097"/>
                  <a:gd name="connsiteY897" fmla="*/ 658862 h 739484"/>
                  <a:gd name="connsiteX898" fmla="*/ 626627 w 1328097"/>
                  <a:gd name="connsiteY898" fmla="*/ 657701 h 739484"/>
                  <a:gd name="connsiteX899" fmla="*/ 633640 w 1328097"/>
                  <a:gd name="connsiteY899" fmla="*/ 656395 h 739484"/>
                  <a:gd name="connsiteX900" fmla="*/ 637896 w 1328097"/>
                  <a:gd name="connsiteY900" fmla="*/ 655911 h 739484"/>
                  <a:gd name="connsiteX901" fmla="*/ 645174 w 1328097"/>
                  <a:gd name="connsiteY901" fmla="*/ 654630 h 739484"/>
                  <a:gd name="connsiteX902" fmla="*/ 652429 w 1328097"/>
                  <a:gd name="connsiteY902" fmla="*/ 653227 h 739484"/>
                  <a:gd name="connsiteX903" fmla="*/ 657507 w 1328097"/>
                  <a:gd name="connsiteY903" fmla="*/ 652502 h 739484"/>
                  <a:gd name="connsiteX904" fmla="*/ 661957 w 1328097"/>
                  <a:gd name="connsiteY904" fmla="*/ 651873 h 739484"/>
                  <a:gd name="connsiteX905" fmla="*/ 667083 w 1328097"/>
                  <a:gd name="connsiteY905" fmla="*/ 651172 h 739484"/>
                  <a:gd name="connsiteX906" fmla="*/ 672355 w 1328097"/>
                  <a:gd name="connsiteY906" fmla="*/ 650422 h 739484"/>
                  <a:gd name="connsiteX907" fmla="*/ 677990 w 1328097"/>
                  <a:gd name="connsiteY907" fmla="*/ 649527 h 739484"/>
                  <a:gd name="connsiteX908" fmla="*/ 690105 w 1328097"/>
                  <a:gd name="connsiteY908" fmla="*/ 647399 h 739484"/>
                  <a:gd name="connsiteX909" fmla="*/ 1219931 w 1328097"/>
                  <a:gd name="connsiteY909" fmla="*/ 268372 h 739484"/>
                  <a:gd name="connsiteX910" fmla="*/ 1218770 w 1328097"/>
                  <a:gd name="connsiteY910" fmla="*/ 264333 h 739484"/>
                  <a:gd name="connsiteX911" fmla="*/ 1215506 w 1328097"/>
                  <a:gd name="connsiteY911" fmla="*/ 260367 h 739484"/>
                  <a:gd name="connsiteX912" fmla="*/ 1217609 w 1328097"/>
                  <a:gd name="connsiteY912" fmla="*/ 267477 h 739484"/>
                  <a:gd name="connsiteX913" fmla="*/ 1258114 w 1328097"/>
                  <a:gd name="connsiteY913" fmla="*/ 418324 h 739484"/>
                  <a:gd name="connsiteX914" fmla="*/ 1255527 w 1328097"/>
                  <a:gd name="connsiteY914" fmla="*/ 413415 h 739484"/>
                  <a:gd name="connsiteX915" fmla="*/ 1257075 w 1328097"/>
                  <a:gd name="connsiteY915" fmla="*/ 409207 h 739484"/>
                  <a:gd name="connsiteX916" fmla="*/ 1254608 w 1328097"/>
                  <a:gd name="connsiteY916" fmla="*/ 394916 h 739484"/>
                  <a:gd name="connsiteX917" fmla="*/ 1254052 w 1328097"/>
                  <a:gd name="connsiteY917" fmla="*/ 389136 h 739484"/>
                  <a:gd name="connsiteX918" fmla="*/ 1253617 w 1328097"/>
                  <a:gd name="connsiteY918" fmla="*/ 384614 h 739484"/>
                  <a:gd name="connsiteX919" fmla="*/ 1254003 w 1328097"/>
                  <a:gd name="connsiteY919" fmla="*/ 379560 h 739484"/>
                  <a:gd name="connsiteX920" fmla="*/ 1254294 w 1328097"/>
                  <a:gd name="connsiteY920" fmla="*/ 375328 h 739484"/>
                  <a:gd name="connsiteX921" fmla="*/ 1253979 w 1328097"/>
                  <a:gd name="connsiteY921" fmla="*/ 369960 h 739484"/>
                  <a:gd name="connsiteX922" fmla="*/ 1254173 w 1328097"/>
                  <a:gd name="connsiteY922" fmla="*/ 365123 h 739484"/>
                  <a:gd name="connsiteX923" fmla="*/ 1254971 w 1328097"/>
                  <a:gd name="connsiteY923" fmla="*/ 361012 h 739484"/>
                  <a:gd name="connsiteX924" fmla="*/ 1256470 w 1328097"/>
                  <a:gd name="connsiteY924" fmla="*/ 355040 h 739484"/>
                  <a:gd name="connsiteX925" fmla="*/ 1258066 w 1328097"/>
                  <a:gd name="connsiteY925" fmla="*/ 349913 h 739484"/>
                  <a:gd name="connsiteX926" fmla="*/ 1259783 w 1328097"/>
                  <a:gd name="connsiteY926" fmla="*/ 344738 h 739484"/>
                  <a:gd name="connsiteX927" fmla="*/ 1261645 w 1328097"/>
                  <a:gd name="connsiteY927" fmla="*/ 339902 h 739484"/>
                  <a:gd name="connsiteX928" fmla="*/ 1263459 w 1328097"/>
                  <a:gd name="connsiteY928" fmla="*/ 335767 h 739484"/>
                  <a:gd name="connsiteX929" fmla="*/ 1266215 w 1328097"/>
                  <a:gd name="connsiteY929" fmla="*/ 328971 h 739484"/>
                  <a:gd name="connsiteX930" fmla="*/ 1268416 w 1328097"/>
                  <a:gd name="connsiteY930" fmla="*/ 323700 h 739484"/>
                  <a:gd name="connsiteX931" fmla="*/ 1270254 w 1328097"/>
                  <a:gd name="connsiteY931" fmla="*/ 319492 h 739484"/>
                  <a:gd name="connsiteX932" fmla="*/ 1273664 w 1328097"/>
                  <a:gd name="connsiteY932" fmla="*/ 312963 h 739484"/>
                  <a:gd name="connsiteX933" fmla="*/ 1275646 w 1328097"/>
                  <a:gd name="connsiteY933" fmla="*/ 307739 h 739484"/>
                  <a:gd name="connsiteX934" fmla="*/ 1277605 w 1328097"/>
                  <a:gd name="connsiteY934" fmla="*/ 302516 h 739484"/>
                  <a:gd name="connsiteX935" fmla="*/ 1279709 w 1328097"/>
                  <a:gd name="connsiteY935" fmla="*/ 297269 h 739484"/>
                  <a:gd name="connsiteX936" fmla="*/ 1281402 w 1328097"/>
                  <a:gd name="connsiteY936" fmla="*/ 293230 h 739484"/>
                  <a:gd name="connsiteX937" fmla="*/ 1283723 w 1328097"/>
                  <a:gd name="connsiteY937" fmla="*/ 286798 h 739484"/>
                  <a:gd name="connsiteX938" fmla="*/ 1284932 w 1328097"/>
                  <a:gd name="connsiteY938" fmla="*/ 282421 h 739484"/>
                  <a:gd name="connsiteX939" fmla="*/ 1286020 w 1328097"/>
                  <a:gd name="connsiteY939" fmla="*/ 276690 h 739484"/>
                  <a:gd name="connsiteX940" fmla="*/ 1286964 w 1328097"/>
                  <a:gd name="connsiteY940" fmla="*/ 271684 h 739484"/>
                  <a:gd name="connsiteX941" fmla="*/ 1288705 w 1328097"/>
                  <a:gd name="connsiteY941" fmla="*/ 275481 h 739484"/>
                  <a:gd name="connsiteX942" fmla="*/ 1288753 w 1328097"/>
                  <a:gd name="connsiteY942" fmla="*/ 280898 h 739484"/>
                  <a:gd name="connsiteX943" fmla="*/ 1288390 w 1328097"/>
                  <a:gd name="connsiteY943" fmla="*/ 285782 h 739484"/>
                  <a:gd name="connsiteX944" fmla="*/ 1287907 w 1328097"/>
                  <a:gd name="connsiteY944" fmla="*/ 290691 h 739484"/>
                  <a:gd name="connsiteX945" fmla="*/ 1287907 w 1328097"/>
                  <a:gd name="connsiteY945" fmla="*/ 295479 h 739484"/>
                  <a:gd name="connsiteX946" fmla="*/ 1289188 w 1328097"/>
                  <a:gd name="connsiteY946" fmla="*/ 303314 h 739484"/>
                  <a:gd name="connsiteX947" fmla="*/ 1287254 w 1328097"/>
                  <a:gd name="connsiteY947" fmla="*/ 308417 h 739484"/>
                  <a:gd name="connsiteX948" fmla="*/ 1285923 w 1328097"/>
                  <a:gd name="connsiteY948" fmla="*/ 314075 h 739484"/>
                  <a:gd name="connsiteX949" fmla="*/ 1284134 w 1328097"/>
                  <a:gd name="connsiteY949" fmla="*/ 320290 h 739484"/>
                  <a:gd name="connsiteX950" fmla="*/ 1283820 w 1328097"/>
                  <a:gd name="connsiteY950" fmla="*/ 325151 h 739484"/>
                  <a:gd name="connsiteX951" fmla="*/ 1287858 w 1328097"/>
                  <a:gd name="connsiteY951" fmla="*/ 322950 h 739484"/>
                  <a:gd name="connsiteX952" fmla="*/ 1289551 w 1328097"/>
                  <a:gd name="connsiteY952" fmla="*/ 319105 h 739484"/>
                  <a:gd name="connsiteX953" fmla="*/ 1290664 w 1328097"/>
                  <a:gd name="connsiteY953" fmla="*/ 314075 h 739484"/>
                  <a:gd name="connsiteX954" fmla="*/ 1291873 w 1328097"/>
                  <a:gd name="connsiteY954" fmla="*/ 309021 h 739484"/>
                  <a:gd name="connsiteX955" fmla="*/ 1293202 w 1328097"/>
                  <a:gd name="connsiteY955" fmla="*/ 303919 h 739484"/>
                  <a:gd name="connsiteX956" fmla="*/ 1291413 w 1328097"/>
                  <a:gd name="connsiteY956" fmla="*/ 299518 h 739484"/>
                  <a:gd name="connsiteX957" fmla="*/ 1290397 w 1328097"/>
                  <a:gd name="connsiteY957" fmla="*/ 294947 h 739484"/>
                  <a:gd name="connsiteX958" fmla="*/ 1290446 w 1328097"/>
                  <a:gd name="connsiteY958" fmla="*/ 290135 h 739484"/>
                  <a:gd name="connsiteX959" fmla="*/ 1290567 w 1328097"/>
                  <a:gd name="connsiteY959" fmla="*/ 285299 h 739484"/>
                  <a:gd name="connsiteX960" fmla="*/ 1290784 w 1328097"/>
                  <a:gd name="connsiteY960" fmla="*/ 280462 h 739484"/>
                  <a:gd name="connsiteX961" fmla="*/ 1291123 w 1328097"/>
                  <a:gd name="connsiteY961" fmla="*/ 275578 h 739484"/>
                  <a:gd name="connsiteX962" fmla="*/ 1291752 w 1328097"/>
                  <a:gd name="connsiteY962" fmla="*/ 270644 h 739484"/>
                  <a:gd name="connsiteX963" fmla="*/ 1292767 w 1328097"/>
                  <a:gd name="connsiteY963" fmla="*/ 265639 h 739484"/>
                  <a:gd name="connsiteX964" fmla="*/ 1294678 w 1328097"/>
                  <a:gd name="connsiteY964" fmla="*/ 260416 h 739484"/>
                  <a:gd name="connsiteX965" fmla="*/ 1296056 w 1328097"/>
                  <a:gd name="connsiteY965" fmla="*/ 255313 h 739484"/>
                  <a:gd name="connsiteX966" fmla="*/ 1297652 w 1328097"/>
                  <a:gd name="connsiteY966" fmla="*/ 250162 h 739484"/>
                  <a:gd name="connsiteX967" fmla="*/ 1299997 w 1328097"/>
                  <a:gd name="connsiteY967" fmla="*/ 244842 h 739484"/>
                  <a:gd name="connsiteX968" fmla="*/ 1303262 w 1328097"/>
                  <a:gd name="connsiteY968" fmla="*/ 240006 h 739484"/>
                  <a:gd name="connsiteX969" fmla="*/ 1307567 w 1328097"/>
                  <a:gd name="connsiteY969" fmla="*/ 235363 h 739484"/>
                  <a:gd name="connsiteX970" fmla="*/ 1313032 w 1328097"/>
                  <a:gd name="connsiteY970" fmla="*/ 237177 h 739484"/>
                  <a:gd name="connsiteX971" fmla="*/ 1317287 w 1328097"/>
                  <a:gd name="connsiteY971" fmla="*/ 236088 h 739484"/>
                  <a:gd name="connsiteX972" fmla="*/ 1319730 w 1328097"/>
                  <a:gd name="connsiteY972" fmla="*/ 230914 h 739484"/>
                  <a:gd name="connsiteX973" fmla="*/ 1321229 w 1328097"/>
                  <a:gd name="connsiteY973" fmla="*/ 225763 h 739484"/>
                  <a:gd name="connsiteX974" fmla="*/ 1322269 w 1328097"/>
                  <a:gd name="connsiteY974" fmla="*/ 220733 h 739484"/>
                  <a:gd name="connsiteX975" fmla="*/ 1323261 w 1328097"/>
                  <a:gd name="connsiteY975" fmla="*/ 215727 h 739484"/>
                  <a:gd name="connsiteX976" fmla="*/ 1324663 w 1328097"/>
                  <a:gd name="connsiteY976" fmla="*/ 210601 h 739484"/>
                  <a:gd name="connsiteX977" fmla="*/ 1326525 w 1328097"/>
                  <a:gd name="connsiteY977" fmla="*/ 205402 h 739484"/>
                  <a:gd name="connsiteX978" fmla="*/ 1328097 w 1328097"/>
                  <a:gd name="connsiteY978" fmla="*/ 201025 h 739484"/>
                  <a:gd name="connsiteX979" fmla="*/ 1321543 w 1328097"/>
                  <a:gd name="connsiteY979" fmla="*/ 201677 h 739484"/>
                  <a:gd name="connsiteX980" fmla="*/ 1317529 w 1328097"/>
                  <a:gd name="connsiteY980" fmla="*/ 203564 h 739484"/>
                  <a:gd name="connsiteX981" fmla="*/ 1310807 w 1328097"/>
                  <a:gd name="connsiteY981" fmla="*/ 206683 h 739484"/>
                  <a:gd name="connsiteX982" fmla="*/ 1304060 w 1328097"/>
                  <a:gd name="connsiteY982" fmla="*/ 209827 h 739484"/>
                  <a:gd name="connsiteX983" fmla="*/ 1287205 w 1328097"/>
                  <a:gd name="connsiteY983" fmla="*/ 217638 h 739484"/>
                  <a:gd name="connsiteX984" fmla="*/ 1282248 w 1328097"/>
                  <a:gd name="connsiteY984" fmla="*/ 219935 h 739484"/>
                  <a:gd name="connsiteX985" fmla="*/ 1270350 w 1328097"/>
                  <a:gd name="connsiteY985" fmla="*/ 225424 h 739484"/>
                  <a:gd name="connsiteX986" fmla="*/ 1263604 w 1328097"/>
                  <a:gd name="connsiteY986" fmla="*/ 228544 h 739484"/>
                  <a:gd name="connsiteX987" fmla="*/ 1256857 w 1328097"/>
                  <a:gd name="connsiteY987" fmla="*/ 231639 h 739484"/>
                  <a:gd name="connsiteX988" fmla="*/ 1254560 w 1328097"/>
                  <a:gd name="connsiteY988" fmla="*/ 235556 h 739484"/>
                  <a:gd name="connsiteX989" fmla="*/ 1253882 w 1328097"/>
                  <a:gd name="connsiteY989" fmla="*/ 240490 h 739484"/>
                  <a:gd name="connsiteX990" fmla="*/ 1262177 w 1328097"/>
                  <a:gd name="connsiteY990" fmla="*/ 239087 h 739484"/>
                  <a:gd name="connsiteX991" fmla="*/ 1265732 w 1328097"/>
                  <a:gd name="connsiteY991" fmla="*/ 248397 h 739484"/>
                  <a:gd name="connsiteX992" fmla="*/ 1266336 w 1328097"/>
                  <a:gd name="connsiteY992" fmla="*/ 252532 h 739484"/>
                  <a:gd name="connsiteX993" fmla="*/ 1261766 w 1328097"/>
                  <a:gd name="connsiteY993" fmla="*/ 252363 h 739484"/>
                  <a:gd name="connsiteX994" fmla="*/ 1262201 w 1328097"/>
                  <a:gd name="connsiteY994" fmla="*/ 257876 h 739484"/>
                  <a:gd name="connsiteX995" fmla="*/ 1261741 w 1328097"/>
                  <a:gd name="connsiteY995" fmla="*/ 262785 h 739484"/>
                  <a:gd name="connsiteX996" fmla="*/ 1257317 w 1328097"/>
                  <a:gd name="connsiteY996" fmla="*/ 263728 h 739484"/>
                  <a:gd name="connsiteX997" fmla="*/ 1252432 w 1328097"/>
                  <a:gd name="connsiteY997" fmla="*/ 262181 h 739484"/>
                  <a:gd name="connsiteX998" fmla="*/ 1246846 w 1328097"/>
                  <a:gd name="connsiteY998" fmla="*/ 265711 h 739484"/>
                  <a:gd name="connsiteX999" fmla="*/ 1250231 w 1328097"/>
                  <a:gd name="connsiteY999" fmla="*/ 269750 h 739484"/>
                  <a:gd name="connsiteX1000" fmla="*/ 1251174 w 1328097"/>
                  <a:gd name="connsiteY1000" fmla="*/ 274054 h 739484"/>
                  <a:gd name="connsiteX1001" fmla="*/ 1248466 w 1328097"/>
                  <a:gd name="connsiteY1001" fmla="*/ 278794 h 739484"/>
                  <a:gd name="connsiteX1002" fmla="*/ 1246144 w 1328097"/>
                  <a:gd name="connsiteY1002" fmla="*/ 285299 h 739484"/>
                  <a:gd name="connsiteX1003" fmla="*/ 1244403 w 1328097"/>
                  <a:gd name="connsiteY1003" fmla="*/ 290498 h 739484"/>
                  <a:gd name="connsiteX1004" fmla="*/ 1242662 w 1328097"/>
                  <a:gd name="connsiteY1004" fmla="*/ 295673 h 739484"/>
                  <a:gd name="connsiteX1005" fmla="*/ 1241526 w 1328097"/>
                  <a:gd name="connsiteY1005" fmla="*/ 300703 h 739484"/>
                  <a:gd name="connsiteX1006" fmla="*/ 1240147 w 1328097"/>
                  <a:gd name="connsiteY1006" fmla="*/ 305805 h 739484"/>
                  <a:gd name="connsiteX1007" fmla="*/ 1238164 w 1328097"/>
                  <a:gd name="connsiteY1007" fmla="*/ 311028 h 739484"/>
                  <a:gd name="connsiteX1008" fmla="*/ 1238044 w 1328097"/>
                  <a:gd name="connsiteY1008" fmla="*/ 315841 h 739484"/>
                  <a:gd name="connsiteX1009" fmla="*/ 1238213 w 1328097"/>
                  <a:gd name="connsiteY1009" fmla="*/ 320604 h 739484"/>
                  <a:gd name="connsiteX1010" fmla="*/ 1238164 w 1328097"/>
                  <a:gd name="connsiteY1010" fmla="*/ 325223 h 739484"/>
                  <a:gd name="connsiteX1011" fmla="*/ 1237173 w 1328097"/>
                  <a:gd name="connsiteY1011" fmla="*/ 330229 h 739484"/>
                  <a:gd name="connsiteX1012" fmla="*/ 1236810 w 1328097"/>
                  <a:gd name="connsiteY1012" fmla="*/ 335283 h 739484"/>
                  <a:gd name="connsiteX1013" fmla="*/ 1236979 w 1328097"/>
                  <a:gd name="connsiteY1013" fmla="*/ 339515 h 739484"/>
                  <a:gd name="connsiteX1014" fmla="*/ 1237173 w 1328097"/>
                  <a:gd name="connsiteY1014" fmla="*/ 344786 h 739484"/>
                  <a:gd name="connsiteX1015" fmla="*/ 1237245 w 1328097"/>
                  <a:gd name="connsiteY1015" fmla="*/ 349574 h 739484"/>
                  <a:gd name="connsiteX1016" fmla="*/ 1238116 w 1328097"/>
                  <a:gd name="connsiteY1016" fmla="*/ 354822 h 739484"/>
                  <a:gd name="connsiteX1017" fmla="*/ 1238019 w 1328097"/>
                  <a:gd name="connsiteY1017" fmla="*/ 359005 h 739484"/>
                  <a:gd name="connsiteX1018" fmla="*/ 1237560 w 1328097"/>
                  <a:gd name="connsiteY1018" fmla="*/ 363890 h 739484"/>
                  <a:gd name="connsiteX1019" fmla="*/ 1237173 w 1328097"/>
                  <a:gd name="connsiteY1019" fmla="*/ 368775 h 739484"/>
                  <a:gd name="connsiteX1020" fmla="*/ 1236907 w 1328097"/>
                  <a:gd name="connsiteY1020" fmla="*/ 373611 h 739484"/>
                  <a:gd name="connsiteX1021" fmla="*/ 1236641 w 1328097"/>
                  <a:gd name="connsiteY1021" fmla="*/ 378472 h 739484"/>
                  <a:gd name="connsiteX1022" fmla="*/ 1237729 w 1328097"/>
                  <a:gd name="connsiteY1022" fmla="*/ 383042 h 739484"/>
                  <a:gd name="connsiteX1023" fmla="*/ 1238986 w 1328097"/>
                  <a:gd name="connsiteY1023" fmla="*/ 387564 h 739484"/>
                  <a:gd name="connsiteX1024" fmla="*/ 1240800 w 1328097"/>
                  <a:gd name="connsiteY1024" fmla="*/ 391965 h 739484"/>
                  <a:gd name="connsiteX1025" fmla="*/ 1242444 w 1328097"/>
                  <a:gd name="connsiteY1025" fmla="*/ 396415 h 739484"/>
                  <a:gd name="connsiteX1026" fmla="*/ 1245419 w 1328097"/>
                  <a:gd name="connsiteY1026" fmla="*/ 400574 h 739484"/>
                  <a:gd name="connsiteX1027" fmla="*/ 1248611 w 1328097"/>
                  <a:gd name="connsiteY1027" fmla="*/ 404685 h 739484"/>
                  <a:gd name="connsiteX1028" fmla="*/ 1251126 w 1328097"/>
                  <a:gd name="connsiteY1028" fmla="*/ 408530 h 739484"/>
                  <a:gd name="connsiteX1029" fmla="*/ 1252093 w 1328097"/>
                  <a:gd name="connsiteY1029" fmla="*/ 413536 h 739484"/>
                  <a:gd name="connsiteX1030" fmla="*/ 1253858 w 1328097"/>
                  <a:gd name="connsiteY1030" fmla="*/ 417937 h 739484"/>
                  <a:gd name="connsiteX1031" fmla="*/ 1258114 w 1328097"/>
                  <a:gd name="connsiteY1031" fmla="*/ 418324 h 739484"/>
                  <a:gd name="connsiteX1032" fmla="*/ 1274655 w 1328097"/>
                  <a:gd name="connsiteY1032" fmla="*/ 366453 h 739484"/>
                  <a:gd name="connsiteX1033" fmla="*/ 1277895 w 1328097"/>
                  <a:gd name="connsiteY1033" fmla="*/ 363237 h 739484"/>
                  <a:gd name="connsiteX1034" fmla="*/ 1280434 w 1328097"/>
                  <a:gd name="connsiteY1034" fmla="*/ 359489 h 739484"/>
                  <a:gd name="connsiteX1035" fmla="*/ 1281305 w 1328097"/>
                  <a:gd name="connsiteY1035" fmla="*/ 354483 h 739484"/>
                  <a:gd name="connsiteX1036" fmla="*/ 1278887 w 1328097"/>
                  <a:gd name="connsiteY1036" fmla="*/ 359320 h 739484"/>
                  <a:gd name="connsiteX1037" fmla="*/ 1275284 w 1328097"/>
                  <a:gd name="connsiteY1037" fmla="*/ 365389 h 739484"/>
                  <a:gd name="connsiteX1038" fmla="*/ 1281667 w 1328097"/>
                  <a:gd name="connsiteY1038" fmla="*/ 352476 h 739484"/>
                  <a:gd name="connsiteX1039" fmla="*/ 1284037 w 1328097"/>
                  <a:gd name="connsiteY1039" fmla="*/ 348075 h 739484"/>
                  <a:gd name="connsiteX1040" fmla="*/ 1285537 w 1328097"/>
                  <a:gd name="connsiteY1040" fmla="*/ 343988 h 739484"/>
                  <a:gd name="connsiteX1041" fmla="*/ 1287423 w 1328097"/>
                  <a:gd name="connsiteY1041" fmla="*/ 338765 h 739484"/>
                  <a:gd name="connsiteX1042" fmla="*/ 1288559 w 1328097"/>
                  <a:gd name="connsiteY1042" fmla="*/ 333735 h 739484"/>
                  <a:gd name="connsiteX1043" fmla="*/ 1289261 w 1328097"/>
                  <a:gd name="connsiteY1043" fmla="*/ 329358 h 739484"/>
                  <a:gd name="connsiteX1044" fmla="*/ 1284328 w 1328097"/>
                  <a:gd name="connsiteY1044" fmla="*/ 331245 h 739484"/>
                  <a:gd name="connsiteX1045" fmla="*/ 1284932 w 1328097"/>
                  <a:gd name="connsiteY1045" fmla="*/ 339321 h 739484"/>
                  <a:gd name="connsiteX1046" fmla="*/ 1283167 w 1328097"/>
                  <a:gd name="connsiteY1046" fmla="*/ 344496 h 739484"/>
                  <a:gd name="connsiteX1047" fmla="*/ 1281982 w 1328097"/>
                  <a:gd name="connsiteY1047" fmla="*/ 349550 h 739484"/>
                  <a:gd name="connsiteX1048" fmla="*/ 1261282 w 1328097"/>
                  <a:gd name="connsiteY1048" fmla="*/ 400501 h 739484"/>
                  <a:gd name="connsiteX1049" fmla="*/ 1263193 w 1328097"/>
                  <a:gd name="connsiteY1049" fmla="*/ 396584 h 739484"/>
                  <a:gd name="connsiteX1050" fmla="*/ 1265248 w 1328097"/>
                  <a:gd name="connsiteY1050" fmla="*/ 391530 h 739484"/>
                  <a:gd name="connsiteX1051" fmla="*/ 1261741 w 1328097"/>
                  <a:gd name="connsiteY1051" fmla="*/ 385606 h 739484"/>
                  <a:gd name="connsiteX1052" fmla="*/ 1259372 w 1328097"/>
                  <a:gd name="connsiteY1052" fmla="*/ 380261 h 739484"/>
                  <a:gd name="connsiteX1053" fmla="*/ 1259179 w 1328097"/>
                  <a:gd name="connsiteY1053" fmla="*/ 388048 h 739484"/>
                  <a:gd name="connsiteX1054" fmla="*/ 1261282 w 1328097"/>
                  <a:gd name="connsiteY1054" fmla="*/ 400501 h 739484"/>
                  <a:gd name="connsiteX1055" fmla="*/ 1261306 w 1328097"/>
                  <a:gd name="connsiteY1055" fmla="*/ 413342 h 739484"/>
                  <a:gd name="connsiteX1056" fmla="*/ 1265320 w 1328097"/>
                  <a:gd name="connsiteY1056" fmla="*/ 409159 h 739484"/>
                  <a:gd name="connsiteX1057" fmla="*/ 1267642 w 1328097"/>
                  <a:gd name="connsiteY1057" fmla="*/ 405410 h 739484"/>
                  <a:gd name="connsiteX1058" fmla="*/ 1270737 w 1328097"/>
                  <a:gd name="connsiteY1058" fmla="*/ 399945 h 739484"/>
                  <a:gd name="connsiteX1059" fmla="*/ 1273325 w 1328097"/>
                  <a:gd name="connsiteY1059" fmla="*/ 394577 h 739484"/>
                  <a:gd name="connsiteX1060" fmla="*/ 1274873 w 1328097"/>
                  <a:gd name="connsiteY1060" fmla="*/ 389450 h 739484"/>
                  <a:gd name="connsiteX1061" fmla="*/ 1275114 w 1328097"/>
                  <a:gd name="connsiteY1061" fmla="*/ 384614 h 739484"/>
                  <a:gd name="connsiteX1062" fmla="*/ 1274558 w 1328097"/>
                  <a:gd name="connsiteY1062" fmla="*/ 379947 h 739484"/>
                  <a:gd name="connsiteX1063" fmla="*/ 1273712 w 1328097"/>
                  <a:gd name="connsiteY1063" fmla="*/ 375328 h 739484"/>
                  <a:gd name="connsiteX1064" fmla="*/ 1271923 w 1328097"/>
                  <a:gd name="connsiteY1064" fmla="*/ 379125 h 739484"/>
                  <a:gd name="connsiteX1065" fmla="*/ 1272962 w 1328097"/>
                  <a:gd name="connsiteY1065" fmla="*/ 383961 h 739484"/>
                  <a:gd name="connsiteX1066" fmla="*/ 1271463 w 1328097"/>
                  <a:gd name="connsiteY1066" fmla="*/ 389741 h 739484"/>
                  <a:gd name="connsiteX1067" fmla="*/ 1270326 w 1328097"/>
                  <a:gd name="connsiteY1067" fmla="*/ 395230 h 739484"/>
                  <a:gd name="connsiteX1068" fmla="*/ 1268150 w 1328097"/>
                  <a:gd name="connsiteY1068" fmla="*/ 399800 h 739484"/>
                  <a:gd name="connsiteX1069" fmla="*/ 1264668 w 1328097"/>
                  <a:gd name="connsiteY1069" fmla="*/ 404830 h 739484"/>
                  <a:gd name="connsiteX1070" fmla="*/ 1261355 w 1328097"/>
                  <a:gd name="connsiteY1070" fmla="*/ 407877 h 739484"/>
                  <a:gd name="connsiteX1071" fmla="*/ 1261306 w 1328097"/>
                  <a:gd name="connsiteY1071" fmla="*/ 413342 h 73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Lst>
                <a:rect l="l" t="t" r="r" b="b"/>
                <a:pathLst>
                  <a:path w="1328097" h="739484">
                    <a:moveTo>
                      <a:pt x="691870" y="647448"/>
                    </a:moveTo>
                    <a:lnTo>
                      <a:pt x="696247" y="646359"/>
                    </a:lnTo>
                    <a:lnTo>
                      <a:pt x="700455" y="645634"/>
                    </a:lnTo>
                    <a:lnTo>
                      <a:pt x="710805" y="643651"/>
                    </a:lnTo>
                    <a:lnTo>
                      <a:pt x="718083" y="642273"/>
                    </a:lnTo>
                    <a:lnTo>
                      <a:pt x="725338" y="640894"/>
                    </a:lnTo>
                    <a:lnTo>
                      <a:pt x="732157" y="639637"/>
                    </a:lnTo>
                    <a:lnTo>
                      <a:pt x="737187" y="638645"/>
                    </a:lnTo>
                    <a:lnTo>
                      <a:pt x="741878" y="637702"/>
                    </a:lnTo>
                    <a:lnTo>
                      <a:pt x="745989" y="636977"/>
                    </a:lnTo>
                    <a:lnTo>
                      <a:pt x="750753" y="635985"/>
                    </a:lnTo>
                    <a:lnTo>
                      <a:pt x="755638" y="635187"/>
                    </a:lnTo>
                    <a:lnTo>
                      <a:pt x="759725" y="634075"/>
                    </a:lnTo>
                    <a:lnTo>
                      <a:pt x="765311" y="633374"/>
                    </a:lnTo>
                    <a:lnTo>
                      <a:pt x="769470" y="632793"/>
                    </a:lnTo>
                    <a:lnTo>
                      <a:pt x="779844" y="630593"/>
                    </a:lnTo>
                    <a:lnTo>
                      <a:pt x="787075" y="629093"/>
                    </a:lnTo>
                    <a:lnTo>
                      <a:pt x="794377" y="627981"/>
                    </a:lnTo>
                    <a:lnTo>
                      <a:pt x="805283" y="625974"/>
                    </a:lnTo>
                    <a:lnTo>
                      <a:pt x="809975" y="624837"/>
                    </a:lnTo>
                    <a:lnTo>
                      <a:pt x="815367" y="624039"/>
                    </a:lnTo>
                    <a:lnTo>
                      <a:pt x="819841" y="623314"/>
                    </a:lnTo>
                    <a:lnTo>
                      <a:pt x="824121" y="621863"/>
                    </a:lnTo>
                    <a:lnTo>
                      <a:pt x="830722" y="621186"/>
                    </a:lnTo>
                    <a:lnTo>
                      <a:pt x="835245" y="620436"/>
                    </a:lnTo>
                    <a:lnTo>
                      <a:pt x="841629" y="619203"/>
                    </a:lnTo>
                    <a:lnTo>
                      <a:pt x="846513" y="617873"/>
                    </a:lnTo>
                    <a:lnTo>
                      <a:pt x="851157" y="617389"/>
                    </a:lnTo>
                    <a:lnTo>
                      <a:pt x="856138" y="616325"/>
                    </a:lnTo>
                    <a:lnTo>
                      <a:pt x="867068" y="614439"/>
                    </a:lnTo>
                    <a:lnTo>
                      <a:pt x="872654" y="613254"/>
                    </a:lnTo>
                    <a:lnTo>
                      <a:pt x="878482" y="612166"/>
                    </a:lnTo>
                    <a:lnTo>
                      <a:pt x="883584" y="611296"/>
                    </a:lnTo>
                    <a:lnTo>
                      <a:pt x="887792" y="610401"/>
                    </a:lnTo>
                    <a:lnTo>
                      <a:pt x="884866" y="606774"/>
                    </a:lnTo>
                    <a:lnTo>
                      <a:pt x="879618" y="607281"/>
                    </a:lnTo>
                    <a:lnTo>
                      <a:pt x="873017" y="606024"/>
                    </a:lnTo>
                    <a:lnTo>
                      <a:pt x="866004" y="608781"/>
                    </a:lnTo>
                    <a:lnTo>
                      <a:pt x="864698" y="604259"/>
                    </a:lnTo>
                    <a:lnTo>
                      <a:pt x="868568" y="602276"/>
                    </a:lnTo>
                    <a:lnTo>
                      <a:pt x="874009" y="600196"/>
                    </a:lnTo>
                    <a:lnTo>
                      <a:pt x="879618" y="599156"/>
                    </a:lnTo>
                    <a:lnTo>
                      <a:pt x="882980" y="602348"/>
                    </a:lnTo>
                    <a:lnTo>
                      <a:pt x="887067" y="600728"/>
                    </a:lnTo>
                    <a:lnTo>
                      <a:pt x="893475" y="600389"/>
                    </a:lnTo>
                    <a:lnTo>
                      <a:pt x="897513" y="604380"/>
                    </a:lnTo>
                    <a:lnTo>
                      <a:pt x="900512" y="608031"/>
                    </a:lnTo>
                    <a:lnTo>
                      <a:pt x="907017" y="606798"/>
                    </a:lnTo>
                    <a:lnTo>
                      <a:pt x="914344" y="605782"/>
                    </a:lnTo>
                    <a:lnTo>
                      <a:pt x="928805" y="602639"/>
                    </a:lnTo>
                    <a:lnTo>
                      <a:pt x="933278" y="602034"/>
                    </a:lnTo>
                    <a:lnTo>
                      <a:pt x="937631" y="601502"/>
                    </a:lnTo>
                    <a:lnTo>
                      <a:pt x="943362" y="600002"/>
                    </a:lnTo>
                    <a:lnTo>
                      <a:pt x="950593" y="598527"/>
                    </a:lnTo>
                    <a:lnTo>
                      <a:pt x="955719" y="597173"/>
                    </a:lnTo>
                    <a:lnTo>
                      <a:pt x="959879" y="596786"/>
                    </a:lnTo>
                    <a:lnTo>
                      <a:pt x="965150" y="595843"/>
                    </a:lnTo>
                    <a:lnTo>
                      <a:pt x="972332" y="594054"/>
                    </a:lnTo>
                    <a:lnTo>
                      <a:pt x="979514" y="592313"/>
                    </a:lnTo>
                    <a:lnTo>
                      <a:pt x="985245" y="590910"/>
                    </a:lnTo>
                    <a:lnTo>
                      <a:pt x="990420" y="590306"/>
                    </a:lnTo>
                    <a:lnTo>
                      <a:pt x="997772" y="589387"/>
                    </a:lnTo>
                    <a:lnTo>
                      <a:pt x="1002197" y="588033"/>
                    </a:lnTo>
                    <a:lnTo>
                      <a:pt x="1008581" y="586775"/>
                    </a:lnTo>
                    <a:lnTo>
                      <a:pt x="1012909" y="585953"/>
                    </a:lnTo>
                    <a:lnTo>
                      <a:pt x="1019438" y="584550"/>
                    </a:lnTo>
                    <a:lnTo>
                      <a:pt x="1026693" y="583099"/>
                    </a:lnTo>
                    <a:lnTo>
                      <a:pt x="1032521" y="581963"/>
                    </a:lnTo>
                    <a:lnTo>
                      <a:pt x="1037575" y="580995"/>
                    </a:lnTo>
                    <a:lnTo>
                      <a:pt x="1044805" y="579496"/>
                    </a:lnTo>
                    <a:lnTo>
                      <a:pt x="1052060" y="577997"/>
                    </a:lnTo>
                    <a:lnTo>
                      <a:pt x="1056631" y="577610"/>
                    </a:lnTo>
                    <a:lnTo>
                      <a:pt x="1060790" y="576208"/>
                    </a:lnTo>
                    <a:lnTo>
                      <a:pt x="1065239" y="575530"/>
                    </a:lnTo>
                    <a:lnTo>
                      <a:pt x="1070172" y="574345"/>
                    </a:lnTo>
                    <a:lnTo>
                      <a:pt x="1077451" y="572991"/>
                    </a:lnTo>
                    <a:lnTo>
                      <a:pt x="1081997" y="572169"/>
                    </a:lnTo>
                    <a:lnTo>
                      <a:pt x="1087051" y="570694"/>
                    </a:lnTo>
                    <a:lnTo>
                      <a:pt x="1091646" y="570066"/>
                    </a:lnTo>
                    <a:lnTo>
                      <a:pt x="1099142" y="568445"/>
                    </a:lnTo>
                    <a:lnTo>
                      <a:pt x="1106421" y="567019"/>
                    </a:lnTo>
                    <a:lnTo>
                      <a:pt x="1111596" y="566293"/>
                    </a:lnTo>
                    <a:lnTo>
                      <a:pt x="1115659" y="565374"/>
                    </a:lnTo>
                    <a:lnTo>
                      <a:pt x="1120568" y="564504"/>
                    </a:lnTo>
                    <a:lnTo>
                      <a:pt x="1124436" y="562907"/>
                    </a:lnTo>
                    <a:lnTo>
                      <a:pt x="1131570" y="560852"/>
                    </a:lnTo>
                    <a:lnTo>
                      <a:pt x="1137616" y="559812"/>
                    </a:lnTo>
                    <a:lnTo>
                      <a:pt x="1142380" y="558434"/>
                    </a:lnTo>
                    <a:lnTo>
                      <a:pt x="1146781" y="557708"/>
                    </a:lnTo>
                    <a:lnTo>
                      <a:pt x="1153189" y="557128"/>
                    </a:lnTo>
                    <a:lnTo>
                      <a:pt x="1160540" y="554952"/>
                    </a:lnTo>
                    <a:lnTo>
                      <a:pt x="1167722" y="553162"/>
                    </a:lnTo>
                    <a:lnTo>
                      <a:pt x="1172148" y="552679"/>
                    </a:lnTo>
                    <a:lnTo>
                      <a:pt x="1178653" y="551348"/>
                    </a:lnTo>
                    <a:lnTo>
                      <a:pt x="1184118" y="550285"/>
                    </a:lnTo>
                    <a:lnTo>
                      <a:pt x="1189559" y="549245"/>
                    </a:lnTo>
                    <a:lnTo>
                      <a:pt x="1194419" y="548302"/>
                    </a:lnTo>
                    <a:lnTo>
                      <a:pt x="1200416" y="547044"/>
                    </a:lnTo>
                    <a:lnTo>
                      <a:pt x="1205882" y="545763"/>
                    </a:lnTo>
                    <a:lnTo>
                      <a:pt x="1210210" y="544844"/>
                    </a:lnTo>
                    <a:lnTo>
                      <a:pt x="1214829" y="543756"/>
                    </a:lnTo>
                    <a:lnTo>
                      <a:pt x="1221721" y="542353"/>
                    </a:lnTo>
                    <a:lnTo>
                      <a:pt x="1229362" y="540926"/>
                    </a:lnTo>
                    <a:lnTo>
                      <a:pt x="1236544" y="539185"/>
                    </a:lnTo>
                    <a:lnTo>
                      <a:pt x="1243823" y="537831"/>
                    </a:lnTo>
                    <a:lnTo>
                      <a:pt x="1251053" y="536283"/>
                    </a:lnTo>
                    <a:lnTo>
                      <a:pt x="1255309" y="535388"/>
                    </a:lnTo>
                    <a:lnTo>
                      <a:pt x="1261911" y="534010"/>
                    </a:lnTo>
                    <a:lnTo>
                      <a:pt x="1266505" y="532994"/>
                    </a:lnTo>
                    <a:lnTo>
                      <a:pt x="1271366" y="532124"/>
                    </a:lnTo>
                    <a:lnTo>
                      <a:pt x="1275719" y="530891"/>
                    </a:lnTo>
                    <a:lnTo>
                      <a:pt x="1274026" y="523902"/>
                    </a:lnTo>
                    <a:lnTo>
                      <a:pt x="1272164" y="515390"/>
                    </a:lnTo>
                    <a:lnTo>
                      <a:pt x="1272793" y="509804"/>
                    </a:lnTo>
                    <a:lnTo>
                      <a:pt x="1272865" y="504968"/>
                    </a:lnTo>
                    <a:lnTo>
                      <a:pt x="1272938" y="500421"/>
                    </a:lnTo>
                    <a:lnTo>
                      <a:pt x="1272575" y="495827"/>
                    </a:lnTo>
                    <a:lnTo>
                      <a:pt x="1276807" y="499333"/>
                    </a:lnTo>
                    <a:lnTo>
                      <a:pt x="1279515" y="503541"/>
                    </a:lnTo>
                    <a:lnTo>
                      <a:pt x="1281764" y="507845"/>
                    </a:lnTo>
                    <a:lnTo>
                      <a:pt x="1283578" y="511690"/>
                    </a:lnTo>
                    <a:lnTo>
                      <a:pt x="1285392" y="515656"/>
                    </a:lnTo>
                    <a:lnTo>
                      <a:pt x="1287882" y="520928"/>
                    </a:lnTo>
                    <a:lnTo>
                      <a:pt x="1289067" y="525474"/>
                    </a:lnTo>
                    <a:lnTo>
                      <a:pt x="1294387" y="526900"/>
                    </a:lnTo>
                    <a:lnTo>
                      <a:pt x="1292985" y="519840"/>
                    </a:lnTo>
                    <a:lnTo>
                      <a:pt x="1291558" y="515342"/>
                    </a:lnTo>
                    <a:lnTo>
                      <a:pt x="1288995" y="511110"/>
                    </a:lnTo>
                    <a:lnTo>
                      <a:pt x="1286408" y="507337"/>
                    </a:lnTo>
                    <a:lnTo>
                      <a:pt x="1283264" y="502743"/>
                    </a:lnTo>
                    <a:lnTo>
                      <a:pt x="1280386" y="498559"/>
                    </a:lnTo>
                    <a:lnTo>
                      <a:pt x="1277508" y="494376"/>
                    </a:lnTo>
                    <a:lnTo>
                      <a:pt x="1275187" y="490096"/>
                    </a:lnTo>
                    <a:lnTo>
                      <a:pt x="1273422" y="485670"/>
                    </a:lnTo>
                    <a:lnTo>
                      <a:pt x="1271632" y="481269"/>
                    </a:lnTo>
                    <a:lnTo>
                      <a:pt x="1269528" y="476917"/>
                    </a:lnTo>
                    <a:lnTo>
                      <a:pt x="1267182" y="472636"/>
                    </a:lnTo>
                    <a:lnTo>
                      <a:pt x="1264837" y="468332"/>
                    </a:lnTo>
                    <a:lnTo>
                      <a:pt x="1262999" y="463931"/>
                    </a:lnTo>
                    <a:lnTo>
                      <a:pt x="1261548" y="459457"/>
                    </a:lnTo>
                    <a:lnTo>
                      <a:pt x="1257582" y="455491"/>
                    </a:lnTo>
                    <a:lnTo>
                      <a:pt x="1252020" y="452323"/>
                    </a:lnTo>
                    <a:lnTo>
                      <a:pt x="1245516" y="457087"/>
                    </a:lnTo>
                    <a:lnTo>
                      <a:pt x="1238116" y="457668"/>
                    </a:lnTo>
                    <a:lnTo>
                      <a:pt x="1231877" y="456991"/>
                    </a:lnTo>
                    <a:lnTo>
                      <a:pt x="1223196" y="458176"/>
                    </a:lnTo>
                    <a:lnTo>
                      <a:pt x="1215191" y="455878"/>
                    </a:lnTo>
                    <a:lnTo>
                      <a:pt x="1211153" y="454597"/>
                    </a:lnTo>
                    <a:lnTo>
                      <a:pt x="1206147" y="456579"/>
                    </a:lnTo>
                    <a:lnTo>
                      <a:pt x="1201287" y="455274"/>
                    </a:lnTo>
                    <a:lnTo>
                      <a:pt x="1202568" y="462359"/>
                    </a:lnTo>
                    <a:lnTo>
                      <a:pt x="1203753" y="466905"/>
                    </a:lnTo>
                    <a:lnTo>
                      <a:pt x="1205833" y="471040"/>
                    </a:lnTo>
                    <a:lnTo>
                      <a:pt x="1205809" y="475320"/>
                    </a:lnTo>
                    <a:lnTo>
                      <a:pt x="1202254" y="472975"/>
                    </a:lnTo>
                    <a:lnTo>
                      <a:pt x="1200513" y="467582"/>
                    </a:lnTo>
                    <a:lnTo>
                      <a:pt x="1194975" y="466905"/>
                    </a:lnTo>
                    <a:lnTo>
                      <a:pt x="1192871" y="471814"/>
                    </a:lnTo>
                    <a:lnTo>
                      <a:pt x="1188615" y="472515"/>
                    </a:lnTo>
                    <a:lnTo>
                      <a:pt x="1184311" y="473217"/>
                    </a:lnTo>
                    <a:lnTo>
                      <a:pt x="1183102" y="477739"/>
                    </a:lnTo>
                    <a:lnTo>
                      <a:pt x="1178774" y="479407"/>
                    </a:lnTo>
                    <a:lnTo>
                      <a:pt x="1178749" y="474377"/>
                    </a:lnTo>
                    <a:lnTo>
                      <a:pt x="1176863" y="469710"/>
                    </a:lnTo>
                    <a:lnTo>
                      <a:pt x="1176138" y="464801"/>
                    </a:lnTo>
                    <a:lnTo>
                      <a:pt x="1171083" y="460473"/>
                    </a:lnTo>
                    <a:lnTo>
                      <a:pt x="1166876" y="458296"/>
                    </a:lnTo>
                    <a:lnTo>
                      <a:pt x="1162547" y="455491"/>
                    </a:lnTo>
                    <a:lnTo>
                      <a:pt x="1158364" y="453412"/>
                    </a:lnTo>
                    <a:lnTo>
                      <a:pt x="1154301" y="451961"/>
                    </a:lnTo>
                    <a:lnTo>
                      <a:pt x="1150287" y="450703"/>
                    </a:lnTo>
                    <a:lnTo>
                      <a:pt x="1145789" y="450244"/>
                    </a:lnTo>
                    <a:lnTo>
                      <a:pt x="1142283" y="446157"/>
                    </a:lnTo>
                    <a:lnTo>
                      <a:pt x="1141364" y="441563"/>
                    </a:lnTo>
                    <a:lnTo>
                      <a:pt x="1140276" y="437258"/>
                    </a:lnTo>
                    <a:lnTo>
                      <a:pt x="1138777" y="432542"/>
                    </a:lnTo>
                    <a:lnTo>
                      <a:pt x="1137277" y="428045"/>
                    </a:lnTo>
                    <a:lnTo>
                      <a:pt x="1135705" y="423595"/>
                    </a:lnTo>
                    <a:lnTo>
                      <a:pt x="1130966" y="421661"/>
                    </a:lnTo>
                    <a:lnTo>
                      <a:pt x="1130192" y="425892"/>
                    </a:lnTo>
                    <a:lnTo>
                      <a:pt x="1129104" y="431769"/>
                    </a:lnTo>
                    <a:lnTo>
                      <a:pt x="1123784" y="431188"/>
                    </a:lnTo>
                    <a:lnTo>
                      <a:pt x="1119213" y="427078"/>
                    </a:lnTo>
                    <a:lnTo>
                      <a:pt x="1114957" y="424659"/>
                    </a:lnTo>
                    <a:lnTo>
                      <a:pt x="1110895" y="423112"/>
                    </a:lnTo>
                    <a:lnTo>
                      <a:pt x="1103519" y="422628"/>
                    </a:lnTo>
                    <a:lnTo>
                      <a:pt x="1100110" y="425143"/>
                    </a:lnTo>
                    <a:lnTo>
                      <a:pt x="1092372" y="423910"/>
                    </a:lnTo>
                    <a:lnTo>
                      <a:pt x="1088140" y="421516"/>
                    </a:lnTo>
                    <a:lnTo>
                      <a:pt x="1084004" y="419484"/>
                    </a:lnTo>
                    <a:lnTo>
                      <a:pt x="1080643" y="415712"/>
                    </a:lnTo>
                    <a:lnTo>
                      <a:pt x="1079410" y="411601"/>
                    </a:lnTo>
                    <a:lnTo>
                      <a:pt x="1083110" y="415132"/>
                    </a:lnTo>
                    <a:lnTo>
                      <a:pt x="1087390" y="417816"/>
                    </a:lnTo>
                    <a:lnTo>
                      <a:pt x="1099529" y="416438"/>
                    </a:lnTo>
                    <a:lnTo>
                      <a:pt x="1109734" y="415906"/>
                    </a:lnTo>
                    <a:lnTo>
                      <a:pt x="1113627" y="418130"/>
                    </a:lnTo>
                    <a:lnTo>
                      <a:pt x="1117763" y="420113"/>
                    </a:lnTo>
                    <a:lnTo>
                      <a:pt x="1121825" y="421637"/>
                    </a:lnTo>
                    <a:lnTo>
                      <a:pt x="1125887" y="417647"/>
                    </a:lnTo>
                    <a:lnTo>
                      <a:pt x="1129345" y="415325"/>
                    </a:lnTo>
                    <a:lnTo>
                      <a:pt x="1133674" y="414116"/>
                    </a:lnTo>
                    <a:lnTo>
                      <a:pt x="1138994" y="414962"/>
                    </a:lnTo>
                    <a:lnTo>
                      <a:pt x="1143951" y="420065"/>
                    </a:lnTo>
                    <a:lnTo>
                      <a:pt x="1146055" y="425554"/>
                    </a:lnTo>
                    <a:lnTo>
                      <a:pt x="1145354" y="431164"/>
                    </a:lnTo>
                    <a:lnTo>
                      <a:pt x="1149295" y="435154"/>
                    </a:lnTo>
                    <a:lnTo>
                      <a:pt x="1154011" y="437524"/>
                    </a:lnTo>
                    <a:lnTo>
                      <a:pt x="1159162" y="440329"/>
                    </a:lnTo>
                    <a:lnTo>
                      <a:pt x="1163636" y="441345"/>
                    </a:lnTo>
                    <a:lnTo>
                      <a:pt x="1167577" y="443666"/>
                    </a:lnTo>
                    <a:lnTo>
                      <a:pt x="1171809" y="445915"/>
                    </a:lnTo>
                    <a:lnTo>
                      <a:pt x="1175654" y="447801"/>
                    </a:lnTo>
                    <a:lnTo>
                      <a:pt x="1178556" y="451477"/>
                    </a:lnTo>
                    <a:lnTo>
                      <a:pt x="1181312" y="455951"/>
                    </a:lnTo>
                    <a:lnTo>
                      <a:pt x="1185738" y="458780"/>
                    </a:lnTo>
                    <a:lnTo>
                      <a:pt x="1189583" y="455491"/>
                    </a:lnTo>
                    <a:lnTo>
                      <a:pt x="1194129" y="450171"/>
                    </a:lnTo>
                    <a:lnTo>
                      <a:pt x="1198409" y="447511"/>
                    </a:lnTo>
                    <a:lnTo>
                      <a:pt x="1203342" y="449011"/>
                    </a:lnTo>
                    <a:lnTo>
                      <a:pt x="1204334" y="442820"/>
                    </a:lnTo>
                    <a:lnTo>
                      <a:pt x="1205132" y="437863"/>
                    </a:lnTo>
                    <a:lnTo>
                      <a:pt x="1205906" y="432905"/>
                    </a:lnTo>
                    <a:lnTo>
                      <a:pt x="1205688" y="428166"/>
                    </a:lnTo>
                    <a:lnTo>
                      <a:pt x="1202714" y="424006"/>
                    </a:lnTo>
                    <a:lnTo>
                      <a:pt x="1198191" y="420161"/>
                    </a:lnTo>
                    <a:lnTo>
                      <a:pt x="1194903" y="416147"/>
                    </a:lnTo>
                    <a:lnTo>
                      <a:pt x="1189607" y="414140"/>
                    </a:lnTo>
                    <a:lnTo>
                      <a:pt x="1185182" y="416244"/>
                    </a:lnTo>
                    <a:lnTo>
                      <a:pt x="1180926" y="417864"/>
                    </a:lnTo>
                    <a:lnTo>
                      <a:pt x="1181385" y="411214"/>
                    </a:lnTo>
                    <a:lnTo>
                      <a:pt x="1178967" y="405483"/>
                    </a:lnTo>
                    <a:lnTo>
                      <a:pt x="1174904" y="406910"/>
                    </a:lnTo>
                    <a:lnTo>
                      <a:pt x="1170769" y="408361"/>
                    </a:lnTo>
                    <a:lnTo>
                      <a:pt x="1166127" y="407708"/>
                    </a:lnTo>
                    <a:lnTo>
                      <a:pt x="1160733" y="406958"/>
                    </a:lnTo>
                    <a:lnTo>
                      <a:pt x="1155293" y="402533"/>
                    </a:lnTo>
                    <a:lnTo>
                      <a:pt x="1150964" y="399800"/>
                    </a:lnTo>
                    <a:lnTo>
                      <a:pt x="1146901" y="398228"/>
                    </a:lnTo>
                    <a:lnTo>
                      <a:pt x="1142791" y="396366"/>
                    </a:lnTo>
                    <a:lnTo>
                      <a:pt x="1138293" y="392739"/>
                    </a:lnTo>
                    <a:lnTo>
                      <a:pt x="1133650" y="388290"/>
                    </a:lnTo>
                    <a:lnTo>
                      <a:pt x="1128838" y="383042"/>
                    </a:lnTo>
                    <a:lnTo>
                      <a:pt x="1124389" y="379608"/>
                    </a:lnTo>
                    <a:lnTo>
                      <a:pt x="1119987" y="376368"/>
                    </a:lnTo>
                    <a:lnTo>
                      <a:pt x="1115417" y="372305"/>
                    </a:lnTo>
                    <a:lnTo>
                      <a:pt x="1110653" y="367300"/>
                    </a:lnTo>
                    <a:lnTo>
                      <a:pt x="1107146" y="362439"/>
                    </a:lnTo>
                    <a:lnTo>
                      <a:pt x="1101948" y="361158"/>
                    </a:lnTo>
                    <a:lnTo>
                      <a:pt x="1099191" y="354508"/>
                    </a:lnTo>
                    <a:lnTo>
                      <a:pt x="1105043" y="358086"/>
                    </a:lnTo>
                    <a:lnTo>
                      <a:pt x="1109130" y="359876"/>
                    </a:lnTo>
                    <a:lnTo>
                      <a:pt x="1113458" y="362705"/>
                    </a:lnTo>
                    <a:lnTo>
                      <a:pt x="1116747" y="365873"/>
                    </a:lnTo>
                    <a:lnTo>
                      <a:pt x="1119648" y="369452"/>
                    </a:lnTo>
                    <a:lnTo>
                      <a:pt x="1124920" y="373152"/>
                    </a:lnTo>
                    <a:lnTo>
                      <a:pt x="1130313" y="376827"/>
                    </a:lnTo>
                    <a:lnTo>
                      <a:pt x="1133505" y="379536"/>
                    </a:lnTo>
                    <a:lnTo>
                      <a:pt x="1139212" y="384566"/>
                    </a:lnTo>
                    <a:lnTo>
                      <a:pt x="1143637" y="388435"/>
                    </a:lnTo>
                    <a:lnTo>
                      <a:pt x="1148642" y="392183"/>
                    </a:lnTo>
                    <a:lnTo>
                      <a:pt x="1153721" y="395931"/>
                    </a:lnTo>
                    <a:lnTo>
                      <a:pt x="1157493" y="398688"/>
                    </a:lnTo>
                    <a:lnTo>
                      <a:pt x="1161507" y="403282"/>
                    </a:lnTo>
                    <a:lnTo>
                      <a:pt x="1168230" y="399172"/>
                    </a:lnTo>
                    <a:lnTo>
                      <a:pt x="1173018" y="397890"/>
                    </a:lnTo>
                    <a:lnTo>
                      <a:pt x="1177177" y="395834"/>
                    </a:lnTo>
                    <a:lnTo>
                      <a:pt x="1180708" y="393440"/>
                    </a:lnTo>
                    <a:lnTo>
                      <a:pt x="1175074" y="386694"/>
                    </a:lnTo>
                    <a:lnTo>
                      <a:pt x="1170527" y="385968"/>
                    </a:lnTo>
                    <a:lnTo>
                      <a:pt x="1171422" y="380987"/>
                    </a:lnTo>
                    <a:lnTo>
                      <a:pt x="1166271" y="376634"/>
                    </a:lnTo>
                    <a:lnTo>
                      <a:pt x="1162330" y="374965"/>
                    </a:lnTo>
                    <a:lnTo>
                      <a:pt x="1167819" y="373829"/>
                    </a:lnTo>
                    <a:lnTo>
                      <a:pt x="1168133" y="369621"/>
                    </a:lnTo>
                    <a:lnTo>
                      <a:pt x="1166247" y="364954"/>
                    </a:lnTo>
                    <a:lnTo>
                      <a:pt x="1172341" y="367977"/>
                    </a:lnTo>
                    <a:lnTo>
                      <a:pt x="1176186" y="372088"/>
                    </a:lnTo>
                    <a:lnTo>
                      <a:pt x="1181288" y="373079"/>
                    </a:lnTo>
                    <a:lnTo>
                      <a:pt x="1185448" y="378447"/>
                    </a:lnTo>
                    <a:lnTo>
                      <a:pt x="1191856" y="382946"/>
                    </a:lnTo>
                    <a:lnTo>
                      <a:pt x="1194806" y="379584"/>
                    </a:lnTo>
                    <a:lnTo>
                      <a:pt x="1194806" y="375304"/>
                    </a:lnTo>
                    <a:lnTo>
                      <a:pt x="1196547" y="369113"/>
                    </a:lnTo>
                    <a:lnTo>
                      <a:pt x="1194903" y="363358"/>
                    </a:lnTo>
                    <a:lnTo>
                      <a:pt x="1192581" y="353202"/>
                    </a:lnTo>
                    <a:lnTo>
                      <a:pt x="1188736" y="348244"/>
                    </a:lnTo>
                    <a:lnTo>
                      <a:pt x="1183682" y="341933"/>
                    </a:lnTo>
                    <a:lnTo>
                      <a:pt x="1179571" y="344665"/>
                    </a:lnTo>
                    <a:lnTo>
                      <a:pt x="1176041" y="342296"/>
                    </a:lnTo>
                    <a:lnTo>
                      <a:pt x="1171229" y="340965"/>
                    </a:lnTo>
                    <a:lnTo>
                      <a:pt x="1174518" y="337943"/>
                    </a:lnTo>
                    <a:lnTo>
                      <a:pt x="1178459" y="334751"/>
                    </a:lnTo>
                    <a:lnTo>
                      <a:pt x="1180684" y="331196"/>
                    </a:lnTo>
                    <a:lnTo>
                      <a:pt x="1174493" y="330543"/>
                    </a:lnTo>
                    <a:lnTo>
                      <a:pt x="1170262" y="330205"/>
                    </a:lnTo>
                    <a:lnTo>
                      <a:pt x="1166150" y="329455"/>
                    </a:lnTo>
                    <a:lnTo>
                      <a:pt x="1161290" y="328270"/>
                    </a:lnTo>
                    <a:lnTo>
                      <a:pt x="1156526" y="325755"/>
                    </a:lnTo>
                    <a:lnTo>
                      <a:pt x="1150698" y="326746"/>
                    </a:lnTo>
                    <a:lnTo>
                      <a:pt x="1143927" y="327593"/>
                    </a:lnTo>
                    <a:lnTo>
                      <a:pt x="1139671" y="327472"/>
                    </a:lnTo>
                    <a:lnTo>
                      <a:pt x="1135536" y="325417"/>
                    </a:lnTo>
                    <a:lnTo>
                      <a:pt x="1130966" y="321330"/>
                    </a:lnTo>
                    <a:lnTo>
                      <a:pt x="1127846" y="315091"/>
                    </a:lnTo>
                    <a:lnTo>
                      <a:pt x="1125742" y="310738"/>
                    </a:lnTo>
                    <a:lnTo>
                      <a:pt x="1122599" y="306603"/>
                    </a:lnTo>
                    <a:lnTo>
                      <a:pt x="1118004" y="302758"/>
                    </a:lnTo>
                    <a:lnTo>
                      <a:pt x="1113192" y="301694"/>
                    </a:lnTo>
                    <a:lnTo>
                      <a:pt x="1108863" y="299856"/>
                    </a:lnTo>
                    <a:lnTo>
                      <a:pt x="1106083" y="296543"/>
                    </a:lnTo>
                    <a:lnTo>
                      <a:pt x="1101391" y="297124"/>
                    </a:lnTo>
                    <a:lnTo>
                      <a:pt x="1097208" y="292916"/>
                    </a:lnTo>
                    <a:lnTo>
                      <a:pt x="1092734" y="288829"/>
                    </a:lnTo>
                    <a:lnTo>
                      <a:pt x="1089058" y="284791"/>
                    </a:lnTo>
                    <a:lnTo>
                      <a:pt x="1085213" y="280777"/>
                    </a:lnTo>
                    <a:lnTo>
                      <a:pt x="1081127" y="277706"/>
                    </a:lnTo>
                    <a:lnTo>
                      <a:pt x="1076967" y="275481"/>
                    </a:lnTo>
                    <a:lnTo>
                      <a:pt x="1073389" y="272144"/>
                    </a:lnTo>
                    <a:lnTo>
                      <a:pt x="1070608" y="268831"/>
                    </a:lnTo>
                    <a:lnTo>
                      <a:pt x="1067367" y="264817"/>
                    </a:lnTo>
                    <a:lnTo>
                      <a:pt x="1062386" y="263898"/>
                    </a:lnTo>
                    <a:lnTo>
                      <a:pt x="1060161" y="258916"/>
                    </a:lnTo>
                    <a:lnTo>
                      <a:pt x="1059169" y="254056"/>
                    </a:lnTo>
                    <a:lnTo>
                      <a:pt x="1062604" y="256691"/>
                    </a:lnTo>
                    <a:lnTo>
                      <a:pt x="1065844" y="260827"/>
                    </a:lnTo>
                    <a:lnTo>
                      <a:pt x="1070463" y="263801"/>
                    </a:lnTo>
                    <a:lnTo>
                      <a:pt x="1073751" y="266630"/>
                    </a:lnTo>
                    <a:lnTo>
                      <a:pt x="1078128" y="270403"/>
                    </a:lnTo>
                    <a:lnTo>
                      <a:pt x="1083158" y="272869"/>
                    </a:lnTo>
                    <a:lnTo>
                      <a:pt x="1086785" y="275674"/>
                    </a:lnTo>
                    <a:lnTo>
                      <a:pt x="1090751" y="279084"/>
                    </a:lnTo>
                    <a:lnTo>
                      <a:pt x="1093629" y="282784"/>
                    </a:lnTo>
                    <a:lnTo>
                      <a:pt x="1097643" y="286218"/>
                    </a:lnTo>
                    <a:lnTo>
                      <a:pt x="1101149" y="288612"/>
                    </a:lnTo>
                    <a:lnTo>
                      <a:pt x="1106010" y="290498"/>
                    </a:lnTo>
                    <a:lnTo>
                      <a:pt x="1112781" y="292432"/>
                    </a:lnTo>
                    <a:lnTo>
                      <a:pt x="1116916" y="293520"/>
                    </a:lnTo>
                    <a:lnTo>
                      <a:pt x="1121293" y="295721"/>
                    </a:lnTo>
                    <a:lnTo>
                      <a:pt x="1125380" y="297994"/>
                    </a:lnTo>
                    <a:lnTo>
                      <a:pt x="1129587" y="302178"/>
                    </a:lnTo>
                    <a:lnTo>
                      <a:pt x="1133045" y="307304"/>
                    </a:lnTo>
                    <a:lnTo>
                      <a:pt x="1136020" y="311343"/>
                    </a:lnTo>
                    <a:lnTo>
                      <a:pt x="1138099" y="315574"/>
                    </a:lnTo>
                    <a:lnTo>
                      <a:pt x="1141799" y="319782"/>
                    </a:lnTo>
                    <a:lnTo>
                      <a:pt x="1144604" y="316397"/>
                    </a:lnTo>
                    <a:lnTo>
                      <a:pt x="1148788" y="316082"/>
                    </a:lnTo>
                    <a:lnTo>
                      <a:pt x="1155631" y="318549"/>
                    </a:lnTo>
                    <a:lnTo>
                      <a:pt x="1160419" y="319879"/>
                    </a:lnTo>
                    <a:lnTo>
                      <a:pt x="1167432" y="321209"/>
                    </a:lnTo>
                    <a:lnTo>
                      <a:pt x="1178532" y="319589"/>
                    </a:lnTo>
                    <a:lnTo>
                      <a:pt x="1175098" y="314825"/>
                    </a:lnTo>
                    <a:lnTo>
                      <a:pt x="1171229" y="310835"/>
                    </a:lnTo>
                    <a:lnTo>
                      <a:pt x="1170697" y="306168"/>
                    </a:lnTo>
                    <a:lnTo>
                      <a:pt x="1171495" y="301984"/>
                    </a:lnTo>
                    <a:lnTo>
                      <a:pt x="1170672" y="296592"/>
                    </a:lnTo>
                    <a:lnTo>
                      <a:pt x="1169971" y="291949"/>
                    </a:lnTo>
                    <a:lnTo>
                      <a:pt x="1169173" y="287306"/>
                    </a:lnTo>
                    <a:lnTo>
                      <a:pt x="1168448" y="283171"/>
                    </a:lnTo>
                    <a:lnTo>
                      <a:pt x="1167215" y="278141"/>
                    </a:lnTo>
                    <a:lnTo>
                      <a:pt x="1172292" y="277077"/>
                    </a:lnTo>
                    <a:lnTo>
                      <a:pt x="1175364" y="271636"/>
                    </a:lnTo>
                    <a:lnTo>
                      <a:pt x="1175799" y="266751"/>
                    </a:lnTo>
                    <a:lnTo>
                      <a:pt x="1175533" y="262012"/>
                    </a:lnTo>
                    <a:lnTo>
                      <a:pt x="1172172" y="257925"/>
                    </a:lnTo>
                    <a:lnTo>
                      <a:pt x="1167021" y="255192"/>
                    </a:lnTo>
                    <a:lnTo>
                      <a:pt x="1161218" y="252871"/>
                    </a:lnTo>
                    <a:lnTo>
                      <a:pt x="1157082" y="250815"/>
                    </a:lnTo>
                    <a:lnTo>
                      <a:pt x="1150094" y="248832"/>
                    </a:lnTo>
                    <a:lnTo>
                      <a:pt x="1145548" y="248832"/>
                    </a:lnTo>
                    <a:lnTo>
                      <a:pt x="1139913" y="247430"/>
                    </a:lnTo>
                    <a:lnTo>
                      <a:pt x="1133336" y="243561"/>
                    </a:lnTo>
                    <a:lnTo>
                      <a:pt x="1129104" y="240949"/>
                    </a:lnTo>
                    <a:lnTo>
                      <a:pt x="1122042" y="242593"/>
                    </a:lnTo>
                    <a:lnTo>
                      <a:pt x="1119092" y="238628"/>
                    </a:lnTo>
                    <a:lnTo>
                      <a:pt x="1124630" y="237273"/>
                    </a:lnTo>
                    <a:lnTo>
                      <a:pt x="1120592" y="233283"/>
                    </a:lnTo>
                    <a:lnTo>
                      <a:pt x="1115465" y="228737"/>
                    </a:lnTo>
                    <a:lnTo>
                      <a:pt x="1111475" y="227407"/>
                    </a:lnTo>
                    <a:lnTo>
                      <a:pt x="1107509" y="223538"/>
                    </a:lnTo>
                    <a:lnTo>
                      <a:pt x="1105019" y="219258"/>
                    </a:lnTo>
                    <a:lnTo>
                      <a:pt x="1101028" y="217468"/>
                    </a:lnTo>
                    <a:lnTo>
                      <a:pt x="1100932" y="224892"/>
                    </a:lnTo>
                    <a:lnTo>
                      <a:pt x="1095442" y="221313"/>
                    </a:lnTo>
                    <a:lnTo>
                      <a:pt x="1092130" y="218073"/>
                    </a:lnTo>
                    <a:lnTo>
                      <a:pt x="1087946" y="218629"/>
                    </a:lnTo>
                    <a:lnTo>
                      <a:pt x="1087631" y="222861"/>
                    </a:lnTo>
                    <a:lnTo>
                      <a:pt x="1084343" y="225980"/>
                    </a:lnTo>
                    <a:lnTo>
                      <a:pt x="1081078" y="223321"/>
                    </a:lnTo>
                    <a:lnTo>
                      <a:pt x="1077234" y="220201"/>
                    </a:lnTo>
                    <a:lnTo>
                      <a:pt x="1072881" y="219355"/>
                    </a:lnTo>
                    <a:lnTo>
                      <a:pt x="1067367" y="223611"/>
                    </a:lnTo>
                    <a:lnTo>
                      <a:pt x="1062579" y="223078"/>
                    </a:lnTo>
                    <a:lnTo>
                      <a:pt x="1058469" y="221023"/>
                    </a:lnTo>
                    <a:lnTo>
                      <a:pt x="1054333" y="218943"/>
                    </a:lnTo>
                    <a:lnTo>
                      <a:pt x="1050295" y="217178"/>
                    </a:lnTo>
                    <a:lnTo>
                      <a:pt x="1045797" y="217033"/>
                    </a:lnTo>
                    <a:lnTo>
                      <a:pt x="1044104" y="212608"/>
                    </a:lnTo>
                    <a:lnTo>
                      <a:pt x="1042943" y="208062"/>
                    </a:lnTo>
                    <a:lnTo>
                      <a:pt x="1036825" y="204507"/>
                    </a:lnTo>
                    <a:lnTo>
                      <a:pt x="1032255" y="200904"/>
                    </a:lnTo>
                    <a:lnTo>
                      <a:pt x="1028144" y="198752"/>
                    </a:lnTo>
                    <a:lnTo>
                      <a:pt x="1030466" y="193818"/>
                    </a:lnTo>
                    <a:lnTo>
                      <a:pt x="1030296" y="186709"/>
                    </a:lnTo>
                    <a:lnTo>
                      <a:pt x="1028894" y="182211"/>
                    </a:lnTo>
                    <a:lnTo>
                      <a:pt x="1024226" y="179503"/>
                    </a:lnTo>
                    <a:lnTo>
                      <a:pt x="1018375" y="184315"/>
                    </a:lnTo>
                    <a:lnTo>
                      <a:pt x="1014844" y="187580"/>
                    </a:lnTo>
                    <a:lnTo>
                      <a:pt x="1009282" y="188740"/>
                    </a:lnTo>
                    <a:lnTo>
                      <a:pt x="1005873" y="193770"/>
                    </a:lnTo>
                    <a:lnTo>
                      <a:pt x="1002439" y="196382"/>
                    </a:lnTo>
                    <a:lnTo>
                      <a:pt x="998425" y="197518"/>
                    </a:lnTo>
                    <a:lnTo>
                      <a:pt x="993661" y="199671"/>
                    </a:lnTo>
                    <a:lnTo>
                      <a:pt x="988824" y="199308"/>
                    </a:lnTo>
                    <a:lnTo>
                      <a:pt x="983504" y="196092"/>
                    </a:lnTo>
                    <a:lnTo>
                      <a:pt x="981497" y="191715"/>
                    </a:lnTo>
                    <a:lnTo>
                      <a:pt x="979490" y="187338"/>
                    </a:lnTo>
                    <a:lnTo>
                      <a:pt x="977483" y="182961"/>
                    </a:lnTo>
                    <a:lnTo>
                      <a:pt x="975790" y="178511"/>
                    </a:lnTo>
                    <a:lnTo>
                      <a:pt x="975161" y="173844"/>
                    </a:lnTo>
                    <a:lnTo>
                      <a:pt x="975427" y="169032"/>
                    </a:lnTo>
                    <a:lnTo>
                      <a:pt x="977096" y="164365"/>
                    </a:lnTo>
                    <a:lnTo>
                      <a:pt x="979006" y="159093"/>
                    </a:lnTo>
                    <a:lnTo>
                      <a:pt x="980167" y="153725"/>
                    </a:lnTo>
                    <a:lnTo>
                      <a:pt x="980941" y="148792"/>
                    </a:lnTo>
                    <a:lnTo>
                      <a:pt x="981038" y="144004"/>
                    </a:lnTo>
                    <a:lnTo>
                      <a:pt x="980989" y="139216"/>
                    </a:lnTo>
                    <a:lnTo>
                      <a:pt x="982779" y="134089"/>
                    </a:lnTo>
                    <a:lnTo>
                      <a:pt x="988244" y="132396"/>
                    </a:lnTo>
                    <a:lnTo>
                      <a:pt x="986430" y="136652"/>
                    </a:lnTo>
                    <a:lnTo>
                      <a:pt x="990251" y="138345"/>
                    </a:lnTo>
                    <a:lnTo>
                      <a:pt x="995087" y="135298"/>
                    </a:lnTo>
                    <a:lnTo>
                      <a:pt x="999706" y="135467"/>
                    </a:lnTo>
                    <a:lnTo>
                      <a:pt x="998546" y="130921"/>
                    </a:lnTo>
                    <a:lnTo>
                      <a:pt x="993685" y="127125"/>
                    </a:lnTo>
                    <a:lnTo>
                      <a:pt x="998667" y="127366"/>
                    </a:lnTo>
                    <a:lnTo>
                      <a:pt x="997941" y="121998"/>
                    </a:lnTo>
                    <a:lnTo>
                      <a:pt x="1000867" y="118371"/>
                    </a:lnTo>
                    <a:lnTo>
                      <a:pt x="1008025" y="117549"/>
                    </a:lnTo>
                    <a:lnTo>
                      <a:pt x="1010951" y="114066"/>
                    </a:lnTo>
                    <a:lnTo>
                      <a:pt x="1010080" y="109544"/>
                    </a:lnTo>
                    <a:lnTo>
                      <a:pt x="1007855" y="105143"/>
                    </a:lnTo>
                    <a:lnTo>
                      <a:pt x="1005655" y="100790"/>
                    </a:lnTo>
                    <a:lnTo>
                      <a:pt x="1007517" y="96873"/>
                    </a:lnTo>
                    <a:lnTo>
                      <a:pt x="1006549" y="92085"/>
                    </a:lnTo>
                    <a:lnTo>
                      <a:pt x="1006501" y="87539"/>
                    </a:lnTo>
                    <a:lnTo>
                      <a:pt x="1004832" y="83549"/>
                    </a:lnTo>
                    <a:lnTo>
                      <a:pt x="1001423" y="79849"/>
                    </a:lnTo>
                    <a:lnTo>
                      <a:pt x="997264" y="77237"/>
                    </a:lnTo>
                    <a:lnTo>
                      <a:pt x="992427" y="76391"/>
                    </a:lnTo>
                    <a:lnTo>
                      <a:pt x="987929" y="71772"/>
                    </a:lnTo>
                    <a:lnTo>
                      <a:pt x="985173" y="68121"/>
                    </a:lnTo>
                    <a:lnTo>
                      <a:pt x="980893" y="65944"/>
                    </a:lnTo>
                    <a:lnTo>
                      <a:pt x="975887" y="66839"/>
                    </a:lnTo>
                    <a:lnTo>
                      <a:pt x="971534" y="66839"/>
                    </a:lnTo>
                    <a:lnTo>
                      <a:pt x="967254" y="65461"/>
                    </a:lnTo>
                    <a:lnTo>
                      <a:pt x="965755" y="60987"/>
                    </a:lnTo>
                    <a:lnTo>
                      <a:pt x="964135" y="56537"/>
                    </a:lnTo>
                    <a:lnTo>
                      <a:pt x="959709" y="55377"/>
                    </a:lnTo>
                    <a:lnTo>
                      <a:pt x="955356" y="53055"/>
                    </a:lnTo>
                    <a:lnTo>
                      <a:pt x="951076" y="52161"/>
                    </a:lnTo>
                    <a:lnTo>
                      <a:pt x="944862" y="52548"/>
                    </a:lnTo>
                    <a:lnTo>
                      <a:pt x="940436" y="53636"/>
                    </a:lnTo>
                    <a:lnTo>
                      <a:pt x="936204" y="53539"/>
                    </a:lnTo>
                    <a:lnTo>
                      <a:pt x="931199" y="52548"/>
                    </a:lnTo>
                    <a:lnTo>
                      <a:pt x="926580" y="49863"/>
                    </a:lnTo>
                    <a:lnTo>
                      <a:pt x="920824" y="46405"/>
                    </a:lnTo>
                    <a:lnTo>
                      <a:pt x="916810" y="42609"/>
                    </a:lnTo>
                    <a:lnTo>
                      <a:pt x="915795" y="37458"/>
                    </a:lnTo>
                    <a:lnTo>
                      <a:pt x="918189" y="33105"/>
                    </a:lnTo>
                    <a:lnTo>
                      <a:pt x="922009" y="30227"/>
                    </a:lnTo>
                    <a:lnTo>
                      <a:pt x="923098" y="24400"/>
                    </a:lnTo>
                    <a:lnTo>
                      <a:pt x="919882" y="19757"/>
                    </a:lnTo>
                    <a:lnTo>
                      <a:pt x="916133" y="17435"/>
                    </a:lnTo>
                    <a:lnTo>
                      <a:pt x="911370" y="16710"/>
                    </a:lnTo>
                    <a:lnTo>
                      <a:pt x="907259" y="14509"/>
                    </a:lnTo>
                    <a:lnTo>
                      <a:pt x="904188" y="11196"/>
                    </a:lnTo>
                    <a:lnTo>
                      <a:pt x="900730" y="8512"/>
                    </a:lnTo>
                    <a:lnTo>
                      <a:pt x="896207" y="10036"/>
                    </a:lnTo>
                    <a:lnTo>
                      <a:pt x="891806" y="9673"/>
                    </a:lnTo>
                    <a:lnTo>
                      <a:pt x="886946" y="8826"/>
                    </a:lnTo>
                    <a:lnTo>
                      <a:pt x="881384" y="8923"/>
                    </a:lnTo>
                    <a:lnTo>
                      <a:pt x="877249" y="9455"/>
                    </a:lnTo>
                    <a:lnTo>
                      <a:pt x="874879" y="15718"/>
                    </a:lnTo>
                    <a:lnTo>
                      <a:pt x="873960" y="21740"/>
                    </a:lnTo>
                    <a:lnTo>
                      <a:pt x="873017" y="25972"/>
                    </a:lnTo>
                    <a:lnTo>
                      <a:pt x="871880" y="31243"/>
                    </a:lnTo>
                    <a:lnTo>
                      <a:pt x="871469" y="35814"/>
                    </a:lnTo>
                    <a:lnTo>
                      <a:pt x="870962" y="40481"/>
                    </a:lnTo>
                    <a:lnTo>
                      <a:pt x="869704" y="45341"/>
                    </a:lnTo>
                    <a:lnTo>
                      <a:pt x="868204" y="51508"/>
                    </a:lnTo>
                    <a:lnTo>
                      <a:pt x="863344" y="50129"/>
                    </a:lnTo>
                    <a:lnTo>
                      <a:pt x="859233" y="47639"/>
                    </a:lnTo>
                    <a:lnTo>
                      <a:pt x="855146" y="45269"/>
                    </a:lnTo>
                    <a:lnTo>
                      <a:pt x="851060" y="42923"/>
                    </a:lnTo>
                    <a:lnTo>
                      <a:pt x="847118" y="40481"/>
                    </a:lnTo>
                    <a:lnTo>
                      <a:pt x="843298" y="38329"/>
                    </a:lnTo>
                    <a:lnTo>
                      <a:pt x="839380" y="36491"/>
                    </a:lnTo>
                    <a:lnTo>
                      <a:pt x="835245" y="34000"/>
                    </a:lnTo>
                    <a:lnTo>
                      <a:pt x="830674" y="31292"/>
                    </a:lnTo>
                    <a:lnTo>
                      <a:pt x="826612" y="28946"/>
                    </a:lnTo>
                    <a:lnTo>
                      <a:pt x="822743" y="26842"/>
                    </a:lnTo>
                    <a:lnTo>
                      <a:pt x="818487" y="24424"/>
                    </a:lnTo>
                    <a:lnTo>
                      <a:pt x="814496" y="22441"/>
                    </a:lnTo>
                    <a:lnTo>
                      <a:pt x="810386" y="19999"/>
                    </a:lnTo>
                    <a:lnTo>
                      <a:pt x="806347" y="17750"/>
                    </a:lnTo>
                    <a:lnTo>
                      <a:pt x="802309" y="15573"/>
                    </a:lnTo>
                    <a:lnTo>
                      <a:pt x="798271" y="13421"/>
                    </a:lnTo>
                    <a:lnTo>
                      <a:pt x="794184" y="10882"/>
                    </a:lnTo>
                    <a:lnTo>
                      <a:pt x="790145" y="8657"/>
                    </a:lnTo>
                    <a:lnTo>
                      <a:pt x="786107" y="6432"/>
                    </a:lnTo>
                    <a:lnTo>
                      <a:pt x="782069" y="4208"/>
                    </a:lnTo>
                    <a:lnTo>
                      <a:pt x="778151" y="2612"/>
                    </a:lnTo>
                    <a:lnTo>
                      <a:pt x="774040" y="0"/>
                    </a:lnTo>
                    <a:lnTo>
                      <a:pt x="772493" y="4861"/>
                    </a:lnTo>
                    <a:lnTo>
                      <a:pt x="771984" y="10108"/>
                    </a:lnTo>
                    <a:lnTo>
                      <a:pt x="774911" y="16105"/>
                    </a:lnTo>
                    <a:lnTo>
                      <a:pt x="773146" y="21232"/>
                    </a:lnTo>
                    <a:lnTo>
                      <a:pt x="777425" y="23892"/>
                    </a:lnTo>
                    <a:lnTo>
                      <a:pt x="775975" y="27979"/>
                    </a:lnTo>
                    <a:lnTo>
                      <a:pt x="773629" y="33589"/>
                    </a:lnTo>
                    <a:lnTo>
                      <a:pt x="772009" y="37917"/>
                    </a:lnTo>
                    <a:lnTo>
                      <a:pt x="769518" y="44205"/>
                    </a:lnTo>
                    <a:lnTo>
                      <a:pt x="771767" y="49815"/>
                    </a:lnTo>
                    <a:lnTo>
                      <a:pt x="769639" y="53805"/>
                    </a:lnTo>
                    <a:lnTo>
                      <a:pt x="770679" y="59343"/>
                    </a:lnTo>
                    <a:lnTo>
                      <a:pt x="774742" y="62897"/>
                    </a:lnTo>
                    <a:lnTo>
                      <a:pt x="772251" y="66863"/>
                    </a:lnTo>
                    <a:lnTo>
                      <a:pt x="769543" y="72570"/>
                    </a:lnTo>
                    <a:lnTo>
                      <a:pt x="766907" y="76343"/>
                    </a:lnTo>
                    <a:lnTo>
                      <a:pt x="763497" y="79124"/>
                    </a:lnTo>
                    <a:lnTo>
                      <a:pt x="760595" y="83041"/>
                    </a:lnTo>
                    <a:lnTo>
                      <a:pt x="758249" y="87636"/>
                    </a:lnTo>
                    <a:lnTo>
                      <a:pt x="755710" y="91916"/>
                    </a:lnTo>
                    <a:lnTo>
                      <a:pt x="753921" y="95954"/>
                    </a:lnTo>
                    <a:lnTo>
                      <a:pt x="756122" y="99630"/>
                    </a:lnTo>
                    <a:lnTo>
                      <a:pt x="753848" y="105506"/>
                    </a:lnTo>
                    <a:lnTo>
                      <a:pt x="752252" y="109423"/>
                    </a:lnTo>
                    <a:lnTo>
                      <a:pt x="747246" y="109109"/>
                    </a:lnTo>
                    <a:lnTo>
                      <a:pt x="744973" y="112978"/>
                    </a:lnTo>
                    <a:lnTo>
                      <a:pt x="743039" y="117016"/>
                    </a:lnTo>
                    <a:lnTo>
                      <a:pt x="738928" y="123110"/>
                    </a:lnTo>
                    <a:lnTo>
                      <a:pt x="736486" y="126569"/>
                    </a:lnTo>
                    <a:lnTo>
                      <a:pt x="733995" y="122506"/>
                    </a:lnTo>
                    <a:lnTo>
                      <a:pt x="729884" y="125287"/>
                    </a:lnTo>
                    <a:lnTo>
                      <a:pt x="727176" y="130220"/>
                    </a:lnTo>
                    <a:lnTo>
                      <a:pt x="724637" y="133654"/>
                    </a:lnTo>
                    <a:lnTo>
                      <a:pt x="722896" y="139989"/>
                    </a:lnTo>
                    <a:lnTo>
                      <a:pt x="721227" y="145793"/>
                    </a:lnTo>
                    <a:lnTo>
                      <a:pt x="719679" y="150992"/>
                    </a:lnTo>
                    <a:lnTo>
                      <a:pt x="718108" y="156046"/>
                    </a:lnTo>
                    <a:lnTo>
                      <a:pt x="716705" y="160907"/>
                    </a:lnTo>
                    <a:lnTo>
                      <a:pt x="709088" y="158005"/>
                    </a:lnTo>
                    <a:lnTo>
                      <a:pt x="704759" y="155369"/>
                    </a:lnTo>
                    <a:lnTo>
                      <a:pt x="700696" y="153023"/>
                    </a:lnTo>
                    <a:lnTo>
                      <a:pt x="696610" y="150654"/>
                    </a:lnTo>
                    <a:lnTo>
                      <a:pt x="692741" y="148695"/>
                    </a:lnTo>
                    <a:lnTo>
                      <a:pt x="689984" y="154233"/>
                    </a:lnTo>
                    <a:lnTo>
                      <a:pt x="687880" y="158416"/>
                    </a:lnTo>
                    <a:lnTo>
                      <a:pt x="684494" y="162140"/>
                    </a:lnTo>
                    <a:lnTo>
                      <a:pt x="684156" y="166952"/>
                    </a:lnTo>
                    <a:lnTo>
                      <a:pt x="683479" y="171305"/>
                    </a:lnTo>
                    <a:lnTo>
                      <a:pt x="682004" y="176649"/>
                    </a:lnTo>
                    <a:lnTo>
                      <a:pt x="682511" y="181558"/>
                    </a:lnTo>
                    <a:lnTo>
                      <a:pt x="683769" y="185911"/>
                    </a:lnTo>
                    <a:lnTo>
                      <a:pt x="681907" y="190409"/>
                    </a:lnTo>
                    <a:lnTo>
                      <a:pt x="677458" y="193045"/>
                    </a:lnTo>
                    <a:lnTo>
                      <a:pt x="675668" y="197059"/>
                    </a:lnTo>
                    <a:lnTo>
                      <a:pt x="675088" y="201943"/>
                    </a:lnTo>
                    <a:lnTo>
                      <a:pt x="674822" y="206756"/>
                    </a:lnTo>
                    <a:lnTo>
                      <a:pt x="673226" y="211786"/>
                    </a:lnTo>
                    <a:lnTo>
                      <a:pt x="671847" y="215727"/>
                    </a:lnTo>
                    <a:lnTo>
                      <a:pt x="670397" y="220249"/>
                    </a:lnTo>
                    <a:lnTo>
                      <a:pt x="670082" y="226295"/>
                    </a:lnTo>
                    <a:lnTo>
                      <a:pt x="668970" y="230962"/>
                    </a:lnTo>
                    <a:lnTo>
                      <a:pt x="666503" y="236814"/>
                    </a:lnTo>
                    <a:lnTo>
                      <a:pt x="663480" y="239764"/>
                    </a:lnTo>
                    <a:lnTo>
                      <a:pt x="660700" y="245350"/>
                    </a:lnTo>
                    <a:lnTo>
                      <a:pt x="656927" y="248542"/>
                    </a:lnTo>
                    <a:lnTo>
                      <a:pt x="651970" y="247913"/>
                    </a:lnTo>
                    <a:lnTo>
                      <a:pt x="644401" y="246559"/>
                    </a:lnTo>
                    <a:lnTo>
                      <a:pt x="637461" y="245326"/>
                    </a:lnTo>
                    <a:lnTo>
                      <a:pt x="633253" y="244625"/>
                    </a:lnTo>
                    <a:lnTo>
                      <a:pt x="628900" y="243464"/>
                    </a:lnTo>
                    <a:lnTo>
                      <a:pt x="625587" y="239281"/>
                    </a:lnTo>
                    <a:lnTo>
                      <a:pt x="622661" y="235024"/>
                    </a:lnTo>
                    <a:lnTo>
                      <a:pt x="619783" y="230768"/>
                    </a:lnTo>
                    <a:lnTo>
                      <a:pt x="616979" y="226996"/>
                    </a:lnTo>
                    <a:lnTo>
                      <a:pt x="611247" y="224312"/>
                    </a:lnTo>
                    <a:lnTo>
                      <a:pt x="603993" y="222812"/>
                    </a:lnTo>
                    <a:lnTo>
                      <a:pt x="599712" y="221023"/>
                    </a:lnTo>
                    <a:lnTo>
                      <a:pt x="595336" y="221990"/>
                    </a:lnTo>
                    <a:lnTo>
                      <a:pt x="594707" y="228495"/>
                    </a:lnTo>
                    <a:lnTo>
                      <a:pt x="596133" y="234903"/>
                    </a:lnTo>
                    <a:lnTo>
                      <a:pt x="593522" y="239256"/>
                    </a:lnTo>
                    <a:lnTo>
                      <a:pt x="592023" y="244238"/>
                    </a:lnTo>
                    <a:lnTo>
                      <a:pt x="593159" y="249679"/>
                    </a:lnTo>
                    <a:lnTo>
                      <a:pt x="594562" y="254201"/>
                    </a:lnTo>
                    <a:lnTo>
                      <a:pt x="592651" y="259303"/>
                    </a:lnTo>
                    <a:lnTo>
                      <a:pt x="590185" y="264043"/>
                    </a:lnTo>
                    <a:lnTo>
                      <a:pt x="589846" y="268637"/>
                    </a:lnTo>
                    <a:lnTo>
                      <a:pt x="586775" y="272894"/>
                    </a:lnTo>
                    <a:lnTo>
                      <a:pt x="583970" y="277802"/>
                    </a:lnTo>
                    <a:lnTo>
                      <a:pt x="581020" y="281938"/>
                    </a:lnTo>
                    <a:lnTo>
                      <a:pt x="581818" y="286073"/>
                    </a:lnTo>
                    <a:lnTo>
                      <a:pt x="584333" y="289555"/>
                    </a:lnTo>
                    <a:lnTo>
                      <a:pt x="581407" y="294536"/>
                    </a:lnTo>
                    <a:lnTo>
                      <a:pt x="576812" y="300074"/>
                    </a:lnTo>
                    <a:lnTo>
                      <a:pt x="573765" y="303701"/>
                    </a:lnTo>
                    <a:lnTo>
                      <a:pt x="570888" y="307498"/>
                    </a:lnTo>
                    <a:lnTo>
                      <a:pt x="567913" y="312383"/>
                    </a:lnTo>
                    <a:lnTo>
                      <a:pt x="567285" y="320580"/>
                    </a:lnTo>
                    <a:lnTo>
                      <a:pt x="565205" y="324183"/>
                    </a:lnTo>
                    <a:lnTo>
                      <a:pt x="566946" y="328222"/>
                    </a:lnTo>
                    <a:lnTo>
                      <a:pt x="565737" y="333179"/>
                    </a:lnTo>
                    <a:lnTo>
                      <a:pt x="564431" y="338765"/>
                    </a:lnTo>
                    <a:lnTo>
                      <a:pt x="562690" y="344617"/>
                    </a:lnTo>
                    <a:lnTo>
                      <a:pt x="561747" y="350227"/>
                    </a:lnTo>
                    <a:lnTo>
                      <a:pt x="560030" y="354532"/>
                    </a:lnTo>
                    <a:lnTo>
                      <a:pt x="557588" y="358497"/>
                    </a:lnTo>
                    <a:lnTo>
                      <a:pt x="554444" y="362705"/>
                    </a:lnTo>
                    <a:lnTo>
                      <a:pt x="551348" y="366163"/>
                    </a:lnTo>
                    <a:lnTo>
                      <a:pt x="548326" y="370153"/>
                    </a:lnTo>
                    <a:lnTo>
                      <a:pt x="545376" y="374385"/>
                    </a:lnTo>
                    <a:lnTo>
                      <a:pt x="543030" y="378544"/>
                    </a:lnTo>
                    <a:lnTo>
                      <a:pt x="539233" y="381688"/>
                    </a:lnTo>
                    <a:lnTo>
                      <a:pt x="536404" y="386742"/>
                    </a:lnTo>
                    <a:lnTo>
                      <a:pt x="536017" y="392231"/>
                    </a:lnTo>
                    <a:lnTo>
                      <a:pt x="533067" y="396487"/>
                    </a:lnTo>
                    <a:lnTo>
                      <a:pt x="531350" y="400453"/>
                    </a:lnTo>
                    <a:lnTo>
                      <a:pt x="532051" y="404927"/>
                    </a:lnTo>
                    <a:lnTo>
                      <a:pt x="529174" y="408022"/>
                    </a:lnTo>
                    <a:lnTo>
                      <a:pt x="527844" y="413004"/>
                    </a:lnTo>
                    <a:lnTo>
                      <a:pt x="528545" y="417381"/>
                    </a:lnTo>
                    <a:lnTo>
                      <a:pt x="524772" y="422241"/>
                    </a:lnTo>
                    <a:lnTo>
                      <a:pt x="521025" y="426957"/>
                    </a:lnTo>
                    <a:lnTo>
                      <a:pt x="523225" y="431213"/>
                    </a:lnTo>
                    <a:lnTo>
                      <a:pt x="529657" y="434550"/>
                    </a:lnTo>
                    <a:lnTo>
                      <a:pt x="533720" y="436629"/>
                    </a:lnTo>
                    <a:lnTo>
                      <a:pt x="536767" y="439483"/>
                    </a:lnTo>
                    <a:lnTo>
                      <a:pt x="533769" y="443207"/>
                    </a:lnTo>
                    <a:lnTo>
                      <a:pt x="528714" y="448914"/>
                    </a:lnTo>
                    <a:lnTo>
                      <a:pt x="525377" y="451767"/>
                    </a:lnTo>
                    <a:lnTo>
                      <a:pt x="523781" y="456458"/>
                    </a:lnTo>
                    <a:lnTo>
                      <a:pt x="523322" y="460884"/>
                    </a:lnTo>
                    <a:lnTo>
                      <a:pt x="527795" y="459796"/>
                    </a:lnTo>
                    <a:lnTo>
                      <a:pt x="528207" y="465212"/>
                    </a:lnTo>
                    <a:lnTo>
                      <a:pt x="524362" y="469154"/>
                    </a:lnTo>
                    <a:lnTo>
                      <a:pt x="520251" y="470629"/>
                    </a:lnTo>
                    <a:lnTo>
                      <a:pt x="515511" y="475949"/>
                    </a:lnTo>
                    <a:lnTo>
                      <a:pt x="511352" y="479988"/>
                    </a:lnTo>
                    <a:lnTo>
                      <a:pt x="508136" y="482938"/>
                    </a:lnTo>
                    <a:lnTo>
                      <a:pt x="504919" y="485985"/>
                    </a:lnTo>
                    <a:lnTo>
                      <a:pt x="500760" y="487895"/>
                    </a:lnTo>
                    <a:lnTo>
                      <a:pt x="498584" y="481656"/>
                    </a:lnTo>
                    <a:lnTo>
                      <a:pt x="495174" y="478633"/>
                    </a:lnTo>
                    <a:lnTo>
                      <a:pt x="490676" y="478440"/>
                    </a:lnTo>
                    <a:lnTo>
                      <a:pt x="486130" y="481342"/>
                    </a:lnTo>
                    <a:lnTo>
                      <a:pt x="482575" y="485090"/>
                    </a:lnTo>
                    <a:lnTo>
                      <a:pt x="479431" y="488427"/>
                    </a:lnTo>
                    <a:lnTo>
                      <a:pt x="476240" y="491571"/>
                    </a:lnTo>
                    <a:lnTo>
                      <a:pt x="472975" y="494231"/>
                    </a:lnTo>
                    <a:lnTo>
                      <a:pt x="469686" y="496891"/>
                    </a:lnTo>
                    <a:lnTo>
                      <a:pt x="466664" y="499793"/>
                    </a:lnTo>
                    <a:lnTo>
                      <a:pt x="463181" y="502404"/>
                    </a:lnTo>
                    <a:lnTo>
                      <a:pt x="459312" y="505040"/>
                    </a:lnTo>
                    <a:lnTo>
                      <a:pt x="454911" y="506564"/>
                    </a:lnTo>
                    <a:lnTo>
                      <a:pt x="451767" y="503444"/>
                    </a:lnTo>
                    <a:lnTo>
                      <a:pt x="447052" y="501316"/>
                    </a:lnTo>
                    <a:lnTo>
                      <a:pt x="443134" y="499744"/>
                    </a:lnTo>
                    <a:lnTo>
                      <a:pt x="441273" y="504218"/>
                    </a:lnTo>
                    <a:lnTo>
                      <a:pt x="437984" y="506902"/>
                    </a:lnTo>
                    <a:lnTo>
                      <a:pt x="442264" y="512537"/>
                    </a:lnTo>
                    <a:lnTo>
                      <a:pt x="439701" y="517566"/>
                    </a:lnTo>
                    <a:lnTo>
                      <a:pt x="436678" y="521822"/>
                    </a:lnTo>
                    <a:lnTo>
                      <a:pt x="433414" y="524507"/>
                    </a:lnTo>
                    <a:lnTo>
                      <a:pt x="430149" y="527312"/>
                    </a:lnTo>
                    <a:lnTo>
                      <a:pt x="425312" y="528714"/>
                    </a:lnTo>
                    <a:lnTo>
                      <a:pt x="420838" y="527916"/>
                    </a:lnTo>
                    <a:lnTo>
                      <a:pt x="415833" y="530504"/>
                    </a:lnTo>
                    <a:lnTo>
                      <a:pt x="409570" y="532970"/>
                    </a:lnTo>
                    <a:lnTo>
                      <a:pt x="405314" y="534349"/>
                    </a:lnTo>
                    <a:lnTo>
                      <a:pt x="400502" y="536573"/>
                    </a:lnTo>
                    <a:lnTo>
                      <a:pt x="395907" y="538895"/>
                    </a:lnTo>
                    <a:lnTo>
                      <a:pt x="391748" y="542208"/>
                    </a:lnTo>
                    <a:lnTo>
                      <a:pt x="388483" y="545134"/>
                    </a:lnTo>
                    <a:lnTo>
                      <a:pt x="383042" y="546899"/>
                    </a:lnTo>
                    <a:lnTo>
                      <a:pt x="379221" y="544166"/>
                    </a:lnTo>
                    <a:lnTo>
                      <a:pt x="375425" y="541144"/>
                    </a:lnTo>
                    <a:lnTo>
                      <a:pt x="370274" y="538169"/>
                    </a:lnTo>
                    <a:lnTo>
                      <a:pt x="365873" y="534856"/>
                    </a:lnTo>
                    <a:lnTo>
                      <a:pt x="360868" y="530576"/>
                    </a:lnTo>
                    <a:lnTo>
                      <a:pt x="357530" y="534203"/>
                    </a:lnTo>
                    <a:lnTo>
                      <a:pt x="354677" y="537250"/>
                    </a:lnTo>
                    <a:lnTo>
                      <a:pt x="354072" y="543175"/>
                    </a:lnTo>
                    <a:lnTo>
                      <a:pt x="349526" y="546077"/>
                    </a:lnTo>
                    <a:lnTo>
                      <a:pt x="346092" y="548882"/>
                    </a:lnTo>
                    <a:lnTo>
                      <a:pt x="341208" y="550938"/>
                    </a:lnTo>
                    <a:lnTo>
                      <a:pt x="339321" y="556161"/>
                    </a:lnTo>
                    <a:lnTo>
                      <a:pt x="335114" y="559450"/>
                    </a:lnTo>
                    <a:lnTo>
                      <a:pt x="329117" y="562497"/>
                    </a:lnTo>
                    <a:lnTo>
                      <a:pt x="324667" y="563826"/>
                    </a:lnTo>
                    <a:lnTo>
                      <a:pt x="320339" y="564818"/>
                    </a:lnTo>
                    <a:lnTo>
                      <a:pt x="314849" y="565906"/>
                    </a:lnTo>
                    <a:lnTo>
                      <a:pt x="310013" y="564963"/>
                    </a:lnTo>
                    <a:lnTo>
                      <a:pt x="305950" y="562279"/>
                    </a:lnTo>
                    <a:lnTo>
                      <a:pt x="301815" y="559812"/>
                    </a:lnTo>
                    <a:lnTo>
                      <a:pt x="299348" y="555822"/>
                    </a:lnTo>
                    <a:lnTo>
                      <a:pt x="293303" y="552534"/>
                    </a:lnTo>
                    <a:lnTo>
                      <a:pt x="287765" y="553235"/>
                    </a:lnTo>
                    <a:lnTo>
                      <a:pt x="282324" y="553331"/>
                    </a:lnTo>
                    <a:lnTo>
                      <a:pt x="279640" y="549994"/>
                    </a:lnTo>
                    <a:lnTo>
                      <a:pt x="275530" y="545666"/>
                    </a:lnTo>
                    <a:lnTo>
                      <a:pt x="270330" y="542716"/>
                    </a:lnTo>
                    <a:lnTo>
                      <a:pt x="266751" y="539717"/>
                    </a:lnTo>
                    <a:lnTo>
                      <a:pt x="264067" y="535679"/>
                    </a:lnTo>
                    <a:lnTo>
                      <a:pt x="264260" y="531471"/>
                    </a:lnTo>
                    <a:lnTo>
                      <a:pt x="263753" y="526683"/>
                    </a:lnTo>
                    <a:lnTo>
                      <a:pt x="259980" y="521750"/>
                    </a:lnTo>
                    <a:lnTo>
                      <a:pt x="255241" y="520589"/>
                    </a:lnTo>
                    <a:lnTo>
                      <a:pt x="251637" y="517300"/>
                    </a:lnTo>
                    <a:lnTo>
                      <a:pt x="254104" y="513141"/>
                    </a:lnTo>
                    <a:lnTo>
                      <a:pt x="257272" y="509441"/>
                    </a:lnTo>
                    <a:lnTo>
                      <a:pt x="255942" y="505403"/>
                    </a:lnTo>
                    <a:lnTo>
                      <a:pt x="249654" y="507676"/>
                    </a:lnTo>
                    <a:lnTo>
                      <a:pt x="246511" y="511497"/>
                    </a:lnTo>
                    <a:lnTo>
                      <a:pt x="243561" y="515366"/>
                    </a:lnTo>
                    <a:lnTo>
                      <a:pt x="240417" y="518969"/>
                    </a:lnTo>
                    <a:lnTo>
                      <a:pt x="237322" y="522644"/>
                    </a:lnTo>
                    <a:lnTo>
                      <a:pt x="234033" y="526949"/>
                    </a:lnTo>
                    <a:lnTo>
                      <a:pt x="230890" y="530721"/>
                    </a:lnTo>
                    <a:lnTo>
                      <a:pt x="227770" y="534518"/>
                    </a:lnTo>
                    <a:lnTo>
                      <a:pt x="224699" y="538798"/>
                    </a:lnTo>
                    <a:lnTo>
                      <a:pt x="221483" y="542063"/>
                    </a:lnTo>
                    <a:lnTo>
                      <a:pt x="218339" y="545884"/>
                    </a:lnTo>
                    <a:lnTo>
                      <a:pt x="215195" y="549680"/>
                    </a:lnTo>
                    <a:lnTo>
                      <a:pt x="212028" y="553259"/>
                    </a:lnTo>
                    <a:lnTo>
                      <a:pt x="208860" y="556983"/>
                    </a:lnTo>
                    <a:lnTo>
                      <a:pt x="206103" y="560223"/>
                    </a:lnTo>
                    <a:lnTo>
                      <a:pt x="202548" y="564286"/>
                    </a:lnTo>
                    <a:lnTo>
                      <a:pt x="199308" y="567599"/>
                    </a:lnTo>
                    <a:lnTo>
                      <a:pt x="196043" y="570573"/>
                    </a:lnTo>
                    <a:lnTo>
                      <a:pt x="191715" y="572967"/>
                    </a:lnTo>
                    <a:lnTo>
                      <a:pt x="186830" y="575095"/>
                    </a:lnTo>
                    <a:lnTo>
                      <a:pt x="182260" y="577683"/>
                    </a:lnTo>
                    <a:lnTo>
                      <a:pt x="177737" y="580246"/>
                    </a:lnTo>
                    <a:lnTo>
                      <a:pt x="174183" y="582761"/>
                    </a:lnTo>
                    <a:lnTo>
                      <a:pt x="170411" y="585324"/>
                    </a:lnTo>
                    <a:lnTo>
                      <a:pt x="166855" y="588468"/>
                    </a:lnTo>
                    <a:lnTo>
                      <a:pt x="162406" y="592796"/>
                    </a:lnTo>
                    <a:lnTo>
                      <a:pt x="158996" y="596133"/>
                    </a:lnTo>
                    <a:lnTo>
                      <a:pt x="155853" y="599156"/>
                    </a:lnTo>
                    <a:lnTo>
                      <a:pt x="152419" y="602058"/>
                    </a:lnTo>
                    <a:lnTo>
                      <a:pt x="148623" y="604210"/>
                    </a:lnTo>
                    <a:lnTo>
                      <a:pt x="143617" y="606629"/>
                    </a:lnTo>
                    <a:lnTo>
                      <a:pt x="142916" y="614488"/>
                    </a:lnTo>
                    <a:lnTo>
                      <a:pt x="143762" y="619106"/>
                    </a:lnTo>
                    <a:lnTo>
                      <a:pt x="143907" y="623435"/>
                    </a:lnTo>
                    <a:lnTo>
                      <a:pt x="140304" y="628005"/>
                    </a:lnTo>
                    <a:lnTo>
                      <a:pt x="134476" y="632552"/>
                    </a:lnTo>
                    <a:lnTo>
                      <a:pt x="128769" y="634293"/>
                    </a:lnTo>
                    <a:lnTo>
                      <a:pt x="124271" y="639177"/>
                    </a:lnTo>
                    <a:lnTo>
                      <a:pt x="123207" y="643699"/>
                    </a:lnTo>
                    <a:lnTo>
                      <a:pt x="125384" y="650083"/>
                    </a:lnTo>
                    <a:lnTo>
                      <a:pt x="123376" y="655089"/>
                    </a:lnTo>
                    <a:lnTo>
                      <a:pt x="123522" y="659297"/>
                    </a:lnTo>
                    <a:lnTo>
                      <a:pt x="120329" y="662658"/>
                    </a:lnTo>
                    <a:lnTo>
                      <a:pt x="116702" y="664955"/>
                    </a:lnTo>
                    <a:lnTo>
                      <a:pt x="112809" y="666841"/>
                    </a:lnTo>
                    <a:lnTo>
                      <a:pt x="108529" y="668196"/>
                    </a:lnTo>
                    <a:lnTo>
                      <a:pt x="104345" y="670687"/>
                    </a:lnTo>
                    <a:lnTo>
                      <a:pt x="98977" y="671025"/>
                    </a:lnTo>
                    <a:lnTo>
                      <a:pt x="94334" y="672331"/>
                    </a:lnTo>
                    <a:lnTo>
                      <a:pt x="90247" y="676393"/>
                    </a:lnTo>
                    <a:lnTo>
                      <a:pt x="89159" y="680891"/>
                    </a:lnTo>
                    <a:lnTo>
                      <a:pt x="86426" y="687275"/>
                    </a:lnTo>
                    <a:lnTo>
                      <a:pt x="86209" y="693321"/>
                    </a:lnTo>
                    <a:lnTo>
                      <a:pt x="83912" y="696924"/>
                    </a:lnTo>
                    <a:lnTo>
                      <a:pt x="76633" y="698181"/>
                    </a:lnTo>
                    <a:lnTo>
                      <a:pt x="72474" y="700140"/>
                    </a:lnTo>
                    <a:lnTo>
                      <a:pt x="66259" y="703840"/>
                    </a:lnTo>
                    <a:lnTo>
                      <a:pt x="61447" y="706137"/>
                    </a:lnTo>
                    <a:lnTo>
                      <a:pt x="57215" y="707395"/>
                    </a:lnTo>
                    <a:lnTo>
                      <a:pt x="52161" y="709789"/>
                    </a:lnTo>
                    <a:lnTo>
                      <a:pt x="47905" y="712691"/>
                    </a:lnTo>
                    <a:lnTo>
                      <a:pt x="42367" y="716874"/>
                    </a:lnTo>
                    <a:lnTo>
                      <a:pt x="39151" y="719582"/>
                    </a:lnTo>
                    <a:lnTo>
                      <a:pt x="35040" y="720816"/>
                    </a:lnTo>
                    <a:lnTo>
                      <a:pt x="27713" y="721831"/>
                    </a:lnTo>
                    <a:lnTo>
                      <a:pt x="22296" y="722484"/>
                    </a:lnTo>
                    <a:lnTo>
                      <a:pt x="17097" y="726039"/>
                    </a:lnTo>
                    <a:lnTo>
                      <a:pt x="13470" y="728385"/>
                    </a:lnTo>
                    <a:lnTo>
                      <a:pt x="8439" y="731069"/>
                    </a:lnTo>
                    <a:lnTo>
                      <a:pt x="3241" y="733995"/>
                    </a:lnTo>
                    <a:lnTo>
                      <a:pt x="0" y="737743"/>
                    </a:lnTo>
                    <a:lnTo>
                      <a:pt x="3966" y="739484"/>
                    </a:lnTo>
                    <a:lnTo>
                      <a:pt x="8972" y="738783"/>
                    </a:lnTo>
                    <a:lnTo>
                      <a:pt x="13445" y="738396"/>
                    </a:lnTo>
                    <a:lnTo>
                      <a:pt x="18596" y="737549"/>
                    </a:lnTo>
                    <a:lnTo>
                      <a:pt x="24739" y="736582"/>
                    </a:lnTo>
                    <a:lnTo>
                      <a:pt x="29575" y="735978"/>
                    </a:lnTo>
                    <a:lnTo>
                      <a:pt x="37047" y="734986"/>
                    </a:lnTo>
                    <a:lnTo>
                      <a:pt x="41303" y="734309"/>
                    </a:lnTo>
                    <a:lnTo>
                      <a:pt x="51532" y="732907"/>
                    </a:lnTo>
                    <a:lnTo>
                      <a:pt x="57166" y="732181"/>
                    </a:lnTo>
                    <a:lnTo>
                      <a:pt x="62486" y="731262"/>
                    </a:lnTo>
                    <a:lnTo>
                      <a:pt x="67347" y="732060"/>
                    </a:lnTo>
                    <a:lnTo>
                      <a:pt x="73296" y="731045"/>
                    </a:lnTo>
                    <a:lnTo>
                      <a:pt x="79124" y="730295"/>
                    </a:lnTo>
                    <a:lnTo>
                      <a:pt x="84637" y="729690"/>
                    </a:lnTo>
                    <a:lnTo>
                      <a:pt x="91964" y="728723"/>
                    </a:lnTo>
                    <a:lnTo>
                      <a:pt x="97478" y="727973"/>
                    </a:lnTo>
                    <a:lnTo>
                      <a:pt x="102967" y="727320"/>
                    </a:lnTo>
                    <a:lnTo>
                      <a:pt x="107271" y="726716"/>
                    </a:lnTo>
                    <a:lnTo>
                      <a:pt x="113970" y="725942"/>
                    </a:lnTo>
                    <a:lnTo>
                      <a:pt x="121297" y="724975"/>
                    </a:lnTo>
                    <a:lnTo>
                      <a:pt x="125674" y="724636"/>
                    </a:lnTo>
                    <a:lnTo>
                      <a:pt x="135927" y="722895"/>
                    </a:lnTo>
                    <a:lnTo>
                      <a:pt x="143230" y="721783"/>
                    </a:lnTo>
                    <a:lnTo>
                      <a:pt x="148478" y="721106"/>
                    </a:lnTo>
                    <a:lnTo>
                      <a:pt x="154184" y="720042"/>
                    </a:lnTo>
                    <a:lnTo>
                      <a:pt x="165114" y="718301"/>
                    </a:lnTo>
                    <a:lnTo>
                      <a:pt x="169661" y="717648"/>
                    </a:lnTo>
                    <a:lnTo>
                      <a:pt x="176093" y="716705"/>
                    </a:lnTo>
                    <a:lnTo>
                      <a:pt x="190699" y="714553"/>
                    </a:lnTo>
                    <a:lnTo>
                      <a:pt x="195028" y="713730"/>
                    </a:lnTo>
                    <a:lnTo>
                      <a:pt x="199913" y="713101"/>
                    </a:lnTo>
                    <a:lnTo>
                      <a:pt x="205329" y="712400"/>
                    </a:lnTo>
                    <a:lnTo>
                      <a:pt x="212632" y="711264"/>
                    </a:lnTo>
                    <a:lnTo>
                      <a:pt x="218968" y="710538"/>
                    </a:lnTo>
                    <a:lnTo>
                      <a:pt x="223635" y="709885"/>
                    </a:lnTo>
                    <a:lnTo>
                      <a:pt x="230140" y="709112"/>
                    </a:lnTo>
                    <a:lnTo>
                      <a:pt x="234299" y="708386"/>
                    </a:lnTo>
                    <a:lnTo>
                      <a:pt x="245592" y="706935"/>
                    </a:lnTo>
                    <a:lnTo>
                      <a:pt x="252919" y="705968"/>
                    </a:lnTo>
                    <a:lnTo>
                      <a:pt x="263922" y="704541"/>
                    </a:lnTo>
                    <a:lnTo>
                      <a:pt x="268952" y="704154"/>
                    </a:lnTo>
                    <a:lnTo>
                      <a:pt x="282155" y="701615"/>
                    </a:lnTo>
                    <a:lnTo>
                      <a:pt x="288273" y="700672"/>
                    </a:lnTo>
                    <a:lnTo>
                      <a:pt x="289918" y="695497"/>
                    </a:lnTo>
                    <a:lnTo>
                      <a:pt x="294996" y="694747"/>
                    </a:lnTo>
                    <a:lnTo>
                      <a:pt x="299736" y="694167"/>
                    </a:lnTo>
                    <a:lnTo>
                      <a:pt x="306797" y="693321"/>
                    </a:lnTo>
                    <a:lnTo>
                      <a:pt x="312262" y="692547"/>
                    </a:lnTo>
                    <a:lnTo>
                      <a:pt x="317412" y="692015"/>
                    </a:lnTo>
                    <a:lnTo>
                      <a:pt x="321717" y="691459"/>
                    </a:lnTo>
                    <a:lnTo>
                      <a:pt x="326021" y="690878"/>
                    </a:lnTo>
                    <a:lnTo>
                      <a:pt x="332720" y="690032"/>
                    </a:lnTo>
                    <a:lnTo>
                      <a:pt x="332768" y="694941"/>
                    </a:lnTo>
                    <a:lnTo>
                      <a:pt x="337194" y="694868"/>
                    </a:lnTo>
                    <a:lnTo>
                      <a:pt x="344472" y="693659"/>
                    </a:lnTo>
                    <a:lnTo>
                      <a:pt x="351872" y="693151"/>
                    </a:lnTo>
                    <a:lnTo>
                      <a:pt x="357530" y="692765"/>
                    </a:lnTo>
                    <a:lnTo>
                      <a:pt x="361859" y="692208"/>
                    </a:lnTo>
                    <a:lnTo>
                      <a:pt x="366671" y="692136"/>
                    </a:lnTo>
                    <a:lnTo>
                      <a:pt x="371290" y="691918"/>
                    </a:lnTo>
                    <a:lnTo>
                      <a:pt x="377819" y="691580"/>
                    </a:lnTo>
                    <a:lnTo>
                      <a:pt x="385170" y="690782"/>
                    </a:lnTo>
                    <a:lnTo>
                      <a:pt x="392546" y="690177"/>
                    </a:lnTo>
                    <a:lnTo>
                      <a:pt x="398011" y="689524"/>
                    </a:lnTo>
                    <a:lnTo>
                      <a:pt x="402557" y="688654"/>
                    </a:lnTo>
                    <a:lnTo>
                      <a:pt x="407224" y="688388"/>
                    </a:lnTo>
                    <a:lnTo>
                      <a:pt x="414576" y="687420"/>
                    </a:lnTo>
                    <a:lnTo>
                      <a:pt x="420645" y="686864"/>
                    </a:lnTo>
                    <a:lnTo>
                      <a:pt x="425530" y="685800"/>
                    </a:lnTo>
                    <a:lnTo>
                      <a:pt x="430125" y="685268"/>
                    </a:lnTo>
                    <a:lnTo>
                      <a:pt x="434792" y="684785"/>
                    </a:lnTo>
                    <a:lnTo>
                      <a:pt x="440232" y="684059"/>
                    </a:lnTo>
                    <a:lnTo>
                      <a:pt x="447560" y="683116"/>
                    </a:lnTo>
                    <a:lnTo>
                      <a:pt x="452517" y="682173"/>
                    </a:lnTo>
                    <a:lnTo>
                      <a:pt x="457740" y="681641"/>
                    </a:lnTo>
                    <a:lnTo>
                      <a:pt x="462117" y="681036"/>
                    </a:lnTo>
                    <a:lnTo>
                      <a:pt x="466591" y="679972"/>
                    </a:lnTo>
                    <a:lnTo>
                      <a:pt x="473169" y="679440"/>
                    </a:lnTo>
                    <a:lnTo>
                      <a:pt x="477352" y="678932"/>
                    </a:lnTo>
                    <a:lnTo>
                      <a:pt x="482745" y="678134"/>
                    </a:lnTo>
                    <a:lnTo>
                      <a:pt x="486904" y="677530"/>
                    </a:lnTo>
                    <a:lnTo>
                      <a:pt x="491474" y="676829"/>
                    </a:lnTo>
                    <a:lnTo>
                      <a:pt x="495803" y="676587"/>
                    </a:lnTo>
                    <a:lnTo>
                      <a:pt x="502453" y="675305"/>
                    </a:lnTo>
                    <a:lnTo>
                      <a:pt x="509780" y="674241"/>
                    </a:lnTo>
                    <a:lnTo>
                      <a:pt x="517107" y="673298"/>
                    </a:lnTo>
                    <a:lnTo>
                      <a:pt x="523563" y="672428"/>
                    </a:lnTo>
                    <a:lnTo>
                      <a:pt x="528158" y="672162"/>
                    </a:lnTo>
                    <a:lnTo>
                      <a:pt x="532463" y="671678"/>
                    </a:lnTo>
                    <a:lnTo>
                      <a:pt x="539185" y="670783"/>
                    </a:lnTo>
                    <a:lnTo>
                      <a:pt x="546512" y="669840"/>
                    </a:lnTo>
                    <a:lnTo>
                      <a:pt x="553888" y="669042"/>
                    </a:lnTo>
                    <a:lnTo>
                      <a:pt x="560199" y="668413"/>
                    </a:lnTo>
                    <a:lnTo>
                      <a:pt x="564891" y="667688"/>
                    </a:lnTo>
                    <a:lnTo>
                      <a:pt x="575845" y="665947"/>
                    </a:lnTo>
                    <a:lnTo>
                      <a:pt x="580295" y="665221"/>
                    </a:lnTo>
                    <a:lnTo>
                      <a:pt x="586751" y="663891"/>
                    </a:lnTo>
                    <a:lnTo>
                      <a:pt x="597754" y="662513"/>
                    </a:lnTo>
                    <a:lnTo>
                      <a:pt x="603848" y="661400"/>
                    </a:lnTo>
                    <a:lnTo>
                      <a:pt x="608200" y="660554"/>
                    </a:lnTo>
                    <a:lnTo>
                      <a:pt x="612336" y="659950"/>
                    </a:lnTo>
                    <a:lnTo>
                      <a:pt x="619638" y="658862"/>
                    </a:lnTo>
                    <a:lnTo>
                      <a:pt x="626627" y="657701"/>
                    </a:lnTo>
                    <a:lnTo>
                      <a:pt x="633640" y="656395"/>
                    </a:lnTo>
                    <a:lnTo>
                      <a:pt x="637896" y="655911"/>
                    </a:lnTo>
                    <a:lnTo>
                      <a:pt x="645174" y="654630"/>
                    </a:lnTo>
                    <a:lnTo>
                      <a:pt x="652429" y="653227"/>
                    </a:lnTo>
                    <a:lnTo>
                      <a:pt x="657507" y="652502"/>
                    </a:lnTo>
                    <a:lnTo>
                      <a:pt x="661957" y="651873"/>
                    </a:lnTo>
                    <a:lnTo>
                      <a:pt x="667083" y="651172"/>
                    </a:lnTo>
                    <a:lnTo>
                      <a:pt x="672355" y="650422"/>
                    </a:lnTo>
                    <a:lnTo>
                      <a:pt x="677990" y="649527"/>
                    </a:lnTo>
                    <a:lnTo>
                      <a:pt x="690105" y="647399"/>
                    </a:lnTo>
                    <a:close/>
                    <a:moveTo>
                      <a:pt x="1219931" y="268372"/>
                    </a:moveTo>
                    <a:lnTo>
                      <a:pt x="1218770" y="264333"/>
                    </a:lnTo>
                    <a:lnTo>
                      <a:pt x="1215506" y="260367"/>
                    </a:lnTo>
                    <a:lnTo>
                      <a:pt x="1217609" y="267477"/>
                    </a:lnTo>
                    <a:close/>
                    <a:moveTo>
                      <a:pt x="1258114" y="418324"/>
                    </a:moveTo>
                    <a:lnTo>
                      <a:pt x="1255527" y="413415"/>
                    </a:lnTo>
                    <a:lnTo>
                      <a:pt x="1257075" y="409207"/>
                    </a:lnTo>
                    <a:lnTo>
                      <a:pt x="1254608" y="394916"/>
                    </a:lnTo>
                    <a:lnTo>
                      <a:pt x="1254052" y="389136"/>
                    </a:lnTo>
                    <a:lnTo>
                      <a:pt x="1253617" y="384614"/>
                    </a:lnTo>
                    <a:lnTo>
                      <a:pt x="1254003" y="379560"/>
                    </a:lnTo>
                    <a:lnTo>
                      <a:pt x="1254294" y="375328"/>
                    </a:lnTo>
                    <a:lnTo>
                      <a:pt x="1253979" y="369960"/>
                    </a:lnTo>
                    <a:lnTo>
                      <a:pt x="1254173" y="365123"/>
                    </a:lnTo>
                    <a:lnTo>
                      <a:pt x="1254971" y="361012"/>
                    </a:lnTo>
                    <a:lnTo>
                      <a:pt x="1256470" y="355040"/>
                    </a:lnTo>
                    <a:lnTo>
                      <a:pt x="1258066" y="349913"/>
                    </a:lnTo>
                    <a:lnTo>
                      <a:pt x="1259783" y="344738"/>
                    </a:lnTo>
                    <a:lnTo>
                      <a:pt x="1261645" y="339902"/>
                    </a:lnTo>
                    <a:lnTo>
                      <a:pt x="1263459" y="335767"/>
                    </a:lnTo>
                    <a:lnTo>
                      <a:pt x="1266215" y="328971"/>
                    </a:lnTo>
                    <a:lnTo>
                      <a:pt x="1268416" y="323700"/>
                    </a:lnTo>
                    <a:lnTo>
                      <a:pt x="1270254" y="319492"/>
                    </a:lnTo>
                    <a:lnTo>
                      <a:pt x="1273664" y="312963"/>
                    </a:lnTo>
                    <a:lnTo>
                      <a:pt x="1275646" y="307739"/>
                    </a:lnTo>
                    <a:lnTo>
                      <a:pt x="1277605" y="302516"/>
                    </a:lnTo>
                    <a:lnTo>
                      <a:pt x="1279709" y="297269"/>
                    </a:lnTo>
                    <a:lnTo>
                      <a:pt x="1281402" y="293230"/>
                    </a:lnTo>
                    <a:lnTo>
                      <a:pt x="1283723" y="286798"/>
                    </a:lnTo>
                    <a:lnTo>
                      <a:pt x="1284932" y="282421"/>
                    </a:lnTo>
                    <a:lnTo>
                      <a:pt x="1286020" y="276690"/>
                    </a:lnTo>
                    <a:lnTo>
                      <a:pt x="1286964" y="271684"/>
                    </a:lnTo>
                    <a:lnTo>
                      <a:pt x="1288705" y="275481"/>
                    </a:lnTo>
                    <a:lnTo>
                      <a:pt x="1288753" y="280898"/>
                    </a:lnTo>
                    <a:lnTo>
                      <a:pt x="1288390" y="285782"/>
                    </a:lnTo>
                    <a:lnTo>
                      <a:pt x="1287907" y="290691"/>
                    </a:lnTo>
                    <a:lnTo>
                      <a:pt x="1287907" y="295479"/>
                    </a:lnTo>
                    <a:lnTo>
                      <a:pt x="1289188" y="303314"/>
                    </a:lnTo>
                    <a:lnTo>
                      <a:pt x="1287254" y="308417"/>
                    </a:lnTo>
                    <a:lnTo>
                      <a:pt x="1285923" y="314075"/>
                    </a:lnTo>
                    <a:lnTo>
                      <a:pt x="1284134" y="320290"/>
                    </a:lnTo>
                    <a:lnTo>
                      <a:pt x="1283820" y="325151"/>
                    </a:lnTo>
                    <a:lnTo>
                      <a:pt x="1287858" y="322950"/>
                    </a:lnTo>
                    <a:lnTo>
                      <a:pt x="1289551" y="319105"/>
                    </a:lnTo>
                    <a:lnTo>
                      <a:pt x="1290664" y="314075"/>
                    </a:lnTo>
                    <a:lnTo>
                      <a:pt x="1291873" y="309021"/>
                    </a:lnTo>
                    <a:lnTo>
                      <a:pt x="1293202" y="303919"/>
                    </a:lnTo>
                    <a:lnTo>
                      <a:pt x="1291413" y="299518"/>
                    </a:lnTo>
                    <a:lnTo>
                      <a:pt x="1290397" y="294947"/>
                    </a:lnTo>
                    <a:lnTo>
                      <a:pt x="1290446" y="290135"/>
                    </a:lnTo>
                    <a:lnTo>
                      <a:pt x="1290567" y="285299"/>
                    </a:lnTo>
                    <a:lnTo>
                      <a:pt x="1290784" y="280462"/>
                    </a:lnTo>
                    <a:lnTo>
                      <a:pt x="1291123" y="275578"/>
                    </a:lnTo>
                    <a:lnTo>
                      <a:pt x="1291752" y="270644"/>
                    </a:lnTo>
                    <a:lnTo>
                      <a:pt x="1292767" y="265639"/>
                    </a:lnTo>
                    <a:lnTo>
                      <a:pt x="1294678" y="260416"/>
                    </a:lnTo>
                    <a:lnTo>
                      <a:pt x="1296056" y="255313"/>
                    </a:lnTo>
                    <a:lnTo>
                      <a:pt x="1297652" y="250162"/>
                    </a:lnTo>
                    <a:lnTo>
                      <a:pt x="1299997" y="244842"/>
                    </a:lnTo>
                    <a:lnTo>
                      <a:pt x="1303262" y="240006"/>
                    </a:lnTo>
                    <a:lnTo>
                      <a:pt x="1307567" y="235363"/>
                    </a:lnTo>
                    <a:lnTo>
                      <a:pt x="1313032" y="237177"/>
                    </a:lnTo>
                    <a:lnTo>
                      <a:pt x="1317287" y="236088"/>
                    </a:lnTo>
                    <a:lnTo>
                      <a:pt x="1319730" y="230914"/>
                    </a:lnTo>
                    <a:lnTo>
                      <a:pt x="1321229" y="225763"/>
                    </a:lnTo>
                    <a:lnTo>
                      <a:pt x="1322269" y="220733"/>
                    </a:lnTo>
                    <a:lnTo>
                      <a:pt x="1323261" y="215727"/>
                    </a:lnTo>
                    <a:lnTo>
                      <a:pt x="1324663" y="210601"/>
                    </a:lnTo>
                    <a:lnTo>
                      <a:pt x="1326525" y="205402"/>
                    </a:lnTo>
                    <a:lnTo>
                      <a:pt x="1328097" y="201025"/>
                    </a:lnTo>
                    <a:lnTo>
                      <a:pt x="1321543" y="201677"/>
                    </a:lnTo>
                    <a:lnTo>
                      <a:pt x="1317529" y="203564"/>
                    </a:lnTo>
                    <a:lnTo>
                      <a:pt x="1310807" y="206683"/>
                    </a:lnTo>
                    <a:lnTo>
                      <a:pt x="1304060" y="209827"/>
                    </a:lnTo>
                    <a:lnTo>
                      <a:pt x="1287205" y="217638"/>
                    </a:lnTo>
                    <a:lnTo>
                      <a:pt x="1282248" y="219935"/>
                    </a:lnTo>
                    <a:lnTo>
                      <a:pt x="1270350" y="225424"/>
                    </a:lnTo>
                    <a:lnTo>
                      <a:pt x="1263604" y="228544"/>
                    </a:lnTo>
                    <a:lnTo>
                      <a:pt x="1256857" y="231639"/>
                    </a:lnTo>
                    <a:lnTo>
                      <a:pt x="1254560" y="235556"/>
                    </a:lnTo>
                    <a:lnTo>
                      <a:pt x="1253882" y="240490"/>
                    </a:lnTo>
                    <a:lnTo>
                      <a:pt x="1262177" y="239087"/>
                    </a:lnTo>
                    <a:lnTo>
                      <a:pt x="1265732" y="248397"/>
                    </a:lnTo>
                    <a:lnTo>
                      <a:pt x="1266336" y="252532"/>
                    </a:lnTo>
                    <a:lnTo>
                      <a:pt x="1261766" y="252363"/>
                    </a:lnTo>
                    <a:lnTo>
                      <a:pt x="1262201" y="257876"/>
                    </a:lnTo>
                    <a:lnTo>
                      <a:pt x="1261741" y="262785"/>
                    </a:lnTo>
                    <a:lnTo>
                      <a:pt x="1257317" y="263728"/>
                    </a:lnTo>
                    <a:lnTo>
                      <a:pt x="1252432" y="262181"/>
                    </a:lnTo>
                    <a:lnTo>
                      <a:pt x="1246846" y="265711"/>
                    </a:lnTo>
                    <a:lnTo>
                      <a:pt x="1250231" y="269750"/>
                    </a:lnTo>
                    <a:lnTo>
                      <a:pt x="1251174" y="274054"/>
                    </a:lnTo>
                    <a:lnTo>
                      <a:pt x="1248466" y="278794"/>
                    </a:lnTo>
                    <a:lnTo>
                      <a:pt x="1246144" y="285299"/>
                    </a:lnTo>
                    <a:lnTo>
                      <a:pt x="1244403" y="290498"/>
                    </a:lnTo>
                    <a:lnTo>
                      <a:pt x="1242662" y="295673"/>
                    </a:lnTo>
                    <a:lnTo>
                      <a:pt x="1241526" y="300703"/>
                    </a:lnTo>
                    <a:lnTo>
                      <a:pt x="1240147" y="305805"/>
                    </a:lnTo>
                    <a:lnTo>
                      <a:pt x="1238164" y="311028"/>
                    </a:lnTo>
                    <a:lnTo>
                      <a:pt x="1238044" y="315841"/>
                    </a:lnTo>
                    <a:lnTo>
                      <a:pt x="1238213" y="320604"/>
                    </a:lnTo>
                    <a:lnTo>
                      <a:pt x="1238164" y="325223"/>
                    </a:lnTo>
                    <a:lnTo>
                      <a:pt x="1237173" y="330229"/>
                    </a:lnTo>
                    <a:lnTo>
                      <a:pt x="1236810" y="335283"/>
                    </a:lnTo>
                    <a:lnTo>
                      <a:pt x="1236979" y="339515"/>
                    </a:lnTo>
                    <a:lnTo>
                      <a:pt x="1237173" y="344786"/>
                    </a:lnTo>
                    <a:lnTo>
                      <a:pt x="1237245" y="349574"/>
                    </a:lnTo>
                    <a:lnTo>
                      <a:pt x="1238116" y="354822"/>
                    </a:lnTo>
                    <a:lnTo>
                      <a:pt x="1238019" y="359005"/>
                    </a:lnTo>
                    <a:lnTo>
                      <a:pt x="1237560" y="363890"/>
                    </a:lnTo>
                    <a:lnTo>
                      <a:pt x="1237173" y="368775"/>
                    </a:lnTo>
                    <a:lnTo>
                      <a:pt x="1236907" y="373611"/>
                    </a:lnTo>
                    <a:lnTo>
                      <a:pt x="1236641" y="378472"/>
                    </a:lnTo>
                    <a:lnTo>
                      <a:pt x="1237729" y="383042"/>
                    </a:lnTo>
                    <a:lnTo>
                      <a:pt x="1238986" y="387564"/>
                    </a:lnTo>
                    <a:lnTo>
                      <a:pt x="1240800" y="391965"/>
                    </a:lnTo>
                    <a:lnTo>
                      <a:pt x="1242444" y="396415"/>
                    </a:lnTo>
                    <a:lnTo>
                      <a:pt x="1245419" y="400574"/>
                    </a:lnTo>
                    <a:lnTo>
                      <a:pt x="1248611" y="404685"/>
                    </a:lnTo>
                    <a:lnTo>
                      <a:pt x="1251126" y="408530"/>
                    </a:lnTo>
                    <a:lnTo>
                      <a:pt x="1252093" y="413536"/>
                    </a:lnTo>
                    <a:lnTo>
                      <a:pt x="1253858" y="417937"/>
                    </a:lnTo>
                    <a:lnTo>
                      <a:pt x="1258114" y="418324"/>
                    </a:lnTo>
                    <a:close/>
                    <a:moveTo>
                      <a:pt x="1274655" y="366453"/>
                    </a:moveTo>
                    <a:lnTo>
                      <a:pt x="1277895" y="363237"/>
                    </a:lnTo>
                    <a:lnTo>
                      <a:pt x="1280434" y="359489"/>
                    </a:lnTo>
                    <a:lnTo>
                      <a:pt x="1281305" y="354483"/>
                    </a:lnTo>
                    <a:lnTo>
                      <a:pt x="1278887" y="359320"/>
                    </a:lnTo>
                    <a:lnTo>
                      <a:pt x="1275284" y="365389"/>
                    </a:lnTo>
                    <a:close/>
                    <a:moveTo>
                      <a:pt x="1281667" y="352476"/>
                    </a:moveTo>
                    <a:lnTo>
                      <a:pt x="1284037" y="348075"/>
                    </a:lnTo>
                    <a:lnTo>
                      <a:pt x="1285537" y="343988"/>
                    </a:lnTo>
                    <a:lnTo>
                      <a:pt x="1287423" y="338765"/>
                    </a:lnTo>
                    <a:lnTo>
                      <a:pt x="1288559" y="333735"/>
                    </a:lnTo>
                    <a:lnTo>
                      <a:pt x="1289261" y="329358"/>
                    </a:lnTo>
                    <a:lnTo>
                      <a:pt x="1284328" y="331245"/>
                    </a:lnTo>
                    <a:lnTo>
                      <a:pt x="1284932" y="339321"/>
                    </a:lnTo>
                    <a:lnTo>
                      <a:pt x="1283167" y="344496"/>
                    </a:lnTo>
                    <a:lnTo>
                      <a:pt x="1281982" y="349550"/>
                    </a:lnTo>
                    <a:close/>
                    <a:moveTo>
                      <a:pt x="1261282" y="400501"/>
                    </a:moveTo>
                    <a:lnTo>
                      <a:pt x="1263193" y="396584"/>
                    </a:lnTo>
                    <a:lnTo>
                      <a:pt x="1265248" y="391530"/>
                    </a:lnTo>
                    <a:lnTo>
                      <a:pt x="1261741" y="385606"/>
                    </a:lnTo>
                    <a:lnTo>
                      <a:pt x="1259372" y="380261"/>
                    </a:lnTo>
                    <a:lnTo>
                      <a:pt x="1259179" y="388048"/>
                    </a:lnTo>
                    <a:lnTo>
                      <a:pt x="1261282" y="400501"/>
                    </a:lnTo>
                    <a:close/>
                    <a:moveTo>
                      <a:pt x="1261306" y="413342"/>
                    </a:moveTo>
                    <a:lnTo>
                      <a:pt x="1265320" y="409159"/>
                    </a:lnTo>
                    <a:lnTo>
                      <a:pt x="1267642" y="405410"/>
                    </a:lnTo>
                    <a:lnTo>
                      <a:pt x="1270737" y="399945"/>
                    </a:lnTo>
                    <a:lnTo>
                      <a:pt x="1273325" y="394577"/>
                    </a:lnTo>
                    <a:lnTo>
                      <a:pt x="1274873" y="389450"/>
                    </a:lnTo>
                    <a:lnTo>
                      <a:pt x="1275114" y="384614"/>
                    </a:lnTo>
                    <a:lnTo>
                      <a:pt x="1274558" y="379947"/>
                    </a:lnTo>
                    <a:lnTo>
                      <a:pt x="1273712" y="375328"/>
                    </a:lnTo>
                    <a:lnTo>
                      <a:pt x="1271923" y="379125"/>
                    </a:lnTo>
                    <a:lnTo>
                      <a:pt x="1272962" y="383961"/>
                    </a:lnTo>
                    <a:lnTo>
                      <a:pt x="1271463" y="389741"/>
                    </a:lnTo>
                    <a:lnTo>
                      <a:pt x="1270326" y="395230"/>
                    </a:lnTo>
                    <a:lnTo>
                      <a:pt x="1268150" y="399800"/>
                    </a:lnTo>
                    <a:lnTo>
                      <a:pt x="1264668" y="404830"/>
                    </a:lnTo>
                    <a:lnTo>
                      <a:pt x="1261355" y="407877"/>
                    </a:lnTo>
                    <a:lnTo>
                      <a:pt x="1261306" y="413342"/>
                    </a:lnTo>
                    <a:close/>
                  </a:path>
                </a:pathLst>
              </a:custGeom>
              <a:solidFill>
                <a:srgbClr val="51738E"/>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477C80AF-499F-5519-0645-35C4BFF2BAF5}"/>
                  </a:ext>
                </a:extLst>
              </p:cNvPr>
              <p:cNvSpPr/>
              <p:nvPr/>
            </p:nvSpPr>
            <p:spPr>
              <a:xfrm>
                <a:off x="6505762" y="2826240"/>
                <a:ext cx="1118414" cy="968632"/>
              </a:xfrm>
              <a:custGeom>
                <a:avLst/>
                <a:gdLst>
                  <a:gd name="connsiteX0" fmla="*/ 972912 w 1118414"/>
                  <a:gd name="connsiteY0" fmla="*/ 966117 h 968632"/>
                  <a:gd name="connsiteX1" fmla="*/ 980578 w 1118414"/>
                  <a:gd name="connsiteY1" fmla="*/ 965247 h 968632"/>
                  <a:gd name="connsiteX2" fmla="*/ 987422 w 1118414"/>
                  <a:gd name="connsiteY2" fmla="*/ 964715 h 968632"/>
                  <a:gd name="connsiteX3" fmla="*/ 991702 w 1118414"/>
                  <a:gd name="connsiteY3" fmla="*/ 964376 h 968632"/>
                  <a:gd name="connsiteX4" fmla="*/ 995885 w 1118414"/>
                  <a:gd name="connsiteY4" fmla="*/ 964038 h 968632"/>
                  <a:gd name="connsiteX5" fmla="*/ 1002656 w 1118414"/>
                  <a:gd name="connsiteY5" fmla="*/ 963578 h 968632"/>
                  <a:gd name="connsiteX6" fmla="*/ 1010273 w 1118414"/>
                  <a:gd name="connsiteY6" fmla="*/ 963046 h 968632"/>
                  <a:gd name="connsiteX7" fmla="*/ 1021422 w 1118414"/>
                  <a:gd name="connsiteY7" fmla="*/ 962297 h 968632"/>
                  <a:gd name="connsiteX8" fmla="*/ 1026983 w 1118414"/>
                  <a:gd name="connsiteY8" fmla="*/ 961910 h 968632"/>
                  <a:gd name="connsiteX9" fmla="*/ 1028507 w 1118414"/>
                  <a:gd name="connsiteY9" fmla="*/ 956735 h 968632"/>
                  <a:gd name="connsiteX10" fmla="*/ 1031772 w 1118414"/>
                  <a:gd name="connsiteY10" fmla="*/ 952164 h 968632"/>
                  <a:gd name="connsiteX11" fmla="*/ 1032981 w 1118414"/>
                  <a:gd name="connsiteY11" fmla="*/ 946240 h 968632"/>
                  <a:gd name="connsiteX12" fmla="*/ 1035036 w 1118414"/>
                  <a:gd name="connsiteY12" fmla="*/ 942564 h 968632"/>
                  <a:gd name="connsiteX13" fmla="*/ 1038978 w 1118414"/>
                  <a:gd name="connsiteY13" fmla="*/ 940944 h 968632"/>
                  <a:gd name="connsiteX14" fmla="*/ 1043475 w 1118414"/>
                  <a:gd name="connsiteY14" fmla="*/ 938356 h 968632"/>
                  <a:gd name="connsiteX15" fmla="*/ 1046933 w 1118414"/>
                  <a:gd name="connsiteY15" fmla="*/ 934947 h 968632"/>
                  <a:gd name="connsiteX16" fmla="*/ 1046788 w 1118414"/>
                  <a:gd name="connsiteY16" fmla="*/ 930255 h 968632"/>
                  <a:gd name="connsiteX17" fmla="*/ 1044443 w 1118414"/>
                  <a:gd name="connsiteY17" fmla="*/ 926676 h 968632"/>
                  <a:gd name="connsiteX18" fmla="*/ 1041251 w 1118414"/>
                  <a:gd name="connsiteY18" fmla="*/ 923992 h 968632"/>
                  <a:gd name="connsiteX19" fmla="*/ 1037333 w 1118414"/>
                  <a:gd name="connsiteY19" fmla="*/ 921187 h 968632"/>
                  <a:gd name="connsiteX20" fmla="*/ 1033875 w 1118414"/>
                  <a:gd name="connsiteY20" fmla="*/ 917995 h 968632"/>
                  <a:gd name="connsiteX21" fmla="*/ 1029498 w 1118414"/>
                  <a:gd name="connsiteY21" fmla="*/ 915262 h 968632"/>
                  <a:gd name="connsiteX22" fmla="*/ 1028604 w 1118414"/>
                  <a:gd name="connsiteY22" fmla="*/ 910063 h 968632"/>
                  <a:gd name="connsiteX23" fmla="*/ 1032908 w 1118414"/>
                  <a:gd name="connsiteY23" fmla="*/ 910596 h 968632"/>
                  <a:gd name="connsiteX24" fmla="*/ 1038736 w 1118414"/>
                  <a:gd name="connsiteY24" fmla="*/ 910982 h 968632"/>
                  <a:gd name="connsiteX25" fmla="*/ 1044080 w 1118414"/>
                  <a:gd name="connsiteY25" fmla="*/ 910740 h 968632"/>
                  <a:gd name="connsiteX26" fmla="*/ 1048819 w 1118414"/>
                  <a:gd name="connsiteY26" fmla="*/ 909725 h 968632"/>
                  <a:gd name="connsiteX27" fmla="*/ 1052954 w 1118414"/>
                  <a:gd name="connsiteY27" fmla="*/ 908298 h 968632"/>
                  <a:gd name="connsiteX28" fmla="*/ 1055518 w 1118414"/>
                  <a:gd name="connsiteY28" fmla="*/ 903776 h 968632"/>
                  <a:gd name="connsiteX29" fmla="*/ 1052979 w 1118414"/>
                  <a:gd name="connsiteY29" fmla="*/ 900197 h 968632"/>
                  <a:gd name="connsiteX30" fmla="*/ 1047006 w 1118414"/>
                  <a:gd name="connsiteY30" fmla="*/ 899327 h 968632"/>
                  <a:gd name="connsiteX31" fmla="*/ 1043161 w 1118414"/>
                  <a:gd name="connsiteY31" fmla="*/ 897150 h 968632"/>
                  <a:gd name="connsiteX32" fmla="*/ 1041081 w 1118414"/>
                  <a:gd name="connsiteY32" fmla="*/ 892822 h 968632"/>
                  <a:gd name="connsiteX33" fmla="*/ 1045047 w 1118414"/>
                  <a:gd name="connsiteY33" fmla="*/ 887913 h 968632"/>
                  <a:gd name="connsiteX34" fmla="*/ 1050004 w 1118414"/>
                  <a:gd name="connsiteY34" fmla="*/ 888614 h 968632"/>
                  <a:gd name="connsiteX35" fmla="*/ 1054406 w 1118414"/>
                  <a:gd name="connsiteY35" fmla="*/ 889412 h 968632"/>
                  <a:gd name="connsiteX36" fmla="*/ 1057646 w 1118414"/>
                  <a:gd name="connsiteY36" fmla="*/ 886607 h 968632"/>
                  <a:gd name="connsiteX37" fmla="*/ 1056872 w 1118414"/>
                  <a:gd name="connsiteY37" fmla="*/ 878869 h 968632"/>
                  <a:gd name="connsiteX38" fmla="*/ 1054551 w 1118414"/>
                  <a:gd name="connsiteY38" fmla="*/ 874323 h 968632"/>
                  <a:gd name="connsiteX39" fmla="*/ 1051673 w 1118414"/>
                  <a:gd name="connsiteY39" fmla="*/ 869825 h 968632"/>
                  <a:gd name="connsiteX40" fmla="*/ 1052133 w 1118414"/>
                  <a:gd name="connsiteY40" fmla="*/ 865375 h 968632"/>
                  <a:gd name="connsiteX41" fmla="*/ 1054816 w 1118414"/>
                  <a:gd name="connsiteY41" fmla="*/ 861675 h 968632"/>
                  <a:gd name="connsiteX42" fmla="*/ 1051818 w 1118414"/>
                  <a:gd name="connsiteY42" fmla="*/ 855727 h 968632"/>
                  <a:gd name="connsiteX43" fmla="*/ 1048070 w 1118414"/>
                  <a:gd name="connsiteY43" fmla="*/ 851326 h 968632"/>
                  <a:gd name="connsiteX44" fmla="*/ 1045192 w 1118414"/>
                  <a:gd name="connsiteY44" fmla="*/ 846755 h 968632"/>
                  <a:gd name="connsiteX45" fmla="*/ 1046232 w 1118414"/>
                  <a:gd name="connsiteY45" fmla="*/ 841991 h 968632"/>
                  <a:gd name="connsiteX46" fmla="*/ 1049207 w 1118414"/>
                  <a:gd name="connsiteY46" fmla="*/ 838630 h 968632"/>
                  <a:gd name="connsiteX47" fmla="*/ 1053995 w 1118414"/>
                  <a:gd name="connsiteY47" fmla="*/ 838267 h 968632"/>
                  <a:gd name="connsiteX48" fmla="*/ 1058976 w 1118414"/>
                  <a:gd name="connsiteY48" fmla="*/ 839235 h 968632"/>
                  <a:gd name="connsiteX49" fmla="*/ 1063063 w 1118414"/>
                  <a:gd name="connsiteY49" fmla="*/ 843805 h 968632"/>
                  <a:gd name="connsiteX50" fmla="*/ 1062700 w 1118414"/>
                  <a:gd name="connsiteY50" fmla="*/ 850261 h 968632"/>
                  <a:gd name="connsiteX51" fmla="*/ 1061128 w 1118414"/>
                  <a:gd name="connsiteY51" fmla="*/ 854493 h 968632"/>
                  <a:gd name="connsiteX52" fmla="*/ 1059750 w 1118414"/>
                  <a:gd name="connsiteY52" fmla="*/ 858459 h 968632"/>
                  <a:gd name="connsiteX53" fmla="*/ 1060596 w 1118414"/>
                  <a:gd name="connsiteY53" fmla="*/ 863707 h 968632"/>
                  <a:gd name="connsiteX54" fmla="*/ 1065191 w 1118414"/>
                  <a:gd name="connsiteY54" fmla="*/ 863489 h 968632"/>
                  <a:gd name="connsiteX55" fmla="*/ 1068044 w 1118414"/>
                  <a:gd name="connsiteY55" fmla="*/ 859305 h 968632"/>
                  <a:gd name="connsiteX56" fmla="*/ 1070946 w 1118414"/>
                  <a:gd name="connsiteY56" fmla="*/ 854397 h 968632"/>
                  <a:gd name="connsiteX57" fmla="*/ 1072373 w 1118414"/>
                  <a:gd name="connsiteY57" fmla="*/ 849608 h 968632"/>
                  <a:gd name="connsiteX58" fmla="*/ 1073727 w 1118414"/>
                  <a:gd name="connsiteY58" fmla="*/ 844796 h 968632"/>
                  <a:gd name="connsiteX59" fmla="*/ 1075395 w 1118414"/>
                  <a:gd name="connsiteY59" fmla="*/ 840444 h 968632"/>
                  <a:gd name="connsiteX60" fmla="*/ 1076314 w 1118414"/>
                  <a:gd name="connsiteY60" fmla="*/ 835220 h 968632"/>
                  <a:gd name="connsiteX61" fmla="*/ 1077016 w 1118414"/>
                  <a:gd name="connsiteY61" fmla="*/ 830481 h 968632"/>
                  <a:gd name="connsiteX62" fmla="*/ 1080571 w 1118414"/>
                  <a:gd name="connsiteY62" fmla="*/ 825983 h 968632"/>
                  <a:gd name="connsiteX63" fmla="*/ 1084995 w 1118414"/>
                  <a:gd name="connsiteY63" fmla="*/ 825935 h 968632"/>
                  <a:gd name="connsiteX64" fmla="*/ 1088865 w 1118414"/>
                  <a:gd name="connsiteY64" fmla="*/ 829658 h 968632"/>
                  <a:gd name="connsiteX65" fmla="*/ 1091259 w 1118414"/>
                  <a:gd name="connsiteY65" fmla="*/ 833092 h 968632"/>
                  <a:gd name="connsiteX66" fmla="*/ 1094645 w 1118414"/>
                  <a:gd name="connsiteY66" fmla="*/ 836961 h 968632"/>
                  <a:gd name="connsiteX67" fmla="*/ 1098538 w 1118414"/>
                  <a:gd name="connsiteY67" fmla="*/ 839476 h 968632"/>
                  <a:gd name="connsiteX68" fmla="*/ 1104680 w 1118414"/>
                  <a:gd name="connsiteY68" fmla="*/ 834785 h 968632"/>
                  <a:gd name="connsiteX69" fmla="*/ 1106736 w 1118414"/>
                  <a:gd name="connsiteY69" fmla="*/ 828377 h 968632"/>
                  <a:gd name="connsiteX70" fmla="*/ 1107799 w 1118414"/>
                  <a:gd name="connsiteY70" fmla="*/ 823613 h 968632"/>
                  <a:gd name="connsiteX71" fmla="*/ 1111427 w 1118414"/>
                  <a:gd name="connsiteY71" fmla="*/ 818704 h 968632"/>
                  <a:gd name="connsiteX72" fmla="*/ 1111233 w 1118414"/>
                  <a:gd name="connsiteY72" fmla="*/ 813964 h 968632"/>
                  <a:gd name="connsiteX73" fmla="*/ 1108888 w 1118414"/>
                  <a:gd name="connsiteY73" fmla="*/ 809418 h 968632"/>
                  <a:gd name="connsiteX74" fmla="*/ 1106010 w 1118414"/>
                  <a:gd name="connsiteY74" fmla="*/ 805549 h 968632"/>
                  <a:gd name="connsiteX75" fmla="*/ 1106445 w 1118414"/>
                  <a:gd name="connsiteY75" fmla="*/ 800205 h 968632"/>
                  <a:gd name="connsiteX76" fmla="*/ 1110266 w 1118414"/>
                  <a:gd name="connsiteY76" fmla="*/ 796529 h 968632"/>
                  <a:gd name="connsiteX77" fmla="*/ 1115780 w 1118414"/>
                  <a:gd name="connsiteY77" fmla="*/ 796771 h 968632"/>
                  <a:gd name="connsiteX78" fmla="*/ 1118246 w 1118414"/>
                  <a:gd name="connsiteY78" fmla="*/ 793119 h 968632"/>
                  <a:gd name="connsiteX79" fmla="*/ 1116577 w 1118414"/>
                  <a:gd name="connsiteY79" fmla="*/ 788936 h 968632"/>
                  <a:gd name="connsiteX80" fmla="*/ 1111910 w 1118414"/>
                  <a:gd name="connsiteY80" fmla="*/ 789734 h 968632"/>
                  <a:gd name="connsiteX81" fmla="*/ 1108815 w 1118414"/>
                  <a:gd name="connsiteY81" fmla="*/ 786397 h 968632"/>
                  <a:gd name="connsiteX82" fmla="*/ 1107848 w 1118414"/>
                  <a:gd name="connsiteY82" fmla="*/ 781657 h 968632"/>
                  <a:gd name="connsiteX83" fmla="*/ 1111934 w 1118414"/>
                  <a:gd name="connsiteY83" fmla="*/ 777256 h 968632"/>
                  <a:gd name="connsiteX84" fmla="*/ 1115006 w 1118414"/>
                  <a:gd name="connsiteY84" fmla="*/ 771549 h 968632"/>
                  <a:gd name="connsiteX85" fmla="*/ 1115948 w 1118414"/>
                  <a:gd name="connsiteY85" fmla="*/ 766616 h 968632"/>
                  <a:gd name="connsiteX86" fmla="*/ 1117182 w 1118414"/>
                  <a:gd name="connsiteY86" fmla="*/ 761828 h 968632"/>
                  <a:gd name="connsiteX87" fmla="*/ 1118270 w 1118414"/>
                  <a:gd name="connsiteY87" fmla="*/ 757040 h 968632"/>
                  <a:gd name="connsiteX88" fmla="*/ 1118415 w 1118414"/>
                  <a:gd name="connsiteY88" fmla="*/ 752325 h 968632"/>
                  <a:gd name="connsiteX89" fmla="*/ 1115175 w 1118414"/>
                  <a:gd name="connsiteY89" fmla="*/ 748383 h 968632"/>
                  <a:gd name="connsiteX90" fmla="*/ 1110532 w 1118414"/>
                  <a:gd name="connsiteY90" fmla="*/ 749133 h 968632"/>
                  <a:gd name="connsiteX91" fmla="*/ 1106856 w 1118414"/>
                  <a:gd name="connsiteY91" fmla="*/ 751091 h 968632"/>
                  <a:gd name="connsiteX92" fmla="*/ 1103011 w 1118414"/>
                  <a:gd name="connsiteY92" fmla="*/ 749108 h 968632"/>
                  <a:gd name="connsiteX93" fmla="*/ 1101827 w 1118414"/>
                  <a:gd name="connsiteY93" fmla="*/ 744127 h 968632"/>
                  <a:gd name="connsiteX94" fmla="*/ 1099940 w 1118414"/>
                  <a:gd name="connsiteY94" fmla="*/ 740137 h 968632"/>
                  <a:gd name="connsiteX95" fmla="*/ 1095491 w 1118414"/>
                  <a:gd name="connsiteY95" fmla="*/ 737985 h 968632"/>
                  <a:gd name="connsiteX96" fmla="*/ 1092710 w 1118414"/>
                  <a:gd name="connsiteY96" fmla="*/ 733197 h 968632"/>
                  <a:gd name="connsiteX97" fmla="*/ 1087656 w 1118414"/>
                  <a:gd name="connsiteY97" fmla="*/ 731794 h 968632"/>
                  <a:gd name="connsiteX98" fmla="*/ 1082577 w 1118414"/>
                  <a:gd name="connsiteY98" fmla="*/ 731407 h 968632"/>
                  <a:gd name="connsiteX99" fmla="*/ 1083448 w 1118414"/>
                  <a:gd name="connsiteY99" fmla="*/ 736050 h 968632"/>
                  <a:gd name="connsiteX100" fmla="*/ 1087680 w 1118414"/>
                  <a:gd name="connsiteY100" fmla="*/ 738686 h 968632"/>
                  <a:gd name="connsiteX101" fmla="*/ 1091065 w 1118414"/>
                  <a:gd name="connsiteY101" fmla="*/ 742894 h 968632"/>
                  <a:gd name="connsiteX102" fmla="*/ 1089373 w 1118414"/>
                  <a:gd name="connsiteY102" fmla="*/ 747851 h 968632"/>
                  <a:gd name="connsiteX103" fmla="*/ 1084536 w 1118414"/>
                  <a:gd name="connsiteY103" fmla="*/ 746134 h 968632"/>
                  <a:gd name="connsiteX104" fmla="*/ 1080667 w 1118414"/>
                  <a:gd name="connsiteY104" fmla="*/ 743716 h 968632"/>
                  <a:gd name="connsiteX105" fmla="*/ 1076846 w 1118414"/>
                  <a:gd name="connsiteY105" fmla="*/ 741564 h 968632"/>
                  <a:gd name="connsiteX106" fmla="*/ 1072348 w 1118414"/>
                  <a:gd name="connsiteY106" fmla="*/ 739605 h 968632"/>
                  <a:gd name="connsiteX107" fmla="*/ 1069301 w 1118414"/>
                  <a:gd name="connsiteY107" fmla="*/ 736340 h 968632"/>
                  <a:gd name="connsiteX108" fmla="*/ 1070366 w 1118414"/>
                  <a:gd name="connsiteY108" fmla="*/ 729303 h 968632"/>
                  <a:gd name="connsiteX109" fmla="*/ 1068359 w 1118414"/>
                  <a:gd name="connsiteY109" fmla="*/ 725628 h 968632"/>
                  <a:gd name="connsiteX110" fmla="*/ 1064804 w 1118414"/>
                  <a:gd name="connsiteY110" fmla="*/ 722363 h 968632"/>
                  <a:gd name="connsiteX111" fmla="*/ 1061104 w 1118414"/>
                  <a:gd name="connsiteY111" fmla="*/ 718808 h 968632"/>
                  <a:gd name="connsiteX112" fmla="*/ 1059048 w 1118414"/>
                  <a:gd name="connsiteY112" fmla="*/ 714818 h 968632"/>
                  <a:gd name="connsiteX113" fmla="*/ 1056534 w 1118414"/>
                  <a:gd name="connsiteY113" fmla="*/ 710756 h 968632"/>
                  <a:gd name="connsiteX114" fmla="*/ 1054140 w 1118414"/>
                  <a:gd name="connsiteY114" fmla="*/ 705847 h 968632"/>
                  <a:gd name="connsiteX115" fmla="*/ 1052979 w 1118414"/>
                  <a:gd name="connsiteY115" fmla="*/ 700575 h 968632"/>
                  <a:gd name="connsiteX116" fmla="*/ 1053922 w 1118414"/>
                  <a:gd name="connsiteY116" fmla="*/ 695811 h 968632"/>
                  <a:gd name="connsiteX117" fmla="*/ 1049086 w 1118414"/>
                  <a:gd name="connsiteY117" fmla="*/ 695207 h 968632"/>
                  <a:gd name="connsiteX118" fmla="*/ 1045361 w 1118414"/>
                  <a:gd name="connsiteY118" fmla="*/ 692523 h 968632"/>
                  <a:gd name="connsiteX119" fmla="*/ 1044056 w 1118414"/>
                  <a:gd name="connsiteY119" fmla="*/ 687082 h 968632"/>
                  <a:gd name="connsiteX120" fmla="*/ 1045023 w 1118414"/>
                  <a:gd name="connsiteY120" fmla="*/ 682318 h 968632"/>
                  <a:gd name="connsiteX121" fmla="*/ 1048505 w 1118414"/>
                  <a:gd name="connsiteY121" fmla="*/ 677796 h 968632"/>
                  <a:gd name="connsiteX122" fmla="*/ 1052907 w 1118414"/>
                  <a:gd name="connsiteY122" fmla="*/ 676369 h 968632"/>
                  <a:gd name="connsiteX123" fmla="*/ 1056606 w 1118414"/>
                  <a:gd name="connsiteY123" fmla="*/ 673516 h 968632"/>
                  <a:gd name="connsiteX124" fmla="*/ 1057815 w 1118414"/>
                  <a:gd name="connsiteY124" fmla="*/ 667325 h 968632"/>
                  <a:gd name="connsiteX125" fmla="*/ 1057307 w 1118414"/>
                  <a:gd name="connsiteY125" fmla="*/ 662658 h 968632"/>
                  <a:gd name="connsiteX126" fmla="*/ 1055566 w 1118414"/>
                  <a:gd name="connsiteY126" fmla="*/ 658088 h 968632"/>
                  <a:gd name="connsiteX127" fmla="*/ 1052737 w 1118414"/>
                  <a:gd name="connsiteY127" fmla="*/ 653590 h 968632"/>
                  <a:gd name="connsiteX128" fmla="*/ 1048481 w 1118414"/>
                  <a:gd name="connsiteY128" fmla="*/ 649188 h 968632"/>
                  <a:gd name="connsiteX129" fmla="*/ 1045507 w 1118414"/>
                  <a:gd name="connsiteY129" fmla="*/ 644691 h 968632"/>
                  <a:gd name="connsiteX130" fmla="*/ 1043693 w 1118414"/>
                  <a:gd name="connsiteY130" fmla="*/ 640120 h 968632"/>
                  <a:gd name="connsiteX131" fmla="*/ 1040984 w 1118414"/>
                  <a:gd name="connsiteY131" fmla="*/ 635598 h 968632"/>
                  <a:gd name="connsiteX132" fmla="*/ 1039534 w 1118414"/>
                  <a:gd name="connsiteY132" fmla="*/ 631004 h 968632"/>
                  <a:gd name="connsiteX133" fmla="*/ 1038905 w 1118414"/>
                  <a:gd name="connsiteY133" fmla="*/ 626482 h 968632"/>
                  <a:gd name="connsiteX134" fmla="*/ 1043113 w 1118414"/>
                  <a:gd name="connsiteY134" fmla="*/ 625442 h 968632"/>
                  <a:gd name="connsiteX135" fmla="*/ 1045990 w 1118414"/>
                  <a:gd name="connsiteY135" fmla="*/ 622419 h 968632"/>
                  <a:gd name="connsiteX136" fmla="*/ 1042943 w 1118414"/>
                  <a:gd name="connsiteY136" fmla="*/ 617873 h 968632"/>
                  <a:gd name="connsiteX137" fmla="*/ 1039654 w 1118414"/>
                  <a:gd name="connsiteY137" fmla="*/ 615092 h 968632"/>
                  <a:gd name="connsiteX138" fmla="*/ 1038808 w 1118414"/>
                  <a:gd name="connsiteY138" fmla="*/ 609240 h 968632"/>
                  <a:gd name="connsiteX139" fmla="*/ 1038494 w 1118414"/>
                  <a:gd name="connsiteY139" fmla="*/ 604380 h 968632"/>
                  <a:gd name="connsiteX140" fmla="*/ 1034842 w 1118414"/>
                  <a:gd name="connsiteY140" fmla="*/ 600051 h 968632"/>
                  <a:gd name="connsiteX141" fmla="*/ 1030369 w 1118414"/>
                  <a:gd name="connsiteY141" fmla="*/ 599253 h 968632"/>
                  <a:gd name="connsiteX142" fmla="*/ 1026451 w 1118414"/>
                  <a:gd name="connsiteY142" fmla="*/ 597754 h 968632"/>
                  <a:gd name="connsiteX143" fmla="*/ 1024057 w 1118414"/>
                  <a:gd name="connsiteY143" fmla="*/ 593522 h 968632"/>
                  <a:gd name="connsiteX144" fmla="*/ 1018834 w 1118414"/>
                  <a:gd name="connsiteY144" fmla="*/ 590644 h 968632"/>
                  <a:gd name="connsiteX145" fmla="*/ 1014481 w 1118414"/>
                  <a:gd name="connsiteY145" fmla="*/ 591539 h 968632"/>
                  <a:gd name="connsiteX146" fmla="*/ 1011797 w 1118414"/>
                  <a:gd name="connsiteY146" fmla="*/ 588298 h 968632"/>
                  <a:gd name="connsiteX147" fmla="*/ 1012498 w 1118414"/>
                  <a:gd name="connsiteY147" fmla="*/ 582326 h 968632"/>
                  <a:gd name="connsiteX148" fmla="*/ 1008073 w 1118414"/>
                  <a:gd name="connsiteY148" fmla="*/ 578674 h 968632"/>
                  <a:gd name="connsiteX149" fmla="*/ 1003841 w 1118414"/>
                  <a:gd name="connsiteY149" fmla="*/ 576062 h 968632"/>
                  <a:gd name="connsiteX150" fmla="*/ 1000504 w 1118414"/>
                  <a:gd name="connsiteY150" fmla="*/ 572532 h 968632"/>
                  <a:gd name="connsiteX151" fmla="*/ 998061 w 1118414"/>
                  <a:gd name="connsiteY151" fmla="*/ 569170 h 968632"/>
                  <a:gd name="connsiteX152" fmla="*/ 992669 w 1118414"/>
                  <a:gd name="connsiteY152" fmla="*/ 565108 h 968632"/>
                  <a:gd name="connsiteX153" fmla="*/ 988268 w 1118414"/>
                  <a:gd name="connsiteY153" fmla="*/ 563923 h 968632"/>
                  <a:gd name="connsiteX154" fmla="*/ 984157 w 1118414"/>
                  <a:gd name="connsiteY154" fmla="*/ 561843 h 968632"/>
                  <a:gd name="connsiteX155" fmla="*/ 978305 w 1118414"/>
                  <a:gd name="connsiteY155" fmla="*/ 561336 h 968632"/>
                  <a:gd name="connsiteX156" fmla="*/ 974750 w 1118414"/>
                  <a:gd name="connsiteY156" fmla="*/ 564818 h 968632"/>
                  <a:gd name="connsiteX157" fmla="*/ 970204 w 1118414"/>
                  <a:gd name="connsiteY157" fmla="*/ 567889 h 968632"/>
                  <a:gd name="connsiteX158" fmla="*/ 965706 w 1118414"/>
                  <a:gd name="connsiteY158" fmla="*/ 566583 h 968632"/>
                  <a:gd name="connsiteX159" fmla="*/ 962659 w 1118414"/>
                  <a:gd name="connsiteY159" fmla="*/ 563125 h 968632"/>
                  <a:gd name="connsiteX160" fmla="*/ 959612 w 1118414"/>
                  <a:gd name="connsiteY160" fmla="*/ 557926 h 968632"/>
                  <a:gd name="connsiteX161" fmla="*/ 960942 w 1118414"/>
                  <a:gd name="connsiteY161" fmla="*/ 552122 h 968632"/>
                  <a:gd name="connsiteX162" fmla="*/ 964884 w 1118414"/>
                  <a:gd name="connsiteY162" fmla="*/ 548906 h 968632"/>
                  <a:gd name="connsiteX163" fmla="*/ 960096 w 1118414"/>
                  <a:gd name="connsiteY163" fmla="*/ 548132 h 968632"/>
                  <a:gd name="connsiteX164" fmla="*/ 955235 w 1118414"/>
                  <a:gd name="connsiteY164" fmla="*/ 547334 h 968632"/>
                  <a:gd name="connsiteX165" fmla="*/ 950229 w 1118414"/>
                  <a:gd name="connsiteY165" fmla="*/ 542909 h 968632"/>
                  <a:gd name="connsiteX166" fmla="*/ 947014 w 1118414"/>
                  <a:gd name="connsiteY166" fmla="*/ 540055 h 968632"/>
                  <a:gd name="connsiteX167" fmla="*/ 942685 w 1118414"/>
                  <a:gd name="connsiteY167" fmla="*/ 538387 h 968632"/>
                  <a:gd name="connsiteX168" fmla="*/ 938840 w 1118414"/>
                  <a:gd name="connsiteY168" fmla="*/ 535171 h 968632"/>
                  <a:gd name="connsiteX169" fmla="*/ 935020 w 1118414"/>
                  <a:gd name="connsiteY169" fmla="*/ 532124 h 968632"/>
                  <a:gd name="connsiteX170" fmla="*/ 931223 w 1118414"/>
                  <a:gd name="connsiteY170" fmla="*/ 529464 h 968632"/>
                  <a:gd name="connsiteX171" fmla="*/ 927499 w 1118414"/>
                  <a:gd name="connsiteY171" fmla="*/ 527578 h 968632"/>
                  <a:gd name="connsiteX172" fmla="*/ 922759 w 1118414"/>
                  <a:gd name="connsiteY172" fmla="*/ 525788 h 968632"/>
                  <a:gd name="connsiteX173" fmla="*/ 917560 w 1118414"/>
                  <a:gd name="connsiteY173" fmla="*/ 521411 h 968632"/>
                  <a:gd name="connsiteX174" fmla="*/ 912385 w 1118414"/>
                  <a:gd name="connsiteY174" fmla="*/ 517977 h 968632"/>
                  <a:gd name="connsiteX175" fmla="*/ 908516 w 1118414"/>
                  <a:gd name="connsiteY175" fmla="*/ 513842 h 968632"/>
                  <a:gd name="connsiteX176" fmla="*/ 906194 w 1118414"/>
                  <a:gd name="connsiteY176" fmla="*/ 510166 h 968632"/>
                  <a:gd name="connsiteX177" fmla="*/ 903244 w 1118414"/>
                  <a:gd name="connsiteY177" fmla="*/ 506950 h 968632"/>
                  <a:gd name="connsiteX178" fmla="*/ 898988 w 1118414"/>
                  <a:gd name="connsiteY178" fmla="*/ 504677 h 968632"/>
                  <a:gd name="connsiteX179" fmla="*/ 894224 w 1118414"/>
                  <a:gd name="connsiteY179" fmla="*/ 500252 h 968632"/>
                  <a:gd name="connsiteX180" fmla="*/ 891782 w 1118414"/>
                  <a:gd name="connsiteY180" fmla="*/ 496842 h 968632"/>
                  <a:gd name="connsiteX181" fmla="*/ 890186 w 1118414"/>
                  <a:gd name="connsiteY181" fmla="*/ 490168 h 968632"/>
                  <a:gd name="connsiteX182" fmla="*/ 889267 w 1118414"/>
                  <a:gd name="connsiteY182" fmla="*/ 485525 h 968632"/>
                  <a:gd name="connsiteX183" fmla="*/ 888638 w 1118414"/>
                  <a:gd name="connsiteY183" fmla="*/ 480882 h 968632"/>
                  <a:gd name="connsiteX184" fmla="*/ 887985 w 1118414"/>
                  <a:gd name="connsiteY184" fmla="*/ 476215 h 968632"/>
                  <a:gd name="connsiteX185" fmla="*/ 888783 w 1118414"/>
                  <a:gd name="connsiteY185" fmla="*/ 471475 h 968632"/>
                  <a:gd name="connsiteX186" fmla="*/ 890355 w 1118414"/>
                  <a:gd name="connsiteY186" fmla="*/ 466687 h 968632"/>
                  <a:gd name="connsiteX187" fmla="*/ 892314 w 1118414"/>
                  <a:gd name="connsiteY187" fmla="*/ 462045 h 968632"/>
                  <a:gd name="connsiteX188" fmla="*/ 896280 w 1118414"/>
                  <a:gd name="connsiteY188" fmla="*/ 456942 h 968632"/>
                  <a:gd name="connsiteX189" fmla="*/ 899158 w 1118414"/>
                  <a:gd name="connsiteY189" fmla="*/ 453919 h 968632"/>
                  <a:gd name="connsiteX190" fmla="*/ 900656 w 1118414"/>
                  <a:gd name="connsiteY190" fmla="*/ 447269 h 968632"/>
                  <a:gd name="connsiteX191" fmla="*/ 901213 w 1118414"/>
                  <a:gd name="connsiteY191" fmla="*/ 442554 h 968632"/>
                  <a:gd name="connsiteX192" fmla="*/ 902325 w 1118414"/>
                  <a:gd name="connsiteY192" fmla="*/ 437790 h 968632"/>
                  <a:gd name="connsiteX193" fmla="*/ 903655 w 1118414"/>
                  <a:gd name="connsiteY193" fmla="*/ 433582 h 968632"/>
                  <a:gd name="connsiteX194" fmla="*/ 905638 w 1118414"/>
                  <a:gd name="connsiteY194" fmla="*/ 428190 h 968632"/>
                  <a:gd name="connsiteX195" fmla="*/ 908250 w 1118414"/>
                  <a:gd name="connsiteY195" fmla="*/ 423329 h 968632"/>
                  <a:gd name="connsiteX196" fmla="*/ 912288 w 1118414"/>
                  <a:gd name="connsiteY196" fmla="*/ 418396 h 968632"/>
                  <a:gd name="connsiteX197" fmla="*/ 915190 w 1118414"/>
                  <a:gd name="connsiteY197" fmla="*/ 413947 h 968632"/>
                  <a:gd name="connsiteX198" fmla="*/ 915601 w 1118414"/>
                  <a:gd name="connsiteY198" fmla="*/ 408796 h 968632"/>
                  <a:gd name="connsiteX199" fmla="*/ 914973 w 1118414"/>
                  <a:gd name="connsiteY199" fmla="*/ 404129 h 968632"/>
                  <a:gd name="connsiteX200" fmla="*/ 913546 w 1118414"/>
                  <a:gd name="connsiteY200" fmla="*/ 399534 h 968632"/>
                  <a:gd name="connsiteX201" fmla="*/ 911635 w 1118414"/>
                  <a:gd name="connsiteY201" fmla="*/ 395230 h 968632"/>
                  <a:gd name="connsiteX202" fmla="*/ 909846 w 1118414"/>
                  <a:gd name="connsiteY202" fmla="*/ 390345 h 968632"/>
                  <a:gd name="connsiteX203" fmla="*/ 911587 w 1118414"/>
                  <a:gd name="connsiteY203" fmla="*/ 386137 h 968632"/>
                  <a:gd name="connsiteX204" fmla="*/ 914973 w 1118414"/>
                  <a:gd name="connsiteY204" fmla="*/ 382800 h 968632"/>
                  <a:gd name="connsiteX205" fmla="*/ 917004 w 1118414"/>
                  <a:gd name="connsiteY205" fmla="*/ 377867 h 968632"/>
                  <a:gd name="connsiteX206" fmla="*/ 920389 w 1118414"/>
                  <a:gd name="connsiteY206" fmla="*/ 375425 h 968632"/>
                  <a:gd name="connsiteX207" fmla="*/ 924065 w 1118414"/>
                  <a:gd name="connsiteY207" fmla="*/ 371048 h 968632"/>
                  <a:gd name="connsiteX208" fmla="*/ 924766 w 1118414"/>
                  <a:gd name="connsiteY208" fmla="*/ 366792 h 968632"/>
                  <a:gd name="connsiteX209" fmla="*/ 924355 w 1118414"/>
                  <a:gd name="connsiteY209" fmla="*/ 362512 h 968632"/>
                  <a:gd name="connsiteX210" fmla="*/ 920752 w 1118414"/>
                  <a:gd name="connsiteY210" fmla="*/ 359852 h 968632"/>
                  <a:gd name="connsiteX211" fmla="*/ 917028 w 1118414"/>
                  <a:gd name="connsiteY211" fmla="*/ 357965 h 968632"/>
                  <a:gd name="connsiteX212" fmla="*/ 913328 w 1118414"/>
                  <a:gd name="connsiteY212" fmla="*/ 356055 h 968632"/>
                  <a:gd name="connsiteX213" fmla="*/ 909628 w 1118414"/>
                  <a:gd name="connsiteY213" fmla="*/ 354145 h 968632"/>
                  <a:gd name="connsiteX214" fmla="*/ 905856 w 1118414"/>
                  <a:gd name="connsiteY214" fmla="*/ 351267 h 968632"/>
                  <a:gd name="connsiteX215" fmla="*/ 900488 w 1118414"/>
                  <a:gd name="connsiteY215" fmla="*/ 349308 h 968632"/>
                  <a:gd name="connsiteX216" fmla="*/ 896521 w 1118414"/>
                  <a:gd name="connsiteY216" fmla="*/ 347567 h 968632"/>
                  <a:gd name="connsiteX217" fmla="*/ 891298 w 1118414"/>
                  <a:gd name="connsiteY217" fmla="*/ 347712 h 968632"/>
                  <a:gd name="connsiteX218" fmla="*/ 886583 w 1118414"/>
                  <a:gd name="connsiteY218" fmla="*/ 345197 h 968632"/>
                  <a:gd name="connsiteX219" fmla="*/ 880174 w 1118414"/>
                  <a:gd name="connsiteY219" fmla="*/ 341522 h 968632"/>
                  <a:gd name="connsiteX220" fmla="*/ 873549 w 1118414"/>
                  <a:gd name="connsiteY220" fmla="*/ 339345 h 968632"/>
                  <a:gd name="connsiteX221" fmla="*/ 869293 w 1118414"/>
                  <a:gd name="connsiteY221" fmla="*/ 339442 h 968632"/>
                  <a:gd name="connsiteX222" fmla="*/ 864795 w 1118414"/>
                  <a:gd name="connsiteY222" fmla="*/ 341111 h 968632"/>
                  <a:gd name="connsiteX223" fmla="*/ 864215 w 1118414"/>
                  <a:gd name="connsiteY223" fmla="*/ 345318 h 968632"/>
                  <a:gd name="connsiteX224" fmla="*/ 862715 w 1118414"/>
                  <a:gd name="connsiteY224" fmla="*/ 349550 h 968632"/>
                  <a:gd name="connsiteX225" fmla="*/ 859959 w 1118414"/>
                  <a:gd name="connsiteY225" fmla="*/ 352790 h 968632"/>
                  <a:gd name="connsiteX226" fmla="*/ 856404 w 1118414"/>
                  <a:gd name="connsiteY226" fmla="*/ 355958 h 968632"/>
                  <a:gd name="connsiteX227" fmla="*/ 852607 w 1118414"/>
                  <a:gd name="connsiteY227" fmla="*/ 360819 h 968632"/>
                  <a:gd name="connsiteX228" fmla="*/ 847384 w 1118414"/>
                  <a:gd name="connsiteY228" fmla="*/ 361859 h 968632"/>
                  <a:gd name="connsiteX229" fmla="*/ 841750 w 1118414"/>
                  <a:gd name="connsiteY229" fmla="*/ 359150 h 968632"/>
                  <a:gd name="connsiteX230" fmla="*/ 837977 w 1118414"/>
                  <a:gd name="connsiteY230" fmla="*/ 355547 h 968632"/>
                  <a:gd name="connsiteX231" fmla="*/ 835124 w 1118414"/>
                  <a:gd name="connsiteY231" fmla="*/ 351920 h 968632"/>
                  <a:gd name="connsiteX232" fmla="*/ 833092 w 1118414"/>
                  <a:gd name="connsiteY232" fmla="*/ 348172 h 968632"/>
                  <a:gd name="connsiteX233" fmla="*/ 831642 w 1118414"/>
                  <a:gd name="connsiteY233" fmla="*/ 343287 h 968632"/>
                  <a:gd name="connsiteX234" fmla="*/ 830457 w 1118414"/>
                  <a:gd name="connsiteY234" fmla="*/ 338644 h 968632"/>
                  <a:gd name="connsiteX235" fmla="*/ 829006 w 1118414"/>
                  <a:gd name="connsiteY235" fmla="*/ 334025 h 968632"/>
                  <a:gd name="connsiteX236" fmla="*/ 826273 w 1118414"/>
                  <a:gd name="connsiteY236" fmla="*/ 329479 h 968632"/>
                  <a:gd name="connsiteX237" fmla="*/ 824290 w 1118414"/>
                  <a:gd name="connsiteY237" fmla="*/ 324909 h 968632"/>
                  <a:gd name="connsiteX238" fmla="*/ 824895 w 1118414"/>
                  <a:gd name="connsiteY238" fmla="*/ 320169 h 968632"/>
                  <a:gd name="connsiteX239" fmla="*/ 828280 w 1118414"/>
                  <a:gd name="connsiteY239" fmla="*/ 315284 h 968632"/>
                  <a:gd name="connsiteX240" fmla="*/ 827530 w 1118414"/>
                  <a:gd name="connsiteY240" fmla="*/ 310641 h 968632"/>
                  <a:gd name="connsiteX241" fmla="*/ 825548 w 1118414"/>
                  <a:gd name="connsiteY241" fmla="*/ 306240 h 968632"/>
                  <a:gd name="connsiteX242" fmla="*/ 823347 w 1118414"/>
                  <a:gd name="connsiteY242" fmla="*/ 301912 h 968632"/>
                  <a:gd name="connsiteX243" fmla="*/ 822598 w 1118414"/>
                  <a:gd name="connsiteY243" fmla="*/ 296979 h 968632"/>
                  <a:gd name="connsiteX244" fmla="*/ 821606 w 1118414"/>
                  <a:gd name="connsiteY244" fmla="*/ 292190 h 968632"/>
                  <a:gd name="connsiteX245" fmla="*/ 820929 w 1118414"/>
                  <a:gd name="connsiteY245" fmla="*/ 287523 h 968632"/>
                  <a:gd name="connsiteX246" fmla="*/ 819986 w 1118414"/>
                  <a:gd name="connsiteY246" fmla="*/ 282880 h 968632"/>
                  <a:gd name="connsiteX247" fmla="*/ 817519 w 1118414"/>
                  <a:gd name="connsiteY247" fmla="*/ 279011 h 968632"/>
                  <a:gd name="connsiteX248" fmla="*/ 812030 w 1118414"/>
                  <a:gd name="connsiteY248" fmla="*/ 275336 h 968632"/>
                  <a:gd name="connsiteX249" fmla="*/ 808161 w 1118414"/>
                  <a:gd name="connsiteY249" fmla="*/ 269798 h 968632"/>
                  <a:gd name="connsiteX250" fmla="*/ 801946 w 1118414"/>
                  <a:gd name="connsiteY250" fmla="*/ 266219 h 968632"/>
                  <a:gd name="connsiteX251" fmla="*/ 797835 w 1118414"/>
                  <a:gd name="connsiteY251" fmla="*/ 262108 h 968632"/>
                  <a:gd name="connsiteX252" fmla="*/ 793458 w 1118414"/>
                  <a:gd name="connsiteY252" fmla="*/ 260029 h 968632"/>
                  <a:gd name="connsiteX253" fmla="*/ 789686 w 1118414"/>
                  <a:gd name="connsiteY253" fmla="*/ 257707 h 968632"/>
                  <a:gd name="connsiteX254" fmla="*/ 785962 w 1118414"/>
                  <a:gd name="connsiteY254" fmla="*/ 254805 h 968632"/>
                  <a:gd name="connsiteX255" fmla="*/ 783084 w 1118414"/>
                  <a:gd name="connsiteY255" fmla="*/ 251492 h 968632"/>
                  <a:gd name="connsiteX256" fmla="*/ 778659 w 1118414"/>
                  <a:gd name="connsiteY256" fmla="*/ 249340 h 968632"/>
                  <a:gd name="connsiteX257" fmla="*/ 773484 w 1118414"/>
                  <a:gd name="connsiteY257" fmla="*/ 248470 h 968632"/>
                  <a:gd name="connsiteX258" fmla="*/ 767704 w 1118414"/>
                  <a:gd name="connsiteY258" fmla="*/ 243464 h 968632"/>
                  <a:gd name="connsiteX259" fmla="*/ 763787 w 1118414"/>
                  <a:gd name="connsiteY259" fmla="*/ 239547 h 968632"/>
                  <a:gd name="connsiteX260" fmla="*/ 761925 w 1118414"/>
                  <a:gd name="connsiteY260" fmla="*/ 234372 h 968632"/>
                  <a:gd name="connsiteX261" fmla="*/ 761054 w 1118414"/>
                  <a:gd name="connsiteY261" fmla="*/ 229728 h 968632"/>
                  <a:gd name="connsiteX262" fmla="*/ 759531 w 1118414"/>
                  <a:gd name="connsiteY262" fmla="*/ 225110 h 968632"/>
                  <a:gd name="connsiteX263" fmla="*/ 752808 w 1118414"/>
                  <a:gd name="connsiteY263" fmla="*/ 223272 h 968632"/>
                  <a:gd name="connsiteX264" fmla="*/ 747754 w 1118414"/>
                  <a:gd name="connsiteY264" fmla="*/ 222764 h 968632"/>
                  <a:gd name="connsiteX265" fmla="*/ 744514 w 1118414"/>
                  <a:gd name="connsiteY265" fmla="*/ 219741 h 968632"/>
                  <a:gd name="connsiteX266" fmla="*/ 743063 w 1118414"/>
                  <a:gd name="connsiteY266" fmla="*/ 213962 h 968632"/>
                  <a:gd name="connsiteX267" fmla="*/ 740161 w 1118414"/>
                  <a:gd name="connsiteY267" fmla="*/ 210407 h 968632"/>
                  <a:gd name="connsiteX268" fmla="*/ 735180 w 1118414"/>
                  <a:gd name="connsiteY268" fmla="*/ 208110 h 968632"/>
                  <a:gd name="connsiteX269" fmla="*/ 730198 w 1118414"/>
                  <a:gd name="connsiteY269" fmla="*/ 203128 h 968632"/>
                  <a:gd name="connsiteX270" fmla="*/ 726208 w 1118414"/>
                  <a:gd name="connsiteY270" fmla="*/ 198824 h 968632"/>
                  <a:gd name="connsiteX271" fmla="*/ 722532 w 1118414"/>
                  <a:gd name="connsiteY271" fmla="*/ 196744 h 968632"/>
                  <a:gd name="connsiteX272" fmla="*/ 719196 w 1118414"/>
                  <a:gd name="connsiteY272" fmla="*/ 193794 h 968632"/>
                  <a:gd name="connsiteX273" fmla="*/ 715133 w 1118414"/>
                  <a:gd name="connsiteY273" fmla="*/ 190433 h 968632"/>
                  <a:gd name="connsiteX274" fmla="*/ 711433 w 1118414"/>
                  <a:gd name="connsiteY274" fmla="*/ 187023 h 968632"/>
                  <a:gd name="connsiteX275" fmla="*/ 709643 w 1118414"/>
                  <a:gd name="connsiteY275" fmla="*/ 182719 h 968632"/>
                  <a:gd name="connsiteX276" fmla="*/ 709740 w 1118414"/>
                  <a:gd name="connsiteY276" fmla="*/ 178511 h 968632"/>
                  <a:gd name="connsiteX277" fmla="*/ 709619 w 1118414"/>
                  <a:gd name="connsiteY277" fmla="*/ 171305 h 968632"/>
                  <a:gd name="connsiteX278" fmla="*/ 706935 w 1118414"/>
                  <a:gd name="connsiteY278" fmla="*/ 167629 h 968632"/>
                  <a:gd name="connsiteX279" fmla="*/ 703284 w 1118414"/>
                  <a:gd name="connsiteY279" fmla="*/ 165356 h 968632"/>
                  <a:gd name="connsiteX280" fmla="*/ 699197 w 1118414"/>
                  <a:gd name="connsiteY280" fmla="*/ 163083 h 968632"/>
                  <a:gd name="connsiteX281" fmla="*/ 697214 w 1118414"/>
                  <a:gd name="connsiteY281" fmla="*/ 157836 h 968632"/>
                  <a:gd name="connsiteX282" fmla="*/ 696513 w 1118414"/>
                  <a:gd name="connsiteY282" fmla="*/ 153168 h 968632"/>
                  <a:gd name="connsiteX283" fmla="*/ 698761 w 1118414"/>
                  <a:gd name="connsiteY283" fmla="*/ 148380 h 968632"/>
                  <a:gd name="connsiteX284" fmla="*/ 699656 w 1118414"/>
                  <a:gd name="connsiteY284" fmla="*/ 143641 h 968632"/>
                  <a:gd name="connsiteX285" fmla="*/ 697238 w 1118414"/>
                  <a:gd name="connsiteY285" fmla="*/ 139288 h 968632"/>
                  <a:gd name="connsiteX286" fmla="*/ 694772 w 1118414"/>
                  <a:gd name="connsiteY286" fmla="*/ 135008 h 968632"/>
                  <a:gd name="connsiteX287" fmla="*/ 692063 w 1118414"/>
                  <a:gd name="connsiteY287" fmla="*/ 129930 h 968632"/>
                  <a:gd name="connsiteX288" fmla="*/ 689549 w 1118414"/>
                  <a:gd name="connsiteY288" fmla="*/ 125359 h 968632"/>
                  <a:gd name="connsiteX289" fmla="*/ 688025 w 1118414"/>
                  <a:gd name="connsiteY289" fmla="*/ 120741 h 968632"/>
                  <a:gd name="connsiteX290" fmla="*/ 687952 w 1118414"/>
                  <a:gd name="connsiteY290" fmla="*/ 116049 h 968632"/>
                  <a:gd name="connsiteX291" fmla="*/ 686743 w 1118414"/>
                  <a:gd name="connsiteY291" fmla="*/ 111430 h 968632"/>
                  <a:gd name="connsiteX292" fmla="*/ 685582 w 1118414"/>
                  <a:gd name="connsiteY292" fmla="*/ 106788 h 968632"/>
                  <a:gd name="connsiteX293" fmla="*/ 684615 w 1118414"/>
                  <a:gd name="connsiteY293" fmla="*/ 102145 h 968632"/>
                  <a:gd name="connsiteX294" fmla="*/ 684083 w 1118414"/>
                  <a:gd name="connsiteY294" fmla="*/ 97478 h 968632"/>
                  <a:gd name="connsiteX295" fmla="*/ 683817 w 1118414"/>
                  <a:gd name="connsiteY295" fmla="*/ 93294 h 968632"/>
                  <a:gd name="connsiteX296" fmla="*/ 684011 w 1118414"/>
                  <a:gd name="connsiteY296" fmla="*/ 88095 h 968632"/>
                  <a:gd name="connsiteX297" fmla="*/ 684204 w 1118414"/>
                  <a:gd name="connsiteY297" fmla="*/ 83404 h 968632"/>
                  <a:gd name="connsiteX298" fmla="*/ 684591 w 1118414"/>
                  <a:gd name="connsiteY298" fmla="*/ 78688 h 968632"/>
                  <a:gd name="connsiteX299" fmla="*/ 685849 w 1118414"/>
                  <a:gd name="connsiteY299" fmla="*/ 73948 h 968632"/>
                  <a:gd name="connsiteX300" fmla="*/ 686139 w 1118414"/>
                  <a:gd name="connsiteY300" fmla="*/ 69233 h 968632"/>
                  <a:gd name="connsiteX301" fmla="*/ 686695 w 1118414"/>
                  <a:gd name="connsiteY301" fmla="*/ 64518 h 968632"/>
                  <a:gd name="connsiteX302" fmla="*/ 687227 w 1118414"/>
                  <a:gd name="connsiteY302" fmla="*/ 60068 h 968632"/>
                  <a:gd name="connsiteX303" fmla="*/ 689573 w 1118414"/>
                  <a:gd name="connsiteY303" fmla="*/ 55014 h 968632"/>
                  <a:gd name="connsiteX304" fmla="*/ 692716 w 1118414"/>
                  <a:gd name="connsiteY304" fmla="*/ 50178 h 968632"/>
                  <a:gd name="connsiteX305" fmla="*/ 688388 w 1118414"/>
                  <a:gd name="connsiteY305" fmla="*/ 49331 h 968632"/>
                  <a:gd name="connsiteX306" fmla="*/ 685486 w 1118414"/>
                  <a:gd name="connsiteY306" fmla="*/ 46067 h 968632"/>
                  <a:gd name="connsiteX307" fmla="*/ 682439 w 1118414"/>
                  <a:gd name="connsiteY307" fmla="*/ 42778 h 968632"/>
                  <a:gd name="connsiteX308" fmla="*/ 678836 w 1118414"/>
                  <a:gd name="connsiteY308" fmla="*/ 39852 h 968632"/>
                  <a:gd name="connsiteX309" fmla="*/ 678038 w 1118414"/>
                  <a:gd name="connsiteY309" fmla="*/ 35427 h 968632"/>
                  <a:gd name="connsiteX310" fmla="*/ 675764 w 1118414"/>
                  <a:gd name="connsiteY310" fmla="*/ 31388 h 968632"/>
                  <a:gd name="connsiteX311" fmla="*/ 671315 w 1118414"/>
                  <a:gd name="connsiteY311" fmla="*/ 30324 h 968632"/>
                  <a:gd name="connsiteX312" fmla="*/ 668510 w 1118414"/>
                  <a:gd name="connsiteY312" fmla="*/ 26213 h 968632"/>
                  <a:gd name="connsiteX313" fmla="*/ 665487 w 1118414"/>
                  <a:gd name="connsiteY313" fmla="*/ 23311 h 968632"/>
                  <a:gd name="connsiteX314" fmla="*/ 662731 w 1118414"/>
                  <a:gd name="connsiteY314" fmla="*/ 19201 h 968632"/>
                  <a:gd name="connsiteX315" fmla="*/ 661521 w 1118414"/>
                  <a:gd name="connsiteY315" fmla="*/ 15114 h 968632"/>
                  <a:gd name="connsiteX316" fmla="*/ 657435 w 1118414"/>
                  <a:gd name="connsiteY316" fmla="*/ 13929 h 968632"/>
                  <a:gd name="connsiteX317" fmla="*/ 651776 w 1118414"/>
                  <a:gd name="connsiteY317" fmla="*/ 11462 h 968632"/>
                  <a:gd name="connsiteX318" fmla="*/ 650809 w 1118414"/>
                  <a:gd name="connsiteY318" fmla="*/ 6626 h 968632"/>
                  <a:gd name="connsiteX319" fmla="*/ 647496 w 1118414"/>
                  <a:gd name="connsiteY319" fmla="*/ 3845 h 968632"/>
                  <a:gd name="connsiteX320" fmla="*/ 644497 w 1118414"/>
                  <a:gd name="connsiteY320" fmla="*/ 822 h 968632"/>
                  <a:gd name="connsiteX321" fmla="*/ 639298 w 1118414"/>
                  <a:gd name="connsiteY321" fmla="*/ 0 h 968632"/>
                  <a:gd name="connsiteX322" fmla="*/ 628827 w 1118414"/>
                  <a:gd name="connsiteY322" fmla="*/ 846 h 968632"/>
                  <a:gd name="connsiteX323" fmla="*/ 621839 w 1118414"/>
                  <a:gd name="connsiteY323" fmla="*/ 1402 h 968632"/>
                  <a:gd name="connsiteX324" fmla="*/ 614874 w 1118414"/>
                  <a:gd name="connsiteY324" fmla="*/ 1959 h 968632"/>
                  <a:gd name="connsiteX325" fmla="*/ 610014 w 1118414"/>
                  <a:gd name="connsiteY325" fmla="*/ 2346 h 968632"/>
                  <a:gd name="connsiteX326" fmla="*/ 604403 w 1118414"/>
                  <a:gd name="connsiteY326" fmla="*/ 2757 h 968632"/>
                  <a:gd name="connsiteX327" fmla="*/ 597439 w 1118414"/>
                  <a:gd name="connsiteY327" fmla="*/ 3289 h 968632"/>
                  <a:gd name="connsiteX328" fmla="*/ 590451 w 1118414"/>
                  <a:gd name="connsiteY328" fmla="*/ 3821 h 968632"/>
                  <a:gd name="connsiteX329" fmla="*/ 583486 w 1118414"/>
                  <a:gd name="connsiteY329" fmla="*/ 4329 h 968632"/>
                  <a:gd name="connsiteX330" fmla="*/ 573015 w 1118414"/>
                  <a:gd name="connsiteY330" fmla="*/ 5127 h 968632"/>
                  <a:gd name="connsiteX331" fmla="*/ 562545 w 1118414"/>
                  <a:gd name="connsiteY331" fmla="*/ 5924 h 968632"/>
                  <a:gd name="connsiteX332" fmla="*/ 555556 w 1118414"/>
                  <a:gd name="connsiteY332" fmla="*/ 6457 h 968632"/>
                  <a:gd name="connsiteX333" fmla="*/ 548592 w 1118414"/>
                  <a:gd name="connsiteY333" fmla="*/ 6989 h 968632"/>
                  <a:gd name="connsiteX334" fmla="*/ 541603 w 1118414"/>
                  <a:gd name="connsiteY334" fmla="*/ 7521 h 968632"/>
                  <a:gd name="connsiteX335" fmla="*/ 536984 w 1118414"/>
                  <a:gd name="connsiteY335" fmla="*/ 7859 h 968632"/>
                  <a:gd name="connsiteX336" fmla="*/ 531133 w 1118414"/>
                  <a:gd name="connsiteY336" fmla="*/ 8246 h 968632"/>
                  <a:gd name="connsiteX337" fmla="*/ 524144 w 1118414"/>
                  <a:gd name="connsiteY337" fmla="*/ 8730 h 968632"/>
                  <a:gd name="connsiteX338" fmla="*/ 517180 w 1118414"/>
                  <a:gd name="connsiteY338" fmla="*/ 9189 h 968632"/>
                  <a:gd name="connsiteX339" fmla="*/ 510191 w 1118414"/>
                  <a:gd name="connsiteY339" fmla="*/ 9673 h 968632"/>
                  <a:gd name="connsiteX340" fmla="*/ 503202 w 1118414"/>
                  <a:gd name="connsiteY340" fmla="*/ 10132 h 968632"/>
                  <a:gd name="connsiteX341" fmla="*/ 496213 w 1118414"/>
                  <a:gd name="connsiteY341" fmla="*/ 10616 h 968632"/>
                  <a:gd name="connsiteX342" fmla="*/ 489249 w 1118414"/>
                  <a:gd name="connsiteY342" fmla="*/ 11075 h 968632"/>
                  <a:gd name="connsiteX343" fmla="*/ 483736 w 1118414"/>
                  <a:gd name="connsiteY343" fmla="*/ 11462 h 968632"/>
                  <a:gd name="connsiteX344" fmla="*/ 478778 w 1118414"/>
                  <a:gd name="connsiteY344" fmla="*/ 11801 h 968632"/>
                  <a:gd name="connsiteX345" fmla="*/ 471790 w 1118414"/>
                  <a:gd name="connsiteY345" fmla="*/ 12260 h 968632"/>
                  <a:gd name="connsiteX346" fmla="*/ 461319 w 1118414"/>
                  <a:gd name="connsiteY346" fmla="*/ 12986 h 968632"/>
                  <a:gd name="connsiteX347" fmla="*/ 454331 w 1118414"/>
                  <a:gd name="connsiteY347" fmla="*/ 13445 h 968632"/>
                  <a:gd name="connsiteX348" fmla="*/ 447342 w 1118414"/>
                  <a:gd name="connsiteY348" fmla="*/ 13929 h 968632"/>
                  <a:gd name="connsiteX349" fmla="*/ 441998 w 1118414"/>
                  <a:gd name="connsiteY349" fmla="*/ 14292 h 968632"/>
                  <a:gd name="connsiteX350" fmla="*/ 436847 w 1118414"/>
                  <a:gd name="connsiteY350" fmla="*/ 14219 h 968632"/>
                  <a:gd name="connsiteX351" fmla="*/ 429858 w 1118414"/>
                  <a:gd name="connsiteY351" fmla="*/ 14098 h 968632"/>
                  <a:gd name="connsiteX352" fmla="*/ 425046 w 1118414"/>
                  <a:gd name="connsiteY352" fmla="*/ 14026 h 968632"/>
                  <a:gd name="connsiteX353" fmla="*/ 419775 w 1118414"/>
                  <a:gd name="connsiteY353" fmla="*/ 14316 h 968632"/>
                  <a:gd name="connsiteX354" fmla="*/ 412375 w 1118414"/>
                  <a:gd name="connsiteY354" fmla="*/ 14630 h 968632"/>
                  <a:gd name="connsiteX355" fmla="*/ 405386 w 1118414"/>
                  <a:gd name="connsiteY355" fmla="*/ 14945 h 968632"/>
                  <a:gd name="connsiteX356" fmla="*/ 398809 w 1118414"/>
                  <a:gd name="connsiteY356" fmla="*/ 15211 h 968632"/>
                  <a:gd name="connsiteX357" fmla="*/ 384420 w 1118414"/>
                  <a:gd name="connsiteY357" fmla="*/ 15839 h 968632"/>
                  <a:gd name="connsiteX358" fmla="*/ 377432 w 1118414"/>
                  <a:gd name="connsiteY358" fmla="*/ 16154 h 968632"/>
                  <a:gd name="connsiteX359" fmla="*/ 372571 w 1118414"/>
                  <a:gd name="connsiteY359" fmla="*/ 16347 h 968632"/>
                  <a:gd name="connsiteX360" fmla="*/ 359949 w 1118414"/>
                  <a:gd name="connsiteY360" fmla="*/ 16903 h 968632"/>
                  <a:gd name="connsiteX361" fmla="*/ 353395 w 1118414"/>
                  <a:gd name="connsiteY361" fmla="*/ 17193 h 968632"/>
                  <a:gd name="connsiteX362" fmla="*/ 346310 w 1118414"/>
                  <a:gd name="connsiteY362" fmla="*/ 17508 h 968632"/>
                  <a:gd name="connsiteX363" fmla="*/ 338982 w 1118414"/>
                  <a:gd name="connsiteY363" fmla="*/ 17822 h 968632"/>
                  <a:gd name="connsiteX364" fmla="*/ 328488 w 1118414"/>
                  <a:gd name="connsiteY364" fmla="*/ 18282 h 968632"/>
                  <a:gd name="connsiteX365" fmla="*/ 321499 w 1118414"/>
                  <a:gd name="connsiteY365" fmla="*/ 18596 h 968632"/>
                  <a:gd name="connsiteX366" fmla="*/ 314511 w 1118414"/>
                  <a:gd name="connsiteY366" fmla="*/ 18910 h 968632"/>
                  <a:gd name="connsiteX367" fmla="*/ 307522 w 1118414"/>
                  <a:gd name="connsiteY367" fmla="*/ 19225 h 968632"/>
                  <a:gd name="connsiteX368" fmla="*/ 300533 w 1118414"/>
                  <a:gd name="connsiteY368" fmla="*/ 19539 h 968632"/>
                  <a:gd name="connsiteX369" fmla="*/ 293835 w 1118414"/>
                  <a:gd name="connsiteY369" fmla="*/ 19829 h 968632"/>
                  <a:gd name="connsiteX370" fmla="*/ 286556 w 1118414"/>
                  <a:gd name="connsiteY370" fmla="*/ 20143 h 968632"/>
                  <a:gd name="connsiteX371" fmla="*/ 280438 w 1118414"/>
                  <a:gd name="connsiteY371" fmla="*/ 20410 h 968632"/>
                  <a:gd name="connsiteX372" fmla="*/ 276061 w 1118414"/>
                  <a:gd name="connsiteY372" fmla="*/ 20603 h 968632"/>
                  <a:gd name="connsiteX373" fmla="*/ 269073 w 1118414"/>
                  <a:gd name="connsiteY373" fmla="*/ 20772 h 968632"/>
                  <a:gd name="connsiteX374" fmla="*/ 262060 w 1118414"/>
                  <a:gd name="connsiteY374" fmla="*/ 20966 h 968632"/>
                  <a:gd name="connsiteX375" fmla="*/ 255071 w 1118414"/>
                  <a:gd name="connsiteY375" fmla="*/ 21135 h 968632"/>
                  <a:gd name="connsiteX376" fmla="*/ 248083 w 1118414"/>
                  <a:gd name="connsiteY376" fmla="*/ 21329 h 968632"/>
                  <a:gd name="connsiteX377" fmla="*/ 241312 w 1118414"/>
                  <a:gd name="connsiteY377" fmla="*/ 21498 h 968632"/>
                  <a:gd name="connsiteX378" fmla="*/ 223610 w 1118414"/>
                  <a:gd name="connsiteY378" fmla="*/ 21957 h 968632"/>
                  <a:gd name="connsiteX379" fmla="*/ 216598 w 1118414"/>
                  <a:gd name="connsiteY379" fmla="*/ 22151 h 968632"/>
                  <a:gd name="connsiteX380" fmla="*/ 209609 w 1118414"/>
                  <a:gd name="connsiteY380" fmla="*/ 22320 h 968632"/>
                  <a:gd name="connsiteX381" fmla="*/ 202621 w 1118414"/>
                  <a:gd name="connsiteY381" fmla="*/ 22514 h 968632"/>
                  <a:gd name="connsiteX382" fmla="*/ 195608 w 1118414"/>
                  <a:gd name="connsiteY382" fmla="*/ 22538 h 968632"/>
                  <a:gd name="connsiteX383" fmla="*/ 188789 w 1118414"/>
                  <a:gd name="connsiteY383" fmla="*/ 22489 h 968632"/>
                  <a:gd name="connsiteX384" fmla="*/ 182284 w 1118414"/>
                  <a:gd name="connsiteY384" fmla="*/ 22441 h 968632"/>
                  <a:gd name="connsiteX385" fmla="*/ 178125 w 1118414"/>
                  <a:gd name="connsiteY385" fmla="*/ 22417 h 968632"/>
                  <a:gd name="connsiteX386" fmla="*/ 171136 w 1118414"/>
                  <a:gd name="connsiteY386" fmla="*/ 22344 h 968632"/>
                  <a:gd name="connsiteX387" fmla="*/ 164123 w 1118414"/>
                  <a:gd name="connsiteY387" fmla="*/ 22296 h 968632"/>
                  <a:gd name="connsiteX388" fmla="*/ 150146 w 1118414"/>
                  <a:gd name="connsiteY388" fmla="*/ 22199 h 968632"/>
                  <a:gd name="connsiteX389" fmla="*/ 143133 w 1118414"/>
                  <a:gd name="connsiteY389" fmla="*/ 22151 h 968632"/>
                  <a:gd name="connsiteX390" fmla="*/ 137257 w 1118414"/>
                  <a:gd name="connsiteY390" fmla="*/ 22102 h 968632"/>
                  <a:gd name="connsiteX391" fmla="*/ 132638 w 1118414"/>
                  <a:gd name="connsiteY391" fmla="*/ 22078 h 968632"/>
                  <a:gd name="connsiteX392" fmla="*/ 115155 w 1118414"/>
                  <a:gd name="connsiteY392" fmla="*/ 21957 h 968632"/>
                  <a:gd name="connsiteX393" fmla="*/ 110004 w 1118414"/>
                  <a:gd name="connsiteY393" fmla="*/ 21909 h 968632"/>
                  <a:gd name="connsiteX394" fmla="*/ 104660 w 1118414"/>
                  <a:gd name="connsiteY394" fmla="*/ 21885 h 968632"/>
                  <a:gd name="connsiteX395" fmla="*/ 97647 w 1118414"/>
                  <a:gd name="connsiteY395" fmla="*/ 21836 h 968632"/>
                  <a:gd name="connsiteX396" fmla="*/ 91480 w 1118414"/>
                  <a:gd name="connsiteY396" fmla="*/ 21812 h 968632"/>
                  <a:gd name="connsiteX397" fmla="*/ 87152 w 1118414"/>
                  <a:gd name="connsiteY397" fmla="*/ 21764 h 968632"/>
                  <a:gd name="connsiteX398" fmla="*/ 73175 w 1118414"/>
                  <a:gd name="connsiteY398" fmla="*/ 21691 h 968632"/>
                  <a:gd name="connsiteX399" fmla="*/ 66162 w 1118414"/>
                  <a:gd name="connsiteY399" fmla="*/ 21643 h 968632"/>
                  <a:gd name="connsiteX400" fmla="*/ 59802 w 1118414"/>
                  <a:gd name="connsiteY400" fmla="*/ 21595 h 968632"/>
                  <a:gd name="connsiteX401" fmla="*/ 52185 w 1118414"/>
                  <a:gd name="connsiteY401" fmla="*/ 21522 h 968632"/>
                  <a:gd name="connsiteX402" fmla="*/ 45196 w 1118414"/>
                  <a:gd name="connsiteY402" fmla="*/ 21425 h 968632"/>
                  <a:gd name="connsiteX403" fmla="*/ 34701 w 1118414"/>
                  <a:gd name="connsiteY403" fmla="*/ 21304 h 968632"/>
                  <a:gd name="connsiteX404" fmla="*/ 27688 w 1118414"/>
                  <a:gd name="connsiteY404" fmla="*/ 21232 h 968632"/>
                  <a:gd name="connsiteX405" fmla="*/ 20700 w 1118414"/>
                  <a:gd name="connsiteY405" fmla="*/ 21159 h 968632"/>
                  <a:gd name="connsiteX406" fmla="*/ 10205 w 1118414"/>
                  <a:gd name="connsiteY406" fmla="*/ 21038 h 968632"/>
                  <a:gd name="connsiteX407" fmla="*/ 4933 w 1118414"/>
                  <a:gd name="connsiteY407" fmla="*/ 20990 h 968632"/>
                  <a:gd name="connsiteX408" fmla="*/ 0 w 1118414"/>
                  <a:gd name="connsiteY408" fmla="*/ 20893 h 968632"/>
                  <a:gd name="connsiteX409" fmla="*/ 387 w 1118414"/>
                  <a:gd name="connsiteY409" fmla="*/ 25439 h 968632"/>
                  <a:gd name="connsiteX410" fmla="*/ 532 w 1118414"/>
                  <a:gd name="connsiteY410" fmla="*/ 30131 h 968632"/>
                  <a:gd name="connsiteX411" fmla="*/ 4498 w 1118414"/>
                  <a:gd name="connsiteY411" fmla="*/ 33178 h 968632"/>
                  <a:gd name="connsiteX412" fmla="*/ 9092 w 1118414"/>
                  <a:gd name="connsiteY412" fmla="*/ 33008 h 968632"/>
                  <a:gd name="connsiteX413" fmla="*/ 12792 w 1118414"/>
                  <a:gd name="connsiteY413" fmla="*/ 30082 h 968632"/>
                  <a:gd name="connsiteX414" fmla="*/ 16637 w 1118414"/>
                  <a:gd name="connsiteY414" fmla="*/ 26189 h 968632"/>
                  <a:gd name="connsiteX415" fmla="*/ 17726 w 1118414"/>
                  <a:gd name="connsiteY415" fmla="*/ 33323 h 968632"/>
                  <a:gd name="connsiteX416" fmla="*/ 13759 w 1118414"/>
                  <a:gd name="connsiteY416" fmla="*/ 36998 h 968632"/>
                  <a:gd name="connsiteX417" fmla="*/ 11801 w 1118414"/>
                  <a:gd name="connsiteY417" fmla="*/ 41448 h 968632"/>
                  <a:gd name="connsiteX418" fmla="*/ 13784 w 1118414"/>
                  <a:gd name="connsiteY418" fmla="*/ 45946 h 968632"/>
                  <a:gd name="connsiteX419" fmla="*/ 17315 w 1118414"/>
                  <a:gd name="connsiteY419" fmla="*/ 50855 h 968632"/>
                  <a:gd name="connsiteX420" fmla="*/ 17315 w 1118414"/>
                  <a:gd name="connsiteY420" fmla="*/ 56513 h 968632"/>
                  <a:gd name="connsiteX421" fmla="*/ 19515 w 1118414"/>
                  <a:gd name="connsiteY421" fmla="*/ 60721 h 968632"/>
                  <a:gd name="connsiteX422" fmla="*/ 20506 w 1118414"/>
                  <a:gd name="connsiteY422" fmla="*/ 65678 h 968632"/>
                  <a:gd name="connsiteX423" fmla="*/ 23626 w 1118414"/>
                  <a:gd name="connsiteY423" fmla="*/ 70974 h 968632"/>
                  <a:gd name="connsiteX424" fmla="*/ 20894 w 1118414"/>
                  <a:gd name="connsiteY424" fmla="*/ 74891 h 968632"/>
                  <a:gd name="connsiteX425" fmla="*/ 19321 w 1118414"/>
                  <a:gd name="connsiteY425" fmla="*/ 78857 h 968632"/>
                  <a:gd name="connsiteX426" fmla="*/ 24158 w 1118414"/>
                  <a:gd name="connsiteY426" fmla="*/ 78180 h 968632"/>
                  <a:gd name="connsiteX427" fmla="*/ 31461 w 1118414"/>
                  <a:gd name="connsiteY427" fmla="*/ 79849 h 968632"/>
                  <a:gd name="connsiteX428" fmla="*/ 34871 w 1118414"/>
                  <a:gd name="connsiteY428" fmla="*/ 82751 h 968632"/>
                  <a:gd name="connsiteX429" fmla="*/ 34847 w 1118414"/>
                  <a:gd name="connsiteY429" fmla="*/ 88288 h 968632"/>
                  <a:gd name="connsiteX430" fmla="*/ 38522 w 1118414"/>
                  <a:gd name="connsiteY430" fmla="*/ 90465 h 968632"/>
                  <a:gd name="connsiteX431" fmla="*/ 45559 w 1118414"/>
                  <a:gd name="connsiteY431" fmla="*/ 91432 h 968632"/>
                  <a:gd name="connsiteX432" fmla="*/ 47711 w 1118414"/>
                  <a:gd name="connsiteY432" fmla="*/ 95519 h 968632"/>
                  <a:gd name="connsiteX433" fmla="*/ 47058 w 1118414"/>
                  <a:gd name="connsiteY433" fmla="*/ 99896 h 968632"/>
                  <a:gd name="connsiteX434" fmla="*/ 45946 w 1118414"/>
                  <a:gd name="connsiteY434" fmla="*/ 104490 h 968632"/>
                  <a:gd name="connsiteX435" fmla="*/ 49162 w 1118414"/>
                  <a:gd name="connsiteY435" fmla="*/ 107851 h 968632"/>
                  <a:gd name="connsiteX436" fmla="*/ 52693 w 1118414"/>
                  <a:gd name="connsiteY436" fmla="*/ 110729 h 968632"/>
                  <a:gd name="connsiteX437" fmla="*/ 55111 w 1118414"/>
                  <a:gd name="connsiteY437" fmla="*/ 115493 h 968632"/>
                  <a:gd name="connsiteX438" fmla="*/ 59657 w 1118414"/>
                  <a:gd name="connsiteY438" fmla="*/ 117524 h 968632"/>
                  <a:gd name="connsiteX439" fmla="*/ 59802 w 1118414"/>
                  <a:gd name="connsiteY439" fmla="*/ 121804 h 968632"/>
                  <a:gd name="connsiteX440" fmla="*/ 57505 w 1118414"/>
                  <a:gd name="connsiteY440" fmla="*/ 126955 h 968632"/>
                  <a:gd name="connsiteX441" fmla="*/ 56247 w 1118414"/>
                  <a:gd name="connsiteY441" fmla="*/ 132420 h 968632"/>
                  <a:gd name="connsiteX442" fmla="*/ 57891 w 1118414"/>
                  <a:gd name="connsiteY442" fmla="*/ 136967 h 968632"/>
                  <a:gd name="connsiteX443" fmla="*/ 63429 w 1118414"/>
                  <a:gd name="connsiteY443" fmla="*/ 138538 h 968632"/>
                  <a:gd name="connsiteX444" fmla="*/ 70321 w 1118414"/>
                  <a:gd name="connsiteY444" fmla="*/ 140884 h 968632"/>
                  <a:gd name="connsiteX445" fmla="*/ 74045 w 1118414"/>
                  <a:gd name="connsiteY445" fmla="*/ 144342 h 968632"/>
                  <a:gd name="connsiteX446" fmla="*/ 76173 w 1118414"/>
                  <a:gd name="connsiteY446" fmla="*/ 148550 h 968632"/>
                  <a:gd name="connsiteX447" fmla="*/ 80236 w 1118414"/>
                  <a:gd name="connsiteY447" fmla="*/ 151524 h 968632"/>
                  <a:gd name="connsiteX448" fmla="*/ 84709 w 1118414"/>
                  <a:gd name="connsiteY448" fmla="*/ 155611 h 968632"/>
                  <a:gd name="connsiteX449" fmla="*/ 89812 w 1118414"/>
                  <a:gd name="connsiteY449" fmla="*/ 157352 h 968632"/>
                  <a:gd name="connsiteX450" fmla="*/ 92544 w 1118414"/>
                  <a:gd name="connsiteY450" fmla="*/ 160810 h 968632"/>
                  <a:gd name="connsiteX451" fmla="*/ 91650 w 1118414"/>
                  <a:gd name="connsiteY451" fmla="*/ 165356 h 968632"/>
                  <a:gd name="connsiteX452" fmla="*/ 95640 w 1118414"/>
                  <a:gd name="connsiteY452" fmla="*/ 167121 h 968632"/>
                  <a:gd name="connsiteX453" fmla="*/ 101056 w 1118414"/>
                  <a:gd name="connsiteY453" fmla="*/ 165792 h 968632"/>
                  <a:gd name="connsiteX454" fmla="*/ 102676 w 1118414"/>
                  <a:gd name="connsiteY454" fmla="*/ 170023 h 968632"/>
                  <a:gd name="connsiteX455" fmla="*/ 106062 w 1118414"/>
                  <a:gd name="connsiteY455" fmla="*/ 172708 h 968632"/>
                  <a:gd name="connsiteX456" fmla="*/ 112084 w 1118414"/>
                  <a:gd name="connsiteY456" fmla="*/ 174545 h 968632"/>
                  <a:gd name="connsiteX457" fmla="*/ 116678 w 1118414"/>
                  <a:gd name="connsiteY457" fmla="*/ 174424 h 968632"/>
                  <a:gd name="connsiteX458" fmla="*/ 120934 w 1118414"/>
                  <a:gd name="connsiteY458" fmla="*/ 171789 h 968632"/>
                  <a:gd name="connsiteX459" fmla="*/ 121902 w 1118414"/>
                  <a:gd name="connsiteY459" fmla="*/ 167291 h 968632"/>
                  <a:gd name="connsiteX460" fmla="*/ 126278 w 1118414"/>
                  <a:gd name="connsiteY460" fmla="*/ 166396 h 968632"/>
                  <a:gd name="connsiteX461" fmla="*/ 130728 w 1118414"/>
                  <a:gd name="connsiteY461" fmla="*/ 166710 h 968632"/>
                  <a:gd name="connsiteX462" fmla="*/ 135129 w 1118414"/>
                  <a:gd name="connsiteY462" fmla="*/ 167315 h 968632"/>
                  <a:gd name="connsiteX463" fmla="*/ 136652 w 1118414"/>
                  <a:gd name="connsiteY463" fmla="*/ 172127 h 968632"/>
                  <a:gd name="connsiteX464" fmla="*/ 134065 w 1118414"/>
                  <a:gd name="connsiteY464" fmla="*/ 175924 h 968632"/>
                  <a:gd name="connsiteX465" fmla="*/ 137620 w 1118414"/>
                  <a:gd name="connsiteY465" fmla="*/ 179116 h 968632"/>
                  <a:gd name="connsiteX466" fmla="*/ 143351 w 1118414"/>
                  <a:gd name="connsiteY466" fmla="*/ 181099 h 968632"/>
                  <a:gd name="connsiteX467" fmla="*/ 145575 w 1118414"/>
                  <a:gd name="connsiteY467" fmla="*/ 185548 h 968632"/>
                  <a:gd name="connsiteX468" fmla="*/ 142504 w 1118414"/>
                  <a:gd name="connsiteY468" fmla="*/ 189151 h 968632"/>
                  <a:gd name="connsiteX469" fmla="*/ 138031 w 1118414"/>
                  <a:gd name="connsiteY469" fmla="*/ 189635 h 968632"/>
                  <a:gd name="connsiteX470" fmla="*/ 136096 w 1118414"/>
                  <a:gd name="connsiteY470" fmla="*/ 193577 h 968632"/>
                  <a:gd name="connsiteX471" fmla="*/ 141392 w 1118414"/>
                  <a:gd name="connsiteY471" fmla="*/ 196382 h 968632"/>
                  <a:gd name="connsiteX472" fmla="*/ 145164 w 1118414"/>
                  <a:gd name="connsiteY472" fmla="*/ 194036 h 968632"/>
                  <a:gd name="connsiteX473" fmla="*/ 147728 w 1118414"/>
                  <a:gd name="connsiteY473" fmla="*/ 197736 h 968632"/>
                  <a:gd name="connsiteX474" fmla="*/ 145696 w 1118414"/>
                  <a:gd name="connsiteY474" fmla="*/ 201919 h 968632"/>
                  <a:gd name="connsiteX475" fmla="*/ 141731 w 1118414"/>
                  <a:gd name="connsiteY475" fmla="*/ 203491 h 968632"/>
                  <a:gd name="connsiteX476" fmla="*/ 134621 w 1118414"/>
                  <a:gd name="connsiteY476" fmla="*/ 200396 h 968632"/>
                  <a:gd name="connsiteX477" fmla="*/ 130655 w 1118414"/>
                  <a:gd name="connsiteY477" fmla="*/ 202621 h 968632"/>
                  <a:gd name="connsiteX478" fmla="*/ 130268 w 1118414"/>
                  <a:gd name="connsiteY478" fmla="*/ 207312 h 968632"/>
                  <a:gd name="connsiteX479" fmla="*/ 129712 w 1118414"/>
                  <a:gd name="connsiteY479" fmla="*/ 212003 h 968632"/>
                  <a:gd name="connsiteX480" fmla="*/ 124296 w 1118414"/>
                  <a:gd name="connsiteY480" fmla="*/ 214687 h 968632"/>
                  <a:gd name="connsiteX481" fmla="*/ 120620 w 1118414"/>
                  <a:gd name="connsiteY481" fmla="*/ 216767 h 968632"/>
                  <a:gd name="connsiteX482" fmla="*/ 117766 w 1118414"/>
                  <a:gd name="connsiteY482" fmla="*/ 221507 h 968632"/>
                  <a:gd name="connsiteX483" fmla="*/ 116654 w 1118414"/>
                  <a:gd name="connsiteY483" fmla="*/ 226077 h 968632"/>
                  <a:gd name="connsiteX484" fmla="*/ 117234 w 1118414"/>
                  <a:gd name="connsiteY484" fmla="*/ 230381 h 968632"/>
                  <a:gd name="connsiteX485" fmla="*/ 115735 w 1118414"/>
                  <a:gd name="connsiteY485" fmla="*/ 234879 h 968632"/>
                  <a:gd name="connsiteX486" fmla="*/ 111431 w 1118414"/>
                  <a:gd name="connsiteY486" fmla="*/ 234686 h 968632"/>
                  <a:gd name="connsiteX487" fmla="*/ 107634 w 1118414"/>
                  <a:gd name="connsiteY487" fmla="*/ 238071 h 968632"/>
                  <a:gd name="connsiteX488" fmla="*/ 108166 w 1118414"/>
                  <a:gd name="connsiteY488" fmla="*/ 243319 h 968632"/>
                  <a:gd name="connsiteX489" fmla="*/ 113849 w 1118414"/>
                  <a:gd name="connsiteY489" fmla="*/ 248397 h 968632"/>
                  <a:gd name="connsiteX490" fmla="*/ 117428 w 1118414"/>
                  <a:gd name="connsiteY490" fmla="*/ 251275 h 968632"/>
                  <a:gd name="connsiteX491" fmla="*/ 119144 w 1118414"/>
                  <a:gd name="connsiteY491" fmla="*/ 256764 h 968632"/>
                  <a:gd name="connsiteX492" fmla="*/ 121079 w 1118414"/>
                  <a:gd name="connsiteY492" fmla="*/ 260464 h 968632"/>
                  <a:gd name="connsiteX493" fmla="*/ 127802 w 1118414"/>
                  <a:gd name="connsiteY493" fmla="*/ 263583 h 968632"/>
                  <a:gd name="connsiteX494" fmla="*/ 130583 w 1118414"/>
                  <a:gd name="connsiteY494" fmla="*/ 268250 h 968632"/>
                  <a:gd name="connsiteX495" fmla="*/ 134258 w 1118414"/>
                  <a:gd name="connsiteY495" fmla="*/ 270330 h 968632"/>
                  <a:gd name="connsiteX496" fmla="*/ 136507 w 1118414"/>
                  <a:gd name="connsiteY496" fmla="*/ 275626 h 968632"/>
                  <a:gd name="connsiteX497" fmla="*/ 140715 w 1118414"/>
                  <a:gd name="connsiteY497" fmla="*/ 275070 h 968632"/>
                  <a:gd name="connsiteX498" fmla="*/ 145140 w 1118414"/>
                  <a:gd name="connsiteY498" fmla="*/ 277004 h 968632"/>
                  <a:gd name="connsiteX499" fmla="*/ 142649 w 1118414"/>
                  <a:gd name="connsiteY499" fmla="*/ 281043 h 968632"/>
                  <a:gd name="connsiteX500" fmla="*/ 141150 w 1118414"/>
                  <a:gd name="connsiteY500" fmla="*/ 286798 h 968632"/>
                  <a:gd name="connsiteX501" fmla="*/ 142021 w 1118414"/>
                  <a:gd name="connsiteY501" fmla="*/ 291392 h 968632"/>
                  <a:gd name="connsiteX502" fmla="*/ 145189 w 1118414"/>
                  <a:gd name="connsiteY502" fmla="*/ 296205 h 968632"/>
                  <a:gd name="connsiteX503" fmla="*/ 149976 w 1118414"/>
                  <a:gd name="connsiteY503" fmla="*/ 299566 h 968632"/>
                  <a:gd name="connsiteX504" fmla="*/ 153338 w 1118414"/>
                  <a:gd name="connsiteY504" fmla="*/ 303121 h 968632"/>
                  <a:gd name="connsiteX505" fmla="*/ 153797 w 1118414"/>
                  <a:gd name="connsiteY505" fmla="*/ 309456 h 968632"/>
                  <a:gd name="connsiteX506" fmla="*/ 157279 w 1118414"/>
                  <a:gd name="connsiteY506" fmla="*/ 313495 h 968632"/>
                  <a:gd name="connsiteX507" fmla="*/ 161922 w 1118414"/>
                  <a:gd name="connsiteY507" fmla="*/ 314268 h 968632"/>
                  <a:gd name="connsiteX508" fmla="*/ 163736 w 1118414"/>
                  <a:gd name="connsiteY508" fmla="*/ 318210 h 968632"/>
                  <a:gd name="connsiteX509" fmla="*/ 168065 w 1118414"/>
                  <a:gd name="connsiteY509" fmla="*/ 321040 h 968632"/>
                  <a:gd name="connsiteX510" fmla="*/ 172925 w 1118414"/>
                  <a:gd name="connsiteY510" fmla="*/ 321136 h 968632"/>
                  <a:gd name="connsiteX511" fmla="*/ 177786 w 1118414"/>
                  <a:gd name="connsiteY511" fmla="*/ 318839 h 968632"/>
                  <a:gd name="connsiteX512" fmla="*/ 181776 w 1118414"/>
                  <a:gd name="connsiteY512" fmla="*/ 323289 h 968632"/>
                  <a:gd name="connsiteX513" fmla="*/ 185935 w 1118414"/>
                  <a:gd name="connsiteY513" fmla="*/ 323555 h 968632"/>
                  <a:gd name="connsiteX514" fmla="*/ 190384 w 1118414"/>
                  <a:gd name="connsiteY514" fmla="*/ 323337 h 968632"/>
                  <a:gd name="connsiteX515" fmla="*/ 193141 w 1118414"/>
                  <a:gd name="connsiteY515" fmla="*/ 326964 h 968632"/>
                  <a:gd name="connsiteX516" fmla="*/ 190119 w 1118414"/>
                  <a:gd name="connsiteY516" fmla="*/ 330978 h 968632"/>
                  <a:gd name="connsiteX517" fmla="*/ 190723 w 1118414"/>
                  <a:gd name="connsiteY517" fmla="*/ 337798 h 968632"/>
                  <a:gd name="connsiteX518" fmla="*/ 190868 w 1118414"/>
                  <a:gd name="connsiteY518" fmla="*/ 347156 h 968632"/>
                  <a:gd name="connsiteX519" fmla="*/ 190916 w 1118414"/>
                  <a:gd name="connsiteY519" fmla="*/ 351847 h 968632"/>
                  <a:gd name="connsiteX520" fmla="*/ 190989 w 1118414"/>
                  <a:gd name="connsiteY520" fmla="*/ 356539 h 968632"/>
                  <a:gd name="connsiteX521" fmla="*/ 191037 w 1118414"/>
                  <a:gd name="connsiteY521" fmla="*/ 361230 h 968632"/>
                  <a:gd name="connsiteX522" fmla="*/ 191110 w 1118414"/>
                  <a:gd name="connsiteY522" fmla="*/ 365921 h 968632"/>
                  <a:gd name="connsiteX523" fmla="*/ 191183 w 1118414"/>
                  <a:gd name="connsiteY523" fmla="*/ 370613 h 968632"/>
                  <a:gd name="connsiteX524" fmla="*/ 191231 w 1118414"/>
                  <a:gd name="connsiteY524" fmla="*/ 375304 h 968632"/>
                  <a:gd name="connsiteX525" fmla="*/ 191255 w 1118414"/>
                  <a:gd name="connsiteY525" fmla="*/ 379971 h 968632"/>
                  <a:gd name="connsiteX526" fmla="*/ 191279 w 1118414"/>
                  <a:gd name="connsiteY526" fmla="*/ 384662 h 968632"/>
                  <a:gd name="connsiteX527" fmla="*/ 191279 w 1118414"/>
                  <a:gd name="connsiteY527" fmla="*/ 389354 h 968632"/>
                  <a:gd name="connsiteX528" fmla="*/ 191279 w 1118414"/>
                  <a:gd name="connsiteY528" fmla="*/ 394045 h 968632"/>
                  <a:gd name="connsiteX529" fmla="*/ 191304 w 1118414"/>
                  <a:gd name="connsiteY529" fmla="*/ 403427 h 968632"/>
                  <a:gd name="connsiteX530" fmla="*/ 191594 w 1118414"/>
                  <a:gd name="connsiteY530" fmla="*/ 408119 h 968632"/>
                  <a:gd name="connsiteX531" fmla="*/ 191231 w 1118414"/>
                  <a:gd name="connsiteY531" fmla="*/ 412713 h 968632"/>
                  <a:gd name="connsiteX532" fmla="*/ 191231 w 1118414"/>
                  <a:gd name="connsiteY532" fmla="*/ 417501 h 968632"/>
                  <a:gd name="connsiteX533" fmla="*/ 191255 w 1118414"/>
                  <a:gd name="connsiteY533" fmla="*/ 422168 h 968632"/>
                  <a:gd name="connsiteX534" fmla="*/ 191279 w 1118414"/>
                  <a:gd name="connsiteY534" fmla="*/ 426860 h 968632"/>
                  <a:gd name="connsiteX535" fmla="*/ 191304 w 1118414"/>
                  <a:gd name="connsiteY535" fmla="*/ 431551 h 968632"/>
                  <a:gd name="connsiteX536" fmla="*/ 191328 w 1118414"/>
                  <a:gd name="connsiteY536" fmla="*/ 436242 h 968632"/>
                  <a:gd name="connsiteX537" fmla="*/ 191400 w 1118414"/>
                  <a:gd name="connsiteY537" fmla="*/ 450316 h 968632"/>
                  <a:gd name="connsiteX538" fmla="*/ 191425 w 1118414"/>
                  <a:gd name="connsiteY538" fmla="*/ 454548 h 968632"/>
                  <a:gd name="connsiteX539" fmla="*/ 191763 w 1118414"/>
                  <a:gd name="connsiteY539" fmla="*/ 459675 h 968632"/>
                  <a:gd name="connsiteX540" fmla="*/ 192077 w 1118414"/>
                  <a:gd name="connsiteY540" fmla="*/ 464366 h 968632"/>
                  <a:gd name="connsiteX541" fmla="*/ 192222 w 1118414"/>
                  <a:gd name="connsiteY541" fmla="*/ 469057 h 968632"/>
                  <a:gd name="connsiteX542" fmla="*/ 192101 w 1118414"/>
                  <a:gd name="connsiteY542" fmla="*/ 473749 h 968632"/>
                  <a:gd name="connsiteX543" fmla="*/ 191932 w 1118414"/>
                  <a:gd name="connsiteY543" fmla="*/ 478101 h 968632"/>
                  <a:gd name="connsiteX544" fmla="*/ 191932 w 1118414"/>
                  <a:gd name="connsiteY544" fmla="*/ 483131 h 968632"/>
                  <a:gd name="connsiteX545" fmla="*/ 191908 w 1118414"/>
                  <a:gd name="connsiteY545" fmla="*/ 487290 h 968632"/>
                  <a:gd name="connsiteX546" fmla="*/ 192246 w 1118414"/>
                  <a:gd name="connsiteY546" fmla="*/ 492514 h 968632"/>
                  <a:gd name="connsiteX547" fmla="*/ 192319 w 1118414"/>
                  <a:gd name="connsiteY547" fmla="*/ 497181 h 968632"/>
                  <a:gd name="connsiteX548" fmla="*/ 192319 w 1118414"/>
                  <a:gd name="connsiteY548" fmla="*/ 511255 h 968632"/>
                  <a:gd name="connsiteX549" fmla="*/ 192343 w 1118414"/>
                  <a:gd name="connsiteY549" fmla="*/ 515946 h 968632"/>
                  <a:gd name="connsiteX550" fmla="*/ 192343 w 1118414"/>
                  <a:gd name="connsiteY550" fmla="*/ 520637 h 968632"/>
                  <a:gd name="connsiteX551" fmla="*/ 192343 w 1118414"/>
                  <a:gd name="connsiteY551" fmla="*/ 525329 h 968632"/>
                  <a:gd name="connsiteX552" fmla="*/ 192416 w 1118414"/>
                  <a:gd name="connsiteY552" fmla="*/ 530020 h 968632"/>
                  <a:gd name="connsiteX553" fmla="*/ 192513 w 1118414"/>
                  <a:gd name="connsiteY553" fmla="*/ 534711 h 968632"/>
                  <a:gd name="connsiteX554" fmla="*/ 192634 w 1118414"/>
                  <a:gd name="connsiteY554" fmla="*/ 539378 h 968632"/>
                  <a:gd name="connsiteX555" fmla="*/ 192730 w 1118414"/>
                  <a:gd name="connsiteY555" fmla="*/ 544070 h 968632"/>
                  <a:gd name="connsiteX556" fmla="*/ 192827 w 1118414"/>
                  <a:gd name="connsiteY556" fmla="*/ 548761 h 968632"/>
                  <a:gd name="connsiteX557" fmla="*/ 192948 w 1118414"/>
                  <a:gd name="connsiteY557" fmla="*/ 553452 h 968632"/>
                  <a:gd name="connsiteX558" fmla="*/ 193045 w 1118414"/>
                  <a:gd name="connsiteY558" fmla="*/ 558144 h 968632"/>
                  <a:gd name="connsiteX559" fmla="*/ 193045 w 1118414"/>
                  <a:gd name="connsiteY559" fmla="*/ 562351 h 968632"/>
                  <a:gd name="connsiteX560" fmla="*/ 192972 w 1118414"/>
                  <a:gd name="connsiteY560" fmla="*/ 567526 h 968632"/>
                  <a:gd name="connsiteX561" fmla="*/ 192899 w 1118414"/>
                  <a:gd name="connsiteY561" fmla="*/ 572217 h 968632"/>
                  <a:gd name="connsiteX562" fmla="*/ 192851 w 1118414"/>
                  <a:gd name="connsiteY562" fmla="*/ 576909 h 968632"/>
                  <a:gd name="connsiteX563" fmla="*/ 192875 w 1118414"/>
                  <a:gd name="connsiteY563" fmla="*/ 581576 h 968632"/>
                  <a:gd name="connsiteX564" fmla="*/ 192948 w 1118414"/>
                  <a:gd name="connsiteY564" fmla="*/ 590958 h 968632"/>
                  <a:gd name="connsiteX565" fmla="*/ 192972 w 1118414"/>
                  <a:gd name="connsiteY565" fmla="*/ 595650 h 968632"/>
                  <a:gd name="connsiteX566" fmla="*/ 192996 w 1118414"/>
                  <a:gd name="connsiteY566" fmla="*/ 600341 h 968632"/>
                  <a:gd name="connsiteX567" fmla="*/ 193166 w 1118414"/>
                  <a:gd name="connsiteY567" fmla="*/ 605032 h 968632"/>
                  <a:gd name="connsiteX568" fmla="*/ 193166 w 1118414"/>
                  <a:gd name="connsiteY568" fmla="*/ 609724 h 968632"/>
                  <a:gd name="connsiteX569" fmla="*/ 193045 w 1118414"/>
                  <a:gd name="connsiteY569" fmla="*/ 614415 h 968632"/>
                  <a:gd name="connsiteX570" fmla="*/ 192924 w 1118414"/>
                  <a:gd name="connsiteY570" fmla="*/ 619106 h 968632"/>
                  <a:gd name="connsiteX571" fmla="*/ 192803 w 1118414"/>
                  <a:gd name="connsiteY571" fmla="*/ 623797 h 968632"/>
                  <a:gd name="connsiteX572" fmla="*/ 192682 w 1118414"/>
                  <a:gd name="connsiteY572" fmla="*/ 628029 h 968632"/>
                  <a:gd name="connsiteX573" fmla="*/ 192875 w 1118414"/>
                  <a:gd name="connsiteY573" fmla="*/ 637847 h 968632"/>
                  <a:gd name="connsiteX574" fmla="*/ 192972 w 1118414"/>
                  <a:gd name="connsiteY574" fmla="*/ 642538 h 968632"/>
                  <a:gd name="connsiteX575" fmla="*/ 193069 w 1118414"/>
                  <a:gd name="connsiteY575" fmla="*/ 647230 h 968632"/>
                  <a:gd name="connsiteX576" fmla="*/ 193141 w 1118414"/>
                  <a:gd name="connsiteY576" fmla="*/ 651921 h 968632"/>
                  <a:gd name="connsiteX577" fmla="*/ 193238 w 1118414"/>
                  <a:gd name="connsiteY577" fmla="*/ 656612 h 968632"/>
                  <a:gd name="connsiteX578" fmla="*/ 193335 w 1118414"/>
                  <a:gd name="connsiteY578" fmla="*/ 661304 h 968632"/>
                  <a:gd name="connsiteX579" fmla="*/ 193431 w 1118414"/>
                  <a:gd name="connsiteY579" fmla="*/ 665995 h 968632"/>
                  <a:gd name="connsiteX580" fmla="*/ 193601 w 1118414"/>
                  <a:gd name="connsiteY580" fmla="*/ 675354 h 968632"/>
                  <a:gd name="connsiteX581" fmla="*/ 193698 w 1118414"/>
                  <a:gd name="connsiteY581" fmla="*/ 680045 h 968632"/>
                  <a:gd name="connsiteX582" fmla="*/ 193794 w 1118414"/>
                  <a:gd name="connsiteY582" fmla="*/ 684712 h 968632"/>
                  <a:gd name="connsiteX583" fmla="*/ 194036 w 1118414"/>
                  <a:gd name="connsiteY583" fmla="*/ 689427 h 968632"/>
                  <a:gd name="connsiteX584" fmla="*/ 194302 w 1118414"/>
                  <a:gd name="connsiteY584" fmla="*/ 694119 h 968632"/>
                  <a:gd name="connsiteX585" fmla="*/ 194472 w 1118414"/>
                  <a:gd name="connsiteY585" fmla="*/ 698786 h 968632"/>
                  <a:gd name="connsiteX586" fmla="*/ 194519 w 1118414"/>
                  <a:gd name="connsiteY586" fmla="*/ 703477 h 968632"/>
                  <a:gd name="connsiteX587" fmla="*/ 194568 w 1118414"/>
                  <a:gd name="connsiteY587" fmla="*/ 708168 h 968632"/>
                  <a:gd name="connsiteX588" fmla="*/ 194592 w 1118414"/>
                  <a:gd name="connsiteY588" fmla="*/ 712860 h 968632"/>
                  <a:gd name="connsiteX589" fmla="*/ 194640 w 1118414"/>
                  <a:gd name="connsiteY589" fmla="*/ 717551 h 968632"/>
                  <a:gd name="connsiteX590" fmla="*/ 194665 w 1118414"/>
                  <a:gd name="connsiteY590" fmla="*/ 722242 h 968632"/>
                  <a:gd name="connsiteX591" fmla="*/ 194713 w 1118414"/>
                  <a:gd name="connsiteY591" fmla="*/ 726933 h 968632"/>
                  <a:gd name="connsiteX592" fmla="*/ 194761 w 1118414"/>
                  <a:gd name="connsiteY592" fmla="*/ 731625 h 968632"/>
                  <a:gd name="connsiteX593" fmla="*/ 194979 w 1118414"/>
                  <a:gd name="connsiteY593" fmla="*/ 736292 h 968632"/>
                  <a:gd name="connsiteX594" fmla="*/ 195004 w 1118414"/>
                  <a:gd name="connsiteY594" fmla="*/ 740983 h 968632"/>
                  <a:gd name="connsiteX595" fmla="*/ 195028 w 1118414"/>
                  <a:gd name="connsiteY595" fmla="*/ 745674 h 968632"/>
                  <a:gd name="connsiteX596" fmla="*/ 195052 w 1118414"/>
                  <a:gd name="connsiteY596" fmla="*/ 750366 h 968632"/>
                  <a:gd name="connsiteX597" fmla="*/ 195197 w 1118414"/>
                  <a:gd name="connsiteY597" fmla="*/ 755057 h 968632"/>
                  <a:gd name="connsiteX598" fmla="*/ 195245 w 1118414"/>
                  <a:gd name="connsiteY598" fmla="*/ 759749 h 968632"/>
                  <a:gd name="connsiteX599" fmla="*/ 195052 w 1118414"/>
                  <a:gd name="connsiteY599" fmla="*/ 764440 h 968632"/>
                  <a:gd name="connsiteX600" fmla="*/ 195172 w 1118414"/>
                  <a:gd name="connsiteY600" fmla="*/ 769131 h 968632"/>
                  <a:gd name="connsiteX601" fmla="*/ 194955 w 1118414"/>
                  <a:gd name="connsiteY601" fmla="*/ 773822 h 968632"/>
                  <a:gd name="connsiteX602" fmla="*/ 195487 w 1118414"/>
                  <a:gd name="connsiteY602" fmla="*/ 778490 h 968632"/>
                  <a:gd name="connsiteX603" fmla="*/ 195487 w 1118414"/>
                  <a:gd name="connsiteY603" fmla="*/ 783181 h 968632"/>
                  <a:gd name="connsiteX604" fmla="*/ 195535 w 1118414"/>
                  <a:gd name="connsiteY604" fmla="*/ 787872 h 968632"/>
                  <a:gd name="connsiteX605" fmla="*/ 195560 w 1118414"/>
                  <a:gd name="connsiteY605" fmla="*/ 792563 h 968632"/>
                  <a:gd name="connsiteX606" fmla="*/ 195584 w 1118414"/>
                  <a:gd name="connsiteY606" fmla="*/ 797255 h 968632"/>
                  <a:gd name="connsiteX607" fmla="*/ 195608 w 1118414"/>
                  <a:gd name="connsiteY607" fmla="*/ 801946 h 968632"/>
                  <a:gd name="connsiteX608" fmla="*/ 195681 w 1118414"/>
                  <a:gd name="connsiteY608" fmla="*/ 811304 h 968632"/>
                  <a:gd name="connsiteX609" fmla="*/ 195704 w 1118414"/>
                  <a:gd name="connsiteY609" fmla="*/ 815996 h 968632"/>
                  <a:gd name="connsiteX610" fmla="*/ 195729 w 1118414"/>
                  <a:gd name="connsiteY610" fmla="*/ 820687 h 968632"/>
                  <a:gd name="connsiteX611" fmla="*/ 195971 w 1118414"/>
                  <a:gd name="connsiteY611" fmla="*/ 825378 h 968632"/>
                  <a:gd name="connsiteX612" fmla="*/ 196213 w 1118414"/>
                  <a:gd name="connsiteY612" fmla="*/ 830045 h 968632"/>
                  <a:gd name="connsiteX613" fmla="*/ 196381 w 1118414"/>
                  <a:gd name="connsiteY613" fmla="*/ 834737 h 968632"/>
                  <a:gd name="connsiteX614" fmla="*/ 196454 w 1118414"/>
                  <a:gd name="connsiteY614" fmla="*/ 839428 h 968632"/>
                  <a:gd name="connsiteX615" fmla="*/ 196624 w 1118414"/>
                  <a:gd name="connsiteY615" fmla="*/ 853502 h 968632"/>
                  <a:gd name="connsiteX616" fmla="*/ 196672 w 1118414"/>
                  <a:gd name="connsiteY616" fmla="*/ 858169 h 968632"/>
                  <a:gd name="connsiteX617" fmla="*/ 196745 w 1118414"/>
                  <a:gd name="connsiteY617" fmla="*/ 862860 h 968632"/>
                  <a:gd name="connsiteX618" fmla="*/ 196913 w 1118414"/>
                  <a:gd name="connsiteY618" fmla="*/ 876934 h 968632"/>
                  <a:gd name="connsiteX619" fmla="*/ 197059 w 1118414"/>
                  <a:gd name="connsiteY619" fmla="*/ 881625 h 968632"/>
                  <a:gd name="connsiteX620" fmla="*/ 197204 w 1118414"/>
                  <a:gd name="connsiteY620" fmla="*/ 886293 h 968632"/>
                  <a:gd name="connsiteX621" fmla="*/ 201484 w 1118414"/>
                  <a:gd name="connsiteY621" fmla="*/ 889630 h 968632"/>
                  <a:gd name="connsiteX622" fmla="*/ 208860 w 1118414"/>
                  <a:gd name="connsiteY622" fmla="*/ 889533 h 968632"/>
                  <a:gd name="connsiteX623" fmla="*/ 216259 w 1118414"/>
                  <a:gd name="connsiteY623" fmla="*/ 889291 h 968632"/>
                  <a:gd name="connsiteX624" fmla="*/ 227359 w 1118414"/>
                  <a:gd name="connsiteY624" fmla="*/ 888711 h 968632"/>
                  <a:gd name="connsiteX625" fmla="*/ 234759 w 1118414"/>
                  <a:gd name="connsiteY625" fmla="*/ 888542 h 968632"/>
                  <a:gd name="connsiteX626" fmla="*/ 242134 w 1118414"/>
                  <a:gd name="connsiteY626" fmla="*/ 888372 h 968632"/>
                  <a:gd name="connsiteX627" fmla="*/ 249533 w 1118414"/>
                  <a:gd name="connsiteY627" fmla="*/ 888203 h 968632"/>
                  <a:gd name="connsiteX628" fmla="*/ 256933 w 1118414"/>
                  <a:gd name="connsiteY628" fmla="*/ 888058 h 968632"/>
                  <a:gd name="connsiteX629" fmla="*/ 264333 w 1118414"/>
                  <a:gd name="connsiteY629" fmla="*/ 887889 h 968632"/>
                  <a:gd name="connsiteX630" fmla="*/ 269605 w 1118414"/>
                  <a:gd name="connsiteY630" fmla="*/ 887768 h 968632"/>
                  <a:gd name="connsiteX631" fmla="*/ 275433 w 1118414"/>
                  <a:gd name="connsiteY631" fmla="*/ 887308 h 968632"/>
                  <a:gd name="connsiteX632" fmla="*/ 282808 w 1118414"/>
                  <a:gd name="connsiteY632" fmla="*/ 887308 h 968632"/>
                  <a:gd name="connsiteX633" fmla="*/ 288177 w 1118414"/>
                  <a:gd name="connsiteY633" fmla="*/ 887284 h 968632"/>
                  <a:gd name="connsiteX634" fmla="*/ 297607 w 1118414"/>
                  <a:gd name="connsiteY634" fmla="*/ 887260 h 968632"/>
                  <a:gd name="connsiteX635" fmla="*/ 302541 w 1118414"/>
                  <a:gd name="connsiteY635" fmla="*/ 887260 h 968632"/>
                  <a:gd name="connsiteX636" fmla="*/ 308707 w 1118414"/>
                  <a:gd name="connsiteY636" fmla="*/ 887236 h 968632"/>
                  <a:gd name="connsiteX637" fmla="*/ 315333 w 1118414"/>
                  <a:gd name="connsiteY637" fmla="*/ 887211 h 968632"/>
                  <a:gd name="connsiteX638" fmla="*/ 319806 w 1118414"/>
                  <a:gd name="connsiteY638" fmla="*/ 886970 h 968632"/>
                  <a:gd name="connsiteX639" fmla="*/ 327206 w 1118414"/>
                  <a:gd name="connsiteY639" fmla="*/ 887090 h 968632"/>
                  <a:gd name="connsiteX640" fmla="*/ 334606 w 1118414"/>
                  <a:gd name="connsiteY640" fmla="*/ 887042 h 968632"/>
                  <a:gd name="connsiteX641" fmla="*/ 342005 w 1118414"/>
                  <a:gd name="connsiteY641" fmla="*/ 886921 h 968632"/>
                  <a:gd name="connsiteX642" fmla="*/ 349405 w 1118414"/>
                  <a:gd name="connsiteY642" fmla="*/ 886776 h 968632"/>
                  <a:gd name="connsiteX643" fmla="*/ 355161 w 1118414"/>
                  <a:gd name="connsiteY643" fmla="*/ 886655 h 968632"/>
                  <a:gd name="connsiteX644" fmla="*/ 360505 w 1118414"/>
                  <a:gd name="connsiteY644" fmla="*/ 886559 h 968632"/>
                  <a:gd name="connsiteX645" fmla="*/ 367904 w 1118414"/>
                  <a:gd name="connsiteY645" fmla="*/ 886414 h 968632"/>
                  <a:gd name="connsiteX646" fmla="*/ 378979 w 1118414"/>
                  <a:gd name="connsiteY646" fmla="*/ 886196 h 968632"/>
                  <a:gd name="connsiteX647" fmla="*/ 386379 w 1118414"/>
                  <a:gd name="connsiteY647" fmla="*/ 886051 h 968632"/>
                  <a:gd name="connsiteX648" fmla="*/ 393779 w 1118414"/>
                  <a:gd name="connsiteY648" fmla="*/ 885930 h 968632"/>
                  <a:gd name="connsiteX649" fmla="*/ 401179 w 1118414"/>
                  <a:gd name="connsiteY649" fmla="*/ 885785 h 968632"/>
                  <a:gd name="connsiteX650" fmla="*/ 407780 w 1118414"/>
                  <a:gd name="connsiteY650" fmla="*/ 885543 h 968632"/>
                  <a:gd name="connsiteX651" fmla="*/ 412278 w 1118414"/>
                  <a:gd name="connsiteY651" fmla="*/ 885349 h 968632"/>
                  <a:gd name="connsiteX652" fmla="*/ 419654 w 1118414"/>
                  <a:gd name="connsiteY652" fmla="*/ 885011 h 968632"/>
                  <a:gd name="connsiteX653" fmla="*/ 430753 w 1118414"/>
                  <a:gd name="connsiteY653" fmla="*/ 884527 h 968632"/>
                  <a:gd name="connsiteX654" fmla="*/ 438128 w 1118414"/>
                  <a:gd name="connsiteY654" fmla="*/ 884213 h 968632"/>
                  <a:gd name="connsiteX655" fmla="*/ 443811 w 1118414"/>
                  <a:gd name="connsiteY655" fmla="*/ 883971 h 968632"/>
                  <a:gd name="connsiteX656" fmla="*/ 449228 w 1118414"/>
                  <a:gd name="connsiteY656" fmla="*/ 883802 h 968632"/>
                  <a:gd name="connsiteX657" fmla="*/ 460328 w 1118414"/>
                  <a:gd name="connsiteY657" fmla="*/ 883487 h 968632"/>
                  <a:gd name="connsiteX658" fmla="*/ 467703 w 1118414"/>
                  <a:gd name="connsiteY658" fmla="*/ 883173 h 968632"/>
                  <a:gd name="connsiteX659" fmla="*/ 475078 w 1118414"/>
                  <a:gd name="connsiteY659" fmla="*/ 882375 h 968632"/>
                  <a:gd name="connsiteX660" fmla="*/ 486662 w 1118414"/>
                  <a:gd name="connsiteY660" fmla="*/ 881940 h 968632"/>
                  <a:gd name="connsiteX661" fmla="*/ 493578 w 1118414"/>
                  <a:gd name="connsiteY661" fmla="*/ 881722 h 968632"/>
                  <a:gd name="connsiteX662" fmla="*/ 504653 w 1118414"/>
                  <a:gd name="connsiteY662" fmla="*/ 881359 h 968632"/>
                  <a:gd name="connsiteX663" fmla="*/ 512053 w 1118414"/>
                  <a:gd name="connsiteY663" fmla="*/ 881118 h 968632"/>
                  <a:gd name="connsiteX664" fmla="*/ 519453 w 1118414"/>
                  <a:gd name="connsiteY664" fmla="*/ 880876 h 968632"/>
                  <a:gd name="connsiteX665" fmla="*/ 526828 w 1118414"/>
                  <a:gd name="connsiteY665" fmla="*/ 880634 h 968632"/>
                  <a:gd name="connsiteX666" fmla="*/ 534228 w 1118414"/>
                  <a:gd name="connsiteY666" fmla="*/ 880392 h 968632"/>
                  <a:gd name="connsiteX667" fmla="*/ 539233 w 1118414"/>
                  <a:gd name="connsiteY667" fmla="*/ 879884 h 968632"/>
                  <a:gd name="connsiteX668" fmla="*/ 545327 w 1118414"/>
                  <a:gd name="connsiteY668" fmla="*/ 880030 h 968632"/>
                  <a:gd name="connsiteX669" fmla="*/ 552727 w 1118414"/>
                  <a:gd name="connsiteY669" fmla="*/ 879860 h 968632"/>
                  <a:gd name="connsiteX670" fmla="*/ 560103 w 1118414"/>
                  <a:gd name="connsiteY670" fmla="*/ 879594 h 968632"/>
                  <a:gd name="connsiteX671" fmla="*/ 565543 w 1118414"/>
                  <a:gd name="connsiteY671" fmla="*/ 879377 h 968632"/>
                  <a:gd name="connsiteX672" fmla="*/ 571202 w 1118414"/>
                  <a:gd name="connsiteY672" fmla="*/ 879159 h 968632"/>
                  <a:gd name="connsiteX673" fmla="*/ 578601 w 1118414"/>
                  <a:gd name="connsiteY673" fmla="*/ 878869 h 968632"/>
                  <a:gd name="connsiteX674" fmla="*/ 585373 w 1118414"/>
                  <a:gd name="connsiteY674" fmla="*/ 878579 h 968632"/>
                  <a:gd name="connsiteX675" fmla="*/ 589677 w 1118414"/>
                  <a:gd name="connsiteY675" fmla="*/ 878506 h 968632"/>
                  <a:gd name="connsiteX676" fmla="*/ 600776 w 1118414"/>
                  <a:gd name="connsiteY676" fmla="*/ 878288 h 968632"/>
                  <a:gd name="connsiteX677" fmla="*/ 611876 w 1118414"/>
                  <a:gd name="connsiteY677" fmla="*/ 878095 h 968632"/>
                  <a:gd name="connsiteX678" fmla="*/ 617462 w 1118414"/>
                  <a:gd name="connsiteY678" fmla="*/ 877974 h 968632"/>
                  <a:gd name="connsiteX679" fmla="*/ 622976 w 1118414"/>
                  <a:gd name="connsiteY679" fmla="*/ 877780 h 968632"/>
                  <a:gd name="connsiteX680" fmla="*/ 630351 w 1118414"/>
                  <a:gd name="connsiteY680" fmla="*/ 877442 h 968632"/>
                  <a:gd name="connsiteX681" fmla="*/ 637750 w 1118414"/>
                  <a:gd name="connsiteY681" fmla="*/ 877079 h 968632"/>
                  <a:gd name="connsiteX682" fmla="*/ 644449 w 1118414"/>
                  <a:gd name="connsiteY682" fmla="*/ 876741 h 968632"/>
                  <a:gd name="connsiteX683" fmla="*/ 667301 w 1118414"/>
                  <a:gd name="connsiteY683" fmla="*/ 875628 h 968632"/>
                  <a:gd name="connsiteX684" fmla="*/ 674701 w 1118414"/>
                  <a:gd name="connsiteY684" fmla="*/ 875290 h 968632"/>
                  <a:gd name="connsiteX685" fmla="*/ 682076 w 1118414"/>
                  <a:gd name="connsiteY685" fmla="*/ 874927 h 968632"/>
                  <a:gd name="connsiteX686" fmla="*/ 689476 w 1118414"/>
                  <a:gd name="connsiteY686" fmla="*/ 874564 h 968632"/>
                  <a:gd name="connsiteX687" fmla="*/ 696852 w 1118414"/>
                  <a:gd name="connsiteY687" fmla="*/ 874202 h 968632"/>
                  <a:gd name="connsiteX688" fmla="*/ 704251 w 1118414"/>
                  <a:gd name="connsiteY688" fmla="*/ 873839 h 968632"/>
                  <a:gd name="connsiteX689" fmla="*/ 715326 w 1118414"/>
                  <a:gd name="connsiteY689" fmla="*/ 873307 h 968632"/>
                  <a:gd name="connsiteX690" fmla="*/ 726426 w 1118414"/>
                  <a:gd name="connsiteY690" fmla="*/ 872727 h 968632"/>
                  <a:gd name="connsiteX691" fmla="*/ 733124 w 1118414"/>
                  <a:gd name="connsiteY691" fmla="*/ 872364 h 968632"/>
                  <a:gd name="connsiteX692" fmla="*/ 737380 w 1118414"/>
                  <a:gd name="connsiteY692" fmla="*/ 872146 h 968632"/>
                  <a:gd name="connsiteX693" fmla="*/ 748576 w 1118414"/>
                  <a:gd name="connsiteY693" fmla="*/ 871566 h 968632"/>
                  <a:gd name="connsiteX694" fmla="*/ 755976 w 1118414"/>
                  <a:gd name="connsiteY694" fmla="*/ 871179 h 968632"/>
                  <a:gd name="connsiteX695" fmla="*/ 763352 w 1118414"/>
                  <a:gd name="connsiteY695" fmla="*/ 870768 h 968632"/>
                  <a:gd name="connsiteX696" fmla="*/ 774427 w 1118414"/>
                  <a:gd name="connsiteY696" fmla="*/ 870139 h 968632"/>
                  <a:gd name="connsiteX697" fmla="*/ 781827 w 1118414"/>
                  <a:gd name="connsiteY697" fmla="*/ 869704 h 968632"/>
                  <a:gd name="connsiteX698" fmla="*/ 786034 w 1118414"/>
                  <a:gd name="connsiteY698" fmla="*/ 869680 h 968632"/>
                  <a:gd name="connsiteX699" fmla="*/ 796602 w 1118414"/>
                  <a:gd name="connsiteY699" fmla="*/ 869220 h 968632"/>
                  <a:gd name="connsiteX700" fmla="*/ 811377 w 1118414"/>
                  <a:gd name="connsiteY700" fmla="*/ 868519 h 968632"/>
                  <a:gd name="connsiteX701" fmla="*/ 818777 w 1118414"/>
                  <a:gd name="connsiteY701" fmla="*/ 868180 h 968632"/>
                  <a:gd name="connsiteX702" fmla="*/ 826152 w 1118414"/>
                  <a:gd name="connsiteY702" fmla="*/ 867769 h 968632"/>
                  <a:gd name="connsiteX703" fmla="*/ 833552 w 1118414"/>
                  <a:gd name="connsiteY703" fmla="*/ 867310 h 968632"/>
                  <a:gd name="connsiteX704" fmla="*/ 838268 w 1118414"/>
                  <a:gd name="connsiteY704" fmla="*/ 867020 h 968632"/>
                  <a:gd name="connsiteX705" fmla="*/ 844627 w 1118414"/>
                  <a:gd name="connsiteY705" fmla="*/ 866633 h 968632"/>
                  <a:gd name="connsiteX706" fmla="*/ 852027 w 1118414"/>
                  <a:gd name="connsiteY706" fmla="*/ 866536 h 968632"/>
                  <a:gd name="connsiteX707" fmla="*/ 859403 w 1118414"/>
                  <a:gd name="connsiteY707" fmla="*/ 866125 h 968632"/>
                  <a:gd name="connsiteX708" fmla="*/ 864553 w 1118414"/>
                  <a:gd name="connsiteY708" fmla="*/ 865811 h 968632"/>
                  <a:gd name="connsiteX709" fmla="*/ 869559 w 1118414"/>
                  <a:gd name="connsiteY709" fmla="*/ 865859 h 968632"/>
                  <a:gd name="connsiteX710" fmla="*/ 874202 w 1118414"/>
                  <a:gd name="connsiteY710" fmla="*/ 865448 h 968632"/>
                  <a:gd name="connsiteX711" fmla="*/ 881553 w 1118414"/>
                  <a:gd name="connsiteY711" fmla="*/ 864771 h 968632"/>
                  <a:gd name="connsiteX712" fmla="*/ 888953 w 1118414"/>
                  <a:gd name="connsiteY712" fmla="*/ 864360 h 968632"/>
                  <a:gd name="connsiteX713" fmla="*/ 896328 w 1118414"/>
                  <a:gd name="connsiteY713" fmla="*/ 863973 h 968632"/>
                  <a:gd name="connsiteX714" fmla="*/ 903728 w 1118414"/>
                  <a:gd name="connsiteY714" fmla="*/ 863586 h 968632"/>
                  <a:gd name="connsiteX715" fmla="*/ 911103 w 1118414"/>
                  <a:gd name="connsiteY715" fmla="*/ 863174 h 968632"/>
                  <a:gd name="connsiteX716" fmla="*/ 917052 w 1118414"/>
                  <a:gd name="connsiteY716" fmla="*/ 862860 h 968632"/>
                  <a:gd name="connsiteX717" fmla="*/ 922203 w 1118414"/>
                  <a:gd name="connsiteY717" fmla="*/ 862594 h 968632"/>
                  <a:gd name="connsiteX718" fmla="*/ 926386 w 1118414"/>
                  <a:gd name="connsiteY718" fmla="*/ 862352 h 968632"/>
                  <a:gd name="connsiteX719" fmla="*/ 936954 w 1118414"/>
                  <a:gd name="connsiteY719" fmla="*/ 861748 h 968632"/>
                  <a:gd name="connsiteX720" fmla="*/ 939783 w 1118414"/>
                  <a:gd name="connsiteY720" fmla="*/ 865859 h 968632"/>
                  <a:gd name="connsiteX721" fmla="*/ 944064 w 1118414"/>
                  <a:gd name="connsiteY721" fmla="*/ 862691 h 968632"/>
                  <a:gd name="connsiteX722" fmla="*/ 948029 w 1118414"/>
                  <a:gd name="connsiteY722" fmla="*/ 860926 h 968632"/>
                  <a:gd name="connsiteX723" fmla="*/ 947860 w 1118414"/>
                  <a:gd name="connsiteY723" fmla="*/ 865665 h 968632"/>
                  <a:gd name="connsiteX724" fmla="*/ 951342 w 1118414"/>
                  <a:gd name="connsiteY724" fmla="*/ 869946 h 968632"/>
                  <a:gd name="connsiteX725" fmla="*/ 952237 w 1118414"/>
                  <a:gd name="connsiteY725" fmla="*/ 874999 h 968632"/>
                  <a:gd name="connsiteX726" fmla="*/ 952890 w 1118414"/>
                  <a:gd name="connsiteY726" fmla="*/ 879691 h 968632"/>
                  <a:gd name="connsiteX727" fmla="*/ 956711 w 1118414"/>
                  <a:gd name="connsiteY727" fmla="*/ 881529 h 968632"/>
                  <a:gd name="connsiteX728" fmla="*/ 961160 w 1118414"/>
                  <a:gd name="connsiteY728" fmla="*/ 882762 h 968632"/>
                  <a:gd name="connsiteX729" fmla="*/ 964763 w 1118414"/>
                  <a:gd name="connsiteY729" fmla="*/ 885712 h 968632"/>
                  <a:gd name="connsiteX730" fmla="*/ 965416 w 1118414"/>
                  <a:gd name="connsiteY730" fmla="*/ 890670 h 968632"/>
                  <a:gd name="connsiteX731" fmla="*/ 963458 w 1118414"/>
                  <a:gd name="connsiteY731" fmla="*/ 894345 h 968632"/>
                  <a:gd name="connsiteX732" fmla="*/ 963240 w 1118414"/>
                  <a:gd name="connsiteY732" fmla="*/ 898698 h 968632"/>
                  <a:gd name="connsiteX733" fmla="*/ 965464 w 1118414"/>
                  <a:gd name="connsiteY733" fmla="*/ 902640 h 968632"/>
                  <a:gd name="connsiteX734" fmla="*/ 964062 w 1118414"/>
                  <a:gd name="connsiteY734" fmla="*/ 906654 h 968632"/>
                  <a:gd name="connsiteX735" fmla="*/ 958621 w 1118414"/>
                  <a:gd name="connsiteY735" fmla="*/ 912191 h 968632"/>
                  <a:gd name="connsiteX736" fmla="*/ 956469 w 1118414"/>
                  <a:gd name="connsiteY736" fmla="*/ 917681 h 968632"/>
                  <a:gd name="connsiteX737" fmla="*/ 953640 w 1118414"/>
                  <a:gd name="connsiteY737" fmla="*/ 920969 h 968632"/>
                  <a:gd name="connsiteX738" fmla="*/ 949794 w 1118414"/>
                  <a:gd name="connsiteY738" fmla="*/ 923363 h 968632"/>
                  <a:gd name="connsiteX739" fmla="*/ 945829 w 1118414"/>
                  <a:gd name="connsiteY739" fmla="*/ 926338 h 968632"/>
                  <a:gd name="connsiteX740" fmla="*/ 941549 w 1118414"/>
                  <a:gd name="connsiteY740" fmla="*/ 930957 h 968632"/>
                  <a:gd name="connsiteX741" fmla="*/ 940025 w 1118414"/>
                  <a:gd name="connsiteY741" fmla="*/ 936688 h 968632"/>
                  <a:gd name="connsiteX742" fmla="*/ 938066 w 1118414"/>
                  <a:gd name="connsiteY742" fmla="*/ 940920 h 968632"/>
                  <a:gd name="connsiteX743" fmla="*/ 934874 w 1118414"/>
                  <a:gd name="connsiteY743" fmla="*/ 943894 h 968632"/>
                  <a:gd name="connsiteX744" fmla="*/ 931126 w 1118414"/>
                  <a:gd name="connsiteY744" fmla="*/ 947981 h 968632"/>
                  <a:gd name="connsiteX745" fmla="*/ 927547 w 1118414"/>
                  <a:gd name="connsiteY745" fmla="*/ 951898 h 968632"/>
                  <a:gd name="connsiteX746" fmla="*/ 924089 w 1118414"/>
                  <a:gd name="connsiteY746" fmla="*/ 956493 h 968632"/>
                  <a:gd name="connsiteX747" fmla="*/ 921308 w 1118414"/>
                  <a:gd name="connsiteY747" fmla="*/ 962659 h 968632"/>
                  <a:gd name="connsiteX748" fmla="*/ 918866 w 1118414"/>
                  <a:gd name="connsiteY748" fmla="*/ 967495 h 968632"/>
                  <a:gd name="connsiteX749" fmla="*/ 924814 w 1118414"/>
                  <a:gd name="connsiteY749" fmla="*/ 968632 h 968632"/>
                  <a:gd name="connsiteX750" fmla="*/ 931682 w 1118414"/>
                  <a:gd name="connsiteY750" fmla="*/ 968221 h 968632"/>
                  <a:gd name="connsiteX751" fmla="*/ 935962 w 1118414"/>
                  <a:gd name="connsiteY751" fmla="*/ 967955 h 968632"/>
                  <a:gd name="connsiteX752" fmla="*/ 947110 w 1118414"/>
                  <a:gd name="connsiteY752" fmla="*/ 967254 h 968632"/>
                  <a:gd name="connsiteX753" fmla="*/ 954437 w 1118414"/>
                  <a:gd name="connsiteY753" fmla="*/ 966794 h 968632"/>
                  <a:gd name="connsiteX754" fmla="*/ 961982 w 1118414"/>
                  <a:gd name="connsiteY754" fmla="*/ 966311 h 968632"/>
                  <a:gd name="connsiteX755" fmla="*/ 969430 w 1118414"/>
                  <a:gd name="connsiteY755" fmla="*/ 966166 h 9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Lst>
                <a:rect l="l" t="t" r="r" b="b"/>
                <a:pathLst>
                  <a:path w="1118414" h="968632">
                    <a:moveTo>
                      <a:pt x="972912" y="966117"/>
                    </a:moveTo>
                    <a:lnTo>
                      <a:pt x="980578" y="965247"/>
                    </a:lnTo>
                    <a:lnTo>
                      <a:pt x="987422" y="964715"/>
                    </a:lnTo>
                    <a:lnTo>
                      <a:pt x="991702" y="964376"/>
                    </a:lnTo>
                    <a:lnTo>
                      <a:pt x="995885" y="964038"/>
                    </a:lnTo>
                    <a:lnTo>
                      <a:pt x="1002656" y="963578"/>
                    </a:lnTo>
                    <a:lnTo>
                      <a:pt x="1010273" y="963046"/>
                    </a:lnTo>
                    <a:lnTo>
                      <a:pt x="1021422" y="962297"/>
                    </a:lnTo>
                    <a:lnTo>
                      <a:pt x="1026983" y="961910"/>
                    </a:lnTo>
                    <a:lnTo>
                      <a:pt x="1028507" y="956735"/>
                    </a:lnTo>
                    <a:lnTo>
                      <a:pt x="1031772" y="952164"/>
                    </a:lnTo>
                    <a:lnTo>
                      <a:pt x="1032981" y="946240"/>
                    </a:lnTo>
                    <a:lnTo>
                      <a:pt x="1035036" y="942564"/>
                    </a:lnTo>
                    <a:lnTo>
                      <a:pt x="1038978" y="940944"/>
                    </a:lnTo>
                    <a:lnTo>
                      <a:pt x="1043475" y="938356"/>
                    </a:lnTo>
                    <a:lnTo>
                      <a:pt x="1046933" y="934947"/>
                    </a:lnTo>
                    <a:lnTo>
                      <a:pt x="1046788" y="930255"/>
                    </a:lnTo>
                    <a:lnTo>
                      <a:pt x="1044443" y="926676"/>
                    </a:lnTo>
                    <a:lnTo>
                      <a:pt x="1041251" y="923992"/>
                    </a:lnTo>
                    <a:lnTo>
                      <a:pt x="1037333" y="921187"/>
                    </a:lnTo>
                    <a:lnTo>
                      <a:pt x="1033875" y="917995"/>
                    </a:lnTo>
                    <a:lnTo>
                      <a:pt x="1029498" y="915262"/>
                    </a:lnTo>
                    <a:lnTo>
                      <a:pt x="1028604" y="910063"/>
                    </a:lnTo>
                    <a:lnTo>
                      <a:pt x="1032908" y="910596"/>
                    </a:lnTo>
                    <a:lnTo>
                      <a:pt x="1038736" y="910982"/>
                    </a:lnTo>
                    <a:lnTo>
                      <a:pt x="1044080" y="910740"/>
                    </a:lnTo>
                    <a:lnTo>
                      <a:pt x="1048819" y="909725"/>
                    </a:lnTo>
                    <a:lnTo>
                      <a:pt x="1052954" y="908298"/>
                    </a:lnTo>
                    <a:lnTo>
                      <a:pt x="1055518" y="903776"/>
                    </a:lnTo>
                    <a:lnTo>
                      <a:pt x="1052979" y="900197"/>
                    </a:lnTo>
                    <a:lnTo>
                      <a:pt x="1047006" y="899327"/>
                    </a:lnTo>
                    <a:lnTo>
                      <a:pt x="1043161" y="897150"/>
                    </a:lnTo>
                    <a:lnTo>
                      <a:pt x="1041081" y="892822"/>
                    </a:lnTo>
                    <a:lnTo>
                      <a:pt x="1045047" y="887913"/>
                    </a:lnTo>
                    <a:lnTo>
                      <a:pt x="1050004" y="888614"/>
                    </a:lnTo>
                    <a:lnTo>
                      <a:pt x="1054406" y="889412"/>
                    </a:lnTo>
                    <a:lnTo>
                      <a:pt x="1057646" y="886607"/>
                    </a:lnTo>
                    <a:lnTo>
                      <a:pt x="1056872" y="878869"/>
                    </a:lnTo>
                    <a:lnTo>
                      <a:pt x="1054551" y="874323"/>
                    </a:lnTo>
                    <a:lnTo>
                      <a:pt x="1051673" y="869825"/>
                    </a:lnTo>
                    <a:lnTo>
                      <a:pt x="1052133" y="865375"/>
                    </a:lnTo>
                    <a:lnTo>
                      <a:pt x="1054816" y="861675"/>
                    </a:lnTo>
                    <a:lnTo>
                      <a:pt x="1051818" y="855727"/>
                    </a:lnTo>
                    <a:lnTo>
                      <a:pt x="1048070" y="851326"/>
                    </a:lnTo>
                    <a:lnTo>
                      <a:pt x="1045192" y="846755"/>
                    </a:lnTo>
                    <a:lnTo>
                      <a:pt x="1046232" y="841991"/>
                    </a:lnTo>
                    <a:lnTo>
                      <a:pt x="1049207" y="838630"/>
                    </a:lnTo>
                    <a:lnTo>
                      <a:pt x="1053995" y="838267"/>
                    </a:lnTo>
                    <a:lnTo>
                      <a:pt x="1058976" y="839235"/>
                    </a:lnTo>
                    <a:lnTo>
                      <a:pt x="1063063" y="843805"/>
                    </a:lnTo>
                    <a:lnTo>
                      <a:pt x="1062700" y="850261"/>
                    </a:lnTo>
                    <a:lnTo>
                      <a:pt x="1061128" y="854493"/>
                    </a:lnTo>
                    <a:lnTo>
                      <a:pt x="1059750" y="858459"/>
                    </a:lnTo>
                    <a:lnTo>
                      <a:pt x="1060596" y="863707"/>
                    </a:lnTo>
                    <a:lnTo>
                      <a:pt x="1065191" y="863489"/>
                    </a:lnTo>
                    <a:lnTo>
                      <a:pt x="1068044" y="859305"/>
                    </a:lnTo>
                    <a:lnTo>
                      <a:pt x="1070946" y="854397"/>
                    </a:lnTo>
                    <a:lnTo>
                      <a:pt x="1072373" y="849608"/>
                    </a:lnTo>
                    <a:lnTo>
                      <a:pt x="1073727" y="844796"/>
                    </a:lnTo>
                    <a:lnTo>
                      <a:pt x="1075395" y="840444"/>
                    </a:lnTo>
                    <a:lnTo>
                      <a:pt x="1076314" y="835220"/>
                    </a:lnTo>
                    <a:lnTo>
                      <a:pt x="1077016" y="830481"/>
                    </a:lnTo>
                    <a:lnTo>
                      <a:pt x="1080571" y="825983"/>
                    </a:lnTo>
                    <a:lnTo>
                      <a:pt x="1084995" y="825935"/>
                    </a:lnTo>
                    <a:lnTo>
                      <a:pt x="1088865" y="829658"/>
                    </a:lnTo>
                    <a:lnTo>
                      <a:pt x="1091259" y="833092"/>
                    </a:lnTo>
                    <a:lnTo>
                      <a:pt x="1094645" y="836961"/>
                    </a:lnTo>
                    <a:lnTo>
                      <a:pt x="1098538" y="839476"/>
                    </a:lnTo>
                    <a:lnTo>
                      <a:pt x="1104680" y="834785"/>
                    </a:lnTo>
                    <a:lnTo>
                      <a:pt x="1106736" y="828377"/>
                    </a:lnTo>
                    <a:lnTo>
                      <a:pt x="1107799" y="823613"/>
                    </a:lnTo>
                    <a:lnTo>
                      <a:pt x="1111427" y="818704"/>
                    </a:lnTo>
                    <a:lnTo>
                      <a:pt x="1111233" y="813964"/>
                    </a:lnTo>
                    <a:lnTo>
                      <a:pt x="1108888" y="809418"/>
                    </a:lnTo>
                    <a:lnTo>
                      <a:pt x="1106010" y="805549"/>
                    </a:lnTo>
                    <a:lnTo>
                      <a:pt x="1106445" y="800205"/>
                    </a:lnTo>
                    <a:lnTo>
                      <a:pt x="1110266" y="796529"/>
                    </a:lnTo>
                    <a:lnTo>
                      <a:pt x="1115780" y="796771"/>
                    </a:lnTo>
                    <a:lnTo>
                      <a:pt x="1118246" y="793119"/>
                    </a:lnTo>
                    <a:lnTo>
                      <a:pt x="1116577" y="788936"/>
                    </a:lnTo>
                    <a:lnTo>
                      <a:pt x="1111910" y="789734"/>
                    </a:lnTo>
                    <a:lnTo>
                      <a:pt x="1108815" y="786397"/>
                    </a:lnTo>
                    <a:lnTo>
                      <a:pt x="1107848" y="781657"/>
                    </a:lnTo>
                    <a:lnTo>
                      <a:pt x="1111934" y="777256"/>
                    </a:lnTo>
                    <a:lnTo>
                      <a:pt x="1115006" y="771549"/>
                    </a:lnTo>
                    <a:lnTo>
                      <a:pt x="1115948" y="766616"/>
                    </a:lnTo>
                    <a:lnTo>
                      <a:pt x="1117182" y="761828"/>
                    </a:lnTo>
                    <a:lnTo>
                      <a:pt x="1118270" y="757040"/>
                    </a:lnTo>
                    <a:lnTo>
                      <a:pt x="1118415" y="752325"/>
                    </a:lnTo>
                    <a:lnTo>
                      <a:pt x="1115175" y="748383"/>
                    </a:lnTo>
                    <a:lnTo>
                      <a:pt x="1110532" y="749133"/>
                    </a:lnTo>
                    <a:lnTo>
                      <a:pt x="1106856" y="751091"/>
                    </a:lnTo>
                    <a:lnTo>
                      <a:pt x="1103011" y="749108"/>
                    </a:lnTo>
                    <a:lnTo>
                      <a:pt x="1101827" y="744127"/>
                    </a:lnTo>
                    <a:lnTo>
                      <a:pt x="1099940" y="740137"/>
                    </a:lnTo>
                    <a:lnTo>
                      <a:pt x="1095491" y="737985"/>
                    </a:lnTo>
                    <a:lnTo>
                      <a:pt x="1092710" y="733197"/>
                    </a:lnTo>
                    <a:lnTo>
                      <a:pt x="1087656" y="731794"/>
                    </a:lnTo>
                    <a:lnTo>
                      <a:pt x="1082577" y="731407"/>
                    </a:lnTo>
                    <a:lnTo>
                      <a:pt x="1083448" y="736050"/>
                    </a:lnTo>
                    <a:lnTo>
                      <a:pt x="1087680" y="738686"/>
                    </a:lnTo>
                    <a:lnTo>
                      <a:pt x="1091065" y="742894"/>
                    </a:lnTo>
                    <a:lnTo>
                      <a:pt x="1089373" y="747851"/>
                    </a:lnTo>
                    <a:lnTo>
                      <a:pt x="1084536" y="746134"/>
                    </a:lnTo>
                    <a:lnTo>
                      <a:pt x="1080667" y="743716"/>
                    </a:lnTo>
                    <a:lnTo>
                      <a:pt x="1076846" y="741564"/>
                    </a:lnTo>
                    <a:lnTo>
                      <a:pt x="1072348" y="739605"/>
                    </a:lnTo>
                    <a:lnTo>
                      <a:pt x="1069301" y="736340"/>
                    </a:lnTo>
                    <a:lnTo>
                      <a:pt x="1070366" y="729303"/>
                    </a:lnTo>
                    <a:lnTo>
                      <a:pt x="1068359" y="725628"/>
                    </a:lnTo>
                    <a:lnTo>
                      <a:pt x="1064804" y="722363"/>
                    </a:lnTo>
                    <a:lnTo>
                      <a:pt x="1061104" y="718808"/>
                    </a:lnTo>
                    <a:lnTo>
                      <a:pt x="1059048" y="714818"/>
                    </a:lnTo>
                    <a:lnTo>
                      <a:pt x="1056534" y="710756"/>
                    </a:lnTo>
                    <a:lnTo>
                      <a:pt x="1054140" y="705847"/>
                    </a:lnTo>
                    <a:lnTo>
                      <a:pt x="1052979" y="700575"/>
                    </a:lnTo>
                    <a:lnTo>
                      <a:pt x="1053922" y="695811"/>
                    </a:lnTo>
                    <a:lnTo>
                      <a:pt x="1049086" y="695207"/>
                    </a:lnTo>
                    <a:lnTo>
                      <a:pt x="1045361" y="692523"/>
                    </a:lnTo>
                    <a:lnTo>
                      <a:pt x="1044056" y="687082"/>
                    </a:lnTo>
                    <a:lnTo>
                      <a:pt x="1045023" y="682318"/>
                    </a:lnTo>
                    <a:lnTo>
                      <a:pt x="1048505" y="677796"/>
                    </a:lnTo>
                    <a:lnTo>
                      <a:pt x="1052907" y="676369"/>
                    </a:lnTo>
                    <a:lnTo>
                      <a:pt x="1056606" y="673516"/>
                    </a:lnTo>
                    <a:lnTo>
                      <a:pt x="1057815" y="667325"/>
                    </a:lnTo>
                    <a:lnTo>
                      <a:pt x="1057307" y="662658"/>
                    </a:lnTo>
                    <a:lnTo>
                      <a:pt x="1055566" y="658088"/>
                    </a:lnTo>
                    <a:lnTo>
                      <a:pt x="1052737" y="653590"/>
                    </a:lnTo>
                    <a:lnTo>
                      <a:pt x="1048481" y="649188"/>
                    </a:lnTo>
                    <a:lnTo>
                      <a:pt x="1045507" y="644691"/>
                    </a:lnTo>
                    <a:lnTo>
                      <a:pt x="1043693" y="640120"/>
                    </a:lnTo>
                    <a:lnTo>
                      <a:pt x="1040984" y="635598"/>
                    </a:lnTo>
                    <a:lnTo>
                      <a:pt x="1039534" y="631004"/>
                    </a:lnTo>
                    <a:lnTo>
                      <a:pt x="1038905" y="626482"/>
                    </a:lnTo>
                    <a:lnTo>
                      <a:pt x="1043113" y="625442"/>
                    </a:lnTo>
                    <a:lnTo>
                      <a:pt x="1045990" y="622419"/>
                    </a:lnTo>
                    <a:lnTo>
                      <a:pt x="1042943" y="617873"/>
                    </a:lnTo>
                    <a:lnTo>
                      <a:pt x="1039654" y="615092"/>
                    </a:lnTo>
                    <a:lnTo>
                      <a:pt x="1038808" y="609240"/>
                    </a:lnTo>
                    <a:lnTo>
                      <a:pt x="1038494" y="604380"/>
                    </a:lnTo>
                    <a:lnTo>
                      <a:pt x="1034842" y="600051"/>
                    </a:lnTo>
                    <a:lnTo>
                      <a:pt x="1030369" y="599253"/>
                    </a:lnTo>
                    <a:lnTo>
                      <a:pt x="1026451" y="597754"/>
                    </a:lnTo>
                    <a:lnTo>
                      <a:pt x="1024057" y="593522"/>
                    </a:lnTo>
                    <a:lnTo>
                      <a:pt x="1018834" y="590644"/>
                    </a:lnTo>
                    <a:lnTo>
                      <a:pt x="1014481" y="591539"/>
                    </a:lnTo>
                    <a:lnTo>
                      <a:pt x="1011797" y="588298"/>
                    </a:lnTo>
                    <a:lnTo>
                      <a:pt x="1012498" y="582326"/>
                    </a:lnTo>
                    <a:lnTo>
                      <a:pt x="1008073" y="578674"/>
                    </a:lnTo>
                    <a:lnTo>
                      <a:pt x="1003841" y="576062"/>
                    </a:lnTo>
                    <a:lnTo>
                      <a:pt x="1000504" y="572532"/>
                    </a:lnTo>
                    <a:lnTo>
                      <a:pt x="998061" y="569170"/>
                    </a:lnTo>
                    <a:lnTo>
                      <a:pt x="992669" y="565108"/>
                    </a:lnTo>
                    <a:lnTo>
                      <a:pt x="988268" y="563923"/>
                    </a:lnTo>
                    <a:lnTo>
                      <a:pt x="984157" y="561843"/>
                    </a:lnTo>
                    <a:lnTo>
                      <a:pt x="978305" y="561336"/>
                    </a:lnTo>
                    <a:lnTo>
                      <a:pt x="974750" y="564818"/>
                    </a:lnTo>
                    <a:lnTo>
                      <a:pt x="970204" y="567889"/>
                    </a:lnTo>
                    <a:lnTo>
                      <a:pt x="965706" y="566583"/>
                    </a:lnTo>
                    <a:lnTo>
                      <a:pt x="962659" y="563125"/>
                    </a:lnTo>
                    <a:lnTo>
                      <a:pt x="959612" y="557926"/>
                    </a:lnTo>
                    <a:lnTo>
                      <a:pt x="960942" y="552122"/>
                    </a:lnTo>
                    <a:lnTo>
                      <a:pt x="964884" y="548906"/>
                    </a:lnTo>
                    <a:lnTo>
                      <a:pt x="960096" y="548132"/>
                    </a:lnTo>
                    <a:lnTo>
                      <a:pt x="955235" y="547334"/>
                    </a:lnTo>
                    <a:lnTo>
                      <a:pt x="950229" y="542909"/>
                    </a:lnTo>
                    <a:lnTo>
                      <a:pt x="947014" y="540055"/>
                    </a:lnTo>
                    <a:lnTo>
                      <a:pt x="942685" y="538387"/>
                    </a:lnTo>
                    <a:lnTo>
                      <a:pt x="938840" y="535171"/>
                    </a:lnTo>
                    <a:lnTo>
                      <a:pt x="935020" y="532124"/>
                    </a:lnTo>
                    <a:lnTo>
                      <a:pt x="931223" y="529464"/>
                    </a:lnTo>
                    <a:lnTo>
                      <a:pt x="927499" y="527578"/>
                    </a:lnTo>
                    <a:lnTo>
                      <a:pt x="922759" y="525788"/>
                    </a:lnTo>
                    <a:lnTo>
                      <a:pt x="917560" y="521411"/>
                    </a:lnTo>
                    <a:lnTo>
                      <a:pt x="912385" y="517977"/>
                    </a:lnTo>
                    <a:lnTo>
                      <a:pt x="908516" y="513842"/>
                    </a:lnTo>
                    <a:lnTo>
                      <a:pt x="906194" y="510166"/>
                    </a:lnTo>
                    <a:lnTo>
                      <a:pt x="903244" y="506950"/>
                    </a:lnTo>
                    <a:lnTo>
                      <a:pt x="898988" y="504677"/>
                    </a:lnTo>
                    <a:lnTo>
                      <a:pt x="894224" y="500252"/>
                    </a:lnTo>
                    <a:lnTo>
                      <a:pt x="891782" y="496842"/>
                    </a:lnTo>
                    <a:lnTo>
                      <a:pt x="890186" y="490168"/>
                    </a:lnTo>
                    <a:lnTo>
                      <a:pt x="889267" y="485525"/>
                    </a:lnTo>
                    <a:lnTo>
                      <a:pt x="888638" y="480882"/>
                    </a:lnTo>
                    <a:lnTo>
                      <a:pt x="887985" y="476215"/>
                    </a:lnTo>
                    <a:lnTo>
                      <a:pt x="888783" y="471475"/>
                    </a:lnTo>
                    <a:lnTo>
                      <a:pt x="890355" y="466687"/>
                    </a:lnTo>
                    <a:lnTo>
                      <a:pt x="892314" y="462045"/>
                    </a:lnTo>
                    <a:lnTo>
                      <a:pt x="896280" y="456942"/>
                    </a:lnTo>
                    <a:lnTo>
                      <a:pt x="899158" y="453919"/>
                    </a:lnTo>
                    <a:lnTo>
                      <a:pt x="900656" y="447269"/>
                    </a:lnTo>
                    <a:lnTo>
                      <a:pt x="901213" y="442554"/>
                    </a:lnTo>
                    <a:lnTo>
                      <a:pt x="902325" y="437790"/>
                    </a:lnTo>
                    <a:lnTo>
                      <a:pt x="903655" y="433582"/>
                    </a:lnTo>
                    <a:lnTo>
                      <a:pt x="905638" y="428190"/>
                    </a:lnTo>
                    <a:lnTo>
                      <a:pt x="908250" y="423329"/>
                    </a:lnTo>
                    <a:lnTo>
                      <a:pt x="912288" y="418396"/>
                    </a:lnTo>
                    <a:lnTo>
                      <a:pt x="915190" y="413947"/>
                    </a:lnTo>
                    <a:lnTo>
                      <a:pt x="915601" y="408796"/>
                    </a:lnTo>
                    <a:lnTo>
                      <a:pt x="914973" y="404129"/>
                    </a:lnTo>
                    <a:lnTo>
                      <a:pt x="913546" y="399534"/>
                    </a:lnTo>
                    <a:lnTo>
                      <a:pt x="911635" y="395230"/>
                    </a:lnTo>
                    <a:lnTo>
                      <a:pt x="909846" y="390345"/>
                    </a:lnTo>
                    <a:lnTo>
                      <a:pt x="911587" y="386137"/>
                    </a:lnTo>
                    <a:lnTo>
                      <a:pt x="914973" y="382800"/>
                    </a:lnTo>
                    <a:lnTo>
                      <a:pt x="917004" y="377867"/>
                    </a:lnTo>
                    <a:lnTo>
                      <a:pt x="920389" y="375425"/>
                    </a:lnTo>
                    <a:lnTo>
                      <a:pt x="924065" y="371048"/>
                    </a:lnTo>
                    <a:lnTo>
                      <a:pt x="924766" y="366792"/>
                    </a:lnTo>
                    <a:lnTo>
                      <a:pt x="924355" y="362512"/>
                    </a:lnTo>
                    <a:lnTo>
                      <a:pt x="920752" y="359852"/>
                    </a:lnTo>
                    <a:lnTo>
                      <a:pt x="917028" y="357965"/>
                    </a:lnTo>
                    <a:lnTo>
                      <a:pt x="913328" y="356055"/>
                    </a:lnTo>
                    <a:lnTo>
                      <a:pt x="909628" y="354145"/>
                    </a:lnTo>
                    <a:lnTo>
                      <a:pt x="905856" y="351267"/>
                    </a:lnTo>
                    <a:lnTo>
                      <a:pt x="900488" y="349308"/>
                    </a:lnTo>
                    <a:lnTo>
                      <a:pt x="896521" y="347567"/>
                    </a:lnTo>
                    <a:lnTo>
                      <a:pt x="891298" y="347712"/>
                    </a:lnTo>
                    <a:lnTo>
                      <a:pt x="886583" y="345197"/>
                    </a:lnTo>
                    <a:lnTo>
                      <a:pt x="880174" y="341522"/>
                    </a:lnTo>
                    <a:lnTo>
                      <a:pt x="873549" y="339345"/>
                    </a:lnTo>
                    <a:lnTo>
                      <a:pt x="869293" y="339442"/>
                    </a:lnTo>
                    <a:lnTo>
                      <a:pt x="864795" y="341111"/>
                    </a:lnTo>
                    <a:lnTo>
                      <a:pt x="864215" y="345318"/>
                    </a:lnTo>
                    <a:lnTo>
                      <a:pt x="862715" y="349550"/>
                    </a:lnTo>
                    <a:lnTo>
                      <a:pt x="859959" y="352790"/>
                    </a:lnTo>
                    <a:lnTo>
                      <a:pt x="856404" y="355958"/>
                    </a:lnTo>
                    <a:lnTo>
                      <a:pt x="852607" y="360819"/>
                    </a:lnTo>
                    <a:lnTo>
                      <a:pt x="847384" y="361859"/>
                    </a:lnTo>
                    <a:lnTo>
                      <a:pt x="841750" y="359150"/>
                    </a:lnTo>
                    <a:lnTo>
                      <a:pt x="837977" y="355547"/>
                    </a:lnTo>
                    <a:lnTo>
                      <a:pt x="835124" y="351920"/>
                    </a:lnTo>
                    <a:lnTo>
                      <a:pt x="833092" y="348172"/>
                    </a:lnTo>
                    <a:lnTo>
                      <a:pt x="831642" y="343287"/>
                    </a:lnTo>
                    <a:lnTo>
                      <a:pt x="830457" y="338644"/>
                    </a:lnTo>
                    <a:lnTo>
                      <a:pt x="829006" y="334025"/>
                    </a:lnTo>
                    <a:lnTo>
                      <a:pt x="826273" y="329479"/>
                    </a:lnTo>
                    <a:lnTo>
                      <a:pt x="824290" y="324909"/>
                    </a:lnTo>
                    <a:lnTo>
                      <a:pt x="824895" y="320169"/>
                    </a:lnTo>
                    <a:lnTo>
                      <a:pt x="828280" y="315284"/>
                    </a:lnTo>
                    <a:lnTo>
                      <a:pt x="827530" y="310641"/>
                    </a:lnTo>
                    <a:lnTo>
                      <a:pt x="825548" y="306240"/>
                    </a:lnTo>
                    <a:lnTo>
                      <a:pt x="823347" y="301912"/>
                    </a:lnTo>
                    <a:lnTo>
                      <a:pt x="822598" y="296979"/>
                    </a:lnTo>
                    <a:lnTo>
                      <a:pt x="821606" y="292190"/>
                    </a:lnTo>
                    <a:lnTo>
                      <a:pt x="820929" y="287523"/>
                    </a:lnTo>
                    <a:lnTo>
                      <a:pt x="819986" y="282880"/>
                    </a:lnTo>
                    <a:lnTo>
                      <a:pt x="817519" y="279011"/>
                    </a:lnTo>
                    <a:lnTo>
                      <a:pt x="812030" y="275336"/>
                    </a:lnTo>
                    <a:lnTo>
                      <a:pt x="808161" y="269798"/>
                    </a:lnTo>
                    <a:lnTo>
                      <a:pt x="801946" y="266219"/>
                    </a:lnTo>
                    <a:lnTo>
                      <a:pt x="797835" y="262108"/>
                    </a:lnTo>
                    <a:lnTo>
                      <a:pt x="793458" y="260029"/>
                    </a:lnTo>
                    <a:lnTo>
                      <a:pt x="789686" y="257707"/>
                    </a:lnTo>
                    <a:lnTo>
                      <a:pt x="785962" y="254805"/>
                    </a:lnTo>
                    <a:lnTo>
                      <a:pt x="783084" y="251492"/>
                    </a:lnTo>
                    <a:lnTo>
                      <a:pt x="778659" y="249340"/>
                    </a:lnTo>
                    <a:lnTo>
                      <a:pt x="773484" y="248470"/>
                    </a:lnTo>
                    <a:lnTo>
                      <a:pt x="767704" y="243464"/>
                    </a:lnTo>
                    <a:lnTo>
                      <a:pt x="763787" y="239547"/>
                    </a:lnTo>
                    <a:lnTo>
                      <a:pt x="761925" y="234372"/>
                    </a:lnTo>
                    <a:lnTo>
                      <a:pt x="761054" y="229728"/>
                    </a:lnTo>
                    <a:lnTo>
                      <a:pt x="759531" y="225110"/>
                    </a:lnTo>
                    <a:lnTo>
                      <a:pt x="752808" y="223272"/>
                    </a:lnTo>
                    <a:lnTo>
                      <a:pt x="747754" y="222764"/>
                    </a:lnTo>
                    <a:lnTo>
                      <a:pt x="744514" y="219741"/>
                    </a:lnTo>
                    <a:lnTo>
                      <a:pt x="743063" y="213962"/>
                    </a:lnTo>
                    <a:lnTo>
                      <a:pt x="740161" y="210407"/>
                    </a:lnTo>
                    <a:lnTo>
                      <a:pt x="735180" y="208110"/>
                    </a:lnTo>
                    <a:lnTo>
                      <a:pt x="730198" y="203128"/>
                    </a:lnTo>
                    <a:lnTo>
                      <a:pt x="726208" y="198824"/>
                    </a:lnTo>
                    <a:lnTo>
                      <a:pt x="722532" y="196744"/>
                    </a:lnTo>
                    <a:lnTo>
                      <a:pt x="719196" y="193794"/>
                    </a:lnTo>
                    <a:lnTo>
                      <a:pt x="715133" y="190433"/>
                    </a:lnTo>
                    <a:lnTo>
                      <a:pt x="711433" y="187023"/>
                    </a:lnTo>
                    <a:lnTo>
                      <a:pt x="709643" y="182719"/>
                    </a:lnTo>
                    <a:lnTo>
                      <a:pt x="709740" y="178511"/>
                    </a:lnTo>
                    <a:lnTo>
                      <a:pt x="709619" y="171305"/>
                    </a:lnTo>
                    <a:lnTo>
                      <a:pt x="706935" y="167629"/>
                    </a:lnTo>
                    <a:lnTo>
                      <a:pt x="703284" y="165356"/>
                    </a:lnTo>
                    <a:lnTo>
                      <a:pt x="699197" y="163083"/>
                    </a:lnTo>
                    <a:lnTo>
                      <a:pt x="697214" y="157836"/>
                    </a:lnTo>
                    <a:lnTo>
                      <a:pt x="696513" y="153168"/>
                    </a:lnTo>
                    <a:lnTo>
                      <a:pt x="698761" y="148380"/>
                    </a:lnTo>
                    <a:lnTo>
                      <a:pt x="699656" y="143641"/>
                    </a:lnTo>
                    <a:lnTo>
                      <a:pt x="697238" y="139288"/>
                    </a:lnTo>
                    <a:lnTo>
                      <a:pt x="694772" y="135008"/>
                    </a:lnTo>
                    <a:lnTo>
                      <a:pt x="692063" y="129930"/>
                    </a:lnTo>
                    <a:lnTo>
                      <a:pt x="689549" y="125359"/>
                    </a:lnTo>
                    <a:lnTo>
                      <a:pt x="688025" y="120741"/>
                    </a:lnTo>
                    <a:lnTo>
                      <a:pt x="687952" y="116049"/>
                    </a:lnTo>
                    <a:lnTo>
                      <a:pt x="686743" y="111430"/>
                    </a:lnTo>
                    <a:lnTo>
                      <a:pt x="685582" y="106788"/>
                    </a:lnTo>
                    <a:lnTo>
                      <a:pt x="684615" y="102145"/>
                    </a:lnTo>
                    <a:lnTo>
                      <a:pt x="684083" y="97478"/>
                    </a:lnTo>
                    <a:lnTo>
                      <a:pt x="683817" y="93294"/>
                    </a:lnTo>
                    <a:lnTo>
                      <a:pt x="684011" y="88095"/>
                    </a:lnTo>
                    <a:lnTo>
                      <a:pt x="684204" y="83404"/>
                    </a:lnTo>
                    <a:lnTo>
                      <a:pt x="684591" y="78688"/>
                    </a:lnTo>
                    <a:lnTo>
                      <a:pt x="685849" y="73948"/>
                    </a:lnTo>
                    <a:lnTo>
                      <a:pt x="686139" y="69233"/>
                    </a:lnTo>
                    <a:lnTo>
                      <a:pt x="686695" y="64518"/>
                    </a:lnTo>
                    <a:lnTo>
                      <a:pt x="687227" y="60068"/>
                    </a:lnTo>
                    <a:lnTo>
                      <a:pt x="689573" y="55014"/>
                    </a:lnTo>
                    <a:lnTo>
                      <a:pt x="692716" y="50178"/>
                    </a:lnTo>
                    <a:lnTo>
                      <a:pt x="688388" y="49331"/>
                    </a:lnTo>
                    <a:lnTo>
                      <a:pt x="685486" y="46067"/>
                    </a:lnTo>
                    <a:lnTo>
                      <a:pt x="682439" y="42778"/>
                    </a:lnTo>
                    <a:lnTo>
                      <a:pt x="678836" y="39852"/>
                    </a:lnTo>
                    <a:lnTo>
                      <a:pt x="678038" y="35427"/>
                    </a:lnTo>
                    <a:lnTo>
                      <a:pt x="675764" y="31388"/>
                    </a:lnTo>
                    <a:lnTo>
                      <a:pt x="671315" y="30324"/>
                    </a:lnTo>
                    <a:lnTo>
                      <a:pt x="668510" y="26213"/>
                    </a:lnTo>
                    <a:lnTo>
                      <a:pt x="665487" y="23311"/>
                    </a:lnTo>
                    <a:lnTo>
                      <a:pt x="662731" y="19201"/>
                    </a:lnTo>
                    <a:lnTo>
                      <a:pt x="661521" y="15114"/>
                    </a:lnTo>
                    <a:lnTo>
                      <a:pt x="657435" y="13929"/>
                    </a:lnTo>
                    <a:lnTo>
                      <a:pt x="651776" y="11462"/>
                    </a:lnTo>
                    <a:lnTo>
                      <a:pt x="650809" y="6626"/>
                    </a:lnTo>
                    <a:lnTo>
                      <a:pt x="647496" y="3845"/>
                    </a:lnTo>
                    <a:lnTo>
                      <a:pt x="644497" y="822"/>
                    </a:lnTo>
                    <a:lnTo>
                      <a:pt x="639298" y="0"/>
                    </a:lnTo>
                    <a:lnTo>
                      <a:pt x="628827" y="846"/>
                    </a:lnTo>
                    <a:lnTo>
                      <a:pt x="621839" y="1402"/>
                    </a:lnTo>
                    <a:lnTo>
                      <a:pt x="614874" y="1959"/>
                    </a:lnTo>
                    <a:lnTo>
                      <a:pt x="610014" y="2346"/>
                    </a:lnTo>
                    <a:lnTo>
                      <a:pt x="604403" y="2757"/>
                    </a:lnTo>
                    <a:lnTo>
                      <a:pt x="597439" y="3289"/>
                    </a:lnTo>
                    <a:lnTo>
                      <a:pt x="590451" y="3821"/>
                    </a:lnTo>
                    <a:lnTo>
                      <a:pt x="583486" y="4329"/>
                    </a:lnTo>
                    <a:lnTo>
                      <a:pt x="573015" y="5127"/>
                    </a:lnTo>
                    <a:lnTo>
                      <a:pt x="562545" y="5924"/>
                    </a:lnTo>
                    <a:lnTo>
                      <a:pt x="555556" y="6457"/>
                    </a:lnTo>
                    <a:lnTo>
                      <a:pt x="548592" y="6989"/>
                    </a:lnTo>
                    <a:lnTo>
                      <a:pt x="541603" y="7521"/>
                    </a:lnTo>
                    <a:lnTo>
                      <a:pt x="536984" y="7859"/>
                    </a:lnTo>
                    <a:lnTo>
                      <a:pt x="531133" y="8246"/>
                    </a:lnTo>
                    <a:lnTo>
                      <a:pt x="524144" y="8730"/>
                    </a:lnTo>
                    <a:lnTo>
                      <a:pt x="517180" y="9189"/>
                    </a:lnTo>
                    <a:lnTo>
                      <a:pt x="510191" y="9673"/>
                    </a:lnTo>
                    <a:lnTo>
                      <a:pt x="503202" y="10132"/>
                    </a:lnTo>
                    <a:lnTo>
                      <a:pt x="496213" y="10616"/>
                    </a:lnTo>
                    <a:lnTo>
                      <a:pt x="489249" y="11075"/>
                    </a:lnTo>
                    <a:lnTo>
                      <a:pt x="483736" y="11462"/>
                    </a:lnTo>
                    <a:lnTo>
                      <a:pt x="478778" y="11801"/>
                    </a:lnTo>
                    <a:lnTo>
                      <a:pt x="471790" y="12260"/>
                    </a:lnTo>
                    <a:lnTo>
                      <a:pt x="461319" y="12986"/>
                    </a:lnTo>
                    <a:lnTo>
                      <a:pt x="454331" y="13445"/>
                    </a:lnTo>
                    <a:lnTo>
                      <a:pt x="447342" y="13929"/>
                    </a:lnTo>
                    <a:lnTo>
                      <a:pt x="441998" y="14292"/>
                    </a:lnTo>
                    <a:lnTo>
                      <a:pt x="436847" y="14219"/>
                    </a:lnTo>
                    <a:lnTo>
                      <a:pt x="429858" y="14098"/>
                    </a:lnTo>
                    <a:lnTo>
                      <a:pt x="425046" y="14026"/>
                    </a:lnTo>
                    <a:lnTo>
                      <a:pt x="419775" y="14316"/>
                    </a:lnTo>
                    <a:lnTo>
                      <a:pt x="412375" y="14630"/>
                    </a:lnTo>
                    <a:lnTo>
                      <a:pt x="405386" y="14945"/>
                    </a:lnTo>
                    <a:lnTo>
                      <a:pt x="398809" y="15211"/>
                    </a:lnTo>
                    <a:lnTo>
                      <a:pt x="384420" y="15839"/>
                    </a:lnTo>
                    <a:lnTo>
                      <a:pt x="377432" y="16154"/>
                    </a:lnTo>
                    <a:lnTo>
                      <a:pt x="372571" y="16347"/>
                    </a:lnTo>
                    <a:lnTo>
                      <a:pt x="359949" y="16903"/>
                    </a:lnTo>
                    <a:lnTo>
                      <a:pt x="353395" y="17193"/>
                    </a:lnTo>
                    <a:lnTo>
                      <a:pt x="346310" y="17508"/>
                    </a:lnTo>
                    <a:lnTo>
                      <a:pt x="338982" y="17822"/>
                    </a:lnTo>
                    <a:lnTo>
                      <a:pt x="328488" y="18282"/>
                    </a:lnTo>
                    <a:lnTo>
                      <a:pt x="321499" y="18596"/>
                    </a:lnTo>
                    <a:lnTo>
                      <a:pt x="314511" y="18910"/>
                    </a:lnTo>
                    <a:lnTo>
                      <a:pt x="307522" y="19225"/>
                    </a:lnTo>
                    <a:lnTo>
                      <a:pt x="300533" y="19539"/>
                    </a:lnTo>
                    <a:lnTo>
                      <a:pt x="293835" y="19829"/>
                    </a:lnTo>
                    <a:lnTo>
                      <a:pt x="286556" y="20143"/>
                    </a:lnTo>
                    <a:lnTo>
                      <a:pt x="280438" y="20410"/>
                    </a:lnTo>
                    <a:lnTo>
                      <a:pt x="276061" y="20603"/>
                    </a:lnTo>
                    <a:lnTo>
                      <a:pt x="269073" y="20772"/>
                    </a:lnTo>
                    <a:lnTo>
                      <a:pt x="262060" y="20966"/>
                    </a:lnTo>
                    <a:lnTo>
                      <a:pt x="255071" y="21135"/>
                    </a:lnTo>
                    <a:lnTo>
                      <a:pt x="248083" y="21329"/>
                    </a:lnTo>
                    <a:lnTo>
                      <a:pt x="241312" y="21498"/>
                    </a:lnTo>
                    <a:lnTo>
                      <a:pt x="223610" y="21957"/>
                    </a:lnTo>
                    <a:lnTo>
                      <a:pt x="216598" y="22151"/>
                    </a:lnTo>
                    <a:lnTo>
                      <a:pt x="209609" y="22320"/>
                    </a:lnTo>
                    <a:lnTo>
                      <a:pt x="202621" y="22514"/>
                    </a:lnTo>
                    <a:lnTo>
                      <a:pt x="195608" y="22538"/>
                    </a:lnTo>
                    <a:lnTo>
                      <a:pt x="188789" y="22489"/>
                    </a:lnTo>
                    <a:lnTo>
                      <a:pt x="182284" y="22441"/>
                    </a:lnTo>
                    <a:lnTo>
                      <a:pt x="178125" y="22417"/>
                    </a:lnTo>
                    <a:lnTo>
                      <a:pt x="171136" y="22344"/>
                    </a:lnTo>
                    <a:lnTo>
                      <a:pt x="164123" y="22296"/>
                    </a:lnTo>
                    <a:lnTo>
                      <a:pt x="150146" y="22199"/>
                    </a:lnTo>
                    <a:lnTo>
                      <a:pt x="143133" y="22151"/>
                    </a:lnTo>
                    <a:lnTo>
                      <a:pt x="137257" y="22102"/>
                    </a:lnTo>
                    <a:lnTo>
                      <a:pt x="132638" y="22078"/>
                    </a:lnTo>
                    <a:lnTo>
                      <a:pt x="115155" y="21957"/>
                    </a:lnTo>
                    <a:lnTo>
                      <a:pt x="110004" y="21909"/>
                    </a:lnTo>
                    <a:lnTo>
                      <a:pt x="104660" y="21885"/>
                    </a:lnTo>
                    <a:lnTo>
                      <a:pt x="97647" y="21836"/>
                    </a:lnTo>
                    <a:lnTo>
                      <a:pt x="91480" y="21812"/>
                    </a:lnTo>
                    <a:lnTo>
                      <a:pt x="87152" y="21764"/>
                    </a:lnTo>
                    <a:lnTo>
                      <a:pt x="73175" y="21691"/>
                    </a:lnTo>
                    <a:lnTo>
                      <a:pt x="66162" y="21643"/>
                    </a:lnTo>
                    <a:lnTo>
                      <a:pt x="59802" y="21595"/>
                    </a:lnTo>
                    <a:lnTo>
                      <a:pt x="52185" y="21522"/>
                    </a:lnTo>
                    <a:lnTo>
                      <a:pt x="45196" y="21425"/>
                    </a:lnTo>
                    <a:lnTo>
                      <a:pt x="34701" y="21304"/>
                    </a:lnTo>
                    <a:lnTo>
                      <a:pt x="27688" y="21232"/>
                    </a:lnTo>
                    <a:lnTo>
                      <a:pt x="20700" y="21159"/>
                    </a:lnTo>
                    <a:lnTo>
                      <a:pt x="10205" y="21038"/>
                    </a:lnTo>
                    <a:lnTo>
                      <a:pt x="4933" y="20990"/>
                    </a:lnTo>
                    <a:lnTo>
                      <a:pt x="0" y="20893"/>
                    </a:lnTo>
                    <a:lnTo>
                      <a:pt x="387" y="25439"/>
                    </a:lnTo>
                    <a:lnTo>
                      <a:pt x="532" y="30131"/>
                    </a:lnTo>
                    <a:lnTo>
                      <a:pt x="4498" y="33178"/>
                    </a:lnTo>
                    <a:lnTo>
                      <a:pt x="9092" y="33008"/>
                    </a:lnTo>
                    <a:lnTo>
                      <a:pt x="12792" y="30082"/>
                    </a:lnTo>
                    <a:lnTo>
                      <a:pt x="16637" y="26189"/>
                    </a:lnTo>
                    <a:lnTo>
                      <a:pt x="17726" y="33323"/>
                    </a:lnTo>
                    <a:lnTo>
                      <a:pt x="13759" y="36998"/>
                    </a:lnTo>
                    <a:lnTo>
                      <a:pt x="11801" y="41448"/>
                    </a:lnTo>
                    <a:lnTo>
                      <a:pt x="13784" y="45946"/>
                    </a:lnTo>
                    <a:lnTo>
                      <a:pt x="17315" y="50855"/>
                    </a:lnTo>
                    <a:lnTo>
                      <a:pt x="17315" y="56513"/>
                    </a:lnTo>
                    <a:lnTo>
                      <a:pt x="19515" y="60721"/>
                    </a:lnTo>
                    <a:lnTo>
                      <a:pt x="20506" y="65678"/>
                    </a:lnTo>
                    <a:lnTo>
                      <a:pt x="23626" y="70974"/>
                    </a:lnTo>
                    <a:lnTo>
                      <a:pt x="20894" y="74891"/>
                    </a:lnTo>
                    <a:lnTo>
                      <a:pt x="19321" y="78857"/>
                    </a:lnTo>
                    <a:lnTo>
                      <a:pt x="24158" y="78180"/>
                    </a:lnTo>
                    <a:lnTo>
                      <a:pt x="31461" y="79849"/>
                    </a:lnTo>
                    <a:lnTo>
                      <a:pt x="34871" y="82751"/>
                    </a:lnTo>
                    <a:lnTo>
                      <a:pt x="34847" y="88288"/>
                    </a:lnTo>
                    <a:lnTo>
                      <a:pt x="38522" y="90465"/>
                    </a:lnTo>
                    <a:lnTo>
                      <a:pt x="45559" y="91432"/>
                    </a:lnTo>
                    <a:lnTo>
                      <a:pt x="47711" y="95519"/>
                    </a:lnTo>
                    <a:lnTo>
                      <a:pt x="47058" y="99896"/>
                    </a:lnTo>
                    <a:lnTo>
                      <a:pt x="45946" y="104490"/>
                    </a:lnTo>
                    <a:lnTo>
                      <a:pt x="49162" y="107851"/>
                    </a:lnTo>
                    <a:lnTo>
                      <a:pt x="52693" y="110729"/>
                    </a:lnTo>
                    <a:lnTo>
                      <a:pt x="55111" y="115493"/>
                    </a:lnTo>
                    <a:lnTo>
                      <a:pt x="59657" y="117524"/>
                    </a:lnTo>
                    <a:lnTo>
                      <a:pt x="59802" y="121804"/>
                    </a:lnTo>
                    <a:lnTo>
                      <a:pt x="57505" y="126955"/>
                    </a:lnTo>
                    <a:lnTo>
                      <a:pt x="56247" y="132420"/>
                    </a:lnTo>
                    <a:lnTo>
                      <a:pt x="57891" y="136967"/>
                    </a:lnTo>
                    <a:lnTo>
                      <a:pt x="63429" y="138538"/>
                    </a:lnTo>
                    <a:lnTo>
                      <a:pt x="70321" y="140884"/>
                    </a:lnTo>
                    <a:lnTo>
                      <a:pt x="74045" y="144342"/>
                    </a:lnTo>
                    <a:lnTo>
                      <a:pt x="76173" y="148550"/>
                    </a:lnTo>
                    <a:lnTo>
                      <a:pt x="80236" y="151524"/>
                    </a:lnTo>
                    <a:lnTo>
                      <a:pt x="84709" y="155611"/>
                    </a:lnTo>
                    <a:lnTo>
                      <a:pt x="89812" y="157352"/>
                    </a:lnTo>
                    <a:lnTo>
                      <a:pt x="92544" y="160810"/>
                    </a:lnTo>
                    <a:lnTo>
                      <a:pt x="91650" y="165356"/>
                    </a:lnTo>
                    <a:lnTo>
                      <a:pt x="95640" y="167121"/>
                    </a:lnTo>
                    <a:lnTo>
                      <a:pt x="101056" y="165792"/>
                    </a:lnTo>
                    <a:lnTo>
                      <a:pt x="102676" y="170023"/>
                    </a:lnTo>
                    <a:lnTo>
                      <a:pt x="106062" y="172708"/>
                    </a:lnTo>
                    <a:lnTo>
                      <a:pt x="112084" y="174545"/>
                    </a:lnTo>
                    <a:lnTo>
                      <a:pt x="116678" y="174424"/>
                    </a:lnTo>
                    <a:lnTo>
                      <a:pt x="120934" y="171789"/>
                    </a:lnTo>
                    <a:lnTo>
                      <a:pt x="121902" y="167291"/>
                    </a:lnTo>
                    <a:lnTo>
                      <a:pt x="126278" y="166396"/>
                    </a:lnTo>
                    <a:lnTo>
                      <a:pt x="130728" y="166710"/>
                    </a:lnTo>
                    <a:lnTo>
                      <a:pt x="135129" y="167315"/>
                    </a:lnTo>
                    <a:lnTo>
                      <a:pt x="136652" y="172127"/>
                    </a:lnTo>
                    <a:lnTo>
                      <a:pt x="134065" y="175924"/>
                    </a:lnTo>
                    <a:lnTo>
                      <a:pt x="137620" y="179116"/>
                    </a:lnTo>
                    <a:lnTo>
                      <a:pt x="143351" y="181099"/>
                    </a:lnTo>
                    <a:lnTo>
                      <a:pt x="145575" y="185548"/>
                    </a:lnTo>
                    <a:lnTo>
                      <a:pt x="142504" y="189151"/>
                    </a:lnTo>
                    <a:lnTo>
                      <a:pt x="138031" y="189635"/>
                    </a:lnTo>
                    <a:lnTo>
                      <a:pt x="136096" y="193577"/>
                    </a:lnTo>
                    <a:lnTo>
                      <a:pt x="141392" y="196382"/>
                    </a:lnTo>
                    <a:lnTo>
                      <a:pt x="145164" y="194036"/>
                    </a:lnTo>
                    <a:lnTo>
                      <a:pt x="147728" y="197736"/>
                    </a:lnTo>
                    <a:lnTo>
                      <a:pt x="145696" y="201919"/>
                    </a:lnTo>
                    <a:lnTo>
                      <a:pt x="141731" y="203491"/>
                    </a:lnTo>
                    <a:lnTo>
                      <a:pt x="134621" y="200396"/>
                    </a:lnTo>
                    <a:lnTo>
                      <a:pt x="130655" y="202621"/>
                    </a:lnTo>
                    <a:lnTo>
                      <a:pt x="130268" y="207312"/>
                    </a:lnTo>
                    <a:lnTo>
                      <a:pt x="129712" y="212003"/>
                    </a:lnTo>
                    <a:lnTo>
                      <a:pt x="124296" y="214687"/>
                    </a:lnTo>
                    <a:lnTo>
                      <a:pt x="120620" y="216767"/>
                    </a:lnTo>
                    <a:lnTo>
                      <a:pt x="117766" y="221507"/>
                    </a:lnTo>
                    <a:lnTo>
                      <a:pt x="116654" y="226077"/>
                    </a:lnTo>
                    <a:lnTo>
                      <a:pt x="117234" y="230381"/>
                    </a:lnTo>
                    <a:lnTo>
                      <a:pt x="115735" y="234879"/>
                    </a:lnTo>
                    <a:lnTo>
                      <a:pt x="111431" y="234686"/>
                    </a:lnTo>
                    <a:lnTo>
                      <a:pt x="107634" y="238071"/>
                    </a:lnTo>
                    <a:lnTo>
                      <a:pt x="108166" y="243319"/>
                    </a:lnTo>
                    <a:lnTo>
                      <a:pt x="113849" y="248397"/>
                    </a:lnTo>
                    <a:lnTo>
                      <a:pt x="117428" y="251275"/>
                    </a:lnTo>
                    <a:lnTo>
                      <a:pt x="119144" y="256764"/>
                    </a:lnTo>
                    <a:lnTo>
                      <a:pt x="121079" y="260464"/>
                    </a:lnTo>
                    <a:lnTo>
                      <a:pt x="127802" y="263583"/>
                    </a:lnTo>
                    <a:lnTo>
                      <a:pt x="130583" y="268250"/>
                    </a:lnTo>
                    <a:lnTo>
                      <a:pt x="134258" y="270330"/>
                    </a:lnTo>
                    <a:lnTo>
                      <a:pt x="136507" y="275626"/>
                    </a:lnTo>
                    <a:lnTo>
                      <a:pt x="140715" y="275070"/>
                    </a:lnTo>
                    <a:lnTo>
                      <a:pt x="145140" y="277004"/>
                    </a:lnTo>
                    <a:lnTo>
                      <a:pt x="142649" y="281043"/>
                    </a:lnTo>
                    <a:lnTo>
                      <a:pt x="141150" y="286798"/>
                    </a:lnTo>
                    <a:lnTo>
                      <a:pt x="142021" y="291392"/>
                    </a:lnTo>
                    <a:lnTo>
                      <a:pt x="145189" y="296205"/>
                    </a:lnTo>
                    <a:lnTo>
                      <a:pt x="149976" y="299566"/>
                    </a:lnTo>
                    <a:lnTo>
                      <a:pt x="153338" y="303121"/>
                    </a:lnTo>
                    <a:lnTo>
                      <a:pt x="153797" y="309456"/>
                    </a:lnTo>
                    <a:lnTo>
                      <a:pt x="157279" y="313495"/>
                    </a:lnTo>
                    <a:lnTo>
                      <a:pt x="161922" y="314268"/>
                    </a:lnTo>
                    <a:lnTo>
                      <a:pt x="163736" y="318210"/>
                    </a:lnTo>
                    <a:lnTo>
                      <a:pt x="168065" y="321040"/>
                    </a:lnTo>
                    <a:lnTo>
                      <a:pt x="172925" y="321136"/>
                    </a:lnTo>
                    <a:lnTo>
                      <a:pt x="177786" y="318839"/>
                    </a:lnTo>
                    <a:lnTo>
                      <a:pt x="181776" y="323289"/>
                    </a:lnTo>
                    <a:lnTo>
                      <a:pt x="185935" y="323555"/>
                    </a:lnTo>
                    <a:lnTo>
                      <a:pt x="190384" y="323337"/>
                    </a:lnTo>
                    <a:lnTo>
                      <a:pt x="193141" y="326964"/>
                    </a:lnTo>
                    <a:lnTo>
                      <a:pt x="190119" y="330978"/>
                    </a:lnTo>
                    <a:lnTo>
                      <a:pt x="190723" y="337798"/>
                    </a:lnTo>
                    <a:lnTo>
                      <a:pt x="190868" y="347156"/>
                    </a:lnTo>
                    <a:lnTo>
                      <a:pt x="190916" y="351847"/>
                    </a:lnTo>
                    <a:lnTo>
                      <a:pt x="190989" y="356539"/>
                    </a:lnTo>
                    <a:lnTo>
                      <a:pt x="191037" y="361230"/>
                    </a:lnTo>
                    <a:lnTo>
                      <a:pt x="191110" y="365921"/>
                    </a:lnTo>
                    <a:lnTo>
                      <a:pt x="191183" y="370613"/>
                    </a:lnTo>
                    <a:lnTo>
                      <a:pt x="191231" y="375304"/>
                    </a:lnTo>
                    <a:lnTo>
                      <a:pt x="191255" y="379971"/>
                    </a:lnTo>
                    <a:lnTo>
                      <a:pt x="191279" y="384662"/>
                    </a:lnTo>
                    <a:lnTo>
                      <a:pt x="191279" y="389354"/>
                    </a:lnTo>
                    <a:lnTo>
                      <a:pt x="191279" y="394045"/>
                    </a:lnTo>
                    <a:lnTo>
                      <a:pt x="191304" y="403427"/>
                    </a:lnTo>
                    <a:lnTo>
                      <a:pt x="191594" y="408119"/>
                    </a:lnTo>
                    <a:lnTo>
                      <a:pt x="191231" y="412713"/>
                    </a:lnTo>
                    <a:lnTo>
                      <a:pt x="191231" y="417501"/>
                    </a:lnTo>
                    <a:lnTo>
                      <a:pt x="191255" y="422168"/>
                    </a:lnTo>
                    <a:lnTo>
                      <a:pt x="191279" y="426860"/>
                    </a:lnTo>
                    <a:lnTo>
                      <a:pt x="191304" y="431551"/>
                    </a:lnTo>
                    <a:lnTo>
                      <a:pt x="191328" y="436242"/>
                    </a:lnTo>
                    <a:lnTo>
                      <a:pt x="191400" y="450316"/>
                    </a:lnTo>
                    <a:lnTo>
                      <a:pt x="191425" y="454548"/>
                    </a:lnTo>
                    <a:lnTo>
                      <a:pt x="191763" y="459675"/>
                    </a:lnTo>
                    <a:lnTo>
                      <a:pt x="192077" y="464366"/>
                    </a:lnTo>
                    <a:lnTo>
                      <a:pt x="192222" y="469057"/>
                    </a:lnTo>
                    <a:lnTo>
                      <a:pt x="192101" y="473749"/>
                    </a:lnTo>
                    <a:lnTo>
                      <a:pt x="191932" y="478101"/>
                    </a:lnTo>
                    <a:lnTo>
                      <a:pt x="191932" y="483131"/>
                    </a:lnTo>
                    <a:lnTo>
                      <a:pt x="191908" y="487290"/>
                    </a:lnTo>
                    <a:lnTo>
                      <a:pt x="192246" y="492514"/>
                    </a:lnTo>
                    <a:lnTo>
                      <a:pt x="192319" y="497181"/>
                    </a:lnTo>
                    <a:lnTo>
                      <a:pt x="192319" y="511255"/>
                    </a:lnTo>
                    <a:lnTo>
                      <a:pt x="192343" y="515946"/>
                    </a:lnTo>
                    <a:lnTo>
                      <a:pt x="192343" y="520637"/>
                    </a:lnTo>
                    <a:lnTo>
                      <a:pt x="192343" y="525329"/>
                    </a:lnTo>
                    <a:lnTo>
                      <a:pt x="192416" y="530020"/>
                    </a:lnTo>
                    <a:lnTo>
                      <a:pt x="192513" y="534711"/>
                    </a:lnTo>
                    <a:lnTo>
                      <a:pt x="192634" y="539378"/>
                    </a:lnTo>
                    <a:lnTo>
                      <a:pt x="192730" y="544070"/>
                    </a:lnTo>
                    <a:lnTo>
                      <a:pt x="192827" y="548761"/>
                    </a:lnTo>
                    <a:lnTo>
                      <a:pt x="192948" y="553452"/>
                    </a:lnTo>
                    <a:lnTo>
                      <a:pt x="193045" y="558144"/>
                    </a:lnTo>
                    <a:lnTo>
                      <a:pt x="193045" y="562351"/>
                    </a:lnTo>
                    <a:lnTo>
                      <a:pt x="192972" y="567526"/>
                    </a:lnTo>
                    <a:lnTo>
                      <a:pt x="192899" y="572217"/>
                    </a:lnTo>
                    <a:lnTo>
                      <a:pt x="192851" y="576909"/>
                    </a:lnTo>
                    <a:lnTo>
                      <a:pt x="192875" y="581576"/>
                    </a:lnTo>
                    <a:lnTo>
                      <a:pt x="192948" y="590958"/>
                    </a:lnTo>
                    <a:lnTo>
                      <a:pt x="192972" y="595650"/>
                    </a:lnTo>
                    <a:lnTo>
                      <a:pt x="192996" y="600341"/>
                    </a:lnTo>
                    <a:lnTo>
                      <a:pt x="193166" y="605032"/>
                    </a:lnTo>
                    <a:lnTo>
                      <a:pt x="193166" y="609724"/>
                    </a:lnTo>
                    <a:lnTo>
                      <a:pt x="193045" y="614415"/>
                    </a:lnTo>
                    <a:lnTo>
                      <a:pt x="192924" y="619106"/>
                    </a:lnTo>
                    <a:lnTo>
                      <a:pt x="192803" y="623797"/>
                    </a:lnTo>
                    <a:lnTo>
                      <a:pt x="192682" y="628029"/>
                    </a:lnTo>
                    <a:lnTo>
                      <a:pt x="192875" y="637847"/>
                    </a:lnTo>
                    <a:lnTo>
                      <a:pt x="192972" y="642538"/>
                    </a:lnTo>
                    <a:lnTo>
                      <a:pt x="193069" y="647230"/>
                    </a:lnTo>
                    <a:lnTo>
                      <a:pt x="193141" y="651921"/>
                    </a:lnTo>
                    <a:lnTo>
                      <a:pt x="193238" y="656612"/>
                    </a:lnTo>
                    <a:lnTo>
                      <a:pt x="193335" y="661304"/>
                    </a:lnTo>
                    <a:lnTo>
                      <a:pt x="193431" y="665995"/>
                    </a:lnTo>
                    <a:lnTo>
                      <a:pt x="193601" y="675354"/>
                    </a:lnTo>
                    <a:lnTo>
                      <a:pt x="193698" y="680045"/>
                    </a:lnTo>
                    <a:lnTo>
                      <a:pt x="193794" y="684712"/>
                    </a:lnTo>
                    <a:lnTo>
                      <a:pt x="194036" y="689427"/>
                    </a:lnTo>
                    <a:lnTo>
                      <a:pt x="194302" y="694119"/>
                    </a:lnTo>
                    <a:lnTo>
                      <a:pt x="194472" y="698786"/>
                    </a:lnTo>
                    <a:lnTo>
                      <a:pt x="194519" y="703477"/>
                    </a:lnTo>
                    <a:lnTo>
                      <a:pt x="194568" y="708168"/>
                    </a:lnTo>
                    <a:lnTo>
                      <a:pt x="194592" y="712860"/>
                    </a:lnTo>
                    <a:lnTo>
                      <a:pt x="194640" y="717551"/>
                    </a:lnTo>
                    <a:lnTo>
                      <a:pt x="194665" y="722242"/>
                    </a:lnTo>
                    <a:lnTo>
                      <a:pt x="194713" y="726933"/>
                    </a:lnTo>
                    <a:lnTo>
                      <a:pt x="194761" y="731625"/>
                    </a:lnTo>
                    <a:lnTo>
                      <a:pt x="194979" y="736292"/>
                    </a:lnTo>
                    <a:lnTo>
                      <a:pt x="195004" y="740983"/>
                    </a:lnTo>
                    <a:lnTo>
                      <a:pt x="195028" y="745674"/>
                    </a:lnTo>
                    <a:lnTo>
                      <a:pt x="195052" y="750366"/>
                    </a:lnTo>
                    <a:lnTo>
                      <a:pt x="195197" y="755057"/>
                    </a:lnTo>
                    <a:lnTo>
                      <a:pt x="195245" y="759749"/>
                    </a:lnTo>
                    <a:lnTo>
                      <a:pt x="195052" y="764440"/>
                    </a:lnTo>
                    <a:lnTo>
                      <a:pt x="195172" y="769131"/>
                    </a:lnTo>
                    <a:lnTo>
                      <a:pt x="194955" y="773822"/>
                    </a:lnTo>
                    <a:lnTo>
                      <a:pt x="195487" y="778490"/>
                    </a:lnTo>
                    <a:lnTo>
                      <a:pt x="195487" y="783181"/>
                    </a:lnTo>
                    <a:lnTo>
                      <a:pt x="195535" y="787872"/>
                    </a:lnTo>
                    <a:lnTo>
                      <a:pt x="195560" y="792563"/>
                    </a:lnTo>
                    <a:lnTo>
                      <a:pt x="195584" y="797255"/>
                    </a:lnTo>
                    <a:lnTo>
                      <a:pt x="195608" y="801946"/>
                    </a:lnTo>
                    <a:lnTo>
                      <a:pt x="195681" y="811304"/>
                    </a:lnTo>
                    <a:lnTo>
                      <a:pt x="195704" y="815996"/>
                    </a:lnTo>
                    <a:lnTo>
                      <a:pt x="195729" y="820687"/>
                    </a:lnTo>
                    <a:lnTo>
                      <a:pt x="195971" y="825378"/>
                    </a:lnTo>
                    <a:lnTo>
                      <a:pt x="196213" y="830045"/>
                    </a:lnTo>
                    <a:lnTo>
                      <a:pt x="196381" y="834737"/>
                    </a:lnTo>
                    <a:lnTo>
                      <a:pt x="196454" y="839428"/>
                    </a:lnTo>
                    <a:lnTo>
                      <a:pt x="196624" y="853502"/>
                    </a:lnTo>
                    <a:lnTo>
                      <a:pt x="196672" y="858169"/>
                    </a:lnTo>
                    <a:lnTo>
                      <a:pt x="196745" y="862860"/>
                    </a:lnTo>
                    <a:lnTo>
                      <a:pt x="196913" y="876934"/>
                    </a:lnTo>
                    <a:lnTo>
                      <a:pt x="197059" y="881625"/>
                    </a:lnTo>
                    <a:lnTo>
                      <a:pt x="197204" y="886293"/>
                    </a:lnTo>
                    <a:lnTo>
                      <a:pt x="201484" y="889630"/>
                    </a:lnTo>
                    <a:lnTo>
                      <a:pt x="208860" y="889533"/>
                    </a:lnTo>
                    <a:lnTo>
                      <a:pt x="216259" y="889291"/>
                    </a:lnTo>
                    <a:lnTo>
                      <a:pt x="227359" y="888711"/>
                    </a:lnTo>
                    <a:lnTo>
                      <a:pt x="234759" y="888542"/>
                    </a:lnTo>
                    <a:lnTo>
                      <a:pt x="242134" y="888372"/>
                    </a:lnTo>
                    <a:lnTo>
                      <a:pt x="249533" y="888203"/>
                    </a:lnTo>
                    <a:lnTo>
                      <a:pt x="256933" y="888058"/>
                    </a:lnTo>
                    <a:lnTo>
                      <a:pt x="264333" y="887889"/>
                    </a:lnTo>
                    <a:lnTo>
                      <a:pt x="269605" y="887768"/>
                    </a:lnTo>
                    <a:lnTo>
                      <a:pt x="275433" y="887308"/>
                    </a:lnTo>
                    <a:lnTo>
                      <a:pt x="282808" y="887308"/>
                    </a:lnTo>
                    <a:lnTo>
                      <a:pt x="288177" y="887284"/>
                    </a:lnTo>
                    <a:lnTo>
                      <a:pt x="297607" y="887260"/>
                    </a:lnTo>
                    <a:lnTo>
                      <a:pt x="302541" y="887260"/>
                    </a:lnTo>
                    <a:lnTo>
                      <a:pt x="308707" y="887236"/>
                    </a:lnTo>
                    <a:lnTo>
                      <a:pt x="315333" y="887211"/>
                    </a:lnTo>
                    <a:lnTo>
                      <a:pt x="319806" y="886970"/>
                    </a:lnTo>
                    <a:lnTo>
                      <a:pt x="327206" y="887090"/>
                    </a:lnTo>
                    <a:lnTo>
                      <a:pt x="334606" y="887042"/>
                    </a:lnTo>
                    <a:lnTo>
                      <a:pt x="342005" y="886921"/>
                    </a:lnTo>
                    <a:lnTo>
                      <a:pt x="349405" y="886776"/>
                    </a:lnTo>
                    <a:lnTo>
                      <a:pt x="355161" y="886655"/>
                    </a:lnTo>
                    <a:lnTo>
                      <a:pt x="360505" y="886559"/>
                    </a:lnTo>
                    <a:lnTo>
                      <a:pt x="367904" y="886414"/>
                    </a:lnTo>
                    <a:lnTo>
                      <a:pt x="378979" y="886196"/>
                    </a:lnTo>
                    <a:lnTo>
                      <a:pt x="386379" y="886051"/>
                    </a:lnTo>
                    <a:lnTo>
                      <a:pt x="393779" y="885930"/>
                    </a:lnTo>
                    <a:lnTo>
                      <a:pt x="401179" y="885785"/>
                    </a:lnTo>
                    <a:lnTo>
                      <a:pt x="407780" y="885543"/>
                    </a:lnTo>
                    <a:lnTo>
                      <a:pt x="412278" y="885349"/>
                    </a:lnTo>
                    <a:lnTo>
                      <a:pt x="419654" y="885011"/>
                    </a:lnTo>
                    <a:lnTo>
                      <a:pt x="430753" y="884527"/>
                    </a:lnTo>
                    <a:lnTo>
                      <a:pt x="438128" y="884213"/>
                    </a:lnTo>
                    <a:lnTo>
                      <a:pt x="443811" y="883971"/>
                    </a:lnTo>
                    <a:lnTo>
                      <a:pt x="449228" y="883802"/>
                    </a:lnTo>
                    <a:lnTo>
                      <a:pt x="460328" y="883487"/>
                    </a:lnTo>
                    <a:lnTo>
                      <a:pt x="467703" y="883173"/>
                    </a:lnTo>
                    <a:lnTo>
                      <a:pt x="475078" y="882375"/>
                    </a:lnTo>
                    <a:lnTo>
                      <a:pt x="486662" y="881940"/>
                    </a:lnTo>
                    <a:lnTo>
                      <a:pt x="493578" y="881722"/>
                    </a:lnTo>
                    <a:lnTo>
                      <a:pt x="504653" y="881359"/>
                    </a:lnTo>
                    <a:lnTo>
                      <a:pt x="512053" y="881118"/>
                    </a:lnTo>
                    <a:lnTo>
                      <a:pt x="519453" y="880876"/>
                    </a:lnTo>
                    <a:lnTo>
                      <a:pt x="526828" y="880634"/>
                    </a:lnTo>
                    <a:lnTo>
                      <a:pt x="534228" y="880392"/>
                    </a:lnTo>
                    <a:lnTo>
                      <a:pt x="539233" y="879884"/>
                    </a:lnTo>
                    <a:lnTo>
                      <a:pt x="545327" y="880030"/>
                    </a:lnTo>
                    <a:lnTo>
                      <a:pt x="552727" y="879860"/>
                    </a:lnTo>
                    <a:lnTo>
                      <a:pt x="560103" y="879594"/>
                    </a:lnTo>
                    <a:lnTo>
                      <a:pt x="565543" y="879377"/>
                    </a:lnTo>
                    <a:lnTo>
                      <a:pt x="571202" y="879159"/>
                    </a:lnTo>
                    <a:lnTo>
                      <a:pt x="578601" y="878869"/>
                    </a:lnTo>
                    <a:lnTo>
                      <a:pt x="585373" y="878579"/>
                    </a:lnTo>
                    <a:lnTo>
                      <a:pt x="589677" y="878506"/>
                    </a:lnTo>
                    <a:lnTo>
                      <a:pt x="600776" y="878288"/>
                    </a:lnTo>
                    <a:lnTo>
                      <a:pt x="611876" y="878095"/>
                    </a:lnTo>
                    <a:lnTo>
                      <a:pt x="617462" y="877974"/>
                    </a:lnTo>
                    <a:lnTo>
                      <a:pt x="622976" y="877780"/>
                    </a:lnTo>
                    <a:lnTo>
                      <a:pt x="630351" y="877442"/>
                    </a:lnTo>
                    <a:lnTo>
                      <a:pt x="637750" y="877079"/>
                    </a:lnTo>
                    <a:lnTo>
                      <a:pt x="644449" y="876741"/>
                    </a:lnTo>
                    <a:lnTo>
                      <a:pt x="667301" y="875628"/>
                    </a:lnTo>
                    <a:lnTo>
                      <a:pt x="674701" y="875290"/>
                    </a:lnTo>
                    <a:lnTo>
                      <a:pt x="682076" y="874927"/>
                    </a:lnTo>
                    <a:lnTo>
                      <a:pt x="689476" y="874564"/>
                    </a:lnTo>
                    <a:lnTo>
                      <a:pt x="696852" y="874202"/>
                    </a:lnTo>
                    <a:lnTo>
                      <a:pt x="704251" y="873839"/>
                    </a:lnTo>
                    <a:lnTo>
                      <a:pt x="715326" y="873307"/>
                    </a:lnTo>
                    <a:lnTo>
                      <a:pt x="726426" y="872727"/>
                    </a:lnTo>
                    <a:lnTo>
                      <a:pt x="733124" y="872364"/>
                    </a:lnTo>
                    <a:lnTo>
                      <a:pt x="737380" y="872146"/>
                    </a:lnTo>
                    <a:lnTo>
                      <a:pt x="748576" y="871566"/>
                    </a:lnTo>
                    <a:lnTo>
                      <a:pt x="755976" y="871179"/>
                    </a:lnTo>
                    <a:lnTo>
                      <a:pt x="763352" y="870768"/>
                    </a:lnTo>
                    <a:lnTo>
                      <a:pt x="774427" y="870139"/>
                    </a:lnTo>
                    <a:lnTo>
                      <a:pt x="781827" y="869704"/>
                    </a:lnTo>
                    <a:lnTo>
                      <a:pt x="786034" y="869680"/>
                    </a:lnTo>
                    <a:lnTo>
                      <a:pt x="796602" y="869220"/>
                    </a:lnTo>
                    <a:lnTo>
                      <a:pt x="811377" y="868519"/>
                    </a:lnTo>
                    <a:lnTo>
                      <a:pt x="818777" y="868180"/>
                    </a:lnTo>
                    <a:lnTo>
                      <a:pt x="826152" y="867769"/>
                    </a:lnTo>
                    <a:lnTo>
                      <a:pt x="833552" y="867310"/>
                    </a:lnTo>
                    <a:lnTo>
                      <a:pt x="838268" y="867020"/>
                    </a:lnTo>
                    <a:lnTo>
                      <a:pt x="844627" y="866633"/>
                    </a:lnTo>
                    <a:lnTo>
                      <a:pt x="852027" y="866536"/>
                    </a:lnTo>
                    <a:lnTo>
                      <a:pt x="859403" y="866125"/>
                    </a:lnTo>
                    <a:lnTo>
                      <a:pt x="864553" y="865811"/>
                    </a:lnTo>
                    <a:lnTo>
                      <a:pt x="869559" y="865859"/>
                    </a:lnTo>
                    <a:lnTo>
                      <a:pt x="874202" y="865448"/>
                    </a:lnTo>
                    <a:lnTo>
                      <a:pt x="881553" y="864771"/>
                    </a:lnTo>
                    <a:lnTo>
                      <a:pt x="888953" y="864360"/>
                    </a:lnTo>
                    <a:lnTo>
                      <a:pt x="896328" y="863973"/>
                    </a:lnTo>
                    <a:lnTo>
                      <a:pt x="903728" y="863586"/>
                    </a:lnTo>
                    <a:lnTo>
                      <a:pt x="911103" y="863174"/>
                    </a:lnTo>
                    <a:lnTo>
                      <a:pt x="917052" y="862860"/>
                    </a:lnTo>
                    <a:lnTo>
                      <a:pt x="922203" y="862594"/>
                    </a:lnTo>
                    <a:lnTo>
                      <a:pt x="926386" y="862352"/>
                    </a:lnTo>
                    <a:lnTo>
                      <a:pt x="936954" y="861748"/>
                    </a:lnTo>
                    <a:lnTo>
                      <a:pt x="939783" y="865859"/>
                    </a:lnTo>
                    <a:lnTo>
                      <a:pt x="944064" y="862691"/>
                    </a:lnTo>
                    <a:lnTo>
                      <a:pt x="948029" y="860926"/>
                    </a:lnTo>
                    <a:lnTo>
                      <a:pt x="947860" y="865665"/>
                    </a:lnTo>
                    <a:lnTo>
                      <a:pt x="951342" y="869946"/>
                    </a:lnTo>
                    <a:lnTo>
                      <a:pt x="952237" y="874999"/>
                    </a:lnTo>
                    <a:lnTo>
                      <a:pt x="952890" y="879691"/>
                    </a:lnTo>
                    <a:lnTo>
                      <a:pt x="956711" y="881529"/>
                    </a:lnTo>
                    <a:lnTo>
                      <a:pt x="961160" y="882762"/>
                    </a:lnTo>
                    <a:lnTo>
                      <a:pt x="964763" y="885712"/>
                    </a:lnTo>
                    <a:lnTo>
                      <a:pt x="965416" y="890670"/>
                    </a:lnTo>
                    <a:lnTo>
                      <a:pt x="963458" y="894345"/>
                    </a:lnTo>
                    <a:lnTo>
                      <a:pt x="963240" y="898698"/>
                    </a:lnTo>
                    <a:lnTo>
                      <a:pt x="965464" y="902640"/>
                    </a:lnTo>
                    <a:lnTo>
                      <a:pt x="964062" y="906654"/>
                    </a:lnTo>
                    <a:lnTo>
                      <a:pt x="958621" y="912191"/>
                    </a:lnTo>
                    <a:lnTo>
                      <a:pt x="956469" y="917681"/>
                    </a:lnTo>
                    <a:lnTo>
                      <a:pt x="953640" y="920969"/>
                    </a:lnTo>
                    <a:lnTo>
                      <a:pt x="949794" y="923363"/>
                    </a:lnTo>
                    <a:lnTo>
                      <a:pt x="945829" y="926338"/>
                    </a:lnTo>
                    <a:lnTo>
                      <a:pt x="941549" y="930957"/>
                    </a:lnTo>
                    <a:lnTo>
                      <a:pt x="940025" y="936688"/>
                    </a:lnTo>
                    <a:lnTo>
                      <a:pt x="938066" y="940920"/>
                    </a:lnTo>
                    <a:lnTo>
                      <a:pt x="934874" y="943894"/>
                    </a:lnTo>
                    <a:lnTo>
                      <a:pt x="931126" y="947981"/>
                    </a:lnTo>
                    <a:lnTo>
                      <a:pt x="927547" y="951898"/>
                    </a:lnTo>
                    <a:lnTo>
                      <a:pt x="924089" y="956493"/>
                    </a:lnTo>
                    <a:lnTo>
                      <a:pt x="921308" y="962659"/>
                    </a:lnTo>
                    <a:lnTo>
                      <a:pt x="918866" y="967495"/>
                    </a:lnTo>
                    <a:lnTo>
                      <a:pt x="924814" y="968632"/>
                    </a:lnTo>
                    <a:lnTo>
                      <a:pt x="931682" y="968221"/>
                    </a:lnTo>
                    <a:lnTo>
                      <a:pt x="935962" y="967955"/>
                    </a:lnTo>
                    <a:lnTo>
                      <a:pt x="947110" y="967254"/>
                    </a:lnTo>
                    <a:lnTo>
                      <a:pt x="954437" y="966794"/>
                    </a:lnTo>
                    <a:lnTo>
                      <a:pt x="961982" y="966311"/>
                    </a:lnTo>
                    <a:lnTo>
                      <a:pt x="969430" y="966166"/>
                    </a:lnTo>
                    <a:close/>
                  </a:path>
                </a:pathLst>
              </a:custGeom>
              <a:solidFill>
                <a:srgbClr val="547692"/>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7DDDAC1-5CE2-CFF6-46DB-45FD6FB282E7}"/>
                  </a:ext>
                </a:extLst>
              </p:cNvPr>
              <p:cNvSpPr/>
              <p:nvPr/>
            </p:nvSpPr>
            <p:spPr>
              <a:xfrm>
                <a:off x="4130297" y="3461911"/>
                <a:ext cx="1169704" cy="1215360"/>
              </a:xfrm>
              <a:custGeom>
                <a:avLst/>
                <a:gdLst>
                  <a:gd name="connsiteX0" fmla="*/ 112470 w 1169704"/>
                  <a:gd name="connsiteY0" fmla="*/ 1211201 h 1215360"/>
                  <a:gd name="connsiteX1" fmla="*/ 120692 w 1169704"/>
                  <a:gd name="connsiteY1" fmla="*/ 1211733 h 1215360"/>
                  <a:gd name="connsiteX2" fmla="*/ 132469 w 1169704"/>
                  <a:gd name="connsiteY2" fmla="*/ 1213160 h 1215360"/>
                  <a:gd name="connsiteX3" fmla="*/ 148139 w 1169704"/>
                  <a:gd name="connsiteY3" fmla="*/ 1215360 h 1215360"/>
                  <a:gd name="connsiteX4" fmla="*/ 151113 w 1169704"/>
                  <a:gd name="connsiteY4" fmla="*/ 1210693 h 1215360"/>
                  <a:gd name="connsiteX5" fmla="*/ 151548 w 1169704"/>
                  <a:gd name="connsiteY5" fmla="*/ 1206220 h 1215360"/>
                  <a:gd name="connsiteX6" fmla="*/ 152225 w 1169704"/>
                  <a:gd name="connsiteY6" fmla="*/ 1201432 h 1215360"/>
                  <a:gd name="connsiteX7" fmla="*/ 152902 w 1169704"/>
                  <a:gd name="connsiteY7" fmla="*/ 1196837 h 1215360"/>
                  <a:gd name="connsiteX8" fmla="*/ 153555 w 1169704"/>
                  <a:gd name="connsiteY8" fmla="*/ 1192218 h 1215360"/>
                  <a:gd name="connsiteX9" fmla="*/ 154233 w 1169704"/>
                  <a:gd name="connsiteY9" fmla="*/ 1187600 h 1215360"/>
                  <a:gd name="connsiteX10" fmla="*/ 154861 w 1169704"/>
                  <a:gd name="connsiteY10" fmla="*/ 1182981 h 1215360"/>
                  <a:gd name="connsiteX11" fmla="*/ 155417 w 1169704"/>
                  <a:gd name="connsiteY11" fmla="*/ 1178362 h 1215360"/>
                  <a:gd name="connsiteX12" fmla="*/ 155998 w 1169704"/>
                  <a:gd name="connsiteY12" fmla="*/ 1173719 h 1215360"/>
                  <a:gd name="connsiteX13" fmla="*/ 157134 w 1169704"/>
                  <a:gd name="connsiteY13" fmla="*/ 1164482 h 1215360"/>
                  <a:gd name="connsiteX14" fmla="*/ 157715 w 1169704"/>
                  <a:gd name="connsiteY14" fmla="*/ 1159839 h 1215360"/>
                  <a:gd name="connsiteX15" fmla="*/ 159988 w 1169704"/>
                  <a:gd name="connsiteY15" fmla="*/ 1141340 h 1215360"/>
                  <a:gd name="connsiteX16" fmla="*/ 160544 w 1169704"/>
                  <a:gd name="connsiteY16" fmla="*/ 1136697 h 1215360"/>
                  <a:gd name="connsiteX17" fmla="*/ 161124 w 1169704"/>
                  <a:gd name="connsiteY17" fmla="*/ 1132078 h 1215360"/>
                  <a:gd name="connsiteX18" fmla="*/ 161680 w 1169704"/>
                  <a:gd name="connsiteY18" fmla="*/ 1127459 h 1215360"/>
                  <a:gd name="connsiteX19" fmla="*/ 162261 w 1169704"/>
                  <a:gd name="connsiteY19" fmla="*/ 1122816 h 1215360"/>
                  <a:gd name="connsiteX20" fmla="*/ 168234 w 1169704"/>
                  <a:gd name="connsiteY20" fmla="*/ 1121220 h 1215360"/>
                  <a:gd name="connsiteX21" fmla="*/ 173022 w 1169704"/>
                  <a:gd name="connsiteY21" fmla="*/ 1121825 h 1215360"/>
                  <a:gd name="connsiteX22" fmla="*/ 179938 w 1169704"/>
                  <a:gd name="connsiteY22" fmla="*/ 1122695 h 1215360"/>
                  <a:gd name="connsiteX23" fmla="*/ 191642 w 1169704"/>
                  <a:gd name="connsiteY23" fmla="*/ 1124170 h 1215360"/>
                  <a:gd name="connsiteX24" fmla="*/ 199235 w 1169704"/>
                  <a:gd name="connsiteY24" fmla="*/ 1125114 h 1215360"/>
                  <a:gd name="connsiteX25" fmla="*/ 207239 w 1169704"/>
                  <a:gd name="connsiteY25" fmla="*/ 1126105 h 1215360"/>
                  <a:gd name="connsiteX26" fmla="*/ 215050 w 1169704"/>
                  <a:gd name="connsiteY26" fmla="*/ 1127096 h 1215360"/>
                  <a:gd name="connsiteX27" fmla="*/ 222837 w 1169704"/>
                  <a:gd name="connsiteY27" fmla="*/ 1128064 h 1215360"/>
                  <a:gd name="connsiteX28" fmla="*/ 230647 w 1169704"/>
                  <a:gd name="connsiteY28" fmla="*/ 1129031 h 1215360"/>
                  <a:gd name="connsiteX29" fmla="*/ 238458 w 1169704"/>
                  <a:gd name="connsiteY29" fmla="*/ 1130023 h 1215360"/>
                  <a:gd name="connsiteX30" fmla="*/ 246245 w 1169704"/>
                  <a:gd name="connsiteY30" fmla="*/ 1130990 h 1215360"/>
                  <a:gd name="connsiteX31" fmla="*/ 251613 w 1169704"/>
                  <a:gd name="connsiteY31" fmla="*/ 1131643 h 1215360"/>
                  <a:gd name="connsiteX32" fmla="*/ 257949 w 1169704"/>
                  <a:gd name="connsiteY32" fmla="*/ 1132441 h 1215360"/>
                  <a:gd name="connsiteX33" fmla="*/ 265760 w 1169704"/>
                  <a:gd name="connsiteY33" fmla="*/ 1133408 h 1215360"/>
                  <a:gd name="connsiteX34" fmla="*/ 273570 w 1169704"/>
                  <a:gd name="connsiteY34" fmla="*/ 1134375 h 1215360"/>
                  <a:gd name="connsiteX35" fmla="*/ 277826 w 1169704"/>
                  <a:gd name="connsiteY35" fmla="*/ 1134907 h 1215360"/>
                  <a:gd name="connsiteX36" fmla="*/ 285274 w 1169704"/>
                  <a:gd name="connsiteY36" fmla="*/ 1135850 h 1215360"/>
                  <a:gd name="connsiteX37" fmla="*/ 293061 w 1169704"/>
                  <a:gd name="connsiteY37" fmla="*/ 1136818 h 1215360"/>
                  <a:gd name="connsiteX38" fmla="*/ 300872 w 1169704"/>
                  <a:gd name="connsiteY38" fmla="*/ 1137785 h 1215360"/>
                  <a:gd name="connsiteX39" fmla="*/ 308683 w 1169704"/>
                  <a:gd name="connsiteY39" fmla="*/ 1138752 h 1215360"/>
                  <a:gd name="connsiteX40" fmla="*/ 316469 w 1169704"/>
                  <a:gd name="connsiteY40" fmla="*/ 1139720 h 1215360"/>
                  <a:gd name="connsiteX41" fmla="*/ 323506 w 1169704"/>
                  <a:gd name="connsiteY41" fmla="*/ 1140566 h 1215360"/>
                  <a:gd name="connsiteX42" fmla="*/ 328173 w 1169704"/>
                  <a:gd name="connsiteY42" fmla="*/ 1141146 h 1215360"/>
                  <a:gd name="connsiteX43" fmla="*/ 339877 w 1169704"/>
                  <a:gd name="connsiteY43" fmla="*/ 1142597 h 1215360"/>
                  <a:gd name="connsiteX44" fmla="*/ 347688 w 1169704"/>
                  <a:gd name="connsiteY44" fmla="*/ 1143564 h 1215360"/>
                  <a:gd name="connsiteX45" fmla="*/ 355499 w 1169704"/>
                  <a:gd name="connsiteY45" fmla="*/ 1144532 h 1215360"/>
                  <a:gd name="connsiteX46" fmla="*/ 367203 w 1169704"/>
                  <a:gd name="connsiteY46" fmla="*/ 1145958 h 1215360"/>
                  <a:gd name="connsiteX47" fmla="*/ 378907 w 1169704"/>
                  <a:gd name="connsiteY47" fmla="*/ 1147409 h 1215360"/>
                  <a:gd name="connsiteX48" fmla="*/ 390611 w 1169704"/>
                  <a:gd name="connsiteY48" fmla="*/ 1148836 h 1215360"/>
                  <a:gd name="connsiteX49" fmla="*/ 398422 w 1169704"/>
                  <a:gd name="connsiteY49" fmla="*/ 1149803 h 1215360"/>
                  <a:gd name="connsiteX50" fmla="*/ 406232 w 1169704"/>
                  <a:gd name="connsiteY50" fmla="*/ 1150771 h 1215360"/>
                  <a:gd name="connsiteX51" fmla="*/ 433534 w 1169704"/>
                  <a:gd name="connsiteY51" fmla="*/ 1154108 h 1215360"/>
                  <a:gd name="connsiteX52" fmla="*/ 460859 w 1169704"/>
                  <a:gd name="connsiteY52" fmla="*/ 1157445 h 1215360"/>
                  <a:gd name="connsiteX53" fmla="*/ 459409 w 1169704"/>
                  <a:gd name="connsiteY53" fmla="*/ 1152052 h 1215360"/>
                  <a:gd name="connsiteX54" fmla="*/ 454016 w 1169704"/>
                  <a:gd name="connsiteY54" fmla="*/ 1151907 h 1215360"/>
                  <a:gd name="connsiteX55" fmla="*/ 450486 w 1169704"/>
                  <a:gd name="connsiteY55" fmla="*/ 1148135 h 1215360"/>
                  <a:gd name="connsiteX56" fmla="*/ 447777 w 1169704"/>
                  <a:gd name="connsiteY56" fmla="*/ 1144217 h 1215360"/>
                  <a:gd name="connsiteX57" fmla="*/ 448624 w 1169704"/>
                  <a:gd name="connsiteY57" fmla="*/ 1138994 h 1215360"/>
                  <a:gd name="connsiteX58" fmla="*/ 450389 w 1169704"/>
                  <a:gd name="connsiteY58" fmla="*/ 1134061 h 1215360"/>
                  <a:gd name="connsiteX59" fmla="*/ 450679 w 1169704"/>
                  <a:gd name="connsiteY59" fmla="*/ 1129370 h 1215360"/>
                  <a:gd name="connsiteX60" fmla="*/ 450969 w 1169704"/>
                  <a:gd name="connsiteY60" fmla="*/ 1124727 h 1215360"/>
                  <a:gd name="connsiteX61" fmla="*/ 451259 w 1169704"/>
                  <a:gd name="connsiteY61" fmla="*/ 1120060 h 1215360"/>
                  <a:gd name="connsiteX62" fmla="*/ 451283 w 1169704"/>
                  <a:gd name="connsiteY62" fmla="*/ 1115368 h 1215360"/>
                  <a:gd name="connsiteX63" fmla="*/ 448551 w 1169704"/>
                  <a:gd name="connsiteY63" fmla="*/ 1111499 h 1215360"/>
                  <a:gd name="connsiteX64" fmla="*/ 750970 w 1169704"/>
                  <a:gd name="connsiteY64" fmla="*/ 1139889 h 1215360"/>
                  <a:gd name="connsiteX65" fmla="*/ 758588 w 1169704"/>
                  <a:gd name="connsiteY65" fmla="*/ 1140590 h 1215360"/>
                  <a:gd name="connsiteX66" fmla="*/ 763497 w 1169704"/>
                  <a:gd name="connsiteY66" fmla="*/ 1141049 h 1215360"/>
                  <a:gd name="connsiteX67" fmla="*/ 909822 w 1169704"/>
                  <a:gd name="connsiteY67" fmla="*/ 1154059 h 1215360"/>
                  <a:gd name="connsiteX68" fmla="*/ 914779 w 1169704"/>
                  <a:gd name="connsiteY68" fmla="*/ 1154495 h 1215360"/>
                  <a:gd name="connsiteX69" fmla="*/ 1079531 w 1169704"/>
                  <a:gd name="connsiteY69" fmla="*/ 1167553 h 1215360"/>
                  <a:gd name="connsiteX70" fmla="*/ 1080450 w 1169704"/>
                  <a:gd name="connsiteY70" fmla="*/ 1155268 h 1215360"/>
                  <a:gd name="connsiteX71" fmla="*/ 1080812 w 1169704"/>
                  <a:gd name="connsiteY71" fmla="*/ 1150601 h 1215360"/>
                  <a:gd name="connsiteX72" fmla="*/ 1081223 w 1169704"/>
                  <a:gd name="connsiteY72" fmla="*/ 1145958 h 1215360"/>
                  <a:gd name="connsiteX73" fmla="*/ 1081610 w 1169704"/>
                  <a:gd name="connsiteY73" fmla="*/ 1141315 h 1215360"/>
                  <a:gd name="connsiteX74" fmla="*/ 1081997 w 1169704"/>
                  <a:gd name="connsiteY74" fmla="*/ 1136648 h 1215360"/>
                  <a:gd name="connsiteX75" fmla="*/ 1082408 w 1169704"/>
                  <a:gd name="connsiteY75" fmla="*/ 1132005 h 1215360"/>
                  <a:gd name="connsiteX76" fmla="*/ 1082795 w 1169704"/>
                  <a:gd name="connsiteY76" fmla="*/ 1127363 h 1215360"/>
                  <a:gd name="connsiteX77" fmla="*/ 1083182 w 1169704"/>
                  <a:gd name="connsiteY77" fmla="*/ 1122720 h 1215360"/>
                  <a:gd name="connsiteX78" fmla="*/ 1083593 w 1169704"/>
                  <a:gd name="connsiteY78" fmla="*/ 1118052 h 1215360"/>
                  <a:gd name="connsiteX79" fmla="*/ 1083980 w 1169704"/>
                  <a:gd name="connsiteY79" fmla="*/ 1113410 h 1215360"/>
                  <a:gd name="connsiteX80" fmla="*/ 1084778 w 1169704"/>
                  <a:gd name="connsiteY80" fmla="*/ 1104099 h 1215360"/>
                  <a:gd name="connsiteX81" fmla="*/ 1085165 w 1169704"/>
                  <a:gd name="connsiteY81" fmla="*/ 1099457 h 1215360"/>
                  <a:gd name="connsiteX82" fmla="*/ 1085552 w 1169704"/>
                  <a:gd name="connsiteY82" fmla="*/ 1094789 h 1215360"/>
                  <a:gd name="connsiteX83" fmla="*/ 1085963 w 1169704"/>
                  <a:gd name="connsiteY83" fmla="*/ 1090147 h 1215360"/>
                  <a:gd name="connsiteX84" fmla="*/ 1086350 w 1169704"/>
                  <a:gd name="connsiteY84" fmla="*/ 1085503 h 1215360"/>
                  <a:gd name="connsiteX85" fmla="*/ 1086737 w 1169704"/>
                  <a:gd name="connsiteY85" fmla="*/ 1080836 h 1215360"/>
                  <a:gd name="connsiteX86" fmla="*/ 1087148 w 1169704"/>
                  <a:gd name="connsiteY86" fmla="*/ 1076193 h 1215360"/>
                  <a:gd name="connsiteX87" fmla="*/ 1087535 w 1169704"/>
                  <a:gd name="connsiteY87" fmla="*/ 1071550 h 1215360"/>
                  <a:gd name="connsiteX88" fmla="*/ 1087922 w 1169704"/>
                  <a:gd name="connsiteY88" fmla="*/ 1066884 h 1215360"/>
                  <a:gd name="connsiteX89" fmla="*/ 1088720 w 1169704"/>
                  <a:gd name="connsiteY89" fmla="*/ 1057573 h 1215360"/>
                  <a:gd name="connsiteX90" fmla="*/ 1089107 w 1169704"/>
                  <a:gd name="connsiteY90" fmla="*/ 1052930 h 1215360"/>
                  <a:gd name="connsiteX91" fmla="*/ 1089518 w 1169704"/>
                  <a:gd name="connsiteY91" fmla="*/ 1048287 h 1215360"/>
                  <a:gd name="connsiteX92" fmla="*/ 1089904 w 1169704"/>
                  <a:gd name="connsiteY92" fmla="*/ 1043620 h 1215360"/>
                  <a:gd name="connsiteX93" fmla="*/ 1090703 w 1169704"/>
                  <a:gd name="connsiteY93" fmla="*/ 1034310 h 1215360"/>
                  <a:gd name="connsiteX94" fmla="*/ 1091089 w 1169704"/>
                  <a:gd name="connsiteY94" fmla="*/ 1029667 h 1215360"/>
                  <a:gd name="connsiteX95" fmla="*/ 1091476 w 1169704"/>
                  <a:gd name="connsiteY95" fmla="*/ 1025000 h 1215360"/>
                  <a:gd name="connsiteX96" fmla="*/ 1091888 w 1169704"/>
                  <a:gd name="connsiteY96" fmla="*/ 1020357 h 1215360"/>
                  <a:gd name="connsiteX97" fmla="*/ 1092275 w 1169704"/>
                  <a:gd name="connsiteY97" fmla="*/ 1015690 h 1215360"/>
                  <a:gd name="connsiteX98" fmla="*/ 1092661 w 1169704"/>
                  <a:gd name="connsiteY98" fmla="*/ 1011047 h 1215360"/>
                  <a:gd name="connsiteX99" fmla="*/ 1093459 w 1169704"/>
                  <a:gd name="connsiteY99" fmla="*/ 1001737 h 1215360"/>
                  <a:gd name="connsiteX100" fmla="*/ 1093846 w 1169704"/>
                  <a:gd name="connsiteY100" fmla="*/ 997094 h 1215360"/>
                  <a:gd name="connsiteX101" fmla="*/ 1094257 w 1169704"/>
                  <a:gd name="connsiteY101" fmla="*/ 992427 h 1215360"/>
                  <a:gd name="connsiteX102" fmla="*/ 1094644 w 1169704"/>
                  <a:gd name="connsiteY102" fmla="*/ 987784 h 1215360"/>
                  <a:gd name="connsiteX103" fmla="*/ 1095442 w 1169704"/>
                  <a:gd name="connsiteY103" fmla="*/ 978474 h 1215360"/>
                  <a:gd name="connsiteX104" fmla="*/ 1095829 w 1169704"/>
                  <a:gd name="connsiteY104" fmla="*/ 973807 h 1215360"/>
                  <a:gd name="connsiteX105" fmla="*/ 1096627 w 1169704"/>
                  <a:gd name="connsiteY105" fmla="*/ 964497 h 1215360"/>
                  <a:gd name="connsiteX106" fmla="*/ 1097014 w 1169704"/>
                  <a:gd name="connsiteY106" fmla="*/ 959830 h 1215360"/>
                  <a:gd name="connsiteX107" fmla="*/ 1097401 w 1169704"/>
                  <a:gd name="connsiteY107" fmla="*/ 955187 h 1215360"/>
                  <a:gd name="connsiteX108" fmla="*/ 1097812 w 1169704"/>
                  <a:gd name="connsiteY108" fmla="*/ 950520 h 1215360"/>
                  <a:gd name="connsiteX109" fmla="*/ 1098586 w 1169704"/>
                  <a:gd name="connsiteY109" fmla="*/ 941210 h 1215360"/>
                  <a:gd name="connsiteX110" fmla="*/ 1098997 w 1169704"/>
                  <a:gd name="connsiteY110" fmla="*/ 936567 h 1215360"/>
                  <a:gd name="connsiteX111" fmla="*/ 1099384 w 1169704"/>
                  <a:gd name="connsiteY111" fmla="*/ 931900 h 1215360"/>
                  <a:gd name="connsiteX112" fmla="*/ 1099771 w 1169704"/>
                  <a:gd name="connsiteY112" fmla="*/ 927257 h 1215360"/>
                  <a:gd name="connsiteX113" fmla="*/ 1100182 w 1169704"/>
                  <a:gd name="connsiteY113" fmla="*/ 922590 h 1215360"/>
                  <a:gd name="connsiteX114" fmla="*/ 1100569 w 1169704"/>
                  <a:gd name="connsiteY114" fmla="*/ 917922 h 1215360"/>
                  <a:gd name="connsiteX115" fmla="*/ 1100956 w 1169704"/>
                  <a:gd name="connsiteY115" fmla="*/ 913280 h 1215360"/>
                  <a:gd name="connsiteX116" fmla="*/ 1101367 w 1169704"/>
                  <a:gd name="connsiteY116" fmla="*/ 908612 h 1215360"/>
                  <a:gd name="connsiteX117" fmla="*/ 1101754 w 1169704"/>
                  <a:gd name="connsiteY117" fmla="*/ 903970 h 1215360"/>
                  <a:gd name="connsiteX118" fmla="*/ 1102141 w 1169704"/>
                  <a:gd name="connsiteY118" fmla="*/ 899302 h 1215360"/>
                  <a:gd name="connsiteX119" fmla="*/ 1102552 w 1169704"/>
                  <a:gd name="connsiteY119" fmla="*/ 894635 h 1215360"/>
                  <a:gd name="connsiteX120" fmla="*/ 1102939 w 1169704"/>
                  <a:gd name="connsiteY120" fmla="*/ 889992 h 1215360"/>
                  <a:gd name="connsiteX121" fmla="*/ 1103326 w 1169704"/>
                  <a:gd name="connsiteY121" fmla="*/ 885325 h 1215360"/>
                  <a:gd name="connsiteX122" fmla="*/ 1103713 w 1169704"/>
                  <a:gd name="connsiteY122" fmla="*/ 880682 h 1215360"/>
                  <a:gd name="connsiteX123" fmla="*/ 1104123 w 1169704"/>
                  <a:gd name="connsiteY123" fmla="*/ 876015 h 1215360"/>
                  <a:gd name="connsiteX124" fmla="*/ 1104510 w 1169704"/>
                  <a:gd name="connsiteY124" fmla="*/ 871348 h 1215360"/>
                  <a:gd name="connsiteX125" fmla="*/ 1104897 w 1169704"/>
                  <a:gd name="connsiteY125" fmla="*/ 866705 h 1215360"/>
                  <a:gd name="connsiteX126" fmla="*/ 1105308 w 1169704"/>
                  <a:gd name="connsiteY126" fmla="*/ 862038 h 1215360"/>
                  <a:gd name="connsiteX127" fmla="*/ 1105695 w 1169704"/>
                  <a:gd name="connsiteY127" fmla="*/ 857371 h 1215360"/>
                  <a:gd name="connsiteX128" fmla="*/ 1106082 w 1169704"/>
                  <a:gd name="connsiteY128" fmla="*/ 852728 h 1215360"/>
                  <a:gd name="connsiteX129" fmla="*/ 1106493 w 1169704"/>
                  <a:gd name="connsiteY129" fmla="*/ 848061 h 1215360"/>
                  <a:gd name="connsiteX130" fmla="*/ 1106880 w 1169704"/>
                  <a:gd name="connsiteY130" fmla="*/ 843394 h 1215360"/>
                  <a:gd name="connsiteX131" fmla="*/ 1107267 w 1169704"/>
                  <a:gd name="connsiteY131" fmla="*/ 838751 h 1215360"/>
                  <a:gd name="connsiteX132" fmla="*/ 1107654 w 1169704"/>
                  <a:gd name="connsiteY132" fmla="*/ 834180 h 1215360"/>
                  <a:gd name="connsiteX133" fmla="*/ 1108065 w 1169704"/>
                  <a:gd name="connsiteY133" fmla="*/ 829417 h 1215360"/>
                  <a:gd name="connsiteX134" fmla="*/ 1108452 w 1169704"/>
                  <a:gd name="connsiteY134" fmla="*/ 824774 h 1215360"/>
                  <a:gd name="connsiteX135" fmla="*/ 1108863 w 1169704"/>
                  <a:gd name="connsiteY135" fmla="*/ 820107 h 1215360"/>
                  <a:gd name="connsiteX136" fmla="*/ 1109637 w 1169704"/>
                  <a:gd name="connsiteY136" fmla="*/ 810772 h 1215360"/>
                  <a:gd name="connsiteX137" fmla="*/ 1110024 w 1169704"/>
                  <a:gd name="connsiteY137" fmla="*/ 806129 h 1215360"/>
                  <a:gd name="connsiteX138" fmla="*/ 1110435 w 1169704"/>
                  <a:gd name="connsiteY138" fmla="*/ 801462 h 1215360"/>
                  <a:gd name="connsiteX139" fmla="*/ 1110822 w 1169704"/>
                  <a:gd name="connsiteY139" fmla="*/ 796795 h 1215360"/>
                  <a:gd name="connsiteX140" fmla="*/ 1111209 w 1169704"/>
                  <a:gd name="connsiteY140" fmla="*/ 792128 h 1215360"/>
                  <a:gd name="connsiteX141" fmla="*/ 1111620 w 1169704"/>
                  <a:gd name="connsiteY141" fmla="*/ 787485 h 1215360"/>
                  <a:gd name="connsiteX142" fmla="*/ 1112007 w 1169704"/>
                  <a:gd name="connsiteY142" fmla="*/ 782818 h 1215360"/>
                  <a:gd name="connsiteX143" fmla="*/ 1112394 w 1169704"/>
                  <a:gd name="connsiteY143" fmla="*/ 778151 h 1215360"/>
                  <a:gd name="connsiteX144" fmla="*/ 1112805 w 1169704"/>
                  <a:gd name="connsiteY144" fmla="*/ 773508 h 1215360"/>
                  <a:gd name="connsiteX145" fmla="*/ 1113167 w 1169704"/>
                  <a:gd name="connsiteY145" fmla="*/ 768841 h 1215360"/>
                  <a:gd name="connsiteX146" fmla="*/ 1113530 w 1169704"/>
                  <a:gd name="connsiteY146" fmla="*/ 764174 h 1215360"/>
                  <a:gd name="connsiteX147" fmla="*/ 1113893 w 1169704"/>
                  <a:gd name="connsiteY147" fmla="*/ 759506 h 1215360"/>
                  <a:gd name="connsiteX148" fmla="*/ 1114232 w 1169704"/>
                  <a:gd name="connsiteY148" fmla="*/ 754840 h 1215360"/>
                  <a:gd name="connsiteX149" fmla="*/ 1114594 w 1169704"/>
                  <a:gd name="connsiteY149" fmla="*/ 750172 h 1215360"/>
                  <a:gd name="connsiteX150" fmla="*/ 1114933 w 1169704"/>
                  <a:gd name="connsiteY150" fmla="*/ 745505 h 1215360"/>
                  <a:gd name="connsiteX151" fmla="*/ 1115634 w 1169704"/>
                  <a:gd name="connsiteY151" fmla="*/ 736171 h 1215360"/>
                  <a:gd name="connsiteX152" fmla="*/ 1115997 w 1169704"/>
                  <a:gd name="connsiteY152" fmla="*/ 731504 h 1215360"/>
                  <a:gd name="connsiteX153" fmla="*/ 1116335 w 1169704"/>
                  <a:gd name="connsiteY153" fmla="*/ 726861 h 1215360"/>
                  <a:gd name="connsiteX154" fmla="*/ 1116698 w 1169704"/>
                  <a:gd name="connsiteY154" fmla="*/ 722194 h 1215360"/>
                  <a:gd name="connsiteX155" fmla="*/ 1117762 w 1169704"/>
                  <a:gd name="connsiteY155" fmla="*/ 708192 h 1215360"/>
                  <a:gd name="connsiteX156" fmla="*/ 1118101 w 1169704"/>
                  <a:gd name="connsiteY156" fmla="*/ 703526 h 1215360"/>
                  <a:gd name="connsiteX157" fmla="*/ 1118463 w 1169704"/>
                  <a:gd name="connsiteY157" fmla="*/ 698858 h 1215360"/>
                  <a:gd name="connsiteX158" fmla="*/ 1119165 w 1169704"/>
                  <a:gd name="connsiteY158" fmla="*/ 689524 h 1215360"/>
                  <a:gd name="connsiteX159" fmla="*/ 1119527 w 1169704"/>
                  <a:gd name="connsiteY159" fmla="*/ 684857 h 1215360"/>
                  <a:gd name="connsiteX160" fmla="*/ 1119866 w 1169704"/>
                  <a:gd name="connsiteY160" fmla="*/ 680190 h 1215360"/>
                  <a:gd name="connsiteX161" fmla="*/ 1120229 w 1169704"/>
                  <a:gd name="connsiteY161" fmla="*/ 675523 h 1215360"/>
                  <a:gd name="connsiteX162" fmla="*/ 1120567 w 1169704"/>
                  <a:gd name="connsiteY162" fmla="*/ 670856 h 1215360"/>
                  <a:gd name="connsiteX163" fmla="*/ 1120930 w 1169704"/>
                  <a:gd name="connsiteY163" fmla="*/ 666188 h 1215360"/>
                  <a:gd name="connsiteX164" fmla="*/ 1121269 w 1169704"/>
                  <a:gd name="connsiteY164" fmla="*/ 661521 h 1215360"/>
                  <a:gd name="connsiteX165" fmla="*/ 1121631 w 1169704"/>
                  <a:gd name="connsiteY165" fmla="*/ 656854 h 1215360"/>
                  <a:gd name="connsiteX166" fmla="*/ 1121970 w 1169704"/>
                  <a:gd name="connsiteY166" fmla="*/ 652187 h 1215360"/>
                  <a:gd name="connsiteX167" fmla="*/ 1122333 w 1169704"/>
                  <a:gd name="connsiteY167" fmla="*/ 647520 h 1215360"/>
                  <a:gd name="connsiteX168" fmla="*/ 1122695 w 1169704"/>
                  <a:gd name="connsiteY168" fmla="*/ 642853 h 1215360"/>
                  <a:gd name="connsiteX169" fmla="*/ 1123034 w 1169704"/>
                  <a:gd name="connsiteY169" fmla="*/ 638186 h 1215360"/>
                  <a:gd name="connsiteX170" fmla="*/ 1123397 w 1169704"/>
                  <a:gd name="connsiteY170" fmla="*/ 633519 h 1215360"/>
                  <a:gd name="connsiteX171" fmla="*/ 1124098 w 1169704"/>
                  <a:gd name="connsiteY171" fmla="*/ 624184 h 1215360"/>
                  <a:gd name="connsiteX172" fmla="*/ 1124436 w 1169704"/>
                  <a:gd name="connsiteY172" fmla="*/ 619517 h 1215360"/>
                  <a:gd name="connsiteX173" fmla="*/ 1124799 w 1169704"/>
                  <a:gd name="connsiteY173" fmla="*/ 614850 h 1215360"/>
                  <a:gd name="connsiteX174" fmla="*/ 1125162 w 1169704"/>
                  <a:gd name="connsiteY174" fmla="*/ 610183 h 1215360"/>
                  <a:gd name="connsiteX175" fmla="*/ 1125500 w 1169704"/>
                  <a:gd name="connsiteY175" fmla="*/ 605516 h 1215360"/>
                  <a:gd name="connsiteX176" fmla="*/ 1125863 w 1169704"/>
                  <a:gd name="connsiteY176" fmla="*/ 600849 h 1215360"/>
                  <a:gd name="connsiteX177" fmla="*/ 1126202 w 1169704"/>
                  <a:gd name="connsiteY177" fmla="*/ 596182 h 1215360"/>
                  <a:gd name="connsiteX178" fmla="*/ 1126564 w 1169704"/>
                  <a:gd name="connsiteY178" fmla="*/ 591515 h 1215360"/>
                  <a:gd name="connsiteX179" fmla="*/ 1126903 w 1169704"/>
                  <a:gd name="connsiteY179" fmla="*/ 586823 h 1215360"/>
                  <a:gd name="connsiteX180" fmla="*/ 1127266 w 1169704"/>
                  <a:gd name="connsiteY180" fmla="*/ 582156 h 1215360"/>
                  <a:gd name="connsiteX181" fmla="*/ 1127629 w 1169704"/>
                  <a:gd name="connsiteY181" fmla="*/ 577513 h 1215360"/>
                  <a:gd name="connsiteX182" fmla="*/ 1127967 w 1169704"/>
                  <a:gd name="connsiteY182" fmla="*/ 572822 h 1215360"/>
                  <a:gd name="connsiteX183" fmla="*/ 1128330 w 1169704"/>
                  <a:gd name="connsiteY183" fmla="*/ 568155 h 1215360"/>
                  <a:gd name="connsiteX184" fmla="*/ 1128668 w 1169704"/>
                  <a:gd name="connsiteY184" fmla="*/ 563488 h 1215360"/>
                  <a:gd name="connsiteX185" fmla="*/ 1129031 w 1169704"/>
                  <a:gd name="connsiteY185" fmla="*/ 558821 h 1215360"/>
                  <a:gd name="connsiteX186" fmla="*/ 1129370 w 1169704"/>
                  <a:gd name="connsiteY186" fmla="*/ 554154 h 1215360"/>
                  <a:gd name="connsiteX187" fmla="*/ 1129732 w 1169704"/>
                  <a:gd name="connsiteY187" fmla="*/ 549486 h 1215360"/>
                  <a:gd name="connsiteX188" fmla="*/ 1130095 w 1169704"/>
                  <a:gd name="connsiteY188" fmla="*/ 544819 h 1215360"/>
                  <a:gd name="connsiteX189" fmla="*/ 1130433 w 1169704"/>
                  <a:gd name="connsiteY189" fmla="*/ 540152 h 1215360"/>
                  <a:gd name="connsiteX190" fmla="*/ 1130796 w 1169704"/>
                  <a:gd name="connsiteY190" fmla="*/ 535485 h 1215360"/>
                  <a:gd name="connsiteX191" fmla="*/ 1131135 w 1169704"/>
                  <a:gd name="connsiteY191" fmla="*/ 530794 h 1215360"/>
                  <a:gd name="connsiteX192" fmla="*/ 1131498 w 1169704"/>
                  <a:gd name="connsiteY192" fmla="*/ 526127 h 1215360"/>
                  <a:gd name="connsiteX193" fmla="*/ 1131836 w 1169704"/>
                  <a:gd name="connsiteY193" fmla="*/ 521460 h 1215360"/>
                  <a:gd name="connsiteX194" fmla="*/ 1132199 w 1169704"/>
                  <a:gd name="connsiteY194" fmla="*/ 516792 h 1215360"/>
                  <a:gd name="connsiteX195" fmla="*/ 1132561 w 1169704"/>
                  <a:gd name="connsiteY195" fmla="*/ 512125 h 1215360"/>
                  <a:gd name="connsiteX196" fmla="*/ 1132900 w 1169704"/>
                  <a:gd name="connsiteY196" fmla="*/ 507458 h 1215360"/>
                  <a:gd name="connsiteX197" fmla="*/ 1133263 w 1169704"/>
                  <a:gd name="connsiteY197" fmla="*/ 502791 h 1215360"/>
                  <a:gd name="connsiteX198" fmla="*/ 1133601 w 1169704"/>
                  <a:gd name="connsiteY198" fmla="*/ 498124 h 1215360"/>
                  <a:gd name="connsiteX199" fmla="*/ 1133964 w 1169704"/>
                  <a:gd name="connsiteY199" fmla="*/ 493457 h 1215360"/>
                  <a:gd name="connsiteX200" fmla="*/ 1134302 w 1169704"/>
                  <a:gd name="connsiteY200" fmla="*/ 488766 h 1215360"/>
                  <a:gd name="connsiteX201" fmla="*/ 1135028 w 1169704"/>
                  <a:gd name="connsiteY201" fmla="*/ 479431 h 1215360"/>
                  <a:gd name="connsiteX202" fmla="*/ 1135367 w 1169704"/>
                  <a:gd name="connsiteY202" fmla="*/ 474764 h 1215360"/>
                  <a:gd name="connsiteX203" fmla="*/ 1135681 w 1169704"/>
                  <a:gd name="connsiteY203" fmla="*/ 470097 h 1215360"/>
                  <a:gd name="connsiteX204" fmla="*/ 1136020 w 1169704"/>
                  <a:gd name="connsiteY204" fmla="*/ 465430 h 1215360"/>
                  <a:gd name="connsiteX205" fmla="*/ 1137374 w 1169704"/>
                  <a:gd name="connsiteY205" fmla="*/ 446737 h 1215360"/>
                  <a:gd name="connsiteX206" fmla="*/ 1137688 w 1169704"/>
                  <a:gd name="connsiteY206" fmla="*/ 442070 h 1215360"/>
                  <a:gd name="connsiteX207" fmla="*/ 1138704 w 1169704"/>
                  <a:gd name="connsiteY207" fmla="*/ 428045 h 1215360"/>
                  <a:gd name="connsiteX208" fmla="*/ 1139042 w 1169704"/>
                  <a:gd name="connsiteY208" fmla="*/ 423377 h 1215360"/>
                  <a:gd name="connsiteX209" fmla="*/ 1140034 w 1169704"/>
                  <a:gd name="connsiteY209" fmla="*/ 409352 h 1215360"/>
                  <a:gd name="connsiteX210" fmla="*/ 1140372 w 1169704"/>
                  <a:gd name="connsiteY210" fmla="*/ 404685 h 1215360"/>
                  <a:gd name="connsiteX211" fmla="*/ 1140711 w 1169704"/>
                  <a:gd name="connsiteY211" fmla="*/ 399994 h 1215360"/>
                  <a:gd name="connsiteX212" fmla="*/ 1141049 w 1169704"/>
                  <a:gd name="connsiteY212" fmla="*/ 395326 h 1215360"/>
                  <a:gd name="connsiteX213" fmla="*/ 1142379 w 1169704"/>
                  <a:gd name="connsiteY213" fmla="*/ 376634 h 1215360"/>
                  <a:gd name="connsiteX214" fmla="*/ 1142718 w 1169704"/>
                  <a:gd name="connsiteY214" fmla="*/ 371967 h 1215360"/>
                  <a:gd name="connsiteX215" fmla="*/ 1143057 w 1169704"/>
                  <a:gd name="connsiteY215" fmla="*/ 367275 h 1215360"/>
                  <a:gd name="connsiteX216" fmla="*/ 1143395 w 1169704"/>
                  <a:gd name="connsiteY216" fmla="*/ 362608 h 1215360"/>
                  <a:gd name="connsiteX217" fmla="*/ 1143709 w 1169704"/>
                  <a:gd name="connsiteY217" fmla="*/ 357941 h 1215360"/>
                  <a:gd name="connsiteX218" fmla="*/ 1144048 w 1169704"/>
                  <a:gd name="connsiteY218" fmla="*/ 353274 h 1215360"/>
                  <a:gd name="connsiteX219" fmla="*/ 1144386 w 1169704"/>
                  <a:gd name="connsiteY219" fmla="*/ 348583 h 1215360"/>
                  <a:gd name="connsiteX220" fmla="*/ 1144725 w 1169704"/>
                  <a:gd name="connsiteY220" fmla="*/ 343916 h 1215360"/>
                  <a:gd name="connsiteX221" fmla="*/ 1145064 w 1169704"/>
                  <a:gd name="connsiteY221" fmla="*/ 339249 h 1215360"/>
                  <a:gd name="connsiteX222" fmla="*/ 1145717 w 1169704"/>
                  <a:gd name="connsiteY222" fmla="*/ 329890 h 1215360"/>
                  <a:gd name="connsiteX223" fmla="*/ 1146055 w 1169704"/>
                  <a:gd name="connsiteY223" fmla="*/ 325223 h 1215360"/>
                  <a:gd name="connsiteX224" fmla="*/ 1146732 w 1169704"/>
                  <a:gd name="connsiteY224" fmla="*/ 315865 h 1215360"/>
                  <a:gd name="connsiteX225" fmla="*/ 1147071 w 1169704"/>
                  <a:gd name="connsiteY225" fmla="*/ 311198 h 1215360"/>
                  <a:gd name="connsiteX226" fmla="*/ 1147361 w 1169704"/>
                  <a:gd name="connsiteY226" fmla="*/ 306917 h 1215360"/>
                  <a:gd name="connsiteX227" fmla="*/ 1147724 w 1169704"/>
                  <a:gd name="connsiteY227" fmla="*/ 301863 h 1215360"/>
                  <a:gd name="connsiteX228" fmla="*/ 1148062 w 1169704"/>
                  <a:gd name="connsiteY228" fmla="*/ 297172 h 1215360"/>
                  <a:gd name="connsiteX229" fmla="*/ 1148401 w 1169704"/>
                  <a:gd name="connsiteY229" fmla="*/ 292505 h 1215360"/>
                  <a:gd name="connsiteX230" fmla="*/ 1148739 w 1169704"/>
                  <a:gd name="connsiteY230" fmla="*/ 287838 h 1215360"/>
                  <a:gd name="connsiteX231" fmla="*/ 1149078 w 1169704"/>
                  <a:gd name="connsiteY231" fmla="*/ 283146 h 1215360"/>
                  <a:gd name="connsiteX232" fmla="*/ 1149416 w 1169704"/>
                  <a:gd name="connsiteY232" fmla="*/ 278479 h 1215360"/>
                  <a:gd name="connsiteX233" fmla="*/ 1150069 w 1169704"/>
                  <a:gd name="connsiteY233" fmla="*/ 269121 h 1215360"/>
                  <a:gd name="connsiteX234" fmla="*/ 1150408 w 1169704"/>
                  <a:gd name="connsiteY234" fmla="*/ 264454 h 1215360"/>
                  <a:gd name="connsiteX235" fmla="*/ 1150746 w 1169704"/>
                  <a:gd name="connsiteY235" fmla="*/ 259787 h 1215360"/>
                  <a:gd name="connsiteX236" fmla="*/ 1151423 w 1169704"/>
                  <a:gd name="connsiteY236" fmla="*/ 250428 h 1215360"/>
                  <a:gd name="connsiteX237" fmla="*/ 1151762 w 1169704"/>
                  <a:gd name="connsiteY237" fmla="*/ 245761 h 1215360"/>
                  <a:gd name="connsiteX238" fmla="*/ 1152076 w 1169704"/>
                  <a:gd name="connsiteY238" fmla="*/ 241070 h 1215360"/>
                  <a:gd name="connsiteX239" fmla="*/ 1152415 w 1169704"/>
                  <a:gd name="connsiteY239" fmla="*/ 236403 h 1215360"/>
                  <a:gd name="connsiteX240" fmla="*/ 1152753 w 1169704"/>
                  <a:gd name="connsiteY240" fmla="*/ 231735 h 1215360"/>
                  <a:gd name="connsiteX241" fmla="*/ 1153092 w 1169704"/>
                  <a:gd name="connsiteY241" fmla="*/ 227044 h 1215360"/>
                  <a:gd name="connsiteX242" fmla="*/ 1153430 w 1169704"/>
                  <a:gd name="connsiteY242" fmla="*/ 222377 h 1215360"/>
                  <a:gd name="connsiteX243" fmla="*/ 1153769 w 1169704"/>
                  <a:gd name="connsiteY243" fmla="*/ 217710 h 1215360"/>
                  <a:gd name="connsiteX244" fmla="*/ 1154083 w 1169704"/>
                  <a:gd name="connsiteY244" fmla="*/ 213164 h 1215360"/>
                  <a:gd name="connsiteX245" fmla="*/ 1161241 w 1169704"/>
                  <a:gd name="connsiteY245" fmla="*/ 213575 h 1215360"/>
                  <a:gd name="connsiteX246" fmla="*/ 1161773 w 1169704"/>
                  <a:gd name="connsiteY246" fmla="*/ 208908 h 1215360"/>
                  <a:gd name="connsiteX247" fmla="*/ 1162136 w 1169704"/>
                  <a:gd name="connsiteY247" fmla="*/ 204217 h 1215360"/>
                  <a:gd name="connsiteX248" fmla="*/ 1163587 w 1169704"/>
                  <a:gd name="connsiteY248" fmla="*/ 185524 h 1215360"/>
                  <a:gd name="connsiteX249" fmla="*/ 1163950 w 1169704"/>
                  <a:gd name="connsiteY249" fmla="*/ 180857 h 1215360"/>
                  <a:gd name="connsiteX250" fmla="*/ 1165014 w 1169704"/>
                  <a:gd name="connsiteY250" fmla="*/ 166831 h 1215360"/>
                  <a:gd name="connsiteX251" fmla="*/ 1165376 w 1169704"/>
                  <a:gd name="connsiteY251" fmla="*/ 162164 h 1215360"/>
                  <a:gd name="connsiteX252" fmla="*/ 1166465 w 1169704"/>
                  <a:gd name="connsiteY252" fmla="*/ 148139 h 1215360"/>
                  <a:gd name="connsiteX253" fmla="*/ 1166827 w 1169704"/>
                  <a:gd name="connsiteY253" fmla="*/ 143471 h 1215360"/>
                  <a:gd name="connsiteX254" fmla="*/ 1167190 w 1169704"/>
                  <a:gd name="connsiteY254" fmla="*/ 138780 h 1215360"/>
                  <a:gd name="connsiteX255" fmla="*/ 1167915 w 1169704"/>
                  <a:gd name="connsiteY255" fmla="*/ 129446 h 1215360"/>
                  <a:gd name="connsiteX256" fmla="*/ 1168254 w 1169704"/>
                  <a:gd name="connsiteY256" fmla="*/ 124755 h 1215360"/>
                  <a:gd name="connsiteX257" fmla="*/ 1169342 w 1169704"/>
                  <a:gd name="connsiteY257" fmla="*/ 110729 h 1215360"/>
                  <a:gd name="connsiteX258" fmla="*/ 1169705 w 1169704"/>
                  <a:gd name="connsiteY258" fmla="*/ 106062 h 1215360"/>
                  <a:gd name="connsiteX259" fmla="*/ 1165521 w 1169704"/>
                  <a:gd name="connsiteY259" fmla="*/ 105627 h 1215360"/>
                  <a:gd name="connsiteX260" fmla="*/ 1158194 w 1169704"/>
                  <a:gd name="connsiteY260" fmla="*/ 105071 h 1215360"/>
                  <a:gd name="connsiteX261" fmla="*/ 1150867 w 1169704"/>
                  <a:gd name="connsiteY261" fmla="*/ 104514 h 1215360"/>
                  <a:gd name="connsiteX262" fmla="*/ 1139889 w 1169704"/>
                  <a:gd name="connsiteY262" fmla="*/ 103668 h 1215360"/>
                  <a:gd name="connsiteX263" fmla="*/ 1128886 w 1169704"/>
                  <a:gd name="connsiteY263" fmla="*/ 102822 h 1215360"/>
                  <a:gd name="connsiteX264" fmla="*/ 1121559 w 1169704"/>
                  <a:gd name="connsiteY264" fmla="*/ 102266 h 1215360"/>
                  <a:gd name="connsiteX265" fmla="*/ 1114232 w 1169704"/>
                  <a:gd name="connsiteY265" fmla="*/ 101685 h 1215360"/>
                  <a:gd name="connsiteX266" fmla="*/ 1106904 w 1169704"/>
                  <a:gd name="connsiteY266" fmla="*/ 101105 h 1215360"/>
                  <a:gd name="connsiteX267" fmla="*/ 1100375 w 1169704"/>
                  <a:gd name="connsiteY267" fmla="*/ 100597 h 1215360"/>
                  <a:gd name="connsiteX268" fmla="*/ 1095926 w 1169704"/>
                  <a:gd name="connsiteY268" fmla="*/ 100282 h 1215360"/>
                  <a:gd name="connsiteX269" fmla="*/ 1088599 w 1169704"/>
                  <a:gd name="connsiteY269" fmla="*/ 99775 h 1215360"/>
                  <a:gd name="connsiteX270" fmla="*/ 1077596 w 1169704"/>
                  <a:gd name="connsiteY270" fmla="*/ 98977 h 1215360"/>
                  <a:gd name="connsiteX271" fmla="*/ 1070269 w 1169704"/>
                  <a:gd name="connsiteY271" fmla="*/ 98445 h 1215360"/>
                  <a:gd name="connsiteX272" fmla="*/ 1062942 w 1169704"/>
                  <a:gd name="connsiteY272" fmla="*/ 97913 h 1215360"/>
                  <a:gd name="connsiteX273" fmla="*/ 1055615 w 1169704"/>
                  <a:gd name="connsiteY273" fmla="*/ 97381 h 1215360"/>
                  <a:gd name="connsiteX274" fmla="*/ 1048263 w 1169704"/>
                  <a:gd name="connsiteY274" fmla="*/ 96849 h 1215360"/>
                  <a:gd name="connsiteX275" fmla="*/ 1040936 w 1169704"/>
                  <a:gd name="connsiteY275" fmla="*/ 96293 h 1215360"/>
                  <a:gd name="connsiteX276" fmla="*/ 1033609 w 1169704"/>
                  <a:gd name="connsiteY276" fmla="*/ 95760 h 1215360"/>
                  <a:gd name="connsiteX277" fmla="*/ 1026282 w 1169704"/>
                  <a:gd name="connsiteY277" fmla="*/ 95204 h 1215360"/>
                  <a:gd name="connsiteX278" fmla="*/ 1020962 w 1169704"/>
                  <a:gd name="connsiteY278" fmla="*/ 94793 h 1215360"/>
                  <a:gd name="connsiteX279" fmla="*/ 1015303 w 1169704"/>
                  <a:gd name="connsiteY279" fmla="*/ 94431 h 1215360"/>
                  <a:gd name="connsiteX280" fmla="*/ 1007952 w 1169704"/>
                  <a:gd name="connsiteY280" fmla="*/ 93947 h 1215360"/>
                  <a:gd name="connsiteX281" fmla="*/ 1002414 w 1169704"/>
                  <a:gd name="connsiteY281" fmla="*/ 93608 h 1215360"/>
                  <a:gd name="connsiteX282" fmla="*/ 996949 w 1169704"/>
                  <a:gd name="connsiteY282" fmla="*/ 93246 h 1215360"/>
                  <a:gd name="connsiteX283" fmla="*/ 990976 w 1169704"/>
                  <a:gd name="connsiteY283" fmla="*/ 92835 h 1215360"/>
                  <a:gd name="connsiteX284" fmla="*/ 985946 w 1169704"/>
                  <a:gd name="connsiteY284" fmla="*/ 92472 h 1215360"/>
                  <a:gd name="connsiteX285" fmla="*/ 978619 w 1169704"/>
                  <a:gd name="connsiteY285" fmla="*/ 91964 h 1215360"/>
                  <a:gd name="connsiteX286" fmla="*/ 971292 w 1169704"/>
                  <a:gd name="connsiteY286" fmla="*/ 91432 h 1215360"/>
                  <a:gd name="connsiteX287" fmla="*/ 963965 w 1169704"/>
                  <a:gd name="connsiteY287" fmla="*/ 90900 h 1215360"/>
                  <a:gd name="connsiteX288" fmla="*/ 956662 w 1169704"/>
                  <a:gd name="connsiteY288" fmla="*/ 90368 h 1215360"/>
                  <a:gd name="connsiteX289" fmla="*/ 949311 w 1169704"/>
                  <a:gd name="connsiteY289" fmla="*/ 89715 h 1215360"/>
                  <a:gd name="connsiteX290" fmla="*/ 941984 w 1169704"/>
                  <a:gd name="connsiteY290" fmla="*/ 89062 h 1215360"/>
                  <a:gd name="connsiteX291" fmla="*/ 931005 w 1169704"/>
                  <a:gd name="connsiteY291" fmla="*/ 88071 h 1215360"/>
                  <a:gd name="connsiteX292" fmla="*/ 926773 w 1169704"/>
                  <a:gd name="connsiteY292" fmla="*/ 87684 h 1215360"/>
                  <a:gd name="connsiteX293" fmla="*/ 916351 w 1169704"/>
                  <a:gd name="connsiteY293" fmla="*/ 86934 h 1215360"/>
                  <a:gd name="connsiteX294" fmla="*/ 909797 w 1169704"/>
                  <a:gd name="connsiteY294" fmla="*/ 86475 h 1215360"/>
                  <a:gd name="connsiteX295" fmla="*/ 905372 w 1169704"/>
                  <a:gd name="connsiteY295" fmla="*/ 86063 h 1215360"/>
                  <a:gd name="connsiteX296" fmla="*/ 898045 w 1169704"/>
                  <a:gd name="connsiteY296" fmla="*/ 85387 h 1215360"/>
                  <a:gd name="connsiteX297" fmla="*/ 887066 w 1169704"/>
                  <a:gd name="connsiteY297" fmla="*/ 84347 h 1215360"/>
                  <a:gd name="connsiteX298" fmla="*/ 876112 w 1169704"/>
                  <a:gd name="connsiteY298" fmla="*/ 83331 h 1215360"/>
                  <a:gd name="connsiteX299" fmla="*/ 868785 w 1169704"/>
                  <a:gd name="connsiteY299" fmla="*/ 82485 h 1215360"/>
                  <a:gd name="connsiteX300" fmla="*/ 863368 w 1169704"/>
                  <a:gd name="connsiteY300" fmla="*/ 81856 h 1215360"/>
                  <a:gd name="connsiteX301" fmla="*/ 857830 w 1169704"/>
                  <a:gd name="connsiteY301" fmla="*/ 81300 h 1215360"/>
                  <a:gd name="connsiteX302" fmla="*/ 850527 w 1169704"/>
                  <a:gd name="connsiteY302" fmla="*/ 80550 h 1215360"/>
                  <a:gd name="connsiteX303" fmla="*/ 843224 w 1169704"/>
                  <a:gd name="connsiteY303" fmla="*/ 79800 h 1215360"/>
                  <a:gd name="connsiteX304" fmla="*/ 832246 w 1169704"/>
                  <a:gd name="connsiteY304" fmla="*/ 78640 h 1215360"/>
                  <a:gd name="connsiteX305" fmla="*/ 824919 w 1169704"/>
                  <a:gd name="connsiteY305" fmla="*/ 78035 h 1215360"/>
                  <a:gd name="connsiteX306" fmla="*/ 813940 w 1169704"/>
                  <a:gd name="connsiteY306" fmla="*/ 77116 h 1215360"/>
                  <a:gd name="connsiteX307" fmla="*/ 808282 w 1169704"/>
                  <a:gd name="connsiteY307" fmla="*/ 76633 h 1215360"/>
                  <a:gd name="connsiteX308" fmla="*/ 802986 w 1169704"/>
                  <a:gd name="connsiteY308" fmla="*/ 75835 h 1215360"/>
                  <a:gd name="connsiteX309" fmla="*/ 797907 w 1169704"/>
                  <a:gd name="connsiteY309" fmla="*/ 75061 h 1215360"/>
                  <a:gd name="connsiteX310" fmla="*/ 792056 w 1169704"/>
                  <a:gd name="connsiteY310" fmla="*/ 74384 h 1215360"/>
                  <a:gd name="connsiteX311" fmla="*/ 784753 w 1169704"/>
                  <a:gd name="connsiteY311" fmla="*/ 73562 h 1215360"/>
                  <a:gd name="connsiteX312" fmla="*/ 777450 w 1169704"/>
                  <a:gd name="connsiteY312" fmla="*/ 72715 h 1215360"/>
                  <a:gd name="connsiteX313" fmla="*/ 770122 w 1169704"/>
                  <a:gd name="connsiteY313" fmla="*/ 72135 h 1215360"/>
                  <a:gd name="connsiteX314" fmla="*/ 762795 w 1169704"/>
                  <a:gd name="connsiteY314" fmla="*/ 71627 h 1215360"/>
                  <a:gd name="connsiteX315" fmla="*/ 755468 w 1169704"/>
                  <a:gd name="connsiteY315" fmla="*/ 70926 h 1215360"/>
                  <a:gd name="connsiteX316" fmla="*/ 748165 w 1169704"/>
                  <a:gd name="connsiteY316" fmla="*/ 70079 h 1215360"/>
                  <a:gd name="connsiteX317" fmla="*/ 740886 w 1169704"/>
                  <a:gd name="connsiteY317" fmla="*/ 69040 h 1215360"/>
                  <a:gd name="connsiteX318" fmla="*/ 734261 w 1169704"/>
                  <a:gd name="connsiteY318" fmla="*/ 68096 h 1215360"/>
                  <a:gd name="connsiteX319" fmla="*/ 722629 w 1169704"/>
                  <a:gd name="connsiteY319" fmla="*/ 67081 h 1215360"/>
                  <a:gd name="connsiteX320" fmla="*/ 717382 w 1169704"/>
                  <a:gd name="connsiteY320" fmla="*/ 66597 h 1215360"/>
                  <a:gd name="connsiteX321" fmla="*/ 711651 w 1169704"/>
                  <a:gd name="connsiteY321" fmla="*/ 66041 h 1215360"/>
                  <a:gd name="connsiteX322" fmla="*/ 704323 w 1169704"/>
                  <a:gd name="connsiteY322" fmla="*/ 65340 h 1215360"/>
                  <a:gd name="connsiteX323" fmla="*/ 697020 w 1169704"/>
                  <a:gd name="connsiteY323" fmla="*/ 64663 h 1215360"/>
                  <a:gd name="connsiteX324" fmla="*/ 686042 w 1169704"/>
                  <a:gd name="connsiteY324" fmla="*/ 63599 h 1215360"/>
                  <a:gd name="connsiteX325" fmla="*/ 671436 w 1169704"/>
                  <a:gd name="connsiteY325" fmla="*/ 61978 h 1215360"/>
                  <a:gd name="connsiteX326" fmla="*/ 660482 w 1169704"/>
                  <a:gd name="connsiteY326" fmla="*/ 60721 h 1215360"/>
                  <a:gd name="connsiteX327" fmla="*/ 653179 w 1169704"/>
                  <a:gd name="connsiteY327" fmla="*/ 59875 h 1215360"/>
                  <a:gd name="connsiteX328" fmla="*/ 645851 w 1169704"/>
                  <a:gd name="connsiteY328" fmla="*/ 59367 h 1215360"/>
                  <a:gd name="connsiteX329" fmla="*/ 638500 w 1169704"/>
                  <a:gd name="connsiteY329" fmla="*/ 58859 h 1215360"/>
                  <a:gd name="connsiteX330" fmla="*/ 631173 w 1169704"/>
                  <a:gd name="connsiteY330" fmla="*/ 58351 h 1215360"/>
                  <a:gd name="connsiteX331" fmla="*/ 616543 w 1169704"/>
                  <a:gd name="connsiteY331" fmla="*/ 56924 h 1215360"/>
                  <a:gd name="connsiteX332" fmla="*/ 605589 w 1169704"/>
                  <a:gd name="connsiteY332" fmla="*/ 55788 h 1215360"/>
                  <a:gd name="connsiteX333" fmla="*/ 598261 w 1169704"/>
                  <a:gd name="connsiteY333" fmla="*/ 55038 h 1215360"/>
                  <a:gd name="connsiteX334" fmla="*/ 591345 w 1169704"/>
                  <a:gd name="connsiteY334" fmla="*/ 54264 h 1215360"/>
                  <a:gd name="connsiteX335" fmla="*/ 561771 w 1169704"/>
                  <a:gd name="connsiteY335" fmla="*/ 50855 h 1215360"/>
                  <a:gd name="connsiteX336" fmla="*/ 556499 w 1169704"/>
                  <a:gd name="connsiteY336" fmla="*/ 50226 h 1215360"/>
                  <a:gd name="connsiteX337" fmla="*/ 539862 w 1169704"/>
                  <a:gd name="connsiteY337" fmla="*/ 48315 h 1215360"/>
                  <a:gd name="connsiteX338" fmla="*/ 533816 w 1169704"/>
                  <a:gd name="connsiteY338" fmla="*/ 48001 h 1215360"/>
                  <a:gd name="connsiteX339" fmla="*/ 528835 w 1169704"/>
                  <a:gd name="connsiteY339" fmla="*/ 47663 h 1215360"/>
                  <a:gd name="connsiteX340" fmla="*/ 524458 w 1169704"/>
                  <a:gd name="connsiteY340" fmla="*/ 45196 h 1215360"/>
                  <a:gd name="connsiteX341" fmla="*/ 518122 w 1169704"/>
                  <a:gd name="connsiteY341" fmla="*/ 44325 h 1215360"/>
                  <a:gd name="connsiteX342" fmla="*/ 510819 w 1169704"/>
                  <a:gd name="connsiteY342" fmla="*/ 43528 h 1215360"/>
                  <a:gd name="connsiteX343" fmla="*/ 503516 w 1169704"/>
                  <a:gd name="connsiteY343" fmla="*/ 42681 h 1215360"/>
                  <a:gd name="connsiteX344" fmla="*/ 492562 w 1169704"/>
                  <a:gd name="connsiteY344" fmla="*/ 41448 h 1215360"/>
                  <a:gd name="connsiteX345" fmla="*/ 485259 w 1169704"/>
                  <a:gd name="connsiteY345" fmla="*/ 40602 h 1215360"/>
                  <a:gd name="connsiteX346" fmla="*/ 474305 w 1169704"/>
                  <a:gd name="connsiteY346" fmla="*/ 39368 h 1215360"/>
                  <a:gd name="connsiteX347" fmla="*/ 463374 w 1169704"/>
                  <a:gd name="connsiteY347" fmla="*/ 38087 h 1215360"/>
                  <a:gd name="connsiteX348" fmla="*/ 456071 w 1169704"/>
                  <a:gd name="connsiteY348" fmla="*/ 37240 h 1215360"/>
                  <a:gd name="connsiteX349" fmla="*/ 445117 w 1169704"/>
                  <a:gd name="connsiteY349" fmla="*/ 35959 h 1215360"/>
                  <a:gd name="connsiteX350" fmla="*/ 437814 w 1169704"/>
                  <a:gd name="connsiteY350" fmla="*/ 35112 h 1215360"/>
                  <a:gd name="connsiteX351" fmla="*/ 426884 w 1169704"/>
                  <a:gd name="connsiteY351" fmla="*/ 33831 h 1215360"/>
                  <a:gd name="connsiteX352" fmla="*/ 422314 w 1169704"/>
                  <a:gd name="connsiteY352" fmla="*/ 33274 h 1215360"/>
                  <a:gd name="connsiteX353" fmla="*/ 408651 w 1169704"/>
                  <a:gd name="connsiteY353" fmla="*/ 31533 h 1215360"/>
                  <a:gd name="connsiteX354" fmla="*/ 401348 w 1169704"/>
                  <a:gd name="connsiteY354" fmla="*/ 30590 h 1215360"/>
                  <a:gd name="connsiteX355" fmla="*/ 394069 w 1169704"/>
                  <a:gd name="connsiteY355" fmla="*/ 29647 h 1215360"/>
                  <a:gd name="connsiteX356" fmla="*/ 386766 w 1169704"/>
                  <a:gd name="connsiteY356" fmla="*/ 28704 h 1215360"/>
                  <a:gd name="connsiteX357" fmla="*/ 379487 w 1169704"/>
                  <a:gd name="connsiteY357" fmla="*/ 27761 h 1215360"/>
                  <a:gd name="connsiteX358" fmla="*/ 368557 w 1169704"/>
                  <a:gd name="connsiteY358" fmla="*/ 26334 h 1215360"/>
                  <a:gd name="connsiteX359" fmla="*/ 361278 w 1169704"/>
                  <a:gd name="connsiteY359" fmla="*/ 25367 h 1215360"/>
                  <a:gd name="connsiteX360" fmla="*/ 354000 w 1169704"/>
                  <a:gd name="connsiteY360" fmla="*/ 24400 h 1215360"/>
                  <a:gd name="connsiteX361" fmla="*/ 346697 w 1169704"/>
                  <a:gd name="connsiteY361" fmla="*/ 23432 h 1215360"/>
                  <a:gd name="connsiteX362" fmla="*/ 339418 w 1169704"/>
                  <a:gd name="connsiteY362" fmla="*/ 22465 h 1215360"/>
                  <a:gd name="connsiteX363" fmla="*/ 332139 w 1169704"/>
                  <a:gd name="connsiteY363" fmla="*/ 21498 h 1215360"/>
                  <a:gd name="connsiteX364" fmla="*/ 326916 w 1169704"/>
                  <a:gd name="connsiteY364" fmla="*/ 20796 h 1215360"/>
                  <a:gd name="connsiteX365" fmla="*/ 321209 w 1169704"/>
                  <a:gd name="connsiteY365" fmla="*/ 20095 h 1215360"/>
                  <a:gd name="connsiteX366" fmla="*/ 310254 w 1169704"/>
                  <a:gd name="connsiteY366" fmla="*/ 18741 h 1215360"/>
                  <a:gd name="connsiteX367" fmla="*/ 299324 w 1169704"/>
                  <a:gd name="connsiteY367" fmla="*/ 17363 h 1215360"/>
                  <a:gd name="connsiteX368" fmla="*/ 292045 w 1169704"/>
                  <a:gd name="connsiteY368" fmla="*/ 16444 h 1215360"/>
                  <a:gd name="connsiteX369" fmla="*/ 281091 w 1169704"/>
                  <a:gd name="connsiteY369" fmla="*/ 15065 h 1215360"/>
                  <a:gd name="connsiteX370" fmla="*/ 275940 w 1169704"/>
                  <a:gd name="connsiteY370" fmla="*/ 14412 h 1215360"/>
                  <a:gd name="connsiteX371" fmla="*/ 270161 w 1169704"/>
                  <a:gd name="connsiteY371" fmla="*/ 13687 h 1215360"/>
                  <a:gd name="connsiteX372" fmla="*/ 262882 w 1169704"/>
                  <a:gd name="connsiteY372" fmla="*/ 12768 h 1215360"/>
                  <a:gd name="connsiteX373" fmla="*/ 255579 w 1169704"/>
                  <a:gd name="connsiteY373" fmla="*/ 11825 h 1215360"/>
                  <a:gd name="connsiteX374" fmla="*/ 248300 w 1169704"/>
                  <a:gd name="connsiteY374" fmla="*/ 10882 h 1215360"/>
                  <a:gd name="connsiteX375" fmla="*/ 241022 w 1169704"/>
                  <a:gd name="connsiteY375" fmla="*/ 9963 h 1215360"/>
                  <a:gd name="connsiteX376" fmla="*/ 233719 w 1169704"/>
                  <a:gd name="connsiteY376" fmla="*/ 8996 h 1215360"/>
                  <a:gd name="connsiteX377" fmla="*/ 222788 w 1169704"/>
                  <a:gd name="connsiteY377" fmla="*/ 7593 h 1215360"/>
                  <a:gd name="connsiteX378" fmla="*/ 218000 w 1169704"/>
                  <a:gd name="connsiteY378" fmla="*/ 6964 h 1215360"/>
                  <a:gd name="connsiteX379" fmla="*/ 211858 w 1169704"/>
                  <a:gd name="connsiteY379" fmla="*/ 6167 h 1215360"/>
                  <a:gd name="connsiteX380" fmla="*/ 204579 w 1169704"/>
                  <a:gd name="connsiteY380" fmla="*/ 5199 h 1215360"/>
                  <a:gd name="connsiteX381" fmla="*/ 197300 w 1169704"/>
                  <a:gd name="connsiteY381" fmla="*/ 4183 h 1215360"/>
                  <a:gd name="connsiteX382" fmla="*/ 190022 w 1169704"/>
                  <a:gd name="connsiteY382" fmla="*/ 3144 h 1215360"/>
                  <a:gd name="connsiteX383" fmla="*/ 182743 w 1169704"/>
                  <a:gd name="connsiteY383" fmla="*/ 2104 h 1215360"/>
                  <a:gd name="connsiteX384" fmla="*/ 175464 w 1169704"/>
                  <a:gd name="connsiteY384" fmla="*/ 1064 h 1215360"/>
                  <a:gd name="connsiteX385" fmla="*/ 168210 w 1169704"/>
                  <a:gd name="connsiteY385" fmla="*/ 0 h 1215360"/>
                  <a:gd name="connsiteX386" fmla="*/ 163808 w 1169704"/>
                  <a:gd name="connsiteY386" fmla="*/ 4304 h 1215360"/>
                  <a:gd name="connsiteX387" fmla="*/ 163180 w 1169704"/>
                  <a:gd name="connsiteY387" fmla="*/ 8947 h 1215360"/>
                  <a:gd name="connsiteX388" fmla="*/ 162551 w 1169704"/>
                  <a:gd name="connsiteY388" fmla="*/ 13590 h 1215360"/>
                  <a:gd name="connsiteX389" fmla="*/ 161922 w 1169704"/>
                  <a:gd name="connsiteY389" fmla="*/ 18233 h 1215360"/>
                  <a:gd name="connsiteX390" fmla="*/ 161293 w 1169704"/>
                  <a:gd name="connsiteY390" fmla="*/ 22900 h 1215360"/>
                  <a:gd name="connsiteX391" fmla="*/ 160665 w 1169704"/>
                  <a:gd name="connsiteY391" fmla="*/ 27543 h 1215360"/>
                  <a:gd name="connsiteX392" fmla="*/ 160036 w 1169704"/>
                  <a:gd name="connsiteY392" fmla="*/ 32186 h 1215360"/>
                  <a:gd name="connsiteX393" fmla="*/ 159408 w 1169704"/>
                  <a:gd name="connsiteY393" fmla="*/ 36829 h 1215360"/>
                  <a:gd name="connsiteX394" fmla="*/ 158779 w 1169704"/>
                  <a:gd name="connsiteY394" fmla="*/ 41472 h 1215360"/>
                  <a:gd name="connsiteX395" fmla="*/ 157521 w 1169704"/>
                  <a:gd name="connsiteY395" fmla="*/ 50758 h 1215360"/>
                  <a:gd name="connsiteX396" fmla="*/ 154982 w 1169704"/>
                  <a:gd name="connsiteY396" fmla="*/ 69354 h 1215360"/>
                  <a:gd name="connsiteX397" fmla="*/ 154353 w 1169704"/>
                  <a:gd name="connsiteY397" fmla="*/ 73997 h 1215360"/>
                  <a:gd name="connsiteX398" fmla="*/ 153725 w 1169704"/>
                  <a:gd name="connsiteY398" fmla="*/ 78640 h 1215360"/>
                  <a:gd name="connsiteX399" fmla="*/ 153096 w 1169704"/>
                  <a:gd name="connsiteY399" fmla="*/ 83283 h 1215360"/>
                  <a:gd name="connsiteX400" fmla="*/ 151210 w 1169704"/>
                  <a:gd name="connsiteY400" fmla="*/ 97212 h 1215360"/>
                  <a:gd name="connsiteX401" fmla="*/ 150581 w 1169704"/>
                  <a:gd name="connsiteY401" fmla="*/ 101854 h 1215360"/>
                  <a:gd name="connsiteX402" fmla="*/ 149952 w 1169704"/>
                  <a:gd name="connsiteY402" fmla="*/ 106497 h 1215360"/>
                  <a:gd name="connsiteX403" fmla="*/ 149324 w 1169704"/>
                  <a:gd name="connsiteY403" fmla="*/ 111140 h 1215360"/>
                  <a:gd name="connsiteX404" fmla="*/ 148695 w 1169704"/>
                  <a:gd name="connsiteY404" fmla="*/ 115783 h 1215360"/>
                  <a:gd name="connsiteX405" fmla="*/ 148066 w 1169704"/>
                  <a:gd name="connsiteY405" fmla="*/ 120450 h 1215360"/>
                  <a:gd name="connsiteX406" fmla="*/ 144923 w 1169704"/>
                  <a:gd name="connsiteY406" fmla="*/ 143665 h 1215360"/>
                  <a:gd name="connsiteX407" fmla="*/ 144294 w 1169704"/>
                  <a:gd name="connsiteY407" fmla="*/ 148308 h 1215360"/>
                  <a:gd name="connsiteX408" fmla="*/ 143665 w 1169704"/>
                  <a:gd name="connsiteY408" fmla="*/ 152951 h 1215360"/>
                  <a:gd name="connsiteX409" fmla="*/ 143036 w 1169704"/>
                  <a:gd name="connsiteY409" fmla="*/ 157594 h 1215360"/>
                  <a:gd name="connsiteX410" fmla="*/ 141779 w 1169704"/>
                  <a:gd name="connsiteY410" fmla="*/ 166880 h 1215360"/>
                  <a:gd name="connsiteX411" fmla="*/ 141150 w 1169704"/>
                  <a:gd name="connsiteY411" fmla="*/ 171523 h 1215360"/>
                  <a:gd name="connsiteX412" fmla="*/ 140521 w 1169704"/>
                  <a:gd name="connsiteY412" fmla="*/ 176165 h 1215360"/>
                  <a:gd name="connsiteX413" fmla="*/ 139868 w 1169704"/>
                  <a:gd name="connsiteY413" fmla="*/ 180808 h 1215360"/>
                  <a:gd name="connsiteX414" fmla="*/ 139264 w 1169704"/>
                  <a:gd name="connsiteY414" fmla="*/ 185452 h 1215360"/>
                  <a:gd name="connsiteX415" fmla="*/ 138635 w 1169704"/>
                  <a:gd name="connsiteY415" fmla="*/ 190118 h 1215360"/>
                  <a:gd name="connsiteX416" fmla="*/ 137982 w 1169704"/>
                  <a:gd name="connsiteY416" fmla="*/ 194761 h 1215360"/>
                  <a:gd name="connsiteX417" fmla="*/ 137354 w 1169704"/>
                  <a:gd name="connsiteY417" fmla="*/ 199380 h 1215360"/>
                  <a:gd name="connsiteX418" fmla="*/ 136725 w 1169704"/>
                  <a:gd name="connsiteY418" fmla="*/ 204047 h 1215360"/>
                  <a:gd name="connsiteX419" fmla="*/ 136096 w 1169704"/>
                  <a:gd name="connsiteY419" fmla="*/ 208690 h 1215360"/>
                  <a:gd name="connsiteX420" fmla="*/ 135467 w 1169704"/>
                  <a:gd name="connsiteY420" fmla="*/ 213333 h 1215360"/>
                  <a:gd name="connsiteX421" fmla="*/ 134814 w 1169704"/>
                  <a:gd name="connsiteY421" fmla="*/ 217976 h 1215360"/>
                  <a:gd name="connsiteX422" fmla="*/ 134161 w 1169704"/>
                  <a:gd name="connsiteY422" fmla="*/ 222595 h 1215360"/>
                  <a:gd name="connsiteX423" fmla="*/ 132856 w 1169704"/>
                  <a:gd name="connsiteY423" fmla="*/ 231881 h 1215360"/>
                  <a:gd name="connsiteX424" fmla="*/ 132203 w 1169704"/>
                  <a:gd name="connsiteY424" fmla="*/ 236524 h 1215360"/>
                  <a:gd name="connsiteX425" fmla="*/ 130897 w 1169704"/>
                  <a:gd name="connsiteY425" fmla="*/ 245810 h 1215360"/>
                  <a:gd name="connsiteX426" fmla="*/ 130244 w 1169704"/>
                  <a:gd name="connsiteY426" fmla="*/ 250453 h 1215360"/>
                  <a:gd name="connsiteX427" fmla="*/ 129591 w 1169704"/>
                  <a:gd name="connsiteY427" fmla="*/ 255095 h 1215360"/>
                  <a:gd name="connsiteX428" fmla="*/ 128938 w 1169704"/>
                  <a:gd name="connsiteY428" fmla="*/ 259714 h 1215360"/>
                  <a:gd name="connsiteX429" fmla="*/ 128285 w 1169704"/>
                  <a:gd name="connsiteY429" fmla="*/ 264357 h 1215360"/>
                  <a:gd name="connsiteX430" fmla="*/ 127632 w 1169704"/>
                  <a:gd name="connsiteY430" fmla="*/ 269000 h 1215360"/>
                  <a:gd name="connsiteX431" fmla="*/ 126326 w 1169704"/>
                  <a:gd name="connsiteY431" fmla="*/ 278286 h 1215360"/>
                  <a:gd name="connsiteX432" fmla="*/ 125674 w 1169704"/>
                  <a:gd name="connsiteY432" fmla="*/ 282929 h 1215360"/>
                  <a:gd name="connsiteX433" fmla="*/ 124368 w 1169704"/>
                  <a:gd name="connsiteY433" fmla="*/ 292190 h 1215360"/>
                  <a:gd name="connsiteX434" fmla="*/ 123715 w 1169704"/>
                  <a:gd name="connsiteY434" fmla="*/ 296833 h 1215360"/>
                  <a:gd name="connsiteX435" fmla="*/ 123062 w 1169704"/>
                  <a:gd name="connsiteY435" fmla="*/ 301476 h 1215360"/>
                  <a:gd name="connsiteX436" fmla="*/ 122409 w 1169704"/>
                  <a:gd name="connsiteY436" fmla="*/ 306119 h 1215360"/>
                  <a:gd name="connsiteX437" fmla="*/ 121103 w 1169704"/>
                  <a:gd name="connsiteY437" fmla="*/ 315405 h 1215360"/>
                  <a:gd name="connsiteX438" fmla="*/ 120450 w 1169704"/>
                  <a:gd name="connsiteY438" fmla="*/ 320048 h 1215360"/>
                  <a:gd name="connsiteX439" fmla="*/ 119120 w 1169704"/>
                  <a:gd name="connsiteY439" fmla="*/ 329310 h 1215360"/>
                  <a:gd name="connsiteX440" fmla="*/ 118467 w 1169704"/>
                  <a:gd name="connsiteY440" fmla="*/ 333953 h 1215360"/>
                  <a:gd name="connsiteX441" fmla="*/ 117161 w 1169704"/>
                  <a:gd name="connsiteY441" fmla="*/ 343239 h 1215360"/>
                  <a:gd name="connsiteX442" fmla="*/ 116509 w 1169704"/>
                  <a:gd name="connsiteY442" fmla="*/ 347881 h 1215360"/>
                  <a:gd name="connsiteX443" fmla="*/ 115856 w 1169704"/>
                  <a:gd name="connsiteY443" fmla="*/ 352500 h 1215360"/>
                  <a:gd name="connsiteX444" fmla="*/ 114550 w 1169704"/>
                  <a:gd name="connsiteY444" fmla="*/ 361786 h 1215360"/>
                  <a:gd name="connsiteX445" fmla="*/ 113897 w 1169704"/>
                  <a:gd name="connsiteY445" fmla="*/ 366429 h 1215360"/>
                  <a:gd name="connsiteX446" fmla="*/ 112591 w 1169704"/>
                  <a:gd name="connsiteY446" fmla="*/ 375691 h 1215360"/>
                  <a:gd name="connsiteX447" fmla="*/ 111938 w 1169704"/>
                  <a:gd name="connsiteY447" fmla="*/ 380334 h 1215360"/>
                  <a:gd name="connsiteX448" fmla="*/ 110632 w 1169704"/>
                  <a:gd name="connsiteY448" fmla="*/ 389620 h 1215360"/>
                  <a:gd name="connsiteX449" fmla="*/ 109979 w 1169704"/>
                  <a:gd name="connsiteY449" fmla="*/ 394263 h 1215360"/>
                  <a:gd name="connsiteX450" fmla="*/ 109326 w 1169704"/>
                  <a:gd name="connsiteY450" fmla="*/ 398881 h 1215360"/>
                  <a:gd name="connsiteX451" fmla="*/ 108021 w 1169704"/>
                  <a:gd name="connsiteY451" fmla="*/ 408167 h 1215360"/>
                  <a:gd name="connsiteX452" fmla="*/ 107368 w 1169704"/>
                  <a:gd name="connsiteY452" fmla="*/ 412810 h 1215360"/>
                  <a:gd name="connsiteX453" fmla="*/ 106062 w 1169704"/>
                  <a:gd name="connsiteY453" fmla="*/ 422072 h 1215360"/>
                  <a:gd name="connsiteX454" fmla="*/ 105409 w 1169704"/>
                  <a:gd name="connsiteY454" fmla="*/ 426715 h 1215360"/>
                  <a:gd name="connsiteX455" fmla="*/ 104804 w 1169704"/>
                  <a:gd name="connsiteY455" fmla="*/ 431092 h 1215360"/>
                  <a:gd name="connsiteX456" fmla="*/ 103450 w 1169704"/>
                  <a:gd name="connsiteY456" fmla="*/ 440619 h 1215360"/>
                  <a:gd name="connsiteX457" fmla="*/ 102797 w 1169704"/>
                  <a:gd name="connsiteY457" fmla="*/ 445262 h 1215360"/>
                  <a:gd name="connsiteX458" fmla="*/ 101492 w 1169704"/>
                  <a:gd name="connsiteY458" fmla="*/ 454548 h 1215360"/>
                  <a:gd name="connsiteX459" fmla="*/ 100839 w 1169704"/>
                  <a:gd name="connsiteY459" fmla="*/ 459167 h 1215360"/>
                  <a:gd name="connsiteX460" fmla="*/ 99533 w 1169704"/>
                  <a:gd name="connsiteY460" fmla="*/ 468453 h 1215360"/>
                  <a:gd name="connsiteX461" fmla="*/ 98880 w 1169704"/>
                  <a:gd name="connsiteY461" fmla="*/ 473071 h 1215360"/>
                  <a:gd name="connsiteX462" fmla="*/ 97574 w 1169704"/>
                  <a:gd name="connsiteY462" fmla="*/ 482357 h 1215360"/>
                  <a:gd name="connsiteX463" fmla="*/ 96921 w 1169704"/>
                  <a:gd name="connsiteY463" fmla="*/ 487000 h 1215360"/>
                  <a:gd name="connsiteX464" fmla="*/ 95616 w 1169704"/>
                  <a:gd name="connsiteY464" fmla="*/ 496262 h 1215360"/>
                  <a:gd name="connsiteX465" fmla="*/ 94963 w 1169704"/>
                  <a:gd name="connsiteY465" fmla="*/ 500905 h 1215360"/>
                  <a:gd name="connsiteX466" fmla="*/ 94310 w 1169704"/>
                  <a:gd name="connsiteY466" fmla="*/ 505524 h 1215360"/>
                  <a:gd name="connsiteX467" fmla="*/ 93657 w 1169704"/>
                  <a:gd name="connsiteY467" fmla="*/ 510166 h 1215360"/>
                  <a:gd name="connsiteX468" fmla="*/ 93004 w 1169704"/>
                  <a:gd name="connsiteY468" fmla="*/ 514810 h 1215360"/>
                  <a:gd name="connsiteX469" fmla="*/ 92351 w 1169704"/>
                  <a:gd name="connsiteY469" fmla="*/ 519428 h 1215360"/>
                  <a:gd name="connsiteX470" fmla="*/ 91045 w 1169704"/>
                  <a:gd name="connsiteY470" fmla="*/ 528714 h 1215360"/>
                  <a:gd name="connsiteX471" fmla="*/ 90392 w 1169704"/>
                  <a:gd name="connsiteY471" fmla="*/ 533333 h 1215360"/>
                  <a:gd name="connsiteX472" fmla="*/ 89739 w 1169704"/>
                  <a:gd name="connsiteY472" fmla="*/ 537976 h 1215360"/>
                  <a:gd name="connsiteX473" fmla="*/ 89086 w 1169704"/>
                  <a:gd name="connsiteY473" fmla="*/ 542619 h 1215360"/>
                  <a:gd name="connsiteX474" fmla="*/ 87781 w 1169704"/>
                  <a:gd name="connsiteY474" fmla="*/ 551880 h 1215360"/>
                  <a:gd name="connsiteX475" fmla="*/ 87128 w 1169704"/>
                  <a:gd name="connsiteY475" fmla="*/ 556523 h 1215360"/>
                  <a:gd name="connsiteX476" fmla="*/ 86475 w 1169704"/>
                  <a:gd name="connsiteY476" fmla="*/ 561142 h 1215360"/>
                  <a:gd name="connsiteX477" fmla="*/ 85169 w 1169704"/>
                  <a:gd name="connsiteY477" fmla="*/ 570428 h 1215360"/>
                  <a:gd name="connsiteX478" fmla="*/ 84516 w 1169704"/>
                  <a:gd name="connsiteY478" fmla="*/ 575047 h 1215360"/>
                  <a:gd name="connsiteX479" fmla="*/ 83863 w 1169704"/>
                  <a:gd name="connsiteY479" fmla="*/ 579690 h 1215360"/>
                  <a:gd name="connsiteX480" fmla="*/ 83210 w 1169704"/>
                  <a:gd name="connsiteY480" fmla="*/ 584308 h 1215360"/>
                  <a:gd name="connsiteX481" fmla="*/ 82557 w 1169704"/>
                  <a:gd name="connsiteY481" fmla="*/ 588951 h 1215360"/>
                  <a:gd name="connsiteX482" fmla="*/ 81251 w 1169704"/>
                  <a:gd name="connsiteY482" fmla="*/ 598213 h 1215360"/>
                  <a:gd name="connsiteX483" fmla="*/ 79946 w 1169704"/>
                  <a:gd name="connsiteY483" fmla="*/ 607475 h 1215360"/>
                  <a:gd name="connsiteX484" fmla="*/ 78640 w 1169704"/>
                  <a:gd name="connsiteY484" fmla="*/ 616761 h 1215360"/>
                  <a:gd name="connsiteX485" fmla="*/ 77987 w 1169704"/>
                  <a:gd name="connsiteY485" fmla="*/ 621379 h 1215360"/>
                  <a:gd name="connsiteX486" fmla="*/ 77431 w 1169704"/>
                  <a:gd name="connsiteY486" fmla="*/ 626046 h 1215360"/>
                  <a:gd name="connsiteX487" fmla="*/ 76899 w 1169704"/>
                  <a:gd name="connsiteY487" fmla="*/ 630690 h 1215360"/>
                  <a:gd name="connsiteX488" fmla="*/ 76342 w 1169704"/>
                  <a:gd name="connsiteY488" fmla="*/ 635332 h 1215360"/>
                  <a:gd name="connsiteX489" fmla="*/ 75810 w 1169704"/>
                  <a:gd name="connsiteY489" fmla="*/ 639975 h 1215360"/>
                  <a:gd name="connsiteX490" fmla="*/ 75278 w 1169704"/>
                  <a:gd name="connsiteY490" fmla="*/ 644618 h 1215360"/>
                  <a:gd name="connsiteX491" fmla="*/ 74722 w 1169704"/>
                  <a:gd name="connsiteY491" fmla="*/ 649285 h 1215360"/>
                  <a:gd name="connsiteX492" fmla="*/ 74190 w 1169704"/>
                  <a:gd name="connsiteY492" fmla="*/ 653928 h 1215360"/>
                  <a:gd name="connsiteX493" fmla="*/ 73634 w 1169704"/>
                  <a:gd name="connsiteY493" fmla="*/ 658571 h 1215360"/>
                  <a:gd name="connsiteX494" fmla="*/ 73102 w 1169704"/>
                  <a:gd name="connsiteY494" fmla="*/ 663214 h 1215360"/>
                  <a:gd name="connsiteX495" fmla="*/ 72546 w 1169704"/>
                  <a:gd name="connsiteY495" fmla="*/ 667857 h 1215360"/>
                  <a:gd name="connsiteX496" fmla="*/ 72014 w 1169704"/>
                  <a:gd name="connsiteY496" fmla="*/ 672500 h 1215360"/>
                  <a:gd name="connsiteX497" fmla="*/ 71482 w 1169704"/>
                  <a:gd name="connsiteY497" fmla="*/ 677167 h 1215360"/>
                  <a:gd name="connsiteX498" fmla="*/ 70926 w 1169704"/>
                  <a:gd name="connsiteY498" fmla="*/ 681810 h 1215360"/>
                  <a:gd name="connsiteX499" fmla="*/ 70394 w 1169704"/>
                  <a:gd name="connsiteY499" fmla="*/ 686453 h 1215360"/>
                  <a:gd name="connsiteX500" fmla="*/ 69837 w 1169704"/>
                  <a:gd name="connsiteY500" fmla="*/ 691096 h 1215360"/>
                  <a:gd name="connsiteX501" fmla="*/ 69306 w 1169704"/>
                  <a:gd name="connsiteY501" fmla="*/ 695739 h 1215360"/>
                  <a:gd name="connsiteX502" fmla="*/ 67685 w 1169704"/>
                  <a:gd name="connsiteY502" fmla="*/ 709668 h 1215360"/>
                  <a:gd name="connsiteX503" fmla="*/ 67129 w 1169704"/>
                  <a:gd name="connsiteY503" fmla="*/ 714335 h 1215360"/>
                  <a:gd name="connsiteX504" fmla="*/ 66597 w 1169704"/>
                  <a:gd name="connsiteY504" fmla="*/ 718978 h 1215360"/>
                  <a:gd name="connsiteX505" fmla="*/ 66041 w 1169704"/>
                  <a:gd name="connsiteY505" fmla="*/ 723621 h 1215360"/>
                  <a:gd name="connsiteX506" fmla="*/ 65509 w 1169704"/>
                  <a:gd name="connsiteY506" fmla="*/ 728264 h 1215360"/>
                  <a:gd name="connsiteX507" fmla="*/ 64977 w 1169704"/>
                  <a:gd name="connsiteY507" fmla="*/ 732786 h 1215360"/>
                  <a:gd name="connsiteX508" fmla="*/ 64300 w 1169704"/>
                  <a:gd name="connsiteY508" fmla="*/ 737525 h 1215360"/>
                  <a:gd name="connsiteX509" fmla="*/ 63623 w 1169704"/>
                  <a:gd name="connsiteY509" fmla="*/ 742168 h 1215360"/>
                  <a:gd name="connsiteX510" fmla="*/ 62946 w 1169704"/>
                  <a:gd name="connsiteY510" fmla="*/ 746787 h 1215360"/>
                  <a:gd name="connsiteX511" fmla="*/ 62269 w 1169704"/>
                  <a:gd name="connsiteY511" fmla="*/ 751406 h 1215360"/>
                  <a:gd name="connsiteX512" fmla="*/ 60914 w 1169704"/>
                  <a:gd name="connsiteY512" fmla="*/ 760667 h 1215360"/>
                  <a:gd name="connsiteX513" fmla="*/ 60262 w 1169704"/>
                  <a:gd name="connsiteY513" fmla="*/ 765286 h 1215360"/>
                  <a:gd name="connsiteX514" fmla="*/ 59584 w 1169704"/>
                  <a:gd name="connsiteY514" fmla="*/ 769929 h 1215360"/>
                  <a:gd name="connsiteX515" fmla="*/ 58907 w 1169704"/>
                  <a:gd name="connsiteY515" fmla="*/ 774548 h 1215360"/>
                  <a:gd name="connsiteX516" fmla="*/ 57553 w 1169704"/>
                  <a:gd name="connsiteY516" fmla="*/ 783809 h 1215360"/>
                  <a:gd name="connsiteX517" fmla="*/ 56876 w 1169704"/>
                  <a:gd name="connsiteY517" fmla="*/ 788428 h 1215360"/>
                  <a:gd name="connsiteX518" fmla="*/ 56223 w 1169704"/>
                  <a:gd name="connsiteY518" fmla="*/ 793047 h 1215360"/>
                  <a:gd name="connsiteX519" fmla="*/ 55546 w 1169704"/>
                  <a:gd name="connsiteY519" fmla="*/ 797666 h 1215360"/>
                  <a:gd name="connsiteX520" fmla="*/ 54869 w 1169704"/>
                  <a:gd name="connsiteY520" fmla="*/ 802309 h 1215360"/>
                  <a:gd name="connsiteX521" fmla="*/ 53515 w 1169704"/>
                  <a:gd name="connsiteY521" fmla="*/ 811546 h 1215360"/>
                  <a:gd name="connsiteX522" fmla="*/ 52837 w 1169704"/>
                  <a:gd name="connsiteY522" fmla="*/ 816165 h 1215360"/>
                  <a:gd name="connsiteX523" fmla="*/ 50830 w 1169704"/>
                  <a:gd name="connsiteY523" fmla="*/ 830045 h 1215360"/>
                  <a:gd name="connsiteX524" fmla="*/ 50153 w 1169704"/>
                  <a:gd name="connsiteY524" fmla="*/ 834664 h 1215360"/>
                  <a:gd name="connsiteX525" fmla="*/ 49476 w 1169704"/>
                  <a:gd name="connsiteY525" fmla="*/ 839307 h 1215360"/>
                  <a:gd name="connsiteX526" fmla="*/ 48146 w 1169704"/>
                  <a:gd name="connsiteY526" fmla="*/ 848545 h 1215360"/>
                  <a:gd name="connsiteX527" fmla="*/ 47469 w 1169704"/>
                  <a:gd name="connsiteY527" fmla="*/ 853163 h 1215360"/>
                  <a:gd name="connsiteX528" fmla="*/ 45438 w 1169704"/>
                  <a:gd name="connsiteY528" fmla="*/ 867044 h 1215360"/>
                  <a:gd name="connsiteX529" fmla="*/ 44761 w 1169704"/>
                  <a:gd name="connsiteY529" fmla="*/ 871662 h 1215360"/>
                  <a:gd name="connsiteX530" fmla="*/ 44108 w 1169704"/>
                  <a:gd name="connsiteY530" fmla="*/ 876281 h 1215360"/>
                  <a:gd name="connsiteX531" fmla="*/ 42754 w 1169704"/>
                  <a:gd name="connsiteY531" fmla="*/ 885543 h 1215360"/>
                  <a:gd name="connsiteX532" fmla="*/ 42077 w 1169704"/>
                  <a:gd name="connsiteY532" fmla="*/ 890162 h 1215360"/>
                  <a:gd name="connsiteX533" fmla="*/ 41399 w 1169704"/>
                  <a:gd name="connsiteY533" fmla="*/ 894780 h 1215360"/>
                  <a:gd name="connsiteX534" fmla="*/ 38715 w 1169704"/>
                  <a:gd name="connsiteY534" fmla="*/ 913256 h 1215360"/>
                  <a:gd name="connsiteX535" fmla="*/ 38038 w 1169704"/>
                  <a:gd name="connsiteY535" fmla="*/ 917898 h 1215360"/>
                  <a:gd name="connsiteX536" fmla="*/ 37361 w 1169704"/>
                  <a:gd name="connsiteY536" fmla="*/ 922517 h 1215360"/>
                  <a:gd name="connsiteX537" fmla="*/ 36684 w 1169704"/>
                  <a:gd name="connsiteY537" fmla="*/ 927136 h 1215360"/>
                  <a:gd name="connsiteX538" fmla="*/ 34677 w 1169704"/>
                  <a:gd name="connsiteY538" fmla="*/ 940992 h 1215360"/>
                  <a:gd name="connsiteX539" fmla="*/ 34000 w 1169704"/>
                  <a:gd name="connsiteY539" fmla="*/ 945611 h 1215360"/>
                  <a:gd name="connsiteX540" fmla="*/ 33323 w 1169704"/>
                  <a:gd name="connsiteY540" fmla="*/ 950230 h 1215360"/>
                  <a:gd name="connsiteX541" fmla="*/ 32646 w 1169704"/>
                  <a:gd name="connsiteY541" fmla="*/ 954848 h 1215360"/>
                  <a:gd name="connsiteX542" fmla="*/ 31968 w 1169704"/>
                  <a:gd name="connsiteY542" fmla="*/ 959467 h 1215360"/>
                  <a:gd name="connsiteX543" fmla="*/ 31316 w 1169704"/>
                  <a:gd name="connsiteY543" fmla="*/ 964086 h 1215360"/>
                  <a:gd name="connsiteX544" fmla="*/ 30639 w 1169704"/>
                  <a:gd name="connsiteY544" fmla="*/ 968729 h 1215360"/>
                  <a:gd name="connsiteX545" fmla="*/ 29961 w 1169704"/>
                  <a:gd name="connsiteY545" fmla="*/ 973348 h 1215360"/>
                  <a:gd name="connsiteX546" fmla="*/ 29333 w 1169704"/>
                  <a:gd name="connsiteY546" fmla="*/ 977966 h 1215360"/>
                  <a:gd name="connsiteX547" fmla="*/ 28728 w 1169704"/>
                  <a:gd name="connsiteY547" fmla="*/ 982585 h 1215360"/>
                  <a:gd name="connsiteX548" fmla="*/ 28099 w 1169704"/>
                  <a:gd name="connsiteY548" fmla="*/ 987204 h 1215360"/>
                  <a:gd name="connsiteX549" fmla="*/ 27471 w 1169704"/>
                  <a:gd name="connsiteY549" fmla="*/ 991847 h 1215360"/>
                  <a:gd name="connsiteX550" fmla="*/ 24327 w 1169704"/>
                  <a:gd name="connsiteY550" fmla="*/ 1014965 h 1215360"/>
                  <a:gd name="connsiteX551" fmla="*/ 23070 w 1169704"/>
                  <a:gd name="connsiteY551" fmla="*/ 1024226 h 1215360"/>
                  <a:gd name="connsiteX552" fmla="*/ 20579 w 1169704"/>
                  <a:gd name="connsiteY552" fmla="*/ 1042702 h 1215360"/>
                  <a:gd name="connsiteX553" fmla="*/ 19950 w 1169704"/>
                  <a:gd name="connsiteY553" fmla="*/ 1047344 h 1215360"/>
                  <a:gd name="connsiteX554" fmla="*/ 19321 w 1169704"/>
                  <a:gd name="connsiteY554" fmla="*/ 1051963 h 1215360"/>
                  <a:gd name="connsiteX555" fmla="*/ 18693 w 1169704"/>
                  <a:gd name="connsiteY555" fmla="*/ 1056582 h 1215360"/>
                  <a:gd name="connsiteX556" fmla="*/ 18040 w 1169704"/>
                  <a:gd name="connsiteY556" fmla="*/ 1061201 h 1215360"/>
                  <a:gd name="connsiteX557" fmla="*/ 16758 w 1169704"/>
                  <a:gd name="connsiteY557" fmla="*/ 1070438 h 1215360"/>
                  <a:gd name="connsiteX558" fmla="*/ 15477 w 1169704"/>
                  <a:gd name="connsiteY558" fmla="*/ 1079700 h 1215360"/>
                  <a:gd name="connsiteX559" fmla="*/ 14848 w 1169704"/>
                  <a:gd name="connsiteY559" fmla="*/ 1084319 h 1215360"/>
                  <a:gd name="connsiteX560" fmla="*/ 14195 w 1169704"/>
                  <a:gd name="connsiteY560" fmla="*/ 1088937 h 1215360"/>
                  <a:gd name="connsiteX561" fmla="*/ 13566 w 1169704"/>
                  <a:gd name="connsiteY561" fmla="*/ 1093556 h 1215360"/>
                  <a:gd name="connsiteX562" fmla="*/ 12937 w 1169704"/>
                  <a:gd name="connsiteY562" fmla="*/ 1098175 h 1215360"/>
                  <a:gd name="connsiteX563" fmla="*/ 11172 w 1169704"/>
                  <a:gd name="connsiteY563" fmla="*/ 1112055 h 1215360"/>
                  <a:gd name="connsiteX564" fmla="*/ 10567 w 1169704"/>
                  <a:gd name="connsiteY564" fmla="*/ 1116674 h 1215360"/>
                  <a:gd name="connsiteX565" fmla="*/ 9987 w 1169704"/>
                  <a:gd name="connsiteY565" fmla="*/ 1121293 h 1215360"/>
                  <a:gd name="connsiteX566" fmla="*/ 9383 w 1169704"/>
                  <a:gd name="connsiteY566" fmla="*/ 1125936 h 1215360"/>
                  <a:gd name="connsiteX567" fmla="*/ 8198 w 1169704"/>
                  <a:gd name="connsiteY567" fmla="*/ 1135173 h 1215360"/>
                  <a:gd name="connsiteX568" fmla="*/ 7593 w 1169704"/>
                  <a:gd name="connsiteY568" fmla="*/ 1139792 h 1215360"/>
                  <a:gd name="connsiteX569" fmla="*/ 5828 w 1169704"/>
                  <a:gd name="connsiteY569" fmla="*/ 1153672 h 1215360"/>
                  <a:gd name="connsiteX570" fmla="*/ 5223 w 1169704"/>
                  <a:gd name="connsiteY570" fmla="*/ 1158291 h 1215360"/>
                  <a:gd name="connsiteX571" fmla="*/ 4570 w 1169704"/>
                  <a:gd name="connsiteY571" fmla="*/ 1162910 h 1215360"/>
                  <a:gd name="connsiteX572" fmla="*/ 3265 w 1169704"/>
                  <a:gd name="connsiteY572" fmla="*/ 1172147 h 1215360"/>
                  <a:gd name="connsiteX573" fmla="*/ 2612 w 1169704"/>
                  <a:gd name="connsiteY573" fmla="*/ 1176766 h 1215360"/>
                  <a:gd name="connsiteX574" fmla="*/ 1959 w 1169704"/>
                  <a:gd name="connsiteY574" fmla="*/ 1181385 h 1215360"/>
                  <a:gd name="connsiteX575" fmla="*/ 1306 w 1169704"/>
                  <a:gd name="connsiteY575" fmla="*/ 1185980 h 1215360"/>
                  <a:gd name="connsiteX576" fmla="*/ 653 w 1169704"/>
                  <a:gd name="connsiteY576" fmla="*/ 1190598 h 1215360"/>
                  <a:gd name="connsiteX577" fmla="*/ 0 w 1169704"/>
                  <a:gd name="connsiteY577" fmla="*/ 1195217 h 1215360"/>
                  <a:gd name="connsiteX578" fmla="*/ 7061 w 1169704"/>
                  <a:gd name="connsiteY578" fmla="*/ 1196547 h 1215360"/>
                  <a:gd name="connsiteX579" fmla="*/ 13808 w 1169704"/>
                  <a:gd name="connsiteY579" fmla="*/ 1197563 h 1215360"/>
                  <a:gd name="connsiteX580" fmla="*/ 18814 w 1169704"/>
                  <a:gd name="connsiteY580" fmla="*/ 1198071 h 1215360"/>
                  <a:gd name="connsiteX581" fmla="*/ 23819 w 1169704"/>
                  <a:gd name="connsiteY581" fmla="*/ 1198481 h 1215360"/>
                  <a:gd name="connsiteX582" fmla="*/ 30542 w 1169704"/>
                  <a:gd name="connsiteY582" fmla="*/ 1199860 h 1215360"/>
                  <a:gd name="connsiteX583" fmla="*/ 35596 w 1169704"/>
                  <a:gd name="connsiteY583" fmla="*/ 1200561 h 1215360"/>
                  <a:gd name="connsiteX584" fmla="*/ 42294 w 1169704"/>
                  <a:gd name="connsiteY584" fmla="*/ 1201480 h 1215360"/>
                  <a:gd name="connsiteX585" fmla="*/ 50129 w 1169704"/>
                  <a:gd name="connsiteY585" fmla="*/ 1202568 h 1215360"/>
                  <a:gd name="connsiteX586" fmla="*/ 57964 w 1169704"/>
                  <a:gd name="connsiteY586" fmla="*/ 1203632 h 1215360"/>
                  <a:gd name="connsiteX587" fmla="*/ 65847 w 1169704"/>
                  <a:gd name="connsiteY587" fmla="*/ 1204382 h 1215360"/>
                  <a:gd name="connsiteX588" fmla="*/ 73658 w 1169704"/>
                  <a:gd name="connsiteY588" fmla="*/ 1205663 h 1215360"/>
                  <a:gd name="connsiteX589" fmla="*/ 78785 w 1169704"/>
                  <a:gd name="connsiteY589" fmla="*/ 1205954 h 1215360"/>
                  <a:gd name="connsiteX590" fmla="*/ 85338 w 1169704"/>
                  <a:gd name="connsiteY590" fmla="*/ 1206776 h 1215360"/>
                  <a:gd name="connsiteX591" fmla="*/ 93270 w 1169704"/>
                  <a:gd name="connsiteY591" fmla="*/ 1208009 h 1215360"/>
                  <a:gd name="connsiteX592" fmla="*/ 101129 w 1169704"/>
                  <a:gd name="connsiteY592" fmla="*/ 1209049 h 1215360"/>
                  <a:gd name="connsiteX593" fmla="*/ 107779 w 1169704"/>
                  <a:gd name="connsiteY593" fmla="*/ 1209919 h 1215360"/>
                  <a:gd name="connsiteX594" fmla="*/ 112470 w 1169704"/>
                  <a:gd name="connsiteY594" fmla="*/ 1211201 h 121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Lst>
                <a:rect l="l" t="t" r="r" b="b"/>
                <a:pathLst>
                  <a:path w="1169704" h="1215360">
                    <a:moveTo>
                      <a:pt x="112470" y="1211201"/>
                    </a:moveTo>
                    <a:lnTo>
                      <a:pt x="120692" y="1211733"/>
                    </a:lnTo>
                    <a:lnTo>
                      <a:pt x="132469" y="1213160"/>
                    </a:lnTo>
                    <a:lnTo>
                      <a:pt x="148139" y="1215360"/>
                    </a:lnTo>
                    <a:lnTo>
                      <a:pt x="151113" y="1210693"/>
                    </a:lnTo>
                    <a:lnTo>
                      <a:pt x="151548" y="1206220"/>
                    </a:lnTo>
                    <a:lnTo>
                      <a:pt x="152225" y="1201432"/>
                    </a:lnTo>
                    <a:lnTo>
                      <a:pt x="152902" y="1196837"/>
                    </a:lnTo>
                    <a:lnTo>
                      <a:pt x="153555" y="1192218"/>
                    </a:lnTo>
                    <a:lnTo>
                      <a:pt x="154233" y="1187600"/>
                    </a:lnTo>
                    <a:lnTo>
                      <a:pt x="154861" y="1182981"/>
                    </a:lnTo>
                    <a:lnTo>
                      <a:pt x="155417" y="1178362"/>
                    </a:lnTo>
                    <a:lnTo>
                      <a:pt x="155998" y="1173719"/>
                    </a:lnTo>
                    <a:lnTo>
                      <a:pt x="157134" y="1164482"/>
                    </a:lnTo>
                    <a:lnTo>
                      <a:pt x="157715" y="1159839"/>
                    </a:lnTo>
                    <a:lnTo>
                      <a:pt x="159988" y="1141340"/>
                    </a:lnTo>
                    <a:lnTo>
                      <a:pt x="160544" y="1136697"/>
                    </a:lnTo>
                    <a:lnTo>
                      <a:pt x="161124" y="1132078"/>
                    </a:lnTo>
                    <a:lnTo>
                      <a:pt x="161680" y="1127459"/>
                    </a:lnTo>
                    <a:lnTo>
                      <a:pt x="162261" y="1122816"/>
                    </a:lnTo>
                    <a:lnTo>
                      <a:pt x="168234" y="1121220"/>
                    </a:lnTo>
                    <a:lnTo>
                      <a:pt x="173022" y="1121825"/>
                    </a:lnTo>
                    <a:lnTo>
                      <a:pt x="179938" y="1122695"/>
                    </a:lnTo>
                    <a:lnTo>
                      <a:pt x="191642" y="1124170"/>
                    </a:lnTo>
                    <a:lnTo>
                      <a:pt x="199235" y="1125114"/>
                    </a:lnTo>
                    <a:lnTo>
                      <a:pt x="207239" y="1126105"/>
                    </a:lnTo>
                    <a:lnTo>
                      <a:pt x="215050" y="1127096"/>
                    </a:lnTo>
                    <a:lnTo>
                      <a:pt x="222837" y="1128064"/>
                    </a:lnTo>
                    <a:lnTo>
                      <a:pt x="230647" y="1129031"/>
                    </a:lnTo>
                    <a:lnTo>
                      <a:pt x="238458" y="1130023"/>
                    </a:lnTo>
                    <a:lnTo>
                      <a:pt x="246245" y="1130990"/>
                    </a:lnTo>
                    <a:lnTo>
                      <a:pt x="251613" y="1131643"/>
                    </a:lnTo>
                    <a:lnTo>
                      <a:pt x="257949" y="1132441"/>
                    </a:lnTo>
                    <a:lnTo>
                      <a:pt x="265760" y="1133408"/>
                    </a:lnTo>
                    <a:lnTo>
                      <a:pt x="273570" y="1134375"/>
                    </a:lnTo>
                    <a:lnTo>
                      <a:pt x="277826" y="1134907"/>
                    </a:lnTo>
                    <a:lnTo>
                      <a:pt x="285274" y="1135850"/>
                    </a:lnTo>
                    <a:lnTo>
                      <a:pt x="293061" y="1136818"/>
                    </a:lnTo>
                    <a:lnTo>
                      <a:pt x="300872" y="1137785"/>
                    </a:lnTo>
                    <a:lnTo>
                      <a:pt x="308683" y="1138752"/>
                    </a:lnTo>
                    <a:lnTo>
                      <a:pt x="316469" y="1139720"/>
                    </a:lnTo>
                    <a:lnTo>
                      <a:pt x="323506" y="1140566"/>
                    </a:lnTo>
                    <a:lnTo>
                      <a:pt x="328173" y="1141146"/>
                    </a:lnTo>
                    <a:lnTo>
                      <a:pt x="339877" y="1142597"/>
                    </a:lnTo>
                    <a:lnTo>
                      <a:pt x="347688" y="1143564"/>
                    </a:lnTo>
                    <a:lnTo>
                      <a:pt x="355499" y="1144532"/>
                    </a:lnTo>
                    <a:lnTo>
                      <a:pt x="367203" y="1145958"/>
                    </a:lnTo>
                    <a:lnTo>
                      <a:pt x="378907" y="1147409"/>
                    </a:lnTo>
                    <a:lnTo>
                      <a:pt x="390611" y="1148836"/>
                    </a:lnTo>
                    <a:lnTo>
                      <a:pt x="398422" y="1149803"/>
                    </a:lnTo>
                    <a:lnTo>
                      <a:pt x="406232" y="1150771"/>
                    </a:lnTo>
                    <a:lnTo>
                      <a:pt x="433534" y="1154108"/>
                    </a:lnTo>
                    <a:lnTo>
                      <a:pt x="460859" y="1157445"/>
                    </a:lnTo>
                    <a:lnTo>
                      <a:pt x="459409" y="1152052"/>
                    </a:lnTo>
                    <a:lnTo>
                      <a:pt x="454016" y="1151907"/>
                    </a:lnTo>
                    <a:lnTo>
                      <a:pt x="450486" y="1148135"/>
                    </a:lnTo>
                    <a:lnTo>
                      <a:pt x="447777" y="1144217"/>
                    </a:lnTo>
                    <a:lnTo>
                      <a:pt x="448624" y="1138994"/>
                    </a:lnTo>
                    <a:lnTo>
                      <a:pt x="450389" y="1134061"/>
                    </a:lnTo>
                    <a:lnTo>
                      <a:pt x="450679" y="1129370"/>
                    </a:lnTo>
                    <a:lnTo>
                      <a:pt x="450969" y="1124727"/>
                    </a:lnTo>
                    <a:lnTo>
                      <a:pt x="451259" y="1120060"/>
                    </a:lnTo>
                    <a:lnTo>
                      <a:pt x="451283" y="1115368"/>
                    </a:lnTo>
                    <a:lnTo>
                      <a:pt x="448551" y="1111499"/>
                    </a:lnTo>
                    <a:lnTo>
                      <a:pt x="750970" y="1139889"/>
                    </a:lnTo>
                    <a:lnTo>
                      <a:pt x="758588" y="1140590"/>
                    </a:lnTo>
                    <a:lnTo>
                      <a:pt x="763497" y="1141049"/>
                    </a:lnTo>
                    <a:lnTo>
                      <a:pt x="909822" y="1154059"/>
                    </a:lnTo>
                    <a:lnTo>
                      <a:pt x="914779" y="1154495"/>
                    </a:lnTo>
                    <a:lnTo>
                      <a:pt x="1079531" y="1167553"/>
                    </a:lnTo>
                    <a:lnTo>
                      <a:pt x="1080450" y="1155268"/>
                    </a:lnTo>
                    <a:lnTo>
                      <a:pt x="1080812" y="1150601"/>
                    </a:lnTo>
                    <a:lnTo>
                      <a:pt x="1081223" y="1145958"/>
                    </a:lnTo>
                    <a:lnTo>
                      <a:pt x="1081610" y="1141315"/>
                    </a:lnTo>
                    <a:lnTo>
                      <a:pt x="1081997" y="1136648"/>
                    </a:lnTo>
                    <a:lnTo>
                      <a:pt x="1082408" y="1132005"/>
                    </a:lnTo>
                    <a:lnTo>
                      <a:pt x="1082795" y="1127363"/>
                    </a:lnTo>
                    <a:lnTo>
                      <a:pt x="1083182" y="1122720"/>
                    </a:lnTo>
                    <a:lnTo>
                      <a:pt x="1083593" y="1118052"/>
                    </a:lnTo>
                    <a:lnTo>
                      <a:pt x="1083980" y="1113410"/>
                    </a:lnTo>
                    <a:lnTo>
                      <a:pt x="1084778" y="1104099"/>
                    </a:lnTo>
                    <a:lnTo>
                      <a:pt x="1085165" y="1099457"/>
                    </a:lnTo>
                    <a:lnTo>
                      <a:pt x="1085552" y="1094789"/>
                    </a:lnTo>
                    <a:lnTo>
                      <a:pt x="1085963" y="1090147"/>
                    </a:lnTo>
                    <a:lnTo>
                      <a:pt x="1086350" y="1085503"/>
                    </a:lnTo>
                    <a:lnTo>
                      <a:pt x="1086737" y="1080836"/>
                    </a:lnTo>
                    <a:lnTo>
                      <a:pt x="1087148" y="1076193"/>
                    </a:lnTo>
                    <a:lnTo>
                      <a:pt x="1087535" y="1071550"/>
                    </a:lnTo>
                    <a:lnTo>
                      <a:pt x="1087922" y="1066884"/>
                    </a:lnTo>
                    <a:lnTo>
                      <a:pt x="1088720" y="1057573"/>
                    </a:lnTo>
                    <a:lnTo>
                      <a:pt x="1089107" y="1052930"/>
                    </a:lnTo>
                    <a:lnTo>
                      <a:pt x="1089518" y="1048287"/>
                    </a:lnTo>
                    <a:lnTo>
                      <a:pt x="1089904" y="1043620"/>
                    </a:lnTo>
                    <a:lnTo>
                      <a:pt x="1090703" y="1034310"/>
                    </a:lnTo>
                    <a:lnTo>
                      <a:pt x="1091089" y="1029667"/>
                    </a:lnTo>
                    <a:lnTo>
                      <a:pt x="1091476" y="1025000"/>
                    </a:lnTo>
                    <a:lnTo>
                      <a:pt x="1091888" y="1020357"/>
                    </a:lnTo>
                    <a:lnTo>
                      <a:pt x="1092275" y="1015690"/>
                    </a:lnTo>
                    <a:lnTo>
                      <a:pt x="1092661" y="1011047"/>
                    </a:lnTo>
                    <a:lnTo>
                      <a:pt x="1093459" y="1001737"/>
                    </a:lnTo>
                    <a:lnTo>
                      <a:pt x="1093846" y="997094"/>
                    </a:lnTo>
                    <a:lnTo>
                      <a:pt x="1094257" y="992427"/>
                    </a:lnTo>
                    <a:lnTo>
                      <a:pt x="1094644" y="987784"/>
                    </a:lnTo>
                    <a:lnTo>
                      <a:pt x="1095442" y="978474"/>
                    </a:lnTo>
                    <a:lnTo>
                      <a:pt x="1095829" y="973807"/>
                    </a:lnTo>
                    <a:lnTo>
                      <a:pt x="1096627" y="964497"/>
                    </a:lnTo>
                    <a:lnTo>
                      <a:pt x="1097014" y="959830"/>
                    </a:lnTo>
                    <a:lnTo>
                      <a:pt x="1097401" y="955187"/>
                    </a:lnTo>
                    <a:lnTo>
                      <a:pt x="1097812" y="950520"/>
                    </a:lnTo>
                    <a:lnTo>
                      <a:pt x="1098586" y="941210"/>
                    </a:lnTo>
                    <a:lnTo>
                      <a:pt x="1098997" y="936567"/>
                    </a:lnTo>
                    <a:lnTo>
                      <a:pt x="1099384" y="931900"/>
                    </a:lnTo>
                    <a:lnTo>
                      <a:pt x="1099771" y="927257"/>
                    </a:lnTo>
                    <a:lnTo>
                      <a:pt x="1100182" y="922590"/>
                    </a:lnTo>
                    <a:lnTo>
                      <a:pt x="1100569" y="917922"/>
                    </a:lnTo>
                    <a:lnTo>
                      <a:pt x="1100956" y="913280"/>
                    </a:lnTo>
                    <a:lnTo>
                      <a:pt x="1101367" y="908612"/>
                    </a:lnTo>
                    <a:lnTo>
                      <a:pt x="1101754" y="903970"/>
                    </a:lnTo>
                    <a:lnTo>
                      <a:pt x="1102141" y="899302"/>
                    </a:lnTo>
                    <a:lnTo>
                      <a:pt x="1102552" y="894635"/>
                    </a:lnTo>
                    <a:lnTo>
                      <a:pt x="1102939" y="889992"/>
                    </a:lnTo>
                    <a:lnTo>
                      <a:pt x="1103326" y="885325"/>
                    </a:lnTo>
                    <a:lnTo>
                      <a:pt x="1103713" y="880682"/>
                    </a:lnTo>
                    <a:lnTo>
                      <a:pt x="1104123" y="876015"/>
                    </a:lnTo>
                    <a:lnTo>
                      <a:pt x="1104510" y="871348"/>
                    </a:lnTo>
                    <a:lnTo>
                      <a:pt x="1104897" y="866705"/>
                    </a:lnTo>
                    <a:lnTo>
                      <a:pt x="1105308" y="862038"/>
                    </a:lnTo>
                    <a:lnTo>
                      <a:pt x="1105695" y="857371"/>
                    </a:lnTo>
                    <a:lnTo>
                      <a:pt x="1106082" y="852728"/>
                    </a:lnTo>
                    <a:lnTo>
                      <a:pt x="1106493" y="848061"/>
                    </a:lnTo>
                    <a:lnTo>
                      <a:pt x="1106880" y="843394"/>
                    </a:lnTo>
                    <a:lnTo>
                      <a:pt x="1107267" y="838751"/>
                    </a:lnTo>
                    <a:lnTo>
                      <a:pt x="1107654" y="834180"/>
                    </a:lnTo>
                    <a:lnTo>
                      <a:pt x="1108065" y="829417"/>
                    </a:lnTo>
                    <a:lnTo>
                      <a:pt x="1108452" y="824774"/>
                    </a:lnTo>
                    <a:lnTo>
                      <a:pt x="1108863" y="820107"/>
                    </a:lnTo>
                    <a:lnTo>
                      <a:pt x="1109637" y="810772"/>
                    </a:lnTo>
                    <a:lnTo>
                      <a:pt x="1110024" y="806129"/>
                    </a:lnTo>
                    <a:lnTo>
                      <a:pt x="1110435" y="801462"/>
                    </a:lnTo>
                    <a:lnTo>
                      <a:pt x="1110822" y="796795"/>
                    </a:lnTo>
                    <a:lnTo>
                      <a:pt x="1111209" y="792128"/>
                    </a:lnTo>
                    <a:lnTo>
                      <a:pt x="1111620" y="787485"/>
                    </a:lnTo>
                    <a:lnTo>
                      <a:pt x="1112007" y="782818"/>
                    </a:lnTo>
                    <a:lnTo>
                      <a:pt x="1112394" y="778151"/>
                    </a:lnTo>
                    <a:lnTo>
                      <a:pt x="1112805" y="773508"/>
                    </a:lnTo>
                    <a:lnTo>
                      <a:pt x="1113167" y="768841"/>
                    </a:lnTo>
                    <a:lnTo>
                      <a:pt x="1113530" y="764174"/>
                    </a:lnTo>
                    <a:lnTo>
                      <a:pt x="1113893" y="759506"/>
                    </a:lnTo>
                    <a:lnTo>
                      <a:pt x="1114232" y="754840"/>
                    </a:lnTo>
                    <a:lnTo>
                      <a:pt x="1114594" y="750172"/>
                    </a:lnTo>
                    <a:lnTo>
                      <a:pt x="1114933" y="745505"/>
                    </a:lnTo>
                    <a:lnTo>
                      <a:pt x="1115634" y="736171"/>
                    </a:lnTo>
                    <a:lnTo>
                      <a:pt x="1115997" y="731504"/>
                    </a:lnTo>
                    <a:lnTo>
                      <a:pt x="1116335" y="726861"/>
                    </a:lnTo>
                    <a:lnTo>
                      <a:pt x="1116698" y="722194"/>
                    </a:lnTo>
                    <a:lnTo>
                      <a:pt x="1117762" y="708192"/>
                    </a:lnTo>
                    <a:lnTo>
                      <a:pt x="1118101" y="703526"/>
                    </a:lnTo>
                    <a:lnTo>
                      <a:pt x="1118463" y="698858"/>
                    </a:lnTo>
                    <a:lnTo>
                      <a:pt x="1119165" y="689524"/>
                    </a:lnTo>
                    <a:lnTo>
                      <a:pt x="1119527" y="684857"/>
                    </a:lnTo>
                    <a:lnTo>
                      <a:pt x="1119866" y="680190"/>
                    </a:lnTo>
                    <a:lnTo>
                      <a:pt x="1120229" y="675523"/>
                    </a:lnTo>
                    <a:lnTo>
                      <a:pt x="1120567" y="670856"/>
                    </a:lnTo>
                    <a:lnTo>
                      <a:pt x="1120930" y="666188"/>
                    </a:lnTo>
                    <a:lnTo>
                      <a:pt x="1121269" y="661521"/>
                    </a:lnTo>
                    <a:lnTo>
                      <a:pt x="1121631" y="656854"/>
                    </a:lnTo>
                    <a:lnTo>
                      <a:pt x="1121970" y="652187"/>
                    </a:lnTo>
                    <a:lnTo>
                      <a:pt x="1122333" y="647520"/>
                    </a:lnTo>
                    <a:lnTo>
                      <a:pt x="1122695" y="642853"/>
                    </a:lnTo>
                    <a:lnTo>
                      <a:pt x="1123034" y="638186"/>
                    </a:lnTo>
                    <a:lnTo>
                      <a:pt x="1123397" y="633519"/>
                    </a:lnTo>
                    <a:lnTo>
                      <a:pt x="1124098" y="624184"/>
                    </a:lnTo>
                    <a:lnTo>
                      <a:pt x="1124436" y="619517"/>
                    </a:lnTo>
                    <a:lnTo>
                      <a:pt x="1124799" y="614850"/>
                    </a:lnTo>
                    <a:lnTo>
                      <a:pt x="1125162" y="610183"/>
                    </a:lnTo>
                    <a:lnTo>
                      <a:pt x="1125500" y="605516"/>
                    </a:lnTo>
                    <a:lnTo>
                      <a:pt x="1125863" y="600849"/>
                    </a:lnTo>
                    <a:lnTo>
                      <a:pt x="1126202" y="596182"/>
                    </a:lnTo>
                    <a:lnTo>
                      <a:pt x="1126564" y="591515"/>
                    </a:lnTo>
                    <a:lnTo>
                      <a:pt x="1126903" y="586823"/>
                    </a:lnTo>
                    <a:lnTo>
                      <a:pt x="1127266" y="582156"/>
                    </a:lnTo>
                    <a:lnTo>
                      <a:pt x="1127629" y="577513"/>
                    </a:lnTo>
                    <a:lnTo>
                      <a:pt x="1127967" y="572822"/>
                    </a:lnTo>
                    <a:lnTo>
                      <a:pt x="1128330" y="568155"/>
                    </a:lnTo>
                    <a:lnTo>
                      <a:pt x="1128668" y="563488"/>
                    </a:lnTo>
                    <a:lnTo>
                      <a:pt x="1129031" y="558821"/>
                    </a:lnTo>
                    <a:lnTo>
                      <a:pt x="1129370" y="554154"/>
                    </a:lnTo>
                    <a:lnTo>
                      <a:pt x="1129732" y="549486"/>
                    </a:lnTo>
                    <a:lnTo>
                      <a:pt x="1130095" y="544819"/>
                    </a:lnTo>
                    <a:lnTo>
                      <a:pt x="1130433" y="540152"/>
                    </a:lnTo>
                    <a:lnTo>
                      <a:pt x="1130796" y="535485"/>
                    </a:lnTo>
                    <a:lnTo>
                      <a:pt x="1131135" y="530794"/>
                    </a:lnTo>
                    <a:lnTo>
                      <a:pt x="1131498" y="526127"/>
                    </a:lnTo>
                    <a:lnTo>
                      <a:pt x="1131836" y="521460"/>
                    </a:lnTo>
                    <a:lnTo>
                      <a:pt x="1132199" y="516792"/>
                    </a:lnTo>
                    <a:lnTo>
                      <a:pt x="1132561" y="512125"/>
                    </a:lnTo>
                    <a:lnTo>
                      <a:pt x="1132900" y="507458"/>
                    </a:lnTo>
                    <a:lnTo>
                      <a:pt x="1133263" y="502791"/>
                    </a:lnTo>
                    <a:lnTo>
                      <a:pt x="1133601" y="498124"/>
                    </a:lnTo>
                    <a:lnTo>
                      <a:pt x="1133964" y="493457"/>
                    </a:lnTo>
                    <a:lnTo>
                      <a:pt x="1134302" y="488766"/>
                    </a:lnTo>
                    <a:lnTo>
                      <a:pt x="1135028" y="479431"/>
                    </a:lnTo>
                    <a:lnTo>
                      <a:pt x="1135367" y="474764"/>
                    </a:lnTo>
                    <a:lnTo>
                      <a:pt x="1135681" y="470097"/>
                    </a:lnTo>
                    <a:lnTo>
                      <a:pt x="1136020" y="465430"/>
                    </a:lnTo>
                    <a:lnTo>
                      <a:pt x="1137374" y="446737"/>
                    </a:lnTo>
                    <a:lnTo>
                      <a:pt x="1137688" y="442070"/>
                    </a:lnTo>
                    <a:lnTo>
                      <a:pt x="1138704" y="428045"/>
                    </a:lnTo>
                    <a:lnTo>
                      <a:pt x="1139042" y="423377"/>
                    </a:lnTo>
                    <a:lnTo>
                      <a:pt x="1140034" y="409352"/>
                    </a:lnTo>
                    <a:lnTo>
                      <a:pt x="1140372" y="404685"/>
                    </a:lnTo>
                    <a:lnTo>
                      <a:pt x="1140711" y="399994"/>
                    </a:lnTo>
                    <a:lnTo>
                      <a:pt x="1141049" y="395326"/>
                    </a:lnTo>
                    <a:lnTo>
                      <a:pt x="1142379" y="376634"/>
                    </a:lnTo>
                    <a:lnTo>
                      <a:pt x="1142718" y="371967"/>
                    </a:lnTo>
                    <a:lnTo>
                      <a:pt x="1143057" y="367275"/>
                    </a:lnTo>
                    <a:lnTo>
                      <a:pt x="1143395" y="362608"/>
                    </a:lnTo>
                    <a:lnTo>
                      <a:pt x="1143709" y="357941"/>
                    </a:lnTo>
                    <a:lnTo>
                      <a:pt x="1144048" y="353274"/>
                    </a:lnTo>
                    <a:lnTo>
                      <a:pt x="1144386" y="348583"/>
                    </a:lnTo>
                    <a:lnTo>
                      <a:pt x="1144725" y="343916"/>
                    </a:lnTo>
                    <a:lnTo>
                      <a:pt x="1145064" y="339249"/>
                    </a:lnTo>
                    <a:lnTo>
                      <a:pt x="1145717" y="329890"/>
                    </a:lnTo>
                    <a:lnTo>
                      <a:pt x="1146055" y="325223"/>
                    </a:lnTo>
                    <a:lnTo>
                      <a:pt x="1146732" y="315865"/>
                    </a:lnTo>
                    <a:lnTo>
                      <a:pt x="1147071" y="311198"/>
                    </a:lnTo>
                    <a:lnTo>
                      <a:pt x="1147361" y="306917"/>
                    </a:lnTo>
                    <a:lnTo>
                      <a:pt x="1147724" y="301863"/>
                    </a:lnTo>
                    <a:lnTo>
                      <a:pt x="1148062" y="297172"/>
                    </a:lnTo>
                    <a:lnTo>
                      <a:pt x="1148401" y="292505"/>
                    </a:lnTo>
                    <a:lnTo>
                      <a:pt x="1148739" y="287838"/>
                    </a:lnTo>
                    <a:lnTo>
                      <a:pt x="1149078" y="283146"/>
                    </a:lnTo>
                    <a:lnTo>
                      <a:pt x="1149416" y="278479"/>
                    </a:lnTo>
                    <a:lnTo>
                      <a:pt x="1150069" y="269121"/>
                    </a:lnTo>
                    <a:lnTo>
                      <a:pt x="1150408" y="264454"/>
                    </a:lnTo>
                    <a:lnTo>
                      <a:pt x="1150746" y="259787"/>
                    </a:lnTo>
                    <a:lnTo>
                      <a:pt x="1151423" y="250428"/>
                    </a:lnTo>
                    <a:lnTo>
                      <a:pt x="1151762" y="245761"/>
                    </a:lnTo>
                    <a:lnTo>
                      <a:pt x="1152076" y="241070"/>
                    </a:lnTo>
                    <a:lnTo>
                      <a:pt x="1152415" y="236403"/>
                    </a:lnTo>
                    <a:lnTo>
                      <a:pt x="1152753" y="231735"/>
                    </a:lnTo>
                    <a:lnTo>
                      <a:pt x="1153092" y="227044"/>
                    </a:lnTo>
                    <a:lnTo>
                      <a:pt x="1153430" y="222377"/>
                    </a:lnTo>
                    <a:lnTo>
                      <a:pt x="1153769" y="217710"/>
                    </a:lnTo>
                    <a:lnTo>
                      <a:pt x="1154083" y="213164"/>
                    </a:lnTo>
                    <a:lnTo>
                      <a:pt x="1161241" y="213575"/>
                    </a:lnTo>
                    <a:lnTo>
                      <a:pt x="1161773" y="208908"/>
                    </a:lnTo>
                    <a:lnTo>
                      <a:pt x="1162136" y="204217"/>
                    </a:lnTo>
                    <a:lnTo>
                      <a:pt x="1163587" y="185524"/>
                    </a:lnTo>
                    <a:lnTo>
                      <a:pt x="1163950" y="180857"/>
                    </a:lnTo>
                    <a:lnTo>
                      <a:pt x="1165014" y="166831"/>
                    </a:lnTo>
                    <a:lnTo>
                      <a:pt x="1165376" y="162164"/>
                    </a:lnTo>
                    <a:lnTo>
                      <a:pt x="1166465" y="148139"/>
                    </a:lnTo>
                    <a:lnTo>
                      <a:pt x="1166827" y="143471"/>
                    </a:lnTo>
                    <a:lnTo>
                      <a:pt x="1167190" y="138780"/>
                    </a:lnTo>
                    <a:lnTo>
                      <a:pt x="1167915" y="129446"/>
                    </a:lnTo>
                    <a:lnTo>
                      <a:pt x="1168254" y="124755"/>
                    </a:lnTo>
                    <a:lnTo>
                      <a:pt x="1169342" y="110729"/>
                    </a:lnTo>
                    <a:lnTo>
                      <a:pt x="1169705" y="106062"/>
                    </a:lnTo>
                    <a:lnTo>
                      <a:pt x="1165521" y="105627"/>
                    </a:lnTo>
                    <a:lnTo>
                      <a:pt x="1158194" y="105071"/>
                    </a:lnTo>
                    <a:lnTo>
                      <a:pt x="1150867" y="104514"/>
                    </a:lnTo>
                    <a:lnTo>
                      <a:pt x="1139889" y="103668"/>
                    </a:lnTo>
                    <a:lnTo>
                      <a:pt x="1128886" y="102822"/>
                    </a:lnTo>
                    <a:lnTo>
                      <a:pt x="1121559" y="102266"/>
                    </a:lnTo>
                    <a:lnTo>
                      <a:pt x="1114232" y="101685"/>
                    </a:lnTo>
                    <a:lnTo>
                      <a:pt x="1106904" y="101105"/>
                    </a:lnTo>
                    <a:lnTo>
                      <a:pt x="1100375" y="100597"/>
                    </a:lnTo>
                    <a:lnTo>
                      <a:pt x="1095926" y="100282"/>
                    </a:lnTo>
                    <a:lnTo>
                      <a:pt x="1088599" y="99775"/>
                    </a:lnTo>
                    <a:lnTo>
                      <a:pt x="1077596" y="98977"/>
                    </a:lnTo>
                    <a:lnTo>
                      <a:pt x="1070269" y="98445"/>
                    </a:lnTo>
                    <a:lnTo>
                      <a:pt x="1062942" y="97913"/>
                    </a:lnTo>
                    <a:lnTo>
                      <a:pt x="1055615" y="97381"/>
                    </a:lnTo>
                    <a:lnTo>
                      <a:pt x="1048263" y="96849"/>
                    </a:lnTo>
                    <a:lnTo>
                      <a:pt x="1040936" y="96293"/>
                    </a:lnTo>
                    <a:lnTo>
                      <a:pt x="1033609" y="95760"/>
                    </a:lnTo>
                    <a:lnTo>
                      <a:pt x="1026282" y="95204"/>
                    </a:lnTo>
                    <a:lnTo>
                      <a:pt x="1020962" y="94793"/>
                    </a:lnTo>
                    <a:lnTo>
                      <a:pt x="1015303" y="94431"/>
                    </a:lnTo>
                    <a:lnTo>
                      <a:pt x="1007952" y="93947"/>
                    </a:lnTo>
                    <a:lnTo>
                      <a:pt x="1002414" y="93608"/>
                    </a:lnTo>
                    <a:lnTo>
                      <a:pt x="996949" y="93246"/>
                    </a:lnTo>
                    <a:lnTo>
                      <a:pt x="990976" y="92835"/>
                    </a:lnTo>
                    <a:lnTo>
                      <a:pt x="985946" y="92472"/>
                    </a:lnTo>
                    <a:lnTo>
                      <a:pt x="978619" y="91964"/>
                    </a:lnTo>
                    <a:lnTo>
                      <a:pt x="971292" y="91432"/>
                    </a:lnTo>
                    <a:lnTo>
                      <a:pt x="963965" y="90900"/>
                    </a:lnTo>
                    <a:lnTo>
                      <a:pt x="956662" y="90368"/>
                    </a:lnTo>
                    <a:lnTo>
                      <a:pt x="949311" y="89715"/>
                    </a:lnTo>
                    <a:lnTo>
                      <a:pt x="941984" y="89062"/>
                    </a:lnTo>
                    <a:lnTo>
                      <a:pt x="931005" y="88071"/>
                    </a:lnTo>
                    <a:lnTo>
                      <a:pt x="926773" y="87684"/>
                    </a:lnTo>
                    <a:lnTo>
                      <a:pt x="916351" y="86934"/>
                    </a:lnTo>
                    <a:lnTo>
                      <a:pt x="909797" y="86475"/>
                    </a:lnTo>
                    <a:lnTo>
                      <a:pt x="905372" y="86063"/>
                    </a:lnTo>
                    <a:lnTo>
                      <a:pt x="898045" y="85387"/>
                    </a:lnTo>
                    <a:lnTo>
                      <a:pt x="887066" y="84347"/>
                    </a:lnTo>
                    <a:lnTo>
                      <a:pt x="876112" y="83331"/>
                    </a:lnTo>
                    <a:lnTo>
                      <a:pt x="868785" y="82485"/>
                    </a:lnTo>
                    <a:lnTo>
                      <a:pt x="863368" y="81856"/>
                    </a:lnTo>
                    <a:lnTo>
                      <a:pt x="857830" y="81300"/>
                    </a:lnTo>
                    <a:lnTo>
                      <a:pt x="850527" y="80550"/>
                    </a:lnTo>
                    <a:lnTo>
                      <a:pt x="843224" y="79800"/>
                    </a:lnTo>
                    <a:lnTo>
                      <a:pt x="832246" y="78640"/>
                    </a:lnTo>
                    <a:lnTo>
                      <a:pt x="824919" y="78035"/>
                    </a:lnTo>
                    <a:lnTo>
                      <a:pt x="813940" y="77116"/>
                    </a:lnTo>
                    <a:lnTo>
                      <a:pt x="808282" y="76633"/>
                    </a:lnTo>
                    <a:lnTo>
                      <a:pt x="802986" y="75835"/>
                    </a:lnTo>
                    <a:lnTo>
                      <a:pt x="797907" y="75061"/>
                    </a:lnTo>
                    <a:lnTo>
                      <a:pt x="792056" y="74384"/>
                    </a:lnTo>
                    <a:lnTo>
                      <a:pt x="784753" y="73562"/>
                    </a:lnTo>
                    <a:lnTo>
                      <a:pt x="777450" y="72715"/>
                    </a:lnTo>
                    <a:lnTo>
                      <a:pt x="770122" y="72135"/>
                    </a:lnTo>
                    <a:lnTo>
                      <a:pt x="762795" y="71627"/>
                    </a:lnTo>
                    <a:lnTo>
                      <a:pt x="755468" y="70926"/>
                    </a:lnTo>
                    <a:lnTo>
                      <a:pt x="748165" y="70079"/>
                    </a:lnTo>
                    <a:lnTo>
                      <a:pt x="740886" y="69040"/>
                    </a:lnTo>
                    <a:lnTo>
                      <a:pt x="734261" y="68096"/>
                    </a:lnTo>
                    <a:lnTo>
                      <a:pt x="722629" y="67081"/>
                    </a:lnTo>
                    <a:lnTo>
                      <a:pt x="717382" y="66597"/>
                    </a:lnTo>
                    <a:lnTo>
                      <a:pt x="711651" y="66041"/>
                    </a:lnTo>
                    <a:lnTo>
                      <a:pt x="704323" y="65340"/>
                    </a:lnTo>
                    <a:lnTo>
                      <a:pt x="697020" y="64663"/>
                    </a:lnTo>
                    <a:lnTo>
                      <a:pt x="686042" y="63599"/>
                    </a:lnTo>
                    <a:lnTo>
                      <a:pt x="671436" y="61978"/>
                    </a:lnTo>
                    <a:lnTo>
                      <a:pt x="660482" y="60721"/>
                    </a:lnTo>
                    <a:lnTo>
                      <a:pt x="653179" y="59875"/>
                    </a:lnTo>
                    <a:lnTo>
                      <a:pt x="645851" y="59367"/>
                    </a:lnTo>
                    <a:lnTo>
                      <a:pt x="638500" y="58859"/>
                    </a:lnTo>
                    <a:lnTo>
                      <a:pt x="631173" y="58351"/>
                    </a:lnTo>
                    <a:lnTo>
                      <a:pt x="616543" y="56924"/>
                    </a:lnTo>
                    <a:lnTo>
                      <a:pt x="605589" y="55788"/>
                    </a:lnTo>
                    <a:lnTo>
                      <a:pt x="598261" y="55038"/>
                    </a:lnTo>
                    <a:lnTo>
                      <a:pt x="591345" y="54264"/>
                    </a:lnTo>
                    <a:lnTo>
                      <a:pt x="561771" y="50855"/>
                    </a:lnTo>
                    <a:lnTo>
                      <a:pt x="556499" y="50226"/>
                    </a:lnTo>
                    <a:lnTo>
                      <a:pt x="539862" y="48315"/>
                    </a:lnTo>
                    <a:lnTo>
                      <a:pt x="533816" y="48001"/>
                    </a:lnTo>
                    <a:lnTo>
                      <a:pt x="528835" y="47663"/>
                    </a:lnTo>
                    <a:lnTo>
                      <a:pt x="524458" y="45196"/>
                    </a:lnTo>
                    <a:lnTo>
                      <a:pt x="518122" y="44325"/>
                    </a:lnTo>
                    <a:lnTo>
                      <a:pt x="510819" y="43528"/>
                    </a:lnTo>
                    <a:lnTo>
                      <a:pt x="503516" y="42681"/>
                    </a:lnTo>
                    <a:lnTo>
                      <a:pt x="492562" y="41448"/>
                    </a:lnTo>
                    <a:lnTo>
                      <a:pt x="485259" y="40602"/>
                    </a:lnTo>
                    <a:lnTo>
                      <a:pt x="474305" y="39368"/>
                    </a:lnTo>
                    <a:lnTo>
                      <a:pt x="463374" y="38087"/>
                    </a:lnTo>
                    <a:lnTo>
                      <a:pt x="456071" y="37240"/>
                    </a:lnTo>
                    <a:lnTo>
                      <a:pt x="445117" y="35959"/>
                    </a:lnTo>
                    <a:lnTo>
                      <a:pt x="437814" y="35112"/>
                    </a:lnTo>
                    <a:lnTo>
                      <a:pt x="426884" y="33831"/>
                    </a:lnTo>
                    <a:lnTo>
                      <a:pt x="422314" y="33274"/>
                    </a:lnTo>
                    <a:lnTo>
                      <a:pt x="408651" y="31533"/>
                    </a:lnTo>
                    <a:lnTo>
                      <a:pt x="401348" y="30590"/>
                    </a:lnTo>
                    <a:lnTo>
                      <a:pt x="394069" y="29647"/>
                    </a:lnTo>
                    <a:lnTo>
                      <a:pt x="386766" y="28704"/>
                    </a:lnTo>
                    <a:lnTo>
                      <a:pt x="379487" y="27761"/>
                    </a:lnTo>
                    <a:lnTo>
                      <a:pt x="368557" y="26334"/>
                    </a:lnTo>
                    <a:lnTo>
                      <a:pt x="361278" y="25367"/>
                    </a:lnTo>
                    <a:lnTo>
                      <a:pt x="354000" y="24400"/>
                    </a:lnTo>
                    <a:lnTo>
                      <a:pt x="346697" y="23432"/>
                    </a:lnTo>
                    <a:lnTo>
                      <a:pt x="339418" y="22465"/>
                    </a:lnTo>
                    <a:lnTo>
                      <a:pt x="332139" y="21498"/>
                    </a:lnTo>
                    <a:lnTo>
                      <a:pt x="326916" y="20796"/>
                    </a:lnTo>
                    <a:lnTo>
                      <a:pt x="321209" y="20095"/>
                    </a:lnTo>
                    <a:lnTo>
                      <a:pt x="310254" y="18741"/>
                    </a:lnTo>
                    <a:lnTo>
                      <a:pt x="299324" y="17363"/>
                    </a:lnTo>
                    <a:lnTo>
                      <a:pt x="292045" y="16444"/>
                    </a:lnTo>
                    <a:lnTo>
                      <a:pt x="281091" y="15065"/>
                    </a:lnTo>
                    <a:lnTo>
                      <a:pt x="275940" y="14412"/>
                    </a:lnTo>
                    <a:lnTo>
                      <a:pt x="270161" y="13687"/>
                    </a:lnTo>
                    <a:lnTo>
                      <a:pt x="262882" y="12768"/>
                    </a:lnTo>
                    <a:lnTo>
                      <a:pt x="255579" y="11825"/>
                    </a:lnTo>
                    <a:lnTo>
                      <a:pt x="248300" y="10882"/>
                    </a:lnTo>
                    <a:lnTo>
                      <a:pt x="241022" y="9963"/>
                    </a:lnTo>
                    <a:lnTo>
                      <a:pt x="233719" y="8996"/>
                    </a:lnTo>
                    <a:lnTo>
                      <a:pt x="222788" y="7593"/>
                    </a:lnTo>
                    <a:lnTo>
                      <a:pt x="218000" y="6964"/>
                    </a:lnTo>
                    <a:lnTo>
                      <a:pt x="211858" y="6167"/>
                    </a:lnTo>
                    <a:lnTo>
                      <a:pt x="204579" y="5199"/>
                    </a:lnTo>
                    <a:lnTo>
                      <a:pt x="197300" y="4183"/>
                    </a:lnTo>
                    <a:lnTo>
                      <a:pt x="190022" y="3144"/>
                    </a:lnTo>
                    <a:lnTo>
                      <a:pt x="182743" y="2104"/>
                    </a:lnTo>
                    <a:lnTo>
                      <a:pt x="175464" y="1064"/>
                    </a:lnTo>
                    <a:lnTo>
                      <a:pt x="168210" y="0"/>
                    </a:lnTo>
                    <a:lnTo>
                      <a:pt x="163808" y="4304"/>
                    </a:lnTo>
                    <a:lnTo>
                      <a:pt x="163180" y="8947"/>
                    </a:lnTo>
                    <a:lnTo>
                      <a:pt x="162551" y="13590"/>
                    </a:lnTo>
                    <a:lnTo>
                      <a:pt x="161922" y="18233"/>
                    </a:lnTo>
                    <a:lnTo>
                      <a:pt x="161293" y="22900"/>
                    </a:lnTo>
                    <a:lnTo>
                      <a:pt x="160665" y="27543"/>
                    </a:lnTo>
                    <a:lnTo>
                      <a:pt x="160036" y="32186"/>
                    </a:lnTo>
                    <a:lnTo>
                      <a:pt x="159408" y="36829"/>
                    </a:lnTo>
                    <a:lnTo>
                      <a:pt x="158779" y="41472"/>
                    </a:lnTo>
                    <a:lnTo>
                      <a:pt x="157521" y="50758"/>
                    </a:lnTo>
                    <a:lnTo>
                      <a:pt x="154982" y="69354"/>
                    </a:lnTo>
                    <a:lnTo>
                      <a:pt x="154353" y="73997"/>
                    </a:lnTo>
                    <a:lnTo>
                      <a:pt x="153725" y="78640"/>
                    </a:lnTo>
                    <a:lnTo>
                      <a:pt x="153096" y="83283"/>
                    </a:lnTo>
                    <a:lnTo>
                      <a:pt x="151210" y="97212"/>
                    </a:lnTo>
                    <a:lnTo>
                      <a:pt x="150581" y="101854"/>
                    </a:lnTo>
                    <a:lnTo>
                      <a:pt x="149952" y="106497"/>
                    </a:lnTo>
                    <a:lnTo>
                      <a:pt x="149324" y="111140"/>
                    </a:lnTo>
                    <a:lnTo>
                      <a:pt x="148695" y="115783"/>
                    </a:lnTo>
                    <a:lnTo>
                      <a:pt x="148066" y="120450"/>
                    </a:lnTo>
                    <a:lnTo>
                      <a:pt x="144923" y="143665"/>
                    </a:lnTo>
                    <a:lnTo>
                      <a:pt x="144294" y="148308"/>
                    </a:lnTo>
                    <a:lnTo>
                      <a:pt x="143665" y="152951"/>
                    </a:lnTo>
                    <a:lnTo>
                      <a:pt x="143036" y="157594"/>
                    </a:lnTo>
                    <a:lnTo>
                      <a:pt x="141779" y="166880"/>
                    </a:lnTo>
                    <a:lnTo>
                      <a:pt x="141150" y="171523"/>
                    </a:lnTo>
                    <a:lnTo>
                      <a:pt x="140521" y="176165"/>
                    </a:lnTo>
                    <a:lnTo>
                      <a:pt x="139868" y="180808"/>
                    </a:lnTo>
                    <a:lnTo>
                      <a:pt x="139264" y="185452"/>
                    </a:lnTo>
                    <a:lnTo>
                      <a:pt x="138635" y="190118"/>
                    </a:lnTo>
                    <a:lnTo>
                      <a:pt x="137982" y="194761"/>
                    </a:lnTo>
                    <a:lnTo>
                      <a:pt x="137354" y="199380"/>
                    </a:lnTo>
                    <a:lnTo>
                      <a:pt x="136725" y="204047"/>
                    </a:lnTo>
                    <a:lnTo>
                      <a:pt x="136096" y="208690"/>
                    </a:lnTo>
                    <a:lnTo>
                      <a:pt x="135467" y="213333"/>
                    </a:lnTo>
                    <a:lnTo>
                      <a:pt x="134814" y="217976"/>
                    </a:lnTo>
                    <a:lnTo>
                      <a:pt x="134161" y="222595"/>
                    </a:lnTo>
                    <a:lnTo>
                      <a:pt x="132856" y="231881"/>
                    </a:lnTo>
                    <a:lnTo>
                      <a:pt x="132203" y="236524"/>
                    </a:lnTo>
                    <a:lnTo>
                      <a:pt x="130897" y="245810"/>
                    </a:lnTo>
                    <a:lnTo>
                      <a:pt x="130244" y="250453"/>
                    </a:lnTo>
                    <a:lnTo>
                      <a:pt x="129591" y="255095"/>
                    </a:lnTo>
                    <a:lnTo>
                      <a:pt x="128938" y="259714"/>
                    </a:lnTo>
                    <a:lnTo>
                      <a:pt x="128285" y="264357"/>
                    </a:lnTo>
                    <a:lnTo>
                      <a:pt x="127632" y="269000"/>
                    </a:lnTo>
                    <a:lnTo>
                      <a:pt x="126326" y="278286"/>
                    </a:lnTo>
                    <a:lnTo>
                      <a:pt x="125674" y="282929"/>
                    </a:lnTo>
                    <a:lnTo>
                      <a:pt x="124368" y="292190"/>
                    </a:lnTo>
                    <a:lnTo>
                      <a:pt x="123715" y="296833"/>
                    </a:lnTo>
                    <a:lnTo>
                      <a:pt x="123062" y="301476"/>
                    </a:lnTo>
                    <a:lnTo>
                      <a:pt x="122409" y="306119"/>
                    </a:lnTo>
                    <a:lnTo>
                      <a:pt x="121103" y="315405"/>
                    </a:lnTo>
                    <a:lnTo>
                      <a:pt x="120450" y="320048"/>
                    </a:lnTo>
                    <a:lnTo>
                      <a:pt x="119120" y="329310"/>
                    </a:lnTo>
                    <a:lnTo>
                      <a:pt x="118467" y="333953"/>
                    </a:lnTo>
                    <a:lnTo>
                      <a:pt x="117161" y="343239"/>
                    </a:lnTo>
                    <a:lnTo>
                      <a:pt x="116509" y="347881"/>
                    </a:lnTo>
                    <a:lnTo>
                      <a:pt x="115856" y="352500"/>
                    </a:lnTo>
                    <a:lnTo>
                      <a:pt x="114550" y="361786"/>
                    </a:lnTo>
                    <a:lnTo>
                      <a:pt x="113897" y="366429"/>
                    </a:lnTo>
                    <a:lnTo>
                      <a:pt x="112591" y="375691"/>
                    </a:lnTo>
                    <a:lnTo>
                      <a:pt x="111938" y="380334"/>
                    </a:lnTo>
                    <a:lnTo>
                      <a:pt x="110632" y="389620"/>
                    </a:lnTo>
                    <a:lnTo>
                      <a:pt x="109979" y="394263"/>
                    </a:lnTo>
                    <a:lnTo>
                      <a:pt x="109326" y="398881"/>
                    </a:lnTo>
                    <a:lnTo>
                      <a:pt x="108021" y="408167"/>
                    </a:lnTo>
                    <a:lnTo>
                      <a:pt x="107368" y="412810"/>
                    </a:lnTo>
                    <a:lnTo>
                      <a:pt x="106062" y="422072"/>
                    </a:lnTo>
                    <a:lnTo>
                      <a:pt x="105409" y="426715"/>
                    </a:lnTo>
                    <a:lnTo>
                      <a:pt x="104804" y="431092"/>
                    </a:lnTo>
                    <a:lnTo>
                      <a:pt x="103450" y="440619"/>
                    </a:lnTo>
                    <a:lnTo>
                      <a:pt x="102797" y="445262"/>
                    </a:lnTo>
                    <a:lnTo>
                      <a:pt x="101492" y="454548"/>
                    </a:lnTo>
                    <a:lnTo>
                      <a:pt x="100839" y="459167"/>
                    </a:lnTo>
                    <a:lnTo>
                      <a:pt x="99533" y="468453"/>
                    </a:lnTo>
                    <a:lnTo>
                      <a:pt x="98880" y="473071"/>
                    </a:lnTo>
                    <a:lnTo>
                      <a:pt x="97574" y="482357"/>
                    </a:lnTo>
                    <a:lnTo>
                      <a:pt x="96921" y="487000"/>
                    </a:lnTo>
                    <a:lnTo>
                      <a:pt x="95616" y="496262"/>
                    </a:lnTo>
                    <a:lnTo>
                      <a:pt x="94963" y="500905"/>
                    </a:lnTo>
                    <a:lnTo>
                      <a:pt x="94310" y="505524"/>
                    </a:lnTo>
                    <a:lnTo>
                      <a:pt x="93657" y="510166"/>
                    </a:lnTo>
                    <a:lnTo>
                      <a:pt x="93004" y="514810"/>
                    </a:lnTo>
                    <a:lnTo>
                      <a:pt x="92351" y="519428"/>
                    </a:lnTo>
                    <a:lnTo>
                      <a:pt x="91045" y="528714"/>
                    </a:lnTo>
                    <a:lnTo>
                      <a:pt x="90392" y="533333"/>
                    </a:lnTo>
                    <a:lnTo>
                      <a:pt x="89739" y="537976"/>
                    </a:lnTo>
                    <a:lnTo>
                      <a:pt x="89086" y="542619"/>
                    </a:lnTo>
                    <a:lnTo>
                      <a:pt x="87781" y="551880"/>
                    </a:lnTo>
                    <a:lnTo>
                      <a:pt x="87128" y="556523"/>
                    </a:lnTo>
                    <a:lnTo>
                      <a:pt x="86475" y="561142"/>
                    </a:lnTo>
                    <a:lnTo>
                      <a:pt x="85169" y="570428"/>
                    </a:lnTo>
                    <a:lnTo>
                      <a:pt x="84516" y="575047"/>
                    </a:lnTo>
                    <a:lnTo>
                      <a:pt x="83863" y="579690"/>
                    </a:lnTo>
                    <a:lnTo>
                      <a:pt x="83210" y="584308"/>
                    </a:lnTo>
                    <a:lnTo>
                      <a:pt x="82557" y="588951"/>
                    </a:lnTo>
                    <a:lnTo>
                      <a:pt x="81251" y="598213"/>
                    </a:lnTo>
                    <a:lnTo>
                      <a:pt x="79946" y="607475"/>
                    </a:lnTo>
                    <a:lnTo>
                      <a:pt x="78640" y="616761"/>
                    </a:lnTo>
                    <a:lnTo>
                      <a:pt x="77987" y="621379"/>
                    </a:lnTo>
                    <a:lnTo>
                      <a:pt x="77431" y="626046"/>
                    </a:lnTo>
                    <a:lnTo>
                      <a:pt x="76899" y="630690"/>
                    </a:lnTo>
                    <a:lnTo>
                      <a:pt x="76342" y="635332"/>
                    </a:lnTo>
                    <a:lnTo>
                      <a:pt x="75810" y="639975"/>
                    </a:lnTo>
                    <a:lnTo>
                      <a:pt x="75278" y="644618"/>
                    </a:lnTo>
                    <a:lnTo>
                      <a:pt x="74722" y="649285"/>
                    </a:lnTo>
                    <a:lnTo>
                      <a:pt x="74190" y="653928"/>
                    </a:lnTo>
                    <a:lnTo>
                      <a:pt x="73634" y="658571"/>
                    </a:lnTo>
                    <a:lnTo>
                      <a:pt x="73102" y="663214"/>
                    </a:lnTo>
                    <a:lnTo>
                      <a:pt x="72546" y="667857"/>
                    </a:lnTo>
                    <a:lnTo>
                      <a:pt x="72014" y="672500"/>
                    </a:lnTo>
                    <a:lnTo>
                      <a:pt x="71482" y="677167"/>
                    </a:lnTo>
                    <a:lnTo>
                      <a:pt x="70926" y="681810"/>
                    </a:lnTo>
                    <a:lnTo>
                      <a:pt x="70394" y="686453"/>
                    </a:lnTo>
                    <a:lnTo>
                      <a:pt x="69837" y="691096"/>
                    </a:lnTo>
                    <a:lnTo>
                      <a:pt x="69306" y="695739"/>
                    </a:lnTo>
                    <a:lnTo>
                      <a:pt x="67685" y="709668"/>
                    </a:lnTo>
                    <a:lnTo>
                      <a:pt x="67129" y="714335"/>
                    </a:lnTo>
                    <a:lnTo>
                      <a:pt x="66597" y="718978"/>
                    </a:lnTo>
                    <a:lnTo>
                      <a:pt x="66041" y="723621"/>
                    </a:lnTo>
                    <a:lnTo>
                      <a:pt x="65509" y="728264"/>
                    </a:lnTo>
                    <a:lnTo>
                      <a:pt x="64977" y="732786"/>
                    </a:lnTo>
                    <a:lnTo>
                      <a:pt x="64300" y="737525"/>
                    </a:lnTo>
                    <a:lnTo>
                      <a:pt x="63623" y="742168"/>
                    </a:lnTo>
                    <a:lnTo>
                      <a:pt x="62946" y="746787"/>
                    </a:lnTo>
                    <a:lnTo>
                      <a:pt x="62269" y="751406"/>
                    </a:lnTo>
                    <a:lnTo>
                      <a:pt x="60914" y="760667"/>
                    </a:lnTo>
                    <a:lnTo>
                      <a:pt x="60262" y="765286"/>
                    </a:lnTo>
                    <a:lnTo>
                      <a:pt x="59584" y="769929"/>
                    </a:lnTo>
                    <a:lnTo>
                      <a:pt x="58907" y="774548"/>
                    </a:lnTo>
                    <a:lnTo>
                      <a:pt x="57553" y="783809"/>
                    </a:lnTo>
                    <a:lnTo>
                      <a:pt x="56876" y="788428"/>
                    </a:lnTo>
                    <a:lnTo>
                      <a:pt x="56223" y="793047"/>
                    </a:lnTo>
                    <a:lnTo>
                      <a:pt x="55546" y="797666"/>
                    </a:lnTo>
                    <a:lnTo>
                      <a:pt x="54869" y="802309"/>
                    </a:lnTo>
                    <a:lnTo>
                      <a:pt x="53515" y="811546"/>
                    </a:lnTo>
                    <a:lnTo>
                      <a:pt x="52837" y="816165"/>
                    </a:lnTo>
                    <a:lnTo>
                      <a:pt x="50830" y="830045"/>
                    </a:lnTo>
                    <a:lnTo>
                      <a:pt x="50153" y="834664"/>
                    </a:lnTo>
                    <a:lnTo>
                      <a:pt x="49476" y="839307"/>
                    </a:lnTo>
                    <a:lnTo>
                      <a:pt x="48146" y="848545"/>
                    </a:lnTo>
                    <a:lnTo>
                      <a:pt x="47469" y="853163"/>
                    </a:lnTo>
                    <a:lnTo>
                      <a:pt x="45438" y="867044"/>
                    </a:lnTo>
                    <a:lnTo>
                      <a:pt x="44761" y="871662"/>
                    </a:lnTo>
                    <a:lnTo>
                      <a:pt x="44108" y="876281"/>
                    </a:lnTo>
                    <a:lnTo>
                      <a:pt x="42754" y="885543"/>
                    </a:lnTo>
                    <a:lnTo>
                      <a:pt x="42077" y="890162"/>
                    </a:lnTo>
                    <a:lnTo>
                      <a:pt x="41399" y="894780"/>
                    </a:lnTo>
                    <a:lnTo>
                      <a:pt x="38715" y="913256"/>
                    </a:lnTo>
                    <a:lnTo>
                      <a:pt x="38038" y="917898"/>
                    </a:lnTo>
                    <a:lnTo>
                      <a:pt x="37361" y="922517"/>
                    </a:lnTo>
                    <a:lnTo>
                      <a:pt x="36684" y="927136"/>
                    </a:lnTo>
                    <a:lnTo>
                      <a:pt x="34677" y="940992"/>
                    </a:lnTo>
                    <a:lnTo>
                      <a:pt x="34000" y="945611"/>
                    </a:lnTo>
                    <a:lnTo>
                      <a:pt x="33323" y="950230"/>
                    </a:lnTo>
                    <a:lnTo>
                      <a:pt x="32646" y="954848"/>
                    </a:lnTo>
                    <a:lnTo>
                      <a:pt x="31968" y="959467"/>
                    </a:lnTo>
                    <a:lnTo>
                      <a:pt x="31316" y="964086"/>
                    </a:lnTo>
                    <a:lnTo>
                      <a:pt x="30639" y="968729"/>
                    </a:lnTo>
                    <a:lnTo>
                      <a:pt x="29961" y="973348"/>
                    </a:lnTo>
                    <a:lnTo>
                      <a:pt x="29333" y="977966"/>
                    </a:lnTo>
                    <a:lnTo>
                      <a:pt x="28728" y="982585"/>
                    </a:lnTo>
                    <a:lnTo>
                      <a:pt x="28099" y="987204"/>
                    </a:lnTo>
                    <a:lnTo>
                      <a:pt x="27471" y="991847"/>
                    </a:lnTo>
                    <a:lnTo>
                      <a:pt x="24327" y="1014965"/>
                    </a:lnTo>
                    <a:lnTo>
                      <a:pt x="23070" y="1024226"/>
                    </a:lnTo>
                    <a:lnTo>
                      <a:pt x="20579" y="1042702"/>
                    </a:lnTo>
                    <a:lnTo>
                      <a:pt x="19950" y="1047344"/>
                    </a:lnTo>
                    <a:lnTo>
                      <a:pt x="19321" y="1051963"/>
                    </a:lnTo>
                    <a:lnTo>
                      <a:pt x="18693" y="1056582"/>
                    </a:lnTo>
                    <a:lnTo>
                      <a:pt x="18040" y="1061201"/>
                    </a:lnTo>
                    <a:lnTo>
                      <a:pt x="16758" y="1070438"/>
                    </a:lnTo>
                    <a:lnTo>
                      <a:pt x="15477" y="1079700"/>
                    </a:lnTo>
                    <a:lnTo>
                      <a:pt x="14848" y="1084319"/>
                    </a:lnTo>
                    <a:lnTo>
                      <a:pt x="14195" y="1088937"/>
                    </a:lnTo>
                    <a:lnTo>
                      <a:pt x="13566" y="1093556"/>
                    </a:lnTo>
                    <a:lnTo>
                      <a:pt x="12937" y="1098175"/>
                    </a:lnTo>
                    <a:lnTo>
                      <a:pt x="11172" y="1112055"/>
                    </a:lnTo>
                    <a:lnTo>
                      <a:pt x="10567" y="1116674"/>
                    </a:lnTo>
                    <a:lnTo>
                      <a:pt x="9987" y="1121293"/>
                    </a:lnTo>
                    <a:lnTo>
                      <a:pt x="9383" y="1125936"/>
                    </a:lnTo>
                    <a:lnTo>
                      <a:pt x="8198" y="1135173"/>
                    </a:lnTo>
                    <a:lnTo>
                      <a:pt x="7593" y="1139792"/>
                    </a:lnTo>
                    <a:lnTo>
                      <a:pt x="5828" y="1153672"/>
                    </a:lnTo>
                    <a:lnTo>
                      <a:pt x="5223" y="1158291"/>
                    </a:lnTo>
                    <a:lnTo>
                      <a:pt x="4570" y="1162910"/>
                    </a:lnTo>
                    <a:lnTo>
                      <a:pt x="3265" y="1172147"/>
                    </a:lnTo>
                    <a:lnTo>
                      <a:pt x="2612" y="1176766"/>
                    </a:lnTo>
                    <a:lnTo>
                      <a:pt x="1959" y="1181385"/>
                    </a:lnTo>
                    <a:lnTo>
                      <a:pt x="1306" y="1185980"/>
                    </a:lnTo>
                    <a:lnTo>
                      <a:pt x="653" y="1190598"/>
                    </a:lnTo>
                    <a:lnTo>
                      <a:pt x="0" y="1195217"/>
                    </a:lnTo>
                    <a:lnTo>
                      <a:pt x="7061" y="1196547"/>
                    </a:lnTo>
                    <a:lnTo>
                      <a:pt x="13808" y="1197563"/>
                    </a:lnTo>
                    <a:lnTo>
                      <a:pt x="18814" y="1198071"/>
                    </a:lnTo>
                    <a:lnTo>
                      <a:pt x="23819" y="1198481"/>
                    </a:lnTo>
                    <a:lnTo>
                      <a:pt x="30542" y="1199860"/>
                    </a:lnTo>
                    <a:lnTo>
                      <a:pt x="35596" y="1200561"/>
                    </a:lnTo>
                    <a:lnTo>
                      <a:pt x="42294" y="1201480"/>
                    </a:lnTo>
                    <a:lnTo>
                      <a:pt x="50129" y="1202568"/>
                    </a:lnTo>
                    <a:lnTo>
                      <a:pt x="57964" y="1203632"/>
                    </a:lnTo>
                    <a:lnTo>
                      <a:pt x="65847" y="1204382"/>
                    </a:lnTo>
                    <a:lnTo>
                      <a:pt x="73658" y="1205663"/>
                    </a:lnTo>
                    <a:lnTo>
                      <a:pt x="78785" y="1205954"/>
                    </a:lnTo>
                    <a:lnTo>
                      <a:pt x="85338" y="1206776"/>
                    </a:lnTo>
                    <a:lnTo>
                      <a:pt x="93270" y="1208009"/>
                    </a:lnTo>
                    <a:lnTo>
                      <a:pt x="101129" y="1209049"/>
                    </a:lnTo>
                    <a:lnTo>
                      <a:pt x="107779" y="1209919"/>
                    </a:lnTo>
                    <a:lnTo>
                      <a:pt x="112470" y="1211201"/>
                    </a:lnTo>
                    <a:close/>
                  </a:path>
                </a:pathLst>
              </a:custGeom>
              <a:solidFill>
                <a:srgbClr val="547692"/>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E3AE497-C271-C209-9C41-6F57D5476215}"/>
                  </a:ext>
                </a:extLst>
              </p:cNvPr>
              <p:cNvSpPr/>
              <p:nvPr/>
            </p:nvSpPr>
            <p:spPr>
              <a:xfrm>
                <a:off x="8660277" y="2637548"/>
                <a:ext cx="752131" cy="751768"/>
              </a:xfrm>
              <a:custGeom>
                <a:avLst/>
                <a:gdLst>
                  <a:gd name="connsiteX0" fmla="*/ 191473 w 752131"/>
                  <a:gd name="connsiteY0" fmla="*/ 751768 h 751768"/>
                  <a:gd name="connsiteX1" fmla="*/ 196962 w 752131"/>
                  <a:gd name="connsiteY1" fmla="*/ 750680 h 751768"/>
                  <a:gd name="connsiteX2" fmla="*/ 201291 w 752131"/>
                  <a:gd name="connsiteY2" fmla="*/ 749689 h 751768"/>
                  <a:gd name="connsiteX3" fmla="*/ 205740 w 752131"/>
                  <a:gd name="connsiteY3" fmla="*/ 748359 h 751768"/>
                  <a:gd name="connsiteX4" fmla="*/ 211713 w 752131"/>
                  <a:gd name="connsiteY4" fmla="*/ 745312 h 751768"/>
                  <a:gd name="connsiteX5" fmla="*/ 215945 w 752131"/>
                  <a:gd name="connsiteY5" fmla="*/ 742023 h 751768"/>
                  <a:gd name="connsiteX6" fmla="*/ 216574 w 752131"/>
                  <a:gd name="connsiteY6" fmla="*/ 737670 h 751768"/>
                  <a:gd name="connsiteX7" fmla="*/ 221362 w 752131"/>
                  <a:gd name="connsiteY7" fmla="*/ 735687 h 751768"/>
                  <a:gd name="connsiteX8" fmla="*/ 224675 w 752131"/>
                  <a:gd name="connsiteY8" fmla="*/ 733148 h 751768"/>
                  <a:gd name="connsiteX9" fmla="*/ 230019 w 752131"/>
                  <a:gd name="connsiteY9" fmla="*/ 730658 h 751768"/>
                  <a:gd name="connsiteX10" fmla="*/ 230841 w 752131"/>
                  <a:gd name="connsiteY10" fmla="*/ 726523 h 751768"/>
                  <a:gd name="connsiteX11" fmla="*/ 232389 w 752131"/>
                  <a:gd name="connsiteY11" fmla="*/ 721589 h 751768"/>
                  <a:gd name="connsiteX12" fmla="*/ 236089 w 752131"/>
                  <a:gd name="connsiteY12" fmla="*/ 716729 h 751768"/>
                  <a:gd name="connsiteX13" fmla="*/ 241046 w 752131"/>
                  <a:gd name="connsiteY13" fmla="*/ 719195 h 751768"/>
                  <a:gd name="connsiteX14" fmla="*/ 244987 w 752131"/>
                  <a:gd name="connsiteY14" fmla="*/ 722750 h 751768"/>
                  <a:gd name="connsiteX15" fmla="*/ 249510 w 752131"/>
                  <a:gd name="connsiteY15" fmla="*/ 726015 h 751768"/>
                  <a:gd name="connsiteX16" fmla="*/ 253669 w 752131"/>
                  <a:gd name="connsiteY16" fmla="*/ 727345 h 751768"/>
                  <a:gd name="connsiteX17" fmla="*/ 257756 w 752131"/>
                  <a:gd name="connsiteY17" fmla="*/ 731407 h 751768"/>
                  <a:gd name="connsiteX18" fmla="*/ 261770 w 752131"/>
                  <a:gd name="connsiteY18" fmla="*/ 733293 h 751768"/>
                  <a:gd name="connsiteX19" fmla="*/ 265566 w 752131"/>
                  <a:gd name="connsiteY19" fmla="*/ 730609 h 751768"/>
                  <a:gd name="connsiteX20" fmla="*/ 269943 w 752131"/>
                  <a:gd name="connsiteY20" fmla="*/ 726668 h 751768"/>
                  <a:gd name="connsiteX21" fmla="*/ 273425 w 752131"/>
                  <a:gd name="connsiteY21" fmla="*/ 724104 h 751768"/>
                  <a:gd name="connsiteX22" fmla="*/ 278480 w 752131"/>
                  <a:gd name="connsiteY22" fmla="*/ 721710 h 751768"/>
                  <a:gd name="connsiteX23" fmla="*/ 284356 w 752131"/>
                  <a:gd name="connsiteY23" fmla="*/ 719655 h 751768"/>
                  <a:gd name="connsiteX24" fmla="*/ 289071 w 752131"/>
                  <a:gd name="connsiteY24" fmla="*/ 718422 h 751768"/>
                  <a:gd name="connsiteX25" fmla="*/ 295891 w 752131"/>
                  <a:gd name="connsiteY25" fmla="*/ 714601 h 751768"/>
                  <a:gd name="connsiteX26" fmla="*/ 301380 w 752131"/>
                  <a:gd name="connsiteY26" fmla="*/ 714359 h 751768"/>
                  <a:gd name="connsiteX27" fmla="*/ 306772 w 752131"/>
                  <a:gd name="connsiteY27" fmla="*/ 713174 h 751768"/>
                  <a:gd name="connsiteX28" fmla="*/ 310037 w 752131"/>
                  <a:gd name="connsiteY28" fmla="*/ 710369 h 751768"/>
                  <a:gd name="connsiteX29" fmla="*/ 313301 w 752131"/>
                  <a:gd name="connsiteY29" fmla="*/ 707685 h 751768"/>
                  <a:gd name="connsiteX30" fmla="*/ 315550 w 752131"/>
                  <a:gd name="connsiteY30" fmla="*/ 704033 h 751768"/>
                  <a:gd name="connsiteX31" fmla="*/ 319516 w 752131"/>
                  <a:gd name="connsiteY31" fmla="*/ 700358 h 751768"/>
                  <a:gd name="connsiteX32" fmla="*/ 316905 w 752131"/>
                  <a:gd name="connsiteY32" fmla="*/ 695304 h 751768"/>
                  <a:gd name="connsiteX33" fmla="*/ 317436 w 752131"/>
                  <a:gd name="connsiteY33" fmla="*/ 691144 h 751768"/>
                  <a:gd name="connsiteX34" fmla="*/ 319202 w 752131"/>
                  <a:gd name="connsiteY34" fmla="*/ 686816 h 751768"/>
                  <a:gd name="connsiteX35" fmla="*/ 323676 w 752131"/>
                  <a:gd name="connsiteY35" fmla="*/ 687179 h 751768"/>
                  <a:gd name="connsiteX36" fmla="*/ 328391 w 752131"/>
                  <a:gd name="connsiteY36" fmla="*/ 689307 h 751768"/>
                  <a:gd name="connsiteX37" fmla="*/ 331535 w 752131"/>
                  <a:gd name="connsiteY37" fmla="*/ 692426 h 751768"/>
                  <a:gd name="connsiteX38" fmla="*/ 335936 w 752131"/>
                  <a:gd name="connsiteY38" fmla="*/ 690903 h 751768"/>
                  <a:gd name="connsiteX39" fmla="*/ 339805 w 752131"/>
                  <a:gd name="connsiteY39" fmla="*/ 688267 h 751768"/>
                  <a:gd name="connsiteX40" fmla="*/ 343287 w 752131"/>
                  <a:gd name="connsiteY40" fmla="*/ 685655 h 751768"/>
                  <a:gd name="connsiteX41" fmla="*/ 346310 w 752131"/>
                  <a:gd name="connsiteY41" fmla="*/ 682753 h 751768"/>
                  <a:gd name="connsiteX42" fmla="*/ 349599 w 752131"/>
                  <a:gd name="connsiteY42" fmla="*/ 680093 h 751768"/>
                  <a:gd name="connsiteX43" fmla="*/ 352863 w 752131"/>
                  <a:gd name="connsiteY43" fmla="*/ 677433 h 751768"/>
                  <a:gd name="connsiteX44" fmla="*/ 356055 w 752131"/>
                  <a:gd name="connsiteY44" fmla="*/ 674290 h 751768"/>
                  <a:gd name="connsiteX45" fmla="*/ 359199 w 752131"/>
                  <a:gd name="connsiteY45" fmla="*/ 670953 h 751768"/>
                  <a:gd name="connsiteX46" fmla="*/ 362367 w 752131"/>
                  <a:gd name="connsiteY46" fmla="*/ 667640 h 751768"/>
                  <a:gd name="connsiteX47" fmla="*/ 367300 w 752131"/>
                  <a:gd name="connsiteY47" fmla="*/ 664302 h 751768"/>
                  <a:gd name="connsiteX48" fmla="*/ 371797 w 752131"/>
                  <a:gd name="connsiteY48" fmla="*/ 664496 h 751768"/>
                  <a:gd name="connsiteX49" fmla="*/ 375207 w 752131"/>
                  <a:gd name="connsiteY49" fmla="*/ 667519 h 751768"/>
                  <a:gd name="connsiteX50" fmla="*/ 375764 w 752131"/>
                  <a:gd name="connsiteY50" fmla="*/ 672597 h 751768"/>
                  <a:gd name="connsiteX51" fmla="*/ 381543 w 752131"/>
                  <a:gd name="connsiteY51" fmla="*/ 671847 h 751768"/>
                  <a:gd name="connsiteX52" fmla="*/ 384759 w 752131"/>
                  <a:gd name="connsiteY52" fmla="*/ 668800 h 751768"/>
                  <a:gd name="connsiteX53" fmla="*/ 387976 w 752131"/>
                  <a:gd name="connsiteY53" fmla="*/ 665850 h 751768"/>
                  <a:gd name="connsiteX54" fmla="*/ 391143 w 752131"/>
                  <a:gd name="connsiteY54" fmla="*/ 662658 h 751768"/>
                  <a:gd name="connsiteX55" fmla="*/ 394335 w 752131"/>
                  <a:gd name="connsiteY55" fmla="*/ 659563 h 751768"/>
                  <a:gd name="connsiteX56" fmla="*/ 397503 w 752131"/>
                  <a:gd name="connsiteY56" fmla="*/ 656395 h 751768"/>
                  <a:gd name="connsiteX57" fmla="*/ 402533 w 752131"/>
                  <a:gd name="connsiteY57" fmla="*/ 653832 h 751768"/>
                  <a:gd name="connsiteX58" fmla="*/ 406160 w 752131"/>
                  <a:gd name="connsiteY58" fmla="*/ 648608 h 751768"/>
                  <a:gd name="connsiteX59" fmla="*/ 400985 w 752131"/>
                  <a:gd name="connsiteY59" fmla="*/ 647399 h 751768"/>
                  <a:gd name="connsiteX60" fmla="*/ 400623 w 752131"/>
                  <a:gd name="connsiteY60" fmla="*/ 642635 h 751768"/>
                  <a:gd name="connsiteX61" fmla="*/ 400284 w 752131"/>
                  <a:gd name="connsiteY61" fmla="*/ 638379 h 751768"/>
                  <a:gd name="connsiteX62" fmla="*/ 405048 w 752131"/>
                  <a:gd name="connsiteY62" fmla="*/ 635042 h 751768"/>
                  <a:gd name="connsiteX63" fmla="*/ 408143 w 752131"/>
                  <a:gd name="connsiteY63" fmla="*/ 631512 h 751768"/>
                  <a:gd name="connsiteX64" fmla="*/ 411287 w 752131"/>
                  <a:gd name="connsiteY64" fmla="*/ 628150 h 751768"/>
                  <a:gd name="connsiteX65" fmla="*/ 412423 w 752131"/>
                  <a:gd name="connsiteY65" fmla="*/ 623580 h 751768"/>
                  <a:gd name="connsiteX66" fmla="*/ 408070 w 752131"/>
                  <a:gd name="connsiteY66" fmla="*/ 621331 h 751768"/>
                  <a:gd name="connsiteX67" fmla="*/ 402243 w 752131"/>
                  <a:gd name="connsiteY67" fmla="*/ 618308 h 751768"/>
                  <a:gd name="connsiteX68" fmla="*/ 398205 w 752131"/>
                  <a:gd name="connsiteY68" fmla="*/ 616156 h 751768"/>
                  <a:gd name="connsiteX69" fmla="*/ 399002 w 752131"/>
                  <a:gd name="connsiteY69" fmla="*/ 611465 h 751768"/>
                  <a:gd name="connsiteX70" fmla="*/ 403476 w 752131"/>
                  <a:gd name="connsiteY70" fmla="*/ 606628 h 751768"/>
                  <a:gd name="connsiteX71" fmla="*/ 403645 w 752131"/>
                  <a:gd name="connsiteY71" fmla="*/ 601333 h 751768"/>
                  <a:gd name="connsiteX72" fmla="*/ 404274 w 752131"/>
                  <a:gd name="connsiteY72" fmla="*/ 596399 h 751768"/>
                  <a:gd name="connsiteX73" fmla="*/ 408554 w 752131"/>
                  <a:gd name="connsiteY73" fmla="*/ 592555 h 751768"/>
                  <a:gd name="connsiteX74" fmla="*/ 407055 w 752131"/>
                  <a:gd name="connsiteY74" fmla="*/ 587984 h 751768"/>
                  <a:gd name="connsiteX75" fmla="*/ 409159 w 752131"/>
                  <a:gd name="connsiteY75" fmla="*/ 583801 h 751768"/>
                  <a:gd name="connsiteX76" fmla="*/ 411553 w 752131"/>
                  <a:gd name="connsiteY76" fmla="*/ 579738 h 751768"/>
                  <a:gd name="connsiteX77" fmla="*/ 412520 w 752131"/>
                  <a:gd name="connsiteY77" fmla="*/ 573741 h 751768"/>
                  <a:gd name="connsiteX78" fmla="*/ 414043 w 752131"/>
                  <a:gd name="connsiteY78" fmla="*/ 569098 h 751768"/>
                  <a:gd name="connsiteX79" fmla="*/ 418251 w 752131"/>
                  <a:gd name="connsiteY79" fmla="*/ 566341 h 751768"/>
                  <a:gd name="connsiteX80" fmla="*/ 421709 w 752131"/>
                  <a:gd name="connsiteY80" fmla="*/ 560659 h 751768"/>
                  <a:gd name="connsiteX81" fmla="*/ 424538 w 752131"/>
                  <a:gd name="connsiteY81" fmla="*/ 556572 h 751768"/>
                  <a:gd name="connsiteX82" fmla="*/ 427561 w 752131"/>
                  <a:gd name="connsiteY82" fmla="*/ 552509 h 751768"/>
                  <a:gd name="connsiteX83" fmla="*/ 431067 w 752131"/>
                  <a:gd name="connsiteY83" fmla="*/ 548568 h 751768"/>
                  <a:gd name="connsiteX84" fmla="*/ 434090 w 752131"/>
                  <a:gd name="connsiteY84" fmla="*/ 544723 h 751768"/>
                  <a:gd name="connsiteX85" fmla="*/ 436654 w 752131"/>
                  <a:gd name="connsiteY85" fmla="*/ 540394 h 751768"/>
                  <a:gd name="connsiteX86" fmla="*/ 438370 w 752131"/>
                  <a:gd name="connsiteY86" fmla="*/ 536090 h 751768"/>
                  <a:gd name="connsiteX87" fmla="*/ 439338 w 752131"/>
                  <a:gd name="connsiteY87" fmla="*/ 531423 h 751768"/>
                  <a:gd name="connsiteX88" fmla="*/ 440620 w 752131"/>
                  <a:gd name="connsiteY88" fmla="*/ 526417 h 751768"/>
                  <a:gd name="connsiteX89" fmla="*/ 441852 w 752131"/>
                  <a:gd name="connsiteY89" fmla="*/ 521218 h 751768"/>
                  <a:gd name="connsiteX90" fmla="*/ 443739 w 752131"/>
                  <a:gd name="connsiteY90" fmla="*/ 517494 h 751768"/>
                  <a:gd name="connsiteX91" fmla="*/ 442288 w 752131"/>
                  <a:gd name="connsiteY91" fmla="*/ 512803 h 751768"/>
                  <a:gd name="connsiteX92" fmla="*/ 443860 w 752131"/>
                  <a:gd name="connsiteY92" fmla="*/ 506612 h 751768"/>
                  <a:gd name="connsiteX93" fmla="*/ 444029 w 752131"/>
                  <a:gd name="connsiteY93" fmla="*/ 501824 h 751768"/>
                  <a:gd name="connsiteX94" fmla="*/ 445625 w 752131"/>
                  <a:gd name="connsiteY94" fmla="*/ 496794 h 751768"/>
                  <a:gd name="connsiteX95" fmla="*/ 448527 w 752131"/>
                  <a:gd name="connsiteY95" fmla="*/ 491933 h 751768"/>
                  <a:gd name="connsiteX96" fmla="*/ 453436 w 752131"/>
                  <a:gd name="connsiteY96" fmla="*/ 485961 h 751768"/>
                  <a:gd name="connsiteX97" fmla="*/ 456483 w 752131"/>
                  <a:gd name="connsiteY97" fmla="*/ 482333 h 751768"/>
                  <a:gd name="connsiteX98" fmla="*/ 459481 w 752131"/>
                  <a:gd name="connsiteY98" fmla="*/ 478561 h 751768"/>
                  <a:gd name="connsiteX99" fmla="*/ 460593 w 752131"/>
                  <a:gd name="connsiteY99" fmla="*/ 474474 h 751768"/>
                  <a:gd name="connsiteX100" fmla="*/ 457861 w 752131"/>
                  <a:gd name="connsiteY100" fmla="*/ 470919 h 751768"/>
                  <a:gd name="connsiteX101" fmla="*/ 459699 w 752131"/>
                  <a:gd name="connsiteY101" fmla="*/ 465841 h 751768"/>
                  <a:gd name="connsiteX102" fmla="*/ 461658 w 752131"/>
                  <a:gd name="connsiteY102" fmla="*/ 460739 h 751768"/>
                  <a:gd name="connsiteX103" fmla="*/ 466301 w 752131"/>
                  <a:gd name="connsiteY103" fmla="*/ 456918 h 751768"/>
                  <a:gd name="connsiteX104" fmla="*/ 466397 w 752131"/>
                  <a:gd name="connsiteY104" fmla="*/ 452275 h 751768"/>
                  <a:gd name="connsiteX105" fmla="*/ 468574 w 752131"/>
                  <a:gd name="connsiteY105" fmla="*/ 446302 h 751768"/>
                  <a:gd name="connsiteX106" fmla="*/ 470847 w 752131"/>
                  <a:gd name="connsiteY106" fmla="*/ 442675 h 751768"/>
                  <a:gd name="connsiteX107" fmla="*/ 470919 w 752131"/>
                  <a:gd name="connsiteY107" fmla="*/ 438153 h 751768"/>
                  <a:gd name="connsiteX108" fmla="*/ 468791 w 752131"/>
                  <a:gd name="connsiteY108" fmla="*/ 433268 h 751768"/>
                  <a:gd name="connsiteX109" fmla="*/ 469130 w 752131"/>
                  <a:gd name="connsiteY109" fmla="*/ 428480 h 751768"/>
                  <a:gd name="connsiteX110" fmla="*/ 471838 w 752131"/>
                  <a:gd name="connsiteY110" fmla="*/ 423160 h 751768"/>
                  <a:gd name="connsiteX111" fmla="*/ 470992 w 752131"/>
                  <a:gd name="connsiteY111" fmla="*/ 418179 h 751768"/>
                  <a:gd name="connsiteX112" fmla="*/ 471234 w 752131"/>
                  <a:gd name="connsiteY112" fmla="*/ 411891 h 751768"/>
                  <a:gd name="connsiteX113" fmla="*/ 472733 w 752131"/>
                  <a:gd name="connsiteY113" fmla="*/ 407176 h 751768"/>
                  <a:gd name="connsiteX114" fmla="*/ 480278 w 752131"/>
                  <a:gd name="connsiteY114" fmla="*/ 408530 h 751768"/>
                  <a:gd name="connsiteX115" fmla="*/ 485549 w 752131"/>
                  <a:gd name="connsiteY115" fmla="*/ 409594 h 751768"/>
                  <a:gd name="connsiteX116" fmla="*/ 491329 w 752131"/>
                  <a:gd name="connsiteY116" fmla="*/ 411045 h 751768"/>
                  <a:gd name="connsiteX117" fmla="*/ 496093 w 752131"/>
                  <a:gd name="connsiteY117" fmla="*/ 416195 h 751768"/>
                  <a:gd name="connsiteX118" fmla="*/ 499285 w 752131"/>
                  <a:gd name="connsiteY118" fmla="*/ 420887 h 751768"/>
                  <a:gd name="connsiteX119" fmla="*/ 501896 w 752131"/>
                  <a:gd name="connsiteY119" fmla="*/ 424708 h 751768"/>
                  <a:gd name="connsiteX120" fmla="*/ 505524 w 752131"/>
                  <a:gd name="connsiteY120" fmla="*/ 429326 h 751768"/>
                  <a:gd name="connsiteX121" fmla="*/ 509707 w 752131"/>
                  <a:gd name="connsiteY121" fmla="*/ 430463 h 751768"/>
                  <a:gd name="connsiteX122" fmla="*/ 514084 w 752131"/>
                  <a:gd name="connsiteY122" fmla="*/ 431188 h 751768"/>
                  <a:gd name="connsiteX123" fmla="*/ 521025 w 752131"/>
                  <a:gd name="connsiteY123" fmla="*/ 432422 h 751768"/>
                  <a:gd name="connsiteX124" fmla="*/ 528593 w 752131"/>
                  <a:gd name="connsiteY124" fmla="*/ 433776 h 751768"/>
                  <a:gd name="connsiteX125" fmla="*/ 532777 w 752131"/>
                  <a:gd name="connsiteY125" fmla="*/ 434380 h 751768"/>
                  <a:gd name="connsiteX126" fmla="*/ 537009 w 752131"/>
                  <a:gd name="connsiteY126" fmla="*/ 432011 h 751768"/>
                  <a:gd name="connsiteX127" fmla="*/ 538822 w 752131"/>
                  <a:gd name="connsiteY127" fmla="*/ 428190 h 751768"/>
                  <a:gd name="connsiteX128" fmla="*/ 541241 w 752131"/>
                  <a:gd name="connsiteY128" fmla="*/ 424635 h 751768"/>
                  <a:gd name="connsiteX129" fmla="*/ 544457 w 752131"/>
                  <a:gd name="connsiteY129" fmla="*/ 420379 h 751768"/>
                  <a:gd name="connsiteX130" fmla="*/ 546681 w 752131"/>
                  <a:gd name="connsiteY130" fmla="*/ 412641 h 751768"/>
                  <a:gd name="connsiteX131" fmla="*/ 546923 w 752131"/>
                  <a:gd name="connsiteY131" fmla="*/ 407708 h 751768"/>
                  <a:gd name="connsiteX132" fmla="*/ 548108 w 752131"/>
                  <a:gd name="connsiteY132" fmla="*/ 402726 h 751768"/>
                  <a:gd name="connsiteX133" fmla="*/ 549849 w 752131"/>
                  <a:gd name="connsiteY133" fmla="*/ 397648 h 751768"/>
                  <a:gd name="connsiteX134" fmla="*/ 551445 w 752131"/>
                  <a:gd name="connsiteY134" fmla="*/ 392618 h 751768"/>
                  <a:gd name="connsiteX135" fmla="*/ 551711 w 752131"/>
                  <a:gd name="connsiteY135" fmla="*/ 387806 h 751768"/>
                  <a:gd name="connsiteX136" fmla="*/ 552292 w 752131"/>
                  <a:gd name="connsiteY136" fmla="*/ 382921 h 751768"/>
                  <a:gd name="connsiteX137" fmla="*/ 554081 w 752131"/>
                  <a:gd name="connsiteY137" fmla="*/ 378907 h 751768"/>
                  <a:gd name="connsiteX138" fmla="*/ 557636 w 752131"/>
                  <a:gd name="connsiteY138" fmla="*/ 376731 h 751768"/>
                  <a:gd name="connsiteX139" fmla="*/ 560054 w 752131"/>
                  <a:gd name="connsiteY139" fmla="*/ 373128 h 751768"/>
                  <a:gd name="connsiteX140" fmla="*/ 559498 w 752131"/>
                  <a:gd name="connsiteY140" fmla="*/ 368702 h 751768"/>
                  <a:gd name="connsiteX141" fmla="*/ 558627 w 752131"/>
                  <a:gd name="connsiteY141" fmla="*/ 362729 h 751768"/>
                  <a:gd name="connsiteX142" fmla="*/ 559957 w 752131"/>
                  <a:gd name="connsiteY142" fmla="*/ 357748 h 751768"/>
                  <a:gd name="connsiteX143" fmla="*/ 560780 w 752131"/>
                  <a:gd name="connsiteY143" fmla="*/ 352815 h 751768"/>
                  <a:gd name="connsiteX144" fmla="*/ 560973 w 752131"/>
                  <a:gd name="connsiteY144" fmla="*/ 348172 h 751768"/>
                  <a:gd name="connsiteX145" fmla="*/ 564818 w 752131"/>
                  <a:gd name="connsiteY145" fmla="*/ 344714 h 751768"/>
                  <a:gd name="connsiteX146" fmla="*/ 566462 w 752131"/>
                  <a:gd name="connsiteY146" fmla="*/ 340289 h 751768"/>
                  <a:gd name="connsiteX147" fmla="*/ 568445 w 752131"/>
                  <a:gd name="connsiteY147" fmla="*/ 336516 h 751768"/>
                  <a:gd name="connsiteX148" fmla="*/ 572919 w 752131"/>
                  <a:gd name="connsiteY148" fmla="*/ 336347 h 751768"/>
                  <a:gd name="connsiteX149" fmla="*/ 577320 w 752131"/>
                  <a:gd name="connsiteY149" fmla="*/ 338886 h 751768"/>
                  <a:gd name="connsiteX150" fmla="*/ 581383 w 752131"/>
                  <a:gd name="connsiteY150" fmla="*/ 341231 h 751768"/>
                  <a:gd name="connsiteX151" fmla="*/ 585227 w 752131"/>
                  <a:gd name="connsiteY151" fmla="*/ 343626 h 751768"/>
                  <a:gd name="connsiteX152" fmla="*/ 589556 w 752131"/>
                  <a:gd name="connsiteY152" fmla="*/ 346116 h 751768"/>
                  <a:gd name="connsiteX153" fmla="*/ 594127 w 752131"/>
                  <a:gd name="connsiteY153" fmla="*/ 343892 h 751768"/>
                  <a:gd name="connsiteX154" fmla="*/ 595577 w 752131"/>
                  <a:gd name="connsiteY154" fmla="*/ 339176 h 751768"/>
                  <a:gd name="connsiteX155" fmla="*/ 597125 w 752131"/>
                  <a:gd name="connsiteY155" fmla="*/ 334170 h 751768"/>
                  <a:gd name="connsiteX156" fmla="*/ 599253 w 752131"/>
                  <a:gd name="connsiteY156" fmla="*/ 326771 h 751768"/>
                  <a:gd name="connsiteX157" fmla="*/ 599809 w 752131"/>
                  <a:gd name="connsiteY157" fmla="*/ 322370 h 751768"/>
                  <a:gd name="connsiteX158" fmla="*/ 602662 w 752131"/>
                  <a:gd name="connsiteY158" fmla="*/ 318138 h 751768"/>
                  <a:gd name="connsiteX159" fmla="*/ 605395 w 752131"/>
                  <a:gd name="connsiteY159" fmla="*/ 313180 h 751768"/>
                  <a:gd name="connsiteX160" fmla="*/ 608200 w 752131"/>
                  <a:gd name="connsiteY160" fmla="*/ 308658 h 751768"/>
                  <a:gd name="connsiteX161" fmla="*/ 611247 w 752131"/>
                  <a:gd name="connsiteY161" fmla="*/ 312117 h 751768"/>
                  <a:gd name="connsiteX162" fmla="*/ 615020 w 752131"/>
                  <a:gd name="connsiteY162" fmla="*/ 309602 h 751768"/>
                  <a:gd name="connsiteX163" fmla="*/ 618042 w 752131"/>
                  <a:gd name="connsiteY163" fmla="*/ 305611 h 751768"/>
                  <a:gd name="connsiteX164" fmla="*/ 621138 w 752131"/>
                  <a:gd name="connsiteY164" fmla="*/ 299808 h 751768"/>
                  <a:gd name="connsiteX165" fmla="*/ 623097 w 752131"/>
                  <a:gd name="connsiteY165" fmla="*/ 295770 h 751768"/>
                  <a:gd name="connsiteX166" fmla="*/ 627836 w 752131"/>
                  <a:gd name="connsiteY166" fmla="*/ 296737 h 751768"/>
                  <a:gd name="connsiteX167" fmla="*/ 630037 w 752131"/>
                  <a:gd name="connsiteY167" fmla="*/ 292505 h 751768"/>
                  <a:gd name="connsiteX168" fmla="*/ 631585 w 752131"/>
                  <a:gd name="connsiteY168" fmla="*/ 288225 h 751768"/>
                  <a:gd name="connsiteX169" fmla="*/ 632794 w 752131"/>
                  <a:gd name="connsiteY169" fmla="*/ 284186 h 751768"/>
                  <a:gd name="connsiteX170" fmla="*/ 631053 w 752131"/>
                  <a:gd name="connsiteY170" fmla="*/ 279834 h 751768"/>
                  <a:gd name="connsiteX171" fmla="*/ 633688 w 752131"/>
                  <a:gd name="connsiteY171" fmla="*/ 275578 h 751768"/>
                  <a:gd name="connsiteX172" fmla="*/ 637219 w 752131"/>
                  <a:gd name="connsiteY172" fmla="*/ 268903 h 751768"/>
                  <a:gd name="connsiteX173" fmla="*/ 640121 w 752131"/>
                  <a:gd name="connsiteY173" fmla="*/ 264986 h 751768"/>
                  <a:gd name="connsiteX174" fmla="*/ 643530 w 752131"/>
                  <a:gd name="connsiteY174" fmla="*/ 262205 h 751768"/>
                  <a:gd name="connsiteX175" fmla="*/ 645997 w 752131"/>
                  <a:gd name="connsiteY175" fmla="*/ 258795 h 751768"/>
                  <a:gd name="connsiteX176" fmla="*/ 648753 w 752131"/>
                  <a:gd name="connsiteY176" fmla="*/ 252967 h 751768"/>
                  <a:gd name="connsiteX177" fmla="*/ 651365 w 752131"/>
                  <a:gd name="connsiteY177" fmla="*/ 248760 h 751768"/>
                  <a:gd name="connsiteX178" fmla="*/ 647303 w 752131"/>
                  <a:gd name="connsiteY178" fmla="*/ 245205 h 751768"/>
                  <a:gd name="connsiteX179" fmla="*/ 646166 w 752131"/>
                  <a:gd name="connsiteY179" fmla="*/ 239788 h 751768"/>
                  <a:gd name="connsiteX180" fmla="*/ 648391 w 752131"/>
                  <a:gd name="connsiteY180" fmla="*/ 235677 h 751768"/>
                  <a:gd name="connsiteX181" fmla="*/ 646384 w 752131"/>
                  <a:gd name="connsiteY181" fmla="*/ 231421 h 751768"/>
                  <a:gd name="connsiteX182" fmla="*/ 647230 w 752131"/>
                  <a:gd name="connsiteY182" fmla="*/ 227335 h 751768"/>
                  <a:gd name="connsiteX183" fmla="*/ 649527 w 752131"/>
                  <a:gd name="connsiteY183" fmla="*/ 222135 h 751768"/>
                  <a:gd name="connsiteX184" fmla="*/ 650954 w 752131"/>
                  <a:gd name="connsiteY184" fmla="*/ 217493 h 751768"/>
                  <a:gd name="connsiteX185" fmla="*/ 653276 w 752131"/>
                  <a:gd name="connsiteY185" fmla="*/ 211882 h 751768"/>
                  <a:gd name="connsiteX186" fmla="*/ 652332 w 752131"/>
                  <a:gd name="connsiteY186" fmla="*/ 207771 h 751768"/>
                  <a:gd name="connsiteX187" fmla="*/ 651317 w 752131"/>
                  <a:gd name="connsiteY187" fmla="*/ 202717 h 751768"/>
                  <a:gd name="connsiteX188" fmla="*/ 649431 w 752131"/>
                  <a:gd name="connsiteY188" fmla="*/ 198558 h 751768"/>
                  <a:gd name="connsiteX189" fmla="*/ 648850 w 752131"/>
                  <a:gd name="connsiteY189" fmla="*/ 193649 h 751768"/>
                  <a:gd name="connsiteX190" fmla="*/ 649697 w 752131"/>
                  <a:gd name="connsiteY190" fmla="*/ 188740 h 751768"/>
                  <a:gd name="connsiteX191" fmla="*/ 653880 w 752131"/>
                  <a:gd name="connsiteY191" fmla="*/ 187918 h 751768"/>
                  <a:gd name="connsiteX192" fmla="*/ 658692 w 752131"/>
                  <a:gd name="connsiteY192" fmla="*/ 190070 h 751768"/>
                  <a:gd name="connsiteX193" fmla="*/ 662731 w 752131"/>
                  <a:gd name="connsiteY193" fmla="*/ 192295 h 751768"/>
                  <a:gd name="connsiteX194" fmla="*/ 666769 w 752131"/>
                  <a:gd name="connsiteY194" fmla="*/ 194520 h 751768"/>
                  <a:gd name="connsiteX195" fmla="*/ 670808 w 752131"/>
                  <a:gd name="connsiteY195" fmla="*/ 196744 h 751768"/>
                  <a:gd name="connsiteX196" fmla="*/ 674894 w 752131"/>
                  <a:gd name="connsiteY196" fmla="*/ 199284 h 751768"/>
                  <a:gd name="connsiteX197" fmla="*/ 678932 w 752131"/>
                  <a:gd name="connsiteY197" fmla="*/ 201436 h 751768"/>
                  <a:gd name="connsiteX198" fmla="*/ 682971 w 752131"/>
                  <a:gd name="connsiteY198" fmla="*/ 203612 h 751768"/>
                  <a:gd name="connsiteX199" fmla="*/ 687009 w 752131"/>
                  <a:gd name="connsiteY199" fmla="*/ 205861 h 751768"/>
                  <a:gd name="connsiteX200" fmla="*/ 691120 w 752131"/>
                  <a:gd name="connsiteY200" fmla="*/ 208303 h 751768"/>
                  <a:gd name="connsiteX201" fmla="*/ 695111 w 752131"/>
                  <a:gd name="connsiteY201" fmla="*/ 210286 h 751768"/>
                  <a:gd name="connsiteX202" fmla="*/ 699173 w 752131"/>
                  <a:gd name="connsiteY202" fmla="*/ 212584 h 751768"/>
                  <a:gd name="connsiteX203" fmla="*/ 703235 w 752131"/>
                  <a:gd name="connsiteY203" fmla="*/ 214808 h 751768"/>
                  <a:gd name="connsiteX204" fmla="*/ 707298 w 752131"/>
                  <a:gd name="connsiteY204" fmla="*/ 217154 h 751768"/>
                  <a:gd name="connsiteX205" fmla="*/ 711385 w 752131"/>
                  <a:gd name="connsiteY205" fmla="*/ 219500 h 751768"/>
                  <a:gd name="connsiteX206" fmla="*/ 715496 w 752131"/>
                  <a:gd name="connsiteY206" fmla="*/ 221990 h 751768"/>
                  <a:gd name="connsiteX207" fmla="*/ 719486 w 752131"/>
                  <a:gd name="connsiteY207" fmla="*/ 223949 h 751768"/>
                  <a:gd name="connsiteX208" fmla="*/ 723572 w 752131"/>
                  <a:gd name="connsiteY208" fmla="*/ 226295 h 751768"/>
                  <a:gd name="connsiteX209" fmla="*/ 727684 w 752131"/>
                  <a:gd name="connsiteY209" fmla="*/ 228785 h 751768"/>
                  <a:gd name="connsiteX210" fmla="*/ 731770 w 752131"/>
                  <a:gd name="connsiteY210" fmla="*/ 231131 h 751768"/>
                  <a:gd name="connsiteX211" fmla="*/ 735857 w 752131"/>
                  <a:gd name="connsiteY211" fmla="*/ 233501 h 751768"/>
                  <a:gd name="connsiteX212" fmla="*/ 739968 w 752131"/>
                  <a:gd name="connsiteY212" fmla="*/ 235992 h 751768"/>
                  <a:gd name="connsiteX213" fmla="*/ 743643 w 752131"/>
                  <a:gd name="connsiteY213" fmla="*/ 238047 h 751768"/>
                  <a:gd name="connsiteX214" fmla="*/ 746037 w 752131"/>
                  <a:gd name="connsiteY214" fmla="*/ 232365 h 751768"/>
                  <a:gd name="connsiteX215" fmla="*/ 747343 w 752131"/>
                  <a:gd name="connsiteY215" fmla="*/ 227335 h 751768"/>
                  <a:gd name="connsiteX216" fmla="*/ 747972 w 752131"/>
                  <a:gd name="connsiteY216" fmla="*/ 222450 h 751768"/>
                  <a:gd name="connsiteX217" fmla="*/ 748698 w 752131"/>
                  <a:gd name="connsiteY217" fmla="*/ 217903 h 751768"/>
                  <a:gd name="connsiteX218" fmla="*/ 749520 w 752131"/>
                  <a:gd name="connsiteY218" fmla="*/ 212584 h 751768"/>
                  <a:gd name="connsiteX219" fmla="*/ 750511 w 752131"/>
                  <a:gd name="connsiteY219" fmla="*/ 208255 h 751768"/>
                  <a:gd name="connsiteX220" fmla="*/ 751309 w 752131"/>
                  <a:gd name="connsiteY220" fmla="*/ 202693 h 751768"/>
                  <a:gd name="connsiteX221" fmla="*/ 752131 w 752131"/>
                  <a:gd name="connsiteY221" fmla="*/ 197760 h 751768"/>
                  <a:gd name="connsiteX222" fmla="*/ 749036 w 752131"/>
                  <a:gd name="connsiteY222" fmla="*/ 194616 h 751768"/>
                  <a:gd name="connsiteX223" fmla="*/ 748915 w 752131"/>
                  <a:gd name="connsiteY223" fmla="*/ 190336 h 751768"/>
                  <a:gd name="connsiteX224" fmla="*/ 747682 w 752131"/>
                  <a:gd name="connsiteY224" fmla="*/ 186104 h 751768"/>
                  <a:gd name="connsiteX225" fmla="*/ 748576 w 752131"/>
                  <a:gd name="connsiteY225" fmla="*/ 181752 h 751768"/>
                  <a:gd name="connsiteX226" fmla="*/ 745409 w 752131"/>
                  <a:gd name="connsiteY226" fmla="*/ 176722 h 751768"/>
                  <a:gd name="connsiteX227" fmla="*/ 740693 w 752131"/>
                  <a:gd name="connsiteY227" fmla="*/ 175029 h 751768"/>
                  <a:gd name="connsiteX228" fmla="*/ 738469 w 752131"/>
                  <a:gd name="connsiteY228" fmla="*/ 171329 h 751768"/>
                  <a:gd name="connsiteX229" fmla="*/ 737937 w 752131"/>
                  <a:gd name="connsiteY229" fmla="*/ 167170 h 751768"/>
                  <a:gd name="connsiteX230" fmla="*/ 739194 w 752131"/>
                  <a:gd name="connsiteY230" fmla="*/ 162986 h 751768"/>
                  <a:gd name="connsiteX231" fmla="*/ 734334 w 752131"/>
                  <a:gd name="connsiteY231" fmla="*/ 163083 h 751768"/>
                  <a:gd name="connsiteX232" fmla="*/ 729570 w 752131"/>
                  <a:gd name="connsiteY232" fmla="*/ 163301 h 751768"/>
                  <a:gd name="connsiteX233" fmla="*/ 729884 w 752131"/>
                  <a:gd name="connsiteY233" fmla="*/ 158658 h 751768"/>
                  <a:gd name="connsiteX234" fmla="*/ 725483 w 752131"/>
                  <a:gd name="connsiteY234" fmla="*/ 159552 h 751768"/>
                  <a:gd name="connsiteX235" fmla="*/ 722775 w 752131"/>
                  <a:gd name="connsiteY235" fmla="*/ 155780 h 751768"/>
                  <a:gd name="connsiteX236" fmla="*/ 719244 w 752131"/>
                  <a:gd name="connsiteY236" fmla="*/ 152951 h 751768"/>
                  <a:gd name="connsiteX237" fmla="*/ 723379 w 752131"/>
                  <a:gd name="connsiteY237" fmla="*/ 150122 h 751768"/>
                  <a:gd name="connsiteX238" fmla="*/ 726402 w 752131"/>
                  <a:gd name="connsiteY238" fmla="*/ 147292 h 751768"/>
                  <a:gd name="connsiteX239" fmla="*/ 725990 w 752131"/>
                  <a:gd name="connsiteY239" fmla="*/ 142456 h 751768"/>
                  <a:gd name="connsiteX240" fmla="*/ 721541 w 752131"/>
                  <a:gd name="connsiteY240" fmla="*/ 140715 h 751768"/>
                  <a:gd name="connsiteX241" fmla="*/ 717019 w 752131"/>
                  <a:gd name="connsiteY241" fmla="*/ 140304 h 751768"/>
                  <a:gd name="connsiteX242" fmla="*/ 712884 w 752131"/>
                  <a:gd name="connsiteY242" fmla="*/ 143520 h 751768"/>
                  <a:gd name="connsiteX243" fmla="*/ 708507 w 752131"/>
                  <a:gd name="connsiteY243" fmla="*/ 140836 h 751768"/>
                  <a:gd name="connsiteX244" fmla="*/ 709257 w 752131"/>
                  <a:gd name="connsiteY244" fmla="*/ 146156 h 751768"/>
                  <a:gd name="connsiteX245" fmla="*/ 705364 w 752131"/>
                  <a:gd name="connsiteY245" fmla="*/ 143858 h 751768"/>
                  <a:gd name="connsiteX246" fmla="*/ 700890 w 752131"/>
                  <a:gd name="connsiteY246" fmla="*/ 146011 h 751768"/>
                  <a:gd name="connsiteX247" fmla="*/ 696392 w 752131"/>
                  <a:gd name="connsiteY247" fmla="*/ 145648 h 751768"/>
                  <a:gd name="connsiteX248" fmla="*/ 693538 w 752131"/>
                  <a:gd name="connsiteY248" fmla="*/ 142238 h 751768"/>
                  <a:gd name="connsiteX249" fmla="*/ 688605 w 752131"/>
                  <a:gd name="connsiteY249" fmla="*/ 138393 h 751768"/>
                  <a:gd name="connsiteX250" fmla="*/ 684470 w 752131"/>
                  <a:gd name="connsiteY250" fmla="*/ 135588 h 751768"/>
                  <a:gd name="connsiteX251" fmla="*/ 680505 w 752131"/>
                  <a:gd name="connsiteY251" fmla="*/ 133775 h 751768"/>
                  <a:gd name="connsiteX252" fmla="*/ 673516 w 752131"/>
                  <a:gd name="connsiteY252" fmla="*/ 132372 h 751768"/>
                  <a:gd name="connsiteX253" fmla="*/ 667446 w 752131"/>
                  <a:gd name="connsiteY253" fmla="*/ 132227 h 751768"/>
                  <a:gd name="connsiteX254" fmla="*/ 664447 w 752131"/>
                  <a:gd name="connsiteY254" fmla="*/ 135709 h 751768"/>
                  <a:gd name="connsiteX255" fmla="*/ 659611 w 752131"/>
                  <a:gd name="connsiteY255" fmla="*/ 137692 h 751768"/>
                  <a:gd name="connsiteX256" fmla="*/ 660409 w 752131"/>
                  <a:gd name="connsiteY256" fmla="*/ 141876 h 751768"/>
                  <a:gd name="connsiteX257" fmla="*/ 657556 w 752131"/>
                  <a:gd name="connsiteY257" fmla="*/ 145890 h 751768"/>
                  <a:gd name="connsiteX258" fmla="*/ 656056 w 752131"/>
                  <a:gd name="connsiteY258" fmla="*/ 150122 h 751768"/>
                  <a:gd name="connsiteX259" fmla="*/ 651244 w 752131"/>
                  <a:gd name="connsiteY259" fmla="*/ 150581 h 751768"/>
                  <a:gd name="connsiteX260" fmla="*/ 647351 w 752131"/>
                  <a:gd name="connsiteY260" fmla="*/ 149058 h 751768"/>
                  <a:gd name="connsiteX261" fmla="*/ 642128 w 752131"/>
                  <a:gd name="connsiteY261" fmla="*/ 148961 h 751768"/>
                  <a:gd name="connsiteX262" fmla="*/ 638670 w 752131"/>
                  <a:gd name="connsiteY262" fmla="*/ 151790 h 751768"/>
                  <a:gd name="connsiteX263" fmla="*/ 637267 w 752131"/>
                  <a:gd name="connsiteY263" fmla="*/ 155708 h 751768"/>
                  <a:gd name="connsiteX264" fmla="*/ 631874 w 752131"/>
                  <a:gd name="connsiteY264" fmla="*/ 153894 h 751768"/>
                  <a:gd name="connsiteX265" fmla="*/ 632431 w 752131"/>
                  <a:gd name="connsiteY265" fmla="*/ 158561 h 751768"/>
                  <a:gd name="connsiteX266" fmla="*/ 636251 w 752131"/>
                  <a:gd name="connsiteY266" fmla="*/ 161076 h 751768"/>
                  <a:gd name="connsiteX267" fmla="*/ 631681 w 752131"/>
                  <a:gd name="connsiteY267" fmla="*/ 161729 h 751768"/>
                  <a:gd name="connsiteX268" fmla="*/ 627522 w 752131"/>
                  <a:gd name="connsiteY268" fmla="*/ 162188 h 751768"/>
                  <a:gd name="connsiteX269" fmla="*/ 628948 w 752131"/>
                  <a:gd name="connsiteY269" fmla="*/ 166445 h 751768"/>
                  <a:gd name="connsiteX270" fmla="*/ 632866 w 752131"/>
                  <a:gd name="connsiteY270" fmla="*/ 168089 h 751768"/>
                  <a:gd name="connsiteX271" fmla="*/ 629795 w 752131"/>
                  <a:gd name="connsiteY271" fmla="*/ 170942 h 751768"/>
                  <a:gd name="connsiteX272" fmla="*/ 628900 w 752131"/>
                  <a:gd name="connsiteY272" fmla="*/ 175005 h 751768"/>
                  <a:gd name="connsiteX273" fmla="*/ 625491 w 752131"/>
                  <a:gd name="connsiteY273" fmla="*/ 177834 h 751768"/>
                  <a:gd name="connsiteX274" fmla="*/ 620243 w 752131"/>
                  <a:gd name="connsiteY274" fmla="*/ 177786 h 751768"/>
                  <a:gd name="connsiteX275" fmla="*/ 613762 w 752131"/>
                  <a:gd name="connsiteY275" fmla="*/ 179406 h 751768"/>
                  <a:gd name="connsiteX276" fmla="*/ 608926 w 752131"/>
                  <a:gd name="connsiteY276" fmla="*/ 178971 h 751768"/>
                  <a:gd name="connsiteX277" fmla="*/ 604452 w 752131"/>
                  <a:gd name="connsiteY277" fmla="*/ 177762 h 751768"/>
                  <a:gd name="connsiteX278" fmla="*/ 599229 w 752131"/>
                  <a:gd name="connsiteY278" fmla="*/ 179043 h 751768"/>
                  <a:gd name="connsiteX279" fmla="*/ 594634 w 752131"/>
                  <a:gd name="connsiteY279" fmla="*/ 179309 h 751768"/>
                  <a:gd name="connsiteX280" fmla="*/ 587549 w 752131"/>
                  <a:gd name="connsiteY280" fmla="*/ 176673 h 751768"/>
                  <a:gd name="connsiteX281" fmla="*/ 583341 w 752131"/>
                  <a:gd name="connsiteY281" fmla="*/ 172442 h 751768"/>
                  <a:gd name="connsiteX282" fmla="*/ 579085 w 752131"/>
                  <a:gd name="connsiteY282" fmla="*/ 172611 h 751768"/>
                  <a:gd name="connsiteX283" fmla="*/ 576183 w 752131"/>
                  <a:gd name="connsiteY283" fmla="*/ 169612 h 751768"/>
                  <a:gd name="connsiteX284" fmla="*/ 580367 w 752131"/>
                  <a:gd name="connsiteY284" fmla="*/ 167242 h 751768"/>
                  <a:gd name="connsiteX285" fmla="*/ 579230 w 752131"/>
                  <a:gd name="connsiteY285" fmla="*/ 163228 h 751768"/>
                  <a:gd name="connsiteX286" fmla="*/ 574853 w 752131"/>
                  <a:gd name="connsiteY286" fmla="*/ 164800 h 751768"/>
                  <a:gd name="connsiteX287" fmla="*/ 575047 w 752131"/>
                  <a:gd name="connsiteY287" fmla="*/ 160592 h 751768"/>
                  <a:gd name="connsiteX288" fmla="*/ 571154 w 752131"/>
                  <a:gd name="connsiteY288" fmla="*/ 162454 h 751768"/>
                  <a:gd name="connsiteX289" fmla="*/ 570428 w 752131"/>
                  <a:gd name="connsiteY289" fmla="*/ 167847 h 751768"/>
                  <a:gd name="connsiteX290" fmla="*/ 568639 w 752131"/>
                  <a:gd name="connsiteY290" fmla="*/ 171861 h 751768"/>
                  <a:gd name="connsiteX291" fmla="*/ 568953 w 752131"/>
                  <a:gd name="connsiteY291" fmla="*/ 177012 h 751768"/>
                  <a:gd name="connsiteX292" fmla="*/ 565036 w 752131"/>
                  <a:gd name="connsiteY292" fmla="*/ 179696 h 751768"/>
                  <a:gd name="connsiteX293" fmla="*/ 562230 w 752131"/>
                  <a:gd name="connsiteY293" fmla="*/ 185814 h 751768"/>
                  <a:gd name="connsiteX294" fmla="*/ 559667 w 752131"/>
                  <a:gd name="connsiteY294" fmla="*/ 189732 h 751768"/>
                  <a:gd name="connsiteX295" fmla="*/ 557056 w 752131"/>
                  <a:gd name="connsiteY295" fmla="*/ 195293 h 751768"/>
                  <a:gd name="connsiteX296" fmla="*/ 554202 w 752131"/>
                  <a:gd name="connsiteY296" fmla="*/ 198606 h 751768"/>
                  <a:gd name="connsiteX297" fmla="*/ 551760 w 752131"/>
                  <a:gd name="connsiteY297" fmla="*/ 203467 h 751768"/>
                  <a:gd name="connsiteX298" fmla="*/ 550889 w 752131"/>
                  <a:gd name="connsiteY298" fmla="*/ 207602 h 751768"/>
                  <a:gd name="connsiteX299" fmla="*/ 545980 w 752131"/>
                  <a:gd name="connsiteY299" fmla="*/ 206006 h 751768"/>
                  <a:gd name="connsiteX300" fmla="*/ 540128 w 752131"/>
                  <a:gd name="connsiteY300" fmla="*/ 204700 h 751768"/>
                  <a:gd name="connsiteX301" fmla="*/ 536186 w 752131"/>
                  <a:gd name="connsiteY301" fmla="*/ 201895 h 751768"/>
                  <a:gd name="connsiteX302" fmla="*/ 532342 w 752131"/>
                  <a:gd name="connsiteY302" fmla="*/ 203612 h 751768"/>
                  <a:gd name="connsiteX303" fmla="*/ 527698 w 752131"/>
                  <a:gd name="connsiteY303" fmla="*/ 204313 h 751768"/>
                  <a:gd name="connsiteX304" fmla="*/ 526852 w 752131"/>
                  <a:gd name="connsiteY304" fmla="*/ 209754 h 751768"/>
                  <a:gd name="connsiteX305" fmla="*/ 524604 w 752131"/>
                  <a:gd name="connsiteY305" fmla="*/ 215123 h 751768"/>
                  <a:gd name="connsiteX306" fmla="*/ 523152 w 752131"/>
                  <a:gd name="connsiteY306" fmla="*/ 219621 h 751768"/>
                  <a:gd name="connsiteX307" fmla="*/ 519356 w 752131"/>
                  <a:gd name="connsiteY307" fmla="*/ 221869 h 751768"/>
                  <a:gd name="connsiteX308" fmla="*/ 516188 w 752131"/>
                  <a:gd name="connsiteY308" fmla="*/ 225255 h 751768"/>
                  <a:gd name="connsiteX309" fmla="*/ 512295 w 752131"/>
                  <a:gd name="connsiteY309" fmla="*/ 230793 h 751768"/>
                  <a:gd name="connsiteX310" fmla="*/ 507893 w 752131"/>
                  <a:gd name="connsiteY310" fmla="*/ 233041 h 751768"/>
                  <a:gd name="connsiteX311" fmla="*/ 507386 w 752131"/>
                  <a:gd name="connsiteY311" fmla="*/ 237370 h 751768"/>
                  <a:gd name="connsiteX312" fmla="*/ 504847 w 752131"/>
                  <a:gd name="connsiteY312" fmla="*/ 241433 h 751768"/>
                  <a:gd name="connsiteX313" fmla="*/ 504097 w 752131"/>
                  <a:gd name="connsiteY313" fmla="*/ 245592 h 751768"/>
                  <a:gd name="connsiteX314" fmla="*/ 499043 w 752131"/>
                  <a:gd name="connsiteY314" fmla="*/ 246559 h 751768"/>
                  <a:gd name="connsiteX315" fmla="*/ 495803 w 752131"/>
                  <a:gd name="connsiteY315" fmla="*/ 250138 h 751768"/>
                  <a:gd name="connsiteX316" fmla="*/ 493433 w 752131"/>
                  <a:gd name="connsiteY316" fmla="*/ 254128 h 751768"/>
                  <a:gd name="connsiteX317" fmla="*/ 489854 w 752131"/>
                  <a:gd name="connsiteY317" fmla="*/ 256232 h 751768"/>
                  <a:gd name="connsiteX318" fmla="*/ 487049 w 752131"/>
                  <a:gd name="connsiteY318" fmla="*/ 260633 h 751768"/>
                  <a:gd name="connsiteX319" fmla="*/ 484316 w 752131"/>
                  <a:gd name="connsiteY319" fmla="*/ 265663 h 751768"/>
                  <a:gd name="connsiteX320" fmla="*/ 481705 w 752131"/>
                  <a:gd name="connsiteY320" fmla="*/ 271322 h 751768"/>
                  <a:gd name="connsiteX321" fmla="*/ 476409 w 752131"/>
                  <a:gd name="connsiteY321" fmla="*/ 273063 h 751768"/>
                  <a:gd name="connsiteX322" fmla="*/ 474982 w 752131"/>
                  <a:gd name="connsiteY322" fmla="*/ 268081 h 751768"/>
                  <a:gd name="connsiteX323" fmla="*/ 474208 w 752131"/>
                  <a:gd name="connsiteY323" fmla="*/ 263462 h 751768"/>
                  <a:gd name="connsiteX324" fmla="*/ 473483 w 752131"/>
                  <a:gd name="connsiteY324" fmla="*/ 258819 h 751768"/>
                  <a:gd name="connsiteX325" fmla="*/ 472757 w 752131"/>
                  <a:gd name="connsiteY325" fmla="*/ 254201 h 751768"/>
                  <a:gd name="connsiteX326" fmla="*/ 472056 w 752131"/>
                  <a:gd name="connsiteY326" fmla="*/ 249558 h 751768"/>
                  <a:gd name="connsiteX327" fmla="*/ 471306 w 752131"/>
                  <a:gd name="connsiteY327" fmla="*/ 244939 h 751768"/>
                  <a:gd name="connsiteX328" fmla="*/ 470557 w 752131"/>
                  <a:gd name="connsiteY328" fmla="*/ 240731 h 751768"/>
                  <a:gd name="connsiteX329" fmla="*/ 469807 w 752131"/>
                  <a:gd name="connsiteY329" fmla="*/ 235677 h 751768"/>
                  <a:gd name="connsiteX330" fmla="*/ 469130 w 752131"/>
                  <a:gd name="connsiteY330" fmla="*/ 231034 h 751768"/>
                  <a:gd name="connsiteX331" fmla="*/ 468429 w 752131"/>
                  <a:gd name="connsiteY331" fmla="*/ 226391 h 751768"/>
                  <a:gd name="connsiteX332" fmla="*/ 467752 w 752131"/>
                  <a:gd name="connsiteY332" fmla="*/ 221749 h 751768"/>
                  <a:gd name="connsiteX333" fmla="*/ 467050 w 752131"/>
                  <a:gd name="connsiteY333" fmla="*/ 217130 h 751768"/>
                  <a:gd name="connsiteX334" fmla="*/ 466397 w 752131"/>
                  <a:gd name="connsiteY334" fmla="*/ 212487 h 751768"/>
                  <a:gd name="connsiteX335" fmla="*/ 465720 w 752131"/>
                  <a:gd name="connsiteY335" fmla="*/ 207844 h 751768"/>
                  <a:gd name="connsiteX336" fmla="*/ 465019 w 752131"/>
                  <a:gd name="connsiteY336" fmla="*/ 203201 h 751768"/>
                  <a:gd name="connsiteX337" fmla="*/ 464318 w 752131"/>
                  <a:gd name="connsiteY337" fmla="*/ 198558 h 751768"/>
                  <a:gd name="connsiteX338" fmla="*/ 463616 w 752131"/>
                  <a:gd name="connsiteY338" fmla="*/ 193939 h 751768"/>
                  <a:gd name="connsiteX339" fmla="*/ 462940 w 752131"/>
                  <a:gd name="connsiteY339" fmla="*/ 189296 h 751768"/>
                  <a:gd name="connsiteX340" fmla="*/ 461537 w 752131"/>
                  <a:gd name="connsiteY340" fmla="*/ 180011 h 751768"/>
                  <a:gd name="connsiteX341" fmla="*/ 460836 w 752131"/>
                  <a:gd name="connsiteY341" fmla="*/ 175392 h 751768"/>
                  <a:gd name="connsiteX342" fmla="*/ 460110 w 752131"/>
                  <a:gd name="connsiteY342" fmla="*/ 170749 h 751768"/>
                  <a:gd name="connsiteX343" fmla="*/ 459361 w 752131"/>
                  <a:gd name="connsiteY343" fmla="*/ 166130 h 751768"/>
                  <a:gd name="connsiteX344" fmla="*/ 455491 w 752131"/>
                  <a:gd name="connsiteY344" fmla="*/ 163252 h 751768"/>
                  <a:gd name="connsiteX345" fmla="*/ 451260 w 752131"/>
                  <a:gd name="connsiteY345" fmla="*/ 164026 h 751768"/>
                  <a:gd name="connsiteX346" fmla="*/ 445020 w 752131"/>
                  <a:gd name="connsiteY346" fmla="*/ 165042 h 751768"/>
                  <a:gd name="connsiteX347" fmla="*/ 438056 w 752131"/>
                  <a:gd name="connsiteY347" fmla="*/ 166251 h 751768"/>
                  <a:gd name="connsiteX348" fmla="*/ 427585 w 752131"/>
                  <a:gd name="connsiteY348" fmla="*/ 168113 h 751768"/>
                  <a:gd name="connsiteX349" fmla="*/ 417139 w 752131"/>
                  <a:gd name="connsiteY349" fmla="*/ 169951 h 751768"/>
                  <a:gd name="connsiteX350" fmla="*/ 410174 w 752131"/>
                  <a:gd name="connsiteY350" fmla="*/ 171208 h 751768"/>
                  <a:gd name="connsiteX351" fmla="*/ 403186 w 752131"/>
                  <a:gd name="connsiteY351" fmla="*/ 172442 h 751768"/>
                  <a:gd name="connsiteX352" fmla="*/ 396197 w 752131"/>
                  <a:gd name="connsiteY352" fmla="*/ 173578 h 751768"/>
                  <a:gd name="connsiteX353" fmla="*/ 389233 w 752131"/>
                  <a:gd name="connsiteY353" fmla="*/ 174763 h 751768"/>
                  <a:gd name="connsiteX354" fmla="*/ 372450 w 752131"/>
                  <a:gd name="connsiteY354" fmla="*/ 177689 h 751768"/>
                  <a:gd name="connsiteX355" fmla="*/ 364785 w 752131"/>
                  <a:gd name="connsiteY355" fmla="*/ 178898 h 751768"/>
                  <a:gd name="connsiteX356" fmla="*/ 357797 w 752131"/>
                  <a:gd name="connsiteY356" fmla="*/ 179986 h 751768"/>
                  <a:gd name="connsiteX357" fmla="*/ 345778 w 752131"/>
                  <a:gd name="connsiteY357" fmla="*/ 181993 h 751768"/>
                  <a:gd name="connsiteX358" fmla="*/ 340337 w 752131"/>
                  <a:gd name="connsiteY358" fmla="*/ 182936 h 751768"/>
                  <a:gd name="connsiteX359" fmla="*/ 333373 w 752131"/>
                  <a:gd name="connsiteY359" fmla="*/ 184121 h 751768"/>
                  <a:gd name="connsiteX360" fmla="*/ 326384 w 752131"/>
                  <a:gd name="connsiteY360" fmla="*/ 185330 h 751768"/>
                  <a:gd name="connsiteX361" fmla="*/ 319420 w 752131"/>
                  <a:gd name="connsiteY361" fmla="*/ 186515 h 751768"/>
                  <a:gd name="connsiteX362" fmla="*/ 312383 w 752131"/>
                  <a:gd name="connsiteY362" fmla="*/ 187434 h 751768"/>
                  <a:gd name="connsiteX363" fmla="*/ 306966 w 752131"/>
                  <a:gd name="connsiteY363" fmla="*/ 188136 h 751768"/>
                  <a:gd name="connsiteX364" fmla="*/ 301912 w 752131"/>
                  <a:gd name="connsiteY364" fmla="*/ 189175 h 751768"/>
                  <a:gd name="connsiteX365" fmla="*/ 294971 w 752131"/>
                  <a:gd name="connsiteY365" fmla="*/ 190578 h 751768"/>
                  <a:gd name="connsiteX366" fmla="*/ 292215 w 752131"/>
                  <a:gd name="connsiteY366" fmla="*/ 185016 h 751768"/>
                  <a:gd name="connsiteX367" fmla="*/ 291441 w 752131"/>
                  <a:gd name="connsiteY367" fmla="*/ 180398 h 751768"/>
                  <a:gd name="connsiteX368" fmla="*/ 289168 w 752131"/>
                  <a:gd name="connsiteY368" fmla="*/ 166517 h 751768"/>
                  <a:gd name="connsiteX369" fmla="*/ 288418 w 752131"/>
                  <a:gd name="connsiteY369" fmla="*/ 161898 h 751768"/>
                  <a:gd name="connsiteX370" fmla="*/ 286895 w 752131"/>
                  <a:gd name="connsiteY370" fmla="*/ 152661 h 751768"/>
                  <a:gd name="connsiteX371" fmla="*/ 286121 w 752131"/>
                  <a:gd name="connsiteY371" fmla="*/ 148018 h 751768"/>
                  <a:gd name="connsiteX372" fmla="*/ 285371 w 752131"/>
                  <a:gd name="connsiteY372" fmla="*/ 143399 h 751768"/>
                  <a:gd name="connsiteX373" fmla="*/ 284598 w 752131"/>
                  <a:gd name="connsiteY373" fmla="*/ 138780 h 751768"/>
                  <a:gd name="connsiteX374" fmla="*/ 283074 w 752131"/>
                  <a:gd name="connsiteY374" fmla="*/ 129543 h 751768"/>
                  <a:gd name="connsiteX375" fmla="*/ 282348 w 752131"/>
                  <a:gd name="connsiteY375" fmla="*/ 124900 h 751768"/>
                  <a:gd name="connsiteX376" fmla="*/ 281599 w 752131"/>
                  <a:gd name="connsiteY376" fmla="*/ 120281 h 751768"/>
                  <a:gd name="connsiteX377" fmla="*/ 280849 w 752131"/>
                  <a:gd name="connsiteY377" fmla="*/ 115662 h 751768"/>
                  <a:gd name="connsiteX378" fmla="*/ 280124 w 752131"/>
                  <a:gd name="connsiteY378" fmla="*/ 111019 h 751768"/>
                  <a:gd name="connsiteX379" fmla="*/ 279398 w 752131"/>
                  <a:gd name="connsiteY379" fmla="*/ 106401 h 751768"/>
                  <a:gd name="connsiteX380" fmla="*/ 278673 w 752131"/>
                  <a:gd name="connsiteY380" fmla="*/ 101782 h 751768"/>
                  <a:gd name="connsiteX381" fmla="*/ 277924 w 752131"/>
                  <a:gd name="connsiteY381" fmla="*/ 97139 h 751768"/>
                  <a:gd name="connsiteX382" fmla="*/ 277198 w 752131"/>
                  <a:gd name="connsiteY382" fmla="*/ 92520 h 751768"/>
                  <a:gd name="connsiteX383" fmla="*/ 276472 w 752131"/>
                  <a:gd name="connsiteY383" fmla="*/ 87877 h 751768"/>
                  <a:gd name="connsiteX384" fmla="*/ 275747 w 752131"/>
                  <a:gd name="connsiteY384" fmla="*/ 83259 h 751768"/>
                  <a:gd name="connsiteX385" fmla="*/ 274296 w 752131"/>
                  <a:gd name="connsiteY385" fmla="*/ 73997 h 751768"/>
                  <a:gd name="connsiteX386" fmla="*/ 273571 w 752131"/>
                  <a:gd name="connsiteY386" fmla="*/ 69378 h 751768"/>
                  <a:gd name="connsiteX387" fmla="*/ 272845 w 752131"/>
                  <a:gd name="connsiteY387" fmla="*/ 64735 h 751768"/>
                  <a:gd name="connsiteX388" fmla="*/ 272095 w 752131"/>
                  <a:gd name="connsiteY388" fmla="*/ 60116 h 751768"/>
                  <a:gd name="connsiteX389" fmla="*/ 271370 w 752131"/>
                  <a:gd name="connsiteY389" fmla="*/ 55498 h 751768"/>
                  <a:gd name="connsiteX390" fmla="*/ 270645 w 752131"/>
                  <a:gd name="connsiteY390" fmla="*/ 50855 h 751768"/>
                  <a:gd name="connsiteX391" fmla="*/ 269919 w 752131"/>
                  <a:gd name="connsiteY391" fmla="*/ 46236 h 751768"/>
                  <a:gd name="connsiteX392" fmla="*/ 269194 w 752131"/>
                  <a:gd name="connsiteY392" fmla="*/ 41593 h 751768"/>
                  <a:gd name="connsiteX393" fmla="*/ 268468 w 752131"/>
                  <a:gd name="connsiteY393" fmla="*/ 36974 h 751768"/>
                  <a:gd name="connsiteX394" fmla="*/ 267719 w 752131"/>
                  <a:gd name="connsiteY394" fmla="*/ 32355 h 751768"/>
                  <a:gd name="connsiteX395" fmla="*/ 266969 w 752131"/>
                  <a:gd name="connsiteY395" fmla="*/ 27737 h 751768"/>
                  <a:gd name="connsiteX396" fmla="*/ 266219 w 752131"/>
                  <a:gd name="connsiteY396" fmla="*/ 23118 h 751768"/>
                  <a:gd name="connsiteX397" fmla="*/ 265469 w 752131"/>
                  <a:gd name="connsiteY397" fmla="*/ 18475 h 751768"/>
                  <a:gd name="connsiteX398" fmla="*/ 264720 w 752131"/>
                  <a:gd name="connsiteY398" fmla="*/ 13856 h 751768"/>
                  <a:gd name="connsiteX399" fmla="*/ 263221 w 752131"/>
                  <a:gd name="connsiteY399" fmla="*/ 4619 h 751768"/>
                  <a:gd name="connsiteX400" fmla="*/ 262471 w 752131"/>
                  <a:gd name="connsiteY400" fmla="*/ 0 h 751768"/>
                  <a:gd name="connsiteX401" fmla="*/ 257441 w 752131"/>
                  <a:gd name="connsiteY401" fmla="*/ 3095 h 751768"/>
                  <a:gd name="connsiteX402" fmla="*/ 253910 w 752131"/>
                  <a:gd name="connsiteY402" fmla="*/ 5610 h 751768"/>
                  <a:gd name="connsiteX403" fmla="*/ 249098 w 752131"/>
                  <a:gd name="connsiteY403" fmla="*/ 4643 h 751768"/>
                  <a:gd name="connsiteX404" fmla="*/ 245012 w 752131"/>
                  <a:gd name="connsiteY404" fmla="*/ 7593 h 751768"/>
                  <a:gd name="connsiteX405" fmla="*/ 242183 w 752131"/>
                  <a:gd name="connsiteY405" fmla="*/ 12792 h 751768"/>
                  <a:gd name="connsiteX406" fmla="*/ 242811 w 752131"/>
                  <a:gd name="connsiteY406" fmla="*/ 17435 h 751768"/>
                  <a:gd name="connsiteX407" fmla="*/ 246124 w 752131"/>
                  <a:gd name="connsiteY407" fmla="*/ 20627 h 751768"/>
                  <a:gd name="connsiteX408" fmla="*/ 249219 w 752131"/>
                  <a:gd name="connsiteY408" fmla="*/ 25198 h 751768"/>
                  <a:gd name="connsiteX409" fmla="*/ 252145 w 752131"/>
                  <a:gd name="connsiteY409" fmla="*/ 30155 h 751768"/>
                  <a:gd name="connsiteX410" fmla="*/ 254684 w 752131"/>
                  <a:gd name="connsiteY410" fmla="*/ 34483 h 751768"/>
                  <a:gd name="connsiteX411" fmla="*/ 255458 w 752131"/>
                  <a:gd name="connsiteY411" fmla="*/ 39102 h 751768"/>
                  <a:gd name="connsiteX412" fmla="*/ 255458 w 752131"/>
                  <a:gd name="connsiteY412" fmla="*/ 43866 h 751768"/>
                  <a:gd name="connsiteX413" fmla="*/ 255168 w 752131"/>
                  <a:gd name="connsiteY413" fmla="*/ 48654 h 751768"/>
                  <a:gd name="connsiteX414" fmla="*/ 253621 w 752131"/>
                  <a:gd name="connsiteY414" fmla="*/ 53418 h 751768"/>
                  <a:gd name="connsiteX415" fmla="*/ 256764 w 752131"/>
                  <a:gd name="connsiteY415" fmla="*/ 57892 h 751768"/>
                  <a:gd name="connsiteX416" fmla="*/ 257538 w 752131"/>
                  <a:gd name="connsiteY416" fmla="*/ 62511 h 751768"/>
                  <a:gd name="connsiteX417" fmla="*/ 259860 w 752131"/>
                  <a:gd name="connsiteY417" fmla="*/ 66863 h 751768"/>
                  <a:gd name="connsiteX418" fmla="*/ 259714 w 752131"/>
                  <a:gd name="connsiteY418" fmla="*/ 71627 h 751768"/>
                  <a:gd name="connsiteX419" fmla="*/ 259231 w 752131"/>
                  <a:gd name="connsiteY419" fmla="*/ 76463 h 751768"/>
                  <a:gd name="connsiteX420" fmla="*/ 258046 w 752131"/>
                  <a:gd name="connsiteY420" fmla="*/ 81397 h 751768"/>
                  <a:gd name="connsiteX421" fmla="*/ 253790 w 752131"/>
                  <a:gd name="connsiteY421" fmla="*/ 86450 h 751768"/>
                  <a:gd name="connsiteX422" fmla="*/ 253233 w 752131"/>
                  <a:gd name="connsiteY422" fmla="*/ 91674 h 751768"/>
                  <a:gd name="connsiteX423" fmla="*/ 252677 w 752131"/>
                  <a:gd name="connsiteY423" fmla="*/ 96510 h 751768"/>
                  <a:gd name="connsiteX424" fmla="*/ 251130 w 752131"/>
                  <a:gd name="connsiteY424" fmla="*/ 101516 h 751768"/>
                  <a:gd name="connsiteX425" fmla="*/ 249461 w 752131"/>
                  <a:gd name="connsiteY425" fmla="*/ 106546 h 751768"/>
                  <a:gd name="connsiteX426" fmla="*/ 249292 w 752131"/>
                  <a:gd name="connsiteY426" fmla="*/ 111310 h 751768"/>
                  <a:gd name="connsiteX427" fmla="*/ 250066 w 752131"/>
                  <a:gd name="connsiteY427" fmla="*/ 115928 h 751768"/>
                  <a:gd name="connsiteX428" fmla="*/ 248180 w 752131"/>
                  <a:gd name="connsiteY428" fmla="*/ 120982 h 751768"/>
                  <a:gd name="connsiteX429" fmla="*/ 247551 w 752131"/>
                  <a:gd name="connsiteY429" fmla="*/ 125722 h 751768"/>
                  <a:gd name="connsiteX430" fmla="*/ 248397 w 752131"/>
                  <a:gd name="connsiteY430" fmla="*/ 130438 h 751768"/>
                  <a:gd name="connsiteX431" fmla="*/ 247986 w 752131"/>
                  <a:gd name="connsiteY431" fmla="*/ 135250 h 751768"/>
                  <a:gd name="connsiteX432" fmla="*/ 248107 w 752131"/>
                  <a:gd name="connsiteY432" fmla="*/ 139989 h 751768"/>
                  <a:gd name="connsiteX433" fmla="*/ 248736 w 752131"/>
                  <a:gd name="connsiteY433" fmla="*/ 144632 h 751768"/>
                  <a:gd name="connsiteX434" fmla="*/ 246221 w 752131"/>
                  <a:gd name="connsiteY434" fmla="*/ 148864 h 751768"/>
                  <a:gd name="connsiteX435" fmla="*/ 247260 w 752131"/>
                  <a:gd name="connsiteY435" fmla="*/ 154354 h 751768"/>
                  <a:gd name="connsiteX436" fmla="*/ 246825 w 752131"/>
                  <a:gd name="connsiteY436" fmla="*/ 158827 h 751768"/>
                  <a:gd name="connsiteX437" fmla="*/ 241530 w 752131"/>
                  <a:gd name="connsiteY437" fmla="*/ 158102 h 751768"/>
                  <a:gd name="connsiteX438" fmla="*/ 241360 w 752131"/>
                  <a:gd name="connsiteY438" fmla="*/ 162745 h 751768"/>
                  <a:gd name="connsiteX439" fmla="*/ 244165 w 752131"/>
                  <a:gd name="connsiteY439" fmla="*/ 165912 h 751768"/>
                  <a:gd name="connsiteX440" fmla="*/ 242231 w 752131"/>
                  <a:gd name="connsiteY440" fmla="*/ 170580 h 751768"/>
                  <a:gd name="connsiteX441" fmla="*/ 240030 w 752131"/>
                  <a:gd name="connsiteY441" fmla="*/ 174497 h 751768"/>
                  <a:gd name="connsiteX442" fmla="*/ 241142 w 752131"/>
                  <a:gd name="connsiteY442" fmla="*/ 178801 h 751768"/>
                  <a:gd name="connsiteX443" fmla="*/ 240998 w 752131"/>
                  <a:gd name="connsiteY443" fmla="*/ 183541 h 751768"/>
                  <a:gd name="connsiteX444" fmla="*/ 237249 w 752131"/>
                  <a:gd name="connsiteY444" fmla="*/ 188426 h 751768"/>
                  <a:gd name="connsiteX445" fmla="*/ 235847 w 752131"/>
                  <a:gd name="connsiteY445" fmla="*/ 193238 h 751768"/>
                  <a:gd name="connsiteX446" fmla="*/ 238555 w 752131"/>
                  <a:gd name="connsiteY446" fmla="*/ 196503 h 751768"/>
                  <a:gd name="connsiteX447" fmla="*/ 241675 w 752131"/>
                  <a:gd name="connsiteY447" fmla="*/ 199429 h 751768"/>
                  <a:gd name="connsiteX448" fmla="*/ 243222 w 752131"/>
                  <a:gd name="connsiteY448" fmla="*/ 203298 h 751768"/>
                  <a:gd name="connsiteX449" fmla="*/ 240151 w 752131"/>
                  <a:gd name="connsiteY449" fmla="*/ 206490 h 751768"/>
                  <a:gd name="connsiteX450" fmla="*/ 238894 w 752131"/>
                  <a:gd name="connsiteY450" fmla="*/ 211036 h 751768"/>
                  <a:gd name="connsiteX451" fmla="*/ 239861 w 752131"/>
                  <a:gd name="connsiteY451" fmla="*/ 217251 h 751768"/>
                  <a:gd name="connsiteX452" fmla="*/ 239740 w 752131"/>
                  <a:gd name="connsiteY452" fmla="*/ 221724 h 751768"/>
                  <a:gd name="connsiteX453" fmla="*/ 235798 w 752131"/>
                  <a:gd name="connsiteY453" fmla="*/ 224070 h 751768"/>
                  <a:gd name="connsiteX454" fmla="*/ 231155 w 752131"/>
                  <a:gd name="connsiteY454" fmla="*/ 226295 h 751768"/>
                  <a:gd name="connsiteX455" fmla="*/ 226222 w 752131"/>
                  <a:gd name="connsiteY455" fmla="*/ 231518 h 751768"/>
                  <a:gd name="connsiteX456" fmla="*/ 223199 w 752131"/>
                  <a:gd name="connsiteY456" fmla="*/ 235073 h 751768"/>
                  <a:gd name="connsiteX457" fmla="*/ 220177 w 752131"/>
                  <a:gd name="connsiteY457" fmla="*/ 238700 h 751768"/>
                  <a:gd name="connsiteX458" fmla="*/ 217275 w 752131"/>
                  <a:gd name="connsiteY458" fmla="*/ 242690 h 751768"/>
                  <a:gd name="connsiteX459" fmla="*/ 214301 w 752131"/>
                  <a:gd name="connsiteY459" fmla="*/ 246946 h 751768"/>
                  <a:gd name="connsiteX460" fmla="*/ 211326 w 752131"/>
                  <a:gd name="connsiteY460" fmla="*/ 250936 h 751768"/>
                  <a:gd name="connsiteX461" fmla="*/ 208425 w 752131"/>
                  <a:gd name="connsiteY461" fmla="*/ 255216 h 751768"/>
                  <a:gd name="connsiteX462" fmla="*/ 206248 w 752131"/>
                  <a:gd name="connsiteY462" fmla="*/ 260585 h 751768"/>
                  <a:gd name="connsiteX463" fmla="*/ 204918 w 752131"/>
                  <a:gd name="connsiteY463" fmla="*/ 265010 h 751768"/>
                  <a:gd name="connsiteX464" fmla="*/ 199816 w 752131"/>
                  <a:gd name="connsiteY464" fmla="*/ 267839 h 751768"/>
                  <a:gd name="connsiteX465" fmla="*/ 196503 w 752131"/>
                  <a:gd name="connsiteY465" fmla="*/ 270427 h 751768"/>
                  <a:gd name="connsiteX466" fmla="*/ 193988 w 752131"/>
                  <a:gd name="connsiteY466" fmla="*/ 274828 h 751768"/>
                  <a:gd name="connsiteX467" fmla="*/ 192634 w 752131"/>
                  <a:gd name="connsiteY467" fmla="*/ 279132 h 751768"/>
                  <a:gd name="connsiteX468" fmla="*/ 188499 w 752131"/>
                  <a:gd name="connsiteY468" fmla="*/ 280728 h 751768"/>
                  <a:gd name="connsiteX469" fmla="*/ 183952 w 752131"/>
                  <a:gd name="connsiteY469" fmla="*/ 282687 h 751768"/>
                  <a:gd name="connsiteX470" fmla="*/ 179116 w 752131"/>
                  <a:gd name="connsiteY470" fmla="*/ 286411 h 751768"/>
                  <a:gd name="connsiteX471" fmla="*/ 174376 w 752131"/>
                  <a:gd name="connsiteY471" fmla="*/ 290570 h 751768"/>
                  <a:gd name="connsiteX472" fmla="*/ 170459 w 752131"/>
                  <a:gd name="connsiteY472" fmla="*/ 293351 h 751768"/>
                  <a:gd name="connsiteX473" fmla="*/ 165356 w 752131"/>
                  <a:gd name="connsiteY473" fmla="*/ 292311 h 751768"/>
                  <a:gd name="connsiteX474" fmla="*/ 162866 w 752131"/>
                  <a:gd name="connsiteY474" fmla="*/ 287765 h 751768"/>
                  <a:gd name="connsiteX475" fmla="*/ 159601 w 752131"/>
                  <a:gd name="connsiteY475" fmla="*/ 284041 h 751768"/>
                  <a:gd name="connsiteX476" fmla="*/ 156022 w 752131"/>
                  <a:gd name="connsiteY476" fmla="*/ 281478 h 751768"/>
                  <a:gd name="connsiteX477" fmla="*/ 152177 w 752131"/>
                  <a:gd name="connsiteY477" fmla="*/ 283243 h 751768"/>
                  <a:gd name="connsiteX478" fmla="*/ 149203 w 752131"/>
                  <a:gd name="connsiteY478" fmla="*/ 288104 h 751768"/>
                  <a:gd name="connsiteX479" fmla="*/ 145841 w 752131"/>
                  <a:gd name="connsiteY479" fmla="*/ 292287 h 751768"/>
                  <a:gd name="connsiteX480" fmla="*/ 141973 w 752131"/>
                  <a:gd name="connsiteY480" fmla="*/ 295068 h 751768"/>
                  <a:gd name="connsiteX481" fmla="*/ 139675 w 752131"/>
                  <a:gd name="connsiteY481" fmla="*/ 298623 h 751768"/>
                  <a:gd name="connsiteX482" fmla="*/ 139917 w 752131"/>
                  <a:gd name="connsiteY482" fmla="*/ 304088 h 751768"/>
                  <a:gd name="connsiteX483" fmla="*/ 139869 w 752131"/>
                  <a:gd name="connsiteY483" fmla="*/ 308828 h 751768"/>
                  <a:gd name="connsiteX484" fmla="*/ 140086 w 752131"/>
                  <a:gd name="connsiteY484" fmla="*/ 313543 h 751768"/>
                  <a:gd name="connsiteX485" fmla="*/ 134742 w 752131"/>
                  <a:gd name="connsiteY485" fmla="*/ 313833 h 751768"/>
                  <a:gd name="connsiteX486" fmla="*/ 130293 w 752131"/>
                  <a:gd name="connsiteY486" fmla="*/ 314051 h 751768"/>
                  <a:gd name="connsiteX487" fmla="*/ 125891 w 752131"/>
                  <a:gd name="connsiteY487" fmla="*/ 314704 h 751768"/>
                  <a:gd name="connsiteX488" fmla="*/ 121974 w 752131"/>
                  <a:gd name="connsiteY488" fmla="*/ 316300 h 751768"/>
                  <a:gd name="connsiteX489" fmla="*/ 120644 w 752131"/>
                  <a:gd name="connsiteY489" fmla="*/ 321233 h 751768"/>
                  <a:gd name="connsiteX490" fmla="*/ 121249 w 752131"/>
                  <a:gd name="connsiteY490" fmla="*/ 325803 h 751768"/>
                  <a:gd name="connsiteX491" fmla="*/ 117428 w 752131"/>
                  <a:gd name="connsiteY491" fmla="*/ 328971 h 751768"/>
                  <a:gd name="connsiteX492" fmla="*/ 115324 w 752131"/>
                  <a:gd name="connsiteY492" fmla="*/ 332647 h 751768"/>
                  <a:gd name="connsiteX493" fmla="*/ 112882 w 752131"/>
                  <a:gd name="connsiteY493" fmla="*/ 336057 h 751768"/>
                  <a:gd name="connsiteX494" fmla="*/ 113946 w 752131"/>
                  <a:gd name="connsiteY494" fmla="*/ 340821 h 751768"/>
                  <a:gd name="connsiteX495" fmla="*/ 116025 w 752131"/>
                  <a:gd name="connsiteY495" fmla="*/ 344593 h 751768"/>
                  <a:gd name="connsiteX496" fmla="*/ 116968 w 752131"/>
                  <a:gd name="connsiteY496" fmla="*/ 350252 h 751768"/>
                  <a:gd name="connsiteX497" fmla="*/ 116944 w 752131"/>
                  <a:gd name="connsiteY497" fmla="*/ 354991 h 751768"/>
                  <a:gd name="connsiteX498" fmla="*/ 113583 w 752131"/>
                  <a:gd name="connsiteY498" fmla="*/ 358715 h 751768"/>
                  <a:gd name="connsiteX499" fmla="*/ 109182 w 752131"/>
                  <a:gd name="connsiteY499" fmla="*/ 359441 h 751768"/>
                  <a:gd name="connsiteX500" fmla="*/ 107150 w 752131"/>
                  <a:gd name="connsiteY500" fmla="*/ 363382 h 751768"/>
                  <a:gd name="connsiteX501" fmla="*/ 110294 w 752131"/>
                  <a:gd name="connsiteY501" fmla="*/ 366889 h 751768"/>
                  <a:gd name="connsiteX502" fmla="*/ 114260 w 752131"/>
                  <a:gd name="connsiteY502" fmla="*/ 369283 h 751768"/>
                  <a:gd name="connsiteX503" fmla="*/ 116605 w 752131"/>
                  <a:gd name="connsiteY503" fmla="*/ 373998 h 751768"/>
                  <a:gd name="connsiteX504" fmla="*/ 115880 w 752131"/>
                  <a:gd name="connsiteY504" fmla="*/ 378472 h 751768"/>
                  <a:gd name="connsiteX505" fmla="*/ 115034 w 752131"/>
                  <a:gd name="connsiteY505" fmla="*/ 383429 h 751768"/>
                  <a:gd name="connsiteX506" fmla="*/ 117573 w 752131"/>
                  <a:gd name="connsiteY506" fmla="*/ 386839 h 751768"/>
                  <a:gd name="connsiteX507" fmla="*/ 119411 w 752131"/>
                  <a:gd name="connsiteY507" fmla="*/ 390829 h 751768"/>
                  <a:gd name="connsiteX508" fmla="*/ 114574 w 752131"/>
                  <a:gd name="connsiteY508" fmla="*/ 390587 h 751768"/>
                  <a:gd name="connsiteX509" fmla="*/ 111068 w 752131"/>
                  <a:gd name="connsiteY509" fmla="*/ 388024 h 751768"/>
                  <a:gd name="connsiteX510" fmla="*/ 107126 w 752131"/>
                  <a:gd name="connsiteY510" fmla="*/ 390732 h 751768"/>
                  <a:gd name="connsiteX511" fmla="*/ 106449 w 752131"/>
                  <a:gd name="connsiteY511" fmla="*/ 395085 h 751768"/>
                  <a:gd name="connsiteX512" fmla="*/ 106425 w 752131"/>
                  <a:gd name="connsiteY512" fmla="*/ 399534 h 751768"/>
                  <a:gd name="connsiteX513" fmla="*/ 103475 w 752131"/>
                  <a:gd name="connsiteY513" fmla="*/ 402605 h 751768"/>
                  <a:gd name="connsiteX514" fmla="*/ 99243 w 752131"/>
                  <a:gd name="connsiteY514" fmla="*/ 404757 h 751768"/>
                  <a:gd name="connsiteX515" fmla="*/ 94914 w 752131"/>
                  <a:gd name="connsiteY515" fmla="*/ 403718 h 751768"/>
                  <a:gd name="connsiteX516" fmla="*/ 94044 w 752131"/>
                  <a:gd name="connsiteY516" fmla="*/ 398954 h 751768"/>
                  <a:gd name="connsiteX517" fmla="*/ 96244 w 752131"/>
                  <a:gd name="connsiteY517" fmla="*/ 395254 h 751768"/>
                  <a:gd name="connsiteX518" fmla="*/ 95350 w 752131"/>
                  <a:gd name="connsiteY518" fmla="*/ 390901 h 751768"/>
                  <a:gd name="connsiteX519" fmla="*/ 92714 w 752131"/>
                  <a:gd name="connsiteY519" fmla="*/ 387516 h 751768"/>
                  <a:gd name="connsiteX520" fmla="*/ 90126 w 752131"/>
                  <a:gd name="connsiteY520" fmla="*/ 383356 h 751768"/>
                  <a:gd name="connsiteX521" fmla="*/ 85073 w 752131"/>
                  <a:gd name="connsiteY521" fmla="*/ 381470 h 751768"/>
                  <a:gd name="connsiteX522" fmla="*/ 80937 w 752131"/>
                  <a:gd name="connsiteY522" fmla="*/ 379947 h 751768"/>
                  <a:gd name="connsiteX523" fmla="*/ 78132 w 752131"/>
                  <a:gd name="connsiteY523" fmla="*/ 375667 h 751768"/>
                  <a:gd name="connsiteX524" fmla="*/ 73199 w 752131"/>
                  <a:gd name="connsiteY524" fmla="*/ 375739 h 751768"/>
                  <a:gd name="connsiteX525" fmla="*/ 71506 w 752131"/>
                  <a:gd name="connsiteY525" fmla="*/ 380745 h 751768"/>
                  <a:gd name="connsiteX526" fmla="*/ 69572 w 752131"/>
                  <a:gd name="connsiteY526" fmla="*/ 384711 h 751768"/>
                  <a:gd name="connsiteX527" fmla="*/ 66621 w 752131"/>
                  <a:gd name="connsiteY527" fmla="*/ 387951 h 751768"/>
                  <a:gd name="connsiteX528" fmla="*/ 64179 w 752131"/>
                  <a:gd name="connsiteY528" fmla="*/ 395375 h 751768"/>
                  <a:gd name="connsiteX529" fmla="*/ 61954 w 752131"/>
                  <a:gd name="connsiteY529" fmla="*/ 401106 h 751768"/>
                  <a:gd name="connsiteX530" fmla="*/ 59826 w 752131"/>
                  <a:gd name="connsiteY530" fmla="*/ 405410 h 751768"/>
                  <a:gd name="connsiteX531" fmla="*/ 60382 w 752131"/>
                  <a:gd name="connsiteY531" fmla="*/ 410803 h 751768"/>
                  <a:gd name="connsiteX532" fmla="*/ 61180 w 752131"/>
                  <a:gd name="connsiteY532" fmla="*/ 415422 h 751768"/>
                  <a:gd name="connsiteX533" fmla="*/ 59778 w 752131"/>
                  <a:gd name="connsiteY533" fmla="*/ 420041 h 751768"/>
                  <a:gd name="connsiteX534" fmla="*/ 57191 w 752131"/>
                  <a:gd name="connsiteY534" fmla="*/ 423498 h 751768"/>
                  <a:gd name="connsiteX535" fmla="*/ 53104 w 752131"/>
                  <a:gd name="connsiteY535" fmla="*/ 425868 h 751768"/>
                  <a:gd name="connsiteX536" fmla="*/ 50613 w 752131"/>
                  <a:gd name="connsiteY536" fmla="*/ 430004 h 751768"/>
                  <a:gd name="connsiteX537" fmla="*/ 51943 w 752131"/>
                  <a:gd name="connsiteY537" fmla="*/ 434767 h 751768"/>
                  <a:gd name="connsiteX538" fmla="*/ 55329 w 752131"/>
                  <a:gd name="connsiteY538" fmla="*/ 437645 h 751768"/>
                  <a:gd name="connsiteX539" fmla="*/ 56610 w 752131"/>
                  <a:gd name="connsiteY539" fmla="*/ 441732 h 751768"/>
                  <a:gd name="connsiteX540" fmla="*/ 58448 w 752131"/>
                  <a:gd name="connsiteY540" fmla="*/ 446302 h 751768"/>
                  <a:gd name="connsiteX541" fmla="*/ 58303 w 752131"/>
                  <a:gd name="connsiteY541" fmla="*/ 451526 h 751768"/>
                  <a:gd name="connsiteX542" fmla="*/ 61011 w 752131"/>
                  <a:gd name="connsiteY542" fmla="*/ 458103 h 751768"/>
                  <a:gd name="connsiteX543" fmla="*/ 62873 w 752131"/>
                  <a:gd name="connsiteY543" fmla="*/ 462577 h 751768"/>
                  <a:gd name="connsiteX544" fmla="*/ 63453 w 752131"/>
                  <a:gd name="connsiteY544" fmla="*/ 467220 h 751768"/>
                  <a:gd name="connsiteX545" fmla="*/ 60624 w 752131"/>
                  <a:gd name="connsiteY545" fmla="*/ 471669 h 751768"/>
                  <a:gd name="connsiteX546" fmla="*/ 55715 w 752131"/>
                  <a:gd name="connsiteY546" fmla="*/ 472467 h 751768"/>
                  <a:gd name="connsiteX547" fmla="*/ 49815 w 752131"/>
                  <a:gd name="connsiteY547" fmla="*/ 472418 h 751768"/>
                  <a:gd name="connsiteX548" fmla="*/ 46671 w 752131"/>
                  <a:gd name="connsiteY548" fmla="*/ 475538 h 751768"/>
                  <a:gd name="connsiteX549" fmla="*/ 45438 w 752131"/>
                  <a:gd name="connsiteY549" fmla="*/ 479915 h 751768"/>
                  <a:gd name="connsiteX550" fmla="*/ 46067 w 752131"/>
                  <a:gd name="connsiteY550" fmla="*/ 484896 h 751768"/>
                  <a:gd name="connsiteX551" fmla="*/ 45873 w 752131"/>
                  <a:gd name="connsiteY551" fmla="*/ 493481 h 751768"/>
                  <a:gd name="connsiteX552" fmla="*/ 45317 w 752131"/>
                  <a:gd name="connsiteY552" fmla="*/ 498293 h 751768"/>
                  <a:gd name="connsiteX553" fmla="*/ 44930 w 752131"/>
                  <a:gd name="connsiteY553" fmla="*/ 502549 h 751768"/>
                  <a:gd name="connsiteX554" fmla="*/ 43165 w 752131"/>
                  <a:gd name="connsiteY554" fmla="*/ 506563 h 751768"/>
                  <a:gd name="connsiteX555" fmla="*/ 38933 w 752131"/>
                  <a:gd name="connsiteY555" fmla="*/ 508184 h 751768"/>
                  <a:gd name="connsiteX556" fmla="*/ 33371 w 752131"/>
                  <a:gd name="connsiteY556" fmla="*/ 509562 h 751768"/>
                  <a:gd name="connsiteX557" fmla="*/ 29067 w 752131"/>
                  <a:gd name="connsiteY557" fmla="*/ 510263 h 751768"/>
                  <a:gd name="connsiteX558" fmla="*/ 25343 w 752131"/>
                  <a:gd name="connsiteY558" fmla="*/ 512561 h 751768"/>
                  <a:gd name="connsiteX559" fmla="*/ 19636 w 752131"/>
                  <a:gd name="connsiteY559" fmla="*/ 515318 h 751768"/>
                  <a:gd name="connsiteX560" fmla="*/ 13977 w 752131"/>
                  <a:gd name="connsiteY560" fmla="*/ 518026 h 751768"/>
                  <a:gd name="connsiteX561" fmla="*/ 9891 w 752131"/>
                  <a:gd name="connsiteY561" fmla="*/ 520009 h 751768"/>
                  <a:gd name="connsiteX562" fmla="*/ 4595 w 752131"/>
                  <a:gd name="connsiteY562" fmla="*/ 520299 h 751768"/>
                  <a:gd name="connsiteX563" fmla="*/ 677 w 752131"/>
                  <a:gd name="connsiteY563" fmla="*/ 518002 h 751768"/>
                  <a:gd name="connsiteX564" fmla="*/ 266 w 752131"/>
                  <a:gd name="connsiteY564" fmla="*/ 523684 h 751768"/>
                  <a:gd name="connsiteX565" fmla="*/ 919 w 752131"/>
                  <a:gd name="connsiteY565" fmla="*/ 528327 h 751768"/>
                  <a:gd name="connsiteX566" fmla="*/ 1741 w 752131"/>
                  <a:gd name="connsiteY566" fmla="*/ 532946 h 751768"/>
                  <a:gd name="connsiteX567" fmla="*/ 5538 w 752131"/>
                  <a:gd name="connsiteY567" fmla="*/ 537057 h 751768"/>
                  <a:gd name="connsiteX568" fmla="*/ 5828 w 752131"/>
                  <a:gd name="connsiteY568" fmla="*/ 541845 h 751768"/>
                  <a:gd name="connsiteX569" fmla="*/ 6674 w 752131"/>
                  <a:gd name="connsiteY569" fmla="*/ 546464 h 751768"/>
                  <a:gd name="connsiteX570" fmla="*/ 7521 w 752131"/>
                  <a:gd name="connsiteY570" fmla="*/ 550841 h 751768"/>
                  <a:gd name="connsiteX571" fmla="*/ 3410 w 752131"/>
                  <a:gd name="connsiteY571" fmla="*/ 554927 h 751768"/>
                  <a:gd name="connsiteX572" fmla="*/ 4039 w 752131"/>
                  <a:gd name="connsiteY572" fmla="*/ 559304 h 751768"/>
                  <a:gd name="connsiteX573" fmla="*/ 5345 w 752131"/>
                  <a:gd name="connsiteY573" fmla="*/ 564383 h 751768"/>
                  <a:gd name="connsiteX574" fmla="*/ 3555 w 752131"/>
                  <a:gd name="connsiteY574" fmla="*/ 569436 h 751768"/>
                  <a:gd name="connsiteX575" fmla="*/ 0 w 752131"/>
                  <a:gd name="connsiteY575" fmla="*/ 572774 h 751768"/>
                  <a:gd name="connsiteX576" fmla="*/ 2274 w 752131"/>
                  <a:gd name="connsiteY576" fmla="*/ 578070 h 751768"/>
                  <a:gd name="connsiteX577" fmla="*/ 7110 w 752131"/>
                  <a:gd name="connsiteY577" fmla="*/ 581261 h 751768"/>
                  <a:gd name="connsiteX578" fmla="*/ 11438 w 752131"/>
                  <a:gd name="connsiteY578" fmla="*/ 585759 h 751768"/>
                  <a:gd name="connsiteX579" fmla="*/ 15718 w 752131"/>
                  <a:gd name="connsiteY579" fmla="*/ 590088 h 751768"/>
                  <a:gd name="connsiteX580" fmla="*/ 20241 w 752131"/>
                  <a:gd name="connsiteY580" fmla="*/ 596641 h 751768"/>
                  <a:gd name="connsiteX581" fmla="*/ 22635 w 752131"/>
                  <a:gd name="connsiteY581" fmla="*/ 600535 h 751768"/>
                  <a:gd name="connsiteX582" fmla="*/ 26020 w 752131"/>
                  <a:gd name="connsiteY582" fmla="*/ 603872 h 751768"/>
                  <a:gd name="connsiteX583" fmla="*/ 31364 w 752131"/>
                  <a:gd name="connsiteY583" fmla="*/ 606967 h 751768"/>
                  <a:gd name="connsiteX584" fmla="*/ 33057 w 752131"/>
                  <a:gd name="connsiteY584" fmla="*/ 611973 h 751768"/>
                  <a:gd name="connsiteX585" fmla="*/ 30348 w 752131"/>
                  <a:gd name="connsiteY585" fmla="*/ 615624 h 751768"/>
                  <a:gd name="connsiteX586" fmla="*/ 34895 w 752131"/>
                  <a:gd name="connsiteY586" fmla="*/ 622492 h 751768"/>
                  <a:gd name="connsiteX587" fmla="*/ 39392 w 752131"/>
                  <a:gd name="connsiteY587" fmla="*/ 622323 h 751768"/>
                  <a:gd name="connsiteX588" fmla="*/ 43745 w 752131"/>
                  <a:gd name="connsiteY588" fmla="*/ 626071 h 751768"/>
                  <a:gd name="connsiteX589" fmla="*/ 44833 w 752131"/>
                  <a:gd name="connsiteY589" fmla="*/ 630690 h 751768"/>
                  <a:gd name="connsiteX590" fmla="*/ 47518 w 752131"/>
                  <a:gd name="connsiteY590" fmla="*/ 635356 h 751768"/>
                  <a:gd name="connsiteX591" fmla="*/ 49742 w 752131"/>
                  <a:gd name="connsiteY591" fmla="*/ 639298 h 751768"/>
                  <a:gd name="connsiteX592" fmla="*/ 53998 w 752131"/>
                  <a:gd name="connsiteY592" fmla="*/ 641886 h 751768"/>
                  <a:gd name="connsiteX593" fmla="*/ 58714 w 752131"/>
                  <a:gd name="connsiteY593" fmla="*/ 643990 h 751768"/>
                  <a:gd name="connsiteX594" fmla="*/ 61568 w 752131"/>
                  <a:gd name="connsiteY594" fmla="*/ 647544 h 751768"/>
                  <a:gd name="connsiteX595" fmla="*/ 65679 w 752131"/>
                  <a:gd name="connsiteY595" fmla="*/ 650011 h 751768"/>
                  <a:gd name="connsiteX596" fmla="*/ 63695 w 752131"/>
                  <a:gd name="connsiteY596" fmla="*/ 653735 h 751768"/>
                  <a:gd name="connsiteX597" fmla="*/ 67444 w 752131"/>
                  <a:gd name="connsiteY597" fmla="*/ 658837 h 751768"/>
                  <a:gd name="connsiteX598" fmla="*/ 70200 w 752131"/>
                  <a:gd name="connsiteY598" fmla="*/ 662924 h 751768"/>
                  <a:gd name="connsiteX599" fmla="*/ 71337 w 752131"/>
                  <a:gd name="connsiteY599" fmla="*/ 667180 h 751768"/>
                  <a:gd name="connsiteX600" fmla="*/ 75956 w 752131"/>
                  <a:gd name="connsiteY600" fmla="*/ 669139 h 751768"/>
                  <a:gd name="connsiteX601" fmla="*/ 81155 w 752131"/>
                  <a:gd name="connsiteY601" fmla="*/ 669550 h 751768"/>
                  <a:gd name="connsiteX602" fmla="*/ 84903 w 752131"/>
                  <a:gd name="connsiteY602" fmla="*/ 672573 h 751768"/>
                  <a:gd name="connsiteX603" fmla="*/ 88144 w 752131"/>
                  <a:gd name="connsiteY603" fmla="*/ 676055 h 751768"/>
                  <a:gd name="connsiteX604" fmla="*/ 90538 w 752131"/>
                  <a:gd name="connsiteY604" fmla="*/ 671750 h 751768"/>
                  <a:gd name="connsiteX605" fmla="*/ 92206 w 752131"/>
                  <a:gd name="connsiteY605" fmla="*/ 675644 h 751768"/>
                  <a:gd name="connsiteX606" fmla="*/ 97623 w 752131"/>
                  <a:gd name="connsiteY606" fmla="*/ 680166 h 751768"/>
                  <a:gd name="connsiteX607" fmla="*/ 101395 w 752131"/>
                  <a:gd name="connsiteY607" fmla="*/ 682100 h 751768"/>
                  <a:gd name="connsiteX608" fmla="*/ 99799 w 752131"/>
                  <a:gd name="connsiteY608" fmla="*/ 686985 h 751768"/>
                  <a:gd name="connsiteX609" fmla="*/ 103475 w 752131"/>
                  <a:gd name="connsiteY609" fmla="*/ 689113 h 751768"/>
                  <a:gd name="connsiteX610" fmla="*/ 107731 w 752131"/>
                  <a:gd name="connsiteY610" fmla="*/ 688436 h 751768"/>
                  <a:gd name="connsiteX611" fmla="*/ 112156 w 752131"/>
                  <a:gd name="connsiteY611" fmla="*/ 688460 h 751768"/>
                  <a:gd name="connsiteX612" fmla="*/ 115493 w 752131"/>
                  <a:gd name="connsiteY612" fmla="*/ 691797 h 751768"/>
                  <a:gd name="connsiteX613" fmla="*/ 121031 w 752131"/>
                  <a:gd name="connsiteY613" fmla="*/ 690443 h 751768"/>
                  <a:gd name="connsiteX614" fmla="*/ 125553 w 752131"/>
                  <a:gd name="connsiteY614" fmla="*/ 688799 h 751768"/>
                  <a:gd name="connsiteX615" fmla="*/ 129882 w 752131"/>
                  <a:gd name="connsiteY615" fmla="*/ 689669 h 751768"/>
                  <a:gd name="connsiteX616" fmla="*/ 133533 w 752131"/>
                  <a:gd name="connsiteY616" fmla="*/ 692861 h 751768"/>
                  <a:gd name="connsiteX617" fmla="*/ 132469 w 752131"/>
                  <a:gd name="connsiteY617" fmla="*/ 698133 h 751768"/>
                  <a:gd name="connsiteX618" fmla="*/ 128527 w 752131"/>
                  <a:gd name="connsiteY618" fmla="*/ 700938 h 751768"/>
                  <a:gd name="connsiteX619" fmla="*/ 129422 w 752131"/>
                  <a:gd name="connsiteY619" fmla="*/ 705097 h 751768"/>
                  <a:gd name="connsiteX620" fmla="*/ 134573 w 752131"/>
                  <a:gd name="connsiteY620" fmla="*/ 707274 h 751768"/>
                  <a:gd name="connsiteX621" fmla="*/ 138635 w 752131"/>
                  <a:gd name="connsiteY621" fmla="*/ 709136 h 751768"/>
                  <a:gd name="connsiteX622" fmla="*/ 141199 w 752131"/>
                  <a:gd name="connsiteY622" fmla="*/ 715544 h 751768"/>
                  <a:gd name="connsiteX623" fmla="*/ 140715 w 752131"/>
                  <a:gd name="connsiteY623" fmla="*/ 721227 h 751768"/>
                  <a:gd name="connsiteX624" fmla="*/ 143375 w 752131"/>
                  <a:gd name="connsiteY624" fmla="*/ 725579 h 751768"/>
                  <a:gd name="connsiteX625" fmla="*/ 146954 w 752131"/>
                  <a:gd name="connsiteY625" fmla="*/ 728578 h 751768"/>
                  <a:gd name="connsiteX626" fmla="*/ 152153 w 752131"/>
                  <a:gd name="connsiteY626" fmla="*/ 731528 h 751768"/>
                  <a:gd name="connsiteX627" fmla="*/ 155853 w 752131"/>
                  <a:gd name="connsiteY627" fmla="*/ 735131 h 751768"/>
                  <a:gd name="connsiteX628" fmla="*/ 158005 w 752131"/>
                  <a:gd name="connsiteY628" fmla="*/ 739097 h 751768"/>
                  <a:gd name="connsiteX629" fmla="*/ 162672 w 752131"/>
                  <a:gd name="connsiteY629" fmla="*/ 739363 h 751768"/>
                  <a:gd name="connsiteX630" fmla="*/ 167654 w 752131"/>
                  <a:gd name="connsiteY630" fmla="*/ 737864 h 751768"/>
                  <a:gd name="connsiteX631" fmla="*/ 173651 w 752131"/>
                  <a:gd name="connsiteY631" fmla="*/ 739992 h 751768"/>
                  <a:gd name="connsiteX632" fmla="*/ 176504 w 752131"/>
                  <a:gd name="connsiteY632" fmla="*/ 744103 h 751768"/>
                  <a:gd name="connsiteX633" fmla="*/ 180422 w 752131"/>
                  <a:gd name="connsiteY633" fmla="*/ 746473 h 751768"/>
                  <a:gd name="connsiteX634" fmla="*/ 185669 w 752131"/>
                  <a:gd name="connsiteY634" fmla="*/ 750511 h 751768"/>
                  <a:gd name="connsiteX635" fmla="*/ 190409 w 752131"/>
                  <a:gd name="connsiteY635" fmla="*/ 751696 h 75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Lst>
                <a:rect l="l" t="t" r="r" b="b"/>
                <a:pathLst>
                  <a:path w="752131" h="751768">
                    <a:moveTo>
                      <a:pt x="191473" y="751768"/>
                    </a:moveTo>
                    <a:lnTo>
                      <a:pt x="196962" y="750680"/>
                    </a:lnTo>
                    <a:lnTo>
                      <a:pt x="201291" y="749689"/>
                    </a:lnTo>
                    <a:lnTo>
                      <a:pt x="205740" y="748359"/>
                    </a:lnTo>
                    <a:lnTo>
                      <a:pt x="211713" y="745312"/>
                    </a:lnTo>
                    <a:lnTo>
                      <a:pt x="215945" y="742023"/>
                    </a:lnTo>
                    <a:lnTo>
                      <a:pt x="216574" y="737670"/>
                    </a:lnTo>
                    <a:lnTo>
                      <a:pt x="221362" y="735687"/>
                    </a:lnTo>
                    <a:lnTo>
                      <a:pt x="224675" y="733148"/>
                    </a:lnTo>
                    <a:lnTo>
                      <a:pt x="230019" y="730658"/>
                    </a:lnTo>
                    <a:lnTo>
                      <a:pt x="230841" y="726523"/>
                    </a:lnTo>
                    <a:lnTo>
                      <a:pt x="232389" y="721589"/>
                    </a:lnTo>
                    <a:lnTo>
                      <a:pt x="236089" y="716729"/>
                    </a:lnTo>
                    <a:lnTo>
                      <a:pt x="241046" y="719195"/>
                    </a:lnTo>
                    <a:lnTo>
                      <a:pt x="244987" y="722750"/>
                    </a:lnTo>
                    <a:lnTo>
                      <a:pt x="249510" y="726015"/>
                    </a:lnTo>
                    <a:lnTo>
                      <a:pt x="253669" y="727345"/>
                    </a:lnTo>
                    <a:lnTo>
                      <a:pt x="257756" y="731407"/>
                    </a:lnTo>
                    <a:lnTo>
                      <a:pt x="261770" y="733293"/>
                    </a:lnTo>
                    <a:lnTo>
                      <a:pt x="265566" y="730609"/>
                    </a:lnTo>
                    <a:lnTo>
                      <a:pt x="269943" y="726668"/>
                    </a:lnTo>
                    <a:lnTo>
                      <a:pt x="273425" y="724104"/>
                    </a:lnTo>
                    <a:lnTo>
                      <a:pt x="278480" y="721710"/>
                    </a:lnTo>
                    <a:lnTo>
                      <a:pt x="284356" y="719655"/>
                    </a:lnTo>
                    <a:lnTo>
                      <a:pt x="289071" y="718422"/>
                    </a:lnTo>
                    <a:lnTo>
                      <a:pt x="295891" y="714601"/>
                    </a:lnTo>
                    <a:lnTo>
                      <a:pt x="301380" y="714359"/>
                    </a:lnTo>
                    <a:lnTo>
                      <a:pt x="306772" y="713174"/>
                    </a:lnTo>
                    <a:lnTo>
                      <a:pt x="310037" y="710369"/>
                    </a:lnTo>
                    <a:lnTo>
                      <a:pt x="313301" y="707685"/>
                    </a:lnTo>
                    <a:lnTo>
                      <a:pt x="315550" y="704033"/>
                    </a:lnTo>
                    <a:lnTo>
                      <a:pt x="319516" y="700358"/>
                    </a:lnTo>
                    <a:lnTo>
                      <a:pt x="316905" y="695304"/>
                    </a:lnTo>
                    <a:lnTo>
                      <a:pt x="317436" y="691144"/>
                    </a:lnTo>
                    <a:lnTo>
                      <a:pt x="319202" y="686816"/>
                    </a:lnTo>
                    <a:lnTo>
                      <a:pt x="323676" y="687179"/>
                    </a:lnTo>
                    <a:lnTo>
                      <a:pt x="328391" y="689307"/>
                    </a:lnTo>
                    <a:lnTo>
                      <a:pt x="331535" y="692426"/>
                    </a:lnTo>
                    <a:lnTo>
                      <a:pt x="335936" y="690903"/>
                    </a:lnTo>
                    <a:lnTo>
                      <a:pt x="339805" y="688267"/>
                    </a:lnTo>
                    <a:lnTo>
                      <a:pt x="343287" y="685655"/>
                    </a:lnTo>
                    <a:lnTo>
                      <a:pt x="346310" y="682753"/>
                    </a:lnTo>
                    <a:lnTo>
                      <a:pt x="349599" y="680093"/>
                    </a:lnTo>
                    <a:lnTo>
                      <a:pt x="352863" y="677433"/>
                    </a:lnTo>
                    <a:lnTo>
                      <a:pt x="356055" y="674290"/>
                    </a:lnTo>
                    <a:lnTo>
                      <a:pt x="359199" y="670953"/>
                    </a:lnTo>
                    <a:lnTo>
                      <a:pt x="362367" y="667640"/>
                    </a:lnTo>
                    <a:lnTo>
                      <a:pt x="367300" y="664302"/>
                    </a:lnTo>
                    <a:lnTo>
                      <a:pt x="371797" y="664496"/>
                    </a:lnTo>
                    <a:lnTo>
                      <a:pt x="375207" y="667519"/>
                    </a:lnTo>
                    <a:lnTo>
                      <a:pt x="375764" y="672597"/>
                    </a:lnTo>
                    <a:lnTo>
                      <a:pt x="381543" y="671847"/>
                    </a:lnTo>
                    <a:lnTo>
                      <a:pt x="384759" y="668800"/>
                    </a:lnTo>
                    <a:lnTo>
                      <a:pt x="387976" y="665850"/>
                    </a:lnTo>
                    <a:lnTo>
                      <a:pt x="391143" y="662658"/>
                    </a:lnTo>
                    <a:lnTo>
                      <a:pt x="394335" y="659563"/>
                    </a:lnTo>
                    <a:lnTo>
                      <a:pt x="397503" y="656395"/>
                    </a:lnTo>
                    <a:lnTo>
                      <a:pt x="402533" y="653832"/>
                    </a:lnTo>
                    <a:lnTo>
                      <a:pt x="406160" y="648608"/>
                    </a:lnTo>
                    <a:lnTo>
                      <a:pt x="400985" y="647399"/>
                    </a:lnTo>
                    <a:lnTo>
                      <a:pt x="400623" y="642635"/>
                    </a:lnTo>
                    <a:lnTo>
                      <a:pt x="400284" y="638379"/>
                    </a:lnTo>
                    <a:lnTo>
                      <a:pt x="405048" y="635042"/>
                    </a:lnTo>
                    <a:lnTo>
                      <a:pt x="408143" y="631512"/>
                    </a:lnTo>
                    <a:lnTo>
                      <a:pt x="411287" y="628150"/>
                    </a:lnTo>
                    <a:lnTo>
                      <a:pt x="412423" y="623580"/>
                    </a:lnTo>
                    <a:lnTo>
                      <a:pt x="408070" y="621331"/>
                    </a:lnTo>
                    <a:lnTo>
                      <a:pt x="402243" y="618308"/>
                    </a:lnTo>
                    <a:lnTo>
                      <a:pt x="398205" y="616156"/>
                    </a:lnTo>
                    <a:lnTo>
                      <a:pt x="399002" y="611465"/>
                    </a:lnTo>
                    <a:lnTo>
                      <a:pt x="403476" y="606628"/>
                    </a:lnTo>
                    <a:lnTo>
                      <a:pt x="403645" y="601333"/>
                    </a:lnTo>
                    <a:lnTo>
                      <a:pt x="404274" y="596399"/>
                    </a:lnTo>
                    <a:lnTo>
                      <a:pt x="408554" y="592555"/>
                    </a:lnTo>
                    <a:lnTo>
                      <a:pt x="407055" y="587984"/>
                    </a:lnTo>
                    <a:lnTo>
                      <a:pt x="409159" y="583801"/>
                    </a:lnTo>
                    <a:lnTo>
                      <a:pt x="411553" y="579738"/>
                    </a:lnTo>
                    <a:lnTo>
                      <a:pt x="412520" y="573741"/>
                    </a:lnTo>
                    <a:lnTo>
                      <a:pt x="414043" y="569098"/>
                    </a:lnTo>
                    <a:lnTo>
                      <a:pt x="418251" y="566341"/>
                    </a:lnTo>
                    <a:lnTo>
                      <a:pt x="421709" y="560659"/>
                    </a:lnTo>
                    <a:lnTo>
                      <a:pt x="424538" y="556572"/>
                    </a:lnTo>
                    <a:lnTo>
                      <a:pt x="427561" y="552509"/>
                    </a:lnTo>
                    <a:lnTo>
                      <a:pt x="431067" y="548568"/>
                    </a:lnTo>
                    <a:lnTo>
                      <a:pt x="434090" y="544723"/>
                    </a:lnTo>
                    <a:lnTo>
                      <a:pt x="436654" y="540394"/>
                    </a:lnTo>
                    <a:lnTo>
                      <a:pt x="438370" y="536090"/>
                    </a:lnTo>
                    <a:lnTo>
                      <a:pt x="439338" y="531423"/>
                    </a:lnTo>
                    <a:lnTo>
                      <a:pt x="440620" y="526417"/>
                    </a:lnTo>
                    <a:lnTo>
                      <a:pt x="441852" y="521218"/>
                    </a:lnTo>
                    <a:lnTo>
                      <a:pt x="443739" y="517494"/>
                    </a:lnTo>
                    <a:lnTo>
                      <a:pt x="442288" y="512803"/>
                    </a:lnTo>
                    <a:lnTo>
                      <a:pt x="443860" y="506612"/>
                    </a:lnTo>
                    <a:lnTo>
                      <a:pt x="444029" y="501824"/>
                    </a:lnTo>
                    <a:lnTo>
                      <a:pt x="445625" y="496794"/>
                    </a:lnTo>
                    <a:lnTo>
                      <a:pt x="448527" y="491933"/>
                    </a:lnTo>
                    <a:lnTo>
                      <a:pt x="453436" y="485961"/>
                    </a:lnTo>
                    <a:lnTo>
                      <a:pt x="456483" y="482333"/>
                    </a:lnTo>
                    <a:lnTo>
                      <a:pt x="459481" y="478561"/>
                    </a:lnTo>
                    <a:lnTo>
                      <a:pt x="460593" y="474474"/>
                    </a:lnTo>
                    <a:lnTo>
                      <a:pt x="457861" y="470919"/>
                    </a:lnTo>
                    <a:lnTo>
                      <a:pt x="459699" y="465841"/>
                    </a:lnTo>
                    <a:lnTo>
                      <a:pt x="461658" y="460739"/>
                    </a:lnTo>
                    <a:lnTo>
                      <a:pt x="466301" y="456918"/>
                    </a:lnTo>
                    <a:lnTo>
                      <a:pt x="466397" y="452275"/>
                    </a:lnTo>
                    <a:lnTo>
                      <a:pt x="468574" y="446302"/>
                    </a:lnTo>
                    <a:lnTo>
                      <a:pt x="470847" y="442675"/>
                    </a:lnTo>
                    <a:lnTo>
                      <a:pt x="470919" y="438153"/>
                    </a:lnTo>
                    <a:lnTo>
                      <a:pt x="468791" y="433268"/>
                    </a:lnTo>
                    <a:lnTo>
                      <a:pt x="469130" y="428480"/>
                    </a:lnTo>
                    <a:lnTo>
                      <a:pt x="471838" y="423160"/>
                    </a:lnTo>
                    <a:lnTo>
                      <a:pt x="470992" y="418179"/>
                    </a:lnTo>
                    <a:lnTo>
                      <a:pt x="471234" y="411891"/>
                    </a:lnTo>
                    <a:lnTo>
                      <a:pt x="472733" y="407176"/>
                    </a:lnTo>
                    <a:lnTo>
                      <a:pt x="480278" y="408530"/>
                    </a:lnTo>
                    <a:lnTo>
                      <a:pt x="485549" y="409594"/>
                    </a:lnTo>
                    <a:lnTo>
                      <a:pt x="491329" y="411045"/>
                    </a:lnTo>
                    <a:lnTo>
                      <a:pt x="496093" y="416195"/>
                    </a:lnTo>
                    <a:lnTo>
                      <a:pt x="499285" y="420887"/>
                    </a:lnTo>
                    <a:lnTo>
                      <a:pt x="501896" y="424708"/>
                    </a:lnTo>
                    <a:lnTo>
                      <a:pt x="505524" y="429326"/>
                    </a:lnTo>
                    <a:lnTo>
                      <a:pt x="509707" y="430463"/>
                    </a:lnTo>
                    <a:lnTo>
                      <a:pt x="514084" y="431188"/>
                    </a:lnTo>
                    <a:lnTo>
                      <a:pt x="521025" y="432422"/>
                    </a:lnTo>
                    <a:lnTo>
                      <a:pt x="528593" y="433776"/>
                    </a:lnTo>
                    <a:lnTo>
                      <a:pt x="532777" y="434380"/>
                    </a:lnTo>
                    <a:lnTo>
                      <a:pt x="537009" y="432011"/>
                    </a:lnTo>
                    <a:lnTo>
                      <a:pt x="538822" y="428190"/>
                    </a:lnTo>
                    <a:lnTo>
                      <a:pt x="541241" y="424635"/>
                    </a:lnTo>
                    <a:lnTo>
                      <a:pt x="544457" y="420379"/>
                    </a:lnTo>
                    <a:lnTo>
                      <a:pt x="546681" y="412641"/>
                    </a:lnTo>
                    <a:lnTo>
                      <a:pt x="546923" y="407708"/>
                    </a:lnTo>
                    <a:lnTo>
                      <a:pt x="548108" y="402726"/>
                    </a:lnTo>
                    <a:lnTo>
                      <a:pt x="549849" y="397648"/>
                    </a:lnTo>
                    <a:lnTo>
                      <a:pt x="551445" y="392618"/>
                    </a:lnTo>
                    <a:lnTo>
                      <a:pt x="551711" y="387806"/>
                    </a:lnTo>
                    <a:lnTo>
                      <a:pt x="552292" y="382921"/>
                    </a:lnTo>
                    <a:lnTo>
                      <a:pt x="554081" y="378907"/>
                    </a:lnTo>
                    <a:lnTo>
                      <a:pt x="557636" y="376731"/>
                    </a:lnTo>
                    <a:lnTo>
                      <a:pt x="560054" y="373128"/>
                    </a:lnTo>
                    <a:lnTo>
                      <a:pt x="559498" y="368702"/>
                    </a:lnTo>
                    <a:lnTo>
                      <a:pt x="558627" y="362729"/>
                    </a:lnTo>
                    <a:lnTo>
                      <a:pt x="559957" y="357748"/>
                    </a:lnTo>
                    <a:lnTo>
                      <a:pt x="560780" y="352815"/>
                    </a:lnTo>
                    <a:lnTo>
                      <a:pt x="560973" y="348172"/>
                    </a:lnTo>
                    <a:lnTo>
                      <a:pt x="564818" y="344714"/>
                    </a:lnTo>
                    <a:lnTo>
                      <a:pt x="566462" y="340289"/>
                    </a:lnTo>
                    <a:lnTo>
                      <a:pt x="568445" y="336516"/>
                    </a:lnTo>
                    <a:lnTo>
                      <a:pt x="572919" y="336347"/>
                    </a:lnTo>
                    <a:lnTo>
                      <a:pt x="577320" y="338886"/>
                    </a:lnTo>
                    <a:lnTo>
                      <a:pt x="581383" y="341231"/>
                    </a:lnTo>
                    <a:lnTo>
                      <a:pt x="585227" y="343626"/>
                    </a:lnTo>
                    <a:lnTo>
                      <a:pt x="589556" y="346116"/>
                    </a:lnTo>
                    <a:lnTo>
                      <a:pt x="594127" y="343892"/>
                    </a:lnTo>
                    <a:lnTo>
                      <a:pt x="595577" y="339176"/>
                    </a:lnTo>
                    <a:lnTo>
                      <a:pt x="597125" y="334170"/>
                    </a:lnTo>
                    <a:lnTo>
                      <a:pt x="599253" y="326771"/>
                    </a:lnTo>
                    <a:lnTo>
                      <a:pt x="599809" y="322370"/>
                    </a:lnTo>
                    <a:lnTo>
                      <a:pt x="602662" y="318138"/>
                    </a:lnTo>
                    <a:lnTo>
                      <a:pt x="605395" y="313180"/>
                    </a:lnTo>
                    <a:lnTo>
                      <a:pt x="608200" y="308658"/>
                    </a:lnTo>
                    <a:lnTo>
                      <a:pt x="611247" y="312117"/>
                    </a:lnTo>
                    <a:lnTo>
                      <a:pt x="615020" y="309602"/>
                    </a:lnTo>
                    <a:lnTo>
                      <a:pt x="618042" y="305611"/>
                    </a:lnTo>
                    <a:lnTo>
                      <a:pt x="621138" y="299808"/>
                    </a:lnTo>
                    <a:lnTo>
                      <a:pt x="623097" y="295770"/>
                    </a:lnTo>
                    <a:lnTo>
                      <a:pt x="627836" y="296737"/>
                    </a:lnTo>
                    <a:lnTo>
                      <a:pt x="630037" y="292505"/>
                    </a:lnTo>
                    <a:lnTo>
                      <a:pt x="631585" y="288225"/>
                    </a:lnTo>
                    <a:lnTo>
                      <a:pt x="632794" y="284186"/>
                    </a:lnTo>
                    <a:lnTo>
                      <a:pt x="631053" y="279834"/>
                    </a:lnTo>
                    <a:lnTo>
                      <a:pt x="633688" y="275578"/>
                    </a:lnTo>
                    <a:lnTo>
                      <a:pt x="637219" y="268903"/>
                    </a:lnTo>
                    <a:lnTo>
                      <a:pt x="640121" y="264986"/>
                    </a:lnTo>
                    <a:lnTo>
                      <a:pt x="643530" y="262205"/>
                    </a:lnTo>
                    <a:lnTo>
                      <a:pt x="645997" y="258795"/>
                    </a:lnTo>
                    <a:lnTo>
                      <a:pt x="648753" y="252967"/>
                    </a:lnTo>
                    <a:lnTo>
                      <a:pt x="651365" y="248760"/>
                    </a:lnTo>
                    <a:lnTo>
                      <a:pt x="647303" y="245205"/>
                    </a:lnTo>
                    <a:lnTo>
                      <a:pt x="646166" y="239788"/>
                    </a:lnTo>
                    <a:lnTo>
                      <a:pt x="648391" y="235677"/>
                    </a:lnTo>
                    <a:lnTo>
                      <a:pt x="646384" y="231421"/>
                    </a:lnTo>
                    <a:lnTo>
                      <a:pt x="647230" y="227335"/>
                    </a:lnTo>
                    <a:lnTo>
                      <a:pt x="649527" y="222135"/>
                    </a:lnTo>
                    <a:lnTo>
                      <a:pt x="650954" y="217493"/>
                    </a:lnTo>
                    <a:lnTo>
                      <a:pt x="653276" y="211882"/>
                    </a:lnTo>
                    <a:lnTo>
                      <a:pt x="652332" y="207771"/>
                    </a:lnTo>
                    <a:lnTo>
                      <a:pt x="651317" y="202717"/>
                    </a:lnTo>
                    <a:lnTo>
                      <a:pt x="649431" y="198558"/>
                    </a:lnTo>
                    <a:lnTo>
                      <a:pt x="648850" y="193649"/>
                    </a:lnTo>
                    <a:lnTo>
                      <a:pt x="649697" y="188740"/>
                    </a:lnTo>
                    <a:lnTo>
                      <a:pt x="653880" y="187918"/>
                    </a:lnTo>
                    <a:lnTo>
                      <a:pt x="658692" y="190070"/>
                    </a:lnTo>
                    <a:lnTo>
                      <a:pt x="662731" y="192295"/>
                    </a:lnTo>
                    <a:lnTo>
                      <a:pt x="666769" y="194520"/>
                    </a:lnTo>
                    <a:lnTo>
                      <a:pt x="670808" y="196744"/>
                    </a:lnTo>
                    <a:lnTo>
                      <a:pt x="674894" y="199284"/>
                    </a:lnTo>
                    <a:lnTo>
                      <a:pt x="678932" y="201436"/>
                    </a:lnTo>
                    <a:lnTo>
                      <a:pt x="682971" y="203612"/>
                    </a:lnTo>
                    <a:lnTo>
                      <a:pt x="687009" y="205861"/>
                    </a:lnTo>
                    <a:lnTo>
                      <a:pt x="691120" y="208303"/>
                    </a:lnTo>
                    <a:lnTo>
                      <a:pt x="695111" y="210286"/>
                    </a:lnTo>
                    <a:lnTo>
                      <a:pt x="699173" y="212584"/>
                    </a:lnTo>
                    <a:lnTo>
                      <a:pt x="703235" y="214808"/>
                    </a:lnTo>
                    <a:lnTo>
                      <a:pt x="707298" y="217154"/>
                    </a:lnTo>
                    <a:lnTo>
                      <a:pt x="711385" y="219500"/>
                    </a:lnTo>
                    <a:lnTo>
                      <a:pt x="715496" y="221990"/>
                    </a:lnTo>
                    <a:lnTo>
                      <a:pt x="719486" y="223949"/>
                    </a:lnTo>
                    <a:lnTo>
                      <a:pt x="723572" y="226295"/>
                    </a:lnTo>
                    <a:lnTo>
                      <a:pt x="727684" y="228785"/>
                    </a:lnTo>
                    <a:lnTo>
                      <a:pt x="731770" y="231131"/>
                    </a:lnTo>
                    <a:lnTo>
                      <a:pt x="735857" y="233501"/>
                    </a:lnTo>
                    <a:lnTo>
                      <a:pt x="739968" y="235992"/>
                    </a:lnTo>
                    <a:lnTo>
                      <a:pt x="743643" y="238047"/>
                    </a:lnTo>
                    <a:lnTo>
                      <a:pt x="746037" y="232365"/>
                    </a:lnTo>
                    <a:lnTo>
                      <a:pt x="747343" y="227335"/>
                    </a:lnTo>
                    <a:lnTo>
                      <a:pt x="747972" y="222450"/>
                    </a:lnTo>
                    <a:lnTo>
                      <a:pt x="748698" y="217903"/>
                    </a:lnTo>
                    <a:lnTo>
                      <a:pt x="749520" y="212584"/>
                    </a:lnTo>
                    <a:lnTo>
                      <a:pt x="750511" y="208255"/>
                    </a:lnTo>
                    <a:lnTo>
                      <a:pt x="751309" y="202693"/>
                    </a:lnTo>
                    <a:lnTo>
                      <a:pt x="752131" y="197760"/>
                    </a:lnTo>
                    <a:lnTo>
                      <a:pt x="749036" y="194616"/>
                    </a:lnTo>
                    <a:lnTo>
                      <a:pt x="748915" y="190336"/>
                    </a:lnTo>
                    <a:lnTo>
                      <a:pt x="747682" y="186104"/>
                    </a:lnTo>
                    <a:lnTo>
                      <a:pt x="748576" y="181752"/>
                    </a:lnTo>
                    <a:lnTo>
                      <a:pt x="745409" y="176722"/>
                    </a:lnTo>
                    <a:lnTo>
                      <a:pt x="740693" y="175029"/>
                    </a:lnTo>
                    <a:lnTo>
                      <a:pt x="738469" y="171329"/>
                    </a:lnTo>
                    <a:lnTo>
                      <a:pt x="737937" y="167170"/>
                    </a:lnTo>
                    <a:lnTo>
                      <a:pt x="739194" y="162986"/>
                    </a:lnTo>
                    <a:lnTo>
                      <a:pt x="734334" y="163083"/>
                    </a:lnTo>
                    <a:lnTo>
                      <a:pt x="729570" y="163301"/>
                    </a:lnTo>
                    <a:lnTo>
                      <a:pt x="729884" y="158658"/>
                    </a:lnTo>
                    <a:lnTo>
                      <a:pt x="725483" y="159552"/>
                    </a:lnTo>
                    <a:lnTo>
                      <a:pt x="722775" y="155780"/>
                    </a:lnTo>
                    <a:lnTo>
                      <a:pt x="719244" y="152951"/>
                    </a:lnTo>
                    <a:lnTo>
                      <a:pt x="723379" y="150122"/>
                    </a:lnTo>
                    <a:lnTo>
                      <a:pt x="726402" y="147292"/>
                    </a:lnTo>
                    <a:lnTo>
                      <a:pt x="725990" y="142456"/>
                    </a:lnTo>
                    <a:lnTo>
                      <a:pt x="721541" y="140715"/>
                    </a:lnTo>
                    <a:lnTo>
                      <a:pt x="717019" y="140304"/>
                    </a:lnTo>
                    <a:lnTo>
                      <a:pt x="712884" y="143520"/>
                    </a:lnTo>
                    <a:lnTo>
                      <a:pt x="708507" y="140836"/>
                    </a:lnTo>
                    <a:lnTo>
                      <a:pt x="709257" y="146156"/>
                    </a:lnTo>
                    <a:lnTo>
                      <a:pt x="705364" y="143858"/>
                    </a:lnTo>
                    <a:lnTo>
                      <a:pt x="700890" y="146011"/>
                    </a:lnTo>
                    <a:lnTo>
                      <a:pt x="696392" y="145648"/>
                    </a:lnTo>
                    <a:lnTo>
                      <a:pt x="693538" y="142238"/>
                    </a:lnTo>
                    <a:lnTo>
                      <a:pt x="688605" y="138393"/>
                    </a:lnTo>
                    <a:lnTo>
                      <a:pt x="684470" y="135588"/>
                    </a:lnTo>
                    <a:lnTo>
                      <a:pt x="680505" y="133775"/>
                    </a:lnTo>
                    <a:lnTo>
                      <a:pt x="673516" y="132372"/>
                    </a:lnTo>
                    <a:lnTo>
                      <a:pt x="667446" y="132227"/>
                    </a:lnTo>
                    <a:lnTo>
                      <a:pt x="664447" y="135709"/>
                    </a:lnTo>
                    <a:lnTo>
                      <a:pt x="659611" y="137692"/>
                    </a:lnTo>
                    <a:lnTo>
                      <a:pt x="660409" y="141876"/>
                    </a:lnTo>
                    <a:lnTo>
                      <a:pt x="657556" y="145890"/>
                    </a:lnTo>
                    <a:lnTo>
                      <a:pt x="656056" y="150122"/>
                    </a:lnTo>
                    <a:lnTo>
                      <a:pt x="651244" y="150581"/>
                    </a:lnTo>
                    <a:lnTo>
                      <a:pt x="647351" y="149058"/>
                    </a:lnTo>
                    <a:lnTo>
                      <a:pt x="642128" y="148961"/>
                    </a:lnTo>
                    <a:lnTo>
                      <a:pt x="638670" y="151790"/>
                    </a:lnTo>
                    <a:lnTo>
                      <a:pt x="637267" y="155708"/>
                    </a:lnTo>
                    <a:lnTo>
                      <a:pt x="631874" y="153894"/>
                    </a:lnTo>
                    <a:lnTo>
                      <a:pt x="632431" y="158561"/>
                    </a:lnTo>
                    <a:lnTo>
                      <a:pt x="636251" y="161076"/>
                    </a:lnTo>
                    <a:lnTo>
                      <a:pt x="631681" y="161729"/>
                    </a:lnTo>
                    <a:lnTo>
                      <a:pt x="627522" y="162188"/>
                    </a:lnTo>
                    <a:lnTo>
                      <a:pt x="628948" y="166445"/>
                    </a:lnTo>
                    <a:lnTo>
                      <a:pt x="632866" y="168089"/>
                    </a:lnTo>
                    <a:lnTo>
                      <a:pt x="629795" y="170942"/>
                    </a:lnTo>
                    <a:lnTo>
                      <a:pt x="628900" y="175005"/>
                    </a:lnTo>
                    <a:lnTo>
                      <a:pt x="625491" y="177834"/>
                    </a:lnTo>
                    <a:lnTo>
                      <a:pt x="620243" y="177786"/>
                    </a:lnTo>
                    <a:lnTo>
                      <a:pt x="613762" y="179406"/>
                    </a:lnTo>
                    <a:lnTo>
                      <a:pt x="608926" y="178971"/>
                    </a:lnTo>
                    <a:lnTo>
                      <a:pt x="604452" y="177762"/>
                    </a:lnTo>
                    <a:lnTo>
                      <a:pt x="599229" y="179043"/>
                    </a:lnTo>
                    <a:lnTo>
                      <a:pt x="594634" y="179309"/>
                    </a:lnTo>
                    <a:lnTo>
                      <a:pt x="587549" y="176673"/>
                    </a:lnTo>
                    <a:lnTo>
                      <a:pt x="583341" y="172442"/>
                    </a:lnTo>
                    <a:lnTo>
                      <a:pt x="579085" y="172611"/>
                    </a:lnTo>
                    <a:lnTo>
                      <a:pt x="576183" y="169612"/>
                    </a:lnTo>
                    <a:lnTo>
                      <a:pt x="580367" y="167242"/>
                    </a:lnTo>
                    <a:lnTo>
                      <a:pt x="579230" y="163228"/>
                    </a:lnTo>
                    <a:lnTo>
                      <a:pt x="574853" y="164800"/>
                    </a:lnTo>
                    <a:lnTo>
                      <a:pt x="575047" y="160592"/>
                    </a:lnTo>
                    <a:lnTo>
                      <a:pt x="571154" y="162454"/>
                    </a:lnTo>
                    <a:lnTo>
                      <a:pt x="570428" y="167847"/>
                    </a:lnTo>
                    <a:lnTo>
                      <a:pt x="568639" y="171861"/>
                    </a:lnTo>
                    <a:lnTo>
                      <a:pt x="568953" y="177012"/>
                    </a:lnTo>
                    <a:lnTo>
                      <a:pt x="565036" y="179696"/>
                    </a:lnTo>
                    <a:lnTo>
                      <a:pt x="562230" y="185814"/>
                    </a:lnTo>
                    <a:lnTo>
                      <a:pt x="559667" y="189732"/>
                    </a:lnTo>
                    <a:lnTo>
                      <a:pt x="557056" y="195293"/>
                    </a:lnTo>
                    <a:lnTo>
                      <a:pt x="554202" y="198606"/>
                    </a:lnTo>
                    <a:lnTo>
                      <a:pt x="551760" y="203467"/>
                    </a:lnTo>
                    <a:lnTo>
                      <a:pt x="550889" y="207602"/>
                    </a:lnTo>
                    <a:lnTo>
                      <a:pt x="545980" y="206006"/>
                    </a:lnTo>
                    <a:lnTo>
                      <a:pt x="540128" y="204700"/>
                    </a:lnTo>
                    <a:lnTo>
                      <a:pt x="536186" y="201895"/>
                    </a:lnTo>
                    <a:lnTo>
                      <a:pt x="532342" y="203612"/>
                    </a:lnTo>
                    <a:lnTo>
                      <a:pt x="527698" y="204313"/>
                    </a:lnTo>
                    <a:lnTo>
                      <a:pt x="526852" y="209754"/>
                    </a:lnTo>
                    <a:lnTo>
                      <a:pt x="524604" y="215123"/>
                    </a:lnTo>
                    <a:lnTo>
                      <a:pt x="523152" y="219621"/>
                    </a:lnTo>
                    <a:lnTo>
                      <a:pt x="519356" y="221869"/>
                    </a:lnTo>
                    <a:lnTo>
                      <a:pt x="516188" y="225255"/>
                    </a:lnTo>
                    <a:lnTo>
                      <a:pt x="512295" y="230793"/>
                    </a:lnTo>
                    <a:lnTo>
                      <a:pt x="507893" y="233041"/>
                    </a:lnTo>
                    <a:lnTo>
                      <a:pt x="507386" y="237370"/>
                    </a:lnTo>
                    <a:lnTo>
                      <a:pt x="504847" y="241433"/>
                    </a:lnTo>
                    <a:lnTo>
                      <a:pt x="504097" y="245592"/>
                    </a:lnTo>
                    <a:lnTo>
                      <a:pt x="499043" y="246559"/>
                    </a:lnTo>
                    <a:lnTo>
                      <a:pt x="495803" y="250138"/>
                    </a:lnTo>
                    <a:lnTo>
                      <a:pt x="493433" y="254128"/>
                    </a:lnTo>
                    <a:lnTo>
                      <a:pt x="489854" y="256232"/>
                    </a:lnTo>
                    <a:lnTo>
                      <a:pt x="487049" y="260633"/>
                    </a:lnTo>
                    <a:lnTo>
                      <a:pt x="484316" y="265663"/>
                    </a:lnTo>
                    <a:lnTo>
                      <a:pt x="481705" y="271322"/>
                    </a:lnTo>
                    <a:lnTo>
                      <a:pt x="476409" y="273063"/>
                    </a:lnTo>
                    <a:lnTo>
                      <a:pt x="474982" y="268081"/>
                    </a:lnTo>
                    <a:lnTo>
                      <a:pt x="474208" y="263462"/>
                    </a:lnTo>
                    <a:lnTo>
                      <a:pt x="473483" y="258819"/>
                    </a:lnTo>
                    <a:lnTo>
                      <a:pt x="472757" y="254201"/>
                    </a:lnTo>
                    <a:lnTo>
                      <a:pt x="472056" y="249558"/>
                    </a:lnTo>
                    <a:lnTo>
                      <a:pt x="471306" y="244939"/>
                    </a:lnTo>
                    <a:lnTo>
                      <a:pt x="470557" y="240731"/>
                    </a:lnTo>
                    <a:lnTo>
                      <a:pt x="469807" y="235677"/>
                    </a:lnTo>
                    <a:lnTo>
                      <a:pt x="469130" y="231034"/>
                    </a:lnTo>
                    <a:lnTo>
                      <a:pt x="468429" y="226391"/>
                    </a:lnTo>
                    <a:lnTo>
                      <a:pt x="467752" y="221749"/>
                    </a:lnTo>
                    <a:lnTo>
                      <a:pt x="467050" y="217130"/>
                    </a:lnTo>
                    <a:lnTo>
                      <a:pt x="466397" y="212487"/>
                    </a:lnTo>
                    <a:lnTo>
                      <a:pt x="465720" y="207844"/>
                    </a:lnTo>
                    <a:lnTo>
                      <a:pt x="465019" y="203201"/>
                    </a:lnTo>
                    <a:lnTo>
                      <a:pt x="464318" y="198558"/>
                    </a:lnTo>
                    <a:lnTo>
                      <a:pt x="463616" y="193939"/>
                    </a:lnTo>
                    <a:lnTo>
                      <a:pt x="462940" y="189296"/>
                    </a:lnTo>
                    <a:lnTo>
                      <a:pt x="461537" y="180011"/>
                    </a:lnTo>
                    <a:lnTo>
                      <a:pt x="460836" y="175392"/>
                    </a:lnTo>
                    <a:lnTo>
                      <a:pt x="460110" y="170749"/>
                    </a:lnTo>
                    <a:lnTo>
                      <a:pt x="459361" y="166130"/>
                    </a:lnTo>
                    <a:lnTo>
                      <a:pt x="455491" y="163252"/>
                    </a:lnTo>
                    <a:lnTo>
                      <a:pt x="451260" y="164026"/>
                    </a:lnTo>
                    <a:lnTo>
                      <a:pt x="445020" y="165042"/>
                    </a:lnTo>
                    <a:lnTo>
                      <a:pt x="438056" y="166251"/>
                    </a:lnTo>
                    <a:lnTo>
                      <a:pt x="427585" y="168113"/>
                    </a:lnTo>
                    <a:lnTo>
                      <a:pt x="417139" y="169951"/>
                    </a:lnTo>
                    <a:lnTo>
                      <a:pt x="410174" y="171208"/>
                    </a:lnTo>
                    <a:lnTo>
                      <a:pt x="403186" y="172442"/>
                    </a:lnTo>
                    <a:lnTo>
                      <a:pt x="396197" y="173578"/>
                    </a:lnTo>
                    <a:lnTo>
                      <a:pt x="389233" y="174763"/>
                    </a:lnTo>
                    <a:lnTo>
                      <a:pt x="372450" y="177689"/>
                    </a:lnTo>
                    <a:lnTo>
                      <a:pt x="364785" y="178898"/>
                    </a:lnTo>
                    <a:lnTo>
                      <a:pt x="357797" y="179986"/>
                    </a:lnTo>
                    <a:lnTo>
                      <a:pt x="345778" y="181993"/>
                    </a:lnTo>
                    <a:lnTo>
                      <a:pt x="340337" y="182936"/>
                    </a:lnTo>
                    <a:lnTo>
                      <a:pt x="333373" y="184121"/>
                    </a:lnTo>
                    <a:lnTo>
                      <a:pt x="326384" y="185330"/>
                    </a:lnTo>
                    <a:lnTo>
                      <a:pt x="319420" y="186515"/>
                    </a:lnTo>
                    <a:lnTo>
                      <a:pt x="312383" y="187434"/>
                    </a:lnTo>
                    <a:lnTo>
                      <a:pt x="306966" y="188136"/>
                    </a:lnTo>
                    <a:lnTo>
                      <a:pt x="301912" y="189175"/>
                    </a:lnTo>
                    <a:lnTo>
                      <a:pt x="294971" y="190578"/>
                    </a:lnTo>
                    <a:lnTo>
                      <a:pt x="292215" y="185016"/>
                    </a:lnTo>
                    <a:lnTo>
                      <a:pt x="291441" y="180398"/>
                    </a:lnTo>
                    <a:lnTo>
                      <a:pt x="289168" y="166517"/>
                    </a:lnTo>
                    <a:lnTo>
                      <a:pt x="288418" y="161898"/>
                    </a:lnTo>
                    <a:lnTo>
                      <a:pt x="286895" y="152661"/>
                    </a:lnTo>
                    <a:lnTo>
                      <a:pt x="286121" y="148018"/>
                    </a:lnTo>
                    <a:lnTo>
                      <a:pt x="285371" y="143399"/>
                    </a:lnTo>
                    <a:lnTo>
                      <a:pt x="284598" y="138780"/>
                    </a:lnTo>
                    <a:lnTo>
                      <a:pt x="283074" y="129543"/>
                    </a:lnTo>
                    <a:lnTo>
                      <a:pt x="282348" y="124900"/>
                    </a:lnTo>
                    <a:lnTo>
                      <a:pt x="281599" y="120281"/>
                    </a:lnTo>
                    <a:lnTo>
                      <a:pt x="280849" y="115662"/>
                    </a:lnTo>
                    <a:lnTo>
                      <a:pt x="280124" y="111019"/>
                    </a:lnTo>
                    <a:lnTo>
                      <a:pt x="279398" y="106401"/>
                    </a:lnTo>
                    <a:lnTo>
                      <a:pt x="278673" y="101782"/>
                    </a:lnTo>
                    <a:lnTo>
                      <a:pt x="277924" y="97139"/>
                    </a:lnTo>
                    <a:lnTo>
                      <a:pt x="277198" y="92520"/>
                    </a:lnTo>
                    <a:lnTo>
                      <a:pt x="276472" y="87877"/>
                    </a:lnTo>
                    <a:lnTo>
                      <a:pt x="275747" y="83259"/>
                    </a:lnTo>
                    <a:lnTo>
                      <a:pt x="274296" y="73997"/>
                    </a:lnTo>
                    <a:lnTo>
                      <a:pt x="273571" y="69378"/>
                    </a:lnTo>
                    <a:lnTo>
                      <a:pt x="272845" y="64735"/>
                    </a:lnTo>
                    <a:lnTo>
                      <a:pt x="272095" y="60116"/>
                    </a:lnTo>
                    <a:lnTo>
                      <a:pt x="271370" y="55498"/>
                    </a:lnTo>
                    <a:lnTo>
                      <a:pt x="270645" y="50855"/>
                    </a:lnTo>
                    <a:lnTo>
                      <a:pt x="269919" y="46236"/>
                    </a:lnTo>
                    <a:lnTo>
                      <a:pt x="269194" y="41593"/>
                    </a:lnTo>
                    <a:lnTo>
                      <a:pt x="268468" y="36974"/>
                    </a:lnTo>
                    <a:lnTo>
                      <a:pt x="267719" y="32355"/>
                    </a:lnTo>
                    <a:lnTo>
                      <a:pt x="266969" y="27737"/>
                    </a:lnTo>
                    <a:lnTo>
                      <a:pt x="266219" y="23118"/>
                    </a:lnTo>
                    <a:lnTo>
                      <a:pt x="265469" y="18475"/>
                    </a:lnTo>
                    <a:lnTo>
                      <a:pt x="264720" y="13856"/>
                    </a:lnTo>
                    <a:lnTo>
                      <a:pt x="263221" y="4619"/>
                    </a:lnTo>
                    <a:lnTo>
                      <a:pt x="262471" y="0"/>
                    </a:lnTo>
                    <a:lnTo>
                      <a:pt x="257441" y="3095"/>
                    </a:lnTo>
                    <a:lnTo>
                      <a:pt x="253910" y="5610"/>
                    </a:lnTo>
                    <a:lnTo>
                      <a:pt x="249098" y="4643"/>
                    </a:lnTo>
                    <a:lnTo>
                      <a:pt x="245012" y="7593"/>
                    </a:lnTo>
                    <a:lnTo>
                      <a:pt x="242183" y="12792"/>
                    </a:lnTo>
                    <a:lnTo>
                      <a:pt x="242811" y="17435"/>
                    </a:lnTo>
                    <a:lnTo>
                      <a:pt x="246124" y="20627"/>
                    </a:lnTo>
                    <a:lnTo>
                      <a:pt x="249219" y="25198"/>
                    </a:lnTo>
                    <a:lnTo>
                      <a:pt x="252145" y="30155"/>
                    </a:lnTo>
                    <a:lnTo>
                      <a:pt x="254684" y="34483"/>
                    </a:lnTo>
                    <a:lnTo>
                      <a:pt x="255458" y="39102"/>
                    </a:lnTo>
                    <a:lnTo>
                      <a:pt x="255458" y="43866"/>
                    </a:lnTo>
                    <a:lnTo>
                      <a:pt x="255168" y="48654"/>
                    </a:lnTo>
                    <a:lnTo>
                      <a:pt x="253621" y="53418"/>
                    </a:lnTo>
                    <a:lnTo>
                      <a:pt x="256764" y="57892"/>
                    </a:lnTo>
                    <a:lnTo>
                      <a:pt x="257538" y="62511"/>
                    </a:lnTo>
                    <a:lnTo>
                      <a:pt x="259860" y="66863"/>
                    </a:lnTo>
                    <a:lnTo>
                      <a:pt x="259714" y="71627"/>
                    </a:lnTo>
                    <a:lnTo>
                      <a:pt x="259231" y="76463"/>
                    </a:lnTo>
                    <a:lnTo>
                      <a:pt x="258046" y="81397"/>
                    </a:lnTo>
                    <a:lnTo>
                      <a:pt x="253790" y="86450"/>
                    </a:lnTo>
                    <a:lnTo>
                      <a:pt x="253233" y="91674"/>
                    </a:lnTo>
                    <a:lnTo>
                      <a:pt x="252677" y="96510"/>
                    </a:lnTo>
                    <a:lnTo>
                      <a:pt x="251130" y="101516"/>
                    </a:lnTo>
                    <a:lnTo>
                      <a:pt x="249461" y="106546"/>
                    </a:lnTo>
                    <a:lnTo>
                      <a:pt x="249292" y="111310"/>
                    </a:lnTo>
                    <a:lnTo>
                      <a:pt x="250066" y="115928"/>
                    </a:lnTo>
                    <a:lnTo>
                      <a:pt x="248180" y="120982"/>
                    </a:lnTo>
                    <a:lnTo>
                      <a:pt x="247551" y="125722"/>
                    </a:lnTo>
                    <a:lnTo>
                      <a:pt x="248397" y="130438"/>
                    </a:lnTo>
                    <a:lnTo>
                      <a:pt x="247986" y="135250"/>
                    </a:lnTo>
                    <a:lnTo>
                      <a:pt x="248107" y="139989"/>
                    </a:lnTo>
                    <a:lnTo>
                      <a:pt x="248736" y="144632"/>
                    </a:lnTo>
                    <a:lnTo>
                      <a:pt x="246221" y="148864"/>
                    </a:lnTo>
                    <a:lnTo>
                      <a:pt x="247260" y="154354"/>
                    </a:lnTo>
                    <a:lnTo>
                      <a:pt x="246825" y="158827"/>
                    </a:lnTo>
                    <a:lnTo>
                      <a:pt x="241530" y="158102"/>
                    </a:lnTo>
                    <a:lnTo>
                      <a:pt x="241360" y="162745"/>
                    </a:lnTo>
                    <a:lnTo>
                      <a:pt x="244165" y="165912"/>
                    </a:lnTo>
                    <a:lnTo>
                      <a:pt x="242231" y="170580"/>
                    </a:lnTo>
                    <a:lnTo>
                      <a:pt x="240030" y="174497"/>
                    </a:lnTo>
                    <a:lnTo>
                      <a:pt x="241142" y="178801"/>
                    </a:lnTo>
                    <a:lnTo>
                      <a:pt x="240998" y="183541"/>
                    </a:lnTo>
                    <a:lnTo>
                      <a:pt x="237249" y="188426"/>
                    </a:lnTo>
                    <a:lnTo>
                      <a:pt x="235847" y="193238"/>
                    </a:lnTo>
                    <a:lnTo>
                      <a:pt x="238555" y="196503"/>
                    </a:lnTo>
                    <a:lnTo>
                      <a:pt x="241675" y="199429"/>
                    </a:lnTo>
                    <a:lnTo>
                      <a:pt x="243222" y="203298"/>
                    </a:lnTo>
                    <a:lnTo>
                      <a:pt x="240151" y="206490"/>
                    </a:lnTo>
                    <a:lnTo>
                      <a:pt x="238894" y="211036"/>
                    </a:lnTo>
                    <a:lnTo>
                      <a:pt x="239861" y="217251"/>
                    </a:lnTo>
                    <a:lnTo>
                      <a:pt x="239740" y="221724"/>
                    </a:lnTo>
                    <a:lnTo>
                      <a:pt x="235798" y="224070"/>
                    </a:lnTo>
                    <a:lnTo>
                      <a:pt x="231155" y="226295"/>
                    </a:lnTo>
                    <a:lnTo>
                      <a:pt x="226222" y="231518"/>
                    </a:lnTo>
                    <a:lnTo>
                      <a:pt x="223199" y="235073"/>
                    </a:lnTo>
                    <a:lnTo>
                      <a:pt x="220177" y="238700"/>
                    </a:lnTo>
                    <a:lnTo>
                      <a:pt x="217275" y="242690"/>
                    </a:lnTo>
                    <a:lnTo>
                      <a:pt x="214301" y="246946"/>
                    </a:lnTo>
                    <a:lnTo>
                      <a:pt x="211326" y="250936"/>
                    </a:lnTo>
                    <a:lnTo>
                      <a:pt x="208425" y="255216"/>
                    </a:lnTo>
                    <a:lnTo>
                      <a:pt x="206248" y="260585"/>
                    </a:lnTo>
                    <a:lnTo>
                      <a:pt x="204918" y="265010"/>
                    </a:lnTo>
                    <a:lnTo>
                      <a:pt x="199816" y="267839"/>
                    </a:lnTo>
                    <a:lnTo>
                      <a:pt x="196503" y="270427"/>
                    </a:lnTo>
                    <a:lnTo>
                      <a:pt x="193988" y="274828"/>
                    </a:lnTo>
                    <a:lnTo>
                      <a:pt x="192634" y="279132"/>
                    </a:lnTo>
                    <a:lnTo>
                      <a:pt x="188499" y="280728"/>
                    </a:lnTo>
                    <a:lnTo>
                      <a:pt x="183952" y="282687"/>
                    </a:lnTo>
                    <a:lnTo>
                      <a:pt x="179116" y="286411"/>
                    </a:lnTo>
                    <a:lnTo>
                      <a:pt x="174376" y="290570"/>
                    </a:lnTo>
                    <a:lnTo>
                      <a:pt x="170459" y="293351"/>
                    </a:lnTo>
                    <a:lnTo>
                      <a:pt x="165356" y="292311"/>
                    </a:lnTo>
                    <a:lnTo>
                      <a:pt x="162866" y="287765"/>
                    </a:lnTo>
                    <a:lnTo>
                      <a:pt x="159601" y="284041"/>
                    </a:lnTo>
                    <a:lnTo>
                      <a:pt x="156022" y="281478"/>
                    </a:lnTo>
                    <a:lnTo>
                      <a:pt x="152177" y="283243"/>
                    </a:lnTo>
                    <a:lnTo>
                      <a:pt x="149203" y="288104"/>
                    </a:lnTo>
                    <a:lnTo>
                      <a:pt x="145841" y="292287"/>
                    </a:lnTo>
                    <a:lnTo>
                      <a:pt x="141973" y="295068"/>
                    </a:lnTo>
                    <a:lnTo>
                      <a:pt x="139675" y="298623"/>
                    </a:lnTo>
                    <a:lnTo>
                      <a:pt x="139917" y="304088"/>
                    </a:lnTo>
                    <a:lnTo>
                      <a:pt x="139869" y="308828"/>
                    </a:lnTo>
                    <a:lnTo>
                      <a:pt x="140086" y="313543"/>
                    </a:lnTo>
                    <a:lnTo>
                      <a:pt x="134742" y="313833"/>
                    </a:lnTo>
                    <a:lnTo>
                      <a:pt x="130293" y="314051"/>
                    </a:lnTo>
                    <a:lnTo>
                      <a:pt x="125891" y="314704"/>
                    </a:lnTo>
                    <a:lnTo>
                      <a:pt x="121974" y="316300"/>
                    </a:lnTo>
                    <a:lnTo>
                      <a:pt x="120644" y="321233"/>
                    </a:lnTo>
                    <a:lnTo>
                      <a:pt x="121249" y="325803"/>
                    </a:lnTo>
                    <a:lnTo>
                      <a:pt x="117428" y="328971"/>
                    </a:lnTo>
                    <a:lnTo>
                      <a:pt x="115324" y="332647"/>
                    </a:lnTo>
                    <a:lnTo>
                      <a:pt x="112882" y="336057"/>
                    </a:lnTo>
                    <a:lnTo>
                      <a:pt x="113946" y="340821"/>
                    </a:lnTo>
                    <a:lnTo>
                      <a:pt x="116025" y="344593"/>
                    </a:lnTo>
                    <a:lnTo>
                      <a:pt x="116968" y="350252"/>
                    </a:lnTo>
                    <a:lnTo>
                      <a:pt x="116944" y="354991"/>
                    </a:lnTo>
                    <a:lnTo>
                      <a:pt x="113583" y="358715"/>
                    </a:lnTo>
                    <a:lnTo>
                      <a:pt x="109182" y="359441"/>
                    </a:lnTo>
                    <a:lnTo>
                      <a:pt x="107150" y="363382"/>
                    </a:lnTo>
                    <a:lnTo>
                      <a:pt x="110294" y="366889"/>
                    </a:lnTo>
                    <a:lnTo>
                      <a:pt x="114260" y="369283"/>
                    </a:lnTo>
                    <a:lnTo>
                      <a:pt x="116605" y="373998"/>
                    </a:lnTo>
                    <a:lnTo>
                      <a:pt x="115880" y="378472"/>
                    </a:lnTo>
                    <a:lnTo>
                      <a:pt x="115034" y="383429"/>
                    </a:lnTo>
                    <a:lnTo>
                      <a:pt x="117573" y="386839"/>
                    </a:lnTo>
                    <a:lnTo>
                      <a:pt x="119411" y="390829"/>
                    </a:lnTo>
                    <a:lnTo>
                      <a:pt x="114574" y="390587"/>
                    </a:lnTo>
                    <a:lnTo>
                      <a:pt x="111068" y="388024"/>
                    </a:lnTo>
                    <a:lnTo>
                      <a:pt x="107126" y="390732"/>
                    </a:lnTo>
                    <a:lnTo>
                      <a:pt x="106449" y="395085"/>
                    </a:lnTo>
                    <a:lnTo>
                      <a:pt x="106425" y="399534"/>
                    </a:lnTo>
                    <a:lnTo>
                      <a:pt x="103475" y="402605"/>
                    </a:lnTo>
                    <a:lnTo>
                      <a:pt x="99243" y="404757"/>
                    </a:lnTo>
                    <a:lnTo>
                      <a:pt x="94914" y="403718"/>
                    </a:lnTo>
                    <a:lnTo>
                      <a:pt x="94044" y="398954"/>
                    </a:lnTo>
                    <a:lnTo>
                      <a:pt x="96244" y="395254"/>
                    </a:lnTo>
                    <a:lnTo>
                      <a:pt x="95350" y="390901"/>
                    </a:lnTo>
                    <a:lnTo>
                      <a:pt x="92714" y="387516"/>
                    </a:lnTo>
                    <a:lnTo>
                      <a:pt x="90126" y="383356"/>
                    </a:lnTo>
                    <a:lnTo>
                      <a:pt x="85073" y="381470"/>
                    </a:lnTo>
                    <a:lnTo>
                      <a:pt x="80937" y="379947"/>
                    </a:lnTo>
                    <a:lnTo>
                      <a:pt x="78132" y="375667"/>
                    </a:lnTo>
                    <a:lnTo>
                      <a:pt x="73199" y="375739"/>
                    </a:lnTo>
                    <a:lnTo>
                      <a:pt x="71506" y="380745"/>
                    </a:lnTo>
                    <a:lnTo>
                      <a:pt x="69572" y="384711"/>
                    </a:lnTo>
                    <a:lnTo>
                      <a:pt x="66621" y="387951"/>
                    </a:lnTo>
                    <a:lnTo>
                      <a:pt x="64179" y="395375"/>
                    </a:lnTo>
                    <a:lnTo>
                      <a:pt x="61954" y="401106"/>
                    </a:lnTo>
                    <a:lnTo>
                      <a:pt x="59826" y="405410"/>
                    </a:lnTo>
                    <a:lnTo>
                      <a:pt x="60382" y="410803"/>
                    </a:lnTo>
                    <a:lnTo>
                      <a:pt x="61180" y="415422"/>
                    </a:lnTo>
                    <a:lnTo>
                      <a:pt x="59778" y="420041"/>
                    </a:lnTo>
                    <a:lnTo>
                      <a:pt x="57191" y="423498"/>
                    </a:lnTo>
                    <a:lnTo>
                      <a:pt x="53104" y="425868"/>
                    </a:lnTo>
                    <a:lnTo>
                      <a:pt x="50613" y="430004"/>
                    </a:lnTo>
                    <a:lnTo>
                      <a:pt x="51943" y="434767"/>
                    </a:lnTo>
                    <a:lnTo>
                      <a:pt x="55329" y="437645"/>
                    </a:lnTo>
                    <a:lnTo>
                      <a:pt x="56610" y="441732"/>
                    </a:lnTo>
                    <a:lnTo>
                      <a:pt x="58448" y="446302"/>
                    </a:lnTo>
                    <a:lnTo>
                      <a:pt x="58303" y="451526"/>
                    </a:lnTo>
                    <a:lnTo>
                      <a:pt x="61011" y="458103"/>
                    </a:lnTo>
                    <a:lnTo>
                      <a:pt x="62873" y="462577"/>
                    </a:lnTo>
                    <a:lnTo>
                      <a:pt x="63453" y="467220"/>
                    </a:lnTo>
                    <a:lnTo>
                      <a:pt x="60624" y="471669"/>
                    </a:lnTo>
                    <a:lnTo>
                      <a:pt x="55715" y="472467"/>
                    </a:lnTo>
                    <a:lnTo>
                      <a:pt x="49815" y="472418"/>
                    </a:lnTo>
                    <a:lnTo>
                      <a:pt x="46671" y="475538"/>
                    </a:lnTo>
                    <a:lnTo>
                      <a:pt x="45438" y="479915"/>
                    </a:lnTo>
                    <a:lnTo>
                      <a:pt x="46067" y="484896"/>
                    </a:lnTo>
                    <a:lnTo>
                      <a:pt x="45873" y="493481"/>
                    </a:lnTo>
                    <a:lnTo>
                      <a:pt x="45317" y="498293"/>
                    </a:lnTo>
                    <a:lnTo>
                      <a:pt x="44930" y="502549"/>
                    </a:lnTo>
                    <a:lnTo>
                      <a:pt x="43165" y="506563"/>
                    </a:lnTo>
                    <a:lnTo>
                      <a:pt x="38933" y="508184"/>
                    </a:lnTo>
                    <a:lnTo>
                      <a:pt x="33371" y="509562"/>
                    </a:lnTo>
                    <a:lnTo>
                      <a:pt x="29067" y="510263"/>
                    </a:lnTo>
                    <a:lnTo>
                      <a:pt x="25343" y="512561"/>
                    </a:lnTo>
                    <a:lnTo>
                      <a:pt x="19636" y="515318"/>
                    </a:lnTo>
                    <a:lnTo>
                      <a:pt x="13977" y="518026"/>
                    </a:lnTo>
                    <a:lnTo>
                      <a:pt x="9891" y="520009"/>
                    </a:lnTo>
                    <a:lnTo>
                      <a:pt x="4595" y="520299"/>
                    </a:lnTo>
                    <a:lnTo>
                      <a:pt x="677" y="518002"/>
                    </a:lnTo>
                    <a:lnTo>
                      <a:pt x="266" y="523684"/>
                    </a:lnTo>
                    <a:lnTo>
                      <a:pt x="919" y="528327"/>
                    </a:lnTo>
                    <a:lnTo>
                      <a:pt x="1741" y="532946"/>
                    </a:lnTo>
                    <a:lnTo>
                      <a:pt x="5538" y="537057"/>
                    </a:lnTo>
                    <a:lnTo>
                      <a:pt x="5828" y="541845"/>
                    </a:lnTo>
                    <a:lnTo>
                      <a:pt x="6674" y="546464"/>
                    </a:lnTo>
                    <a:lnTo>
                      <a:pt x="7521" y="550841"/>
                    </a:lnTo>
                    <a:lnTo>
                      <a:pt x="3410" y="554927"/>
                    </a:lnTo>
                    <a:lnTo>
                      <a:pt x="4039" y="559304"/>
                    </a:lnTo>
                    <a:lnTo>
                      <a:pt x="5345" y="564383"/>
                    </a:lnTo>
                    <a:lnTo>
                      <a:pt x="3555" y="569436"/>
                    </a:lnTo>
                    <a:lnTo>
                      <a:pt x="0" y="572774"/>
                    </a:lnTo>
                    <a:lnTo>
                      <a:pt x="2274" y="578070"/>
                    </a:lnTo>
                    <a:lnTo>
                      <a:pt x="7110" y="581261"/>
                    </a:lnTo>
                    <a:lnTo>
                      <a:pt x="11438" y="585759"/>
                    </a:lnTo>
                    <a:lnTo>
                      <a:pt x="15718" y="590088"/>
                    </a:lnTo>
                    <a:lnTo>
                      <a:pt x="20241" y="596641"/>
                    </a:lnTo>
                    <a:lnTo>
                      <a:pt x="22635" y="600535"/>
                    </a:lnTo>
                    <a:lnTo>
                      <a:pt x="26020" y="603872"/>
                    </a:lnTo>
                    <a:lnTo>
                      <a:pt x="31364" y="606967"/>
                    </a:lnTo>
                    <a:lnTo>
                      <a:pt x="33057" y="611973"/>
                    </a:lnTo>
                    <a:lnTo>
                      <a:pt x="30348" y="615624"/>
                    </a:lnTo>
                    <a:lnTo>
                      <a:pt x="34895" y="622492"/>
                    </a:lnTo>
                    <a:lnTo>
                      <a:pt x="39392" y="622323"/>
                    </a:lnTo>
                    <a:lnTo>
                      <a:pt x="43745" y="626071"/>
                    </a:lnTo>
                    <a:lnTo>
                      <a:pt x="44833" y="630690"/>
                    </a:lnTo>
                    <a:lnTo>
                      <a:pt x="47518" y="635356"/>
                    </a:lnTo>
                    <a:lnTo>
                      <a:pt x="49742" y="639298"/>
                    </a:lnTo>
                    <a:lnTo>
                      <a:pt x="53998" y="641886"/>
                    </a:lnTo>
                    <a:lnTo>
                      <a:pt x="58714" y="643990"/>
                    </a:lnTo>
                    <a:lnTo>
                      <a:pt x="61568" y="647544"/>
                    </a:lnTo>
                    <a:lnTo>
                      <a:pt x="65679" y="650011"/>
                    </a:lnTo>
                    <a:lnTo>
                      <a:pt x="63695" y="653735"/>
                    </a:lnTo>
                    <a:lnTo>
                      <a:pt x="67444" y="658837"/>
                    </a:lnTo>
                    <a:lnTo>
                      <a:pt x="70200" y="662924"/>
                    </a:lnTo>
                    <a:lnTo>
                      <a:pt x="71337" y="667180"/>
                    </a:lnTo>
                    <a:lnTo>
                      <a:pt x="75956" y="669139"/>
                    </a:lnTo>
                    <a:lnTo>
                      <a:pt x="81155" y="669550"/>
                    </a:lnTo>
                    <a:lnTo>
                      <a:pt x="84903" y="672573"/>
                    </a:lnTo>
                    <a:lnTo>
                      <a:pt x="88144" y="676055"/>
                    </a:lnTo>
                    <a:lnTo>
                      <a:pt x="90538" y="671750"/>
                    </a:lnTo>
                    <a:lnTo>
                      <a:pt x="92206" y="675644"/>
                    </a:lnTo>
                    <a:lnTo>
                      <a:pt x="97623" y="680166"/>
                    </a:lnTo>
                    <a:lnTo>
                      <a:pt x="101395" y="682100"/>
                    </a:lnTo>
                    <a:lnTo>
                      <a:pt x="99799" y="686985"/>
                    </a:lnTo>
                    <a:lnTo>
                      <a:pt x="103475" y="689113"/>
                    </a:lnTo>
                    <a:lnTo>
                      <a:pt x="107731" y="688436"/>
                    </a:lnTo>
                    <a:lnTo>
                      <a:pt x="112156" y="688460"/>
                    </a:lnTo>
                    <a:lnTo>
                      <a:pt x="115493" y="691797"/>
                    </a:lnTo>
                    <a:lnTo>
                      <a:pt x="121031" y="690443"/>
                    </a:lnTo>
                    <a:lnTo>
                      <a:pt x="125553" y="688799"/>
                    </a:lnTo>
                    <a:lnTo>
                      <a:pt x="129882" y="689669"/>
                    </a:lnTo>
                    <a:lnTo>
                      <a:pt x="133533" y="692861"/>
                    </a:lnTo>
                    <a:lnTo>
                      <a:pt x="132469" y="698133"/>
                    </a:lnTo>
                    <a:lnTo>
                      <a:pt x="128527" y="700938"/>
                    </a:lnTo>
                    <a:lnTo>
                      <a:pt x="129422" y="705097"/>
                    </a:lnTo>
                    <a:lnTo>
                      <a:pt x="134573" y="707274"/>
                    </a:lnTo>
                    <a:lnTo>
                      <a:pt x="138635" y="709136"/>
                    </a:lnTo>
                    <a:lnTo>
                      <a:pt x="141199" y="715544"/>
                    </a:lnTo>
                    <a:lnTo>
                      <a:pt x="140715" y="721227"/>
                    </a:lnTo>
                    <a:lnTo>
                      <a:pt x="143375" y="725579"/>
                    </a:lnTo>
                    <a:lnTo>
                      <a:pt x="146954" y="728578"/>
                    </a:lnTo>
                    <a:lnTo>
                      <a:pt x="152153" y="731528"/>
                    </a:lnTo>
                    <a:lnTo>
                      <a:pt x="155853" y="735131"/>
                    </a:lnTo>
                    <a:lnTo>
                      <a:pt x="158005" y="739097"/>
                    </a:lnTo>
                    <a:lnTo>
                      <a:pt x="162672" y="739363"/>
                    </a:lnTo>
                    <a:lnTo>
                      <a:pt x="167654" y="737864"/>
                    </a:lnTo>
                    <a:lnTo>
                      <a:pt x="173651" y="739992"/>
                    </a:lnTo>
                    <a:lnTo>
                      <a:pt x="176504" y="744103"/>
                    </a:lnTo>
                    <a:lnTo>
                      <a:pt x="180422" y="746473"/>
                    </a:lnTo>
                    <a:lnTo>
                      <a:pt x="185669" y="750511"/>
                    </a:lnTo>
                    <a:lnTo>
                      <a:pt x="190409" y="751696"/>
                    </a:lnTo>
                    <a:close/>
                  </a:path>
                </a:pathLst>
              </a:custGeom>
              <a:solidFill>
                <a:srgbClr val="557792"/>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0DA27B13-8839-A3E4-8B3B-871F6459457C}"/>
                  </a:ext>
                </a:extLst>
              </p:cNvPr>
              <p:cNvSpPr/>
              <p:nvPr/>
            </p:nvSpPr>
            <p:spPr>
              <a:xfrm>
                <a:off x="1437338" y="4719227"/>
                <a:ext cx="2428288" cy="1298957"/>
              </a:xfrm>
              <a:custGeom>
                <a:avLst/>
                <a:gdLst>
                  <a:gd name="connsiteX0" fmla="*/ 918580 w 2428288"/>
                  <a:gd name="connsiteY0" fmla="*/ 552679 h 1298957"/>
                  <a:gd name="connsiteX1" fmla="*/ 922420 w 2428288"/>
                  <a:gd name="connsiteY1" fmla="*/ 548640 h 1298957"/>
                  <a:gd name="connsiteX2" fmla="*/ 925750 w 2428288"/>
                  <a:gd name="connsiteY2" fmla="*/ 545762 h 1298957"/>
                  <a:gd name="connsiteX3" fmla="*/ 929651 w 2428288"/>
                  <a:gd name="connsiteY3" fmla="*/ 543610 h 1298957"/>
                  <a:gd name="connsiteX4" fmla="*/ 933977 w 2428288"/>
                  <a:gd name="connsiteY4" fmla="*/ 541216 h 1298957"/>
                  <a:gd name="connsiteX5" fmla="*/ 938605 w 2428288"/>
                  <a:gd name="connsiteY5" fmla="*/ 540684 h 1298957"/>
                  <a:gd name="connsiteX6" fmla="*/ 942206 w 2428288"/>
                  <a:gd name="connsiteY6" fmla="*/ 542933 h 1298957"/>
                  <a:gd name="connsiteX7" fmla="*/ 945826 w 2428288"/>
                  <a:gd name="connsiteY7" fmla="*/ 545182 h 1298957"/>
                  <a:gd name="connsiteX8" fmla="*/ 950742 w 2428288"/>
                  <a:gd name="connsiteY8" fmla="*/ 543344 h 1298957"/>
                  <a:gd name="connsiteX9" fmla="*/ 953760 w 2428288"/>
                  <a:gd name="connsiteY9" fmla="*/ 539935 h 1298957"/>
                  <a:gd name="connsiteX10" fmla="*/ 951630 w 2428288"/>
                  <a:gd name="connsiteY10" fmla="*/ 536138 h 1298957"/>
                  <a:gd name="connsiteX11" fmla="*/ 947712 w 2428288"/>
                  <a:gd name="connsiteY11" fmla="*/ 533671 h 1298957"/>
                  <a:gd name="connsiteX12" fmla="*/ 943640 w 2428288"/>
                  <a:gd name="connsiteY12" fmla="*/ 531882 h 1298957"/>
                  <a:gd name="connsiteX13" fmla="*/ 939541 w 2428288"/>
                  <a:gd name="connsiteY13" fmla="*/ 530238 h 1298957"/>
                  <a:gd name="connsiteX14" fmla="*/ 935447 w 2428288"/>
                  <a:gd name="connsiteY14" fmla="*/ 528569 h 1298957"/>
                  <a:gd name="connsiteX15" fmla="*/ 931358 w 2428288"/>
                  <a:gd name="connsiteY15" fmla="*/ 526924 h 1298957"/>
                  <a:gd name="connsiteX16" fmla="*/ 928251 w 2428288"/>
                  <a:gd name="connsiteY16" fmla="*/ 522910 h 1298957"/>
                  <a:gd name="connsiteX17" fmla="*/ 923879 w 2428288"/>
                  <a:gd name="connsiteY17" fmla="*/ 520709 h 1298957"/>
                  <a:gd name="connsiteX18" fmla="*/ 919840 w 2428288"/>
                  <a:gd name="connsiteY18" fmla="*/ 519210 h 1298957"/>
                  <a:gd name="connsiteX19" fmla="*/ 916000 w 2428288"/>
                  <a:gd name="connsiteY19" fmla="*/ 516599 h 1298957"/>
                  <a:gd name="connsiteX20" fmla="*/ 914750 w 2428288"/>
                  <a:gd name="connsiteY20" fmla="*/ 512294 h 1298957"/>
                  <a:gd name="connsiteX21" fmla="*/ 914624 w 2428288"/>
                  <a:gd name="connsiteY21" fmla="*/ 507869 h 1298957"/>
                  <a:gd name="connsiteX22" fmla="*/ 913209 w 2428288"/>
                  <a:gd name="connsiteY22" fmla="*/ 503492 h 1298957"/>
                  <a:gd name="connsiteX23" fmla="*/ 911398 w 2428288"/>
                  <a:gd name="connsiteY23" fmla="*/ 498825 h 1298957"/>
                  <a:gd name="connsiteX24" fmla="*/ 909897 w 2428288"/>
                  <a:gd name="connsiteY24" fmla="*/ 494956 h 1298957"/>
                  <a:gd name="connsiteX25" fmla="*/ 903878 w 2428288"/>
                  <a:gd name="connsiteY25" fmla="*/ 496310 h 1298957"/>
                  <a:gd name="connsiteX26" fmla="*/ 899532 w 2428288"/>
                  <a:gd name="connsiteY26" fmla="*/ 497374 h 1298957"/>
                  <a:gd name="connsiteX27" fmla="*/ 895073 w 2428288"/>
                  <a:gd name="connsiteY27" fmla="*/ 498753 h 1298957"/>
                  <a:gd name="connsiteX28" fmla="*/ 891025 w 2428288"/>
                  <a:gd name="connsiteY28" fmla="*/ 499986 h 1298957"/>
                  <a:gd name="connsiteX29" fmla="*/ 886752 w 2428288"/>
                  <a:gd name="connsiteY29" fmla="*/ 499236 h 1298957"/>
                  <a:gd name="connsiteX30" fmla="*/ 882856 w 2428288"/>
                  <a:gd name="connsiteY30" fmla="*/ 497012 h 1298957"/>
                  <a:gd name="connsiteX31" fmla="*/ 878245 w 2428288"/>
                  <a:gd name="connsiteY31" fmla="*/ 494714 h 1298957"/>
                  <a:gd name="connsiteX32" fmla="*/ 873624 w 2428288"/>
                  <a:gd name="connsiteY32" fmla="*/ 492465 h 1298957"/>
                  <a:gd name="connsiteX33" fmla="*/ 869007 w 2428288"/>
                  <a:gd name="connsiteY33" fmla="*/ 490216 h 1298957"/>
                  <a:gd name="connsiteX34" fmla="*/ 867336 w 2428288"/>
                  <a:gd name="connsiteY34" fmla="*/ 485501 h 1298957"/>
                  <a:gd name="connsiteX35" fmla="*/ 867803 w 2428288"/>
                  <a:gd name="connsiteY35" fmla="*/ 480930 h 1298957"/>
                  <a:gd name="connsiteX36" fmla="*/ 864664 w 2428288"/>
                  <a:gd name="connsiteY36" fmla="*/ 484268 h 1298957"/>
                  <a:gd name="connsiteX37" fmla="*/ 861895 w 2428288"/>
                  <a:gd name="connsiteY37" fmla="*/ 487387 h 1298957"/>
                  <a:gd name="connsiteX38" fmla="*/ 857156 w 2428288"/>
                  <a:gd name="connsiteY38" fmla="*/ 501872 h 1298957"/>
                  <a:gd name="connsiteX39" fmla="*/ 859550 w 2428288"/>
                  <a:gd name="connsiteY39" fmla="*/ 505644 h 1298957"/>
                  <a:gd name="connsiteX40" fmla="*/ 862454 w 2428288"/>
                  <a:gd name="connsiteY40" fmla="*/ 508812 h 1298957"/>
                  <a:gd name="connsiteX41" fmla="*/ 865368 w 2428288"/>
                  <a:gd name="connsiteY41" fmla="*/ 511956 h 1298957"/>
                  <a:gd name="connsiteX42" fmla="*/ 869351 w 2428288"/>
                  <a:gd name="connsiteY42" fmla="*/ 513963 h 1298957"/>
                  <a:gd name="connsiteX43" fmla="*/ 873653 w 2428288"/>
                  <a:gd name="connsiteY43" fmla="*/ 511956 h 1298957"/>
                  <a:gd name="connsiteX44" fmla="*/ 877812 w 2428288"/>
                  <a:gd name="connsiteY44" fmla="*/ 510432 h 1298957"/>
                  <a:gd name="connsiteX45" fmla="*/ 883105 w 2428288"/>
                  <a:gd name="connsiteY45" fmla="*/ 510287 h 1298957"/>
                  <a:gd name="connsiteX46" fmla="*/ 887637 w 2428288"/>
                  <a:gd name="connsiteY46" fmla="*/ 510166 h 1298957"/>
                  <a:gd name="connsiteX47" fmla="*/ 891465 w 2428288"/>
                  <a:gd name="connsiteY47" fmla="*/ 512730 h 1298957"/>
                  <a:gd name="connsiteX48" fmla="*/ 895223 w 2428288"/>
                  <a:gd name="connsiteY48" fmla="*/ 515632 h 1298957"/>
                  <a:gd name="connsiteX49" fmla="*/ 898144 w 2428288"/>
                  <a:gd name="connsiteY49" fmla="*/ 518848 h 1298957"/>
                  <a:gd name="connsiteX50" fmla="*/ 900906 w 2428288"/>
                  <a:gd name="connsiteY50" fmla="*/ 522789 h 1298957"/>
                  <a:gd name="connsiteX51" fmla="*/ 903677 w 2428288"/>
                  <a:gd name="connsiteY51" fmla="*/ 526707 h 1298957"/>
                  <a:gd name="connsiteX52" fmla="*/ 906489 w 2428288"/>
                  <a:gd name="connsiteY52" fmla="*/ 530503 h 1298957"/>
                  <a:gd name="connsiteX53" fmla="*/ 909476 w 2428288"/>
                  <a:gd name="connsiteY53" fmla="*/ 533647 h 1298957"/>
                  <a:gd name="connsiteX54" fmla="*/ 912472 w 2428288"/>
                  <a:gd name="connsiteY54" fmla="*/ 536767 h 1298957"/>
                  <a:gd name="connsiteX55" fmla="*/ 915081 w 2428288"/>
                  <a:gd name="connsiteY55" fmla="*/ 541506 h 1298957"/>
                  <a:gd name="connsiteX56" fmla="*/ 916355 w 2428288"/>
                  <a:gd name="connsiteY56" fmla="*/ 545593 h 1298957"/>
                  <a:gd name="connsiteX57" fmla="*/ 917637 w 2428288"/>
                  <a:gd name="connsiteY57" fmla="*/ 549680 h 1298957"/>
                  <a:gd name="connsiteX58" fmla="*/ 772393 w 2428288"/>
                  <a:gd name="connsiteY58" fmla="*/ 721275 h 1298957"/>
                  <a:gd name="connsiteX59" fmla="*/ 778023 w 2428288"/>
                  <a:gd name="connsiteY59" fmla="*/ 721444 h 1298957"/>
                  <a:gd name="connsiteX60" fmla="*/ 777638 w 2428288"/>
                  <a:gd name="connsiteY60" fmla="*/ 716922 h 1298957"/>
                  <a:gd name="connsiteX61" fmla="*/ 771714 w 2428288"/>
                  <a:gd name="connsiteY61" fmla="*/ 714334 h 1298957"/>
                  <a:gd name="connsiteX62" fmla="*/ 768756 w 2428288"/>
                  <a:gd name="connsiteY62" fmla="*/ 710151 h 1298957"/>
                  <a:gd name="connsiteX63" fmla="*/ 766546 w 2428288"/>
                  <a:gd name="connsiteY63" fmla="*/ 706306 h 1298957"/>
                  <a:gd name="connsiteX64" fmla="*/ 764343 w 2428288"/>
                  <a:gd name="connsiteY64" fmla="*/ 702437 h 1298957"/>
                  <a:gd name="connsiteX65" fmla="*/ 763163 w 2428288"/>
                  <a:gd name="connsiteY65" fmla="*/ 698326 h 1298957"/>
                  <a:gd name="connsiteX66" fmla="*/ 761937 w 2428288"/>
                  <a:gd name="connsiteY66" fmla="*/ 693973 h 1298957"/>
                  <a:gd name="connsiteX67" fmla="*/ 758762 w 2428288"/>
                  <a:gd name="connsiteY67" fmla="*/ 697020 h 1298957"/>
                  <a:gd name="connsiteX68" fmla="*/ 758680 w 2428288"/>
                  <a:gd name="connsiteY68" fmla="*/ 701929 h 1298957"/>
                  <a:gd name="connsiteX69" fmla="*/ 761618 w 2428288"/>
                  <a:gd name="connsiteY69" fmla="*/ 706089 h 1298957"/>
                  <a:gd name="connsiteX70" fmla="*/ 763862 w 2428288"/>
                  <a:gd name="connsiteY70" fmla="*/ 709813 h 1298957"/>
                  <a:gd name="connsiteX71" fmla="*/ 765175 w 2428288"/>
                  <a:gd name="connsiteY71" fmla="*/ 713899 h 1298957"/>
                  <a:gd name="connsiteX72" fmla="*/ 766493 w 2428288"/>
                  <a:gd name="connsiteY72" fmla="*/ 717986 h 1298957"/>
                  <a:gd name="connsiteX73" fmla="*/ 772248 w 2428288"/>
                  <a:gd name="connsiteY73" fmla="*/ 721202 h 1298957"/>
                  <a:gd name="connsiteX74" fmla="*/ 989409 w 2428288"/>
                  <a:gd name="connsiteY74" fmla="*/ 813988 h 1298957"/>
                  <a:gd name="connsiteX75" fmla="*/ 993469 w 2428288"/>
                  <a:gd name="connsiteY75" fmla="*/ 812054 h 1298957"/>
                  <a:gd name="connsiteX76" fmla="*/ 993566 w 2428288"/>
                  <a:gd name="connsiteY76" fmla="*/ 807024 h 1298957"/>
                  <a:gd name="connsiteX77" fmla="*/ 997996 w 2428288"/>
                  <a:gd name="connsiteY77" fmla="*/ 805404 h 1298957"/>
                  <a:gd name="connsiteX78" fmla="*/ 1002953 w 2428288"/>
                  <a:gd name="connsiteY78" fmla="*/ 805404 h 1298957"/>
                  <a:gd name="connsiteX79" fmla="*/ 1007908 w 2428288"/>
                  <a:gd name="connsiteY79" fmla="*/ 805380 h 1298957"/>
                  <a:gd name="connsiteX80" fmla="*/ 1012861 w 2428288"/>
                  <a:gd name="connsiteY80" fmla="*/ 805356 h 1298957"/>
                  <a:gd name="connsiteX81" fmla="*/ 1012065 w 2428288"/>
                  <a:gd name="connsiteY81" fmla="*/ 800543 h 1298957"/>
                  <a:gd name="connsiteX82" fmla="*/ 1010762 w 2428288"/>
                  <a:gd name="connsiteY82" fmla="*/ 794885 h 1298957"/>
                  <a:gd name="connsiteX83" fmla="*/ 1014106 w 2428288"/>
                  <a:gd name="connsiteY83" fmla="*/ 776095 h 1298957"/>
                  <a:gd name="connsiteX84" fmla="*/ 1010046 w 2428288"/>
                  <a:gd name="connsiteY84" fmla="*/ 775128 h 1298957"/>
                  <a:gd name="connsiteX85" fmla="*/ 1005357 w 2428288"/>
                  <a:gd name="connsiteY85" fmla="*/ 774015 h 1298957"/>
                  <a:gd name="connsiteX86" fmla="*/ 1001333 w 2428288"/>
                  <a:gd name="connsiteY86" fmla="*/ 771574 h 1298957"/>
                  <a:gd name="connsiteX87" fmla="*/ 999430 w 2428288"/>
                  <a:gd name="connsiteY87" fmla="*/ 766374 h 1298957"/>
                  <a:gd name="connsiteX88" fmla="*/ 994507 w 2428288"/>
                  <a:gd name="connsiteY88" fmla="*/ 766568 h 1298957"/>
                  <a:gd name="connsiteX89" fmla="*/ 990333 w 2428288"/>
                  <a:gd name="connsiteY89" fmla="*/ 767100 h 1298957"/>
                  <a:gd name="connsiteX90" fmla="*/ 986715 w 2428288"/>
                  <a:gd name="connsiteY90" fmla="*/ 764706 h 1298957"/>
                  <a:gd name="connsiteX91" fmla="*/ 982624 w 2428288"/>
                  <a:gd name="connsiteY91" fmla="*/ 766398 h 1298957"/>
                  <a:gd name="connsiteX92" fmla="*/ 978738 w 2428288"/>
                  <a:gd name="connsiteY92" fmla="*/ 768018 h 1298957"/>
                  <a:gd name="connsiteX93" fmla="*/ 974412 w 2428288"/>
                  <a:gd name="connsiteY93" fmla="*/ 769808 h 1298957"/>
                  <a:gd name="connsiteX94" fmla="*/ 972673 w 2428288"/>
                  <a:gd name="connsiteY94" fmla="*/ 774451 h 1298957"/>
                  <a:gd name="connsiteX95" fmla="*/ 967936 w 2428288"/>
                  <a:gd name="connsiteY95" fmla="*/ 773048 h 1298957"/>
                  <a:gd name="connsiteX96" fmla="*/ 963368 w 2428288"/>
                  <a:gd name="connsiteY96" fmla="*/ 771283 h 1298957"/>
                  <a:gd name="connsiteX97" fmla="*/ 958802 w 2428288"/>
                  <a:gd name="connsiteY97" fmla="*/ 769518 h 1298957"/>
                  <a:gd name="connsiteX98" fmla="*/ 954452 w 2428288"/>
                  <a:gd name="connsiteY98" fmla="*/ 770775 h 1298957"/>
                  <a:gd name="connsiteX99" fmla="*/ 952696 w 2428288"/>
                  <a:gd name="connsiteY99" fmla="*/ 775345 h 1298957"/>
                  <a:gd name="connsiteX100" fmla="*/ 954353 w 2428288"/>
                  <a:gd name="connsiteY100" fmla="*/ 779336 h 1298957"/>
                  <a:gd name="connsiteX101" fmla="*/ 956016 w 2428288"/>
                  <a:gd name="connsiteY101" fmla="*/ 783350 h 1298957"/>
                  <a:gd name="connsiteX102" fmla="*/ 957687 w 2428288"/>
                  <a:gd name="connsiteY102" fmla="*/ 787340 h 1298957"/>
                  <a:gd name="connsiteX103" fmla="*/ 961302 w 2428288"/>
                  <a:gd name="connsiteY103" fmla="*/ 789903 h 1298957"/>
                  <a:gd name="connsiteX104" fmla="*/ 965292 w 2428288"/>
                  <a:gd name="connsiteY104" fmla="*/ 791282 h 1298957"/>
                  <a:gd name="connsiteX105" fmla="*/ 968533 w 2428288"/>
                  <a:gd name="connsiteY105" fmla="*/ 795151 h 1298957"/>
                  <a:gd name="connsiteX106" fmla="*/ 971220 w 2428288"/>
                  <a:gd name="connsiteY106" fmla="*/ 798318 h 1298957"/>
                  <a:gd name="connsiteX107" fmla="*/ 973918 w 2428288"/>
                  <a:gd name="connsiteY107" fmla="*/ 801511 h 1298957"/>
                  <a:gd name="connsiteX108" fmla="*/ 978605 w 2428288"/>
                  <a:gd name="connsiteY108" fmla="*/ 802962 h 1298957"/>
                  <a:gd name="connsiteX109" fmla="*/ 983332 w 2428288"/>
                  <a:gd name="connsiteY109" fmla="*/ 804219 h 1298957"/>
                  <a:gd name="connsiteX110" fmla="*/ 985874 w 2428288"/>
                  <a:gd name="connsiteY110" fmla="*/ 808330 h 1298957"/>
                  <a:gd name="connsiteX111" fmla="*/ 988365 w 2428288"/>
                  <a:gd name="connsiteY111" fmla="*/ 812320 h 1298957"/>
                  <a:gd name="connsiteX112" fmla="*/ 320183 w 2428288"/>
                  <a:gd name="connsiteY112" fmla="*/ 1236495 h 1298957"/>
                  <a:gd name="connsiteX113" fmla="*/ 324437 w 2428288"/>
                  <a:gd name="connsiteY113" fmla="*/ 1233618 h 1298957"/>
                  <a:gd name="connsiteX114" fmla="*/ 325165 w 2428288"/>
                  <a:gd name="connsiteY114" fmla="*/ 1228999 h 1298957"/>
                  <a:gd name="connsiteX115" fmla="*/ 320938 w 2428288"/>
                  <a:gd name="connsiteY115" fmla="*/ 1233981 h 1298957"/>
                  <a:gd name="connsiteX116" fmla="*/ 359798 w 2428288"/>
                  <a:gd name="connsiteY116" fmla="*/ 1256954 h 1298957"/>
                  <a:gd name="connsiteX117" fmla="*/ 363842 w 2428288"/>
                  <a:gd name="connsiteY117" fmla="*/ 1255213 h 1298957"/>
                  <a:gd name="connsiteX118" fmla="*/ 367718 w 2428288"/>
                  <a:gd name="connsiteY118" fmla="*/ 1253519 h 1298957"/>
                  <a:gd name="connsiteX119" fmla="*/ 371589 w 2428288"/>
                  <a:gd name="connsiteY119" fmla="*/ 1251827 h 1298957"/>
                  <a:gd name="connsiteX120" fmla="*/ 375456 w 2428288"/>
                  <a:gd name="connsiteY120" fmla="*/ 1250134 h 1298957"/>
                  <a:gd name="connsiteX121" fmla="*/ 372196 w 2428288"/>
                  <a:gd name="connsiteY121" fmla="*/ 1247305 h 1298957"/>
                  <a:gd name="connsiteX122" fmla="*/ 366308 w 2428288"/>
                  <a:gd name="connsiteY122" fmla="*/ 1245757 h 1298957"/>
                  <a:gd name="connsiteX123" fmla="*/ 363208 w 2428288"/>
                  <a:gd name="connsiteY123" fmla="*/ 1238116 h 1298957"/>
                  <a:gd name="connsiteX124" fmla="*/ 358817 w 2428288"/>
                  <a:gd name="connsiteY124" fmla="*/ 1237052 h 1298957"/>
                  <a:gd name="connsiteX125" fmla="*/ 353854 w 2428288"/>
                  <a:gd name="connsiteY125" fmla="*/ 1235915 h 1298957"/>
                  <a:gd name="connsiteX126" fmla="*/ 354877 w 2428288"/>
                  <a:gd name="connsiteY126" fmla="*/ 1240147 h 1298957"/>
                  <a:gd name="connsiteX127" fmla="*/ 356326 w 2428288"/>
                  <a:gd name="connsiteY127" fmla="*/ 1244161 h 1298957"/>
                  <a:gd name="connsiteX128" fmla="*/ 357779 w 2428288"/>
                  <a:gd name="connsiteY128" fmla="*/ 1248175 h 1298957"/>
                  <a:gd name="connsiteX129" fmla="*/ 353426 w 2428288"/>
                  <a:gd name="connsiteY129" fmla="*/ 1251246 h 1298957"/>
                  <a:gd name="connsiteX130" fmla="*/ 356439 w 2428288"/>
                  <a:gd name="connsiteY130" fmla="*/ 1254728 h 1298957"/>
                  <a:gd name="connsiteX131" fmla="*/ 386776 w 2428288"/>
                  <a:gd name="connsiteY131" fmla="*/ 1262491 h 1298957"/>
                  <a:gd name="connsiteX132" fmla="*/ 393368 w 2428288"/>
                  <a:gd name="connsiteY132" fmla="*/ 1264885 h 1298957"/>
                  <a:gd name="connsiteX133" fmla="*/ 396158 w 2428288"/>
                  <a:gd name="connsiteY133" fmla="*/ 1260653 h 1298957"/>
                  <a:gd name="connsiteX134" fmla="*/ 398898 w 2428288"/>
                  <a:gd name="connsiteY134" fmla="*/ 1256494 h 1298957"/>
                  <a:gd name="connsiteX135" fmla="*/ 401374 w 2428288"/>
                  <a:gd name="connsiteY135" fmla="*/ 1252722 h 1298957"/>
                  <a:gd name="connsiteX136" fmla="*/ 396954 w 2428288"/>
                  <a:gd name="connsiteY136" fmla="*/ 1253084 h 1298957"/>
                  <a:gd name="connsiteX137" fmla="*/ 392371 w 2428288"/>
                  <a:gd name="connsiteY137" fmla="*/ 1253858 h 1298957"/>
                  <a:gd name="connsiteX138" fmla="*/ 387784 w 2428288"/>
                  <a:gd name="connsiteY138" fmla="*/ 1254656 h 1298957"/>
                  <a:gd name="connsiteX139" fmla="*/ 383192 w 2428288"/>
                  <a:gd name="connsiteY139" fmla="*/ 1255430 h 1298957"/>
                  <a:gd name="connsiteX140" fmla="*/ 379057 w 2428288"/>
                  <a:gd name="connsiteY140" fmla="*/ 1256107 h 1298957"/>
                  <a:gd name="connsiteX141" fmla="*/ 374000 w 2428288"/>
                  <a:gd name="connsiteY141" fmla="*/ 1256954 h 1298957"/>
                  <a:gd name="connsiteX142" fmla="*/ 378631 w 2428288"/>
                  <a:gd name="connsiteY142" fmla="*/ 1259033 h 1298957"/>
                  <a:gd name="connsiteX143" fmla="*/ 384227 w 2428288"/>
                  <a:gd name="connsiteY143" fmla="*/ 1261403 h 1298957"/>
                  <a:gd name="connsiteX144" fmla="*/ 397590 w 2428288"/>
                  <a:gd name="connsiteY144" fmla="*/ 1273857 h 1298957"/>
                  <a:gd name="connsiteX145" fmla="*/ 402373 w 2428288"/>
                  <a:gd name="connsiteY145" fmla="*/ 1273784 h 1298957"/>
                  <a:gd name="connsiteX146" fmla="*/ 406714 w 2428288"/>
                  <a:gd name="connsiteY146" fmla="*/ 1273687 h 1298957"/>
                  <a:gd name="connsiteX147" fmla="*/ 411050 w 2428288"/>
                  <a:gd name="connsiteY147" fmla="*/ 1273615 h 1298957"/>
                  <a:gd name="connsiteX148" fmla="*/ 415385 w 2428288"/>
                  <a:gd name="connsiteY148" fmla="*/ 1273518 h 1298957"/>
                  <a:gd name="connsiteX149" fmla="*/ 419719 w 2428288"/>
                  <a:gd name="connsiteY149" fmla="*/ 1273397 h 1298957"/>
                  <a:gd name="connsiteX150" fmla="*/ 424050 w 2428288"/>
                  <a:gd name="connsiteY150" fmla="*/ 1273301 h 1298957"/>
                  <a:gd name="connsiteX151" fmla="*/ 428378 w 2428288"/>
                  <a:gd name="connsiteY151" fmla="*/ 1273180 h 1298957"/>
                  <a:gd name="connsiteX152" fmla="*/ 432704 w 2428288"/>
                  <a:gd name="connsiteY152" fmla="*/ 1273059 h 1298957"/>
                  <a:gd name="connsiteX153" fmla="*/ 437031 w 2428288"/>
                  <a:gd name="connsiteY153" fmla="*/ 1272937 h 1298957"/>
                  <a:gd name="connsiteX154" fmla="*/ 441352 w 2428288"/>
                  <a:gd name="connsiteY154" fmla="*/ 1272792 h 1298957"/>
                  <a:gd name="connsiteX155" fmla="*/ 445673 w 2428288"/>
                  <a:gd name="connsiteY155" fmla="*/ 1272648 h 1298957"/>
                  <a:gd name="connsiteX156" fmla="*/ 441197 w 2428288"/>
                  <a:gd name="connsiteY156" fmla="*/ 1270157 h 1298957"/>
                  <a:gd name="connsiteX157" fmla="*/ 435432 w 2428288"/>
                  <a:gd name="connsiteY157" fmla="*/ 1268319 h 1298957"/>
                  <a:gd name="connsiteX158" fmla="*/ 429670 w 2428288"/>
                  <a:gd name="connsiteY158" fmla="*/ 1266457 h 1298957"/>
                  <a:gd name="connsiteX159" fmla="*/ 424870 w 2428288"/>
                  <a:gd name="connsiteY159" fmla="*/ 1264885 h 1298957"/>
                  <a:gd name="connsiteX160" fmla="*/ 420410 w 2428288"/>
                  <a:gd name="connsiteY160" fmla="*/ 1263434 h 1298957"/>
                  <a:gd name="connsiteX161" fmla="*/ 422945 w 2428288"/>
                  <a:gd name="connsiteY161" fmla="*/ 1258235 h 1298957"/>
                  <a:gd name="connsiteX162" fmla="*/ 418471 w 2428288"/>
                  <a:gd name="connsiteY162" fmla="*/ 1255793 h 1298957"/>
                  <a:gd name="connsiteX163" fmla="*/ 414060 w 2428288"/>
                  <a:gd name="connsiteY163" fmla="*/ 1255213 h 1298957"/>
                  <a:gd name="connsiteX164" fmla="*/ 411013 w 2428288"/>
                  <a:gd name="connsiteY164" fmla="*/ 1258695 h 1298957"/>
                  <a:gd name="connsiteX165" fmla="*/ 407396 w 2428288"/>
                  <a:gd name="connsiteY165" fmla="*/ 1262781 h 1298957"/>
                  <a:gd name="connsiteX166" fmla="*/ 403805 w 2428288"/>
                  <a:gd name="connsiteY166" fmla="*/ 1266844 h 1298957"/>
                  <a:gd name="connsiteX167" fmla="*/ 400344 w 2428288"/>
                  <a:gd name="connsiteY167" fmla="*/ 1270761 h 1298957"/>
                  <a:gd name="connsiteX168" fmla="*/ 508324 w 2428288"/>
                  <a:gd name="connsiteY168" fmla="*/ 1281280 h 1298957"/>
                  <a:gd name="connsiteX169" fmla="*/ 512810 w 2428288"/>
                  <a:gd name="connsiteY169" fmla="*/ 1281401 h 1298957"/>
                  <a:gd name="connsiteX170" fmla="*/ 517000 w 2428288"/>
                  <a:gd name="connsiteY170" fmla="*/ 1281474 h 1298957"/>
                  <a:gd name="connsiteX171" fmla="*/ 523280 w 2428288"/>
                  <a:gd name="connsiteY171" fmla="*/ 1281619 h 1298957"/>
                  <a:gd name="connsiteX172" fmla="*/ 528516 w 2428288"/>
                  <a:gd name="connsiteY172" fmla="*/ 1281716 h 1298957"/>
                  <a:gd name="connsiteX173" fmla="*/ 532699 w 2428288"/>
                  <a:gd name="connsiteY173" fmla="*/ 1281764 h 1298957"/>
                  <a:gd name="connsiteX174" fmla="*/ 537335 w 2428288"/>
                  <a:gd name="connsiteY174" fmla="*/ 1283771 h 1298957"/>
                  <a:gd name="connsiteX175" fmla="*/ 540285 w 2428288"/>
                  <a:gd name="connsiteY175" fmla="*/ 1286915 h 1298957"/>
                  <a:gd name="connsiteX176" fmla="*/ 543646 w 2428288"/>
                  <a:gd name="connsiteY176" fmla="*/ 1290518 h 1298957"/>
                  <a:gd name="connsiteX177" fmla="*/ 546993 w 2428288"/>
                  <a:gd name="connsiteY177" fmla="*/ 1293323 h 1298957"/>
                  <a:gd name="connsiteX178" fmla="*/ 551994 w 2428288"/>
                  <a:gd name="connsiteY178" fmla="*/ 1294145 h 1298957"/>
                  <a:gd name="connsiteX179" fmla="*/ 556997 w 2428288"/>
                  <a:gd name="connsiteY179" fmla="*/ 1294967 h 1298957"/>
                  <a:gd name="connsiteX180" fmla="*/ 561998 w 2428288"/>
                  <a:gd name="connsiteY180" fmla="*/ 1295789 h 1298957"/>
                  <a:gd name="connsiteX181" fmla="*/ 567001 w 2428288"/>
                  <a:gd name="connsiteY181" fmla="*/ 1296587 h 1298957"/>
                  <a:gd name="connsiteX182" fmla="*/ 572005 w 2428288"/>
                  <a:gd name="connsiteY182" fmla="*/ 1297386 h 1298957"/>
                  <a:gd name="connsiteX183" fmla="*/ 577008 w 2428288"/>
                  <a:gd name="connsiteY183" fmla="*/ 1298183 h 1298957"/>
                  <a:gd name="connsiteX184" fmla="*/ 582009 w 2428288"/>
                  <a:gd name="connsiteY184" fmla="*/ 1298957 h 1298957"/>
                  <a:gd name="connsiteX185" fmla="*/ 578514 w 2428288"/>
                  <a:gd name="connsiteY185" fmla="*/ 1296636 h 1298957"/>
                  <a:gd name="connsiteX186" fmla="*/ 574031 w 2428288"/>
                  <a:gd name="connsiteY186" fmla="*/ 1294121 h 1298957"/>
                  <a:gd name="connsiteX187" fmla="*/ 569550 w 2428288"/>
                  <a:gd name="connsiteY187" fmla="*/ 1291582 h 1298957"/>
                  <a:gd name="connsiteX188" fmla="*/ 565079 w 2428288"/>
                  <a:gd name="connsiteY188" fmla="*/ 1289043 h 1298957"/>
                  <a:gd name="connsiteX189" fmla="*/ 560612 w 2428288"/>
                  <a:gd name="connsiteY189" fmla="*/ 1286504 h 1298957"/>
                  <a:gd name="connsiteX190" fmla="*/ 556151 w 2428288"/>
                  <a:gd name="connsiteY190" fmla="*/ 1283965 h 1298957"/>
                  <a:gd name="connsiteX191" fmla="*/ 548824 w 2428288"/>
                  <a:gd name="connsiteY191" fmla="*/ 1280531 h 1298957"/>
                  <a:gd name="connsiteX192" fmla="*/ 544234 w 2428288"/>
                  <a:gd name="connsiteY192" fmla="*/ 1278427 h 1298957"/>
                  <a:gd name="connsiteX193" fmla="*/ 539652 w 2428288"/>
                  <a:gd name="connsiteY193" fmla="*/ 1276323 h 1298957"/>
                  <a:gd name="connsiteX194" fmla="*/ 540046 w 2428288"/>
                  <a:gd name="connsiteY194" fmla="*/ 1271704 h 1298957"/>
                  <a:gd name="connsiteX195" fmla="*/ 541385 w 2428288"/>
                  <a:gd name="connsiteY195" fmla="*/ 1267400 h 1298957"/>
                  <a:gd name="connsiteX196" fmla="*/ 539700 w 2428288"/>
                  <a:gd name="connsiteY196" fmla="*/ 1263023 h 1298957"/>
                  <a:gd name="connsiteX197" fmla="*/ 537935 w 2428288"/>
                  <a:gd name="connsiteY197" fmla="*/ 1258404 h 1298957"/>
                  <a:gd name="connsiteX198" fmla="*/ 533156 w 2428288"/>
                  <a:gd name="connsiteY198" fmla="*/ 1260315 h 1298957"/>
                  <a:gd name="connsiteX199" fmla="*/ 528337 w 2428288"/>
                  <a:gd name="connsiteY199" fmla="*/ 1262346 h 1298957"/>
                  <a:gd name="connsiteX200" fmla="*/ 527031 w 2428288"/>
                  <a:gd name="connsiteY200" fmla="*/ 1266457 h 1298957"/>
                  <a:gd name="connsiteX201" fmla="*/ 526025 w 2428288"/>
                  <a:gd name="connsiteY201" fmla="*/ 1270592 h 1298957"/>
                  <a:gd name="connsiteX202" fmla="*/ 521131 w 2428288"/>
                  <a:gd name="connsiteY202" fmla="*/ 1271825 h 1298957"/>
                  <a:gd name="connsiteX203" fmla="*/ 517068 w 2428288"/>
                  <a:gd name="connsiteY203" fmla="*/ 1272841 h 1298957"/>
                  <a:gd name="connsiteX204" fmla="*/ 511987 w 2428288"/>
                  <a:gd name="connsiteY204" fmla="*/ 1274098 h 1298957"/>
                  <a:gd name="connsiteX205" fmla="*/ 506825 w 2428288"/>
                  <a:gd name="connsiteY205" fmla="*/ 1273760 h 1298957"/>
                  <a:gd name="connsiteX206" fmla="*/ 501713 w 2428288"/>
                  <a:gd name="connsiteY206" fmla="*/ 1273276 h 1298957"/>
                  <a:gd name="connsiteX207" fmla="*/ 496598 w 2428288"/>
                  <a:gd name="connsiteY207" fmla="*/ 1272768 h 1298957"/>
                  <a:gd name="connsiteX208" fmla="*/ 490461 w 2428288"/>
                  <a:gd name="connsiteY208" fmla="*/ 1272140 h 1298957"/>
                  <a:gd name="connsiteX209" fmla="*/ 485344 w 2428288"/>
                  <a:gd name="connsiteY209" fmla="*/ 1271632 h 1298957"/>
                  <a:gd name="connsiteX210" fmla="*/ 489593 w 2428288"/>
                  <a:gd name="connsiteY210" fmla="*/ 1274147 h 1298957"/>
                  <a:gd name="connsiteX211" fmla="*/ 493539 w 2428288"/>
                  <a:gd name="connsiteY211" fmla="*/ 1275646 h 1298957"/>
                  <a:gd name="connsiteX212" fmla="*/ 498240 w 2428288"/>
                  <a:gd name="connsiteY212" fmla="*/ 1277460 h 1298957"/>
                  <a:gd name="connsiteX213" fmla="*/ 502941 w 2428288"/>
                  <a:gd name="connsiteY213" fmla="*/ 1279249 h 1298957"/>
                  <a:gd name="connsiteX214" fmla="*/ 507647 w 2428288"/>
                  <a:gd name="connsiteY214" fmla="*/ 1281039 h 1298957"/>
                  <a:gd name="connsiteX215" fmla="*/ 602740 w 2428288"/>
                  <a:gd name="connsiteY215" fmla="*/ 1291727 h 1298957"/>
                  <a:gd name="connsiteX216" fmla="*/ 608328 w 2428288"/>
                  <a:gd name="connsiteY216" fmla="*/ 1290929 h 1298957"/>
                  <a:gd name="connsiteX217" fmla="*/ 612662 w 2428288"/>
                  <a:gd name="connsiteY217" fmla="*/ 1290300 h 1298957"/>
                  <a:gd name="connsiteX218" fmla="*/ 616993 w 2428288"/>
                  <a:gd name="connsiteY218" fmla="*/ 1289648 h 1298957"/>
                  <a:gd name="connsiteX219" fmla="*/ 614988 w 2428288"/>
                  <a:gd name="connsiteY219" fmla="*/ 1285754 h 1298957"/>
                  <a:gd name="connsiteX220" fmla="*/ 602740 w 2428288"/>
                  <a:gd name="connsiteY220" fmla="*/ 1291727 h 1298957"/>
                  <a:gd name="connsiteX221" fmla="*/ 687176 w 2428288"/>
                  <a:gd name="connsiteY221" fmla="*/ 1288656 h 1298957"/>
                  <a:gd name="connsiteX222" fmla="*/ 693345 w 2428288"/>
                  <a:gd name="connsiteY222" fmla="*/ 1289139 h 1298957"/>
                  <a:gd name="connsiteX223" fmla="*/ 698358 w 2428288"/>
                  <a:gd name="connsiteY223" fmla="*/ 1289527 h 1298957"/>
                  <a:gd name="connsiteX224" fmla="*/ 697439 w 2428288"/>
                  <a:gd name="connsiteY224" fmla="*/ 1285125 h 1298957"/>
                  <a:gd name="connsiteX225" fmla="*/ 692184 w 2428288"/>
                  <a:gd name="connsiteY225" fmla="*/ 1285706 h 1298957"/>
                  <a:gd name="connsiteX226" fmla="*/ 688564 w 2428288"/>
                  <a:gd name="connsiteY226" fmla="*/ 1287834 h 1298957"/>
                  <a:gd name="connsiteX227" fmla="*/ 718924 w 2428288"/>
                  <a:gd name="connsiteY227" fmla="*/ 1287301 h 1298957"/>
                  <a:gd name="connsiteX228" fmla="*/ 723379 w 2428288"/>
                  <a:gd name="connsiteY228" fmla="*/ 1285778 h 1298957"/>
                  <a:gd name="connsiteX229" fmla="*/ 728247 w 2428288"/>
                  <a:gd name="connsiteY229" fmla="*/ 1284110 h 1298957"/>
                  <a:gd name="connsiteX230" fmla="*/ 733155 w 2428288"/>
                  <a:gd name="connsiteY230" fmla="*/ 1284811 h 1298957"/>
                  <a:gd name="connsiteX231" fmla="*/ 737772 w 2428288"/>
                  <a:gd name="connsiteY231" fmla="*/ 1286697 h 1298957"/>
                  <a:gd name="connsiteX232" fmla="*/ 741406 w 2428288"/>
                  <a:gd name="connsiteY232" fmla="*/ 1284254 h 1298957"/>
                  <a:gd name="connsiteX233" fmla="*/ 744461 w 2428288"/>
                  <a:gd name="connsiteY233" fmla="*/ 1280918 h 1298957"/>
                  <a:gd name="connsiteX234" fmla="*/ 740664 w 2428288"/>
                  <a:gd name="connsiteY234" fmla="*/ 1278935 h 1298957"/>
                  <a:gd name="connsiteX235" fmla="*/ 736062 w 2428288"/>
                  <a:gd name="connsiteY235" fmla="*/ 1277048 h 1298957"/>
                  <a:gd name="connsiteX236" fmla="*/ 730544 w 2428288"/>
                  <a:gd name="connsiteY236" fmla="*/ 1274751 h 1298957"/>
                  <a:gd name="connsiteX237" fmla="*/ 726268 w 2428288"/>
                  <a:gd name="connsiteY237" fmla="*/ 1275670 h 1298957"/>
                  <a:gd name="connsiteX238" fmla="*/ 724005 w 2428288"/>
                  <a:gd name="connsiteY238" fmla="*/ 1279273 h 1298957"/>
                  <a:gd name="connsiteX239" fmla="*/ 721270 w 2428288"/>
                  <a:gd name="connsiteY239" fmla="*/ 1283602 h 1298957"/>
                  <a:gd name="connsiteX240" fmla="*/ 718924 w 2428288"/>
                  <a:gd name="connsiteY240" fmla="*/ 1287301 h 1298957"/>
                  <a:gd name="connsiteX241" fmla="*/ 771145 w 2428288"/>
                  <a:gd name="connsiteY241" fmla="*/ 1287519 h 1298957"/>
                  <a:gd name="connsiteX242" fmla="*/ 775293 w 2428288"/>
                  <a:gd name="connsiteY242" fmla="*/ 1286383 h 1298957"/>
                  <a:gd name="connsiteX243" fmla="*/ 779599 w 2428288"/>
                  <a:gd name="connsiteY243" fmla="*/ 1285174 h 1298957"/>
                  <a:gd name="connsiteX244" fmla="*/ 783901 w 2428288"/>
                  <a:gd name="connsiteY244" fmla="*/ 1283989 h 1298957"/>
                  <a:gd name="connsiteX245" fmla="*/ 788201 w 2428288"/>
                  <a:gd name="connsiteY245" fmla="*/ 1282780 h 1298957"/>
                  <a:gd name="connsiteX246" fmla="*/ 792493 w 2428288"/>
                  <a:gd name="connsiteY246" fmla="*/ 1281571 h 1298957"/>
                  <a:gd name="connsiteX247" fmla="*/ 796783 w 2428288"/>
                  <a:gd name="connsiteY247" fmla="*/ 1280337 h 1298957"/>
                  <a:gd name="connsiteX248" fmla="*/ 800318 w 2428288"/>
                  <a:gd name="connsiteY248" fmla="*/ 1277968 h 1298957"/>
                  <a:gd name="connsiteX249" fmla="*/ 803972 w 2428288"/>
                  <a:gd name="connsiteY249" fmla="*/ 1274630 h 1298957"/>
                  <a:gd name="connsiteX250" fmla="*/ 807837 w 2428288"/>
                  <a:gd name="connsiteY250" fmla="*/ 1271100 h 1298957"/>
                  <a:gd name="connsiteX251" fmla="*/ 812400 w 2428288"/>
                  <a:gd name="connsiteY251" fmla="*/ 1268513 h 1298957"/>
                  <a:gd name="connsiteX252" fmla="*/ 816726 w 2428288"/>
                  <a:gd name="connsiteY252" fmla="*/ 1266965 h 1298957"/>
                  <a:gd name="connsiteX253" fmla="*/ 821045 w 2428288"/>
                  <a:gd name="connsiteY253" fmla="*/ 1265393 h 1298957"/>
                  <a:gd name="connsiteX254" fmla="*/ 825361 w 2428288"/>
                  <a:gd name="connsiteY254" fmla="*/ 1263845 h 1298957"/>
                  <a:gd name="connsiteX255" fmla="*/ 829673 w 2428288"/>
                  <a:gd name="connsiteY255" fmla="*/ 1262273 h 1298957"/>
                  <a:gd name="connsiteX256" fmla="*/ 832957 w 2428288"/>
                  <a:gd name="connsiteY256" fmla="*/ 1259323 h 1298957"/>
                  <a:gd name="connsiteX257" fmla="*/ 835029 w 2428288"/>
                  <a:gd name="connsiteY257" fmla="*/ 1254801 h 1298957"/>
                  <a:gd name="connsiteX258" fmla="*/ 836787 w 2428288"/>
                  <a:gd name="connsiteY258" fmla="*/ 1250932 h 1298957"/>
                  <a:gd name="connsiteX259" fmla="*/ 818748 w 2428288"/>
                  <a:gd name="connsiteY259" fmla="*/ 1247087 h 1298957"/>
                  <a:gd name="connsiteX260" fmla="*/ 814465 w 2428288"/>
                  <a:gd name="connsiteY260" fmla="*/ 1249892 h 1298957"/>
                  <a:gd name="connsiteX261" fmla="*/ 810098 w 2428288"/>
                  <a:gd name="connsiteY261" fmla="*/ 1252746 h 1298957"/>
                  <a:gd name="connsiteX262" fmla="*/ 806976 w 2428288"/>
                  <a:gd name="connsiteY262" fmla="*/ 1256857 h 1298957"/>
                  <a:gd name="connsiteX263" fmla="*/ 806446 w 2428288"/>
                  <a:gd name="connsiteY263" fmla="*/ 1261910 h 1298957"/>
                  <a:gd name="connsiteX264" fmla="*/ 804030 w 2428288"/>
                  <a:gd name="connsiteY264" fmla="*/ 1265707 h 1298957"/>
                  <a:gd name="connsiteX265" fmla="*/ 799223 w 2428288"/>
                  <a:gd name="connsiteY265" fmla="*/ 1265296 h 1298957"/>
                  <a:gd name="connsiteX266" fmla="*/ 794026 w 2428288"/>
                  <a:gd name="connsiteY266" fmla="*/ 1265780 h 1298957"/>
                  <a:gd name="connsiteX267" fmla="*/ 789981 w 2428288"/>
                  <a:gd name="connsiteY267" fmla="*/ 1268198 h 1298957"/>
                  <a:gd name="connsiteX268" fmla="*/ 785930 w 2428288"/>
                  <a:gd name="connsiteY268" fmla="*/ 1270616 h 1298957"/>
                  <a:gd name="connsiteX269" fmla="*/ 785790 w 2428288"/>
                  <a:gd name="connsiteY269" fmla="*/ 1275574 h 1298957"/>
                  <a:gd name="connsiteX270" fmla="*/ 782907 w 2428288"/>
                  <a:gd name="connsiteY270" fmla="*/ 1279491 h 1298957"/>
                  <a:gd name="connsiteX271" fmla="*/ 779331 w 2428288"/>
                  <a:gd name="connsiteY271" fmla="*/ 1281933 h 1298957"/>
                  <a:gd name="connsiteX272" fmla="*/ 775747 w 2428288"/>
                  <a:gd name="connsiteY272" fmla="*/ 1284400 h 1298957"/>
                  <a:gd name="connsiteX273" fmla="*/ 772159 w 2428288"/>
                  <a:gd name="connsiteY273" fmla="*/ 1286842 h 1298957"/>
                  <a:gd name="connsiteX274" fmla="*/ 983352 w 2428288"/>
                  <a:gd name="connsiteY274" fmla="*/ 1215940 h 1298957"/>
                  <a:gd name="connsiteX275" fmla="*/ 987794 w 2428288"/>
                  <a:gd name="connsiteY275" fmla="*/ 1214684 h 1298957"/>
                  <a:gd name="connsiteX276" fmla="*/ 991808 w 2428288"/>
                  <a:gd name="connsiteY276" fmla="*/ 1213571 h 1298957"/>
                  <a:gd name="connsiteX277" fmla="*/ 996158 w 2428288"/>
                  <a:gd name="connsiteY277" fmla="*/ 1210258 h 1298957"/>
                  <a:gd name="connsiteX278" fmla="*/ 998574 w 2428288"/>
                  <a:gd name="connsiteY278" fmla="*/ 1206244 h 1298957"/>
                  <a:gd name="connsiteX279" fmla="*/ 1002724 w 2428288"/>
                  <a:gd name="connsiteY279" fmla="*/ 1204914 h 1298957"/>
                  <a:gd name="connsiteX280" fmla="*/ 1006740 w 2428288"/>
                  <a:gd name="connsiteY280" fmla="*/ 1203608 h 1298957"/>
                  <a:gd name="connsiteX281" fmla="*/ 1011606 w 2428288"/>
                  <a:gd name="connsiteY281" fmla="*/ 1202955 h 1298957"/>
                  <a:gd name="connsiteX282" fmla="*/ 1017291 w 2428288"/>
                  <a:gd name="connsiteY282" fmla="*/ 1203149 h 1298957"/>
                  <a:gd name="connsiteX283" fmla="*/ 1023926 w 2428288"/>
                  <a:gd name="connsiteY283" fmla="*/ 1203342 h 1298957"/>
                  <a:gd name="connsiteX284" fmla="*/ 1028664 w 2428288"/>
                  <a:gd name="connsiteY284" fmla="*/ 1203463 h 1298957"/>
                  <a:gd name="connsiteX285" fmla="*/ 1032825 w 2428288"/>
                  <a:gd name="connsiteY285" fmla="*/ 1203560 h 1298957"/>
                  <a:gd name="connsiteX286" fmla="*/ 1036588 w 2428288"/>
                  <a:gd name="connsiteY286" fmla="*/ 1199787 h 1298957"/>
                  <a:gd name="connsiteX287" fmla="*/ 1040941 w 2428288"/>
                  <a:gd name="connsiteY287" fmla="*/ 1200392 h 1298957"/>
                  <a:gd name="connsiteX288" fmla="*/ 1045069 w 2428288"/>
                  <a:gd name="connsiteY288" fmla="*/ 1201698 h 1298957"/>
                  <a:gd name="connsiteX289" fmla="*/ 1049617 w 2428288"/>
                  <a:gd name="connsiteY289" fmla="*/ 1203100 h 1298957"/>
                  <a:gd name="connsiteX290" fmla="*/ 1053697 w 2428288"/>
                  <a:gd name="connsiteY290" fmla="*/ 1204358 h 1298957"/>
                  <a:gd name="connsiteX291" fmla="*/ 1049876 w 2428288"/>
                  <a:gd name="connsiteY291" fmla="*/ 1201238 h 1298957"/>
                  <a:gd name="connsiteX292" fmla="*/ 1046474 w 2428288"/>
                  <a:gd name="connsiteY292" fmla="*/ 1198433 h 1298957"/>
                  <a:gd name="connsiteX293" fmla="*/ 1043076 w 2428288"/>
                  <a:gd name="connsiteY293" fmla="*/ 1195628 h 1298957"/>
                  <a:gd name="connsiteX294" fmla="*/ 1046503 w 2428288"/>
                  <a:gd name="connsiteY294" fmla="*/ 1191444 h 1298957"/>
                  <a:gd name="connsiteX295" fmla="*/ 1049709 w 2428288"/>
                  <a:gd name="connsiteY295" fmla="*/ 1188784 h 1298957"/>
                  <a:gd name="connsiteX296" fmla="*/ 1052913 w 2428288"/>
                  <a:gd name="connsiteY296" fmla="*/ 1186100 h 1298957"/>
                  <a:gd name="connsiteX297" fmla="*/ 1056108 w 2428288"/>
                  <a:gd name="connsiteY297" fmla="*/ 1183440 h 1298957"/>
                  <a:gd name="connsiteX298" fmla="*/ 1052809 w 2428288"/>
                  <a:gd name="connsiteY298" fmla="*/ 1180031 h 1298957"/>
                  <a:gd name="connsiteX299" fmla="*/ 1053656 w 2428288"/>
                  <a:gd name="connsiteY299" fmla="*/ 1175920 h 1298957"/>
                  <a:gd name="connsiteX300" fmla="*/ 1057409 w 2428288"/>
                  <a:gd name="connsiteY300" fmla="*/ 1173937 h 1298957"/>
                  <a:gd name="connsiteX301" fmla="*/ 1059757 w 2428288"/>
                  <a:gd name="connsiteY301" fmla="*/ 1177370 h 1298957"/>
                  <a:gd name="connsiteX302" fmla="*/ 1061982 w 2428288"/>
                  <a:gd name="connsiteY302" fmla="*/ 1181772 h 1298957"/>
                  <a:gd name="connsiteX303" fmla="*/ 1066216 w 2428288"/>
                  <a:gd name="connsiteY303" fmla="*/ 1185302 h 1298957"/>
                  <a:gd name="connsiteX304" fmla="*/ 1070881 w 2428288"/>
                  <a:gd name="connsiteY304" fmla="*/ 1185641 h 1298957"/>
                  <a:gd name="connsiteX305" fmla="*/ 1075395 w 2428288"/>
                  <a:gd name="connsiteY305" fmla="*/ 1185955 h 1298957"/>
                  <a:gd name="connsiteX306" fmla="*/ 1075478 w 2428288"/>
                  <a:gd name="connsiteY306" fmla="*/ 1180490 h 1298957"/>
                  <a:gd name="connsiteX307" fmla="*/ 1075606 w 2428288"/>
                  <a:gd name="connsiteY307" fmla="*/ 1172317 h 1298957"/>
                  <a:gd name="connsiteX308" fmla="*/ 1072496 w 2428288"/>
                  <a:gd name="connsiteY308" fmla="*/ 1168617 h 1298957"/>
                  <a:gd name="connsiteX309" fmla="*/ 1074636 w 2428288"/>
                  <a:gd name="connsiteY309" fmla="*/ 1164191 h 1298957"/>
                  <a:gd name="connsiteX310" fmla="*/ 1079390 w 2428288"/>
                  <a:gd name="connsiteY310" fmla="*/ 1163538 h 1298957"/>
                  <a:gd name="connsiteX311" fmla="*/ 1082007 w 2428288"/>
                  <a:gd name="connsiteY311" fmla="*/ 1169850 h 1298957"/>
                  <a:gd name="connsiteX312" fmla="*/ 1081903 w 2428288"/>
                  <a:gd name="connsiteY312" fmla="*/ 1174759 h 1298957"/>
                  <a:gd name="connsiteX313" fmla="*/ 1081804 w 2428288"/>
                  <a:gd name="connsiteY313" fmla="*/ 1179668 h 1298957"/>
                  <a:gd name="connsiteX314" fmla="*/ 1081704 w 2428288"/>
                  <a:gd name="connsiteY314" fmla="*/ 1184577 h 1298957"/>
                  <a:gd name="connsiteX315" fmla="*/ 1082258 w 2428288"/>
                  <a:gd name="connsiteY315" fmla="*/ 1189558 h 1298957"/>
                  <a:gd name="connsiteX316" fmla="*/ 1084009 w 2428288"/>
                  <a:gd name="connsiteY316" fmla="*/ 1193403 h 1298957"/>
                  <a:gd name="connsiteX317" fmla="*/ 1086210 w 2428288"/>
                  <a:gd name="connsiteY317" fmla="*/ 1198240 h 1298957"/>
                  <a:gd name="connsiteX318" fmla="*/ 1087745 w 2428288"/>
                  <a:gd name="connsiteY318" fmla="*/ 1193693 h 1298957"/>
                  <a:gd name="connsiteX319" fmla="*/ 1089036 w 2428288"/>
                  <a:gd name="connsiteY319" fmla="*/ 1188784 h 1298957"/>
                  <a:gd name="connsiteX320" fmla="*/ 1090695 w 2428288"/>
                  <a:gd name="connsiteY320" fmla="*/ 1182425 h 1298957"/>
                  <a:gd name="connsiteX321" fmla="*/ 1096620 w 2428288"/>
                  <a:gd name="connsiteY321" fmla="*/ 1182787 h 1298957"/>
                  <a:gd name="connsiteX322" fmla="*/ 1102022 w 2428288"/>
                  <a:gd name="connsiteY322" fmla="*/ 1184673 h 1298957"/>
                  <a:gd name="connsiteX323" fmla="*/ 1106527 w 2428288"/>
                  <a:gd name="connsiteY323" fmla="*/ 1186246 h 1298957"/>
                  <a:gd name="connsiteX324" fmla="*/ 1110527 w 2428288"/>
                  <a:gd name="connsiteY324" fmla="*/ 1184166 h 1298957"/>
                  <a:gd name="connsiteX325" fmla="*/ 1114355 w 2428288"/>
                  <a:gd name="connsiteY325" fmla="*/ 1181990 h 1298957"/>
                  <a:gd name="connsiteX326" fmla="*/ 1113134 w 2428288"/>
                  <a:gd name="connsiteY326" fmla="*/ 1177902 h 1298957"/>
                  <a:gd name="connsiteX327" fmla="*/ 1108781 w 2428288"/>
                  <a:gd name="connsiteY327" fmla="*/ 1175146 h 1298957"/>
                  <a:gd name="connsiteX328" fmla="*/ 1104975 w 2428288"/>
                  <a:gd name="connsiteY328" fmla="*/ 1172703 h 1298957"/>
                  <a:gd name="connsiteX329" fmla="*/ 1105732 w 2428288"/>
                  <a:gd name="connsiteY329" fmla="*/ 1167891 h 1298957"/>
                  <a:gd name="connsiteX330" fmla="*/ 1109025 w 2428288"/>
                  <a:gd name="connsiteY330" fmla="*/ 1165231 h 1298957"/>
                  <a:gd name="connsiteX331" fmla="*/ 1112766 w 2428288"/>
                  <a:gd name="connsiteY331" fmla="*/ 1162184 h 1298957"/>
                  <a:gd name="connsiteX332" fmla="*/ 1116413 w 2428288"/>
                  <a:gd name="connsiteY332" fmla="*/ 1148449 h 1298957"/>
                  <a:gd name="connsiteX333" fmla="*/ 1119723 w 2428288"/>
                  <a:gd name="connsiteY333" fmla="*/ 1145232 h 1298957"/>
                  <a:gd name="connsiteX334" fmla="*/ 1123704 w 2428288"/>
                  <a:gd name="connsiteY334" fmla="*/ 1142742 h 1298957"/>
                  <a:gd name="connsiteX335" fmla="*/ 1128320 w 2428288"/>
                  <a:gd name="connsiteY335" fmla="*/ 1142742 h 1298957"/>
                  <a:gd name="connsiteX336" fmla="*/ 1132934 w 2428288"/>
                  <a:gd name="connsiteY336" fmla="*/ 1142718 h 1298957"/>
                  <a:gd name="connsiteX337" fmla="*/ 1131640 w 2428288"/>
                  <a:gd name="connsiteY337" fmla="*/ 1147965 h 1298957"/>
                  <a:gd name="connsiteX338" fmla="*/ 1129084 w 2428288"/>
                  <a:gd name="connsiteY338" fmla="*/ 1152367 h 1298957"/>
                  <a:gd name="connsiteX339" fmla="*/ 1126787 w 2428288"/>
                  <a:gd name="connsiteY339" fmla="*/ 1156332 h 1298957"/>
                  <a:gd name="connsiteX340" fmla="*/ 1124494 w 2428288"/>
                  <a:gd name="connsiteY340" fmla="*/ 1160250 h 1298957"/>
                  <a:gd name="connsiteX341" fmla="*/ 1128949 w 2428288"/>
                  <a:gd name="connsiteY341" fmla="*/ 1161870 h 1298957"/>
                  <a:gd name="connsiteX342" fmla="*/ 1133468 w 2428288"/>
                  <a:gd name="connsiteY342" fmla="*/ 1163006 h 1298957"/>
                  <a:gd name="connsiteX343" fmla="*/ 1137379 w 2428288"/>
                  <a:gd name="connsiteY343" fmla="*/ 1161217 h 1298957"/>
                  <a:gd name="connsiteX344" fmla="*/ 1140909 w 2428288"/>
                  <a:gd name="connsiteY344" fmla="*/ 1158799 h 1298957"/>
                  <a:gd name="connsiteX345" fmla="*/ 1144389 w 2428288"/>
                  <a:gd name="connsiteY345" fmla="*/ 1156405 h 1298957"/>
                  <a:gd name="connsiteX346" fmla="*/ 1148381 w 2428288"/>
                  <a:gd name="connsiteY346" fmla="*/ 1153648 h 1298957"/>
                  <a:gd name="connsiteX347" fmla="*/ 1152698 w 2428288"/>
                  <a:gd name="connsiteY347" fmla="*/ 1156623 h 1298957"/>
                  <a:gd name="connsiteX348" fmla="*/ 1155012 w 2428288"/>
                  <a:gd name="connsiteY348" fmla="*/ 1161144 h 1298957"/>
                  <a:gd name="connsiteX349" fmla="*/ 1153651 w 2428288"/>
                  <a:gd name="connsiteY349" fmla="*/ 1165376 h 1298957"/>
                  <a:gd name="connsiteX350" fmla="*/ 1151897 w 2428288"/>
                  <a:gd name="connsiteY350" fmla="*/ 1169753 h 1298957"/>
                  <a:gd name="connsiteX351" fmla="*/ 1152606 w 2428288"/>
                  <a:gd name="connsiteY351" fmla="*/ 1174735 h 1298957"/>
                  <a:gd name="connsiteX352" fmla="*/ 1153196 w 2428288"/>
                  <a:gd name="connsiteY352" fmla="*/ 1178870 h 1298957"/>
                  <a:gd name="connsiteX353" fmla="*/ 1157679 w 2428288"/>
                  <a:gd name="connsiteY353" fmla="*/ 1180659 h 1298957"/>
                  <a:gd name="connsiteX354" fmla="*/ 1162216 w 2428288"/>
                  <a:gd name="connsiteY354" fmla="*/ 1181965 h 1298957"/>
                  <a:gd name="connsiteX355" fmla="*/ 1164985 w 2428288"/>
                  <a:gd name="connsiteY355" fmla="*/ 1177612 h 1298957"/>
                  <a:gd name="connsiteX356" fmla="*/ 1165289 w 2428288"/>
                  <a:gd name="connsiteY356" fmla="*/ 1172752 h 1298957"/>
                  <a:gd name="connsiteX357" fmla="*/ 1169553 w 2428288"/>
                  <a:gd name="connsiteY357" fmla="*/ 1173646 h 1298957"/>
                  <a:gd name="connsiteX358" fmla="*/ 1173356 w 2428288"/>
                  <a:gd name="connsiteY358" fmla="*/ 1171881 h 1298957"/>
                  <a:gd name="connsiteX359" fmla="*/ 1175659 w 2428288"/>
                  <a:gd name="connsiteY359" fmla="*/ 1167214 h 1298957"/>
                  <a:gd name="connsiteX360" fmla="*/ 1180234 w 2428288"/>
                  <a:gd name="connsiteY360" fmla="*/ 1168786 h 1298957"/>
                  <a:gd name="connsiteX361" fmla="*/ 1184686 w 2428288"/>
                  <a:gd name="connsiteY361" fmla="*/ 1170817 h 1298957"/>
                  <a:gd name="connsiteX362" fmla="*/ 1182321 w 2428288"/>
                  <a:gd name="connsiteY362" fmla="*/ 1166271 h 1298957"/>
                  <a:gd name="connsiteX363" fmla="*/ 1180031 w 2428288"/>
                  <a:gd name="connsiteY363" fmla="*/ 1162717 h 1298957"/>
                  <a:gd name="connsiteX364" fmla="*/ 1175707 w 2428288"/>
                  <a:gd name="connsiteY364" fmla="*/ 1162305 h 1298957"/>
                  <a:gd name="connsiteX365" fmla="*/ 1171470 w 2428288"/>
                  <a:gd name="connsiteY365" fmla="*/ 1163393 h 1298957"/>
                  <a:gd name="connsiteX366" fmla="*/ 1166716 w 2428288"/>
                  <a:gd name="connsiteY366" fmla="*/ 1164602 h 1298957"/>
                  <a:gd name="connsiteX367" fmla="*/ 1161959 w 2428288"/>
                  <a:gd name="connsiteY367" fmla="*/ 1165811 h 1298957"/>
                  <a:gd name="connsiteX368" fmla="*/ 1160625 w 2428288"/>
                  <a:gd name="connsiteY368" fmla="*/ 1160855 h 1298957"/>
                  <a:gd name="connsiteX369" fmla="*/ 1160197 w 2428288"/>
                  <a:gd name="connsiteY369" fmla="*/ 1155897 h 1298957"/>
                  <a:gd name="connsiteX370" fmla="*/ 1162438 w 2428288"/>
                  <a:gd name="connsiteY370" fmla="*/ 1151762 h 1298957"/>
                  <a:gd name="connsiteX371" fmla="*/ 1165505 w 2428288"/>
                  <a:gd name="connsiteY371" fmla="*/ 1154785 h 1298957"/>
                  <a:gd name="connsiteX372" fmla="*/ 1169746 w 2428288"/>
                  <a:gd name="connsiteY372" fmla="*/ 1152535 h 1298957"/>
                  <a:gd name="connsiteX373" fmla="*/ 1172595 w 2428288"/>
                  <a:gd name="connsiteY373" fmla="*/ 1148957 h 1298957"/>
                  <a:gd name="connsiteX374" fmla="*/ 1176732 w 2428288"/>
                  <a:gd name="connsiteY374" fmla="*/ 1147022 h 1298957"/>
                  <a:gd name="connsiteX375" fmla="*/ 1181479 w 2428288"/>
                  <a:gd name="connsiteY375" fmla="*/ 1145499 h 1298957"/>
                  <a:gd name="connsiteX376" fmla="*/ 1185377 w 2428288"/>
                  <a:gd name="connsiteY376" fmla="*/ 1143129 h 1298957"/>
                  <a:gd name="connsiteX377" fmla="*/ 1189394 w 2428288"/>
                  <a:gd name="connsiteY377" fmla="*/ 1139381 h 1298957"/>
                  <a:gd name="connsiteX378" fmla="*/ 1192859 w 2428288"/>
                  <a:gd name="connsiteY378" fmla="*/ 1136140 h 1298957"/>
                  <a:gd name="connsiteX379" fmla="*/ 1197190 w 2428288"/>
                  <a:gd name="connsiteY379" fmla="*/ 1134182 h 1298957"/>
                  <a:gd name="connsiteX380" fmla="*/ 1201707 w 2428288"/>
                  <a:gd name="connsiteY380" fmla="*/ 1134883 h 1298957"/>
                  <a:gd name="connsiteX381" fmla="*/ 1205823 w 2428288"/>
                  <a:gd name="connsiteY381" fmla="*/ 1135488 h 1298957"/>
                  <a:gd name="connsiteX382" fmla="*/ 1204026 w 2428288"/>
                  <a:gd name="connsiteY382" fmla="*/ 1139888 h 1298957"/>
                  <a:gd name="connsiteX383" fmla="*/ 1201884 w 2428288"/>
                  <a:gd name="connsiteY383" fmla="*/ 1145088 h 1298957"/>
                  <a:gd name="connsiteX384" fmla="*/ 1199932 w 2428288"/>
                  <a:gd name="connsiteY384" fmla="*/ 1149803 h 1298957"/>
                  <a:gd name="connsiteX385" fmla="*/ 1204101 w 2428288"/>
                  <a:gd name="connsiteY385" fmla="*/ 1150166 h 1298957"/>
                  <a:gd name="connsiteX386" fmla="*/ 1207378 w 2428288"/>
                  <a:gd name="connsiteY386" fmla="*/ 1147191 h 1298957"/>
                  <a:gd name="connsiteX387" fmla="*/ 1209218 w 2428288"/>
                  <a:gd name="connsiteY387" fmla="*/ 1142452 h 1298957"/>
                  <a:gd name="connsiteX388" fmla="*/ 1211054 w 2428288"/>
                  <a:gd name="connsiteY388" fmla="*/ 1137688 h 1298957"/>
                  <a:gd name="connsiteX389" fmla="*/ 1213641 w 2428288"/>
                  <a:gd name="connsiteY389" fmla="*/ 1134399 h 1298957"/>
                  <a:gd name="connsiteX390" fmla="*/ 1218272 w 2428288"/>
                  <a:gd name="connsiteY390" fmla="*/ 1133698 h 1298957"/>
                  <a:gd name="connsiteX391" fmla="*/ 1222898 w 2428288"/>
                  <a:gd name="connsiteY391" fmla="*/ 1132973 h 1298957"/>
                  <a:gd name="connsiteX392" fmla="*/ 1227522 w 2428288"/>
                  <a:gd name="connsiteY392" fmla="*/ 1132247 h 1298957"/>
                  <a:gd name="connsiteX393" fmla="*/ 1232143 w 2428288"/>
                  <a:gd name="connsiteY393" fmla="*/ 1131522 h 1298957"/>
                  <a:gd name="connsiteX394" fmla="*/ 1236278 w 2428288"/>
                  <a:gd name="connsiteY394" fmla="*/ 1130844 h 1298957"/>
                  <a:gd name="connsiteX395" fmla="*/ 1241462 w 2428288"/>
                  <a:gd name="connsiteY395" fmla="*/ 1128813 h 1298957"/>
                  <a:gd name="connsiteX396" fmla="*/ 1244415 w 2428288"/>
                  <a:gd name="connsiteY396" fmla="*/ 1125742 h 1298957"/>
                  <a:gd name="connsiteX397" fmla="*/ 1247426 w 2428288"/>
                  <a:gd name="connsiteY397" fmla="*/ 1121703 h 1298957"/>
                  <a:gd name="connsiteX398" fmla="*/ 1251829 w 2428288"/>
                  <a:gd name="connsiteY398" fmla="*/ 1123783 h 1298957"/>
                  <a:gd name="connsiteX399" fmla="*/ 1254301 w 2428288"/>
                  <a:gd name="connsiteY399" fmla="*/ 1127169 h 1298957"/>
                  <a:gd name="connsiteX400" fmla="*/ 1257282 w 2428288"/>
                  <a:gd name="connsiteY400" fmla="*/ 1123808 h 1298957"/>
                  <a:gd name="connsiteX401" fmla="*/ 1260228 w 2428288"/>
                  <a:gd name="connsiteY401" fmla="*/ 1120446 h 1298957"/>
                  <a:gd name="connsiteX402" fmla="*/ 1263166 w 2428288"/>
                  <a:gd name="connsiteY402" fmla="*/ 1117109 h 1298957"/>
                  <a:gd name="connsiteX403" fmla="*/ 1266099 w 2428288"/>
                  <a:gd name="connsiteY403" fmla="*/ 1113748 h 1298957"/>
                  <a:gd name="connsiteX404" fmla="*/ 1269023 w 2428288"/>
                  <a:gd name="connsiteY404" fmla="*/ 1110387 h 1298957"/>
                  <a:gd name="connsiteX405" fmla="*/ 1271941 w 2428288"/>
                  <a:gd name="connsiteY405" fmla="*/ 1107025 h 1298957"/>
                  <a:gd name="connsiteX406" fmla="*/ 1269443 w 2428288"/>
                  <a:gd name="connsiteY406" fmla="*/ 1103688 h 1298957"/>
                  <a:gd name="connsiteX407" fmla="*/ 1264979 w 2428288"/>
                  <a:gd name="connsiteY407" fmla="*/ 1102962 h 1298957"/>
                  <a:gd name="connsiteX408" fmla="*/ 1260515 w 2428288"/>
                  <a:gd name="connsiteY408" fmla="*/ 1102238 h 1298957"/>
                  <a:gd name="connsiteX409" fmla="*/ 1256056 w 2428288"/>
                  <a:gd name="connsiteY409" fmla="*/ 1101512 h 1298957"/>
                  <a:gd name="connsiteX410" fmla="*/ 1255928 w 2428288"/>
                  <a:gd name="connsiteY410" fmla="*/ 1097014 h 1298957"/>
                  <a:gd name="connsiteX411" fmla="*/ 1258890 w 2428288"/>
                  <a:gd name="connsiteY411" fmla="*/ 1093943 h 1298957"/>
                  <a:gd name="connsiteX412" fmla="*/ 1261799 w 2428288"/>
                  <a:gd name="connsiteY412" fmla="*/ 1090920 h 1298957"/>
                  <a:gd name="connsiteX413" fmla="*/ 1266595 w 2428288"/>
                  <a:gd name="connsiteY413" fmla="*/ 1091767 h 1298957"/>
                  <a:gd name="connsiteX414" fmla="*/ 1271037 w 2428288"/>
                  <a:gd name="connsiteY414" fmla="*/ 1092565 h 1298957"/>
                  <a:gd name="connsiteX415" fmla="*/ 1275479 w 2428288"/>
                  <a:gd name="connsiteY415" fmla="*/ 1093338 h 1298957"/>
                  <a:gd name="connsiteX416" fmla="*/ 1279924 w 2428288"/>
                  <a:gd name="connsiteY416" fmla="*/ 1094088 h 1298957"/>
                  <a:gd name="connsiteX417" fmla="*/ 1281950 w 2428288"/>
                  <a:gd name="connsiteY417" fmla="*/ 1090147 h 1298957"/>
                  <a:gd name="connsiteX418" fmla="*/ 1283362 w 2428288"/>
                  <a:gd name="connsiteY418" fmla="*/ 1085673 h 1298957"/>
                  <a:gd name="connsiteX419" fmla="*/ 1273852 w 2428288"/>
                  <a:gd name="connsiteY419" fmla="*/ 1084633 h 1298957"/>
                  <a:gd name="connsiteX420" fmla="*/ 1277941 w 2428288"/>
                  <a:gd name="connsiteY420" fmla="*/ 1082166 h 1298957"/>
                  <a:gd name="connsiteX421" fmla="*/ 1282574 w 2428288"/>
                  <a:gd name="connsiteY421" fmla="*/ 1079385 h 1298957"/>
                  <a:gd name="connsiteX422" fmla="*/ 1286274 w 2428288"/>
                  <a:gd name="connsiteY422" fmla="*/ 1077161 h 1298957"/>
                  <a:gd name="connsiteX423" fmla="*/ 1288690 w 2428288"/>
                  <a:gd name="connsiteY423" fmla="*/ 1081078 h 1298957"/>
                  <a:gd name="connsiteX424" fmla="*/ 1293151 w 2428288"/>
                  <a:gd name="connsiteY424" fmla="*/ 1081997 h 1298957"/>
                  <a:gd name="connsiteX425" fmla="*/ 1297666 w 2428288"/>
                  <a:gd name="connsiteY425" fmla="*/ 1081103 h 1298957"/>
                  <a:gd name="connsiteX426" fmla="*/ 1296520 w 2428288"/>
                  <a:gd name="connsiteY426" fmla="*/ 1076629 h 1298957"/>
                  <a:gd name="connsiteX427" fmla="*/ 1296290 w 2428288"/>
                  <a:gd name="connsiteY427" fmla="*/ 1071720 h 1298957"/>
                  <a:gd name="connsiteX428" fmla="*/ 1299253 w 2428288"/>
                  <a:gd name="connsiteY428" fmla="*/ 1067826 h 1298957"/>
                  <a:gd name="connsiteX429" fmla="*/ 1303675 w 2428288"/>
                  <a:gd name="connsiteY429" fmla="*/ 1068238 h 1298957"/>
                  <a:gd name="connsiteX430" fmla="*/ 1307982 w 2428288"/>
                  <a:gd name="connsiteY430" fmla="*/ 1070680 h 1298957"/>
                  <a:gd name="connsiteX431" fmla="*/ 1312422 w 2428288"/>
                  <a:gd name="connsiteY431" fmla="*/ 1070897 h 1298957"/>
                  <a:gd name="connsiteX432" fmla="*/ 1315290 w 2428288"/>
                  <a:gd name="connsiteY432" fmla="*/ 1066883 h 1298957"/>
                  <a:gd name="connsiteX433" fmla="*/ 1318071 w 2428288"/>
                  <a:gd name="connsiteY433" fmla="*/ 1063014 h 1298957"/>
                  <a:gd name="connsiteX434" fmla="*/ 1320968 w 2428288"/>
                  <a:gd name="connsiteY434" fmla="*/ 1058927 h 1298957"/>
                  <a:gd name="connsiteX435" fmla="*/ 1324358 w 2428288"/>
                  <a:gd name="connsiteY435" fmla="*/ 1062482 h 1298957"/>
                  <a:gd name="connsiteX436" fmla="*/ 1326215 w 2428288"/>
                  <a:gd name="connsiteY436" fmla="*/ 1058468 h 1298957"/>
                  <a:gd name="connsiteX437" fmla="*/ 1328259 w 2428288"/>
                  <a:gd name="connsiteY437" fmla="*/ 1053898 h 1298957"/>
                  <a:gd name="connsiteX438" fmla="*/ 1332641 w 2428288"/>
                  <a:gd name="connsiteY438" fmla="*/ 1054792 h 1298957"/>
                  <a:gd name="connsiteX439" fmla="*/ 1336077 w 2428288"/>
                  <a:gd name="connsiteY439" fmla="*/ 1057331 h 1298957"/>
                  <a:gd name="connsiteX440" fmla="*/ 1337997 w 2428288"/>
                  <a:gd name="connsiteY440" fmla="*/ 1053341 h 1298957"/>
                  <a:gd name="connsiteX441" fmla="*/ 1339914 w 2428288"/>
                  <a:gd name="connsiteY441" fmla="*/ 1049254 h 1298957"/>
                  <a:gd name="connsiteX442" fmla="*/ 1341827 w 2428288"/>
                  <a:gd name="connsiteY442" fmla="*/ 1045168 h 1298957"/>
                  <a:gd name="connsiteX443" fmla="*/ 1343670 w 2428288"/>
                  <a:gd name="connsiteY443" fmla="*/ 1041226 h 1298957"/>
                  <a:gd name="connsiteX444" fmla="*/ 1345636 w 2428288"/>
                  <a:gd name="connsiteY444" fmla="*/ 1036994 h 1298957"/>
                  <a:gd name="connsiteX445" fmla="*/ 1347391 w 2428288"/>
                  <a:gd name="connsiteY445" fmla="*/ 1033198 h 1298957"/>
                  <a:gd name="connsiteX446" fmla="*/ 1343131 w 2428288"/>
                  <a:gd name="connsiteY446" fmla="*/ 1033439 h 1298957"/>
                  <a:gd name="connsiteX447" fmla="*/ 1338691 w 2428288"/>
                  <a:gd name="connsiteY447" fmla="*/ 1034987 h 1298957"/>
                  <a:gd name="connsiteX448" fmla="*/ 1340865 w 2428288"/>
                  <a:gd name="connsiteY448" fmla="*/ 1031336 h 1298957"/>
                  <a:gd name="connsiteX449" fmla="*/ 1344187 w 2428288"/>
                  <a:gd name="connsiteY449" fmla="*/ 1028386 h 1298957"/>
                  <a:gd name="connsiteX450" fmla="*/ 1347798 w 2428288"/>
                  <a:gd name="connsiteY450" fmla="*/ 1025169 h 1298957"/>
                  <a:gd name="connsiteX451" fmla="*/ 1351396 w 2428288"/>
                  <a:gd name="connsiteY451" fmla="*/ 1021953 h 1298957"/>
                  <a:gd name="connsiteX452" fmla="*/ 1354958 w 2428288"/>
                  <a:gd name="connsiteY452" fmla="*/ 1019728 h 1298957"/>
                  <a:gd name="connsiteX453" fmla="*/ 1359388 w 2428288"/>
                  <a:gd name="connsiteY453" fmla="*/ 1017286 h 1298957"/>
                  <a:gd name="connsiteX454" fmla="*/ 1366389 w 2428288"/>
                  <a:gd name="connsiteY454" fmla="*/ 1015980 h 1298957"/>
                  <a:gd name="connsiteX455" fmla="*/ 1370280 w 2428288"/>
                  <a:gd name="connsiteY455" fmla="*/ 1014336 h 1298957"/>
                  <a:gd name="connsiteX456" fmla="*/ 1372640 w 2428288"/>
                  <a:gd name="connsiteY456" fmla="*/ 1009548 h 1298957"/>
                  <a:gd name="connsiteX457" fmla="*/ 1375051 w 2428288"/>
                  <a:gd name="connsiteY457" fmla="*/ 1004663 h 1298957"/>
                  <a:gd name="connsiteX458" fmla="*/ 1377196 w 2428288"/>
                  <a:gd name="connsiteY458" fmla="*/ 1000286 h 1298957"/>
                  <a:gd name="connsiteX459" fmla="*/ 1381481 w 2428288"/>
                  <a:gd name="connsiteY459" fmla="*/ 1002075 h 1298957"/>
                  <a:gd name="connsiteX460" fmla="*/ 1384890 w 2428288"/>
                  <a:gd name="connsiteY460" fmla="*/ 1004518 h 1298957"/>
                  <a:gd name="connsiteX461" fmla="*/ 1386520 w 2428288"/>
                  <a:gd name="connsiteY461" fmla="*/ 998400 h 1298957"/>
                  <a:gd name="connsiteX462" fmla="*/ 1389420 w 2428288"/>
                  <a:gd name="connsiteY462" fmla="*/ 994023 h 1298957"/>
                  <a:gd name="connsiteX463" fmla="*/ 1392931 w 2428288"/>
                  <a:gd name="connsiteY463" fmla="*/ 990565 h 1298957"/>
                  <a:gd name="connsiteX464" fmla="*/ 1396333 w 2428288"/>
                  <a:gd name="connsiteY464" fmla="*/ 987180 h 1298957"/>
                  <a:gd name="connsiteX465" fmla="*/ 1399552 w 2428288"/>
                  <a:gd name="connsiteY465" fmla="*/ 983963 h 1298957"/>
                  <a:gd name="connsiteX466" fmla="*/ 1405090 w 2428288"/>
                  <a:gd name="connsiteY466" fmla="*/ 982513 h 1298957"/>
                  <a:gd name="connsiteX467" fmla="*/ 1409392 w 2428288"/>
                  <a:gd name="connsiteY467" fmla="*/ 981666 h 1298957"/>
                  <a:gd name="connsiteX468" fmla="*/ 1413691 w 2428288"/>
                  <a:gd name="connsiteY468" fmla="*/ 980795 h 1298957"/>
                  <a:gd name="connsiteX469" fmla="*/ 1417988 w 2428288"/>
                  <a:gd name="connsiteY469" fmla="*/ 979610 h 1298957"/>
                  <a:gd name="connsiteX470" fmla="*/ 1422126 w 2428288"/>
                  <a:gd name="connsiteY470" fmla="*/ 977676 h 1298957"/>
                  <a:gd name="connsiteX471" fmla="*/ 1426580 w 2428288"/>
                  <a:gd name="connsiteY471" fmla="*/ 975596 h 1298957"/>
                  <a:gd name="connsiteX472" fmla="*/ 1430868 w 2428288"/>
                  <a:gd name="connsiteY472" fmla="*/ 973565 h 1298957"/>
                  <a:gd name="connsiteX473" fmla="*/ 1432913 w 2428288"/>
                  <a:gd name="connsiteY473" fmla="*/ 969575 h 1298957"/>
                  <a:gd name="connsiteX474" fmla="*/ 1434301 w 2428288"/>
                  <a:gd name="connsiteY474" fmla="*/ 965634 h 1298957"/>
                  <a:gd name="connsiteX475" fmla="*/ 1435769 w 2428288"/>
                  <a:gd name="connsiteY475" fmla="*/ 961425 h 1298957"/>
                  <a:gd name="connsiteX476" fmla="*/ 1436744 w 2428288"/>
                  <a:gd name="connsiteY476" fmla="*/ 956541 h 1298957"/>
                  <a:gd name="connsiteX477" fmla="*/ 1436516 w 2428288"/>
                  <a:gd name="connsiteY477" fmla="*/ 951656 h 1298957"/>
                  <a:gd name="connsiteX478" fmla="*/ 1440141 w 2428288"/>
                  <a:gd name="connsiteY478" fmla="*/ 948392 h 1298957"/>
                  <a:gd name="connsiteX479" fmla="*/ 1443425 w 2428288"/>
                  <a:gd name="connsiteY479" fmla="*/ 940025 h 1298957"/>
                  <a:gd name="connsiteX480" fmla="*/ 1447848 w 2428288"/>
                  <a:gd name="connsiteY480" fmla="*/ 938864 h 1298957"/>
                  <a:gd name="connsiteX481" fmla="*/ 1452063 w 2428288"/>
                  <a:gd name="connsiteY481" fmla="*/ 937776 h 1298957"/>
                  <a:gd name="connsiteX482" fmla="*/ 1455886 w 2428288"/>
                  <a:gd name="connsiteY482" fmla="*/ 935285 h 1298957"/>
                  <a:gd name="connsiteX483" fmla="*/ 1458529 w 2428288"/>
                  <a:gd name="connsiteY483" fmla="*/ 932020 h 1298957"/>
                  <a:gd name="connsiteX484" fmla="*/ 1461165 w 2428288"/>
                  <a:gd name="connsiteY484" fmla="*/ 928732 h 1298957"/>
                  <a:gd name="connsiteX485" fmla="*/ 1462797 w 2428288"/>
                  <a:gd name="connsiteY485" fmla="*/ 923823 h 1298957"/>
                  <a:gd name="connsiteX486" fmla="*/ 1464377 w 2428288"/>
                  <a:gd name="connsiteY486" fmla="*/ 918914 h 1298957"/>
                  <a:gd name="connsiteX487" fmla="*/ 1462809 w 2428288"/>
                  <a:gd name="connsiteY487" fmla="*/ 914875 h 1298957"/>
                  <a:gd name="connsiteX488" fmla="*/ 1459446 w 2428288"/>
                  <a:gd name="connsiteY488" fmla="*/ 912409 h 1298957"/>
                  <a:gd name="connsiteX489" fmla="*/ 1456089 w 2428288"/>
                  <a:gd name="connsiteY489" fmla="*/ 909918 h 1298957"/>
                  <a:gd name="connsiteX490" fmla="*/ 1452735 w 2428288"/>
                  <a:gd name="connsiteY490" fmla="*/ 907186 h 1298957"/>
                  <a:gd name="connsiteX491" fmla="*/ 1449391 w 2428288"/>
                  <a:gd name="connsiteY491" fmla="*/ 904405 h 1298957"/>
                  <a:gd name="connsiteX492" fmla="*/ 1445234 w 2428288"/>
                  <a:gd name="connsiteY492" fmla="*/ 905735 h 1298957"/>
                  <a:gd name="connsiteX493" fmla="*/ 1441067 w 2428288"/>
                  <a:gd name="connsiteY493" fmla="*/ 904429 h 1298957"/>
                  <a:gd name="connsiteX494" fmla="*/ 1436906 w 2428288"/>
                  <a:gd name="connsiteY494" fmla="*/ 905517 h 1298957"/>
                  <a:gd name="connsiteX495" fmla="*/ 1432737 w 2428288"/>
                  <a:gd name="connsiteY495" fmla="*/ 907452 h 1298957"/>
                  <a:gd name="connsiteX496" fmla="*/ 1431757 w 2428288"/>
                  <a:gd name="connsiteY496" fmla="*/ 902712 h 1298957"/>
                  <a:gd name="connsiteX497" fmla="*/ 1432541 w 2428288"/>
                  <a:gd name="connsiteY497" fmla="*/ 896207 h 1298957"/>
                  <a:gd name="connsiteX498" fmla="*/ 1433126 w 2428288"/>
                  <a:gd name="connsiteY498" fmla="*/ 891298 h 1298957"/>
                  <a:gd name="connsiteX499" fmla="*/ 1436091 w 2428288"/>
                  <a:gd name="connsiteY499" fmla="*/ 887477 h 1298957"/>
                  <a:gd name="connsiteX500" fmla="*/ 1439399 w 2428288"/>
                  <a:gd name="connsiteY500" fmla="*/ 884648 h 1298957"/>
                  <a:gd name="connsiteX501" fmla="*/ 1442697 w 2428288"/>
                  <a:gd name="connsiteY501" fmla="*/ 881794 h 1298957"/>
                  <a:gd name="connsiteX502" fmla="*/ 1445989 w 2428288"/>
                  <a:gd name="connsiteY502" fmla="*/ 878965 h 1298957"/>
                  <a:gd name="connsiteX503" fmla="*/ 1449272 w 2428288"/>
                  <a:gd name="connsiteY503" fmla="*/ 876112 h 1298957"/>
                  <a:gd name="connsiteX504" fmla="*/ 1447611 w 2428288"/>
                  <a:gd name="connsiteY504" fmla="*/ 872146 h 1298957"/>
                  <a:gd name="connsiteX505" fmla="*/ 1450883 w 2428288"/>
                  <a:gd name="connsiteY505" fmla="*/ 869026 h 1298957"/>
                  <a:gd name="connsiteX506" fmla="*/ 1454970 w 2428288"/>
                  <a:gd name="connsiteY506" fmla="*/ 866294 h 1298957"/>
                  <a:gd name="connsiteX507" fmla="*/ 1459054 w 2428288"/>
                  <a:gd name="connsiteY507" fmla="*/ 864432 h 1298957"/>
                  <a:gd name="connsiteX508" fmla="*/ 1463138 w 2428288"/>
                  <a:gd name="connsiteY508" fmla="*/ 863296 h 1298957"/>
                  <a:gd name="connsiteX509" fmla="*/ 1468035 w 2428288"/>
                  <a:gd name="connsiteY509" fmla="*/ 861893 h 1298957"/>
                  <a:gd name="connsiteX510" fmla="*/ 1472112 w 2428288"/>
                  <a:gd name="connsiteY510" fmla="*/ 860732 h 1298957"/>
                  <a:gd name="connsiteX511" fmla="*/ 1473682 w 2428288"/>
                  <a:gd name="connsiteY511" fmla="*/ 855968 h 1298957"/>
                  <a:gd name="connsiteX512" fmla="*/ 1474838 w 2428288"/>
                  <a:gd name="connsiteY512" fmla="*/ 851906 h 1298957"/>
                  <a:gd name="connsiteX513" fmla="*/ 1471941 w 2428288"/>
                  <a:gd name="connsiteY513" fmla="*/ 847940 h 1298957"/>
                  <a:gd name="connsiteX514" fmla="*/ 1475154 w 2428288"/>
                  <a:gd name="connsiteY514" fmla="*/ 845207 h 1298957"/>
                  <a:gd name="connsiteX515" fmla="*/ 1480022 w 2428288"/>
                  <a:gd name="connsiteY515" fmla="*/ 844676 h 1298957"/>
                  <a:gd name="connsiteX516" fmla="*/ 1484474 w 2428288"/>
                  <a:gd name="connsiteY516" fmla="*/ 843587 h 1298957"/>
                  <a:gd name="connsiteX517" fmla="*/ 1487228 w 2428288"/>
                  <a:gd name="connsiteY517" fmla="*/ 839017 h 1298957"/>
                  <a:gd name="connsiteX518" fmla="*/ 1489451 w 2428288"/>
                  <a:gd name="connsiteY518" fmla="*/ 835341 h 1298957"/>
                  <a:gd name="connsiteX519" fmla="*/ 1490940 w 2428288"/>
                  <a:gd name="connsiteY519" fmla="*/ 825499 h 1298957"/>
                  <a:gd name="connsiteX520" fmla="*/ 1491260 w 2428288"/>
                  <a:gd name="connsiteY520" fmla="*/ 818970 h 1298957"/>
                  <a:gd name="connsiteX521" fmla="*/ 1493999 w 2428288"/>
                  <a:gd name="connsiteY521" fmla="*/ 815753 h 1298957"/>
                  <a:gd name="connsiteX522" fmla="*/ 1497131 w 2428288"/>
                  <a:gd name="connsiteY522" fmla="*/ 812417 h 1298957"/>
                  <a:gd name="connsiteX523" fmla="*/ 1500258 w 2428288"/>
                  <a:gd name="connsiteY523" fmla="*/ 809079 h 1298957"/>
                  <a:gd name="connsiteX524" fmla="*/ 1501747 w 2428288"/>
                  <a:gd name="connsiteY524" fmla="*/ 804727 h 1298957"/>
                  <a:gd name="connsiteX525" fmla="*/ 1499249 w 2428288"/>
                  <a:gd name="connsiteY525" fmla="*/ 800882 h 1298957"/>
                  <a:gd name="connsiteX526" fmla="*/ 1501547 w 2428288"/>
                  <a:gd name="connsiteY526" fmla="*/ 797037 h 1298957"/>
                  <a:gd name="connsiteX527" fmla="*/ 1503839 w 2428288"/>
                  <a:gd name="connsiteY527" fmla="*/ 793385 h 1298957"/>
                  <a:gd name="connsiteX528" fmla="*/ 1506127 w 2428288"/>
                  <a:gd name="connsiteY528" fmla="*/ 789734 h 1298957"/>
                  <a:gd name="connsiteX529" fmla="*/ 1508405 w 2428288"/>
                  <a:gd name="connsiteY529" fmla="*/ 786059 h 1298957"/>
                  <a:gd name="connsiteX530" fmla="*/ 1511478 w 2428288"/>
                  <a:gd name="connsiteY530" fmla="*/ 782721 h 1298957"/>
                  <a:gd name="connsiteX531" fmla="*/ 1516220 w 2428288"/>
                  <a:gd name="connsiteY531" fmla="*/ 782262 h 1298957"/>
                  <a:gd name="connsiteX532" fmla="*/ 1520962 w 2428288"/>
                  <a:gd name="connsiteY532" fmla="*/ 781802 h 1298957"/>
                  <a:gd name="connsiteX533" fmla="*/ 1519748 w 2428288"/>
                  <a:gd name="connsiteY533" fmla="*/ 777377 h 1298957"/>
                  <a:gd name="connsiteX534" fmla="*/ 1517956 w 2428288"/>
                  <a:gd name="connsiteY534" fmla="*/ 772541 h 1298957"/>
                  <a:gd name="connsiteX535" fmla="*/ 1519702 w 2428288"/>
                  <a:gd name="connsiteY535" fmla="*/ 768091 h 1298957"/>
                  <a:gd name="connsiteX536" fmla="*/ 1523506 w 2428288"/>
                  <a:gd name="connsiteY536" fmla="*/ 764246 h 1298957"/>
                  <a:gd name="connsiteX537" fmla="*/ 1526541 w 2428288"/>
                  <a:gd name="connsiteY537" fmla="*/ 761175 h 1298957"/>
                  <a:gd name="connsiteX538" fmla="*/ 1530386 w 2428288"/>
                  <a:gd name="connsiteY538" fmla="*/ 758950 h 1298957"/>
                  <a:gd name="connsiteX539" fmla="*/ 1535046 w 2428288"/>
                  <a:gd name="connsiteY539" fmla="*/ 757645 h 1298957"/>
                  <a:gd name="connsiteX540" fmla="*/ 1539701 w 2428288"/>
                  <a:gd name="connsiteY540" fmla="*/ 756339 h 1298957"/>
                  <a:gd name="connsiteX541" fmla="*/ 1541882 w 2428288"/>
                  <a:gd name="connsiteY541" fmla="*/ 752348 h 1298957"/>
                  <a:gd name="connsiteX542" fmla="*/ 1543928 w 2428288"/>
                  <a:gd name="connsiteY542" fmla="*/ 748334 h 1298957"/>
                  <a:gd name="connsiteX543" fmla="*/ 1547824 w 2428288"/>
                  <a:gd name="connsiteY543" fmla="*/ 745288 h 1298957"/>
                  <a:gd name="connsiteX544" fmla="*/ 1551589 w 2428288"/>
                  <a:gd name="connsiteY544" fmla="*/ 742313 h 1298957"/>
                  <a:gd name="connsiteX545" fmla="*/ 1555344 w 2428288"/>
                  <a:gd name="connsiteY545" fmla="*/ 739363 h 1298957"/>
                  <a:gd name="connsiteX546" fmla="*/ 1560698 w 2428288"/>
                  <a:gd name="connsiteY546" fmla="*/ 737356 h 1298957"/>
                  <a:gd name="connsiteX547" fmla="*/ 1565406 w 2428288"/>
                  <a:gd name="connsiteY547" fmla="*/ 737936 h 1298957"/>
                  <a:gd name="connsiteX548" fmla="*/ 1570900 w 2428288"/>
                  <a:gd name="connsiteY548" fmla="*/ 738613 h 1298957"/>
                  <a:gd name="connsiteX549" fmla="*/ 1577188 w 2428288"/>
                  <a:gd name="connsiteY549" fmla="*/ 739363 h 1298957"/>
                  <a:gd name="connsiteX550" fmla="*/ 1581903 w 2428288"/>
                  <a:gd name="connsiteY550" fmla="*/ 739943 h 1298957"/>
                  <a:gd name="connsiteX551" fmla="*/ 1582987 w 2428288"/>
                  <a:gd name="connsiteY551" fmla="*/ 735180 h 1298957"/>
                  <a:gd name="connsiteX552" fmla="*/ 1583925 w 2428288"/>
                  <a:gd name="connsiteY552" fmla="*/ 730222 h 1298957"/>
                  <a:gd name="connsiteX553" fmla="*/ 1586520 w 2428288"/>
                  <a:gd name="connsiteY553" fmla="*/ 726450 h 1298957"/>
                  <a:gd name="connsiteX554" fmla="*/ 1589412 w 2428288"/>
                  <a:gd name="connsiteY554" fmla="*/ 723137 h 1298957"/>
                  <a:gd name="connsiteX555" fmla="*/ 1593099 w 2428288"/>
                  <a:gd name="connsiteY555" fmla="*/ 720283 h 1298957"/>
                  <a:gd name="connsiteX556" fmla="*/ 1597769 w 2428288"/>
                  <a:gd name="connsiteY556" fmla="*/ 720549 h 1298957"/>
                  <a:gd name="connsiteX557" fmla="*/ 1602439 w 2428288"/>
                  <a:gd name="connsiteY557" fmla="*/ 720791 h 1298957"/>
                  <a:gd name="connsiteX558" fmla="*/ 1600366 w 2428288"/>
                  <a:gd name="connsiteY558" fmla="*/ 724491 h 1298957"/>
                  <a:gd name="connsiteX559" fmla="*/ 1597665 w 2428288"/>
                  <a:gd name="connsiteY559" fmla="*/ 727707 h 1298957"/>
                  <a:gd name="connsiteX560" fmla="*/ 1594741 w 2428288"/>
                  <a:gd name="connsiteY560" fmla="*/ 731165 h 1298957"/>
                  <a:gd name="connsiteX561" fmla="*/ 1591808 w 2428288"/>
                  <a:gd name="connsiteY561" fmla="*/ 734623 h 1298957"/>
                  <a:gd name="connsiteX562" fmla="*/ 1588868 w 2428288"/>
                  <a:gd name="connsiteY562" fmla="*/ 738081 h 1298957"/>
                  <a:gd name="connsiteX563" fmla="*/ 1585917 w 2428288"/>
                  <a:gd name="connsiteY563" fmla="*/ 741539 h 1298957"/>
                  <a:gd name="connsiteX564" fmla="*/ 1582994 w 2428288"/>
                  <a:gd name="connsiteY564" fmla="*/ 744949 h 1298957"/>
                  <a:gd name="connsiteX565" fmla="*/ 1584065 w 2428288"/>
                  <a:gd name="connsiteY565" fmla="*/ 749689 h 1298957"/>
                  <a:gd name="connsiteX566" fmla="*/ 1587388 w 2428288"/>
                  <a:gd name="connsiteY566" fmla="*/ 752639 h 1298957"/>
                  <a:gd name="connsiteX567" fmla="*/ 1590717 w 2428288"/>
                  <a:gd name="connsiteY567" fmla="*/ 755565 h 1298957"/>
                  <a:gd name="connsiteX568" fmla="*/ 1594749 w 2428288"/>
                  <a:gd name="connsiteY568" fmla="*/ 757088 h 1298957"/>
                  <a:gd name="connsiteX569" fmla="*/ 1599546 w 2428288"/>
                  <a:gd name="connsiteY569" fmla="*/ 758177 h 1298957"/>
                  <a:gd name="connsiteX570" fmla="*/ 1604349 w 2428288"/>
                  <a:gd name="connsiteY570" fmla="*/ 759289 h 1298957"/>
                  <a:gd name="connsiteX571" fmla="*/ 1609959 w 2428288"/>
                  <a:gd name="connsiteY571" fmla="*/ 760546 h 1298957"/>
                  <a:gd name="connsiteX572" fmla="*/ 1606233 w 2428288"/>
                  <a:gd name="connsiteY572" fmla="*/ 763618 h 1298957"/>
                  <a:gd name="connsiteX573" fmla="*/ 1601553 w 2428288"/>
                  <a:gd name="connsiteY573" fmla="*/ 764488 h 1298957"/>
                  <a:gd name="connsiteX574" fmla="*/ 1597530 w 2428288"/>
                  <a:gd name="connsiteY574" fmla="*/ 763351 h 1298957"/>
                  <a:gd name="connsiteX575" fmla="*/ 1593513 w 2428288"/>
                  <a:gd name="connsiteY575" fmla="*/ 762215 h 1298957"/>
                  <a:gd name="connsiteX576" fmla="*/ 1589496 w 2428288"/>
                  <a:gd name="connsiteY576" fmla="*/ 761078 h 1298957"/>
                  <a:gd name="connsiteX577" fmla="*/ 1584812 w 2428288"/>
                  <a:gd name="connsiteY577" fmla="*/ 761804 h 1298957"/>
                  <a:gd name="connsiteX578" fmla="*/ 1580160 w 2428288"/>
                  <a:gd name="connsiteY578" fmla="*/ 763110 h 1298957"/>
                  <a:gd name="connsiteX579" fmla="*/ 1575505 w 2428288"/>
                  <a:gd name="connsiteY579" fmla="*/ 764391 h 1298957"/>
                  <a:gd name="connsiteX580" fmla="*/ 1572180 w 2428288"/>
                  <a:gd name="connsiteY580" fmla="*/ 761320 h 1298957"/>
                  <a:gd name="connsiteX581" fmla="*/ 1568852 w 2428288"/>
                  <a:gd name="connsiteY581" fmla="*/ 758080 h 1298957"/>
                  <a:gd name="connsiteX582" fmla="*/ 1563477 w 2428288"/>
                  <a:gd name="connsiteY582" fmla="*/ 760546 h 1298957"/>
                  <a:gd name="connsiteX583" fmla="*/ 1558940 w 2428288"/>
                  <a:gd name="connsiteY583" fmla="*/ 764222 h 1298957"/>
                  <a:gd name="connsiteX584" fmla="*/ 1555151 w 2428288"/>
                  <a:gd name="connsiteY584" fmla="*/ 767245 h 1298957"/>
                  <a:gd name="connsiteX585" fmla="*/ 1551349 w 2428288"/>
                  <a:gd name="connsiteY585" fmla="*/ 770292 h 1298957"/>
                  <a:gd name="connsiteX586" fmla="*/ 1547932 w 2428288"/>
                  <a:gd name="connsiteY586" fmla="*/ 773000 h 1298957"/>
                  <a:gd name="connsiteX587" fmla="*/ 1543688 w 2428288"/>
                  <a:gd name="connsiteY587" fmla="*/ 775612 h 1298957"/>
                  <a:gd name="connsiteX588" fmla="*/ 1539050 w 2428288"/>
                  <a:gd name="connsiteY588" fmla="*/ 778271 h 1298957"/>
                  <a:gd name="connsiteX589" fmla="*/ 1535181 w 2428288"/>
                  <a:gd name="connsiteY589" fmla="*/ 780472 h 1298957"/>
                  <a:gd name="connsiteX590" fmla="*/ 1535077 w 2428288"/>
                  <a:gd name="connsiteY590" fmla="*/ 784994 h 1298957"/>
                  <a:gd name="connsiteX591" fmla="*/ 1536862 w 2428288"/>
                  <a:gd name="connsiteY591" fmla="*/ 789806 h 1298957"/>
                  <a:gd name="connsiteX592" fmla="*/ 1537162 w 2428288"/>
                  <a:gd name="connsiteY592" fmla="*/ 794691 h 1298957"/>
                  <a:gd name="connsiteX593" fmla="*/ 1536456 w 2428288"/>
                  <a:gd name="connsiteY593" fmla="*/ 799624 h 1298957"/>
                  <a:gd name="connsiteX594" fmla="*/ 1535510 w 2428288"/>
                  <a:gd name="connsiteY594" fmla="*/ 806202 h 1298957"/>
                  <a:gd name="connsiteX595" fmla="*/ 1534806 w 2428288"/>
                  <a:gd name="connsiteY595" fmla="*/ 811038 h 1298957"/>
                  <a:gd name="connsiteX596" fmla="*/ 1534175 w 2428288"/>
                  <a:gd name="connsiteY596" fmla="*/ 815367 h 1298957"/>
                  <a:gd name="connsiteX597" fmla="*/ 1532717 w 2428288"/>
                  <a:gd name="connsiteY597" fmla="*/ 819260 h 1298957"/>
                  <a:gd name="connsiteX598" fmla="*/ 1529631 w 2428288"/>
                  <a:gd name="connsiteY598" fmla="*/ 822742 h 1298957"/>
                  <a:gd name="connsiteX599" fmla="*/ 1526621 w 2428288"/>
                  <a:gd name="connsiteY599" fmla="*/ 826128 h 1298957"/>
                  <a:gd name="connsiteX600" fmla="*/ 1523603 w 2428288"/>
                  <a:gd name="connsiteY600" fmla="*/ 829489 h 1298957"/>
                  <a:gd name="connsiteX601" fmla="*/ 1521959 w 2428288"/>
                  <a:gd name="connsiteY601" fmla="*/ 834422 h 1298957"/>
                  <a:gd name="connsiteX602" fmla="*/ 1521013 w 2428288"/>
                  <a:gd name="connsiteY602" fmla="*/ 839379 h 1298957"/>
                  <a:gd name="connsiteX603" fmla="*/ 1520070 w 2428288"/>
                  <a:gd name="connsiteY603" fmla="*/ 844288 h 1298957"/>
                  <a:gd name="connsiteX604" fmla="*/ 1519192 w 2428288"/>
                  <a:gd name="connsiteY604" fmla="*/ 848859 h 1298957"/>
                  <a:gd name="connsiteX605" fmla="*/ 1518203 w 2428288"/>
                  <a:gd name="connsiteY605" fmla="*/ 853961 h 1298957"/>
                  <a:gd name="connsiteX606" fmla="*/ 1521908 w 2428288"/>
                  <a:gd name="connsiteY606" fmla="*/ 856935 h 1298957"/>
                  <a:gd name="connsiteX607" fmla="*/ 1525271 w 2428288"/>
                  <a:gd name="connsiteY607" fmla="*/ 859620 h 1298957"/>
                  <a:gd name="connsiteX608" fmla="*/ 1528642 w 2428288"/>
                  <a:gd name="connsiteY608" fmla="*/ 862304 h 1298957"/>
                  <a:gd name="connsiteX609" fmla="*/ 1533549 w 2428288"/>
                  <a:gd name="connsiteY609" fmla="*/ 861965 h 1298957"/>
                  <a:gd name="connsiteX610" fmla="*/ 1537512 w 2428288"/>
                  <a:gd name="connsiteY610" fmla="*/ 858652 h 1298957"/>
                  <a:gd name="connsiteX611" fmla="*/ 1541466 w 2428288"/>
                  <a:gd name="connsiteY611" fmla="*/ 855315 h 1298957"/>
                  <a:gd name="connsiteX612" fmla="*/ 1545410 w 2428288"/>
                  <a:gd name="connsiteY612" fmla="*/ 851979 h 1298957"/>
                  <a:gd name="connsiteX613" fmla="*/ 1549345 w 2428288"/>
                  <a:gd name="connsiteY613" fmla="*/ 848617 h 1298957"/>
                  <a:gd name="connsiteX614" fmla="*/ 1547113 w 2428288"/>
                  <a:gd name="connsiteY614" fmla="*/ 853042 h 1298957"/>
                  <a:gd name="connsiteX615" fmla="*/ 1544830 w 2428288"/>
                  <a:gd name="connsiteY615" fmla="*/ 857443 h 1298957"/>
                  <a:gd name="connsiteX616" fmla="*/ 1542765 w 2428288"/>
                  <a:gd name="connsiteY616" fmla="*/ 861409 h 1298957"/>
                  <a:gd name="connsiteX617" fmla="*/ 1539894 w 2428288"/>
                  <a:gd name="connsiteY617" fmla="*/ 864794 h 1298957"/>
                  <a:gd name="connsiteX618" fmla="*/ 1536243 w 2428288"/>
                  <a:gd name="connsiteY618" fmla="*/ 867987 h 1298957"/>
                  <a:gd name="connsiteX619" fmla="*/ 1532267 w 2428288"/>
                  <a:gd name="connsiteY619" fmla="*/ 871445 h 1298957"/>
                  <a:gd name="connsiteX620" fmla="*/ 1527426 w 2428288"/>
                  <a:gd name="connsiteY620" fmla="*/ 874129 h 1298957"/>
                  <a:gd name="connsiteX621" fmla="*/ 1522556 w 2428288"/>
                  <a:gd name="connsiteY621" fmla="*/ 876184 h 1298957"/>
                  <a:gd name="connsiteX622" fmla="*/ 1518491 w 2428288"/>
                  <a:gd name="connsiteY622" fmla="*/ 877902 h 1298957"/>
                  <a:gd name="connsiteX623" fmla="*/ 1517161 w 2428288"/>
                  <a:gd name="connsiteY623" fmla="*/ 881940 h 1298957"/>
                  <a:gd name="connsiteX624" fmla="*/ 1515763 w 2428288"/>
                  <a:gd name="connsiteY624" fmla="*/ 886873 h 1298957"/>
                  <a:gd name="connsiteX625" fmla="*/ 1517250 w 2428288"/>
                  <a:gd name="connsiteY625" fmla="*/ 890935 h 1298957"/>
                  <a:gd name="connsiteX626" fmla="*/ 1521489 w 2428288"/>
                  <a:gd name="connsiteY626" fmla="*/ 893813 h 1298957"/>
                  <a:gd name="connsiteX627" fmla="*/ 1524959 w 2428288"/>
                  <a:gd name="connsiteY627" fmla="*/ 896158 h 1298957"/>
                  <a:gd name="connsiteX628" fmla="*/ 1528962 w 2428288"/>
                  <a:gd name="connsiteY628" fmla="*/ 893910 h 1298957"/>
                  <a:gd name="connsiteX629" fmla="*/ 1533024 w 2428288"/>
                  <a:gd name="connsiteY629" fmla="*/ 891588 h 1298957"/>
                  <a:gd name="connsiteX630" fmla="*/ 1536874 w 2428288"/>
                  <a:gd name="connsiteY630" fmla="*/ 889388 h 1298957"/>
                  <a:gd name="connsiteX631" fmla="*/ 1541265 w 2428288"/>
                  <a:gd name="connsiteY631" fmla="*/ 890307 h 1298957"/>
                  <a:gd name="connsiteX632" fmla="*/ 1545451 w 2428288"/>
                  <a:gd name="connsiteY632" fmla="*/ 891202 h 1298957"/>
                  <a:gd name="connsiteX633" fmla="*/ 1549637 w 2428288"/>
                  <a:gd name="connsiteY633" fmla="*/ 892096 h 1298957"/>
                  <a:gd name="connsiteX634" fmla="*/ 1552604 w 2428288"/>
                  <a:gd name="connsiteY634" fmla="*/ 888735 h 1298957"/>
                  <a:gd name="connsiteX635" fmla="*/ 1555073 w 2428288"/>
                  <a:gd name="connsiteY635" fmla="*/ 884043 h 1298957"/>
                  <a:gd name="connsiteX636" fmla="*/ 1557008 w 2428288"/>
                  <a:gd name="connsiteY636" fmla="*/ 880368 h 1298957"/>
                  <a:gd name="connsiteX637" fmla="*/ 1561631 w 2428288"/>
                  <a:gd name="connsiteY637" fmla="*/ 882786 h 1298957"/>
                  <a:gd name="connsiteX638" fmla="*/ 1564722 w 2428288"/>
                  <a:gd name="connsiteY638" fmla="*/ 878482 h 1298957"/>
                  <a:gd name="connsiteX639" fmla="*/ 1565916 w 2428288"/>
                  <a:gd name="connsiteY639" fmla="*/ 873379 h 1298957"/>
                  <a:gd name="connsiteX640" fmla="*/ 1567072 w 2428288"/>
                  <a:gd name="connsiteY640" fmla="*/ 868422 h 1298957"/>
                  <a:gd name="connsiteX641" fmla="*/ 1571563 w 2428288"/>
                  <a:gd name="connsiteY641" fmla="*/ 867406 h 1298957"/>
                  <a:gd name="connsiteX642" fmla="*/ 1574632 w 2428288"/>
                  <a:gd name="connsiteY642" fmla="*/ 863368 h 1298957"/>
                  <a:gd name="connsiteX643" fmla="*/ 1577304 w 2428288"/>
                  <a:gd name="connsiteY643" fmla="*/ 859861 h 1298957"/>
                  <a:gd name="connsiteX644" fmla="*/ 1576102 w 2428288"/>
                  <a:gd name="connsiteY644" fmla="*/ 864674 h 1298957"/>
                  <a:gd name="connsiteX645" fmla="*/ 1574956 w 2428288"/>
                  <a:gd name="connsiteY645" fmla="*/ 869268 h 1298957"/>
                  <a:gd name="connsiteX646" fmla="*/ 1573606 w 2428288"/>
                  <a:gd name="connsiteY646" fmla="*/ 874613 h 1298957"/>
                  <a:gd name="connsiteX647" fmla="*/ 1577558 w 2428288"/>
                  <a:gd name="connsiteY647" fmla="*/ 871614 h 1298957"/>
                  <a:gd name="connsiteX648" fmla="*/ 1580341 w 2428288"/>
                  <a:gd name="connsiteY648" fmla="*/ 867697 h 1298957"/>
                  <a:gd name="connsiteX649" fmla="*/ 1582757 w 2428288"/>
                  <a:gd name="connsiteY649" fmla="*/ 864311 h 1298957"/>
                  <a:gd name="connsiteX650" fmla="*/ 1585165 w 2428288"/>
                  <a:gd name="connsiteY650" fmla="*/ 860902 h 1298957"/>
                  <a:gd name="connsiteX651" fmla="*/ 1587567 w 2428288"/>
                  <a:gd name="connsiteY651" fmla="*/ 857467 h 1298957"/>
                  <a:gd name="connsiteX652" fmla="*/ 1589963 w 2428288"/>
                  <a:gd name="connsiteY652" fmla="*/ 854058 h 1298957"/>
                  <a:gd name="connsiteX653" fmla="*/ 1596282 w 2428288"/>
                  <a:gd name="connsiteY653" fmla="*/ 854977 h 1298957"/>
                  <a:gd name="connsiteX654" fmla="*/ 1597222 w 2428288"/>
                  <a:gd name="connsiteY654" fmla="*/ 847070 h 1298957"/>
                  <a:gd name="connsiteX655" fmla="*/ 1597474 w 2428288"/>
                  <a:gd name="connsiteY655" fmla="*/ 840516 h 1298957"/>
                  <a:gd name="connsiteX656" fmla="*/ 1597660 w 2428288"/>
                  <a:gd name="connsiteY656" fmla="*/ 835607 h 1298957"/>
                  <a:gd name="connsiteX657" fmla="*/ 1599408 w 2428288"/>
                  <a:gd name="connsiteY657" fmla="*/ 840177 h 1298957"/>
                  <a:gd name="connsiteX658" fmla="*/ 1600942 w 2428288"/>
                  <a:gd name="connsiteY658" fmla="*/ 845183 h 1298957"/>
                  <a:gd name="connsiteX659" fmla="*/ 1603495 w 2428288"/>
                  <a:gd name="connsiteY659" fmla="*/ 840395 h 1298957"/>
                  <a:gd name="connsiteX660" fmla="*/ 1605442 w 2428288"/>
                  <a:gd name="connsiteY660" fmla="*/ 835075 h 1298957"/>
                  <a:gd name="connsiteX661" fmla="*/ 1606694 w 2428288"/>
                  <a:gd name="connsiteY661" fmla="*/ 830094 h 1298957"/>
                  <a:gd name="connsiteX662" fmla="*/ 1607340 w 2428288"/>
                  <a:gd name="connsiteY662" fmla="*/ 825257 h 1298957"/>
                  <a:gd name="connsiteX663" fmla="*/ 1607981 w 2428288"/>
                  <a:gd name="connsiteY663" fmla="*/ 820397 h 1298957"/>
                  <a:gd name="connsiteX664" fmla="*/ 1609272 w 2428288"/>
                  <a:gd name="connsiteY664" fmla="*/ 825015 h 1298957"/>
                  <a:gd name="connsiteX665" fmla="*/ 1610624 w 2428288"/>
                  <a:gd name="connsiteY665" fmla="*/ 829827 h 1298957"/>
                  <a:gd name="connsiteX666" fmla="*/ 1611978 w 2428288"/>
                  <a:gd name="connsiteY666" fmla="*/ 834640 h 1298957"/>
                  <a:gd name="connsiteX667" fmla="*/ 1615915 w 2428288"/>
                  <a:gd name="connsiteY667" fmla="*/ 831786 h 1298957"/>
                  <a:gd name="connsiteX668" fmla="*/ 1618091 w 2428288"/>
                  <a:gd name="connsiteY668" fmla="*/ 828232 h 1298957"/>
                  <a:gd name="connsiteX669" fmla="*/ 1620263 w 2428288"/>
                  <a:gd name="connsiteY669" fmla="*/ 824677 h 1298957"/>
                  <a:gd name="connsiteX670" fmla="*/ 1622052 w 2428288"/>
                  <a:gd name="connsiteY670" fmla="*/ 830626 h 1298957"/>
                  <a:gd name="connsiteX671" fmla="*/ 1626398 w 2428288"/>
                  <a:gd name="connsiteY671" fmla="*/ 830698 h 1298957"/>
                  <a:gd name="connsiteX672" fmla="*/ 1632085 w 2428288"/>
                  <a:gd name="connsiteY672" fmla="*/ 830650 h 1298957"/>
                  <a:gd name="connsiteX673" fmla="*/ 1636961 w 2428288"/>
                  <a:gd name="connsiteY673" fmla="*/ 830601 h 1298957"/>
                  <a:gd name="connsiteX674" fmla="*/ 1641838 w 2428288"/>
                  <a:gd name="connsiteY674" fmla="*/ 830553 h 1298957"/>
                  <a:gd name="connsiteX675" fmla="*/ 1643860 w 2428288"/>
                  <a:gd name="connsiteY675" fmla="*/ 825620 h 1298957"/>
                  <a:gd name="connsiteX676" fmla="*/ 1645620 w 2428288"/>
                  <a:gd name="connsiteY676" fmla="*/ 820566 h 1298957"/>
                  <a:gd name="connsiteX677" fmla="*/ 1647117 w 2428288"/>
                  <a:gd name="connsiteY677" fmla="*/ 816238 h 1298957"/>
                  <a:gd name="connsiteX678" fmla="*/ 1648389 w 2428288"/>
                  <a:gd name="connsiteY678" fmla="*/ 820324 h 1298957"/>
                  <a:gd name="connsiteX679" fmla="*/ 1649673 w 2428288"/>
                  <a:gd name="connsiteY679" fmla="*/ 825112 h 1298957"/>
                  <a:gd name="connsiteX680" fmla="*/ 1653083 w 2428288"/>
                  <a:gd name="connsiteY680" fmla="*/ 828860 h 1298957"/>
                  <a:gd name="connsiteX681" fmla="*/ 1657982 w 2428288"/>
                  <a:gd name="connsiteY681" fmla="*/ 829054 h 1298957"/>
                  <a:gd name="connsiteX682" fmla="*/ 1662722 w 2428288"/>
                  <a:gd name="connsiteY682" fmla="*/ 827482 h 1298957"/>
                  <a:gd name="connsiteX683" fmla="*/ 1664700 w 2428288"/>
                  <a:gd name="connsiteY683" fmla="*/ 822476 h 1298957"/>
                  <a:gd name="connsiteX684" fmla="*/ 1662695 w 2428288"/>
                  <a:gd name="connsiteY684" fmla="*/ 818365 h 1298957"/>
                  <a:gd name="connsiteX685" fmla="*/ 1659150 w 2428288"/>
                  <a:gd name="connsiteY685" fmla="*/ 815028 h 1298957"/>
                  <a:gd name="connsiteX686" fmla="*/ 1655612 w 2428288"/>
                  <a:gd name="connsiteY686" fmla="*/ 811691 h 1298957"/>
                  <a:gd name="connsiteX687" fmla="*/ 1652270 w 2428288"/>
                  <a:gd name="connsiteY687" fmla="*/ 808523 h 1298957"/>
                  <a:gd name="connsiteX688" fmla="*/ 1654933 w 2428288"/>
                  <a:gd name="connsiteY688" fmla="*/ 804098 h 1298957"/>
                  <a:gd name="connsiteX689" fmla="*/ 1655982 w 2428288"/>
                  <a:gd name="connsiteY689" fmla="*/ 799987 h 1298957"/>
                  <a:gd name="connsiteX690" fmla="*/ 1656589 w 2428288"/>
                  <a:gd name="connsiteY690" fmla="*/ 795683 h 1298957"/>
                  <a:gd name="connsiteX691" fmla="*/ 1657373 w 2428288"/>
                  <a:gd name="connsiteY691" fmla="*/ 790048 h 1298957"/>
                  <a:gd name="connsiteX692" fmla="*/ 1654901 w 2428288"/>
                  <a:gd name="connsiteY692" fmla="*/ 785865 h 1298957"/>
                  <a:gd name="connsiteX693" fmla="*/ 1650814 w 2428288"/>
                  <a:gd name="connsiteY693" fmla="*/ 784849 h 1298957"/>
                  <a:gd name="connsiteX694" fmla="*/ 1647879 w 2428288"/>
                  <a:gd name="connsiteY694" fmla="*/ 787848 h 1298957"/>
                  <a:gd name="connsiteX695" fmla="*/ 1644936 w 2428288"/>
                  <a:gd name="connsiteY695" fmla="*/ 790822 h 1298957"/>
                  <a:gd name="connsiteX696" fmla="*/ 1646965 w 2428288"/>
                  <a:gd name="connsiteY696" fmla="*/ 786518 h 1298957"/>
                  <a:gd name="connsiteX697" fmla="*/ 1649018 w 2428288"/>
                  <a:gd name="connsiteY697" fmla="*/ 782600 h 1298957"/>
                  <a:gd name="connsiteX698" fmla="*/ 1651066 w 2428288"/>
                  <a:gd name="connsiteY698" fmla="*/ 778707 h 1298957"/>
                  <a:gd name="connsiteX699" fmla="*/ 1649098 w 2428288"/>
                  <a:gd name="connsiteY699" fmla="*/ 774475 h 1298957"/>
                  <a:gd name="connsiteX700" fmla="*/ 1646077 w 2428288"/>
                  <a:gd name="connsiteY700" fmla="*/ 771404 h 1298957"/>
                  <a:gd name="connsiteX701" fmla="*/ 1643318 w 2428288"/>
                  <a:gd name="connsiteY701" fmla="*/ 774910 h 1298957"/>
                  <a:gd name="connsiteX702" fmla="*/ 1640992 w 2428288"/>
                  <a:gd name="connsiteY702" fmla="*/ 779602 h 1298957"/>
                  <a:gd name="connsiteX703" fmla="*/ 1641021 w 2428288"/>
                  <a:gd name="connsiteY703" fmla="*/ 775104 h 1298957"/>
                  <a:gd name="connsiteX704" fmla="*/ 1641050 w 2428288"/>
                  <a:gd name="connsiteY704" fmla="*/ 770195 h 1298957"/>
                  <a:gd name="connsiteX705" fmla="*/ 1641961 w 2428288"/>
                  <a:gd name="connsiteY705" fmla="*/ 765407 h 1298957"/>
                  <a:gd name="connsiteX706" fmla="*/ 1643613 w 2428288"/>
                  <a:gd name="connsiteY706" fmla="*/ 760159 h 1298957"/>
                  <a:gd name="connsiteX707" fmla="*/ 1645059 w 2428288"/>
                  <a:gd name="connsiteY707" fmla="*/ 755516 h 1298957"/>
                  <a:gd name="connsiteX708" fmla="*/ 1646762 w 2428288"/>
                  <a:gd name="connsiteY708" fmla="*/ 750051 h 1298957"/>
                  <a:gd name="connsiteX709" fmla="*/ 1648972 w 2428288"/>
                  <a:gd name="connsiteY709" fmla="*/ 746279 h 1298957"/>
                  <a:gd name="connsiteX710" fmla="*/ 1651784 w 2428288"/>
                  <a:gd name="connsiteY710" fmla="*/ 742603 h 1298957"/>
                  <a:gd name="connsiteX711" fmla="*/ 1654587 w 2428288"/>
                  <a:gd name="connsiteY711" fmla="*/ 738928 h 1298957"/>
                  <a:gd name="connsiteX712" fmla="*/ 1657380 w 2428288"/>
                  <a:gd name="connsiteY712" fmla="*/ 735252 h 1298957"/>
                  <a:gd name="connsiteX713" fmla="*/ 1660166 w 2428288"/>
                  <a:gd name="connsiteY713" fmla="*/ 731552 h 1298957"/>
                  <a:gd name="connsiteX714" fmla="*/ 1659133 w 2428288"/>
                  <a:gd name="connsiteY714" fmla="*/ 735833 h 1298957"/>
                  <a:gd name="connsiteX715" fmla="*/ 1657837 w 2428288"/>
                  <a:gd name="connsiteY715" fmla="*/ 740137 h 1298957"/>
                  <a:gd name="connsiteX716" fmla="*/ 1656592 w 2428288"/>
                  <a:gd name="connsiteY716" fmla="*/ 744248 h 1298957"/>
                  <a:gd name="connsiteX717" fmla="*/ 1655056 w 2428288"/>
                  <a:gd name="connsiteY717" fmla="*/ 749301 h 1298957"/>
                  <a:gd name="connsiteX718" fmla="*/ 1653607 w 2428288"/>
                  <a:gd name="connsiteY718" fmla="*/ 754042 h 1298957"/>
                  <a:gd name="connsiteX719" fmla="*/ 1652389 w 2428288"/>
                  <a:gd name="connsiteY719" fmla="*/ 758007 h 1298957"/>
                  <a:gd name="connsiteX720" fmla="*/ 1651165 w 2428288"/>
                  <a:gd name="connsiteY720" fmla="*/ 761997 h 1298957"/>
                  <a:gd name="connsiteX721" fmla="*/ 1655264 w 2428288"/>
                  <a:gd name="connsiteY721" fmla="*/ 763521 h 1298957"/>
                  <a:gd name="connsiteX722" fmla="*/ 1659921 w 2428288"/>
                  <a:gd name="connsiteY722" fmla="*/ 762505 h 1298957"/>
                  <a:gd name="connsiteX723" fmla="*/ 1664286 w 2428288"/>
                  <a:gd name="connsiteY723" fmla="*/ 761562 h 1298957"/>
                  <a:gd name="connsiteX724" fmla="*/ 1667176 w 2428288"/>
                  <a:gd name="connsiteY724" fmla="*/ 758007 h 1298957"/>
                  <a:gd name="connsiteX725" fmla="*/ 1667176 w 2428288"/>
                  <a:gd name="connsiteY725" fmla="*/ 753074 h 1298957"/>
                  <a:gd name="connsiteX726" fmla="*/ 1667173 w 2428288"/>
                  <a:gd name="connsiteY726" fmla="*/ 748165 h 1298957"/>
                  <a:gd name="connsiteX727" fmla="*/ 1667169 w 2428288"/>
                  <a:gd name="connsiteY727" fmla="*/ 743256 h 1298957"/>
                  <a:gd name="connsiteX728" fmla="*/ 1669113 w 2428288"/>
                  <a:gd name="connsiteY728" fmla="*/ 747972 h 1298957"/>
                  <a:gd name="connsiteX729" fmla="*/ 1670235 w 2428288"/>
                  <a:gd name="connsiteY729" fmla="*/ 752784 h 1298957"/>
                  <a:gd name="connsiteX730" fmla="*/ 1671306 w 2428288"/>
                  <a:gd name="connsiteY730" fmla="*/ 757354 h 1298957"/>
                  <a:gd name="connsiteX731" fmla="*/ 1675429 w 2428288"/>
                  <a:gd name="connsiteY731" fmla="*/ 759047 h 1298957"/>
                  <a:gd name="connsiteX732" fmla="*/ 1680089 w 2428288"/>
                  <a:gd name="connsiteY732" fmla="*/ 758104 h 1298957"/>
                  <a:gd name="connsiteX733" fmla="*/ 1685520 w 2428288"/>
                  <a:gd name="connsiteY733" fmla="*/ 757016 h 1298957"/>
                  <a:gd name="connsiteX734" fmla="*/ 1688371 w 2428288"/>
                  <a:gd name="connsiteY734" fmla="*/ 753993 h 1298957"/>
                  <a:gd name="connsiteX735" fmla="*/ 1691123 w 2428288"/>
                  <a:gd name="connsiteY735" fmla="*/ 750124 h 1298957"/>
                  <a:gd name="connsiteX736" fmla="*/ 1693866 w 2428288"/>
                  <a:gd name="connsiteY736" fmla="*/ 746255 h 1298957"/>
                  <a:gd name="connsiteX737" fmla="*/ 1696596 w 2428288"/>
                  <a:gd name="connsiteY737" fmla="*/ 742362 h 1298957"/>
                  <a:gd name="connsiteX738" fmla="*/ 1699319 w 2428288"/>
                  <a:gd name="connsiteY738" fmla="*/ 738492 h 1298957"/>
                  <a:gd name="connsiteX739" fmla="*/ 1703949 w 2428288"/>
                  <a:gd name="connsiteY739" fmla="*/ 737670 h 1298957"/>
                  <a:gd name="connsiteX740" fmla="*/ 1708588 w 2428288"/>
                  <a:gd name="connsiteY740" fmla="*/ 736921 h 1298957"/>
                  <a:gd name="connsiteX741" fmla="*/ 1713221 w 2428288"/>
                  <a:gd name="connsiteY741" fmla="*/ 736147 h 1298957"/>
                  <a:gd name="connsiteX742" fmla="*/ 1709695 w 2428288"/>
                  <a:gd name="connsiteY742" fmla="*/ 739701 h 1298957"/>
                  <a:gd name="connsiteX743" fmla="*/ 1706447 w 2428288"/>
                  <a:gd name="connsiteY743" fmla="*/ 742386 h 1298957"/>
                  <a:gd name="connsiteX744" fmla="*/ 1703207 w 2428288"/>
                  <a:gd name="connsiteY744" fmla="*/ 745070 h 1298957"/>
                  <a:gd name="connsiteX745" fmla="*/ 1701655 w 2428288"/>
                  <a:gd name="connsiteY745" fmla="*/ 749495 h 1298957"/>
                  <a:gd name="connsiteX746" fmla="*/ 1700204 w 2428288"/>
                  <a:gd name="connsiteY746" fmla="*/ 753606 h 1298957"/>
                  <a:gd name="connsiteX747" fmla="*/ 1698637 w 2428288"/>
                  <a:gd name="connsiteY747" fmla="*/ 758031 h 1298957"/>
                  <a:gd name="connsiteX748" fmla="*/ 1703248 w 2428288"/>
                  <a:gd name="connsiteY748" fmla="*/ 759603 h 1298957"/>
                  <a:gd name="connsiteX749" fmla="*/ 1707915 w 2428288"/>
                  <a:gd name="connsiteY749" fmla="*/ 758733 h 1298957"/>
                  <a:gd name="connsiteX750" fmla="*/ 1712580 w 2428288"/>
                  <a:gd name="connsiteY750" fmla="*/ 757838 h 1298957"/>
                  <a:gd name="connsiteX751" fmla="*/ 1716926 w 2428288"/>
                  <a:gd name="connsiteY751" fmla="*/ 757016 h 1298957"/>
                  <a:gd name="connsiteX752" fmla="*/ 1713567 w 2428288"/>
                  <a:gd name="connsiteY752" fmla="*/ 759483 h 1298957"/>
                  <a:gd name="connsiteX753" fmla="*/ 1709901 w 2428288"/>
                  <a:gd name="connsiteY753" fmla="*/ 762191 h 1298957"/>
                  <a:gd name="connsiteX754" fmla="*/ 1706225 w 2428288"/>
                  <a:gd name="connsiteY754" fmla="*/ 764875 h 1298957"/>
                  <a:gd name="connsiteX755" fmla="*/ 1702707 w 2428288"/>
                  <a:gd name="connsiteY755" fmla="*/ 767438 h 1298957"/>
                  <a:gd name="connsiteX756" fmla="*/ 1707328 w 2428288"/>
                  <a:gd name="connsiteY756" fmla="*/ 767583 h 1298957"/>
                  <a:gd name="connsiteX757" fmla="*/ 1712070 w 2428288"/>
                  <a:gd name="connsiteY757" fmla="*/ 767221 h 1298957"/>
                  <a:gd name="connsiteX758" fmla="*/ 1716812 w 2428288"/>
                  <a:gd name="connsiteY758" fmla="*/ 766858 h 1298957"/>
                  <a:gd name="connsiteX759" fmla="*/ 1719300 w 2428288"/>
                  <a:gd name="connsiteY759" fmla="*/ 770461 h 1298957"/>
                  <a:gd name="connsiteX760" fmla="*/ 1732230 w 2428288"/>
                  <a:gd name="connsiteY760" fmla="*/ 772250 h 1298957"/>
                  <a:gd name="connsiteX761" fmla="*/ 1728250 w 2428288"/>
                  <a:gd name="connsiteY761" fmla="*/ 775612 h 1298957"/>
                  <a:gd name="connsiteX762" fmla="*/ 1724608 w 2428288"/>
                  <a:gd name="connsiteY762" fmla="*/ 778659 h 1298957"/>
                  <a:gd name="connsiteX763" fmla="*/ 1720959 w 2428288"/>
                  <a:gd name="connsiteY763" fmla="*/ 781706 h 1298957"/>
                  <a:gd name="connsiteX764" fmla="*/ 1710239 w 2428288"/>
                  <a:gd name="connsiteY764" fmla="*/ 786252 h 1298957"/>
                  <a:gd name="connsiteX765" fmla="*/ 1706215 w 2428288"/>
                  <a:gd name="connsiteY765" fmla="*/ 787412 h 1298957"/>
                  <a:gd name="connsiteX766" fmla="*/ 1703584 w 2428288"/>
                  <a:gd name="connsiteY766" fmla="*/ 791475 h 1298957"/>
                  <a:gd name="connsiteX767" fmla="*/ 1704970 w 2428288"/>
                  <a:gd name="connsiteY767" fmla="*/ 796723 h 1298957"/>
                  <a:gd name="connsiteX768" fmla="*/ 1706706 w 2428288"/>
                  <a:gd name="connsiteY768" fmla="*/ 801462 h 1298957"/>
                  <a:gd name="connsiteX769" fmla="*/ 1711148 w 2428288"/>
                  <a:gd name="connsiteY769" fmla="*/ 801414 h 1298957"/>
                  <a:gd name="connsiteX770" fmla="*/ 1714002 w 2428288"/>
                  <a:gd name="connsiteY770" fmla="*/ 798077 h 1298957"/>
                  <a:gd name="connsiteX771" fmla="*/ 1717656 w 2428288"/>
                  <a:gd name="connsiteY771" fmla="*/ 794764 h 1298957"/>
                  <a:gd name="connsiteX772" fmla="*/ 1722221 w 2428288"/>
                  <a:gd name="connsiteY772" fmla="*/ 792418 h 1298957"/>
                  <a:gd name="connsiteX773" fmla="*/ 1728296 w 2428288"/>
                  <a:gd name="connsiteY773" fmla="*/ 789274 h 1298957"/>
                  <a:gd name="connsiteX774" fmla="*/ 1733113 w 2428288"/>
                  <a:gd name="connsiteY774" fmla="*/ 789129 h 1298957"/>
                  <a:gd name="connsiteX775" fmla="*/ 1738764 w 2428288"/>
                  <a:gd name="connsiteY775" fmla="*/ 789177 h 1298957"/>
                  <a:gd name="connsiteX776" fmla="*/ 1742957 w 2428288"/>
                  <a:gd name="connsiteY776" fmla="*/ 790435 h 1298957"/>
                  <a:gd name="connsiteX777" fmla="*/ 1747175 w 2428288"/>
                  <a:gd name="connsiteY777" fmla="*/ 791814 h 1298957"/>
                  <a:gd name="connsiteX778" fmla="*/ 1751394 w 2428288"/>
                  <a:gd name="connsiteY778" fmla="*/ 793192 h 1298957"/>
                  <a:gd name="connsiteX779" fmla="*/ 1755621 w 2428288"/>
                  <a:gd name="connsiteY779" fmla="*/ 794570 h 1298957"/>
                  <a:gd name="connsiteX780" fmla="*/ 1759757 w 2428288"/>
                  <a:gd name="connsiteY780" fmla="*/ 795223 h 1298957"/>
                  <a:gd name="connsiteX781" fmla="*/ 1764699 w 2428288"/>
                  <a:gd name="connsiteY781" fmla="*/ 795779 h 1298957"/>
                  <a:gd name="connsiteX782" fmla="*/ 1769642 w 2428288"/>
                  <a:gd name="connsiteY782" fmla="*/ 796360 h 1298957"/>
                  <a:gd name="connsiteX783" fmla="*/ 1774592 w 2428288"/>
                  <a:gd name="connsiteY783" fmla="*/ 796892 h 1298957"/>
                  <a:gd name="connsiteX784" fmla="*/ 1779496 w 2428288"/>
                  <a:gd name="connsiteY784" fmla="*/ 797109 h 1298957"/>
                  <a:gd name="connsiteX785" fmla="*/ 1784376 w 2428288"/>
                  <a:gd name="connsiteY785" fmla="*/ 797109 h 1298957"/>
                  <a:gd name="connsiteX786" fmla="*/ 1789256 w 2428288"/>
                  <a:gd name="connsiteY786" fmla="*/ 797133 h 1298957"/>
                  <a:gd name="connsiteX787" fmla="*/ 1793420 w 2428288"/>
                  <a:gd name="connsiteY787" fmla="*/ 797762 h 1298957"/>
                  <a:gd name="connsiteX788" fmla="*/ 1798523 w 2428288"/>
                  <a:gd name="connsiteY788" fmla="*/ 799213 h 1298957"/>
                  <a:gd name="connsiteX789" fmla="*/ 1798423 w 2428288"/>
                  <a:gd name="connsiteY789" fmla="*/ 804001 h 1298957"/>
                  <a:gd name="connsiteX790" fmla="*/ 1795749 w 2428288"/>
                  <a:gd name="connsiteY790" fmla="*/ 808015 h 1298957"/>
                  <a:gd name="connsiteX791" fmla="*/ 1793287 w 2428288"/>
                  <a:gd name="connsiteY791" fmla="*/ 811715 h 1298957"/>
                  <a:gd name="connsiteX792" fmla="*/ 1790835 w 2428288"/>
                  <a:gd name="connsiteY792" fmla="*/ 815367 h 1298957"/>
                  <a:gd name="connsiteX793" fmla="*/ 1788376 w 2428288"/>
                  <a:gd name="connsiteY793" fmla="*/ 819018 h 1298957"/>
                  <a:gd name="connsiteX794" fmla="*/ 1792126 w 2428288"/>
                  <a:gd name="connsiteY794" fmla="*/ 816842 h 1298957"/>
                  <a:gd name="connsiteX795" fmla="*/ 1795749 w 2428288"/>
                  <a:gd name="connsiteY795" fmla="*/ 813577 h 1298957"/>
                  <a:gd name="connsiteX796" fmla="*/ 1799359 w 2428288"/>
                  <a:gd name="connsiteY796" fmla="*/ 810288 h 1298957"/>
                  <a:gd name="connsiteX797" fmla="*/ 1803047 w 2428288"/>
                  <a:gd name="connsiteY797" fmla="*/ 807580 h 1298957"/>
                  <a:gd name="connsiteX798" fmla="*/ 1807915 w 2428288"/>
                  <a:gd name="connsiteY798" fmla="*/ 807290 h 1298957"/>
                  <a:gd name="connsiteX799" fmla="*/ 1812662 w 2428288"/>
                  <a:gd name="connsiteY799" fmla="*/ 806202 h 1298957"/>
                  <a:gd name="connsiteX800" fmla="*/ 1818083 w 2428288"/>
                  <a:gd name="connsiteY800" fmla="*/ 804219 h 1298957"/>
                  <a:gd name="connsiteX801" fmla="*/ 1822729 w 2428288"/>
                  <a:gd name="connsiteY801" fmla="*/ 802502 h 1298957"/>
                  <a:gd name="connsiteX802" fmla="*/ 1827367 w 2428288"/>
                  <a:gd name="connsiteY802" fmla="*/ 800785 h 1298957"/>
                  <a:gd name="connsiteX803" fmla="*/ 1831819 w 2428288"/>
                  <a:gd name="connsiteY803" fmla="*/ 799141 h 1298957"/>
                  <a:gd name="connsiteX804" fmla="*/ 1837410 w 2428288"/>
                  <a:gd name="connsiteY804" fmla="*/ 797133 h 1298957"/>
                  <a:gd name="connsiteX805" fmla="*/ 1843583 w 2428288"/>
                  <a:gd name="connsiteY805" fmla="*/ 794860 h 1298957"/>
                  <a:gd name="connsiteX806" fmla="*/ 1848207 w 2428288"/>
                  <a:gd name="connsiteY806" fmla="*/ 793168 h 1298957"/>
                  <a:gd name="connsiteX807" fmla="*/ 1853873 w 2428288"/>
                  <a:gd name="connsiteY807" fmla="*/ 792781 h 1298957"/>
                  <a:gd name="connsiteX808" fmla="*/ 1858743 w 2428288"/>
                  <a:gd name="connsiteY808" fmla="*/ 792515 h 1298957"/>
                  <a:gd name="connsiteX809" fmla="*/ 1863707 w 2428288"/>
                  <a:gd name="connsiteY809" fmla="*/ 792781 h 1298957"/>
                  <a:gd name="connsiteX810" fmla="*/ 1867889 w 2428288"/>
                  <a:gd name="connsiteY810" fmla="*/ 793216 h 1298957"/>
                  <a:gd name="connsiteX811" fmla="*/ 1872909 w 2428288"/>
                  <a:gd name="connsiteY811" fmla="*/ 793724 h 1298957"/>
                  <a:gd name="connsiteX812" fmla="*/ 1878773 w 2428288"/>
                  <a:gd name="connsiteY812" fmla="*/ 794329 h 1298957"/>
                  <a:gd name="connsiteX813" fmla="*/ 1882964 w 2428288"/>
                  <a:gd name="connsiteY813" fmla="*/ 794739 h 1298957"/>
                  <a:gd name="connsiteX814" fmla="*/ 1890513 w 2428288"/>
                  <a:gd name="connsiteY814" fmla="*/ 795465 h 1298957"/>
                  <a:gd name="connsiteX815" fmla="*/ 1894798 w 2428288"/>
                  <a:gd name="connsiteY815" fmla="*/ 796336 h 1298957"/>
                  <a:gd name="connsiteX816" fmla="*/ 1899318 w 2428288"/>
                  <a:gd name="connsiteY816" fmla="*/ 798367 h 1298957"/>
                  <a:gd name="connsiteX817" fmla="*/ 1903842 w 2428288"/>
                  <a:gd name="connsiteY817" fmla="*/ 800398 h 1298957"/>
                  <a:gd name="connsiteX818" fmla="*/ 1907777 w 2428288"/>
                  <a:gd name="connsiteY818" fmla="*/ 802163 h 1298957"/>
                  <a:gd name="connsiteX819" fmla="*/ 1912006 w 2428288"/>
                  <a:gd name="connsiteY819" fmla="*/ 804026 h 1298957"/>
                  <a:gd name="connsiteX820" fmla="*/ 1916552 w 2428288"/>
                  <a:gd name="connsiteY820" fmla="*/ 806033 h 1298957"/>
                  <a:gd name="connsiteX821" fmla="*/ 1920970 w 2428288"/>
                  <a:gd name="connsiteY821" fmla="*/ 807338 h 1298957"/>
                  <a:gd name="connsiteX822" fmla="*/ 1925163 w 2428288"/>
                  <a:gd name="connsiteY822" fmla="*/ 807483 h 1298957"/>
                  <a:gd name="connsiteX823" fmla="*/ 1929357 w 2428288"/>
                  <a:gd name="connsiteY823" fmla="*/ 807629 h 1298957"/>
                  <a:gd name="connsiteX824" fmla="*/ 1933552 w 2428288"/>
                  <a:gd name="connsiteY824" fmla="*/ 807774 h 1298957"/>
                  <a:gd name="connsiteX825" fmla="*/ 1938372 w 2428288"/>
                  <a:gd name="connsiteY825" fmla="*/ 806879 h 1298957"/>
                  <a:gd name="connsiteX826" fmla="*/ 1943126 w 2428288"/>
                  <a:gd name="connsiteY826" fmla="*/ 805646 h 1298957"/>
                  <a:gd name="connsiteX827" fmla="*/ 1947878 w 2428288"/>
                  <a:gd name="connsiteY827" fmla="*/ 804436 h 1298957"/>
                  <a:gd name="connsiteX828" fmla="*/ 1951633 w 2428288"/>
                  <a:gd name="connsiteY828" fmla="*/ 802478 h 1298957"/>
                  <a:gd name="connsiteX829" fmla="*/ 1955202 w 2428288"/>
                  <a:gd name="connsiteY829" fmla="*/ 799648 h 1298957"/>
                  <a:gd name="connsiteX830" fmla="*/ 1958764 w 2428288"/>
                  <a:gd name="connsiteY830" fmla="*/ 796795 h 1298957"/>
                  <a:gd name="connsiteX831" fmla="*/ 1962317 w 2428288"/>
                  <a:gd name="connsiteY831" fmla="*/ 793965 h 1298957"/>
                  <a:gd name="connsiteX832" fmla="*/ 1963840 w 2428288"/>
                  <a:gd name="connsiteY832" fmla="*/ 789492 h 1298957"/>
                  <a:gd name="connsiteX833" fmla="*/ 1965066 w 2428288"/>
                  <a:gd name="connsiteY833" fmla="*/ 785309 h 1298957"/>
                  <a:gd name="connsiteX834" fmla="*/ 1966594 w 2428288"/>
                  <a:gd name="connsiteY834" fmla="*/ 780061 h 1298957"/>
                  <a:gd name="connsiteX835" fmla="*/ 1967308 w 2428288"/>
                  <a:gd name="connsiteY835" fmla="*/ 784825 h 1298957"/>
                  <a:gd name="connsiteX836" fmla="*/ 1968031 w 2428288"/>
                  <a:gd name="connsiteY836" fmla="*/ 789613 h 1298957"/>
                  <a:gd name="connsiteX837" fmla="*/ 1968766 w 2428288"/>
                  <a:gd name="connsiteY837" fmla="*/ 794522 h 1298957"/>
                  <a:gd name="connsiteX838" fmla="*/ 1969491 w 2428288"/>
                  <a:gd name="connsiteY838" fmla="*/ 799383 h 1298957"/>
                  <a:gd name="connsiteX839" fmla="*/ 1967668 w 2428288"/>
                  <a:gd name="connsiteY839" fmla="*/ 803155 h 1298957"/>
                  <a:gd name="connsiteX840" fmla="*/ 1964278 w 2428288"/>
                  <a:gd name="connsiteY840" fmla="*/ 806830 h 1298957"/>
                  <a:gd name="connsiteX841" fmla="*/ 1963190 w 2428288"/>
                  <a:gd name="connsiteY841" fmla="*/ 812441 h 1298957"/>
                  <a:gd name="connsiteX842" fmla="*/ 1966885 w 2428288"/>
                  <a:gd name="connsiteY842" fmla="*/ 814932 h 1298957"/>
                  <a:gd name="connsiteX843" fmla="*/ 1972381 w 2428288"/>
                  <a:gd name="connsiteY843" fmla="*/ 816987 h 1298957"/>
                  <a:gd name="connsiteX844" fmla="*/ 1977890 w 2428288"/>
                  <a:gd name="connsiteY844" fmla="*/ 819018 h 1298957"/>
                  <a:gd name="connsiteX845" fmla="*/ 1982484 w 2428288"/>
                  <a:gd name="connsiteY845" fmla="*/ 820711 h 1298957"/>
                  <a:gd name="connsiteX846" fmla="*/ 1986755 w 2428288"/>
                  <a:gd name="connsiteY846" fmla="*/ 822259 h 1298957"/>
                  <a:gd name="connsiteX847" fmla="*/ 1991702 w 2428288"/>
                  <a:gd name="connsiteY847" fmla="*/ 824048 h 1298957"/>
                  <a:gd name="connsiteX848" fmla="*/ 1996319 w 2428288"/>
                  <a:gd name="connsiteY848" fmla="*/ 825717 h 1298957"/>
                  <a:gd name="connsiteX849" fmla="*/ 2000945 w 2428288"/>
                  <a:gd name="connsiteY849" fmla="*/ 827361 h 1298957"/>
                  <a:gd name="connsiteX850" fmla="*/ 2005576 w 2428288"/>
                  <a:gd name="connsiteY850" fmla="*/ 829006 h 1298957"/>
                  <a:gd name="connsiteX851" fmla="*/ 2009571 w 2428288"/>
                  <a:gd name="connsiteY851" fmla="*/ 830432 h 1298957"/>
                  <a:gd name="connsiteX852" fmla="*/ 2013933 w 2428288"/>
                  <a:gd name="connsiteY852" fmla="*/ 831956 h 1298957"/>
                  <a:gd name="connsiteX853" fmla="*/ 2018170 w 2428288"/>
                  <a:gd name="connsiteY853" fmla="*/ 833431 h 1298957"/>
                  <a:gd name="connsiteX854" fmla="*/ 2023243 w 2428288"/>
                  <a:gd name="connsiteY854" fmla="*/ 835172 h 1298957"/>
                  <a:gd name="connsiteX855" fmla="*/ 2027908 w 2428288"/>
                  <a:gd name="connsiteY855" fmla="*/ 836792 h 1298957"/>
                  <a:gd name="connsiteX856" fmla="*/ 2032553 w 2428288"/>
                  <a:gd name="connsiteY856" fmla="*/ 838364 h 1298957"/>
                  <a:gd name="connsiteX857" fmla="*/ 2037261 w 2428288"/>
                  <a:gd name="connsiteY857" fmla="*/ 839960 h 1298957"/>
                  <a:gd name="connsiteX858" fmla="*/ 2041215 w 2428288"/>
                  <a:gd name="connsiteY858" fmla="*/ 841290 h 1298957"/>
                  <a:gd name="connsiteX859" fmla="*/ 2044368 w 2428288"/>
                  <a:gd name="connsiteY859" fmla="*/ 844361 h 1298957"/>
                  <a:gd name="connsiteX860" fmla="*/ 2044006 w 2428288"/>
                  <a:gd name="connsiteY860" fmla="*/ 849004 h 1298957"/>
                  <a:gd name="connsiteX861" fmla="*/ 2043631 w 2428288"/>
                  <a:gd name="connsiteY861" fmla="*/ 853671 h 1298957"/>
                  <a:gd name="connsiteX862" fmla="*/ 2048061 w 2428288"/>
                  <a:gd name="connsiteY862" fmla="*/ 855823 h 1298957"/>
                  <a:gd name="connsiteX863" fmla="*/ 2052000 w 2428288"/>
                  <a:gd name="connsiteY863" fmla="*/ 857734 h 1298957"/>
                  <a:gd name="connsiteX864" fmla="*/ 2055947 w 2428288"/>
                  <a:gd name="connsiteY864" fmla="*/ 859644 h 1298957"/>
                  <a:gd name="connsiteX865" fmla="*/ 2059888 w 2428288"/>
                  <a:gd name="connsiteY865" fmla="*/ 861506 h 1298957"/>
                  <a:gd name="connsiteX866" fmla="*/ 2063777 w 2428288"/>
                  <a:gd name="connsiteY866" fmla="*/ 863126 h 1298957"/>
                  <a:gd name="connsiteX867" fmla="*/ 2067673 w 2428288"/>
                  <a:gd name="connsiteY867" fmla="*/ 864722 h 1298957"/>
                  <a:gd name="connsiteX868" fmla="*/ 2071571 w 2428288"/>
                  <a:gd name="connsiteY868" fmla="*/ 866342 h 1298957"/>
                  <a:gd name="connsiteX869" fmla="*/ 2075476 w 2428288"/>
                  <a:gd name="connsiteY869" fmla="*/ 867938 h 1298957"/>
                  <a:gd name="connsiteX870" fmla="*/ 2079386 w 2428288"/>
                  <a:gd name="connsiteY870" fmla="*/ 869534 h 1298957"/>
                  <a:gd name="connsiteX871" fmla="*/ 2083301 w 2428288"/>
                  <a:gd name="connsiteY871" fmla="*/ 871106 h 1298957"/>
                  <a:gd name="connsiteX872" fmla="*/ 2087224 w 2428288"/>
                  <a:gd name="connsiteY872" fmla="*/ 872702 h 1298957"/>
                  <a:gd name="connsiteX873" fmla="*/ 2091148 w 2428288"/>
                  <a:gd name="connsiteY873" fmla="*/ 874274 h 1298957"/>
                  <a:gd name="connsiteX874" fmla="*/ 2095080 w 2428288"/>
                  <a:gd name="connsiteY874" fmla="*/ 875846 h 1298957"/>
                  <a:gd name="connsiteX875" fmla="*/ 2099017 w 2428288"/>
                  <a:gd name="connsiteY875" fmla="*/ 877393 h 1298957"/>
                  <a:gd name="connsiteX876" fmla="*/ 2102959 w 2428288"/>
                  <a:gd name="connsiteY876" fmla="*/ 878965 h 1298957"/>
                  <a:gd name="connsiteX877" fmla="*/ 2106780 w 2428288"/>
                  <a:gd name="connsiteY877" fmla="*/ 876741 h 1298957"/>
                  <a:gd name="connsiteX878" fmla="*/ 2110056 w 2428288"/>
                  <a:gd name="connsiteY878" fmla="*/ 874056 h 1298957"/>
                  <a:gd name="connsiteX879" fmla="*/ 2113282 w 2428288"/>
                  <a:gd name="connsiteY879" fmla="*/ 871420 h 1298957"/>
                  <a:gd name="connsiteX880" fmla="*/ 2116883 w 2428288"/>
                  <a:gd name="connsiteY880" fmla="*/ 868446 h 1298957"/>
                  <a:gd name="connsiteX881" fmla="*/ 2120474 w 2428288"/>
                  <a:gd name="connsiteY881" fmla="*/ 865472 h 1298957"/>
                  <a:gd name="connsiteX882" fmla="*/ 2124058 w 2428288"/>
                  <a:gd name="connsiteY882" fmla="*/ 862497 h 1298957"/>
                  <a:gd name="connsiteX883" fmla="*/ 2120974 w 2428288"/>
                  <a:gd name="connsiteY883" fmla="*/ 859257 h 1298957"/>
                  <a:gd name="connsiteX884" fmla="*/ 2117899 w 2428288"/>
                  <a:gd name="connsiteY884" fmla="*/ 856114 h 1298957"/>
                  <a:gd name="connsiteX885" fmla="*/ 2114450 w 2428288"/>
                  <a:gd name="connsiteY885" fmla="*/ 852583 h 1298957"/>
                  <a:gd name="connsiteX886" fmla="*/ 2110586 w 2428288"/>
                  <a:gd name="connsiteY886" fmla="*/ 848617 h 1298957"/>
                  <a:gd name="connsiteX887" fmla="*/ 2106942 w 2428288"/>
                  <a:gd name="connsiteY887" fmla="*/ 844869 h 1298957"/>
                  <a:gd name="connsiteX888" fmla="*/ 2103302 w 2428288"/>
                  <a:gd name="connsiteY888" fmla="*/ 841120 h 1298957"/>
                  <a:gd name="connsiteX889" fmla="*/ 2100188 w 2428288"/>
                  <a:gd name="connsiteY889" fmla="*/ 837880 h 1298957"/>
                  <a:gd name="connsiteX890" fmla="*/ 2104748 w 2428288"/>
                  <a:gd name="connsiteY890" fmla="*/ 836816 h 1298957"/>
                  <a:gd name="connsiteX891" fmla="*/ 2109060 w 2428288"/>
                  <a:gd name="connsiteY891" fmla="*/ 836671 h 1298957"/>
                  <a:gd name="connsiteX892" fmla="*/ 2111415 w 2428288"/>
                  <a:gd name="connsiteY892" fmla="*/ 833141 h 1298957"/>
                  <a:gd name="connsiteX893" fmla="*/ 2111057 w 2428288"/>
                  <a:gd name="connsiteY893" fmla="*/ 828159 h 1298957"/>
                  <a:gd name="connsiteX894" fmla="*/ 2110745 w 2428288"/>
                  <a:gd name="connsiteY894" fmla="*/ 823830 h 1298957"/>
                  <a:gd name="connsiteX895" fmla="*/ 2113335 w 2428288"/>
                  <a:gd name="connsiteY895" fmla="*/ 827530 h 1298957"/>
                  <a:gd name="connsiteX896" fmla="*/ 2116208 w 2428288"/>
                  <a:gd name="connsiteY896" fmla="*/ 831811 h 1298957"/>
                  <a:gd name="connsiteX897" fmla="*/ 2119088 w 2428288"/>
                  <a:gd name="connsiteY897" fmla="*/ 836091 h 1298957"/>
                  <a:gd name="connsiteX898" fmla="*/ 2121973 w 2428288"/>
                  <a:gd name="connsiteY898" fmla="*/ 840371 h 1298957"/>
                  <a:gd name="connsiteX899" fmla="*/ 2124865 w 2428288"/>
                  <a:gd name="connsiteY899" fmla="*/ 844627 h 1298957"/>
                  <a:gd name="connsiteX900" fmla="*/ 2129622 w 2428288"/>
                  <a:gd name="connsiteY900" fmla="*/ 861651 h 1298957"/>
                  <a:gd name="connsiteX901" fmla="*/ 2134729 w 2428288"/>
                  <a:gd name="connsiteY901" fmla="*/ 859668 h 1298957"/>
                  <a:gd name="connsiteX902" fmla="*/ 2141084 w 2428288"/>
                  <a:gd name="connsiteY902" fmla="*/ 857153 h 1298957"/>
                  <a:gd name="connsiteX903" fmla="*/ 2145263 w 2428288"/>
                  <a:gd name="connsiteY903" fmla="*/ 857516 h 1298957"/>
                  <a:gd name="connsiteX904" fmla="*/ 2149562 w 2428288"/>
                  <a:gd name="connsiteY904" fmla="*/ 859668 h 1298957"/>
                  <a:gd name="connsiteX905" fmla="*/ 2153869 w 2428288"/>
                  <a:gd name="connsiteY905" fmla="*/ 861820 h 1298957"/>
                  <a:gd name="connsiteX906" fmla="*/ 2158082 w 2428288"/>
                  <a:gd name="connsiteY906" fmla="*/ 863924 h 1298957"/>
                  <a:gd name="connsiteX907" fmla="*/ 2162236 w 2428288"/>
                  <a:gd name="connsiteY907" fmla="*/ 865979 h 1298957"/>
                  <a:gd name="connsiteX908" fmla="*/ 2166391 w 2428288"/>
                  <a:gd name="connsiteY908" fmla="*/ 868011 h 1298957"/>
                  <a:gd name="connsiteX909" fmla="*/ 2164669 w 2428288"/>
                  <a:gd name="connsiteY909" fmla="*/ 863779 h 1298957"/>
                  <a:gd name="connsiteX910" fmla="*/ 2162821 w 2428288"/>
                  <a:gd name="connsiteY910" fmla="*/ 859209 h 1298957"/>
                  <a:gd name="connsiteX911" fmla="*/ 2160362 w 2428288"/>
                  <a:gd name="connsiteY911" fmla="*/ 853139 h 1298957"/>
                  <a:gd name="connsiteX912" fmla="*/ 2158519 w 2428288"/>
                  <a:gd name="connsiteY912" fmla="*/ 848593 h 1298957"/>
                  <a:gd name="connsiteX913" fmla="*/ 2156776 w 2428288"/>
                  <a:gd name="connsiteY913" fmla="*/ 844264 h 1298957"/>
                  <a:gd name="connsiteX914" fmla="*/ 2154227 w 2428288"/>
                  <a:gd name="connsiteY914" fmla="*/ 837953 h 1298957"/>
                  <a:gd name="connsiteX915" fmla="*/ 2152087 w 2428288"/>
                  <a:gd name="connsiteY915" fmla="*/ 834229 h 1298957"/>
                  <a:gd name="connsiteX916" fmla="*/ 2148975 w 2428288"/>
                  <a:gd name="connsiteY916" fmla="*/ 829296 h 1298957"/>
                  <a:gd name="connsiteX917" fmla="*/ 2146273 w 2428288"/>
                  <a:gd name="connsiteY917" fmla="*/ 824967 h 1298957"/>
                  <a:gd name="connsiteX918" fmla="*/ 2143923 w 2428288"/>
                  <a:gd name="connsiteY918" fmla="*/ 821219 h 1298957"/>
                  <a:gd name="connsiteX919" fmla="*/ 2140883 w 2428288"/>
                  <a:gd name="connsiteY919" fmla="*/ 816358 h 1298957"/>
                  <a:gd name="connsiteX920" fmla="*/ 2138197 w 2428288"/>
                  <a:gd name="connsiteY920" fmla="*/ 812030 h 1298957"/>
                  <a:gd name="connsiteX921" fmla="*/ 2135805 w 2428288"/>
                  <a:gd name="connsiteY921" fmla="*/ 808185 h 1298957"/>
                  <a:gd name="connsiteX922" fmla="*/ 2132838 w 2428288"/>
                  <a:gd name="connsiteY922" fmla="*/ 803397 h 1298957"/>
                  <a:gd name="connsiteX923" fmla="*/ 2136074 w 2428288"/>
                  <a:gd name="connsiteY923" fmla="*/ 800108 h 1298957"/>
                  <a:gd name="connsiteX924" fmla="*/ 2139863 w 2428288"/>
                  <a:gd name="connsiteY924" fmla="*/ 803058 h 1298957"/>
                  <a:gd name="connsiteX925" fmla="*/ 2142218 w 2428288"/>
                  <a:gd name="connsiteY925" fmla="*/ 807483 h 1298957"/>
                  <a:gd name="connsiteX926" fmla="*/ 2144576 w 2428288"/>
                  <a:gd name="connsiteY926" fmla="*/ 811885 h 1298957"/>
                  <a:gd name="connsiteX927" fmla="*/ 2146748 w 2428288"/>
                  <a:gd name="connsiteY927" fmla="*/ 815947 h 1298957"/>
                  <a:gd name="connsiteX928" fmla="*/ 2149301 w 2428288"/>
                  <a:gd name="connsiteY928" fmla="*/ 820711 h 1298957"/>
                  <a:gd name="connsiteX929" fmla="*/ 2152604 w 2428288"/>
                  <a:gd name="connsiteY929" fmla="*/ 824822 h 1298957"/>
                  <a:gd name="connsiteX930" fmla="*/ 2155632 w 2428288"/>
                  <a:gd name="connsiteY930" fmla="*/ 828377 h 1298957"/>
                  <a:gd name="connsiteX931" fmla="*/ 2158418 w 2428288"/>
                  <a:gd name="connsiteY931" fmla="*/ 831617 h 1298957"/>
                  <a:gd name="connsiteX932" fmla="*/ 2161917 w 2428288"/>
                  <a:gd name="connsiteY932" fmla="*/ 835679 h 1298957"/>
                  <a:gd name="connsiteX933" fmla="*/ 2165007 w 2428288"/>
                  <a:gd name="connsiteY933" fmla="*/ 839283 h 1298957"/>
                  <a:gd name="connsiteX934" fmla="*/ 2167764 w 2428288"/>
                  <a:gd name="connsiteY934" fmla="*/ 842450 h 1298957"/>
                  <a:gd name="connsiteX935" fmla="*/ 2171283 w 2428288"/>
                  <a:gd name="connsiteY935" fmla="*/ 846513 h 1298957"/>
                  <a:gd name="connsiteX936" fmla="*/ 2174433 w 2428288"/>
                  <a:gd name="connsiteY936" fmla="*/ 850141 h 1298957"/>
                  <a:gd name="connsiteX937" fmla="*/ 2178344 w 2428288"/>
                  <a:gd name="connsiteY937" fmla="*/ 854614 h 1298957"/>
                  <a:gd name="connsiteX938" fmla="*/ 2181093 w 2428288"/>
                  <a:gd name="connsiteY938" fmla="*/ 857758 h 1298957"/>
                  <a:gd name="connsiteX939" fmla="*/ 2177069 w 2428288"/>
                  <a:gd name="connsiteY939" fmla="*/ 855993 h 1298957"/>
                  <a:gd name="connsiteX940" fmla="*/ 2172970 w 2428288"/>
                  <a:gd name="connsiteY940" fmla="*/ 854155 h 1298957"/>
                  <a:gd name="connsiteX941" fmla="*/ 2168881 w 2428288"/>
                  <a:gd name="connsiteY941" fmla="*/ 852341 h 1298957"/>
                  <a:gd name="connsiteX942" fmla="*/ 2164792 w 2428288"/>
                  <a:gd name="connsiteY942" fmla="*/ 850503 h 1298957"/>
                  <a:gd name="connsiteX943" fmla="*/ 2166768 w 2428288"/>
                  <a:gd name="connsiteY943" fmla="*/ 854179 h 1298957"/>
                  <a:gd name="connsiteX944" fmla="*/ 2169778 w 2428288"/>
                  <a:gd name="connsiteY944" fmla="*/ 858870 h 1298957"/>
                  <a:gd name="connsiteX945" fmla="*/ 2172540 w 2428288"/>
                  <a:gd name="connsiteY945" fmla="*/ 863150 h 1298957"/>
                  <a:gd name="connsiteX946" fmla="*/ 2174999 w 2428288"/>
                  <a:gd name="connsiteY946" fmla="*/ 866971 h 1298957"/>
                  <a:gd name="connsiteX947" fmla="*/ 2177795 w 2428288"/>
                  <a:gd name="connsiteY947" fmla="*/ 871276 h 1298957"/>
                  <a:gd name="connsiteX948" fmla="*/ 2179785 w 2428288"/>
                  <a:gd name="connsiteY948" fmla="*/ 876305 h 1298957"/>
                  <a:gd name="connsiteX949" fmla="*/ 2181594 w 2428288"/>
                  <a:gd name="connsiteY949" fmla="*/ 880876 h 1298957"/>
                  <a:gd name="connsiteX950" fmla="*/ 2183405 w 2428288"/>
                  <a:gd name="connsiteY950" fmla="*/ 885422 h 1298957"/>
                  <a:gd name="connsiteX951" fmla="*/ 2185216 w 2428288"/>
                  <a:gd name="connsiteY951" fmla="*/ 889992 h 1298957"/>
                  <a:gd name="connsiteX952" fmla="*/ 2187027 w 2428288"/>
                  <a:gd name="connsiteY952" fmla="*/ 894563 h 1298957"/>
                  <a:gd name="connsiteX953" fmla="*/ 2188776 w 2428288"/>
                  <a:gd name="connsiteY953" fmla="*/ 898940 h 1298957"/>
                  <a:gd name="connsiteX954" fmla="*/ 2192062 w 2428288"/>
                  <a:gd name="connsiteY954" fmla="*/ 903268 h 1298957"/>
                  <a:gd name="connsiteX955" fmla="*/ 2195160 w 2428288"/>
                  <a:gd name="connsiteY955" fmla="*/ 907307 h 1298957"/>
                  <a:gd name="connsiteX956" fmla="*/ 2198154 w 2428288"/>
                  <a:gd name="connsiteY956" fmla="*/ 911224 h 1298957"/>
                  <a:gd name="connsiteX957" fmla="*/ 2200185 w 2428288"/>
                  <a:gd name="connsiteY957" fmla="*/ 916133 h 1298957"/>
                  <a:gd name="connsiteX958" fmla="*/ 2200893 w 2428288"/>
                  <a:gd name="connsiteY958" fmla="*/ 921018 h 1298957"/>
                  <a:gd name="connsiteX959" fmla="*/ 2201534 w 2428288"/>
                  <a:gd name="connsiteY959" fmla="*/ 925491 h 1298957"/>
                  <a:gd name="connsiteX960" fmla="*/ 2202298 w 2428288"/>
                  <a:gd name="connsiteY960" fmla="*/ 930811 h 1298957"/>
                  <a:gd name="connsiteX961" fmla="*/ 2204407 w 2428288"/>
                  <a:gd name="connsiteY961" fmla="*/ 935285 h 1298957"/>
                  <a:gd name="connsiteX962" fmla="*/ 2206574 w 2428288"/>
                  <a:gd name="connsiteY962" fmla="*/ 939734 h 1298957"/>
                  <a:gd name="connsiteX963" fmla="*/ 2208583 w 2428288"/>
                  <a:gd name="connsiteY963" fmla="*/ 943846 h 1298957"/>
                  <a:gd name="connsiteX964" fmla="*/ 2210748 w 2428288"/>
                  <a:gd name="connsiteY964" fmla="*/ 940170 h 1298957"/>
                  <a:gd name="connsiteX965" fmla="*/ 2213050 w 2428288"/>
                  <a:gd name="connsiteY965" fmla="*/ 936252 h 1298957"/>
                  <a:gd name="connsiteX966" fmla="*/ 2215470 w 2428288"/>
                  <a:gd name="connsiteY966" fmla="*/ 932093 h 1298957"/>
                  <a:gd name="connsiteX967" fmla="*/ 2217879 w 2428288"/>
                  <a:gd name="connsiteY967" fmla="*/ 927958 h 1298957"/>
                  <a:gd name="connsiteX968" fmla="*/ 2220425 w 2428288"/>
                  <a:gd name="connsiteY968" fmla="*/ 924282 h 1298957"/>
                  <a:gd name="connsiteX969" fmla="*/ 2223020 w 2428288"/>
                  <a:gd name="connsiteY969" fmla="*/ 920800 h 1298957"/>
                  <a:gd name="connsiteX970" fmla="*/ 2225605 w 2428288"/>
                  <a:gd name="connsiteY970" fmla="*/ 917293 h 1298957"/>
                  <a:gd name="connsiteX971" fmla="*/ 2228183 w 2428288"/>
                  <a:gd name="connsiteY971" fmla="*/ 913787 h 1298957"/>
                  <a:gd name="connsiteX972" fmla="*/ 2227530 w 2428288"/>
                  <a:gd name="connsiteY972" fmla="*/ 909434 h 1298957"/>
                  <a:gd name="connsiteX973" fmla="*/ 2225092 w 2428288"/>
                  <a:gd name="connsiteY973" fmla="*/ 905082 h 1298957"/>
                  <a:gd name="connsiteX974" fmla="*/ 2221847 w 2428288"/>
                  <a:gd name="connsiteY974" fmla="*/ 899278 h 1298957"/>
                  <a:gd name="connsiteX975" fmla="*/ 2221823 w 2428288"/>
                  <a:gd name="connsiteY975" fmla="*/ 894152 h 1298957"/>
                  <a:gd name="connsiteX976" fmla="*/ 2220043 w 2428288"/>
                  <a:gd name="connsiteY976" fmla="*/ 889581 h 1298957"/>
                  <a:gd name="connsiteX977" fmla="*/ 2216974 w 2428288"/>
                  <a:gd name="connsiteY977" fmla="*/ 885422 h 1298957"/>
                  <a:gd name="connsiteX978" fmla="*/ 2213910 w 2428288"/>
                  <a:gd name="connsiteY978" fmla="*/ 881263 h 1298957"/>
                  <a:gd name="connsiteX979" fmla="*/ 2210851 w 2428288"/>
                  <a:gd name="connsiteY979" fmla="*/ 877079 h 1298957"/>
                  <a:gd name="connsiteX980" fmla="*/ 2207800 w 2428288"/>
                  <a:gd name="connsiteY980" fmla="*/ 872920 h 1298957"/>
                  <a:gd name="connsiteX981" fmla="*/ 2205343 w 2428288"/>
                  <a:gd name="connsiteY981" fmla="*/ 869534 h 1298957"/>
                  <a:gd name="connsiteX982" fmla="*/ 2202726 w 2428288"/>
                  <a:gd name="connsiteY982" fmla="*/ 865955 h 1298957"/>
                  <a:gd name="connsiteX983" fmla="*/ 2199689 w 2428288"/>
                  <a:gd name="connsiteY983" fmla="*/ 861772 h 1298957"/>
                  <a:gd name="connsiteX984" fmla="*/ 2196657 w 2428288"/>
                  <a:gd name="connsiteY984" fmla="*/ 857588 h 1298957"/>
                  <a:gd name="connsiteX985" fmla="*/ 2196645 w 2428288"/>
                  <a:gd name="connsiteY985" fmla="*/ 852970 h 1298957"/>
                  <a:gd name="connsiteX986" fmla="*/ 2197839 w 2428288"/>
                  <a:gd name="connsiteY986" fmla="*/ 848690 h 1298957"/>
                  <a:gd name="connsiteX987" fmla="*/ 2201005 w 2428288"/>
                  <a:gd name="connsiteY987" fmla="*/ 852825 h 1298957"/>
                  <a:gd name="connsiteX988" fmla="*/ 2202550 w 2428288"/>
                  <a:gd name="connsiteY988" fmla="*/ 857467 h 1298957"/>
                  <a:gd name="connsiteX989" fmla="*/ 2204093 w 2428288"/>
                  <a:gd name="connsiteY989" fmla="*/ 862111 h 1298957"/>
                  <a:gd name="connsiteX990" fmla="*/ 2207623 w 2428288"/>
                  <a:gd name="connsiteY990" fmla="*/ 865302 h 1298957"/>
                  <a:gd name="connsiteX991" fmla="*/ 2211238 w 2428288"/>
                  <a:gd name="connsiteY991" fmla="*/ 868253 h 1298957"/>
                  <a:gd name="connsiteX992" fmla="*/ 2214861 w 2428288"/>
                  <a:gd name="connsiteY992" fmla="*/ 871203 h 1298957"/>
                  <a:gd name="connsiteX993" fmla="*/ 2218488 w 2428288"/>
                  <a:gd name="connsiteY993" fmla="*/ 874129 h 1298957"/>
                  <a:gd name="connsiteX994" fmla="*/ 2222045 w 2428288"/>
                  <a:gd name="connsiteY994" fmla="*/ 877006 h 1298957"/>
                  <a:gd name="connsiteX995" fmla="*/ 2225764 w 2428288"/>
                  <a:gd name="connsiteY995" fmla="*/ 880005 h 1298957"/>
                  <a:gd name="connsiteX996" fmla="*/ 2230320 w 2428288"/>
                  <a:gd name="connsiteY996" fmla="*/ 889775 h 1298957"/>
                  <a:gd name="connsiteX997" fmla="*/ 2233648 w 2428288"/>
                  <a:gd name="connsiteY997" fmla="*/ 893861 h 1298957"/>
                  <a:gd name="connsiteX998" fmla="*/ 2237732 w 2428288"/>
                  <a:gd name="connsiteY998" fmla="*/ 897682 h 1298957"/>
                  <a:gd name="connsiteX999" fmla="*/ 2241669 w 2428288"/>
                  <a:gd name="connsiteY999" fmla="*/ 901358 h 1298957"/>
                  <a:gd name="connsiteX1000" fmla="*/ 2244046 w 2428288"/>
                  <a:gd name="connsiteY1000" fmla="*/ 905928 h 1298957"/>
                  <a:gd name="connsiteX1001" fmla="*/ 2244510 w 2428288"/>
                  <a:gd name="connsiteY1001" fmla="*/ 910910 h 1298957"/>
                  <a:gd name="connsiteX1002" fmla="*/ 2244975 w 2428288"/>
                  <a:gd name="connsiteY1002" fmla="*/ 915891 h 1298957"/>
                  <a:gd name="connsiteX1003" fmla="*/ 2247477 w 2428288"/>
                  <a:gd name="connsiteY1003" fmla="*/ 919543 h 1298957"/>
                  <a:gd name="connsiteX1004" fmla="*/ 2252343 w 2428288"/>
                  <a:gd name="connsiteY1004" fmla="*/ 920316 h 1298957"/>
                  <a:gd name="connsiteX1005" fmla="*/ 2259165 w 2428288"/>
                  <a:gd name="connsiteY1005" fmla="*/ 921381 h 1298957"/>
                  <a:gd name="connsiteX1006" fmla="*/ 2264042 w 2428288"/>
                  <a:gd name="connsiteY1006" fmla="*/ 922130 h 1298957"/>
                  <a:gd name="connsiteX1007" fmla="*/ 2268491 w 2428288"/>
                  <a:gd name="connsiteY1007" fmla="*/ 922807 h 1298957"/>
                  <a:gd name="connsiteX1008" fmla="*/ 2272639 w 2428288"/>
                  <a:gd name="connsiteY1008" fmla="*/ 925781 h 1298957"/>
                  <a:gd name="connsiteX1009" fmla="*/ 2276319 w 2428288"/>
                  <a:gd name="connsiteY1009" fmla="*/ 928393 h 1298957"/>
                  <a:gd name="connsiteX1010" fmla="*/ 2279976 w 2428288"/>
                  <a:gd name="connsiteY1010" fmla="*/ 931005 h 1298957"/>
                  <a:gd name="connsiteX1011" fmla="*/ 2283637 w 2428288"/>
                  <a:gd name="connsiteY1011" fmla="*/ 933593 h 1298957"/>
                  <a:gd name="connsiteX1012" fmla="*/ 2287305 w 2428288"/>
                  <a:gd name="connsiteY1012" fmla="*/ 936180 h 1298957"/>
                  <a:gd name="connsiteX1013" fmla="*/ 2290799 w 2428288"/>
                  <a:gd name="connsiteY1013" fmla="*/ 938622 h 1298957"/>
                  <a:gd name="connsiteX1014" fmla="*/ 2291614 w 2428288"/>
                  <a:gd name="connsiteY1014" fmla="*/ 943483 h 1298957"/>
                  <a:gd name="connsiteX1015" fmla="*/ 2287237 w 2428288"/>
                  <a:gd name="connsiteY1015" fmla="*/ 941621 h 1298957"/>
                  <a:gd name="connsiteX1016" fmla="*/ 2283668 w 2428288"/>
                  <a:gd name="connsiteY1016" fmla="*/ 939323 h 1298957"/>
                  <a:gd name="connsiteX1017" fmla="*/ 2280104 w 2428288"/>
                  <a:gd name="connsiteY1017" fmla="*/ 937026 h 1298957"/>
                  <a:gd name="connsiteX1018" fmla="*/ 2276583 w 2428288"/>
                  <a:gd name="connsiteY1018" fmla="*/ 934777 h 1298957"/>
                  <a:gd name="connsiteX1019" fmla="*/ 2273067 w 2428288"/>
                  <a:gd name="connsiteY1019" fmla="*/ 932480 h 1298957"/>
                  <a:gd name="connsiteX1020" fmla="*/ 2269556 w 2428288"/>
                  <a:gd name="connsiteY1020" fmla="*/ 930207 h 1298957"/>
                  <a:gd name="connsiteX1021" fmla="*/ 2265476 w 2428288"/>
                  <a:gd name="connsiteY1021" fmla="*/ 929384 h 1298957"/>
                  <a:gd name="connsiteX1022" fmla="*/ 2261075 w 2428288"/>
                  <a:gd name="connsiteY1022" fmla="*/ 930134 h 1298957"/>
                  <a:gd name="connsiteX1023" fmla="*/ 2256671 w 2428288"/>
                  <a:gd name="connsiteY1023" fmla="*/ 930884 h 1298957"/>
                  <a:gd name="connsiteX1024" fmla="*/ 2252181 w 2428288"/>
                  <a:gd name="connsiteY1024" fmla="*/ 931343 h 1298957"/>
                  <a:gd name="connsiteX1025" fmla="*/ 2247371 w 2428288"/>
                  <a:gd name="connsiteY1025" fmla="*/ 930787 h 1298957"/>
                  <a:gd name="connsiteX1026" fmla="*/ 2242808 w 2428288"/>
                  <a:gd name="connsiteY1026" fmla="*/ 930255 h 1298957"/>
                  <a:gd name="connsiteX1027" fmla="*/ 2237759 w 2428288"/>
                  <a:gd name="connsiteY1027" fmla="*/ 929651 h 1298957"/>
                  <a:gd name="connsiteX1028" fmla="*/ 2233403 w 2428288"/>
                  <a:gd name="connsiteY1028" fmla="*/ 930473 h 1298957"/>
                  <a:gd name="connsiteX1029" fmla="*/ 2230144 w 2428288"/>
                  <a:gd name="connsiteY1029" fmla="*/ 934221 h 1298957"/>
                  <a:gd name="connsiteX1030" fmla="*/ 2232073 w 2428288"/>
                  <a:gd name="connsiteY1030" fmla="*/ 938066 h 1298957"/>
                  <a:gd name="connsiteX1031" fmla="*/ 2235341 w 2428288"/>
                  <a:gd name="connsiteY1031" fmla="*/ 941137 h 1298957"/>
                  <a:gd name="connsiteX1032" fmla="*/ 2238622 w 2428288"/>
                  <a:gd name="connsiteY1032" fmla="*/ 944208 h 1298957"/>
                  <a:gd name="connsiteX1033" fmla="*/ 2242186 w 2428288"/>
                  <a:gd name="connsiteY1033" fmla="*/ 947521 h 1298957"/>
                  <a:gd name="connsiteX1034" fmla="*/ 2237795 w 2428288"/>
                  <a:gd name="connsiteY1034" fmla="*/ 947497 h 1298957"/>
                  <a:gd name="connsiteX1035" fmla="*/ 2233135 w 2428288"/>
                  <a:gd name="connsiteY1035" fmla="*/ 946940 h 1298957"/>
                  <a:gd name="connsiteX1036" fmla="*/ 2228151 w 2428288"/>
                  <a:gd name="connsiteY1036" fmla="*/ 946336 h 1298957"/>
                  <a:gd name="connsiteX1037" fmla="*/ 2224301 w 2428288"/>
                  <a:gd name="connsiteY1037" fmla="*/ 947957 h 1298957"/>
                  <a:gd name="connsiteX1038" fmla="*/ 2221523 w 2428288"/>
                  <a:gd name="connsiteY1038" fmla="*/ 951922 h 1298957"/>
                  <a:gd name="connsiteX1039" fmla="*/ 2218931 w 2428288"/>
                  <a:gd name="connsiteY1039" fmla="*/ 955574 h 1298957"/>
                  <a:gd name="connsiteX1040" fmla="*/ 2221310 w 2428288"/>
                  <a:gd name="connsiteY1040" fmla="*/ 960797 h 1298957"/>
                  <a:gd name="connsiteX1041" fmla="*/ 2224130 w 2428288"/>
                  <a:gd name="connsiteY1041" fmla="*/ 965053 h 1298957"/>
                  <a:gd name="connsiteX1042" fmla="*/ 2226729 w 2428288"/>
                  <a:gd name="connsiteY1042" fmla="*/ 968946 h 1298957"/>
                  <a:gd name="connsiteX1043" fmla="*/ 2230308 w 2428288"/>
                  <a:gd name="connsiteY1043" fmla="*/ 971679 h 1298957"/>
                  <a:gd name="connsiteX1044" fmla="*/ 2234044 w 2428288"/>
                  <a:gd name="connsiteY1044" fmla="*/ 973928 h 1298957"/>
                  <a:gd name="connsiteX1045" fmla="*/ 2237785 w 2428288"/>
                  <a:gd name="connsiteY1045" fmla="*/ 976177 h 1298957"/>
                  <a:gd name="connsiteX1046" fmla="*/ 2237836 w 2428288"/>
                  <a:gd name="connsiteY1046" fmla="*/ 980747 h 1298957"/>
                  <a:gd name="connsiteX1047" fmla="*/ 2235123 w 2428288"/>
                  <a:gd name="connsiteY1047" fmla="*/ 984133 h 1298957"/>
                  <a:gd name="connsiteX1048" fmla="*/ 2234439 w 2428288"/>
                  <a:gd name="connsiteY1048" fmla="*/ 989138 h 1298957"/>
                  <a:gd name="connsiteX1049" fmla="*/ 2236494 w 2428288"/>
                  <a:gd name="connsiteY1049" fmla="*/ 993612 h 1298957"/>
                  <a:gd name="connsiteX1050" fmla="*/ 2238274 w 2428288"/>
                  <a:gd name="connsiteY1050" fmla="*/ 997481 h 1298957"/>
                  <a:gd name="connsiteX1051" fmla="*/ 2240612 w 2428288"/>
                  <a:gd name="connsiteY1051" fmla="*/ 1002559 h 1298957"/>
                  <a:gd name="connsiteX1052" fmla="*/ 2242675 w 2428288"/>
                  <a:gd name="connsiteY1052" fmla="*/ 1007033 h 1298957"/>
                  <a:gd name="connsiteX1053" fmla="*/ 2247040 w 2428288"/>
                  <a:gd name="connsiteY1053" fmla="*/ 1008798 h 1298957"/>
                  <a:gd name="connsiteX1054" fmla="*/ 2248520 w 2428288"/>
                  <a:gd name="connsiteY1054" fmla="*/ 1003527 h 1298957"/>
                  <a:gd name="connsiteX1055" fmla="*/ 2249930 w 2428288"/>
                  <a:gd name="connsiteY1055" fmla="*/ 998472 h 1298957"/>
                  <a:gd name="connsiteX1056" fmla="*/ 2251114 w 2428288"/>
                  <a:gd name="connsiteY1056" fmla="*/ 994216 h 1298957"/>
                  <a:gd name="connsiteX1057" fmla="*/ 2252592 w 2428288"/>
                  <a:gd name="connsiteY1057" fmla="*/ 988824 h 1298957"/>
                  <a:gd name="connsiteX1058" fmla="*/ 2251112 w 2428288"/>
                  <a:gd name="connsiteY1058" fmla="*/ 983963 h 1298957"/>
                  <a:gd name="connsiteX1059" fmla="*/ 2249567 w 2428288"/>
                  <a:gd name="connsiteY1059" fmla="*/ 979345 h 1298957"/>
                  <a:gd name="connsiteX1060" fmla="*/ 2248022 w 2428288"/>
                  <a:gd name="connsiteY1060" fmla="*/ 974702 h 1298957"/>
                  <a:gd name="connsiteX1061" fmla="*/ 2246479 w 2428288"/>
                  <a:gd name="connsiteY1061" fmla="*/ 970083 h 1298957"/>
                  <a:gd name="connsiteX1062" fmla="*/ 2250873 w 2428288"/>
                  <a:gd name="connsiteY1062" fmla="*/ 965392 h 1298957"/>
                  <a:gd name="connsiteX1063" fmla="*/ 2254538 w 2428288"/>
                  <a:gd name="connsiteY1063" fmla="*/ 969237 h 1298957"/>
                  <a:gd name="connsiteX1064" fmla="*/ 2256064 w 2428288"/>
                  <a:gd name="connsiteY1064" fmla="*/ 973493 h 1298957"/>
                  <a:gd name="connsiteX1065" fmla="*/ 2261892 w 2428288"/>
                  <a:gd name="connsiteY1065" fmla="*/ 970518 h 1298957"/>
                  <a:gd name="connsiteX1066" fmla="*/ 2265938 w 2428288"/>
                  <a:gd name="connsiteY1066" fmla="*/ 968439 h 1298957"/>
                  <a:gd name="connsiteX1067" fmla="*/ 2271592 w 2428288"/>
                  <a:gd name="connsiteY1067" fmla="*/ 965537 h 1298957"/>
                  <a:gd name="connsiteX1068" fmla="*/ 2275325 w 2428288"/>
                  <a:gd name="connsiteY1068" fmla="*/ 963602 h 1298957"/>
                  <a:gd name="connsiteX1069" fmla="*/ 2272803 w 2428288"/>
                  <a:gd name="connsiteY1069" fmla="*/ 959975 h 1298957"/>
                  <a:gd name="connsiteX1070" fmla="*/ 2269899 w 2428288"/>
                  <a:gd name="connsiteY1070" fmla="*/ 955791 h 1298957"/>
                  <a:gd name="connsiteX1071" fmla="*/ 2267154 w 2428288"/>
                  <a:gd name="connsiteY1071" fmla="*/ 951825 h 1298957"/>
                  <a:gd name="connsiteX1072" fmla="*/ 2264102 w 2428288"/>
                  <a:gd name="connsiteY1072" fmla="*/ 947400 h 1298957"/>
                  <a:gd name="connsiteX1073" fmla="*/ 2267930 w 2428288"/>
                  <a:gd name="connsiteY1073" fmla="*/ 949577 h 1298957"/>
                  <a:gd name="connsiteX1074" fmla="*/ 2272317 w 2428288"/>
                  <a:gd name="connsiteY1074" fmla="*/ 953276 h 1298957"/>
                  <a:gd name="connsiteX1075" fmla="*/ 2276198 w 2428288"/>
                  <a:gd name="connsiteY1075" fmla="*/ 956565 h 1298957"/>
                  <a:gd name="connsiteX1076" fmla="*/ 2279659 w 2428288"/>
                  <a:gd name="connsiteY1076" fmla="*/ 959467 h 1298957"/>
                  <a:gd name="connsiteX1077" fmla="*/ 2285378 w 2428288"/>
                  <a:gd name="connsiteY1077" fmla="*/ 958717 h 1298957"/>
                  <a:gd name="connsiteX1078" fmla="*/ 2289365 w 2428288"/>
                  <a:gd name="connsiteY1078" fmla="*/ 956517 h 1298957"/>
                  <a:gd name="connsiteX1079" fmla="*/ 2293351 w 2428288"/>
                  <a:gd name="connsiteY1079" fmla="*/ 954316 h 1298957"/>
                  <a:gd name="connsiteX1080" fmla="*/ 2297331 w 2428288"/>
                  <a:gd name="connsiteY1080" fmla="*/ 952116 h 1298957"/>
                  <a:gd name="connsiteX1081" fmla="*/ 2294753 w 2428288"/>
                  <a:gd name="connsiteY1081" fmla="*/ 955695 h 1298957"/>
                  <a:gd name="connsiteX1082" fmla="*/ 2292025 w 2428288"/>
                  <a:gd name="connsiteY1082" fmla="*/ 958838 h 1298957"/>
                  <a:gd name="connsiteX1083" fmla="*/ 2289293 w 2428288"/>
                  <a:gd name="connsiteY1083" fmla="*/ 962006 h 1298957"/>
                  <a:gd name="connsiteX1084" fmla="*/ 2286553 w 2428288"/>
                  <a:gd name="connsiteY1084" fmla="*/ 965150 h 1298957"/>
                  <a:gd name="connsiteX1085" fmla="*/ 2283806 w 2428288"/>
                  <a:gd name="connsiteY1085" fmla="*/ 968293 h 1298957"/>
                  <a:gd name="connsiteX1086" fmla="*/ 2284256 w 2428288"/>
                  <a:gd name="connsiteY1086" fmla="*/ 972549 h 1298957"/>
                  <a:gd name="connsiteX1087" fmla="*/ 2287494 w 2428288"/>
                  <a:gd name="connsiteY1087" fmla="*/ 975742 h 1298957"/>
                  <a:gd name="connsiteX1088" fmla="*/ 2290495 w 2428288"/>
                  <a:gd name="connsiteY1088" fmla="*/ 978692 h 1298957"/>
                  <a:gd name="connsiteX1089" fmla="*/ 2295026 w 2428288"/>
                  <a:gd name="connsiteY1089" fmla="*/ 976467 h 1298957"/>
                  <a:gd name="connsiteX1090" fmla="*/ 2299108 w 2428288"/>
                  <a:gd name="connsiteY1090" fmla="*/ 974460 h 1298957"/>
                  <a:gd name="connsiteX1091" fmla="*/ 2302813 w 2428288"/>
                  <a:gd name="connsiteY1091" fmla="*/ 983528 h 1298957"/>
                  <a:gd name="connsiteX1092" fmla="*/ 2306431 w 2428288"/>
                  <a:gd name="connsiteY1092" fmla="*/ 986623 h 1298957"/>
                  <a:gd name="connsiteX1093" fmla="*/ 2309874 w 2428288"/>
                  <a:gd name="connsiteY1093" fmla="*/ 989549 h 1298957"/>
                  <a:gd name="connsiteX1094" fmla="*/ 2313661 w 2428288"/>
                  <a:gd name="connsiteY1094" fmla="*/ 992766 h 1298957"/>
                  <a:gd name="connsiteX1095" fmla="*/ 2317924 w 2428288"/>
                  <a:gd name="connsiteY1095" fmla="*/ 996393 h 1298957"/>
                  <a:gd name="connsiteX1096" fmla="*/ 2320454 w 2428288"/>
                  <a:gd name="connsiteY1096" fmla="*/ 992499 h 1298957"/>
                  <a:gd name="connsiteX1097" fmla="*/ 2322434 w 2428288"/>
                  <a:gd name="connsiteY1097" fmla="*/ 988098 h 1298957"/>
                  <a:gd name="connsiteX1098" fmla="*/ 2324250 w 2428288"/>
                  <a:gd name="connsiteY1098" fmla="*/ 984036 h 1298957"/>
                  <a:gd name="connsiteX1099" fmla="*/ 2326057 w 2428288"/>
                  <a:gd name="connsiteY1099" fmla="*/ 979973 h 1298957"/>
                  <a:gd name="connsiteX1100" fmla="*/ 2327358 w 2428288"/>
                  <a:gd name="connsiteY1100" fmla="*/ 984592 h 1298957"/>
                  <a:gd name="connsiteX1101" fmla="*/ 2327851 w 2428288"/>
                  <a:gd name="connsiteY1101" fmla="*/ 989695 h 1298957"/>
                  <a:gd name="connsiteX1102" fmla="*/ 2328332 w 2428288"/>
                  <a:gd name="connsiteY1102" fmla="*/ 994676 h 1298957"/>
                  <a:gd name="connsiteX1103" fmla="*/ 2328809 w 2428288"/>
                  <a:gd name="connsiteY1103" fmla="*/ 999681 h 1298957"/>
                  <a:gd name="connsiteX1104" fmla="*/ 2329232 w 2428288"/>
                  <a:gd name="connsiteY1104" fmla="*/ 1004180 h 1298957"/>
                  <a:gd name="connsiteX1105" fmla="*/ 2330598 w 2428288"/>
                  <a:gd name="connsiteY1105" fmla="*/ 1008194 h 1298957"/>
                  <a:gd name="connsiteX1106" fmla="*/ 2334462 w 2428288"/>
                  <a:gd name="connsiteY1106" fmla="*/ 1011507 h 1298957"/>
                  <a:gd name="connsiteX1107" fmla="*/ 2338771 w 2428288"/>
                  <a:gd name="connsiteY1107" fmla="*/ 1015182 h 1298957"/>
                  <a:gd name="connsiteX1108" fmla="*/ 2342585 w 2428288"/>
                  <a:gd name="connsiteY1108" fmla="*/ 1018422 h 1298957"/>
                  <a:gd name="connsiteX1109" fmla="*/ 2343202 w 2428288"/>
                  <a:gd name="connsiteY1109" fmla="*/ 1013852 h 1298957"/>
                  <a:gd name="connsiteX1110" fmla="*/ 2343951 w 2428288"/>
                  <a:gd name="connsiteY1110" fmla="*/ 1008242 h 1298957"/>
                  <a:gd name="connsiteX1111" fmla="*/ 2344549 w 2428288"/>
                  <a:gd name="connsiteY1111" fmla="*/ 1003696 h 1298957"/>
                  <a:gd name="connsiteX1112" fmla="*/ 2345134 w 2428288"/>
                  <a:gd name="connsiteY1112" fmla="*/ 999222 h 1298957"/>
                  <a:gd name="connsiteX1113" fmla="*/ 2345833 w 2428288"/>
                  <a:gd name="connsiteY1113" fmla="*/ 993805 h 1298957"/>
                  <a:gd name="connsiteX1114" fmla="*/ 2349100 w 2428288"/>
                  <a:gd name="connsiteY1114" fmla="*/ 997844 h 1298957"/>
                  <a:gd name="connsiteX1115" fmla="*/ 2350812 w 2428288"/>
                  <a:gd name="connsiteY1115" fmla="*/ 1002414 h 1298957"/>
                  <a:gd name="connsiteX1116" fmla="*/ 2352459 w 2428288"/>
                  <a:gd name="connsiteY1116" fmla="*/ 1006815 h 1298957"/>
                  <a:gd name="connsiteX1117" fmla="*/ 2349429 w 2428288"/>
                  <a:gd name="connsiteY1117" fmla="*/ 1023428 h 1298957"/>
                  <a:gd name="connsiteX1118" fmla="*/ 2352284 w 2428288"/>
                  <a:gd name="connsiteY1118" fmla="*/ 1027733 h 1298957"/>
                  <a:gd name="connsiteX1119" fmla="*/ 2355138 w 2428288"/>
                  <a:gd name="connsiteY1119" fmla="*/ 1031892 h 1298957"/>
                  <a:gd name="connsiteX1120" fmla="*/ 2358015 w 2428288"/>
                  <a:gd name="connsiteY1120" fmla="*/ 1036075 h 1298957"/>
                  <a:gd name="connsiteX1121" fmla="*/ 2360893 w 2428288"/>
                  <a:gd name="connsiteY1121" fmla="*/ 1040235 h 1298957"/>
                  <a:gd name="connsiteX1122" fmla="*/ 2362731 w 2428288"/>
                  <a:gd name="connsiteY1122" fmla="*/ 1036317 h 1298957"/>
                  <a:gd name="connsiteX1123" fmla="*/ 2364037 w 2428288"/>
                  <a:gd name="connsiteY1123" fmla="*/ 1031626 h 1298957"/>
                  <a:gd name="connsiteX1124" fmla="*/ 2365318 w 2428288"/>
                  <a:gd name="connsiteY1124" fmla="*/ 1026935 h 1298957"/>
                  <a:gd name="connsiteX1125" fmla="*/ 2366914 w 2428288"/>
                  <a:gd name="connsiteY1125" fmla="*/ 1031239 h 1298957"/>
                  <a:gd name="connsiteX1126" fmla="*/ 2368172 w 2428288"/>
                  <a:gd name="connsiteY1126" fmla="*/ 1035954 h 1298957"/>
                  <a:gd name="connsiteX1127" fmla="*/ 2369429 w 2428288"/>
                  <a:gd name="connsiteY1127" fmla="*/ 1040694 h 1298957"/>
                  <a:gd name="connsiteX1128" fmla="*/ 2370687 w 2428288"/>
                  <a:gd name="connsiteY1128" fmla="*/ 1045410 h 1298957"/>
                  <a:gd name="connsiteX1129" fmla="*/ 2375040 w 2428288"/>
                  <a:gd name="connsiteY1129" fmla="*/ 1049061 h 1298957"/>
                  <a:gd name="connsiteX1130" fmla="*/ 2379102 w 2428288"/>
                  <a:gd name="connsiteY1130" fmla="*/ 1052060 h 1298957"/>
                  <a:gd name="connsiteX1131" fmla="*/ 2382875 w 2428288"/>
                  <a:gd name="connsiteY1131" fmla="*/ 1054285 h 1298957"/>
                  <a:gd name="connsiteX1132" fmla="*/ 2388001 w 2428288"/>
                  <a:gd name="connsiteY1132" fmla="*/ 1051939 h 1298957"/>
                  <a:gd name="connsiteX1133" fmla="*/ 2386333 w 2428288"/>
                  <a:gd name="connsiteY1133" fmla="*/ 1046788 h 1298957"/>
                  <a:gd name="connsiteX1134" fmla="*/ 2383431 w 2428288"/>
                  <a:gd name="connsiteY1134" fmla="*/ 1042629 h 1298957"/>
                  <a:gd name="connsiteX1135" fmla="*/ 2380553 w 2428288"/>
                  <a:gd name="connsiteY1135" fmla="*/ 1038494 h 1298957"/>
                  <a:gd name="connsiteX1136" fmla="*/ 2377869 w 2428288"/>
                  <a:gd name="connsiteY1136" fmla="*/ 1034576 h 1298957"/>
                  <a:gd name="connsiteX1137" fmla="*/ 2374822 w 2428288"/>
                  <a:gd name="connsiteY1137" fmla="*/ 1030175 h 1298957"/>
                  <a:gd name="connsiteX1138" fmla="*/ 2385389 w 2428288"/>
                  <a:gd name="connsiteY1138" fmla="*/ 1028047 h 1298957"/>
                  <a:gd name="connsiteX1139" fmla="*/ 2389573 w 2428288"/>
                  <a:gd name="connsiteY1139" fmla="*/ 1031819 h 1298957"/>
                  <a:gd name="connsiteX1140" fmla="*/ 2392692 w 2428288"/>
                  <a:gd name="connsiteY1140" fmla="*/ 1034624 h 1298957"/>
                  <a:gd name="connsiteX1141" fmla="*/ 2395691 w 2428288"/>
                  <a:gd name="connsiteY1141" fmla="*/ 1038252 h 1298957"/>
                  <a:gd name="connsiteX1142" fmla="*/ 2398424 w 2428288"/>
                  <a:gd name="connsiteY1142" fmla="*/ 1042435 h 1298957"/>
                  <a:gd name="connsiteX1143" fmla="*/ 2400793 w 2428288"/>
                  <a:gd name="connsiteY1143" fmla="*/ 1046062 h 1298957"/>
                  <a:gd name="connsiteX1144" fmla="*/ 2403913 w 2428288"/>
                  <a:gd name="connsiteY1144" fmla="*/ 1050827 h 1298957"/>
                  <a:gd name="connsiteX1145" fmla="*/ 2409015 w 2428288"/>
                  <a:gd name="connsiteY1145" fmla="*/ 1052277 h 1298957"/>
                  <a:gd name="connsiteX1146" fmla="*/ 2413948 w 2428288"/>
                  <a:gd name="connsiteY1146" fmla="*/ 1052084 h 1298957"/>
                  <a:gd name="connsiteX1147" fmla="*/ 2417672 w 2428288"/>
                  <a:gd name="connsiteY1147" fmla="*/ 1048650 h 1298957"/>
                  <a:gd name="connsiteX1148" fmla="*/ 2420332 w 2428288"/>
                  <a:gd name="connsiteY1148" fmla="*/ 1044974 h 1298957"/>
                  <a:gd name="connsiteX1149" fmla="*/ 2422339 w 2428288"/>
                  <a:gd name="connsiteY1149" fmla="*/ 1040621 h 1298957"/>
                  <a:gd name="connsiteX1150" fmla="*/ 2423935 w 2428288"/>
                  <a:gd name="connsiteY1150" fmla="*/ 1036559 h 1298957"/>
                  <a:gd name="connsiteX1151" fmla="*/ 2425193 w 2428288"/>
                  <a:gd name="connsiteY1151" fmla="*/ 1031215 h 1298957"/>
                  <a:gd name="connsiteX1152" fmla="*/ 2426015 w 2428288"/>
                  <a:gd name="connsiteY1152" fmla="*/ 1027104 h 1298957"/>
                  <a:gd name="connsiteX1153" fmla="*/ 2426305 w 2428288"/>
                  <a:gd name="connsiteY1153" fmla="*/ 1021784 h 1298957"/>
                  <a:gd name="connsiteX1154" fmla="*/ 2425870 w 2428288"/>
                  <a:gd name="connsiteY1154" fmla="*/ 1017117 h 1298957"/>
                  <a:gd name="connsiteX1155" fmla="*/ 2426886 w 2428288"/>
                  <a:gd name="connsiteY1155" fmla="*/ 1011893 h 1298957"/>
                  <a:gd name="connsiteX1156" fmla="*/ 2428288 w 2428288"/>
                  <a:gd name="connsiteY1156" fmla="*/ 1007758 h 1298957"/>
                  <a:gd name="connsiteX1157" fmla="*/ 2426547 w 2428288"/>
                  <a:gd name="connsiteY1157" fmla="*/ 1002583 h 1298957"/>
                  <a:gd name="connsiteX1158" fmla="*/ 2423960 w 2428288"/>
                  <a:gd name="connsiteY1158" fmla="*/ 998351 h 1298957"/>
                  <a:gd name="connsiteX1159" fmla="*/ 2421251 w 2428288"/>
                  <a:gd name="connsiteY1159" fmla="*/ 994168 h 1298957"/>
                  <a:gd name="connsiteX1160" fmla="*/ 2418083 w 2428288"/>
                  <a:gd name="connsiteY1160" fmla="*/ 991194 h 1298957"/>
                  <a:gd name="connsiteX1161" fmla="*/ 2415423 w 2428288"/>
                  <a:gd name="connsiteY1161" fmla="*/ 987663 h 1298957"/>
                  <a:gd name="connsiteX1162" fmla="*/ 2414045 w 2428288"/>
                  <a:gd name="connsiteY1162" fmla="*/ 981231 h 1298957"/>
                  <a:gd name="connsiteX1163" fmla="*/ 2411071 w 2428288"/>
                  <a:gd name="connsiteY1163" fmla="*/ 978208 h 1298957"/>
                  <a:gd name="connsiteX1164" fmla="*/ 2409596 w 2428288"/>
                  <a:gd name="connsiteY1164" fmla="*/ 974242 h 1298957"/>
                  <a:gd name="connsiteX1165" fmla="*/ 2410684 w 2428288"/>
                  <a:gd name="connsiteY1165" fmla="*/ 968898 h 1298957"/>
                  <a:gd name="connsiteX1166" fmla="*/ 2411313 w 2428288"/>
                  <a:gd name="connsiteY1166" fmla="*/ 963143 h 1298957"/>
                  <a:gd name="connsiteX1167" fmla="*/ 2409620 w 2428288"/>
                  <a:gd name="connsiteY1167" fmla="*/ 958572 h 1298957"/>
                  <a:gd name="connsiteX1168" fmla="*/ 2407347 w 2428288"/>
                  <a:gd name="connsiteY1168" fmla="*/ 954195 h 1298957"/>
                  <a:gd name="connsiteX1169" fmla="*/ 2403768 w 2428288"/>
                  <a:gd name="connsiteY1169" fmla="*/ 950544 h 1298957"/>
                  <a:gd name="connsiteX1170" fmla="*/ 2398375 w 2428288"/>
                  <a:gd name="connsiteY1170" fmla="*/ 951656 h 1298957"/>
                  <a:gd name="connsiteX1171" fmla="*/ 2393950 w 2428288"/>
                  <a:gd name="connsiteY1171" fmla="*/ 952285 h 1298957"/>
                  <a:gd name="connsiteX1172" fmla="*/ 2389645 w 2428288"/>
                  <a:gd name="connsiteY1172" fmla="*/ 952140 h 1298957"/>
                  <a:gd name="connsiteX1173" fmla="*/ 2386526 w 2428288"/>
                  <a:gd name="connsiteY1173" fmla="*/ 948078 h 1298957"/>
                  <a:gd name="connsiteX1174" fmla="*/ 2382826 w 2428288"/>
                  <a:gd name="connsiteY1174" fmla="*/ 945973 h 1298957"/>
                  <a:gd name="connsiteX1175" fmla="*/ 2378062 w 2428288"/>
                  <a:gd name="connsiteY1175" fmla="*/ 945998 h 1298957"/>
                  <a:gd name="connsiteX1176" fmla="*/ 2374362 w 2428288"/>
                  <a:gd name="connsiteY1176" fmla="*/ 944039 h 1298957"/>
                  <a:gd name="connsiteX1177" fmla="*/ 2370372 w 2428288"/>
                  <a:gd name="connsiteY1177" fmla="*/ 941887 h 1298957"/>
                  <a:gd name="connsiteX1178" fmla="*/ 2365899 w 2428288"/>
                  <a:gd name="connsiteY1178" fmla="*/ 941838 h 1298957"/>
                  <a:gd name="connsiteX1179" fmla="*/ 2360434 w 2428288"/>
                  <a:gd name="connsiteY1179" fmla="*/ 942516 h 1298957"/>
                  <a:gd name="connsiteX1180" fmla="*/ 2355597 w 2428288"/>
                  <a:gd name="connsiteY1180" fmla="*/ 942346 h 1298957"/>
                  <a:gd name="connsiteX1181" fmla="*/ 2351179 w 2428288"/>
                  <a:gd name="connsiteY1181" fmla="*/ 940678 h 1298957"/>
                  <a:gd name="connsiteX1182" fmla="*/ 2347059 w 2428288"/>
                  <a:gd name="connsiteY1182" fmla="*/ 939807 h 1298957"/>
                  <a:gd name="connsiteX1183" fmla="*/ 2341915 w 2428288"/>
                  <a:gd name="connsiteY1183" fmla="*/ 938695 h 1298957"/>
                  <a:gd name="connsiteX1184" fmla="*/ 2337734 w 2428288"/>
                  <a:gd name="connsiteY1184" fmla="*/ 937607 h 1298957"/>
                  <a:gd name="connsiteX1185" fmla="*/ 2333940 w 2428288"/>
                  <a:gd name="connsiteY1185" fmla="*/ 935914 h 1298957"/>
                  <a:gd name="connsiteX1186" fmla="*/ 2329824 w 2428288"/>
                  <a:gd name="connsiteY1186" fmla="*/ 936663 h 1298957"/>
                  <a:gd name="connsiteX1187" fmla="*/ 2324939 w 2428288"/>
                  <a:gd name="connsiteY1187" fmla="*/ 938937 h 1298957"/>
                  <a:gd name="connsiteX1188" fmla="*/ 2321605 w 2428288"/>
                  <a:gd name="connsiteY1188" fmla="*/ 935962 h 1298957"/>
                  <a:gd name="connsiteX1189" fmla="*/ 2319612 w 2428288"/>
                  <a:gd name="connsiteY1189" fmla="*/ 932287 h 1298957"/>
                  <a:gd name="connsiteX1190" fmla="*/ 2317010 w 2428288"/>
                  <a:gd name="connsiteY1190" fmla="*/ 928006 h 1298957"/>
                  <a:gd name="connsiteX1191" fmla="*/ 2313559 w 2428288"/>
                  <a:gd name="connsiteY1191" fmla="*/ 925105 h 1298957"/>
                  <a:gd name="connsiteX1192" fmla="*/ 2308597 w 2428288"/>
                  <a:gd name="connsiteY1192" fmla="*/ 924331 h 1298957"/>
                  <a:gd name="connsiteX1193" fmla="*/ 2305422 w 2428288"/>
                  <a:gd name="connsiteY1193" fmla="*/ 920534 h 1298957"/>
                  <a:gd name="connsiteX1194" fmla="*/ 2304963 w 2428288"/>
                  <a:gd name="connsiteY1194" fmla="*/ 914924 h 1298957"/>
                  <a:gd name="connsiteX1195" fmla="*/ 2302276 w 2428288"/>
                  <a:gd name="connsiteY1195" fmla="*/ 911345 h 1298957"/>
                  <a:gd name="connsiteX1196" fmla="*/ 2297732 w 2428288"/>
                  <a:gd name="connsiteY1196" fmla="*/ 911684 h 1298957"/>
                  <a:gd name="connsiteX1197" fmla="*/ 2293341 w 2428288"/>
                  <a:gd name="connsiteY1197" fmla="*/ 911998 h 1298957"/>
                  <a:gd name="connsiteX1198" fmla="*/ 2292117 w 2428288"/>
                  <a:gd name="connsiteY1198" fmla="*/ 907258 h 1298957"/>
                  <a:gd name="connsiteX1199" fmla="*/ 2292898 w 2428288"/>
                  <a:gd name="connsiteY1199" fmla="*/ 902929 h 1298957"/>
                  <a:gd name="connsiteX1200" fmla="*/ 2290309 w 2428288"/>
                  <a:gd name="connsiteY1200" fmla="*/ 899278 h 1298957"/>
                  <a:gd name="connsiteX1201" fmla="*/ 2286773 w 2428288"/>
                  <a:gd name="connsiteY1201" fmla="*/ 895796 h 1298957"/>
                  <a:gd name="connsiteX1202" fmla="*/ 2283526 w 2428288"/>
                  <a:gd name="connsiteY1202" fmla="*/ 892967 h 1298957"/>
                  <a:gd name="connsiteX1203" fmla="*/ 2279090 w 2428288"/>
                  <a:gd name="connsiteY1203" fmla="*/ 889436 h 1298957"/>
                  <a:gd name="connsiteX1204" fmla="*/ 2275318 w 2428288"/>
                  <a:gd name="connsiteY1204" fmla="*/ 886414 h 1298957"/>
                  <a:gd name="connsiteX1205" fmla="*/ 2272141 w 2428288"/>
                  <a:gd name="connsiteY1205" fmla="*/ 883028 h 1298957"/>
                  <a:gd name="connsiteX1206" fmla="*/ 2269256 w 2428288"/>
                  <a:gd name="connsiteY1206" fmla="*/ 879860 h 1298957"/>
                  <a:gd name="connsiteX1207" fmla="*/ 2265761 w 2428288"/>
                  <a:gd name="connsiteY1207" fmla="*/ 877006 h 1298957"/>
                  <a:gd name="connsiteX1208" fmla="*/ 2262635 w 2428288"/>
                  <a:gd name="connsiteY1208" fmla="*/ 874177 h 1298957"/>
                  <a:gd name="connsiteX1209" fmla="*/ 2258964 w 2428288"/>
                  <a:gd name="connsiteY1209" fmla="*/ 870260 h 1298957"/>
                  <a:gd name="connsiteX1210" fmla="*/ 2255254 w 2428288"/>
                  <a:gd name="connsiteY1210" fmla="*/ 866318 h 1298957"/>
                  <a:gd name="connsiteX1211" fmla="*/ 2252186 w 2428288"/>
                  <a:gd name="connsiteY1211" fmla="*/ 863489 h 1298957"/>
                  <a:gd name="connsiteX1212" fmla="*/ 2248493 w 2428288"/>
                  <a:gd name="connsiteY1212" fmla="*/ 860538 h 1298957"/>
                  <a:gd name="connsiteX1213" fmla="*/ 2244950 w 2428288"/>
                  <a:gd name="connsiteY1213" fmla="*/ 857685 h 1298957"/>
                  <a:gd name="connsiteX1214" fmla="*/ 2242005 w 2428288"/>
                  <a:gd name="connsiteY1214" fmla="*/ 854517 h 1298957"/>
                  <a:gd name="connsiteX1215" fmla="*/ 2239190 w 2428288"/>
                  <a:gd name="connsiteY1215" fmla="*/ 850987 h 1298957"/>
                  <a:gd name="connsiteX1216" fmla="*/ 2236252 w 2428288"/>
                  <a:gd name="connsiteY1216" fmla="*/ 847311 h 1298957"/>
                  <a:gd name="connsiteX1217" fmla="*/ 2232596 w 2428288"/>
                  <a:gd name="connsiteY1217" fmla="*/ 844555 h 1298957"/>
                  <a:gd name="connsiteX1218" fmla="*/ 2228881 w 2428288"/>
                  <a:gd name="connsiteY1218" fmla="*/ 841749 h 1298957"/>
                  <a:gd name="connsiteX1219" fmla="*/ 2225334 w 2428288"/>
                  <a:gd name="connsiteY1219" fmla="*/ 839065 h 1298957"/>
                  <a:gd name="connsiteX1220" fmla="*/ 2222183 w 2428288"/>
                  <a:gd name="connsiteY1220" fmla="*/ 835921 h 1298957"/>
                  <a:gd name="connsiteX1221" fmla="*/ 2222023 w 2428288"/>
                  <a:gd name="connsiteY1221" fmla="*/ 831544 h 1298957"/>
                  <a:gd name="connsiteX1222" fmla="*/ 2218894 w 2428288"/>
                  <a:gd name="connsiteY1222" fmla="*/ 828401 h 1298957"/>
                  <a:gd name="connsiteX1223" fmla="*/ 2215001 w 2428288"/>
                  <a:gd name="connsiteY1223" fmla="*/ 826273 h 1298957"/>
                  <a:gd name="connsiteX1224" fmla="*/ 2211103 w 2428288"/>
                  <a:gd name="connsiteY1224" fmla="*/ 824048 h 1298957"/>
                  <a:gd name="connsiteX1225" fmla="*/ 2207529 w 2428288"/>
                  <a:gd name="connsiteY1225" fmla="*/ 821751 h 1298957"/>
                  <a:gd name="connsiteX1226" fmla="*/ 2203793 w 2428288"/>
                  <a:gd name="connsiteY1226" fmla="*/ 818849 h 1298957"/>
                  <a:gd name="connsiteX1227" fmla="*/ 2200170 w 2428288"/>
                  <a:gd name="connsiteY1227" fmla="*/ 815778 h 1298957"/>
                  <a:gd name="connsiteX1228" fmla="*/ 2195963 w 2428288"/>
                  <a:gd name="connsiteY1228" fmla="*/ 813577 h 1298957"/>
                  <a:gd name="connsiteX1229" fmla="*/ 2191187 w 2428288"/>
                  <a:gd name="connsiteY1229" fmla="*/ 812368 h 1298957"/>
                  <a:gd name="connsiteX1230" fmla="*/ 2186587 w 2428288"/>
                  <a:gd name="connsiteY1230" fmla="*/ 811208 h 1298957"/>
                  <a:gd name="connsiteX1231" fmla="*/ 2180704 w 2428288"/>
                  <a:gd name="connsiteY1231" fmla="*/ 809684 h 1298957"/>
                  <a:gd name="connsiteX1232" fmla="*/ 2177164 w 2428288"/>
                  <a:gd name="connsiteY1232" fmla="*/ 806709 h 1298957"/>
                  <a:gd name="connsiteX1233" fmla="*/ 2174334 w 2428288"/>
                  <a:gd name="connsiteY1233" fmla="*/ 803155 h 1298957"/>
                  <a:gd name="connsiteX1234" fmla="*/ 2172025 w 2428288"/>
                  <a:gd name="connsiteY1234" fmla="*/ 798609 h 1298957"/>
                  <a:gd name="connsiteX1235" fmla="*/ 2168267 w 2428288"/>
                  <a:gd name="connsiteY1235" fmla="*/ 794643 h 1298957"/>
                  <a:gd name="connsiteX1236" fmla="*/ 2163692 w 2428288"/>
                  <a:gd name="connsiteY1236" fmla="*/ 793893 h 1298957"/>
                  <a:gd name="connsiteX1237" fmla="*/ 2159651 w 2428288"/>
                  <a:gd name="connsiteY1237" fmla="*/ 791838 h 1298957"/>
                  <a:gd name="connsiteX1238" fmla="*/ 2156541 w 2428288"/>
                  <a:gd name="connsiteY1238" fmla="*/ 787944 h 1298957"/>
                  <a:gd name="connsiteX1239" fmla="*/ 2152208 w 2428288"/>
                  <a:gd name="connsiteY1239" fmla="*/ 787364 h 1298957"/>
                  <a:gd name="connsiteX1240" fmla="*/ 2147069 w 2428288"/>
                  <a:gd name="connsiteY1240" fmla="*/ 787509 h 1298957"/>
                  <a:gd name="connsiteX1241" fmla="*/ 2143481 w 2428288"/>
                  <a:gd name="connsiteY1241" fmla="*/ 785018 h 1298957"/>
                  <a:gd name="connsiteX1242" fmla="*/ 2142743 w 2428288"/>
                  <a:gd name="connsiteY1242" fmla="*/ 780327 h 1298957"/>
                  <a:gd name="connsiteX1243" fmla="*/ 2138407 w 2428288"/>
                  <a:gd name="connsiteY1243" fmla="*/ 778538 h 1298957"/>
                  <a:gd name="connsiteX1244" fmla="*/ 2139401 w 2428288"/>
                  <a:gd name="connsiteY1244" fmla="*/ 774306 h 1298957"/>
                  <a:gd name="connsiteX1245" fmla="*/ 2137626 w 2428288"/>
                  <a:gd name="connsiteY1245" fmla="*/ 768043 h 1298957"/>
                  <a:gd name="connsiteX1246" fmla="*/ 2133651 w 2428288"/>
                  <a:gd name="connsiteY1246" fmla="*/ 765213 h 1298957"/>
                  <a:gd name="connsiteX1247" fmla="*/ 2129295 w 2428288"/>
                  <a:gd name="connsiteY1247" fmla="*/ 763666 h 1298957"/>
                  <a:gd name="connsiteX1248" fmla="*/ 2125378 w 2428288"/>
                  <a:gd name="connsiteY1248" fmla="*/ 760208 h 1298957"/>
                  <a:gd name="connsiteX1249" fmla="*/ 2120590 w 2428288"/>
                  <a:gd name="connsiteY1249" fmla="*/ 758321 h 1298957"/>
                  <a:gd name="connsiteX1250" fmla="*/ 2116593 w 2428288"/>
                  <a:gd name="connsiteY1250" fmla="*/ 756194 h 1298957"/>
                  <a:gd name="connsiteX1251" fmla="*/ 2113304 w 2428288"/>
                  <a:gd name="connsiteY1251" fmla="*/ 759555 h 1298957"/>
                  <a:gd name="connsiteX1252" fmla="*/ 2110015 w 2428288"/>
                  <a:gd name="connsiteY1252" fmla="*/ 762916 h 1298957"/>
                  <a:gd name="connsiteX1253" fmla="*/ 2106751 w 2428288"/>
                  <a:gd name="connsiteY1253" fmla="*/ 766374 h 1298957"/>
                  <a:gd name="connsiteX1254" fmla="*/ 2103479 w 2428288"/>
                  <a:gd name="connsiteY1254" fmla="*/ 769856 h 1298957"/>
                  <a:gd name="connsiteX1255" fmla="*/ 2099810 w 2428288"/>
                  <a:gd name="connsiteY1255" fmla="*/ 771936 h 1298957"/>
                  <a:gd name="connsiteX1256" fmla="*/ 2095363 w 2428288"/>
                  <a:gd name="connsiteY1256" fmla="*/ 774282 h 1298957"/>
                  <a:gd name="connsiteX1257" fmla="*/ 2091809 w 2428288"/>
                  <a:gd name="connsiteY1257" fmla="*/ 776797 h 1298957"/>
                  <a:gd name="connsiteX1258" fmla="*/ 2093777 w 2428288"/>
                  <a:gd name="connsiteY1258" fmla="*/ 780472 h 1298957"/>
                  <a:gd name="connsiteX1259" fmla="*/ 2094855 w 2428288"/>
                  <a:gd name="connsiteY1259" fmla="*/ 784801 h 1298957"/>
                  <a:gd name="connsiteX1260" fmla="*/ 2092756 w 2428288"/>
                  <a:gd name="connsiteY1260" fmla="*/ 789202 h 1298957"/>
                  <a:gd name="connsiteX1261" fmla="*/ 2088587 w 2428288"/>
                  <a:gd name="connsiteY1261" fmla="*/ 789976 h 1298957"/>
                  <a:gd name="connsiteX1262" fmla="*/ 2089548 w 2428288"/>
                  <a:gd name="connsiteY1262" fmla="*/ 795151 h 1298957"/>
                  <a:gd name="connsiteX1263" fmla="*/ 2090906 w 2428288"/>
                  <a:gd name="connsiteY1263" fmla="*/ 799842 h 1298957"/>
                  <a:gd name="connsiteX1264" fmla="*/ 2091105 w 2428288"/>
                  <a:gd name="connsiteY1264" fmla="*/ 804461 h 1298957"/>
                  <a:gd name="connsiteX1265" fmla="*/ 2090283 w 2428288"/>
                  <a:gd name="connsiteY1265" fmla="*/ 808935 h 1298957"/>
                  <a:gd name="connsiteX1266" fmla="*/ 2087898 w 2428288"/>
                  <a:gd name="connsiteY1266" fmla="*/ 812852 h 1298957"/>
                  <a:gd name="connsiteX1267" fmla="*/ 2083988 w 2428288"/>
                  <a:gd name="connsiteY1267" fmla="*/ 814303 h 1298957"/>
                  <a:gd name="connsiteX1268" fmla="*/ 2080225 w 2428288"/>
                  <a:gd name="connsiteY1268" fmla="*/ 816213 h 1298957"/>
                  <a:gd name="connsiteX1269" fmla="*/ 2076910 w 2428288"/>
                  <a:gd name="connsiteY1269" fmla="*/ 820034 h 1298957"/>
                  <a:gd name="connsiteX1270" fmla="*/ 2073607 w 2428288"/>
                  <a:gd name="connsiteY1270" fmla="*/ 823855 h 1298957"/>
                  <a:gd name="connsiteX1271" fmla="*/ 2070758 w 2428288"/>
                  <a:gd name="connsiteY1271" fmla="*/ 827119 h 1298957"/>
                  <a:gd name="connsiteX1272" fmla="*/ 2067900 w 2428288"/>
                  <a:gd name="connsiteY1272" fmla="*/ 830384 h 1298957"/>
                  <a:gd name="connsiteX1273" fmla="*/ 2065136 w 2428288"/>
                  <a:gd name="connsiteY1273" fmla="*/ 834398 h 1298957"/>
                  <a:gd name="connsiteX1274" fmla="*/ 2062812 w 2428288"/>
                  <a:gd name="connsiteY1274" fmla="*/ 838799 h 1298957"/>
                  <a:gd name="connsiteX1275" fmla="*/ 2059511 w 2428288"/>
                  <a:gd name="connsiteY1275" fmla="*/ 835051 h 1298957"/>
                  <a:gd name="connsiteX1276" fmla="*/ 2057905 w 2428288"/>
                  <a:gd name="connsiteY1276" fmla="*/ 830408 h 1298957"/>
                  <a:gd name="connsiteX1277" fmla="*/ 2055683 w 2428288"/>
                  <a:gd name="connsiteY1277" fmla="*/ 825910 h 1298957"/>
                  <a:gd name="connsiteX1278" fmla="*/ 2053396 w 2428288"/>
                  <a:gd name="connsiteY1278" fmla="*/ 821461 h 1298957"/>
                  <a:gd name="connsiteX1279" fmla="*/ 2051415 w 2428288"/>
                  <a:gd name="connsiteY1279" fmla="*/ 817567 h 1298957"/>
                  <a:gd name="connsiteX1280" fmla="*/ 2048184 w 2428288"/>
                  <a:gd name="connsiteY1280" fmla="*/ 814907 h 1298957"/>
                  <a:gd name="connsiteX1281" fmla="*/ 2044102 w 2428288"/>
                  <a:gd name="connsiteY1281" fmla="*/ 812247 h 1298957"/>
                  <a:gd name="connsiteX1282" fmla="*/ 2040139 w 2428288"/>
                  <a:gd name="connsiteY1282" fmla="*/ 809636 h 1298957"/>
                  <a:gd name="connsiteX1283" fmla="*/ 2036379 w 2428288"/>
                  <a:gd name="connsiteY1283" fmla="*/ 807194 h 1298957"/>
                  <a:gd name="connsiteX1284" fmla="*/ 2032422 w 2428288"/>
                  <a:gd name="connsiteY1284" fmla="*/ 804824 h 1298957"/>
                  <a:gd name="connsiteX1285" fmla="*/ 2028474 w 2428288"/>
                  <a:gd name="connsiteY1285" fmla="*/ 802429 h 1298957"/>
                  <a:gd name="connsiteX1286" fmla="*/ 2024529 w 2428288"/>
                  <a:gd name="connsiteY1286" fmla="*/ 800035 h 1298957"/>
                  <a:gd name="connsiteX1287" fmla="*/ 2020595 w 2428288"/>
                  <a:gd name="connsiteY1287" fmla="*/ 797617 h 1298957"/>
                  <a:gd name="connsiteX1288" fmla="*/ 2016668 w 2428288"/>
                  <a:gd name="connsiteY1288" fmla="*/ 795223 h 1298957"/>
                  <a:gd name="connsiteX1289" fmla="*/ 2012748 w 2428288"/>
                  <a:gd name="connsiteY1289" fmla="*/ 792805 h 1298957"/>
                  <a:gd name="connsiteX1290" fmla="*/ 2008835 w 2428288"/>
                  <a:gd name="connsiteY1290" fmla="*/ 790387 h 1298957"/>
                  <a:gd name="connsiteX1291" fmla="*/ 2005300 w 2428288"/>
                  <a:gd name="connsiteY1291" fmla="*/ 788186 h 1298957"/>
                  <a:gd name="connsiteX1292" fmla="*/ 2001731 w 2428288"/>
                  <a:gd name="connsiteY1292" fmla="*/ 783688 h 1298957"/>
                  <a:gd name="connsiteX1293" fmla="*/ 1999523 w 2428288"/>
                  <a:gd name="connsiteY1293" fmla="*/ 779166 h 1298957"/>
                  <a:gd name="connsiteX1294" fmla="*/ 1995218 w 2428288"/>
                  <a:gd name="connsiteY1294" fmla="*/ 777256 h 1298957"/>
                  <a:gd name="connsiteX1295" fmla="*/ 1990839 w 2428288"/>
                  <a:gd name="connsiteY1295" fmla="*/ 776168 h 1298957"/>
                  <a:gd name="connsiteX1296" fmla="*/ 1986380 w 2428288"/>
                  <a:gd name="connsiteY1296" fmla="*/ 775031 h 1298957"/>
                  <a:gd name="connsiteX1297" fmla="*/ 1982443 w 2428288"/>
                  <a:gd name="connsiteY1297" fmla="*/ 772347 h 1298957"/>
                  <a:gd name="connsiteX1298" fmla="*/ 1979324 w 2428288"/>
                  <a:gd name="connsiteY1298" fmla="*/ 769566 h 1298957"/>
                  <a:gd name="connsiteX1299" fmla="*/ 1978973 w 2428288"/>
                  <a:gd name="connsiteY1299" fmla="*/ 764391 h 1298957"/>
                  <a:gd name="connsiteX1300" fmla="*/ 1979193 w 2428288"/>
                  <a:gd name="connsiteY1300" fmla="*/ 758757 h 1298957"/>
                  <a:gd name="connsiteX1301" fmla="*/ 1979387 w 2428288"/>
                  <a:gd name="connsiteY1301" fmla="*/ 753679 h 1298957"/>
                  <a:gd name="connsiteX1302" fmla="*/ 1978688 w 2428288"/>
                  <a:gd name="connsiteY1302" fmla="*/ 749350 h 1298957"/>
                  <a:gd name="connsiteX1303" fmla="*/ 1972640 w 2428288"/>
                  <a:gd name="connsiteY1303" fmla="*/ 750995 h 1298957"/>
                  <a:gd name="connsiteX1304" fmla="*/ 1967994 w 2428288"/>
                  <a:gd name="connsiteY1304" fmla="*/ 752252 h 1298957"/>
                  <a:gd name="connsiteX1305" fmla="*/ 1961794 w 2428288"/>
                  <a:gd name="connsiteY1305" fmla="*/ 753896 h 1298957"/>
                  <a:gd name="connsiteX1306" fmla="*/ 1957342 w 2428288"/>
                  <a:gd name="connsiteY1306" fmla="*/ 755081 h 1298957"/>
                  <a:gd name="connsiteX1307" fmla="*/ 1954835 w 2428288"/>
                  <a:gd name="connsiteY1307" fmla="*/ 759168 h 1298957"/>
                  <a:gd name="connsiteX1308" fmla="*/ 1952458 w 2428288"/>
                  <a:gd name="connsiteY1308" fmla="*/ 763013 h 1298957"/>
                  <a:gd name="connsiteX1309" fmla="*/ 1950068 w 2428288"/>
                  <a:gd name="connsiteY1309" fmla="*/ 766858 h 1298957"/>
                  <a:gd name="connsiteX1310" fmla="*/ 1945904 w 2428288"/>
                  <a:gd name="connsiteY1310" fmla="*/ 767777 h 1298957"/>
                  <a:gd name="connsiteX1311" fmla="*/ 1941520 w 2428288"/>
                  <a:gd name="connsiteY1311" fmla="*/ 766495 h 1298957"/>
                  <a:gd name="connsiteX1312" fmla="*/ 1937141 w 2428288"/>
                  <a:gd name="connsiteY1312" fmla="*/ 765189 h 1298957"/>
                  <a:gd name="connsiteX1313" fmla="*/ 1932769 w 2428288"/>
                  <a:gd name="connsiteY1313" fmla="*/ 763907 h 1298957"/>
                  <a:gd name="connsiteX1314" fmla="*/ 1929282 w 2428288"/>
                  <a:gd name="connsiteY1314" fmla="*/ 766858 h 1298957"/>
                  <a:gd name="connsiteX1315" fmla="*/ 1925657 w 2428288"/>
                  <a:gd name="connsiteY1315" fmla="*/ 769179 h 1298957"/>
                  <a:gd name="connsiteX1316" fmla="*/ 1921393 w 2428288"/>
                  <a:gd name="connsiteY1316" fmla="*/ 768381 h 1298957"/>
                  <a:gd name="connsiteX1317" fmla="*/ 1917135 w 2428288"/>
                  <a:gd name="connsiteY1317" fmla="*/ 767583 h 1298957"/>
                  <a:gd name="connsiteX1318" fmla="*/ 1912030 w 2428288"/>
                  <a:gd name="connsiteY1318" fmla="*/ 766616 h 1298957"/>
                  <a:gd name="connsiteX1319" fmla="*/ 1887546 w 2428288"/>
                  <a:gd name="connsiteY1319" fmla="*/ 651728 h 1298957"/>
                  <a:gd name="connsiteX1320" fmla="*/ 1886559 w 2428288"/>
                  <a:gd name="connsiteY1320" fmla="*/ 646746 h 1298957"/>
                  <a:gd name="connsiteX1321" fmla="*/ 1885611 w 2428288"/>
                  <a:gd name="connsiteY1321" fmla="*/ 641934 h 1298957"/>
                  <a:gd name="connsiteX1322" fmla="*/ 1884661 w 2428288"/>
                  <a:gd name="connsiteY1322" fmla="*/ 637146 h 1298957"/>
                  <a:gd name="connsiteX1323" fmla="*/ 1883708 w 2428288"/>
                  <a:gd name="connsiteY1323" fmla="*/ 632334 h 1298957"/>
                  <a:gd name="connsiteX1324" fmla="*/ 1882758 w 2428288"/>
                  <a:gd name="connsiteY1324" fmla="*/ 627546 h 1298957"/>
                  <a:gd name="connsiteX1325" fmla="*/ 1881808 w 2428288"/>
                  <a:gd name="connsiteY1325" fmla="*/ 622758 h 1298957"/>
                  <a:gd name="connsiteX1326" fmla="*/ 1880857 w 2428288"/>
                  <a:gd name="connsiteY1326" fmla="*/ 617946 h 1298957"/>
                  <a:gd name="connsiteX1327" fmla="*/ 1879909 w 2428288"/>
                  <a:gd name="connsiteY1327" fmla="*/ 613158 h 1298957"/>
                  <a:gd name="connsiteX1328" fmla="*/ 1878957 w 2428288"/>
                  <a:gd name="connsiteY1328" fmla="*/ 608345 h 1298957"/>
                  <a:gd name="connsiteX1329" fmla="*/ 1878009 w 2428288"/>
                  <a:gd name="connsiteY1329" fmla="*/ 603557 h 1298957"/>
                  <a:gd name="connsiteX1330" fmla="*/ 1877058 w 2428288"/>
                  <a:gd name="connsiteY1330" fmla="*/ 598769 h 1298957"/>
                  <a:gd name="connsiteX1331" fmla="*/ 1876108 w 2428288"/>
                  <a:gd name="connsiteY1331" fmla="*/ 593957 h 1298957"/>
                  <a:gd name="connsiteX1332" fmla="*/ 1875155 w 2428288"/>
                  <a:gd name="connsiteY1332" fmla="*/ 589169 h 1298957"/>
                  <a:gd name="connsiteX1333" fmla="*/ 1874207 w 2428288"/>
                  <a:gd name="connsiteY1333" fmla="*/ 584381 h 1298957"/>
                  <a:gd name="connsiteX1334" fmla="*/ 1873257 w 2428288"/>
                  <a:gd name="connsiteY1334" fmla="*/ 579569 h 1298957"/>
                  <a:gd name="connsiteX1335" fmla="*/ 1872307 w 2428288"/>
                  <a:gd name="connsiteY1335" fmla="*/ 574781 h 1298957"/>
                  <a:gd name="connsiteX1336" fmla="*/ 1871356 w 2428288"/>
                  <a:gd name="connsiteY1336" fmla="*/ 569993 h 1298957"/>
                  <a:gd name="connsiteX1337" fmla="*/ 1870406 w 2428288"/>
                  <a:gd name="connsiteY1337" fmla="*/ 565180 h 1298957"/>
                  <a:gd name="connsiteX1338" fmla="*/ 1869458 w 2428288"/>
                  <a:gd name="connsiteY1338" fmla="*/ 560392 h 1298957"/>
                  <a:gd name="connsiteX1339" fmla="*/ 1868508 w 2428288"/>
                  <a:gd name="connsiteY1339" fmla="*/ 555604 h 1298957"/>
                  <a:gd name="connsiteX1340" fmla="*/ 1867557 w 2428288"/>
                  <a:gd name="connsiteY1340" fmla="*/ 550816 h 1298957"/>
                  <a:gd name="connsiteX1341" fmla="*/ 1866609 w 2428288"/>
                  <a:gd name="connsiteY1341" fmla="*/ 546004 h 1298957"/>
                  <a:gd name="connsiteX1342" fmla="*/ 1865659 w 2428288"/>
                  <a:gd name="connsiteY1342" fmla="*/ 541216 h 1298957"/>
                  <a:gd name="connsiteX1343" fmla="*/ 1864709 w 2428288"/>
                  <a:gd name="connsiteY1343" fmla="*/ 536428 h 1298957"/>
                  <a:gd name="connsiteX1344" fmla="*/ 1863761 w 2428288"/>
                  <a:gd name="connsiteY1344" fmla="*/ 531640 h 1298957"/>
                  <a:gd name="connsiteX1345" fmla="*/ 1862810 w 2428288"/>
                  <a:gd name="connsiteY1345" fmla="*/ 526852 h 1298957"/>
                  <a:gd name="connsiteX1346" fmla="*/ 1861543 w 2428288"/>
                  <a:gd name="connsiteY1346" fmla="*/ 520444 h 1298957"/>
                  <a:gd name="connsiteX1347" fmla="*/ 1860595 w 2428288"/>
                  <a:gd name="connsiteY1347" fmla="*/ 515656 h 1298957"/>
                  <a:gd name="connsiteX1348" fmla="*/ 1859645 w 2428288"/>
                  <a:gd name="connsiteY1348" fmla="*/ 510868 h 1298957"/>
                  <a:gd name="connsiteX1349" fmla="*/ 1858697 w 2428288"/>
                  <a:gd name="connsiteY1349" fmla="*/ 506080 h 1298957"/>
                  <a:gd name="connsiteX1350" fmla="*/ 1857747 w 2428288"/>
                  <a:gd name="connsiteY1350" fmla="*/ 501292 h 1298957"/>
                  <a:gd name="connsiteX1351" fmla="*/ 1856799 w 2428288"/>
                  <a:gd name="connsiteY1351" fmla="*/ 496504 h 1298957"/>
                  <a:gd name="connsiteX1352" fmla="*/ 1855851 w 2428288"/>
                  <a:gd name="connsiteY1352" fmla="*/ 491715 h 1298957"/>
                  <a:gd name="connsiteX1353" fmla="*/ 1854900 w 2428288"/>
                  <a:gd name="connsiteY1353" fmla="*/ 486927 h 1298957"/>
                  <a:gd name="connsiteX1354" fmla="*/ 1853952 w 2428288"/>
                  <a:gd name="connsiteY1354" fmla="*/ 482139 h 1298957"/>
                  <a:gd name="connsiteX1355" fmla="*/ 1853004 w 2428288"/>
                  <a:gd name="connsiteY1355" fmla="*/ 477351 h 1298957"/>
                  <a:gd name="connsiteX1356" fmla="*/ 1852057 w 2428288"/>
                  <a:gd name="connsiteY1356" fmla="*/ 472563 h 1298957"/>
                  <a:gd name="connsiteX1357" fmla="*/ 1851106 w 2428288"/>
                  <a:gd name="connsiteY1357" fmla="*/ 467775 h 1298957"/>
                  <a:gd name="connsiteX1358" fmla="*/ 1850158 w 2428288"/>
                  <a:gd name="connsiteY1358" fmla="*/ 462987 h 1298957"/>
                  <a:gd name="connsiteX1359" fmla="*/ 1849210 w 2428288"/>
                  <a:gd name="connsiteY1359" fmla="*/ 458199 h 1298957"/>
                  <a:gd name="connsiteX1360" fmla="*/ 1848262 w 2428288"/>
                  <a:gd name="connsiteY1360" fmla="*/ 453412 h 1298957"/>
                  <a:gd name="connsiteX1361" fmla="*/ 1847315 w 2428288"/>
                  <a:gd name="connsiteY1361" fmla="*/ 448624 h 1298957"/>
                  <a:gd name="connsiteX1362" fmla="*/ 1846367 w 2428288"/>
                  <a:gd name="connsiteY1362" fmla="*/ 443836 h 1298957"/>
                  <a:gd name="connsiteX1363" fmla="*/ 1845419 w 2428288"/>
                  <a:gd name="connsiteY1363" fmla="*/ 439048 h 1298957"/>
                  <a:gd name="connsiteX1364" fmla="*/ 1844471 w 2428288"/>
                  <a:gd name="connsiteY1364" fmla="*/ 434259 h 1298957"/>
                  <a:gd name="connsiteX1365" fmla="*/ 1843523 w 2428288"/>
                  <a:gd name="connsiteY1365" fmla="*/ 429495 h 1298957"/>
                  <a:gd name="connsiteX1366" fmla="*/ 1842575 w 2428288"/>
                  <a:gd name="connsiteY1366" fmla="*/ 424707 h 1298957"/>
                  <a:gd name="connsiteX1367" fmla="*/ 1841627 w 2428288"/>
                  <a:gd name="connsiteY1367" fmla="*/ 419919 h 1298957"/>
                  <a:gd name="connsiteX1368" fmla="*/ 1840679 w 2428288"/>
                  <a:gd name="connsiteY1368" fmla="*/ 415131 h 1298957"/>
                  <a:gd name="connsiteX1369" fmla="*/ 1839733 w 2428288"/>
                  <a:gd name="connsiteY1369" fmla="*/ 410368 h 1298957"/>
                  <a:gd name="connsiteX1370" fmla="*/ 1838786 w 2428288"/>
                  <a:gd name="connsiteY1370" fmla="*/ 405580 h 1298957"/>
                  <a:gd name="connsiteX1371" fmla="*/ 1837838 w 2428288"/>
                  <a:gd name="connsiteY1371" fmla="*/ 400792 h 1298957"/>
                  <a:gd name="connsiteX1372" fmla="*/ 1836892 w 2428288"/>
                  <a:gd name="connsiteY1372" fmla="*/ 396028 h 1298957"/>
                  <a:gd name="connsiteX1373" fmla="*/ 1835944 w 2428288"/>
                  <a:gd name="connsiteY1373" fmla="*/ 391240 h 1298957"/>
                  <a:gd name="connsiteX1374" fmla="*/ 1834999 w 2428288"/>
                  <a:gd name="connsiteY1374" fmla="*/ 386476 h 1298957"/>
                  <a:gd name="connsiteX1375" fmla="*/ 1834053 w 2428288"/>
                  <a:gd name="connsiteY1375" fmla="*/ 381687 h 1298957"/>
                  <a:gd name="connsiteX1376" fmla="*/ 1833105 w 2428288"/>
                  <a:gd name="connsiteY1376" fmla="*/ 376900 h 1298957"/>
                  <a:gd name="connsiteX1377" fmla="*/ 1832160 w 2428288"/>
                  <a:gd name="connsiteY1377" fmla="*/ 372136 h 1298957"/>
                  <a:gd name="connsiteX1378" fmla="*/ 1831214 w 2428288"/>
                  <a:gd name="connsiteY1378" fmla="*/ 367348 h 1298957"/>
                  <a:gd name="connsiteX1379" fmla="*/ 1829952 w 2428288"/>
                  <a:gd name="connsiteY1379" fmla="*/ 360988 h 1298957"/>
                  <a:gd name="connsiteX1380" fmla="*/ 1828694 w 2428288"/>
                  <a:gd name="connsiteY1380" fmla="*/ 354628 h 1298957"/>
                  <a:gd name="connsiteX1381" fmla="*/ 1827435 w 2428288"/>
                  <a:gd name="connsiteY1381" fmla="*/ 348268 h 1298957"/>
                  <a:gd name="connsiteX1382" fmla="*/ 1826491 w 2428288"/>
                  <a:gd name="connsiteY1382" fmla="*/ 343505 h 1298957"/>
                  <a:gd name="connsiteX1383" fmla="*/ 1825546 w 2428288"/>
                  <a:gd name="connsiteY1383" fmla="*/ 338717 h 1298957"/>
                  <a:gd name="connsiteX1384" fmla="*/ 1824288 w 2428288"/>
                  <a:gd name="connsiteY1384" fmla="*/ 332357 h 1298957"/>
                  <a:gd name="connsiteX1385" fmla="*/ 1823031 w 2428288"/>
                  <a:gd name="connsiteY1385" fmla="*/ 325997 h 1298957"/>
                  <a:gd name="connsiteX1386" fmla="*/ 1821774 w 2428288"/>
                  <a:gd name="connsiteY1386" fmla="*/ 319637 h 1298957"/>
                  <a:gd name="connsiteX1387" fmla="*/ 1820516 w 2428288"/>
                  <a:gd name="connsiteY1387" fmla="*/ 313301 h 1298957"/>
                  <a:gd name="connsiteX1388" fmla="*/ 1819573 w 2428288"/>
                  <a:gd name="connsiteY1388" fmla="*/ 308537 h 1298957"/>
                  <a:gd name="connsiteX1389" fmla="*/ 1818630 w 2428288"/>
                  <a:gd name="connsiteY1389" fmla="*/ 303749 h 1298957"/>
                  <a:gd name="connsiteX1390" fmla="*/ 1817687 w 2428288"/>
                  <a:gd name="connsiteY1390" fmla="*/ 298985 h 1298957"/>
                  <a:gd name="connsiteX1391" fmla="*/ 1816744 w 2428288"/>
                  <a:gd name="connsiteY1391" fmla="*/ 294246 h 1298957"/>
                  <a:gd name="connsiteX1392" fmla="*/ 1815801 w 2428288"/>
                  <a:gd name="connsiteY1392" fmla="*/ 289482 h 1298957"/>
                  <a:gd name="connsiteX1393" fmla="*/ 1814860 w 2428288"/>
                  <a:gd name="connsiteY1393" fmla="*/ 284718 h 1298957"/>
                  <a:gd name="connsiteX1394" fmla="*/ 1813605 w 2428288"/>
                  <a:gd name="connsiteY1394" fmla="*/ 278358 h 1298957"/>
                  <a:gd name="connsiteX1395" fmla="*/ 1812347 w 2428288"/>
                  <a:gd name="connsiteY1395" fmla="*/ 272023 h 1298957"/>
                  <a:gd name="connsiteX1396" fmla="*/ 1811092 w 2428288"/>
                  <a:gd name="connsiteY1396" fmla="*/ 265663 h 1298957"/>
                  <a:gd name="connsiteX1397" fmla="*/ 1809837 w 2428288"/>
                  <a:gd name="connsiteY1397" fmla="*/ 259327 h 1298957"/>
                  <a:gd name="connsiteX1398" fmla="*/ 1808897 w 2428288"/>
                  <a:gd name="connsiteY1398" fmla="*/ 254563 h 1298957"/>
                  <a:gd name="connsiteX1399" fmla="*/ 1807956 w 2428288"/>
                  <a:gd name="connsiteY1399" fmla="*/ 249824 h 1298957"/>
                  <a:gd name="connsiteX1400" fmla="*/ 1807015 w 2428288"/>
                  <a:gd name="connsiteY1400" fmla="*/ 245059 h 1298957"/>
                  <a:gd name="connsiteX1401" fmla="*/ 1805448 w 2428288"/>
                  <a:gd name="connsiteY1401" fmla="*/ 237153 h 1298957"/>
                  <a:gd name="connsiteX1402" fmla="*/ 1804508 w 2428288"/>
                  <a:gd name="connsiteY1402" fmla="*/ 232388 h 1298957"/>
                  <a:gd name="connsiteX1403" fmla="*/ 1803567 w 2428288"/>
                  <a:gd name="connsiteY1403" fmla="*/ 227649 h 1298957"/>
                  <a:gd name="connsiteX1404" fmla="*/ 1802626 w 2428288"/>
                  <a:gd name="connsiteY1404" fmla="*/ 222909 h 1298957"/>
                  <a:gd name="connsiteX1405" fmla="*/ 1801688 w 2428288"/>
                  <a:gd name="connsiteY1405" fmla="*/ 218145 h 1298957"/>
                  <a:gd name="connsiteX1406" fmla="*/ 1800435 w 2428288"/>
                  <a:gd name="connsiteY1406" fmla="*/ 211834 h 1298957"/>
                  <a:gd name="connsiteX1407" fmla="*/ 1799183 w 2428288"/>
                  <a:gd name="connsiteY1407" fmla="*/ 205498 h 1298957"/>
                  <a:gd name="connsiteX1408" fmla="*/ 1798245 w 2428288"/>
                  <a:gd name="connsiteY1408" fmla="*/ 200758 h 1298957"/>
                  <a:gd name="connsiteX1409" fmla="*/ 1797306 w 2428288"/>
                  <a:gd name="connsiteY1409" fmla="*/ 196019 h 1298957"/>
                  <a:gd name="connsiteX1410" fmla="*/ 1796368 w 2428288"/>
                  <a:gd name="connsiteY1410" fmla="*/ 191279 h 1298957"/>
                  <a:gd name="connsiteX1411" fmla="*/ 1795430 w 2428288"/>
                  <a:gd name="connsiteY1411" fmla="*/ 186539 h 1298957"/>
                  <a:gd name="connsiteX1412" fmla="*/ 1794179 w 2428288"/>
                  <a:gd name="connsiteY1412" fmla="*/ 180204 h 1298957"/>
                  <a:gd name="connsiteX1413" fmla="*/ 1793241 w 2428288"/>
                  <a:gd name="connsiteY1413" fmla="*/ 175488 h 1298957"/>
                  <a:gd name="connsiteX1414" fmla="*/ 1792303 w 2428288"/>
                  <a:gd name="connsiteY1414" fmla="*/ 170749 h 1298957"/>
                  <a:gd name="connsiteX1415" fmla="*/ 1791367 w 2428288"/>
                  <a:gd name="connsiteY1415" fmla="*/ 166009 h 1298957"/>
                  <a:gd name="connsiteX1416" fmla="*/ 1790117 w 2428288"/>
                  <a:gd name="connsiteY1416" fmla="*/ 159697 h 1298957"/>
                  <a:gd name="connsiteX1417" fmla="*/ 1789181 w 2428288"/>
                  <a:gd name="connsiteY1417" fmla="*/ 154958 h 1298957"/>
                  <a:gd name="connsiteX1418" fmla="*/ 1788245 w 2428288"/>
                  <a:gd name="connsiteY1418" fmla="*/ 150242 h 1298957"/>
                  <a:gd name="connsiteX1419" fmla="*/ 1786998 w 2428288"/>
                  <a:gd name="connsiteY1419" fmla="*/ 143931 h 1298957"/>
                  <a:gd name="connsiteX1420" fmla="*/ 1786062 w 2428288"/>
                  <a:gd name="connsiteY1420" fmla="*/ 139191 h 1298957"/>
                  <a:gd name="connsiteX1421" fmla="*/ 1785126 w 2428288"/>
                  <a:gd name="connsiteY1421" fmla="*/ 134476 h 1298957"/>
                  <a:gd name="connsiteX1422" fmla="*/ 1784190 w 2428288"/>
                  <a:gd name="connsiteY1422" fmla="*/ 129760 h 1298957"/>
                  <a:gd name="connsiteX1423" fmla="*/ 1783257 w 2428288"/>
                  <a:gd name="connsiteY1423" fmla="*/ 125021 h 1298957"/>
                  <a:gd name="connsiteX1424" fmla="*/ 1782321 w 2428288"/>
                  <a:gd name="connsiteY1424" fmla="*/ 120305 h 1298957"/>
                  <a:gd name="connsiteX1425" fmla="*/ 1781387 w 2428288"/>
                  <a:gd name="connsiteY1425" fmla="*/ 115590 h 1298957"/>
                  <a:gd name="connsiteX1426" fmla="*/ 1780451 w 2428288"/>
                  <a:gd name="connsiteY1426" fmla="*/ 110874 h 1298957"/>
                  <a:gd name="connsiteX1427" fmla="*/ 1779518 w 2428288"/>
                  <a:gd name="connsiteY1427" fmla="*/ 106159 h 1298957"/>
                  <a:gd name="connsiteX1428" fmla="*/ 1778585 w 2428288"/>
                  <a:gd name="connsiteY1428" fmla="*/ 101443 h 1298957"/>
                  <a:gd name="connsiteX1429" fmla="*/ 1777651 w 2428288"/>
                  <a:gd name="connsiteY1429" fmla="*/ 96728 h 1298957"/>
                  <a:gd name="connsiteX1430" fmla="*/ 1776718 w 2428288"/>
                  <a:gd name="connsiteY1430" fmla="*/ 92012 h 1298957"/>
                  <a:gd name="connsiteX1431" fmla="*/ 1772317 w 2428288"/>
                  <a:gd name="connsiteY1431" fmla="*/ 91335 h 1298957"/>
                  <a:gd name="connsiteX1432" fmla="*/ 1767696 w 2428288"/>
                  <a:gd name="connsiteY1432" fmla="*/ 91601 h 1298957"/>
                  <a:gd name="connsiteX1433" fmla="*/ 1763273 w 2428288"/>
                  <a:gd name="connsiteY1433" fmla="*/ 89860 h 1298957"/>
                  <a:gd name="connsiteX1434" fmla="*/ 1759416 w 2428288"/>
                  <a:gd name="connsiteY1434" fmla="*/ 87200 h 1298957"/>
                  <a:gd name="connsiteX1435" fmla="*/ 1755916 w 2428288"/>
                  <a:gd name="connsiteY1435" fmla="*/ 84806 h 1298957"/>
                  <a:gd name="connsiteX1436" fmla="*/ 1752069 w 2428288"/>
                  <a:gd name="connsiteY1436" fmla="*/ 82823 h 1298957"/>
                  <a:gd name="connsiteX1437" fmla="*/ 1748231 w 2428288"/>
                  <a:gd name="connsiteY1437" fmla="*/ 81154 h 1298957"/>
                  <a:gd name="connsiteX1438" fmla="*/ 1743893 w 2428288"/>
                  <a:gd name="connsiteY1438" fmla="*/ 79244 h 1298957"/>
                  <a:gd name="connsiteX1439" fmla="*/ 1738244 w 2428288"/>
                  <a:gd name="connsiteY1439" fmla="*/ 76705 h 1298957"/>
                  <a:gd name="connsiteX1440" fmla="*/ 1733858 w 2428288"/>
                  <a:gd name="connsiteY1440" fmla="*/ 74650 h 1298957"/>
                  <a:gd name="connsiteX1441" fmla="*/ 1728857 w 2428288"/>
                  <a:gd name="connsiteY1441" fmla="*/ 72304 h 1298957"/>
                  <a:gd name="connsiteX1442" fmla="*/ 1724494 w 2428288"/>
                  <a:gd name="connsiteY1442" fmla="*/ 70248 h 1298957"/>
                  <a:gd name="connsiteX1443" fmla="*/ 1720209 w 2428288"/>
                  <a:gd name="connsiteY1443" fmla="*/ 68217 h 1298957"/>
                  <a:gd name="connsiteX1444" fmla="*/ 1715803 w 2428288"/>
                  <a:gd name="connsiteY1444" fmla="*/ 66113 h 1298957"/>
                  <a:gd name="connsiteX1445" fmla="*/ 1711690 w 2428288"/>
                  <a:gd name="connsiteY1445" fmla="*/ 65339 h 1298957"/>
                  <a:gd name="connsiteX1446" fmla="*/ 1707064 w 2428288"/>
                  <a:gd name="connsiteY1446" fmla="*/ 64880 h 1298957"/>
                  <a:gd name="connsiteX1447" fmla="*/ 1702634 w 2428288"/>
                  <a:gd name="connsiteY1447" fmla="*/ 65630 h 1298957"/>
                  <a:gd name="connsiteX1448" fmla="*/ 1699053 w 2428288"/>
                  <a:gd name="connsiteY1448" fmla="*/ 68193 h 1298957"/>
                  <a:gd name="connsiteX1449" fmla="*/ 1695459 w 2428288"/>
                  <a:gd name="connsiteY1449" fmla="*/ 70732 h 1298957"/>
                  <a:gd name="connsiteX1450" fmla="*/ 1691339 w 2428288"/>
                  <a:gd name="connsiteY1450" fmla="*/ 73610 h 1298957"/>
                  <a:gd name="connsiteX1451" fmla="*/ 1687723 w 2428288"/>
                  <a:gd name="connsiteY1451" fmla="*/ 76149 h 1298957"/>
                  <a:gd name="connsiteX1452" fmla="*/ 1684285 w 2428288"/>
                  <a:gd name="connsiteY1452" fmla="*/ 78688 h 1298957"/>
                  <a:gd name="connsiteX1453" fmla="*/ 1680505 w 2428288"/>
                  <a:gd name="connsiteY1453" fmla="*/ 81469 h 1298957"/>
                  <a:gd name="connsiteX1454" fmla="*/ 1676155 w 2428288"/>
                  <a:gd name="connsiteY1454" fmla="*/ 83017 h 1298957"/>
                  <a:gd name="connsiteX1455" fmla="*/ 1671720 w 2428288"/>
                  <a:gd name="connsiteY1455" fmla="*/ 84008 h 1298957"/>
                  <a:gd name="connsiteX1456" fmla="*/ 1667785 w 2428288"/>
                  <a:gd name="connsiteY1456" fmla="*/ 82605 h 1298957"/>
                  <a:gd name="connsiteX1457" fmla="*/ 1663873 w 2428288"/>
                  <a:gd name="connsiteY1457" fmla="*/ 80840 h 1298957"/>
                  <a:gd name="connsiteX1458" fmla="*/ 1659636 w 2428288"/>
                  <a:gd name="connsiteY1458" fmla="*/ 78930 h 1298957"/>
                  <a:gd name="connsiteX1459" fmla="*/ 1655409 w 2428288"/>
                  <a:gd name="connsiteY1459" fmla="*/ 76995 h 1298957"/>
                  <a:gd name="connsiteX1460" fmla="*/ 1651281 w 2428288"/>
                  <a:gd name="connsiteY1460" fmla="*/ 75085 h 1298957"/>
                  <a:gd name="connsiteX1461" fmla="*/ 1647373 w 2428288"/>
                  <a:gd name="connsiteY1461" fmla="*/ 73295 h 1298957"/>
                  <a:gd name="connsiteX1462" fmla="*/ 1643052 w 2428288"/>
                  <a:gd name="connsiteY1462" fmla="*/ 73320 h 1298957"/>
                  <a:gd name="connsiteX1463" fmla="*/ 1636837 w 2428288"/>
                  <a:gd name="connsiteY1463" fmla="*/ 73344 h 1298957"/>
                  <a:gd name="connsiteX1464" fmla="*/ 1632318 w 2428288"/>
                  <a:gd name="connsiteY1464" fmla="*/ 73344 h 1298957"/>
                  <a:gd name="connsiteX1465" fmla="*/ 1627851 w 2428288"/>
                  <a:gd name="connsiteY1465" fmla="*/ 73779 h 1298957"/>
                  <a:gd name="connsiteX1466" fmla="*/ 1623482 w 2428288"/>
                  <a:gd name="connsiteY1466" fmla="*/ 75109 h 1298957"/>
                  <a:gd name="connsiteX1467" fmla="*/ 1619107 w 2428288"/>
                  <a:gd name="connsiteY1467" fmla="*/ 76415 h 1298957"/>
                  <a:gd name="connsiteX1468" fmla="*/ 1614863 w 2428288"/>
                  <a:gd name="connsiteY1468" fmla="*/ 77672 h 1298957"/>
                  <a:gd name="connsiteX1469" fmla="*/ 1611151 w 2428288"/>
                  <a:gd name="connsiteY1469" fmla="*/ 75278 h 1298957"/>
                  <a:gd name="connsiteX1470" fmla="*/ 1606581 w 2428288"/>
                  <a:gd name="connsiteY1470" fmla="*/ 75278 h 1298957"/>
                  <a:gd name="connsiteX1471" fmla="*/ 1602071 w 2428288"/>
                  <a:gd name="connsiteY1471" fmla="*/ 75230 h 1298957"/>
                  <a:gd name="connsiteX1472" fmla="*/ 1597597 w 2428288"/>
                  <a:gd name="connsiteY1472" fmla="*/ 74577 h 1298957"/>
                  <a:gd name="connsiteX1473" fmla="*/ 1594884 w 2428288"/>
                  <a:gd name="connsiteY1473" fmla="*/ 70031 h 1298957"/>
                  <a:gd name="connsiteX1474" fmla="*/ 1592490 w 2428288"/>
                  <a:gd name="connsiteY1474" fmla="*/ 65992 h 1298957"/>
                  <a:gd name="connsiteX1475" fmla="*/ 1588391 w 2428288"/>
                  <a:gd name="connsiteY1475" fmla="*/ 66984 h 1298957"/>
                  <a:gd name="connsiteX1476" fmla="*/ 1584007 w 2428288"/>
                  <a:gd name="connsiteY1476" fmla="*/ 68048 h 1298957"/>
                  <a:gd name="connsiteX1477" fmla="*/ 1579618 w 2428288"/>
                  <a:gd name="connsiteY1477" fmla="*/ 69088 h 1298957"/>
                  <a:gd name="connsiteX1478" fmla="*/ 1576506 w 2428288"/>
                  <a:gd name="connsiteY1478" fmla="*/ 65291 h 1298957"/>
                  <a:gd name="connsiteX1479" fmla="*/ 1566335 w 2428288"/>
                  <a:gd name="connsiteY1479" fmla="*/ 62631 h 1298957"/>
                  <a:gd name="connsiteX1480" fmla="*/ 1562761 w 2428288"/>
                  <a:gd name="connsiteY1480" fmla="*/ 60503 h 1298957"/>
                  <a:gd name="connsiteX1481" fmla="*/ 1558113 w 2428288"/>
                  <a:gd name="connsiteY1481" fmla="*/ 57722 h 1298957"/>
                  <a:gd name="connsiteX1482" fmla="*/ 1553618 w 2428288"/>
                  <a:gd name="connsiteY1482" fmla="*/ 56900 h 1298957"/>
                  <a:gd name="connsiteX1483" fmla="*/ 1549236 w 2428288"/>
                  <a:gd name="connsiteY1483" fmla="*/ 57698 h 1298957"/>
                  <a:gd name="connsiteX1484" fmla="*/ 1544849 w 2428288"/>
                  <a:gd name="connsiteY1484" fmla="*/ 58496 h 1298957"/>
                  <a:gd name="connsiteX1485" fmla="*/ 1541096 w 2428288"/>
                  <a:gd name="connsiteY1485" fmla="*/ 60576 h 1298957"/>
                  <a:gd name="connsiteX1486" fmla="*/ 1537360 w 2428288"/>
                  <a:gd name="connsiteY1486" fmla="*/ 63091 h 1298957"/>
                  <a:gd name="connsiteX1487" fmla="*/ 1532848 w 2428288"/>
                  <a:gd name="connsiteY1487" fmla="*/ 61930 h 1298957"/>
                  <a:gd name="connsiteX1488" fmla="*/ 1528824 w 2428288"/>
                  <a:gd name="connsiteY1488" fmla="*/ 59367 h 1298957"/>
                  <a:gd name="connsiteX1489" fmla="*/ 1524401 w 2428288"/>
                  <a:gd name="connsiteY1489" fmla="*/ 59560 h 1298957"/>
                  <a:gd name="connsiteX1490" fmla="*/ 1520612 w 2428288"/>
                  <a:gd name="connsiteY1490" fmla="*/ 61422 h 1298957"/>
                  <a:gd name="connsiteX1491" fmla="*/ 1515185 w 2428288"/>
                  <a:gd name="connsiteY1491" fmla="*/ 64058 h 1298957"/>
                  <a:gd name="connsiteX1492" fmla="*/ 1511379 w 2428288"/>
                  <a:gd name="connsiteY1492" fmla="*/ 65872 h 1298957"/>
                  <a:gd name="connsiteX1493" fmla="*/ 1506956 w 2428288"/>
                  <a:gd name="connsiteY1493" fmla="*/ 66500 h 1298957"/>
                  <a:gd name="connsiteX1494" fmla="*/ 1502497 w 2428288"/>
                  <a:gd name="connsiteY1494" fmla="*/ 66186 h 1298957"/>
                  <a:gd name="connsiteX1495" fmla="*/ 1497484 w 2428288"/>
                  <a:gd name="connsiteY1495" fmla="*/ 65799 h 1298957"/>
                  <a:gd name="connsiteX1496" fmla="*/ 1491915 w 2428288"/>
                  <a:gd name="connsiteY1496" fmla="*/ 65388 h 1298957"/>
                  <a:gd name="connsiteX1497" fmla="*/ 1493443 w 2428288"/>
                  <a:gd name="connsiteY1497" fmla="*/ 61180 h 1298957"/>
                  <a:gd name="connsiteX1498" fmla="*/ 1495941 w 2428288"/>
                  <a:gd name="connsiteY1498" fmla="*/ 57142 h 1298957"/>
                  <a:gd name="connsiteX1499" fmla="*/ 1491588 w 2428288"/>
                  <a:gd name="connsiteY1499" fmla="*/ 55014 h 1298957"/>
                  <a:gd name="connsiteX1500" fmla="*/ 1487144 w 2428288"/>
                  <a:gd name="connsiteY1500" fmla="*/ 53998 h 1298957"/>
                  <a:gd name="connsiteX1501" fmla="*/ 1482706 w 2428288"/>
                  <a:gd name="connsiteY1501" fmla="*/ 52982 h 1298957"/>
                  <a:gd name="connsiteX1502" fmla="*/ 1478276 w 2428288"/>
                  <a:gd name="connsiteY1502" fmla="*/ 51967 h 1298957"/>
                  <a:gd name="connsiteX1503" fmla="*/ 1479277 w 2428288"/>
                  <a:gd name="connsiteY1503" fmla="*/ 47856 h 1298957"/>
                  <a:gd name="connsiteX1504" fmla="*/ 1480815 w 2428288"/>
                  <a:gd name="connsiteY1504" fmla="*/ 43648 h 1298957"/>
                  <a:gd name="connsiteX1505" fmla="*/ 1482349 w 2428288"/>
                  <a:gd name="connsiteY1505" fmla="*/ 39416 h 1298957"/>
                  <a:gd name="connsiteX1506" fmla="*/ 1476794 w 2428288"/>
                  <a:gd name="connsiteY1506" fmla="*/ 35523 h 1298957"/>
                  <a:gd name="connsiteX1507" fmla="*/ 1471863 w 2428288"/>
                  <a:gd name="connsiteY1507" fmla="*/ 34169 h 1298957"/>
                  <a:gd name="connsiteX1508" fmla="*/ 1467481 w 2428288"/>
                  <a:gd name="connsiteY1508" fmla="*/ 32791 h 1298957"/>
                  <a:gd name="connsiteX1509" fmla="*/ 1463109 w 2428288"/>
                  <a:gd name="connsiteY1509" fmla="*/ 31412 h 1298957"/>
                  <a:gd name="connsiteX1510" fmla="*/ 1458744 w 2428288"/>
                  <a:gd name="connsiteY1510" fmla="*/ 30010 h 1298957"/>
                  <a:gd name="connsiteX1511" fmla="*/ 1454962 w 2428288"/>
                  <a:gd name="connsiteY1511" fmla="*/ 32041 h 1298957"/>
                  <a:gd name="connsiteX1512" fmla="*/ 1452271 w 2428288"/>
                  <a:gd name="connsiteY1512" fmla="*/ 35306 h 1298957"/>
                  <a:gd name="connsiteX1513" fmla="*/ 1447367 w 2428288"/>
                  <a:gd name="connsiteY1513" fmla="*/ 34846 h 1298957"/>
                  <a:gd name="connsiteX1514" fmla="*/ 1442463 w 2428288"/>
                  <a:gd name="connsiteY1514" fmla="*/ 33879 h 1298957"/>
                  <a:gd name="connsiteX1515" fmla="*/ 1438654 w 2428288"/>
                  <a:gd name="connsiteY1515" fmla="*/ 37095 h 1298957"/>
                  <a:gd name="connsiteX1516" fmla="*/ 1435922 w 2428288"/>
                  <a:gd name="connsiteY1516" fmla="*/ 40263 h 1298957"/>
                  <a:gd name="connsiteX1517" fmla="*/ 1431893 w 2428288"/>
                  <a:gd name="connsiteY1517" fmla="*/ 39005 h 1298957"/>
                  <a:gd name="connsiteX1518" fmla="*/ 1427746 w 2428288"/>
                  <a:gd name="connsiteY1518" fmla="*/ 37264 h 1298957"/>
                  <a:gd name="connsiteX1519" fmla="*/ 1423400 w 2428288"/>
                  <a:gd name="connsiteY1519" fmla="*/ 35402 h 1298957"/>
                  <a:gd name="connsiteX1520" fmla="*/ 1423168 w 2428288"/>
                  <a:gd name="connsiteY1520" fmla="*/ 31001 h 1298957"/>
                  <a:gd name="connsiteX1521" fmla="*/ 1424026 w 2428288"/>
                  <a:gd name="connsiteY1521" fmla="*/ 26237 h 1298957"/>
                  <a:gd name="connsiteX1522" fmla="*/ 1421059 w 2428288"/>
                  <a:gd name="connsiteY1522" fmla="*/ 23045 h 1298957"/>
                  <a:gd name="connsiteX1523" fmla="*/ 1417604 w 2428288"/>
                  <a:gd name="connsiteY1523" fmla="*/ 20434 h 1298957"/>
                  <a:gd name="connsiteX1524" fmla="*/ 1413868 w 2428288"/>
                  <a:gd name="connsiteY1524" fmla="*/ 17604 h 1298957"/>
                  <a:gd name="connsiteX1525" fmla="*/ 1409488 w 2428288"/>
                  <a:gd name="connsiteY1525" fmla="*/ 21256 h 1298957"/>
                  <a:gd name="connsiteX1526" fmla="*/ 1406724 w 2428288"/>
                  <a:gd name="connsiteY1526" fmla="*/ 24569 h 1298957"/>
                  <a:gd name="connsiteX1527" fmla="*/ 1403946 w 2428288"/>
                  <a:gd name="connsiteY1527" fmla="*/ 27857 h 1298957"/>
                  <a:gd name="connsiteX1528" fmla="*/ 1402633 w 2428288"/>
                  <a:gd name="connsiteY1528" fmla="*/ 33855 h 1298957"/>
                  <a:gd name="connsiteX1529" fmla="*/ 1397794 w 2428288"/>
                  <a:gd name="connsiteY1529" fmla="*/ 35281 h 1298957"/>
                  <a:gd name="connsiteX1530" fmla="*/ 1393400 w 2428288"/>
                  <a:gd name="connsiteY1530" fmla="*/ 36442 h 1298957"/>
                  <a:gd name="connsiteX1531" fmla="*/ 1390297 w 2428288"/>
                  <a:gd name="connsiteY1531" fmla="*/ 33540 h 1298957"/>
                  <a:gd name="connsiteX1532" fmla="*/ 1389686 w 2428288"/>
                  <a:gd name="connsiteY1532" fmla="*/ 28752 h 1298957"/>
                  <a:gd name="connsiteX1533" fmla="*/ 1392612 w 2428288"/>
                  <a:gd name="connsiteY1533" fmla="*/ 25778 h 1298957"/>
                  <a:gd name="connsiteX1534" fmla="*/ 1395932 w 2428288"/>
                  <a:gd name="connsiteY1534" fmla="*/ 23142 h 1298957"/>
                  <a:gd name="connsiteX1535" fmla="*/ 1399242 w 2428288"/>
                  <a:gd name="connsiteY1535" fmla="*/ 20506 h 1298957"/>
                  <a:gd name="connsiteX1536" fmla="*/ 1400638 w 2428288"/>
                  <a:gd name="connsiteY1536" fmla="*/ 16347 h 1298957"/>
                  <a:gd name="connsiteX1537" fmla="*/ 1399446 w 2428288"/>
                  <a:gd name="connsiteY1537" fmla="*/ 12115 h 1298957"/>
                  <a:gd name="connsiteX1538" fmla="*/ 1395182 w 2428288"/>
                  <a:gd name="connsiteY1538" fmla="*/ 10809 h 1298957"/>
                  <a:gd name="connsiteX1539" fmla="*/ 1390363 w 2428288"/>
                  <a:gd name="connsiteY1539" fmla="*/ 10325 h 1298957"/>
                  <a:gd name="connsiteX1540" fmla="*/ 1386678 w 2428288"/>
                  <a:gd name="connsiteY1540" fmla="*/ 8077 h 1298957"/>
                  <a:gd name="connsiteX1541" fmla="*/ 1383016 w 2428288"/>
                  <a:gd name="connsiteY1541" fmla="*/ 5393 h 1298957"/>
                  <a:gd name="connsiteX1542" fmla="*/ 1379365 w 2428288"/>
                  <a:gd name="connsiteY1542" fmla="*/ 2684 h 1298957"/>
                  <a:gd name="connsiteX1543" fmla="*/ 1375730 w 2428288"/>
                  <a:gd name="connsiteY1543" fmla="*/ 0 h 1298957"/>
                  <a:gd name="connsiteX1544" fmla="*/ 1372072 w 2428288"/>
                  <a:gd name="connsiteY1544" fmla="*/ 2708 h 1298957"/>
                  <a:gd name="connsiteX1545" fmla="*/ 1369059 w 2428288"/>
                  <a:gd name="connsiteY1545" fmla="*/ 6070 h 1298957"/>
                  <a:gd name="connsiteX1546" fmla="*/ 1366239 w 2428288"/>
                  <a:gd name="connsiteY1546" fmla="*/ 9213 h 1298957"/>
                  <a:gd name="connsiteX1547" fmla="*/ 1363407 w 2428288"/>
                  <a:gd name="connsiteY1547" fmla="*/ 12357 h 1298957"/>
                  <a:gd name="connsiteX1548" fmla="*/ 1360549 w 2428288"/>
                  <a:gd name="connsiteY1548" fmla="*/ 15815 h 1298957"/>
                  <a:gd name="connsiteX1549" fmla="*/ 1358218 w 2428288"/>
                  <a:gd name="connsiteY1549" fmla="*/ 19321 h 1298957"/>
                  <a:gd name="connsiteX1550" fmla="*/ 1355877 w 2428288"/>
                  <a:gd name="connsiteY1550" fmla="*/ 22852 h 1298957"/>
                  <a:gd name="connsiteX1551" fmla="*/ 1352990 w 2428288"/>
                  <a:gd name="connsiteY1551" fmla="*/ 26165 h 1298957"/>
                  <a:gd name="connsiteX1552" fmla="*/ 1349389 w 2428288"/>
                  <a:gd name="connsiteY1552" fmla="*/ 28631 h 1298957"/>
                  <a:gd name="connsiteX1553" fmla="*/ 1345643 w 2428288"/>
                  <a:gd name="connsiteY1553" fmla="*/ 31194 h 1298957"/>
                  <a:gd name="connsiteX1554" fmla="*/ 1341668 w 2428288"/>
                  <a:gd name="connsiteY1554" fmla="*/ 33879 h 1298957"/>
                  <a:gd name="connsiteX1555" fmla="*/ 1337182 w 2428288"/>
                  <a:gd name="connsiteY1555" fmla="*/ 35765 h 1298957"/>
                  <a:gd name="connsiteX1556" fmla="*/ 1332217 w 2428288"/>
                  <a:gd name="connsiteY1556" fmla="*/ 36394 h 1298957"/>
                  <a:gd name="connsiteX1557" fmla="*/ 1327998 w 2428288"/>
                  <a:gd name="connsiteY1557" fmla="*/ 36902 h 1298957"/>
                  <a:gd name="connsiteX1558" fmla="*/ 1323391 w 2428288"/>
                  <a:gd name="connsiteY1558" fmla="*/ 37337 h 1298957"/>
                  <a:gd name="connsiteX1559" fmla="*/ 1319004 w 2428288"/>
                  <a:gd name="connsiteY1559" fmla="*/ 37361 h 1298957"/>
                  <a:gd name="connsiteX1560" fmla="*/ 1314613 w 2428288"/>
                  <a:gd name="connsiteY1560" fmla="*/ 37409 h 1298957"/>
                  <a:gd name="connsiteX1561" fmla="*/ 1309675 w 2428288"/>
                  <a:gd name="connsiteY1561" fmla="*/ 37434 h 1298957"/>
                  <a:gd name="connsiteX1562" fmla="*/ 1310560 w 2428288"/>
                  <a:gd name="connsiteY1562" fmla="*/ 33129 h 1298957"/>
                  <a:gd name="connsiteX1563" fmla="*/ 1306323 w 2428288"/>
                  <a:gd name="connsiteY1563" fmla="*/ 31340 h 1298957"/>
                  <a:gd name="connsiteX1564" fmla="*/ 1301842 w 2428288"/>
                  <a:gd name="connsiteY1564" fmla="*/ 32621 h 1298957"/>
                  <a:gd name="connsiteX1565" fmla="*/ 1298338 w 2428288"/>
                  <a:gd name="connsiteY1565" fmla="*/ 35160 h 1298957"/>
                  <a:gd name="connsiteX1566" fmla="*/ 1294825 w 2428288"/>
                  <a:gd name="connsiteY1566" fmla="*/ 37700 h 1298957"/>
                  <a:gd name="connsiteX1567" fmla="*/ 1291299 w 2428288"/>
                  <a:gd name="connsiteY1567" fmla="*/ 40215 h 1298957"/>
                  <a:gd name="connsiteX1568" fmla="*/ 1288073 w 2428288"/>
                  <a:gd name="connsiteY1568" fmla="*/ 43310 h 1298957"/>
                  <a:gd name="connsiteX1569" fmla="*/ 1285176 w 2428288"/>
                  <a:gd name="connsiteY1569" fmla="*/ 46865 h 1298957"/>
                  <a:gd name="connsiteX1570" fmla="*/ 1282049 w 2428288"/>
                  <a:gd name="connsiteY1570" fmla="*/ 50661 h 1298957"/>
                  <a:gd name="connsiteX1571" fmla="*/ 1279039 w 2428288"/>
                  <a:gd name="connsiteY1571" fmla="*/ 54313 h 1298957"/>
                  <a:gd name="connsiteX1572" fmla="*/ 1275339 w 2428288"/>
                  <a:gd name="connsiteY1572" fmla="*/ 56852 h 1298957"/>
                  <a:gd name="connsiteX1573" fmla="*/ 1271753 w 2428288"/>
                  <a:gd name="connsiteY1573" fmla="*/ 59294 h 1298957"/>
                  <a:gd name="connsiteX1574" fmla="*/ 1268155 w 2428288"/>
                  <a:gd name="connsiteY1574" fmla="*/ 61736 h 1298957"/>
                  <a:gd name="connsiteX1575" fmla="*/ 1264549 w 2428288"/>
                  <a:gd name="connsiteY1575" fmla="*/ 64130 h 1298957"/>
                  <a:gd name="connsiteX1576" fmla="*/ 1260735 w 2428288"/>
                  <a:gd name="connsiteY1576" fmla="*/ 66234 h 1298957"/>
                  <a:gd name="connsiteX1577" fmla="*/ 1256799 w 2428288"/>
                  <a:gd name="connsiteY1577" fmla="*/ 68386 h 1298957"/>
                  <a:gd name="connsiteX1578" fmla="*/ 1253140 w 2428288"/>
                  <a:gd name="connsiteY1578" fmla="*/ 70394 h 1298957"/>
                  <a:gd name="connsiteX1579" fmla="*/ 1248838 w 2428288"/>
                  <a:gd name="connsiteY1579" fmla="*/ 69185 h 1298957"/>
                  <a:gd name="connsiteX1580" fmla="*/ 1244700 w 2428288"/>
                  <a:gd name="connsiteY1580" fmla="*/ 67661 h 1298957"/>
                  <a:gd name="connsiteX1581" fmla="*/ 1241528 w 2428288"/>
                  <a:gd name="connsiteY1581" fmla="*/ 64276 h 1298957"/>
                  <a:gd name="connsiteX1582" fmla="*/ 1237144 w 2428288"/>
                  <a:gd name="connsiteY1582" fmla="*/ 63332 h 1298957"/>
                  <a:gd name="connsiteX1583" fmla="*/ 1233456 w 2428288"/>
                  <a:gd name="connsiteY1583" fmla="*/ 65896 h 1298957"/>
                  <a:gd name="connsiteX1584" fmla="*/ 1229758 w 2428288"/>
                  <a:gd name="connsiteY1584" fmla="*/ 68459 h 1298957"/>
                  <a:gd name="connsiteX1585" fmla="*/ 1226015 w 2428288"/>
                  <a:gd name="connsiteY1585" fmla="*/ 71288 h 1298957"/>
                  <a:gd name="connsiteX1586" fmla="*/ 1223328 w 2428288"/>
                  <a:gd name="connsiteY1586" fmla="*/ 74577 h 1298957"/>
                  <a:gd name="connsiteX1587" fmla="*/ 1220635 w 2428288"/>
                  <a:gd name="connsiteY1587" fmla="*/ 77890 h 1298957"/>
                  <a:gd name="connsiteX1588" fmla="*/ 1217929 w 2428288"/>
                  <a:gd name="connsiteY1588" fmla="*/ 81203 h 1298957"/>
                  <a:gd name="connsiteX1589" fmla="*/ 1215215 w 2428288"/>
                  <a:gd name="connsiteY1589" fmla="*/ 84492 h 1298957"/>
                  <a:gd name="connsiteX1590" fmla="*/ 1212493 w 2428288"/>
                  <a:gd name="connsiteY1590" fmla="*/ 87780 h 1298957"/>
                  <a:gd name="connsiteX1591" fmla="*/ 1209760 w 2428288"/>
                  <a:gd name="connsiteY1591" fmla="*/ 91093 h 1298957"/>
                  <a:gd name="connsiteX1592" fmla="*/ 1207020 w 2428288"/>
                  <a:gd name="connsiteY1592" fmla="*/ 94382 h 1298957"/>
                  <a:gd name="connsiteX1593" fmla="*/ 1204595 w 2428288"/>
                  <a:gd name="connsiteY1593" fmla="*/ 99654 h 1298957"/>
                  <a:gd name="connsiteX1594" fmla="*/ 1202887 w 2428288"/>
                  <a:gd name="connsiteY1594" fmla="*/ 103523 h 1298957"/>
                  <a:gd name="connsiteX1595" fmla="*/ 1201204 w 2428288"/>
                  <a:gd name="connsiteY1595" fmla="*/ 107319 h 1298957"/>
                  <a:gd name="connsiteX1596" fmla="*/ 1200276 w 2428288"/>
                  <a:gd name="connsiteY1596" fmla="*/ 111986 h 1298957"/>
                  <a:gd name="connsiteX1597" fmla="*/ 1199480 w 2428288"/>
                  <a:gd name="connsiteY1597" fmla="*/ 116726 h 1298957"/>
                  <a:gd name="connsiteX1598" fmla="*/ 1198682 w 2428288"/>
                  <a:gd name="connsiteY1598" fmla="*/ 121466 h 1298957"/>
                  <a:gd name="connsiteX1599" fmla="*/ 1197473 w 2428288"/>
                  <a:gd name="connsiteY1599" fmla="*/ 126133 h 1298957"/>
                  <a:gd name="connsiteX1600" fmla="*/ 1194223 w 2428288"/>
                  <a:gd name="connsiteY1600" fmla="*/ 132275 h 1298957"/>
                  <a:gd name="connsiteX1601" fmla="*/ 1191406 w 2428288"/>
                  <a:gd name="connsiteY1601" fmla="*/ 135564 h 1298957"/>
                  <a:gd name="connsiteX1602" fmla="*/ 1187989 w 2428288"/>
                  <a:gd name="connsiteY1602" fmla="*/ 138828 h 1298957"/>
                  <a:gd name="connsiteX1603" fmla="*/ 1184560 w 2428288"/>
                  <a:gd name="connsiteY1603" fmla="*/ 142093 h 1298957"/>
                  <a:gd name="connsiteX1604" fmla="*/ 1181436 w 2428288"/>
                  <a:gd name="connsiteY1604" fmla="*/ 145067 h 1298957"/>
                  <a:gd name="connsiteX1605" fmla="*/ 1177985 w 2428288"/>
                  <a:gd name="connsiteY1605" fmla="*/ 147655 h 1298957"/>
                  <a:gd name="connsiteX1606" fmla="*/ 1174437 w 2428288"/>
                  <a:gd name="connsiteY1606" fmla="*/ 150315 h 1298957"/>
                  <a:gd name="connsiteX1607" fmla="*/ 1170554 w 2428288"/>
                  <a:gd name="connsiteY1607" fmla="*/ 152322 h 1298957"/>
                  <a:gd name="connsiteX1608" fmla="*/ 1166743 w 2428288"/>
                  <a:gd name="connsiteY1608" fmla="*/ 154063 h 1298957"/>
                  <a:gd name="connsiteX1609" fmla="*/ 1162472 w 2428288"/>
                  <a:gd name="connsiteY1609" fmla="*/ 154329 h 1298957"/>
                  <a:gd name="connsiteX1610" fmla="*/ 1157754 w 2428288"/>
                  <a:gd name="connsiteY1610" fmla="*/ 153894 h 1298957"/>
                  <a:gd name="connsiteX1611" fmla="*/ 1153602 w 2428288"/>
                  <a:gd name="connsiteY1611" fmla="*/ 153628 h 1298957"/>
                  <a:gd name="connsiteX1612" fmla="*/ 1148773 w 2428288"/>
                  <a:gd name="connsiteY1612" fmla="*/ 153870 h 1298957"/>
                  <a:gd name="connsiteX1613" fmla="*/ 1143937 w 2428288"/>
                  <a:gd name="connsiteY1613" fmla="*/ 154063 h 1298957"/>
                  <a:gd name="connsiteX1614" fmla="*/ 1139098 w 2428288"/>
                  <a:gd name="connsiteY1614" fmla="*/ 154256 h 1298957"/>
                  <a:gd name="connsiteX1615" fmla="*/ 1134864 w 2428288"/>
                  <a:gd name="connsiteY1615" fmla="*/ 154426 h 1298957"/>
                  <a:gd name="connsiteX1616" fmla="*/ 1130625 w 2428288"/>
                  <a:gd name="connsiteY1616" fmla="*/ 154571 h 1298957"/>
                  <a:gd name="connsiteX1617" fmla="*/ 1126385 w 2428288"/>
                  <a:gd name="connsiteY1617" fmla="*/ 154716 h 1298957"/>
                  <a:gd name="connsiteX1618" fmla="*/ 1121718 w 2428288"/>
                  <a:gd name="connsiteY1618" fmla="*/ 153846 h 1298957"/>
                  <a:gd name="connsiteX1619" fmla="*/ 1117777 w 2428288"/>
                  <a:gd name="connsiteY1619" fmla="*/ 152322 h 1298957"/>
                  <a:gd name="connsiteX1620" fmla="*/ 1113837 w 2428288"/>
                  <a:gd name="connsiteY1620" fmla="*/ 150774 h 1298957"/>
                  <a:gd name="connsiteX1621" fmla="*/ 1110377 w 2428288"/>
                  <a:gd name="connsiteY1621" fmla="*/ 154281 h 1298957"/>
                  <a:gd name="connsiteX1622" fmla="*/ 1110249 w 2428288"/>
                  <a:gd name="connsiteY1622" fmla="*/ 159141 h 1298957"/>
                  <a:gd name="connsiteX1623" fmla="*/ 1109103 w 2428288"/>
                  <a:gd name="connsiteY1623" fmla="*/ 163276 h 1298957"/>
                  <a:gd name="connsiteX1624" fmla="*/ 1107603 w 2428288"/>
                  <a:gd name="connsiteY1624" fmla="*/ 168475 h 1298957"/>
                  <a:gd name="connsiteX1625" fmla="*/ 1106114 w 2428288"/>
                  <a:gd name="connsiteY1625" fmla="*/ 172780 h 1298957"/>
                  <a:gd name="connsiteX1626" fmla="*/ 1103529 w 2428288"/>
                  <a:gd name="connsiteY1626" fmla="*/ 176794 h 1298957"/>
                  <a:gd name="connsiteX1627" fmla="*/ 1099875 w 2428288"/>
                  <a:gd name="connsiteY1627" fmla="*/ 179913 h 1298957"/>
                  <a:gd name="connsiteX1628" fmla="*/ 1095894 w 2428288"/>
                  <a:gd name="connsiteY1628" fmla="*/ 181461 h 1298957"/>
                  <a:gd name="connsiteX1629" fmla="*/ 1091242 w 2428288"/>
                  <a:gd name="connsiteY1629" fmla="*/ 183251 h 1298957"/>
                  <a:gd name="connsiteX1630" fmla="*/ 1094927 w 2428288"/>
                  <a:gd name="connsiteY1630" fmla="*/ 186539 h 1298957"/>
                  <a:gd name="connsiteX1631" fmla="*/ 1098973 w 2428288"/>
                  <a:gd name="connsiteY1631" fmla="*/ 187942 h 1298957"/>
                  <a:gd name="connsiteX1632" fmla="*/ 1103026 w 2428288"/>
                  <a:gd name="connsiteY1632" fmla="*/ 189344 h 1298957"/>
                  <a:gd name="connsiteX1633" fmla="*/ 1106800 w 2428288"/>
                  <a:gd name="connsiteY1633" fmla="*/ 192246 h 1298957"/>
                  <a:gd name="connsiteX1634" fmla="*/ 1107536 w 2428288"/>
                  <a:gd name="connsiteY1634" fmla="*/ 197929 h 1298957"/>
                  <a:gd name="connsiteX1635" fmla="*/ 1108085 w 2428288"/>
                  <a:gd name="connsiteY1635" fmla="*/ 202137 h 1298957"/>
                  <a:gd name="connsiteX1636" fmla="*/ 1111588 w 2428288"/>
                  <a:gd name="connsiteY1636" fmla="*/ 206756 h 1298957"/>
                  <a:gd name="connsiteX1637" fmla="*/ 1115557 w 2428288"/>
                  <a:gd name="connsiteY1637" fmla="*/ 208859 h 1298957"/>
                  <a:gd name="connsiteX1638" fmla="*/ 1119532 w 2428288"/>
                  <a:gd name="connsiteY1638" fmla="*/ 210987 h 1298957"/>
                  <a:gd name="connsiteX1639" fmla="*/ 1123394 w 2428288"/>
                  <a:gd name="connsiteY1639" fmla="*/ 213792 h 1298957"/>
                  <a:gd name="connsiteX1640" fmla="*/ 1125911 w 2428288"/>
                  <a:gd name="connsiteY1640" fmla="*/ 217251 h 1298957"/>
                  <a:gd name="connsiteX1641" fmla="*/ 1128441 w 2428288"/>
                  <a:gd name="connsiteY1641" fmla="*/ 220684 h 1298957"/>
                  <a:gd name="connsiteX1642" fmla="*/ 1130978 w 2428288"/>
                  <a:gd name="connsiteY1642" fmla="*/ 224142 h 1298957"/>
                  <a:gd name="connsiteX1643" fmla="*/ 1133526 w 2428288"/>
                  <a:gd name="connsiteY1643" fmla="*/ 227576 h 1298957"/>
                  <a:gd name="connsiteX1644" fmla="*/ 1136085 w 2428288"/>
                  <a:gd name="connsiteY1644" fmla="*/ 231010 h 1298957"/>
                  <a:gd name="connsiteX1645" fmla="*/ 1138578 w 2428288"/>
                  <a:gd name="connsiteY1645" fmla="*/ 234371 h 1298957"/>
                  <a:gd name="connsiteX1646" fmla="*/ 1141231 w 2428288"/>
                  <a:gd name="connsiteY1646" fmla="*/ 237926 h 1298957"/>
                  <a:gd name="connsiteX1647" fmla="*/ 1143818 w 2428288"/>
                  <a:gd name="connsiteY1647" fmla="*/ 241384 h 1298957"/>
                  <a:gd name="connsiteX1648" fmla="*/ 1147059 w 2428288"/>
                  <a:gd name="connsiteY1648" fmla="*/ 244721 h 1298957"/>
                  <a:gd name="connsiteX1649" fmla="*/ 1150164 w 2428288"/>
                  <a:gd name="connsiteY1649" fmla="*/ 247647 h 1298957"/>
                  <a:gd name="connsiteX1650" fmla="*/ 1153641 w 2428288"/>
                  <a:gd name="connsiteY1650" fmla="*/ 250888 h 1298957"/>
                  <a:gd name="connsiteX1651" fmla="*/ 1154867 w 2428288"/>
                  <a:gd name="connsiteY1651" fmla="*/ 255385 h 1298957"/>
                  <a:gd name="connsiteX1652" fmla="*/ 1156088 w 2428288"/>
                  <a:gd name="connsiteY1652" fmla="*/ 259859 h 1298957"/>
                  <a:gd name="connsiteX1653" fmla="*/ 1157319 w 2428288"/>
                  <a:gd name="connsiteY1653" fmla="*/ 264309 h 1298957"/>
                  <a:gd name="connsiteX1654" fmla="*/ 1158492 w 2428288"/>
                  <a:gd name="connsiteY1654" fmla="*/ 268516 h 1298957"/>
                  <a:gd name="connsiteX1655" fmla="*/ 1159046 w 2428288"/>
                  <a:gd name="connsiteY1655" fmla="*/ 273497 h 1298957"/>
                  <a:gd name="connsiteX1656" fmla="*/ 1158881 w 2428288"/>
                  <a:gd name="connsiteY1656" fmla="*/ 278382 h 1298957"/>
                  <a:gd name="connsiteX1657" fmla="*/ 1158666 w 2428288"/>
                  <a:gd name="connsiteY1657" fmla="*/ 284888 h 1298957"/>
                  <a:gd name="connsiteX1658" fmla="*/ 1160704 w 2428288"/>
                  <a:gd name="connsiteY1658" fmla="*/ 288829 h 1298957"/>
                  <a:gd name="connsiteX1659" fmla="*/ 1164890 w 2428288"/>
                  <a:gd name="connsiteY1659" fmla="*/ 290957 h 1298957"/>
                  <a:gd name="connsiteX1660" fmla="*/ 1168655 w 2428288"/>
                  <a:gd name="connsiteY1660" fmla="*/ 292867 h 1298957"/>
                  <a:gd name="connsiteX1661" fmla="*/ 1172687 w 2428288"/>
                  <a:gd name="connsiteY1661" fmla="*/ 294899 h 1298957"/>
                  <a:gd name="connsiteX1662" fmla="*/ 1176897 w 2428288"/>
                  <a:gd name="connsiteY1662" fmla="*/ 297003 h 1298957"/>
                  <a:gd name="connsiteX1663" fmla="*/ 1180435 w 2428288"/>
                  <a:gd name="connsiteY1663" fmla="*/ 299348 h 1298957"/>
                  <a:gd name="connsiteX1664" fmla="*/ 1183946 w 2428288"/>
                  <a:gd name="connsiteY1664" fmla="*/ 301984 h 1298957"/>
                  <a:gd name="connsiteX1665" fmla="*/ 1187467 w 2428288"/>
                  <a:gd name="connsiteY1665" fmla="*/ 304596 h 1298957"/>
                  <a:gd name="connsiteX1666" fmla="*/ 1188598 w 2428288"/>
                  <a:gd name="connsiteY1666" fmla="*/ 308634 h 1298957"/>
                  <a:gd name="connsiteX1667" fmla="*/ 1189275 w 2428288"/>
                  <a:gd name="connsiteY1667" fmla="*/ 313616 h 1298957"/>
                  <a:gd name="connsiteX1668" fmla="*/ 1190726 w 2428288"/>
                  <a:gd name="connsiteY1668" fmla="*/ 318694 h 1298957"/>
                  <a:gd name="connsiteX1669" fmla="*/ 1193684 w 2428288"/>
                  <a:gd name="connsiteY1669" fmla="*/ 321620 h 1298957"/>
                  <a:gd name="connsiteX1670" fmla="*/ 1197991 w 2428288"/>
                  <a:gd name="connsiteY1670" fmla="*/ 323555 h 1298957"/>
                  <a:gd name="connsiteX1671" fmla="*/ 1200631 w 2428288"/>
                  <a:gd name="connsiteY1671" fmla="*/ 328100 h 1298957"/>
                  <a:gd name="connsiteX1672" fmla="*/ 1201328 w 2428288"/>
                  <a:gd name="connsiteY1672" fmla="*/ 332381 h 1298957"/>
                  <a:gd name="connsiteX1673" fmla="*/ 1203606 w 2428288"/>
                  <a:gd name="connsiteY1673" fmla="*/ 336226 h 1298957"/>
                  <a:gd name="connsiteX1674" fmla="*/ 1205782 w 2428288"/>
                  <a:gd name="connsiteY1674" fmla="*/ 339877 h 1298957"/>
                  <a:gd name="connsiteX1675" fmla="*/ 1206573 w 2428288"/>
                  <a:gd name="connsiteY1675" fmla="*/ 344254 h 1298957"/>
                  <a:gd name="connsiteX1676" fmla="*/ 1205267 w 2428288"/>
                  <a:gd name="connsiteY1676" fmla="*/ 348244 h 1298957"/>
                  <a:gd name="connsiteX1677" fmla="*/ 1203717 w 2428288"/>
                  <a:gd name="connsiteY1677" fmla="*/ 352960 h 1298957"/>
                  <a:gd name="connsiteX1678" fmla="*/ 1208299 w 2428288"/>
                  <a:gd name="connsiteY1678" fmla="*/ 351896 h 1298957"/>
                  <a:gd name="connsiteX1679" fmla="*/ 1213201 w 2428288"/>
                  <a:gd name="connsiteY1679" fmla="*/ 349357 h 1298957"/>
                  <a:gd name="connsiteX1680" fmla="*/ 1217527 w 2428288"/>
                  <a:gd name="connsiteY1680" fmla="*/ 351291 h 1298957"/>
                  <a:gd name="connsiteX1681" fmla="*/ 1221336 w 2428288"/>
                  <a:gd name="connsiteY1681" fmla="*/ 353008 h 1298957"/>
                  <a:gd name="connsiteX1682" fmla="*/ 1225727 w 2428288"/>
                  <a:gd name="connsiteY1682" fmla="*/ 354967 h 1298957"/>
                  <a:gd name="connsiteX1683" fmla="*/ 1229239 w 2428288"/>
                  <a:gd name="connsiteY1683" fmla="*/ 359078 h 1298957"/>
                  <a:gd name="connsiteX1684" fmla="*/ 1231086 w 2428288"/>
                  <a:gd name="connsiteY1684" fmla="*/ 363310 h 1298957"/>
                  <a:gd name="connsiteX1685" fmla="*/ 1226001 w 2428288"/>
                  <a:gd name="connsiteY1685" fmla="*/ 364640 h 1298957"/>
                  <a:gd name="connsiteX1686" fmla="*/ 1221454 w 2428288"/>
                  <a:gd name="connsiteY1686" fmla="*/ 363890 h 1298957"/>
                  <a:gd name="connsiteX1687" fmla="*/ 1217786 w 2428288"/>
                  <a:gd name="connsiteY1687" fmla="*/ 361181 h 1298957"/>
                  <a:gd name="connsiteX1688" fmla="*/ 1213465 w 2428288"/>
                  <a:gd name="connsiteY1688" fmla="*/ 362246 h 1298957"/>
                  <a:gd name="connsiteX1689" fmla="*/ 1210606 w 2428288"/>
                  <a:gd name="connsiteY1689" fmla="*/ 366139 h 1298957"/>
                  <a:gd name="connsiteX1690" fmla="*/ 1207927 w 2428288"/>
                  <a:gd name="connsiteY1690" fmla="*/ 369766 h 1298957"/>
                  <a:gd name="connsiteX1691" fmla="*/ 1205083 w 2428288"/>
                  <a:gd name="connsiteY1691" fmla="*/ 373611 h 1298957"/>
                  <a:gd name="connsiteX1692" fmla="*/ 1202515 w 2428288"/>
                  <a:gd name="connsiteY1692" fmla="*/ 377069 h 1298957"/>
                  <a:gd name="connsiteX1693" fmla="*/ 1199057 w 2428288"/>
                  <a:gd name="connsiteY1693" fmla="*/ 373877 h 1298957"/>
                  <a:gd name="connsiteX1694" fmla="*/ 1195507 w 2428288"/>
                  <a:gd name="connsiteY1694" fmla="*/ 370564 h 1298957"/>
                  <a:gd name="connsiteX1695" fmla="*/ 1191215 w 2428288"/>
                  <a:gd name="connsiteY1695" fmla="*/ 372619 h 1298957"/>
                  <a:gd name="connsiteX1696" fmla="*/ 1180485 w 2428288"/>
                  <a:gd name="connsiteY1696" fmla="*/ 372910 h 1298957"/>
                  <a:gd name="connsiteX1697" fmla="*/ 1178367 w 2428288"/>
                  <a:gd name="connsiteY1697" fmla="*/ 368847 h 1298957"/>
                  <a:gd name="connsiteX1698" fmla="*/ 1173816 w 2428288"/>
                  <a:gd name="connsiteY1698" fmla="*/ 367977 h 1298957"/>
                  <a:gd name="connsiteX1699" fmla="*/ 1169088 w 2428288"/>
                  <a:gd name="connsiteY1699" fmla="*/ 368436 h 1298957"/>
                  <a:gd name="connsiteX1700" fmla="*/ 1164431 w 2428288"/>
                  <a:gd name="connsiteY1700" fmla="*/ 368315 h 1298957"/>
                  <a:gd name="connsiteX1701" fmla="*/ 1158784 w 2428288"/>
                  <a:gd name="connsiteY1701" fmla="*/ 365776 h 1298957"/>
                  <a:gd name="connsiteX1702" fmla="*/ 1154311 w 2428288"/>
                  <a:gd name="connsiteY1702" fmla="*/ 366066 h 1298957"/>
                  <a:gd name="connsiteX1703" fmla="*/ 1149334 w 2428288"/>
                  <a:gd name="connsiteY1703" fmla="*/ 366478 h 1298957"/>
                  <a:gd name="connsiteX1704" fmla="*/ 1145685 w 2428288"/>
                  <a:gd name="connsiteY1704" fmla="*/ 364011 h 1298957"/>
                  <a:gd name="connsiteX1705" fmla="*/ 1145110 w 2428288"/>
                  <a:gd name="connsiteY1705" fmla="*/ 359803 h 1298957"/>
                  <a:gd name="connsiteX1706" fmla="*/ 1144851 w 2428288"/>
                  <a:gd name="connsiteY1706" fmla="*/ 354846 h 1298957"/>
                  <a:gd name="connsiteX1707" fmla="*/ 1147049 w 2428288"/>
                  <a:gd name="connsiteY1707" fmla="*/ 350372 h 1298957"/>
                  <a:gd name="connsiteX1708" fmla="*/ 1147221 w 2428288"/>
                  <a:gd name="connsiteY1708" fmla="*/ 345367 h 1298957"/>
                  <a:gd name="connsiteX1709" fmla="*/ 1147049 w 2428288"/>
                  <a:gd name="connsiteY1709" fmla="*/ 340602 h 1298957"/>
                  <a:gd name="connsiteX1710" fmla="*/ 1150429 w 2428288"/>
                  <a:gd name="connsiteY1710" fmla="*/ 336516 h 1298957"/>
                  <a:gd name="connsiteX1711" fmla="*/ 1152840 w 2428288"/>
                  <a:gd name="connsiteY1711" fmla="*/ 331462 h 1298957"/>
                  <a:gd name="connsiteX1712" fmla="*/ 1154374 w 2428288"/>
                  <a:gd name="connsiteY1712" fmla="*/ 327569 h 1298957"/>
                  <a:gd name="connsiteX1713" fmla="*/ 1149324 w 2428288"/>
                  <a:gd name="connsiteY1713" fmla="*/ 326287 h 1298957"/>
                  <a:gd name="connsiteX1714" fmla="*/ 1144899 w 2428288"/>
                  <a:gd name="connsiteY1714" fmla="*/ 325199 h 1298957"/>
                  <a:gd name="connsiteX1715" fmla="*/ 1140476 w 2428288"/>
                  <a:gd name="connsiteY1715" fmla="*/ 324111 h 1298957"/>
                  <a:gd name="connsiteX1716" fmla="*/ 1133862 w 2428288"/>
                  <a:gd name="connsiteY1716" fmla="*/ 324473 h 1298957"/>
                  <a:gd name="connsiteX1717" fmla="*/ 1126482 w 2428288"/>
                  <a:gd name="connsiteY1717" fmla="*/ 325440 h 1298957"/>
                  <a:gd name="connsiteX1718" fmla="*/ 1121924 w 2428288"/>
                  <a:gd name="connsiteY1718" fmla="*/ 326021 h 1298957"/>
                  <a:gd name="connsiteX1719" fmla="*/ 1117636 w 2428288"/>
                  <a:gd name="connsiteY1719" fmla="*/ 327206 h 1298957"/>
                  <a:gd name="connsiteX1720" fmla="*/ 1113489 w 2428288"/>
                  <a:gd name="connsiteY1720" fmla="*/ 328367 h 1298957"/>
                  <a:gd name="connsiteX1721" fmla="*/ 1109366 w 2428288"/>
                  <a:gd name="connsiteY1721" fmla="*/ 329479 h 1298957"/>
                  <a:gd name="connsiteX1722" fmla="*/ 1105175 w 2428288"/>
                  <a:gd name="connsiteY1722" fmla="*/ 330640 h 1298957"/>
                  <a:gd name="connsiteX1723" fmla="*/ 1099621 w 2428288"/>
                  <a:gd name="connsiteY1723" fmla="*/ 332114 h 1298957"/>
                  <a:gd name="connsiteX1724" fmla="*/ 1095643 w 2428288"/>
                  <a:gd name="connsiteY1724" fmla="*/ 333687 h 1298957"/>
                  <a:gd name="connsiteX1725" fmla="*/ 1091774 w 2428288"/>
                  <a:gd name="connsiteY1725" fmla="*/ 335234 h 1298957"/>
                  <a:gd name="connsiteX1726" fmla="*/ 1087479 w 2428288"/>
                  <a:gd name="connsiteY1726" fmla="*/ 336927 h 1298957"/>
                  <a:gd name="connsiteX1727" fmla="*/ 1083175 w 2428288"/>
                  <a:gd name="connsiteY1727" fmla="*/ 338620 h 1298957"/>
                  <a:gd name="connsiteX1728" fmla="*/ 1078863 w 2428288"/>
                  <a:gd name="connsiteY1728" fmla="*/ 340313 h 1298957"/>
                  <a:gd name="connsiteX1729" fmla="*/ 1074525 w 2428288"/>
                  <a:gd name="connsiteY1729" fmla="*/ 342078 h 1298957"/>
                  <a:gd name="connsiteX1730" fmla="*/ 1070501 w 2428288"/>
                  <a:gd name="connsiteY1730" fmla="*/ 343940 h 1298957"/>
                  <a:gd name="connsiteX1731" fmla="*/ 1066460 w 2428288"/>
                  <a:gd name="connsiteY1731" fmla="*/ 345778 h 1298957"/>
                  <a:gd name="connsiteX1732" fmla="*/ 1062049 w 2428288"/>
                  <a:gd name="connsiteY1732" fmla="*/ 347785 h 1298957"/>
                  <a:gd name="connsiteX1733" fmla="*/ 1057699 w 2428288"/>
                  <a:gd name="connsiteY1733" fmla="*/ 349743 h 1298957"/>
                  <a:gd name="connsiteX1734" fmla="*/ 1053196 w 2428288"/>
                  <a:gd name="connsiteY1734" fmla="*/ 351751 h 1298957"/>
                  <a:gd name="connsiteX1735" fmla="*/ 1048757 w 2428288"/>
                  <a:gd name="connsiteY1735" fmla="*/ 353734 h 1298957"/>
                  <a:gd name="connsiteX1736" fmla="*/ 1044989 w 2428288"/>
                  <a:gd name="connsiteY1736" fmla="*/ 355499 h 1298957"/>
                  <a:gd name="connsiteX1737" fmla="*/ 1041204 w 2428288"/>
                  <a:gd name="connsiteY1737" fmla="*/ 357651 h 1298957"/>
                  <a:gd name="connsiteX1738" fmla="*/ 1036607 w 2428288"/>
                  <a:gd name="connsiteY1738" fmla="*/ 360214 h 1298957"/>
                  <a:gd name="connsiteX1739" fmla="*/ 1032767 w 2428288"/>
                  <a:gd name="connsiteY1739" fmla="*/ 362366 h 1298957"/>
                  <a:gd name="connsiteX1740" fmla="*/ 1028973 w 2428288"/>
                  <a:gd name="connsiteY1740" fmla="*/ 364252 h 1298957"/>
                  <a:gd name="connsiteX1741" fmla="*/ 1024606 w 2428288"/>
                  <a:gd name="connsiteY1741" fmla="*/ 365558 h 1298957"/>
                  <a:gd name="connsiteX1742" fmla="*/ 1020229 w 2428288"/>
                  <a:gd name="connsiteY1742" fmla="*/ 366864 h 1298957"/>
                  <a:gd name="connsiteX1743" fmla="*/ 1015847 w 2428288"/>
                  <a:gd name="connsiteY1743" fmla="*/ 368170 h 1298957"/>
                  <a:gd name="connsiteX1744" fmla="*/ 1011584 w 2428288"/>
                  <a:gd name="connsiteY1744" fmla="*/ 369428 h 1298957"/>
                  <a:gd name="connsiteX1745" fmla="*/ 1011451 w 2428288"/>
                  <a:gd name="connsiteY1745" fmla="*/ 375062 h 1298957"/>
                  <a:gd name="connsiteX1746" fmla="*/ 1012769 w 2428288"/>
                  <a:gd name="connsiteY1746" fmla="*/ 379342 h 1298957"/>
                  <a:gd name="connsiteX1747" fmla="*/ 1016977 w 2428288"/>
                  <a:gd name="connsiteY1747" fmla="*/ 381204 h 1298957"/>
                  <a:gd name="connsiteX1748" fmla="*/ 1019978 w 2428288"/>
                  <a:gd name="connsiteY1748" fmla="*/ 384348 h 1298957"/>
                  <a:gd name="connsiteX1749" fmla="*/ 1022727 w 2428288"/>
                  <a:gd name="connsiteY1749" fmla="*/ 387685 h 1298957"/>
                  <a:gd name="connsiteX1750" fmla="*/ 1025486 w 2428288"/>
                  <a:gd name="connsiteY1750" fmla="*/ 391022 h 1298957"/>
                  <a:gd name="connsiteX1751" fmla="*/ 1029092 w 2428288"/>
                  <a:gd name="connsiteY1751" fmla="*/ 393658 h 1298957"/>
                  <a:gd name="connsiteX1752" fmla="*/ 1033561 w 2428288"/>
                  <a:gd name="connsiteY1752" fmla="*/ 395472 h 1298957"/>
                  <a:gd name="connsiteX1753" fmla="*/ 1039316 w 2428288"/>
                  <a:gd name="connsiteY1753" fmla="*/ 397793 h 1298957"/>
                  <a:gd name="connsiteX1754" fmla="*/ 1043799 w 2428288"/>
                  <a:gd name="connsiteY1754" fmla="*/ 399582 h 1298957"/>
                  <a:gd name="connsiteX1755" fmla="*/ 1047560 w 2428288"/>
                  <a:gd name="connsiteY1755" fmla="*/ 401541 h 1298957"/>
                  <a:gd name="connsiteX1756" fmla="*/ 1051303 w 2428288"/>
                  <a:gd name="connsiteY1756" fmla="*/ 403621 h 1298957"/>
                  <a:gd name="connsiteX1757" fmla="*/ 1055680 w 2428288"/>
                  <a:gd name="connsiteY1757" fmla="*/ 406063 h 1298957"/>
                  <a:gd name="connsiteX1758" fmla="*/ 1052142 w 2428288"/>
                  <a:gd name="connsiteY1758" fmla="*/ 417139 h 1298957"/>
                  <a:gd name="connsiteX1759" fmla="*/ 1045702 w 2428288"/>
                  <a:gd name="connsiteY1759" fmla="*/ 418251 h 1298957"/>
                  <a:gd name="connsiteX1760" fmla="*/ 1040556 w 2428288"/>
                  <a:gd name="connsiteY1760" fmla="*/ 416075 h 1298957"/>
                  <a:gd name="connsiteX1761" fmla="*/ 1041681 w 2428288"/>
                  <a:gd name="connsiteY1761" fmla="*/ 421007 h 1298957"/>
                  <a:gd name="connsiteX1762" fmla="*/ 1043545 w 2428288"/>
                  <a:gd name="connsiteY1762" fmla="*/ 425772 h 1298957"/>
                  <a:gd name="connsiteX1763" fmla="*/ 1045564 w 2428288"/>
                  <a:gd name="connsiteY1763" fmla="*/ 429810 h 1298957"/>
                  <a:gd name="connsiteX1764" fmla="*/ 1048019 w 2428288"/>
                  <a:gd name="connsiteY1764" fmla="*/ 433848 h 1298957"/>
                  <a:gd name="connsiteX1765" fmla="*/ 1050314 w 2428288"/>
                  <a:gd name="connsiteY1765" fmla="*/ 437596 h 1298957"/>
                  <a:gd name="connsiteX1766" fmla="*/ 1049499 w 2428288"/>
                  <a:gd name="connsiteY1766" fmla="*/ 442409 h 1298957"/>
                  <a:gd name="connsiteX1767" fmla="*/ 1048200 w 2428288"/>
                  <a:gd name="connsiteY1767" fmla="*/ 447124 h 1298957"/>
                  <a:gd name="connsiteX1768" fmla="*/ 1048570 w 2428288"/>
                  <a:gd name="connsiteY1768" fmla="*/ 452154 h 1298957"/>
                  <a:gd name="connsiteX1769" fmla="*/ 1048904 w 2428288"/>
                  <a:gd name="connsiteY1769" fmla="*/ 456627 h 1298957"/>
                  <a:gd name="connsiteX1770" fmla="*/ 1053361 w 2428288"/>
                  <a:gd name="connsiteY1770" fmla="*/ 459312 h 1298957"/>
                  <a:gd name="connsiteX1771" fmla="*/ 1057191 w 2428288"/>
                  <a:gd name="connsiteY1771" fmla="*/ 461609 h 1298957"/>
                  <a:gd name="connsiteX1772" fmla="*/ 1061029 w 2428288"/>
                  <a:gd name="connsiteY1772" fmla="*/ 463882 h 1298957"/>
                  <a:gd name="connsiteX1773" fmla="*/ 1064874 w 2428288"/>
                  <a:gd name="connsiteY1773" fmla="*/ 466155 h 1298957"/>
                  <a:gd name="connsiteX1774" fmla="*/ 1069437 w 2428288"/>
                  <a:gd name="connsiteY1774" fmla="*/ 468404 h 1298957"/>
                  <a:gd name="connsiteX1775" fmla="*/ 1075359 w 2428288"/>
                  <a:gd name="connsiteY1775" fmla="*/ 471064 h 1298957"/>
                  <a:gd name="connsiteX1776" fmla="*/ 1081291 w 2428288"/>
                  <a:gd name="connsiteY1776" fmla="*/ 473700 h 1298957"/>
                  <a:gd name="connsiteX1777" fmla="*/ 1086577 w 2428288"/>
                  <a:gd name="connsiteY1777" fmla="*/ 476021 h 1298957"/>
                  <a:gd name="connsiteX1778" fmla="*/ 1090608 w 2428288"/>
                  <a:gd name="connsiteY1778" fmla="*/ 477400 h 1298957"/>
                  <a:gd name="connsiteX1779" fmla="*/ 1095058 w 2428288"/>
                  <a:gd name="connsiteY1779" fmla="*/ 476263 h 1298957"/>
                  <a:gd name="connsiteX1780" fmla="*/ 1099502 w 2428288"/>
                  <a:gd name="connsiteY1780" fmla="*/ 475078 h 1298957"/>
                  <a:gd name="connsiteX1781" fmla="*/ 1104680 w 2428288"/>
                  <a:gd name="connsiteY1781" fmla="*/ 473724 h 1298957"/>
                  <a:gd name="connsiteX1782" fmla="*/ 1109045 w 2428288"/>
                  <a:gd name="connsiteY1782" fmla="*/ 472563 h 1298957"/>
                  <a:gd name="connsiteX1783" fmla="*/ 1113434 w 2428288"/>
                  <a:gd name="connsiteY1783" fmla="*/ 471983 h 1298957"/>
                  <a:gd name="connsiteX1784" fmla="*/ 1117595 w 2428288"/>
                  <a:gd name="connsiteY1784" fmla="*/ 472491 h 1298957"/>
                  <a:gd name="connsiteX1785" fmla="*/ 1121752 w 2428288"/>
                  <a:gd name="connsiteY1785" fmla="*/ 472974 h 1298957"/>
                  <a:gd name="connsiteX1786" fmla="*/ 1125914 w 2428288"/>
                  <a:gd name="connsiteY1786" fmla="*/ 473458 h 1298957"/>
                  <a:gd name="connsiteX1787" fmla="*/ 1130076 w 2428288"/>
                  <a:gd name="connsiteY1787" fmla="*/ 473918 h 1298957"/>
                  <a:gd name="connsiteX1788" fmla="*/ 1135335 w 2428288"/>
                  <a:gd name="connsiteY1788" fmla="*/ 476505 h 1298957"/>
                  <a:gd name="connsiteX1789" fmla="*/ 1138873 w 2428288"/>
                  <a:gd name="connsiteY1789" fmla="*/ 478706 h 1298957"/>
                  <a:gd name="connsiteX1790" fmla="*/ 1142466 w 2428288"/>
                  <a:gd name="connsiteY1790" fmla="*/ 480906 h 1298957"/>
                  <a:gd name="connsiteX1791" fmla="*/ 1144807 w 2428288"/>
                  <a:gd name="connsiteY1791" fmla="*/ 484365 h 1298957"/>
                  <a:gd name="connsiteX1792" fmla="*/ 1147000 w 2428288"/>
                  <a:gd name="connsiteY1792" fmla="*/ 488910 h 1298957"/>
                  <a:gd name="connsiteX1793" fmla="*/ 1150072 w 2428288"/>
                  <a:gd name="connsiteY1793" fmla="*/ 485211 h 1298957"/>
                  <a:gd name="connsiteX1794" fmla="*/ 1149525 w 2428288"/>
                  <a:gd name="connsiteY1794" fmla="*/ 480906 h 1298957"/>
                  <a:gd name="connsiteX1795" fmla="*/ 1147187 w 2428288"/>
                  <a:gd name="connsiteY1795" fmla="*/ 477424 h 1298957"/>
                  <a:gd name="connsiteX1796" fmla="*/ 1147071 w 2428288"/>
                  <a:gd name="connsiteY1796" fmla="*/ 473241 h 1298957"/>
                  <a:gd name="connsiteX1797" fmla="*/ 1151148 w 2428288"/>
                  <a:gd name="connsiteY1797" fmla="*/ 474256 h 1298957"/>
                  <a:gd name="connsiteX1798" fmla="*/ 1154139 w 2428288"/>
                  <a:gd name="connsiteY1798" fmla="*/ 478101 h 1298957"/>
                  <a:gd name="connsiteX1799" fmla="*/ 1157145 w 2428288"/>
                  <a:gd name="connsiteY1799" fmla="*/ 481922 h 1298957"/>
                  <a:gd name="connsiteX1800" fmla="*/ 1158211 w 2428288"/>
                  <a:gd name="connsiteY1800" fmla="*/ 489588 h 1298957"/>
                  <a:gd name="connsiteX1801" fmla="*/ 1157967 w 2428288"/>
                  <a:gd name="connsiteY1801" fmla="*/ 496117 h 1298957"/>
                  <a:gd name="connsiteX1802" fmla="*/ 1162537 w 2428288"/>
                  <a:gd name="connsiteY1802" fmla="*/ 494521 h 1298957"/>
                  <a:gd name="connsiteX1803" fmla="*/ 1164789 w 2428288"/>
                  <a:gd name="connsiteY1803" fmla="*/ 490458 h 1298957"/>
                  <a:gd name="connsiteX1804" fmla="*/ 1166460 w 2428288"/>
                  <a:gd name="connsiteY1804" fmla="*/ 485742 h 1298957"/>
                  <a:gd name="connsiteX1805" fmla="*/ 1168469 w 2428288"/>
                  <a:gd name="connsiteY1805" fmla="*/ 481511 h 1298957"/>
                  <a:gd name="connsiteX1806" fmla="*/ 1172312 w 2428288"/>
                  <a:gd name="connsiteY1806" fmla="*/ 478972 h 1298957"/>
                  <a:gd name="connsiteX1807" fmla="*/ 1176147 w 2428288"/>
                  <a:gd name="connsiteY1807" fmla="*/ 476433 h 1298957"/>
                  <a:gd name="connsiteX1808" fmla="*/ 1179970 w 2428288"/>
                  <a:gd name="connsiteY1808" fmla="*/ 473869 h 1298957"/>
                  <a:gd name="connsiteX1809" fmla="*/ 1183757 w 2428288"/>
                  <a:gd name="connsiteY1809" fmla="*/ 471572 h 1298957"/>
                  <a:gd name="connsiteX1810" fmla="*/ 1188867 w 2428288"/>
                  <a:gd name="connsiteY1810" fmla="*/ 469759 h 1298957"/>
                  <a:gd name="connsiteX1811" fmla="*/ 1193967 w 2428288"/>
                  <a:gd name="connsiteY1811" fmla="*/ 467969 h 1298957"/>
                  <a:gd name="connsiteX1812" fmla="*/ 1198762 w 2428288"/>
                  <a:gd name="connsiteY1812" fmla="*/ 468695 h 1298957"/>
                  <a:gd name="connsiteX1813" fmla="*/ 1202805 w 2428288"/>
                  <a:gd name="connsiteY1813" fmla="*/ 469952 h 1298957"/>
                  <a:gd name="connsiteX1814" fmla="*/ 1207003 w 2428288"/>
                  <a:gd name="connsiteY1814" fmla="*/ 469807 h 1298957"/>
                  <a:gd name="connsiteX1815" fmla="*/ 1209470 w 2428288"/>
                  <a:gd name="connsiteY1815" fmla="*/ 466397 h 1298957"/>
                  <a:gd name="connsiteX1816" fmla="*/ 1211932 w 2428288"/>
                  <a:gd name="connsiteY1816" fmla="*/ 462987 h 1298957"/>
                  <a:gd name="connsiteX1817" fmla="*/ 1214384 w 2428288"/>
                  <a:gd name="connsiteY1817" fmla="*/ 459578 h 1298957"/>
                  <a:gd name="connsiteX1818" fmla="*/ 1217530 w 2428288"/>
                  <a:gd name="connsiteY1818" fmla="*/ 462577 h 1298957"/>
                  <a:gd name="connsiteX1819" fmla="*/ 1220272 w 2428288"/>
                  <a:gd name="connsiteY1819" fmla="*/ 465889 h 1298957"/>
                  <a:gd name="connsiteX1820" fmla="*/ 1222859 w 2428288"/>
                  <a:gd name="connsiteY1820" fmla="*/ 469420 h 1298957"/>
                  <a:gd name="connsiteX1821" fmla="*/ 1224729 w 2428288"/>
                  <a:gd name="connsiteY1821" fmla="*/ 473531 h 1298957"/>
                  <a:gd name="connsiteX1822" fmla="*/ 1224426 w 2428288"/>
                  <a:gd name="connsiteY1822" fmla="*/ 479383 h 1298957"/>
                  <a:gd name="connsiteX1823" fmla="*/ 1222276 w 2428288"/>
                  <a:gd name="connsiteY1823" fmla="*/ 483760 h 1298957"/>
                  <a:gd name="connsiteX1824" fmla="*/ 1219164 w 2428288"/>
                  <a:gd name="connsiteY1824" fmla="*/ 486710 h 1298957"/>
                  <a:gd name="connsiteX1825" fmla="*/ 1216045 w 2428288"/>
                  <a:gd name="connsiteY1825" fmla="*/ 489660 h 1298957"/>
                  <a:gd name="connsiteX1826" fmla="*/ 1211888 w 2428288"/>
                  <a:gd name="connsiteY1826" fmla="*/ 489080 h 1298957"/>
                  <a:gd name="connsiteX1827" fmla="*/ 1207842 w 2428288"/>
                  <a:gd name="connsiteY1827" fmla="*/ 487508 h 1298957"/>
                  <a:gd name="connsiteX1828" fmla="*/ 1203521 w 2428288"/>
                  <a:gd name="connsiteY1828" fmla="*/ 488427 h 1298957"/>
                  <a:gd name="connsiteX1829" fmla="*/ 1200220 w 2428288"/>
                  <a:gd name="connsiteY1829" fmla="*/ 492731 h 1298957"/>
                  <a:gd name="connsiteX1830" fmla="*/ 1203432 w 2428288"/>
                  <a:gd name="connsiteY1830" fmla="*/ 495536 h 1298957"/>
                  <a:gd name="connsiteX1831" fmla="*/ 1207339 w 2428288"/>
                  <a:gd name="connsiteY1831" fmla="*/ 498511 h 1298957"/>
                  <a:gd name="connsiteX1832" fmla="*/ 1210502 w 2428288"/>
                  <a:gd name="connsiteY1832" fmla="*/ 501896 h 1298957"/>
                  <a:gd name="connsiteX1833" fmla="*/ 1213600 w 2428288"/>
                  <a:gd name="connsiteY1833" fmla="*/ 506031 h 1298957"/>
                  <a:gd name="connsiteX1834" fmla="*/ 1216299 w 2428288"/>
                  <a:gd name="connsiteY1834" fmla="*/ 509610 h 1298957"/>
                  <a:gd name="connsiteX1835" fmla="*/ 1215051 w 2428288"/>
                  <a:gd name="connsiteY1835" fmla="*/ 521532 h 1298957"/>
                  <a:gd name="connsiteX1836" fmla="*/ 1215934 w 2428288"/>
                  <a:gd name="connsiteY1836" fmla="*/ 525933 h 1298957"/>
                  <a:gd name="connsiteX1837" fmla="*/ 1216770 w 2428288"/>
                  <a:gd name="connsiteY1837" fmla="*/ 530092 h 1298957"/>
                  <a:gd name="connsiteX1838" fmla="*/ 1217624 w 2428288"/>
                  <a:gd name="connsiteY1838" fmla="*/ 534300 h 1298957"/>
                  <a:gd name="connsiteX1839" fmla="*/ 1218647 w 2428288"/>
                  <a:gd name="connsiteY1839" fmla="*/ 539306 h 1298957"/>
                  <a:gd name="connsiteX1840" fmla="*/ 1211656 w 2428288"/>
                  <a:gd name="connsiteY1840" fmla="*/ 554951 h 1298957"/>
                  <a:gd name="connsiteX1841" fmla="*/ 1207992 w 2428288"/>
                  <a:gd name="connsiteY1841" fmla="*/ 558700 h 1298957"/>
                  <a:gd name="connsiteX1842" fmla="*/ 1204740 w 2428288"/>
                  <a:gd name="connsiteY1842" fmla="*/ 561940 h 1298957"/>
                  <a:gd name="connsiteX1843" fmla="*/ 1200909 w 2428288"/>
                  <a:gd name="connsiteY1843" fmla="*/ 563705 h 1298957"/>
                  <a:gd name="connsiteX1844" fmla="*/ 1196893 w 2428288"/>
                  <a:gd name="connsiteY1844" fmla="*/ 564818 h 1298957"/>
                  <a:gd name="connsiteX1845" fmla="*/ 1192700 w 2428288"/>
                  <a:gd name="connsiteY1845" fmla="*/ 566003 h 1298957"/>
                  <a:gd name="connsiteX1846" fmla="*/ 1175160 w 2428288"/>
                  <a:gd name="connsiteY1846" fmla="*/ 564576 h 1298957"/>
                  <a:gd name="connsiteX1847" fmla="*/ 1174067 w 2428288"/>
                  <a:gd name="connsiteY1847" fmla="*/ 560538 h 1298957"/>
                  <a:gd name="connsiteX1848" fmla="*/ 1172986 w 2428288"/>
                  <a:gd name="connsiteY1848" fmla="*/ 556499 h 1298957"/>
                  <a:gd name="connsiteX1849" fmla="*/ 1168252 w 2428288"/>
                  <a:gd name="connsiteY1849" fmla="*/ 556499 h 1298957"/>
                  <a:gd name="connsiteX1850" fmla="*/ 1165268 w 2428288"/>
                  <a:gd name="connsiteY1850" fmla="*/ 559449 h 1298957"/>
                  <a:gd name="connsiteX1851" fmla="*/ 1162223 w 2428288"/>
                  <a:gd name="connsiteY1851" fmla="*/ 563802 h 1298957"/>
                  <a:gd name="connsiteX1852" fmla="*/ 1159536 w 2428288"/>
                  <a:gd name="connsiteY1852" fmla="*/ 567647 h 1298957"/>
                  <a:gd name="connsiteX1853" fmla="*/ 1156843 w 2428288"/>
                  <a:gd name="connsiteY1853" fmla="*/ 571468 h 1298957"/>
                  <a:gd name="connsiteX1854" fmla="*/ 1154175 w 2428288"/>
                  <a:gd name="connsiteY1854" fmla="*/ 575047 h 1298957"/>
                  <a:gd name="connsiteX1855" fmla="*/ 1150894 w 2428288"/>
                  <a:gd name="connsiteY1855" fmla="*/ 577610 h 1298957"/>
                  <a:gd name="connsiteX1856" fmla="*/ 1147607 w 2428288"/>
                  <a:gd name="connsiteY1856" fmla="*/ 580149 h 1298957"/>
                  <a:gd name="connsiteX1857" fmla="*/ 1144314 w 2428288"/>
                  <a:gd name="connsiteY1857" fmla="*/ 582712 h 1298957"/>
                  <a:gd name="connsiteX1858" fmla="*/ 1141013 w 2428288"/>
                  <a:gd name="connsiteY1858" fmla="*/ 585252 h 1298957"/>
                  <a:gd name="connsiteX1859" fmla="*/ 1137703 w 2428288"/>
                  <a:gd name="connsiteY1859" fmla="*/ 587791 h 1298957"/>
                  <a:gd name="connsiteX1860" fmla="*/ 1133686 w 2428288"/>
                  <a:gd name="connsiteY1860" fmla="*/ 590040 h 1298957"/>
                  <a:gd name="connsiteX1861" fmla="*/ 1129186 w 2428288"/>
                  <a:gd name="connsiteY1861" fmla="*/ 590354 h 1298957"/>
                  <a:gd name="connsiteX1862" fmla="*/ 1125885 w 2428288"/>
                  <a:gd name="connsiteY1862" fmla="*/ 587452 h 1298957"/>
                  <a:gd name="connsiteX1863" fmla="*/ 1123409 w 2428288"/>
                  <a:gd name="connsiteY1863" fmla="*/ 584018 h 1298957"/>
                  <a:gd name="connsiteX1864" fmla="*/ 1120940 w 2428288"/>
                  <a:gd name="connsiteY1864" fmla="*/ 580584 h 1298957"/>
                  <a:gd name="connsiteX1865" fmla="*/ 1118480 w 2428288"/>
                  <a:gd name="connsiteY1865" fmla="*/ 577150 h 1298957"/>
                  <a:gd name="connsiteX1866" fmla="*/ 1116028 w 2428288"/>
                  <a:gd name="connsiteY1866" fmla="*/ 573717 h 1298957"/>
                  <a:gd name="connsiteX1867" fmla="*/ 1112133 w 2428288"/>
                  <a:gd name="connsiteY1867" fmla="*/ 571855 h 1298957"/>
                  <a:gd name="connsiteX1868" fmla="*/ 1107763 w 2428288"/>
                  <a:gd name="connsiteY1868" fmla="*/ 569751 h 1298957"/>
                  <a:gd name="connsiteX1869" fmla="*/ 1103504 w 2428288"/>
                  <a:gd name="connsiteY1869" fmla="*/ 568614 h 1298957"/>
                  <a:gd name="connsiteX1870" fmla="*/ 1097553 w 2428288"/>
                  <a:gd name="connsiteY1870" fmla="*/ 568905 h 1298957"/>
                  <a:gd name="connsiteX1871" fmla="*/ 1093208 w 2428288"/>
                  <a:gd name="connsiteY1871" fmla="*/ 570597 h 1298957"/>
                  <a:gd name="connsiteX1872" fmla="*/ 1090096 w 2428288"/>
                  <a:gd name="connsiteY1872" fmla="*/ 573910 h 1298957"/>
                  <a:gd name="connsiteX1873" fmla="*/ 1086514 w 2428288"/>
                  <a:gd name="connsiteY1873" fmla="*/ 577755 h 1298957"/>
                  <a:gd name="connsiteX1874" fmla="*/ 1082921 w 2428288"/>
                  <a:gd name="connsiteY1874" fmla="*/ 581576 h 1298957"/>
                  <a:gd name="connsiteX1875" fmla="*/ 1080585 w 2428288"/>
                  <a:gd name="connsiteY1875" fmla="*/ 585058 h 1298957"/>
                  <a:gd name="connsiteX1876" fmla="*/ 1078135 w 2428288"/>
                  <a:gd name="connsiteY1876" fmla="*/ 589604 h 1298957"/>
                  <a:gd name="connsiteX1877" fmla="*/ 1075676 w 2428288"/>
                  <a:gd name="connsiteY1877" fmla="*/ 594175 h 1298957"/>
                  <a:gd name="connsiteX1878" fmla="*/ 1073855 w 2428288"/>
                  <a:gd name="connsiteY1878" fmla="*/ 598817 h 1298957"/>
                  <a:gd name="connsiteX1879" fmla="*/ 1072721 w 2428288"/>
                  <a:gd name="connsiteY1879" fmla="*/ 603581 h 1298957"/>
                  <a:gd name="connsiteX1880" fmla="*/ 1070337 w 2428288"/>
                  <a:gd name="connsiteY1880" fmla="*/ 607982 h 1298957"/>
                  <a:gd name="connsiteX1881" fmla="*/ 1067444 w 2428288"/>
                  <a:gd name="connsiteY1881" fmla="*/ 611755 h 1298957"/>
                  <a:gd name="connsiteX1882" fmla="*/ 1064593 w 2428288"/>
                  <a:gd name="connsiteY1882" fmla="*/ 615455 h 1298957"/>
                  <a:gd name="connsiteX1883" fmla="*/ 1061733 w 2428288"/>
                  <a:gd name="connsiteY1883" fmla="*/ 618695 h 1298957"/>
                  <a:gd name="connsiteX1884" fmla="*/ 1058050 w 2428288"/>
                  <a:gd name="connsiteY1884" fmla="*/ 622467 h 1298957"/>
                  <a:gd name="connsiteX1885" fmla="*/ 1054357 w 2428288"/>
                  <a:gd name="connsiteY1885" fmla="*/ 626264 h 1298957"/>
                  <a:gd name="connsiteX1886" fmla="*/ 1051003 w 2428288"/>
                  <a:gd name="connsiteY1886" fmla="*/ 629673 h 1298957"/>
                  <a:gd name="connsiteX1887" fmla="*/ 1047871 w 2428288"/>
                  <a:gd name="connsiteY1887" fmla="*/ 632841 h 1298957"/>
                  <a:gd name="connsiteX1888" fmla="*/ 1044150 w 2428288"/>
                  <a:gd name="connsiteY1888" fmla="*/ 636614 h 1298957"/>
                  <a:gd name="connsiteX1889" fmla="*/ 1040416 w 2428288"/>
                  <a:gd name="connsiteY1889" fmla="*/ 640387 h 1298957"/>
                  <a:gd name="connsiteX1890" fmla="*/ 1037555 w 2428288"/>
                  <a:gd name="connsiteY1890" fmla="*/ 643869 h 1298957"/>
                  <a:gd name="connsiteX1891" fmla="*/ 1034434 w 2428288"/>
                  <a:gd name="connsiteY1891" fmla="*/ 648028 h 1298957"/>
                  <a:gd name="connsiteX1892" fmla="*/ 1034252 w 2428288"/>
                  <a:gd name="connsiteY1892" fmla="*/ 653227 h 1298957"/>
                  <a:gd name="connsiteX1893" fmla="*/ 1034893 w 2428288"/>
                  <a:gd name="connsiteY1893" fmla="*/ 658305 h 1298957"/>
                  <a:gd name="connsiteX1894" fmla="*/ 1035539 w 2428288"/>
                  <a:gd name="connsiteY1894" fmla="*/ 663383 h 1298957"/>
                  <a:gd name="connsiteX1895" fmla="*/ 1031503 w 2428288"/>
                  <a:gd name="connsiteY1895" fmla="*/ 664399 h 1298957"/>
                  <a:gd name="connsiteX1896" fmla="*/ 1026838 w 2428288"/>
                  <a:gd name="connsiteY1896" fmla="*/ 664399 h 1298957"/>
                  <a:gd name="connsiteX1897" fmla="*/ 1022171 w 2428288"/>
                  <a:gd name="connsiteY1897" fmla="*/ 664399 h 1298957"/>
                  <a:gd name="connsiteX1898" fmla="*/ 1021288 w 2428288"/>
                  <a:gd name="connsiteY1898" fmla="*/ 669114 h 1298957"/>
                  <a:gd name="connsiteX1899" fmla="*/ 1024608 w 2428288"/>
                  <a:gd name="connsiteY1899" fmla="*/ 672403 h 1298957"/>
                  <a:gd name="connsiteX1900" fmla="*/ 1021063 w 2428288"/>
                  <a:gd name="connsiteY1900" fmla="*/ 674725 h 1298957"/>
                  <a:gd name="connsiteX1901" fmla="*/ 1016239 w 2428288"/>
                  <a:gd name="connsiteY1901" fmla="*/ 675450 h 1298957"/>
                  <a:gd name="connsiteX1902" fmla="*/ 1015139 w 2428288"/>
                  <a:gd name="connsiteY1902" fmla="*/ 679585 h 1298957"/>
                  <a:gd name="connsiteX1903" fmla="*/ 1015596 w 2428288"/>
                  <a:gd name="connsiteY1903" fmla="*/ 683745 h 1298957"/>
                  <a:gd name="connsiteX1904" fmla="*/ 1020432 w 2428288"/>
                  <a:gd name="connsiteY1904" fmla="*/ 682463 h 1298957"/>
                  <a:gd name="connsiteX1905" fmla="*/ 1024616 w 2428288"/>
                  <a:gd name="connsiteY1905" fmla="*/ 685340 h 1298957"/>
                  <a:gd name="connsiteX1906" fmla="*/ 1027273 w 2428288"/>
                  <a:gd name="connsiteY1906" fmla="*/ 688726 h 1298957"/>
                  <a:gd name="connsiteX1907" fmla="*/ 1023600 w 2428288"/>
                  <a:gd name="connsiteY1907" fmla="*/ 690975 h 1298957"/>
                  <a:gd name="connsiteX1908" fmla="*/ 1020002 w 2428288"/>
                  <a:gd name="connsiteY1908" fmla="*/ 693151 h 1298957"/>
                  <a:gd name="connsiteX1909" fmla="*/ 1020911 w 2428288"/>
                  <a:gd name="connsiteY1909" fmla="*/ 697214 h 1298957"/>
                  <a:gd name="connsiteX1910" fmla="*/ 1023187 w 2428288"/>
                  <a:gd name="connsiteY1910" fmla="*/ 700938 h 1298957"/>
                  <a:gd name="connsiteX1911" fmla="*/ 1026915 w 2428288"/>
                  <a:gd name="connsiteY1911" fmla="*/ 703260 h 1298957"/>
                  <a:gd name="connsiteX1912" fmla="*/ 1027752 w 2428288"/>
                  <a:gd name="connsiteY1912" fmla="*/ 708386 h 1298957"/>
                  <a:gd name="connsiteX1913" fmla="*/ 1027505 w 2428288"/>
                  <a:gd name="connsiteY1913" fmla="*/ 713319 h 1298957"/>
                  <a:gd name="connsiteX1914" fmla="*/ 1027547 w 2428288"/>
                  <a:gd name="connsiteY1914" fmla="*/ 717575 h 1298957"/>
                  <a:gd name="connsiteX1915" fmla="*/ 1033338 w 2428288"/>
                  <a:gd name="connsiteY1915" fmla="*/ 720791 h 1298957"/>
                  <a:gd name="connsiteX1916" fmla="*/ 1036716 w 2428288"/>
                  <a:gd name="connsiteY1916" fmla="*/ 718228 h 1298957"/>
                  <a:gd name="connsiteX1917" fmla="*/ 1038823 w 2428288"/>
                  <a:gd name="connsiteY1917" fmla="*/ 714431 h 1298957"/>
                  <a:gd name="connsiteX1918" fmla="*/ 1041618 w 2428288"/>
                  <a:gd name="connsiteY1918" fmla="*/ 718833 h 1298957"/>
                  <a:gd name="connsiteX1919" fmla="*/ 1042820 w 2428288"/>
                  <a:gd name="connsiteY1919" fmla="*/ 724249 h 1298957"/>
                  <a:gd name="connsiteX1920" fmla="*/ 1041693 w 2428288"/>
                  <a:gd name="connsiteY1920" fmla="*/ 729013 h 1298957"/>
                  <a:gd name="connsiteX1921" fmla="*/ 1042169 w 2428288"/>
                  <a:gd name="connsiteY1921" fmla="*/ 734043 h 1298957"/>
                  <a:gd name="connsiteX1922" fmla="*/ 1044181 w 2428288"/>
                  <a:gd name="connsiteY1922" fmla="*/ 737695 h 1298957"/>
                  <a:gd name="connsiteX1923" fmla="*/ 1043620 w 2428288"/>
                  <a:gd name="connsiteY1923" fmla="*/ 744224 h 1298957"/>
                  <a:gd name="connsiteX1924" fmla="*/ 1044573 w 2428288"/>
                  <a:gd name="connsiteY1924" fmla="*/ 748601 h 1298957"/>
                  <a:gd name="connsiteX1925" fmla="*/ 1042365 w 2428288"/>
                  <a:gd name="connsiteY1925" fmla="*/ 752180 h 1298957"/>
                  <a:gd name="connsiteX1926" fmla="*/ 1037981 w 2428288"/>
                  <a:gd name="connsiteY1926" fmla="*/ 754332 h 1298957"/>
                  <a:gd name="connsiteX1927" fmla="*/ 1033590 w 2428288"/>
                  <a:gd name="connsiteY1927" fmla="*/ 756460 h 1298957"/>
                  <a:gd name="connsiteX1928" fmla="*/ 1029592 w 2428288"/>
                  <a:gd name="connsiteY1928" fmla="*/ 758394 h 1298957"/>
                  <a:gd name="connsiteX1929" fmla="*/ 1030090 w 2428288"/>
                  <a:gd name="connsiteY1929" fmla="*/ 762723 h 1298957"/>
                  <a:gd name="connsiteX1930" fmla="*/ 1035456 w 2428288"/>
                  <a:gd name="connsiteY1930" fmla="*/ 764439 h 1298957"/>
                  <a:gd name="connsiteX1931" fmla="*/ 1039715 w 2428288"/>
                  <a:gd name="connsiteY1931" fmla="*/ 763158 h 1298957"/>
                  <a:gd name="connsiteX1932" fmla="*/ 1043954 w 2428288"/>
                  <a:gd name="connsiteY1932" fmla="*/ 761877 h 1298957"/>
                  <a:gd name="connsiteX1933" fmla="*/ 1041035 w 2428288"/>
                  <a:gd name="connsiteY1933" fmla="*/ 765286 h 1298957"/>
                  <a:gd name="connsiteX1934" fmla="*/ 1037940 w 2428288"/>
                  <a:gd name="connsiteY1934" fmla="*/ 768913 h 1298957"/>
                  <a:gd name="connsiteX1935" fmla="*/ 1039084 w 2428288"/>
                  <a:gd name="connsiteY1935" fmla="*/ 773242 h 1298957"/>
                  <a:gd name="connsiteX1936" fmla="*/ 1041470 w 2428288"/>
                  <a:gd name="connsiteY1936" fmla="*/ 776869 h 1298957"/>
                  <a:gd name="connsiteX1937" fmla="*/ 1043961 w 2428288"/>
                  <a:gd name="connsiteY1937" fmla="*/ 780665 h 1298957"/>
                  <a:gd name="connsiteX1938" fmla="*/ 1046285 w 2428288"/>
                  <a:gd name="connsiteY1938" fmla="*/ 784341 h 1298957"/>
                  <a:gd name="connsiteX1939" fmla="*/ 1048459 w 2428288"/>
                  <a:gd name="connsiteY1939" fmla="*/ 788791 h 1298957"/>
                  <a:gd name="connsiteX1940" fmla="*/ 1050299 w 2428288"/>
                  <a:gd name="connsiteY1940" fmla="*/ 792539 h 1298957"/>
                  <a:gd name="connsiteX1941" fmla="*/ 1052147 w 2428288"/>
                  <a:gd name="connsiteY1941" fmla="*/ 796263 h 1298957"/>
                  <a:gd name="connsiteX1942" fmla="*/ 1054002 w 2428288"/>
                  <a:gd name="connsiteY1942" fmla="*/ 800011 h 1298957"/>
                  <a:gd name="connsiteX1943" fmla="*/ 1055849 w 2428288"/>
                  <a:gd name="connsiteY1943" fmla="*/ 803832 h 1298957"/>
                  <a:gd name="connsiteX1944" fmla="*/ 1057643 w 2428288"/>
                  <a:gd name="connsiteY1944" fmla="*/ 808040 h 1298957"/>
                  <a:gd name="connsiteX1945" fmla="*/ 1059443 w 2428288"/>
                  <a:gd name="connsiteY1945" fmla="*/ 812247 h 1298957"/>
                  <a:gd name="connsiteX1946" fmla="*/ 1061251 w 2428288"/>
                  <a:gd name="connsiteY1946" fmla="*/ 816455 h 1298957"/>
                  <a:gd name="connsiteX1947" fmla="*/ 1063070 w 2428288"/>
                  <a:gd name="connsiteY1947" fmla="*/ 820662 h 1298957"/>
                  <a:gd name="connsiteX1948" fmla="*/ 1066929 w 2428288"/>
                  <a:gd name="connsiteY1948" fmla="*/ 822379 h 1298957"/>
                  <a:gd name="connsiteX1949" fmla="*/ 1071579 w 2428288"/>
                  <a:gd name="connsiteY1949" fmla="*/ 824314 h 1298957"/>
                  <a:gd name="connsiteX1950" fmla="*/ 1075458 w 2428288"/>
                  <a:gd name="connsiteY1950" fmla="*/ 825935 h 1298957"/>
                  <a:gd name="connsiteX1951" fmla="*/ 1080275 w 2428288"/>
                  <a:gd name="connsiteY1951" fmla="*/ 826781 h 1298957"/>
                  <a:gd name="connsiteX1952" fmla="*/ 1085141 w 2428288"/>
                  <a:gd name="connsiteY1952" fmla="*/ 827312 h 1298957"/>
                  <a:gd name="connsiteX1953" fmla="*/ 1090009 w 2428288"/>
                  <a:gd name="connsiteY1953" fmla="*/ 827844 h 1298957"/>
                  <a:gd name="connsiteX1954" fmla="*/ 1095686 w 2428288"/>
                  <a:gd name="connsiteY1954" fmla="*/ 828449 h 1298957"/>
                  <a:gd name="connsiteX1955" fmla="*/ 1100953 w 2428288"/>
                  <a:gd name="connsiteY1955" fmla="*/ 826079 h 1298957"/>
                  <a:gd name="connsiteX1956" fmla="*/ 1106254 w 2428288"/>
                  <a:gd name="connsiteY1956" fmla="*/ 823347 h 1298957"/>
                  <a:gd name="connsiteX1957" fmla="*/ 1110665 w 2428288"/>
                  <a:gd name="connsiteY1957" fmla="*/ 821074 h 1298957"/>
                  <a:gd name="connsiteX1958" fmla="*/ 1114742 w 2428288"/>
                  <a:gd name="connsiteY1958" fmla="*/ 819260 h 1298957"/>
                  <a:gd name="connsiteX1959" fmla="*/ 1119356 w 2428288"/>
                  <a:gd name="connsiteY1959" fmla="*/ 817277 h 1298957"/>
                  <a:gd name="connsiteX1960" fmla="*/ 1123542 w 2428288"/>
                  <a:gd name="connsiteY1960" fmla="*/ 815464 h 1298957"/>
                  <a:gd name="connsiteX1961" fmla="*/ 1128006 w 2428288"/>
                  <a:gd name="connsiteY1961" fmla="*/ 813529 h 1298957"/>
                  <a:gd name="connsiteX1962" fmla="*/ 1127974 w 2428288"/>
                  <a:gd name="connsiteY1962" fmla="*/ 808523 h 1298957"/>
                  <a:gd name="connsiteX1963" fmla="*/ 1129655 w 2428288"/>
                  <a:gd name="connsiteY1963" fmla="*/ 803106 h 1298957"/>
                  <a:gd name="connsiteX1964" fmla="*/ 1131120 w 2428288"/>
                  <a:gd name="connsiteY1964" fmla="*/ 798367 h 1298957"/>
                  <a:gd name="connsiteX1965" fmla="*/ 1134317 w 2428288"/>
                  <a:gd name="connsiteY1965" fmla="*/ 802042 h 1298957"/>
                  <a:gd name="connsiteX1966" fmla="*/ 1133638 w 2428288"/>
                  <a:gd name="connsiteY1966" fmla="*/ 806903 h 1298957"/>
                  <a:gd name="connsiteX1967" fmla="*/ 1135236 w 2428288"/>
                  <a:gd name="connsiteY1967" fmla="*/ 812030 h 1298957"/>
                  <a:gd name="connsiteX1968" fmla="*/ 1136612 w 2428288"/>
                  <a:gd name="connsiteY1968" fmla="*/ 816431 h 1298957"/>
                  <a:gd name="connsiteX1969" fmla="*/ 1137923 w 2428288"/>
                  <a:gd name="connsiteY1969" fmla="*/ 820590 h 1298957"/>
                  <a:gd name="connsiteX1970" fmla="*/ 1139581 w 2428288"/>
                  <a:gd name="connsiteY1970" fmla="*/ 825450 h 1298957"/>
                  <a:gd name="connsiteX1971" fmla="*/ 1141434 w 2428288"/>
                  <a:gd name="connsiteY1971" fmla="*/ 830384 h 1298957"/>
                  <a:gd name="connsiteX1972" fmla="*/ 1142923 w 2428288"/>
                  <a:gd name="connsiteY1972" fmla="*/ 834350 h 1298957"/>
                  <a:gd name="connsiteX1973" fmla="*/ 1144544 w 2428288"/>
                  <a:gd name="connsiteY1973" fmla="*/ 838606 h 1298957"/>
                  <a:gd name="connsiteX1974" fmla="*/ 1146193 w 2428288"/>
                  <a:gd name="connsiteY1974" fmla="*/ 842958 h 1298957"/>
                  <a:gd name="connsiteX1975" fmla="*/ 1147680 w 2428288"/>
                  <a:gd name="connsiteY1975" fmla="*/ 846852 h 1298957"/>
                  <a:gd name="connsiteX1976" fmla="*/ 1149491 w 2428288"/>
                  <a:gd name="connsiteY1976" fmla="*/ 851543 h 1298957"/>
                  <a:gd name="connsiteX1977" fmla="*/ 1151007 w 2428288"/>
                  <a:gd name="connsiteY1977" fmla="*/ 855485 h 1298957"/>
                  <a:gd name="connsiteX1978" fmla="*/ 1147049 w 2428288"/>
                  <a:gd name="connsiteY1978" fmla="*/ 859160 h 1298957"/>
                  <a:gd name="connsiteX1979" fmla="*/ 1143605 w 2428288"/>
                  <a:gd name="connsiteY1979" fmla="*/ 862352 h 1298957"/>
                  <a:gd name="connsiteX1980" fmla="*/ 1140517 w 2428288"/>
                  <a:gd name="connsiteY1980" fmla="*/ 865206 h 1298957"/>
                  <a:gd name="connsiteX1981" fmla="*/ 1138319 w 2428288"/>
                  <a:gd name="connsiteY1981" fmla="*/ 869921 h 1298957"/>
                  <a:gd name="connsiteX1982" fmla="*/ 1137623 w 2428288"/>
                  <a:gd name="connsiteY1982" fmla="*/ 874782 h 1298957"/>
                  <a:gd name="connsiteX1983" fmla="*/ 1139342 w 2428288"/>
                  <a:gd name="connsiteY1983" fmla="*/ 879908 h 1298957"/>
                  <a:gd name="connsiteX1984" fmla="*/ 1140754 w 2428288"/>
                  <a:gd name="connsiteY1984" fmla="*/ 884116 h 1298957"/>
                  <a:gd name="connsiteX1985" fmla="*/ 1152219 w 2428288"/>
                  <a:gd name="connsiteY1985" fmla="*/ 885494 h 1298957"/>
                  <a:gd name="connsiteX1986" fmla="*/ 1147803 w 2428288"/>
                  <a:gd name="connsiteY1986" fmla="*/ 888275 h 1298957"/>
                  <a:gd name="connsiteX1987" fmla="*/ 1144183 w 2428288"/>
                  <a:gd name="connsiteY1987" fmla="*/ 890524 h 1298957"/>
                  <a:gd name="connsiteX1988" fmla="*/ 1143666 w 2428288"/>
                  <a:gd name="connsiteY1988" fmla="*/ 894925 h 1298957"/>
                  <a:gd name="connsiteX1989" fmla="*/ 1143746 w 2428288"/>
                  <a:gd name="connsiteY1989" fmla="*/ 900149 h 1298957"/>
                  <a:gd name="connsiteX1990" fmla="*/ 1143854 w 2428288"/>
                  <a:gd name="connsiteY1990" fmla="*/ 906726 h 1298957"/>
                  <a:gd name="connsiteX1991" fmla="*/ 1140895 w 2428288"/>
                  <a:gd name="connsiteY1991" fmla="*/ 911296 h 1298957"/>
                  <a:gd name="connsiteX1992" fmla="*/ 1136348 w 2428288"/>
                  <a:gd name="connsiteY1992" fmla="*/ 913884 h 1298957"/>
                  <a:gd name="connsiteX1993" fmla="*/ 1131120 w 2428288"/>
                  <a:gd name="connsiteY1993" fmla="*/ 915045 h 1298957"/>
                  <a:gd name="connsiteX1994" fmla="*/ 1127050 w 2428288"/>
                  <a:gd name="connsiteY1994" fmla="*/ 915940 h 1298957"/>
                  <a:gd name="connsiteX1995" fmla="*/ 1132419 w 2428288"/>
                  <a:gd name="connsiteY1995" fmla="*/ 918334 h 1298957"/>
                  <a:gd name="connsiteX1996" fmla="*/ 1137260 w 2428288"/>
                  <a:gd name="connsiteY1996" fmla="*/ 920461 h 1298957"/>
                  <a:gd name="connsiteX1997" fmla="*/ 1140290 w 2428288"/>
                  <a:gd name="connsiteY1997" fmla="*/ 923557 h 1298957"/>
                  <a:gd name="connsiteX1998" fmla="*/ 1144457 w 2428288"/>
                  <a:gd name="connsiteY1998" fmla="*/ 924307 h 1298957"/>
                  <a:gd name="connsiteX1999" fmla="*/ 1148935 w 2428288"/>
                  <a:gd name="connsiteY1999" fmla="*/ 922299 h 1298957"/>
                  <a:gd name="connsiteX2000" fmla="*/ 1154303 w 2428288"/>
                  <a:gd name="connsiteY2000" fmla="*/ 919881 h 1298957"/>
                  <a:gd name="connsiteX2001" fmla="*/ 1158064 w 2428288"/>
                  <a:gd name="connsiteY2001" fmla="*/ 916568 h 1298957"/>
                  <a:gd name="connsiteX2002" fmla="*/ 1160175 w 2428288"/>
                  <a:gd name="connsiteY2002" fmla="*/ 912772 h 1298957"/>
                  <a:gd name="connsiteX2003" fmla="*/ 1163807 w 2428288"/>
                  <a:gd name="connsiteY2003" fmla="*/ 910475 h 1298957"/>
                  <a:gd name="connsiteX2004" fmla="*/ 1168174 w 2428288"/>
                  <a:gd name="connsiteY2004" fmla="*/ 909096 h 1298957"/>
                  <a:gd name="connsiteX2005" fmla="*/ 1172537 w 2428288"/>
                  <a:gd name="connsiteY2005" fmla="*/ 907742 h 1298957"/>
                  <a:gd name="connsiteX2006" fmla="*/ 1178635 w 2428288"/>
                  <a:gd name="connsiteY2006" fmla="*/ 905783 h 1298957"/>
                  <a:gd name="connsiteX2007" fmla="*/ 1183087 w 2428288"/>
                  <a:gd name="connsiteY2007" fmla="*/ 903389 h 1298957"/>
                  <a:gd name="connsiteX2008" fmla="*/ 1187554 w 2428288"/>
                  <a:gd name="connsiteY2008" fmla="*/ 900753 h 1298957"/>
                  <a:gd name="connsiteX2009" fmla="*/ 1192010 w 2428288"/>
                  <a:gd name="connsiteY2009" fmla="*/ 898117 h 1298957"/>
                  <a:gd name="connsiteX2010" fmla="*/ 1195746 w 2428288"/>
                  <a:gd name="connsiteY2010" fmla="*/ 895869 h 1298957"/>
                  <a:gd name="connsiteX2011" fmla="*/ 1199954 w 2428288"/>
                  <a:gd name="connsiteY2011" fmla="*/ 893354 h 1298957"/>
                  <a:gd name="connsiteX2012" fmla="*/ 1201204 w 2428288"/>
                  <a:gd name="connsiteY2012" fmla="*/ 898045 h 1298957"/>
                  <a:gd name="connsiteX2013" fmla="*/ 1202469 w 2428288"/>
                  <a:gd name="connsiteY2013" fmla="*/ 902736 h 1298957"/>
                  <a:gd name="connsiteX2014" fmla="*/ 1203717 w 2428288"/>
                  <a:gd name="connsiteY2014" fmla="*/ 907379 h 1298957"/>
                  <a:gd name="connsiteX2015" fmla="*/ 1207847 w 2428288"/>
                  <a:gd name="connsiteY2015" fmla="*/ 908129 h 1298957"/>
                  <a:gd name="connsiteX2016" fmla="*/ 1211753 w 2428288"/>
                  <a:gd name="connsiteY2016" fmla="*/ 911442 h 1298957"/>
                  <a:gd name="connsiteX2017" fmla="*/ 1214705 w 2428288"/>
                  <a:gd name="connsiteY2017" fmla="*/ 915649 h 1298957"/>
                  <a:gd name="connsiteX2018" fmla="*/ 1217585 w 2428288"/>
                  <a:gd name="connsiteY2018" fmla="*/ 912095 h 1298957"/>
                  <a:gd name="connsiteX2019" fmla="*/ 1220337 w 2428288"/>
                  <a:gd name="connsiteY2019" fmla="*/ 907960 h 1298957"/>
                  <a:gd name="connsiteX2020" fmla="*/ 1224765 w 2428288"/>
                  <a:gd name="connsiteY2020" fmla="*/ 906799 h 1298957"/>
                  <a:gd name="connsiteX2021" fmla="*/ 1227768 w 2428288"/>
                  <a:gd name="connsiteY2021" fmla="*/ 910232 h 1298957"/>
                  <a:gd name="connsiteX2022" fmla="*/ 1230133 w 2428288"/>
                  <a:gd name="connsiteY2022" fmla="*/ 913690 h 1298957"/>
                  <a:gd name="connsiteX2023" fmla="*/ 1232506 w 2428288"/>
                  <a:gd name="connsiteY2023" fmla="*/ 917173 h 1298957"/>
                  <a:gd name="connsiteX2024" fmla="*/ 1234885 w 2428288"/>
                  <a:gd name="connsiteY2024" fmla="*/ 920631 h 1298957"/>
                  <a:gd name="connsiteX2025" fmla="*/ 1236725 w 2428288"/>
                  <a:gd name="connsiteY2025" fmla="*/ 925105 h 1298957"/>
                  <a:gd name="connsiteX2026" fmla="*/ 1238183 w 2428288"/>
                  <a:gd name="connsiteY2026" fmla="*/ 929070 h 1298957"/>
                  <a:gd name="connsiteX2027" fmla="*/ 1240043 w 2428288"/>
                  <a:gd name="connsiteY2027" fmla="*/ 934125 h 1298957"/>
                  <a:gd name="connsiteX2028" fmla="*/ 1241610 w 2428288"/>
                  <a:gd name="connsiteY2028" fmla="*/ 938356 h 1298957"/>
                  <a:gd name="connsiteX2029" fmla="*/ 1243165 w 2428288"/>
                  <a:gd name="connsiteY2029" fmla="*/ 942540 h 1298957"/>
                  <a:gd name="connsiteX2030" fmla="*/ 1245027 w 2428288"/>
                  <a:gd name="connsiteY2030" fmla="*/ 947545 h 1298957"/>
                  <a:gd name="connsiteX2031" fmla="*/ 1253464 w 2428288"/>
                  <a:gd name="connsiteY2031" fmla="*/ 948174 h 1298957"/>
                  <a:gd name="connsiteX2032" fmla="*/ 1256405 w 2428288"/>
                  <a:gd name="connsiteY2032" fmla="*/ 945031 h 1298957"/>
                  <a:gd name="connsiteX2033" fmla="*/ 1258368 w 2428288"/>
                  <a:gd name="connsiteY2033" fmla="*/ 941307 h 1298957"/>
                  <a:gd name="connsiteX2034" fmla="*/ 1255263 w 2428288"/>
                  <a:gd name="connsiteY2034" fmla="*/ 937268 h 1298957"/>
                  <a:gd name="connsiteX2035" fmla="*/ 1254151 w 2428288"/>
                  <a:gd name="connsiteY2035" fmla="*/ 931924 h 1298957"/>
                  <a:gd name="connsiteX2036" fmla="*/ 1253423 w 2428288"/>
                  <a:gd name="connsiteY2036" fmla="*/ 927643 h 1298957"/>
                  <a:gd name="connsiteX2037" fmla="*/ 1252465 w 2428288"/>
                  <a:gd name="connsiteY2037" fmla="*/ 921985 h 1298957"/>
                  <a:gd name="connsiteX2038" fmla="*/ 1255829 w 2428288"/>
                  <a:gd name="connsiteY2038" fmla="*/ 917753 h 1298957"/>
                  <a:gd name="connsiteX2039" fmla="*/ 1258593 w 2428288"/>
                  <a:gd name="connsiteY2039" fmla="*/ 914367 h 1298957"/>
                  <a:gd name="connsiteX2040" fmla="*/ 1261422 w 2428288"/>
                  <a:gd name="connsiteY2040" fmla="*/ 911176 h 1298957"/>
                  <a:gd name="connsiteX2041" fmla="*/ 1264967 w 2428288"/>
                  <a:gd name="connsiteY2041" fmla="*/ 907186 h 1298957"/>
                  <a:gd name="connsiteX2042" fmla="*/ 1268237 w 2428288"/>
                  <a:gd name="connsiteY2042" fmla="*/ 903486 h 1298957"/>
                  <a:gd name="connsiteX2043" fmla="*/ 1267446 w 2428288"/>
                  <a:gd name="connsiteY2043" fmla="*/ 907669 h 1298957"/>
                  <a:gd name="connsiteX2044" fmla="*/ 1265707 w 2428288"/>
                  <a:gd name="connsiteY2044" fmla="*/ 913110 h 1298957"/>
                  <a:gd name="connsiteX2045" fmla="*/ 1264242 w 2428288"/>
                  <a:gd name="connsiteY2045" fmla="*/ 917705 h 1298957"/>
                  <a:gd name="connsiteX2046" fmla="*/ 1267381 w 2428288"/>
                  <a:gd name="connsiteY2046" fmla="*/ 920993 h 1298957"/>
                  <a:gd name="connsiteX2047" fmla="*/ 1271393 w 2428288"/>
                  <a:gd name="connsiteY2047" fmla="*/ 923992 h 1298957"/>
                  <a:gd name="connsiteX2048" fmla="*/ 1274398 w 2428288"/>
                  <a:gd name="connsiteY2048" fmla="*/ 928393 h 1298957"/>
                  <a:gd name="connsiteX2049" fmla="*/ 1276739 w 2428288"/>
                  <a:gd name="connsiteY2049" fmla="*/ 932601 h 1298957"/>
                  <a:gd name="connsiteX2050" fmla="*/ 1280993 w 2428288"/>
                  <a:gd name="connsiteY2050" fmla="*/ 932166 h 1298957"/>
                  <a:gd name="connsiteX2051" fmla="*/ 1285036 w 2428288"/>
                  <a:gd name="connsiteY2051" fmla="*/ 930715 h 1298957"/>
                  <a:gd name="connsiteX2052" fmla="*/ 1289621 w 2428288"/>
                  <a:gd name="connsiteY2052" fmla="*/ 929046 h 1298957"/>
                  <a:gd name="connsiteX2053" fmla="*/ 1293932 w 2428288"/>
                  <a:gd name="connsiteY2053" fmla="*/ 927378 h 1298957"/>
                  <a:gd name="connsiteX2054" fmla="*/ 1299103 w 2428288"/>
                  <a:gd name="connsiteY2054" fmla="*/ 925346 h 1298957"/>
                  <a:gd name="connsiteX2055" fmla="*/ 1303402 w 2428288"/>
                  <a:gd name="connsiteY2055" fmla="*/ 923629 h 1298957"/>
                  <a:gd name="connsiteX2056" fmla="*/ 1307697 w 2428288"/>
                  <a:gd name="connsiteY2056" fmla="*/ 921913 h 1298957"/>
                  <a:gd name="connsiteX2057" fmla="*/ 1313696 w 2428288"/>
                  <a:gd name="connsiteY2057" fmla="*/ 919494 h 1298957"/>
                  <a:gd name="connsiteX2058" fmla="*/ 1317911 w 2428288"/>
                  <a:gd name="connsiteY2058" fmla="*/ 917778 h 1298957"/>
                  <a:gd name="connsiteX2059" fmla="*/ 1321947 w 2428288"/>
                  <a:gd name="connsiteY2059" fmla="*/ 916133 h 1298957"/>
                  <a:gd name="connsiteX2060" fmla="*/ 1324948 w 2428288"/>
                  <a:gd name="connsiteY2060" fmla="*/ 911973 h 1298957"/>
                  <a:gd name="connsiteX2061" fmla="*/ 1324890 w 2428288"/>
                  <a:gd name="connsiteY2061" fmla="*/ 916472 h 1298957"/>
                  <a:gd name="connsiteX2062" fmla="*/ 1323367 w 2428288"/>
                  <a:gd name="connsiteY2062" fmla="*/ 921308 h 1298957"/>
                  <a:gd name="connsiteX2063" fmla="*/ 1321836 w 2428288"/>
                  <a:gd name="connsiteY2063" fmla="*/ 926120 h 1298957"/>
                  <a:gd name="connsiteX2064" fmla="*/ 1319077 w 2428288"/>
                  <a:gd name="connsiteY2064" fmla="*/ 930013 h 1298957"/>
                  <a:gd name="connsiteX2065" fmla="*/ 1315517 w 2428288"/>
                  <a:gd name="connsiteY2065" fmla="*/ 933931 h 1298957"/>
                  <a:gd name="connsiteX2066" fmla="*/ 1312603 w 2428288"/>
                  <a:gd name="connsiteY2066" fmla="*/ 937123 h 1298957"/>
                  <a:gd name="connsiteX2067" fmla="*/ 1309740 w 2428288"/>
                  <a:gd name="connsiteY2067" fmla="*/ 940243 h 1298957"/>
                  <a:gd name="connsiteX2068" fmla="*/ 1306870 w 2428288"/>
                  <a:gd name="connsiteY2068" fmla="*/ 943362 h 1298957"/>
                  <a:gd name="connsiteX2069" fmla="*/ 1304655 w 2428288"/>
                  <a:gd name="connsiteY2069" fmla="*/ 948150 h 1298957"/>
                  <a:gd name="connsiteX2070" fmla="*/ 1302998 w 2428288"/>
                  <a:gd name="connsiteY2070" fmla="*/ 952962 h 1298957"/>
                  <a:gd name="connsiteX2071" fmla="*/ 1301622 w 2428288"/>
                  <a:gd name="connsiteY2071" fmla="*/ 956928 h 1298957"/>
                  <a:gd name="connsiteX2072" fmla="*/ 1302694 w 2428288"/>
                  <a:gd name="connsiteY2072" fmla="*/ 961087 h 1298957"/>
                  <a:gd name="connsiteX2073" fmla="*/ 1305387 w 2428288"/>
                  <a:gd name="connsiteY2073" fmla="*/ 966141 h 1298957"/>
                  <a:gd name="connsiteX2074" fmla="*/ 1302653 w 2428288"/>
                  <a:gd name="connsiteY2074" fmla="*/ 969720 h 1298957"/>
                  <a:gd name="connsiteX2075" fmla="*/ 1299221 w 2428288"/>
                  <a:gd name="connsiteY2075" fmla="*/ 972332 h 1298957"/>
                  <a:gd name="connsiteX2076" fmla="*/ 1297923 w 2428288"/>
                  <a:gd name="connsiteY2076" fmla="*/ 980433 h 1298957"/>
                  <a:gd name="connsiteX2077" fmla="*/ 1296621 w 2428288"/>
                  <a:gd name="connsiteY2077" fmla="*/ 988534 h 1298957"/>
                  <a:gd name="connsiteX2078" fmla="*/ 1295819 w 2428288"/>
                  <a:gd name="connsiteY2078" fmla="*/ 993370 h 1298957"/>
                  <a:gd name="connsiteX2079" fmla="*/ 1294926 w 2428288"/>
                  <a:gd name="connsiteY2079" fmla="*/ 998231 h 1298957"/>
                  <a:gd name="connsiteX2080" fmla="*/ 1294029 w 2428288"/>
                  <a:gd name="connsiteY2080" fmla="*/ 1003067 h 1298957"/>
                  <a:gd name="connsiteX2081" fmla="*/ 1293132 w 2428288"/>
                  <a:gd name="connsiteY2081" fmla="*/ 1007928 h 1298957"/>
                  <a:gd name="connsiteX2082" fmla="*/ 1292232 w 2428288"/>
                  <a:gd name="connsiteY2082" fmla="*/ 1012764 h 1298957"/>
                  <a:gd name="connsiteX2083" fmla="*/ 1289234 w 2428288"/>
                  <a:gd name="connsiteY2083" fmla="*/ 1015859 h 1298957"/>
                  <a:gd name="connsiteX2084" fmla="*/ 1286119 w 2428288"/>
                  <a:gd name="connsiteY2084" fmla="*/ 1018954 h 1298957"/>
                  <a:gd name="connsiteX2085" fmla="*/ 1283002 w 2428288"/>
                  <a:gd name="connsiteY2085" fmla="*/ 1022026 h 1298957"/>
                  <a:gd name="connsiteX2086" fmla="*/ 1279873 w 2428288"/>
                  <a:gd name="connsiteY2086" fmla="*/ 1025097 h 1298957"/>
                  <a:gd name="connsiteX2087" fmla="*/ 1275919 w 2428288"/>
                  <a:gd name="connsiteY2087" fmla="*/ 1028119 h 1298957"/>
                  <a:gd name="connsiteX2088" fmla="*/ 1271421 w 2428288"/>
                  <a:gd name="connsiteY2088" fmla="*/ 1029836 h 1298957"/>
                  <a:gd name="connsiteX2089" fmla="*/ 1265122 w 2428288"/>
                  <a:gd name="connsiteY2089" fmla="*/ 1032182 h 1298957"/>
                  <a:gd name="connsiteX2090" fmla="*/ 1262274 w 2428288"/>
                  <a:gd name="connsiteY2090" fmla="*/ 1035398 h 1298957"/>
                  <a:gd name="connsiteX2091" fmla="*/ 1259372 w 2428288"/>
                  <a:gd name="connsiteY2091" fmla="*/ 1039268 h 1298957"/>
                  <a:gd name="connsiteX2092" fmla="*/ 1256463 w 2428288"/>
                  <a:gd name="connsiteY2092" fmla="*/ 1043112 h 1298957"/>
                  <a:gd name="connsiteX2093" fmla="*/ 1253546 w 2428288"/>
                  <a:gd name="connsiteY2093" fmla="*/ 1046981 h 1298957"/>
                  <a:gd name="connsiteX2094" fmla="*/ 1250623 w 2428288"/>
                  <a:gd name="connsiteY2094" fmla="*/ 1050827 h 1298957"/>
                  <a:gd name="connsiteX2095" fmla="*/ 1250006 w 2428288"/>
                  <a:gd name="connsiteY2095" fmla="*/ 1055808 h 1298957"/>
                  <a:gd name="connsiteX2096" fmla="*/ 1250291 w 2428288"/>
                  <a:gd name="connsiteY2096" fmla="*/ 1060717 h 1298957"/>
                  <a:gd name="connsiteX2097" fmla="*/ 1250581 w 2428288"/>
                  <a:gd name="connsiteY2097" fmla="*/ 1065626 h 1298957"/>
                  <a:gd name="connsiteX2098" fmla="*/ 1246026 w 2428288"/>
                  <a:gd name="connsiteY2098" fmla="*/ 1065505 h 1298957"/>
                  <a:gd name="connsiteX2099" fmla="*/ 1241666 w 2428288"/>
                  <a:gd name="connsiteY2099" fmla="*/ 1064223 h 1298957"/>
                  <a:gd name="connsiteX2100" fmla="*/ 1237272 w 2428288"/>
                  <a:gd name="connsiteY2100" fmla="*/ 1063474 h 1298957"/>
                  <a:gd name="connsiteX2101" fmla="*/ 1233688 w 2428288"/>
                  <a:gd name="connsiteY2101" fmla="*/ 1066037 h 1298957"/>
                  <a:gd name="connsiteX2102" fmla="*/ 1229732 w 2428288"/>
                  <a:gd name="connsiteY2102" fmla="*/ 1068842 h 1298957"/>
                  <a:gd name="connsiteX2103" fmla="*/ 1225950 w 2428288"/>
                  <a:gd name="connsiteY2103" fmla="*/ 1071502 h 1298957"/>
                  <a:gd name="connsiteX2104" fmla="*/ 1222214 w 2428288"/>
                  <a:gd name="connsiteY2104" fmla="*/ 1073509 h 1298957"/>
                  <a:gd name="connsiteX2105" fmla="*/ 1217588 w 2428288"/>
                  <a:gd name="connsiteY2105" fmla="*/ 1075420 h 1298957"/>
                  <a:gd name="connsiteX2106" fmla="*/ 1212952 w 2428288"/>
                  <a:gd name="connsiteY2106" fmla="*/ 1077282 h 1298957"/>
                  <a:gd name="connsiteX2107" fmla="*/ 1208311 w 2428288"/>
                  <a:gd name="connsiteY2107" fmla="*/ 1079168 h 1298957"/>
                  <a:gd name="connsiteX2108" fmla="*/ 1203664 w 2428288"/>
                  <a:gd name="connsiteY2108" fmla="*/ 1081030 h 1298957"/>
                  <a:gd name="connsiteX2109" fmla="*/ 1199853 w 2428288"/>
                  <a:gd name="connsiteY2109" fmla="*/ 1083521 h 1298957"/>
                  <a:gd name="connsiteX2110" fmla="*/ 1196000 w 2428288"/>
                  <a:gd name="connsiteY2110" fmla="*/ 1086398 h 1298957"/>
                  <a:gd name="connsiteX2111" fmla="*/ 1192138 w 2428288"/>
                  <a:gd name="connsiteY2111" fmla="*/ 1089252 h 1298957"/>
                  <a:gd name="connsiteX2112" fmla="*/ 1188269 w 2428288"/>
                  <a:gd name="connsiteY2112" fmla="*/ 1092105 h 1298957"/>
                  <a:gd name="connsiteX2113" fmla="*/ 1184391 w 2428288"/>
                  <a:gd name="connsiteY2113" fmla="*/ 1094959 h 1298957"/>
                  <a:gd name="connsiteX2114" fmla="*/ 1180996 w 2428288"/>
                  <a:gd name="connsiteY2114" fmla="*/ 1097449 h 1298957"/>
                  <a:gd name="connsiteX2115" fmla="*/ 1178094 w 2428288"/>
                  <a:gd name="connsiteY2115" fmla="*/ 1100448 h 1298957"/>
                  <a:gd name="connsiteX2116" fmla="*/ 1175801 w 2428288"/>
                  <a:gd name="connsiteY2116" fmla="*/ 1105139 h 1298957"/>
                  <a:gd name="connsiteX2117" fmla="*/ 1173504 w 2428288"/>
                  <a:gd name="connsiteY2117" fmla="*/ 1109806 h 1298957"/>
                  <a:gd name="connsiteX2118" fmla="*/ 1171199 w 2428288"/>
                  <a:gd name="connsiteY2118" fmla="*/ 1114497 h 1298957"/>
                  <a:gd name="connsiteX2119" fmla="*/ 1168890 w 2428288"/>
                  <a:gd name="connsiteY2119" fmla="*/ 1119165 h 1298957"/>
                  <a:gd name="connsiteX2120" fmla="*/ 1169821 w 2428288"/>
                  <a:gd name="connsiteY2120" fmla="*/ 1123638 h 1298957"/>
                  <a:gd name="connsiteX2121" fmla="*/ 1173637 w 2428288"/>
                  <a:gd name="connsiteY2121" fmla="*/ 1126177 h 1298957"/>
                  <a:gd name="connsiteX2122" fmla="*/ 1177554 w 2428288"/>
                  <a:gd name="connsiteY2122" fmla="*/ 1128765 h 1298957"/>
                  <a:gd name="connsiteX2123" fmla="*/ 1181230 w 2428288"/>
                  <a:gd name="connsiteY2123" fmla="*/ 1131183 h 1298957"/>
                  <a:gd name="connsiteX2124" fmla="*/ 1178676 w 2428288"/>
                  <a:gd name="connsiteY2124" fmla="*/ 1136237 h 1298957"/>
                  <a:gd name="connsiteX2125" fmla="*/ 1174261 w 2428288"/>
                  <a:gd name="connsiteY2125" fmla="*/ 1134447 h 1298957"/>
                  <a:gd name="connsiteX2126" fmla="*/ 1170914 w 2428288"/>
                  <a:gd name="connsiteY2126" fmla="*/ 1131159 h 1298957"/>
                  <a:gd name="connsiteX2127" fmla="*/ 1166549 w 2428288"/>
                  <a:gd name="connsiteY2127" fmla="*/ 1128982 h 1298957"/>
                  <a:gd name="connsiteX2128" fmla="*/ 1162122 w 2428288"/>
                  <a:gd name="connsiteY2128" fmla="*/ 1127483 h 1298957"/>
                  <a:gd name="connsiteX2129" fmla="*/ 1157943 w 2428288"/>
                  <a:gd name="connsiteY2129" fmla="*/ 1126056 h 1298957"/>
                  <a:gd name="connsiteX2130" fmla="*/ 1159062 w 2428288"/>
                  <a:gd name="connsiteY2130" fmla="*/ 1130530 h 1298957"/>
                  <a:gd name="connsiteX2131" fmla="*/ 1160097 w 2428288"/>
                  <a:gd name="connsiteY2131" fmla="*/ 1134641 h 1298957"/>
                  <a:gd name="connsiteX2132" fmla="*/ 1156538 w 2428288"/>
                  <a:gd name="connsiteY2132" fmla="*/ 1137277 h 1298957"/>
                  <a:gd name="connsiteX2133" fmla="*/ 1154178 w 2428288"/>
                  <a:gd name="connsiteY2133" fmla="*/ 1133432 h 1298957"/>
                  <a:gd name="connsiteX2134" fmla="*/ 1151844 w 2428288"/>
                  <a:gd name="connsiteY2134" fmla="*/ 1129418 h 1298957"/>
                  <a:gd name="connsiteX2135" fmla="*/ 1149518 w 2428288"/>
                  <a:gd name="connsiteY2135" fmla="*/ 1125403 h 1298957"/>
                  <a:gd name="connsiteX2136" fmla="*/ 1146241 w 2428288"/>
                  <a:gd name="connsiteY2136" fmla="*/ 1121800 h 1298957"/>
                  <a:gd name="connsiteX2137" fmla="*/ 1140902 w 2428288"/>
                  <a:gd name="connsiteY2137" fmla="*/ 1120422 h 1298957"/>
                  <a:gd name="connsiteX2138" fmla="*/ 1135567 w 2428288"/>
                  <a:gd name="connsiteY2138" fmla="*/ 1119044 h 1298957"/>
                  <a:gd name="connsiteX2139" fmla="*/ 1129089 w 2428288"/>
                  <a:gd name="connsiteY2139" fmla="*/ 1119673 h 1298957"/>
                  <a:gd name="connsiteX2140" fmla="*/ 1124482 w 2428288"/>
                  <a:gd name="connsiteY2140" fmla="*/ 1120954 h 1298957"/>
                  <a:gd name="connsiteX2141" fmla="*/ 1120316 w 2428288"/>
                  <a:gd name="connsiteY2141" fmla="*/ 1122115 h 1298957"/>
                  <a:gd name="connsiteX2142" fmla="*/ 1116147 w 2428288"/>
                  <a:gd name="connsiteY2142" fmla="*/ 1123276 h 1298957"/>
                  <a:gd name="connsiteX2143" fmla="*/ 1110955 w 2428288"/>
                  <a:gd name="connsiteY2143" fmla="*/ 1125791 h 1298957"/>
                  <a:gd name="connsiteX2144" fmla="*/ 1107035 w 2428288"/>
                  <a:gd name="connsiteY2144" fmla="*/ 1127822 h 1298957"/>
                  <a:gd name="connsiteX2145" fmla="*/ 1103105 w 2428288"/>
                  <a:gd name="connsiteY2145" fmla="*/ 1129853 h 1298957"/>
                  <a:gd name="connsiteX2146" fmla="*/ 1099171 w 2428288"/>
                  <a:gd name="connsiteY2146" fmla="*/ 1131885 h 1298957"/>
                  <a:gd name="connsiteX2147" fmla="*/ 1095365 w 2428288"/>
                  <a:gd name="connsiteY2147" fmla="*/ 1133843 h 1298957"/>
                  <a:gd name="connsiteX2148" fmla="*/ 1091950 w 2428288"/>
                  <a:gd name="connsiteY2148" fmla="*/ 1137978 h 1298957"/>
                  <a:gd name="connsiteX2149" fmla="*/ 1089215 w 2428288"/>
                  <a:gd name="connsiteY2149" fmla="*/ 1141267 h 1298957"/>
                  <a:gd name="connsiteX2150" fmla="*/ 1086485 w 2428288"/>
                  <a:gd name="connsiteY2150" fmla="*/ 1144556 h 1298957"/>
                  <a:gd name="connsiteX2151" fmla="*/ 1083194 w 2428288"/>
                  <a:gd name="connsiteY2151" fmla="*/ 1148521 h 1298957"/>
                  <a:gd name="connsiteX2152" fmla="*/ 1080038 w 2428288"/>
                  <a:gd name="connsiteY2152" fmla="*/ 1151375 h 1298957"/>
                  <a:gd name="connsiteX2153" fmla="*/ 1076425 w 2428288"/>
                  <a:gd name="connsiteY2153" fmla="*/ 1154373 h 1298957"/>
                  <a:gd name="connsiteX2154" fmla="*/ 1073013 w 2428288"/>
                  <a:gd name="connsiteY2154" fmla="*/ 1157227 h 1298957"/>
                  <a:gd name="connsiteX2155" fmla="*/ 1069594 w 2428288"/>
                  <a:gd name="connsiteY2155" fmla="*/ 1160032 h 1298957"/>
                  <a:gd name="connsiteX2156" fmla="*/ 1067181 w 2428288"/>
                  <a:gd name="connsiteY2156" fmla="*/ 1164046 h 1298957"/>
                  <a:gd name="connsiteX2157" fmla="*/ 1064823 w 2428288"/>
                  <a:gd name="connsiteY2157" fmla="*/ 1167673 h 1298957"/>
                  <a:gd name="connsiteX2158" fmla="*/ 1060103 w 2428288"/>
                  <a:gd name="connsiteY2158" fmla="*/ 1167940 h 1298957"/>
                  <a:gd name="connsiteX2159" fmla="*/ 1054439 w 2428288"/>
                  <a:gd name="connsiteY2159" fmla="*/ 1168254 h 1298957"/>
                  <a:gd name="connsiteX2160" fmla="*/ 1049516 w 2428288"/>
                  <a:gd name="connsiteY2160" fmla="*/ 1170430 h 1298957"/>
                  <a:gd name="connsiteX2161" fmla="*/ 1047078 w 2428288"/>
                  <a:gd name="connsiteY2161" fmla="*/ 1173913 h 1298957"/>
                  <a:gd name="connsiteX2162" fmla="*/ 1045035 w 2428288"/>
                  <a:gd name="connsiteY2162" fmla="*/ 1177999 h 1298957"/>
                  <a:gd name="connsiteX2163" fmla="*/ 1043115 w 2428288"/>
                  <a:gd name="connsiteY2163" fmla="*/ 1181990 h 1298957"/>
                  <a:gd name="connsiteX2164" fmla="*/ 1041050 w 2428288"/>
                  <a:gd name="connsiteY2164" fmla="*/ 1186270 h 1298957"/>
                  <a:gd name="connsiteX2165" fmla="*/ 1038460 w 2428288"/>
                  <a:gd name="connsiteY2165" fmla="*/ 1181990 h 1298957"/>
                  <a:gd name="connsiteX2166" fmla="*/ 1036286 w 2428288"/>
                  <a:gd name="connsiteY2166" fmla="*/ 1178386 h 1298957"/>
                  <a:gd name="connsiteX2167" fmla="*/ 1032811 w 2428288"/>
                  <a:gd name="connsiteY2167" fmla="*/ 1175001 h 1298957"/>
                  <a:gd name="connsiteX2168" fmla="*/ 1028248 w 2428288"/>
                  <a:gd name="connsiteY2168" fmla="*/ 1174009 h 1298957"/>
                  <a:gd name="connsiteX2169" fmla="*/ 1024171 w 2428288"/>
                  <a:gd name="connsiteY2169" fmla="*/ 1173139 h 1298957"/>
                  <a:gd name="connsiteX2170" fmla="*/ 1019673 w 2428288"/>
                  <a:gd name="connsiteY2170" fmla="*/ 1174687 h 1298957"/>
                  <a:gd name="connsiteX2171" fmla="*/ 1015693 w 2428288"/>
                  <a:gd name="connsiteY2171" fmla="*/ 1176040 h 1298957"/>
                  <a:gd name="connsiteX2172" fmla="*/ 1011712 w 2428288"/>
                  <a:gd name="connsiteY2172" fmla="*/ 1177395 h 1298957"/>
                  <a:gd name="connsiteX2173" fmla="*/ 1007725 w 2428288"/>
                  <a:gd name="connsiteY2173" fmla="*/ 1178725 h 1298957"/>
                  <a:gd name="connsiteX2174" fmla="*/ 995106 w 2428288"/>
                  <a:gd name="connsiteY2174" fmla="*/ 1178628 h 1298957"/>
                  <a:gd name="connsiteX2175" fmla="*/ 991936 w 2428288"/>
                  <a:gd name="connsiteY2175" fmla="*/ 1182811 h 1298957"/>
                  <a:gd name="connsiteX2176" fmla="*/ 988345 w 2428288"/>
                  <a:gd name="connsiteY2176" fmla="*/ 1187527 h 1298957"/>
                  <a:gd name="connsiteX2177" fmla="*/ 984986 w 2428288"/>
                  <a:gd name="connsiteY2177" fmla="*/ 1191928 h 1298957"/>
                  <a:gd name="connsiteX2178" fmla="*/ 982295 w 2428288"/>
                  <a:gd name="connsiteY2178" fmla="*/ 1195434 h 1298957"/>
                  <a:gd name="connsiteX2179" fmla="*/ 978261 w 2428288"/>
                  <a:gd name="connsiteY2179" fmla="*/ 1196764 h 1298957"/>
                  <a:gd name="connsiteX2180" fmla="*/ 973406 w 2428288"/>
                  <a:gd name="connsiteY2180" fmla="*/ 1197272 h 1298957"/>
                  <a:gd name="connsiteX2181" fmla="*/ 971701 w 2428288"/>
                  <a:gd name="connsiteY2181" fmla="*/ 1201262 h 1298957"/>
                  <a:gd name="connsiteX2182" fmla="*/ 972634 w 2428288"/>
                  <a:gd name="connsiteY2182" fmla="*/ 1206365 h 1298957"/>
                  <a:gd name="connsiteX2183" fmla="*/ 973575 w 2428288"/>
                  <a:gd name="connsiteY2183" fmla="*/ 1211443 h 1298957"/>
                  <a:gd name="connsiteX2184" fmla="*/ 977345 w 2428288"/>
                  <a:gd name="connsiteY2184" fmla="*/ 1214055 h 1298957"/>
                  <a:gd name="connsiteX2185" fmla="*/ 982824 w 2428288"/>
                  <a:gd name="connsiteY2185" fmla="*/ 1215772 h 1298957"/>
                  <a:gd name="connsiteX2186" fmla="*/ 923658 w 2428288"/>
                  <a:gd name="connsiteY2186" fmla="*/ 1229990 h 1298957"/>
                  <a:gd name="connsiteX2187" fmla="*/ 928369 w 2428288"/>
                  <a:gd name="connsiteY2187" fmla="*/ 1229531 h 1298957"/>
                  <a:gd name="connsiteX2188" fmla="*/ 933307 w 2428288"/>
                  <a:gd name="connsiteY2188" fmla="*/ 1229023 h 1298957"/>
                  <a:gd name="connsiteX2189" fmla="*/ 933085 w 2428288"/>
                  <a:gd name="connsiteY2189" fmla="*/ 1224840 h 1298957"/>
                  <a:gd name="connsiteX2190" fmla="*/ 929871 w 2428288"/>
                  <a:gd name="connsiteY2190" fmla="*/ 1221164 h 1298957"/>
                  <a:gd name="connsiteX2191" fmla="*/ 926664 w 2428288"/>
                  <a:gd name="connsiteY2191" fmla="*/ 1217513 h 1298957"/>
                  <a:gd name="connsiteX2192" fmla="*/ 921627 w 2428288"/>
                  <a:gd name="connsiteY2192" fmla="*/ 1218601 h 1298957"/>
                  <a:gd name="connsiteX2193" fmla="*/ 917528 w 2428288"/>
                  <a:gd name="connsiteY2193" fmla="*/ 1221454 h 1298957"/>
                  <a:gd name="connsiteX2194" fmla="*/ 918331 w 2428288"/>
                  <a:gd name="connsiteY2194" fmla="*/ 1226025 h 1298957"/>
                  <a:gd name="connsiteX2195" fmla="*/ 921748 w 2428288"/>
                  <a:gd name="connsiteY2195" fmla="*/ 1228564 h 1298957"/>
                  <a:gd name="connsiteX2196" fmla="*/ 940521 w 2428288"/>
                  <a:gd name="connsiteY2196" fmla="*/ 1227282 h 1298957"/>
                  <a:gd name="connsiteX2197" fmla="*/ 944259 w 2428288"/>
                  <a:gd name="connsiteY2197" fmla="*/ 1224598 h 1298957"/>
                  <a:gd name="connsiteX2198" fmla="*/ 947707 w 2428288"/>
                  <a:gd name="connsiteY2198" fmla="*/ 1222107 h 1298957"/>
                  <a:gd name="connsiteX2199" fmla="*/ 943802 w 2428288"/>
                  <a:gd name="connsiteY2199" fmla="*/ 1218891 h 1298957"/>
                  <a:gd name="connsiteX2200" fmla="*/ 940436 w 2428288"/>
                  <a:gd name="connsiteY2200" fmla="*/ 1216110 h 1298957"/>
                  <a:gd name="connsiteX2201" fmla="*/ 939655 w 2428288"/>
                  <a:gd name="connsiteY2201" fmla="*/ 1220487 h 1298957"/>
                  <a:gd name="connsiteX2202" fmla="*/ 940300 w 2428288"/>
                  <a:gd name="connsiteY2202" fmla="*/ 1225541 h 1298957"/>
                  <a:gd name="connsiteX2203" fmla="*/ 964666 w 2428288"/>
                  <a:gd name="connsiteY2203" fmla="*/ 1235673 h 1298957"/>
                  <a:gd name="connsiteX2204" fmla="*/ 968557 w 2428288"/>
                  <a:gd name="connsiteY2204" fmla="*/ 1232360 h 1298957"/>
                  <a:gd name="connsiteX2205" fmla="*/ 971933 w 2428288"/>
                  <a:gd name="connsiteY2205" fmla="*/ 1229458 h 1298957"/>
                  <a:gd name="connsiteX2206" fmla="*/ 967297 w 2428288"/>
                  <a:gd name="connsiteY2206" fmla="*/ 1228298 h 1298957"/>
                  <a:gd name="connsiteX2207" fmla="*/ 962354 w 2428288"/>
                  <a:gd name="connsiteY2207" fmla="*/ 1228975 h 1298957"/>
                  <a:gd name="connsiteX2208" fmla="*/ 957409 w 2428288"/>
                  <a:gd name="connsiteY2208" fmla="*/ 1229628 h 1298957"/>
                  <a:gd name="connsiteX2209" fmla="*/ 952462 w 2428288"/>
                  <a:gd name="connsiteY2209" fmla="*/ 1230281 h 1298957"/>
                  <a:gd name="connsiteX2210" fmla="*/ 947509 w 2428288"/>
                  <a:gd name="connsiteY2210" fmla="*/ 1230934 h 1298957"/>
                  <a:gd name="connsiteX2211" fmla="*/ 952067 w 2428288"/>
                  <a:gd name="connsiteY2211" fmla="*/ 1232578 h 1298957"/>
                  <a:gd name="connsiteX2212" fmla="*/ 956715 w 2428288"/>
                  <a:gd name="connsiteY2212" fmla="*/ 1233739 h 1298957"/>
                  <a:gd name="connsiteX2213" fmla="*/ 961363 w 2428288"/>
                  <a:gd name="connsiteY2213" fmla="*/ 1234875 h 1298957"/>
                  <a:gd name="connsiteX2214" fmla="*/ 840574 w 2428288"/>
                  <a:gd name="connsiteY2214" fmla="*/ 1273977 h 1298957"/>
                  <a:gd name="connsiteX2215" fmla="*/ 846491 w 2428288"/>
                  <a:gd name="connsiteY2215" fmla="*/ 1272163 h 1298957"/>
                  <a:gd name="connsiteX2216" fmla="*/ 850733 w 2428288"/>
                  <a:gd name="connsiteY2216" fmla="*/ 1270858 h 1298957"/>
                  <a:gd name="connsiteX2217" fmla="*/ 854970 w 2428288"/>
                  <a:gd name="connsiteY2217" fmla="*/ 1269552 h 1298957"/>
                  <a:gd name="connsiteX2218" fmla="*/ 859202 w 2428288"/>
                  <a:gd name="connsiteY2218" fmla="*/ 1268246 h 1298957"/>
                  <a:gd name="connsiteX2219" fmla="*/ 863431 w 2428288"/>
                  <a:gd name="connsiteY2219" fmla="*/ 1266916 h 1298957"/>
                  <a:gd name="connsiteX2220" fmla="*/ 867622 w 2428288"/>
                  <a:gd name="connsiteY2220" fmla="*/ 1265756 h 1298957"/>
                  <a:gd name="connsiteX2221" fmla="*/ 872552 w 2428288"/>
                  <a:gd name="connsiteY2221" fmla="*/ 1265828 h 1298957"/>
                  <a:gd name="connsiteX2222" fmla="*/ 877483 w 2428288"/>
                  <a:gd name="connsiteY2222" fmla="*/ 1265901 h 1298957"/>
                  <a:gd name="connsiteX2223" fmla="*/ 882203 w 2428288"/>
                  <a:gd name="connsiteY2223" fmla="*/ 1265973 h 1298957"/>
                  <a:gd name="connsiteX2224" fmla="*/ 886065 w 2428288"/>
                  <a:gd name="connsiteY2224" fmla="*/ 1262370 h 1298957"/>
                  <a:gd name="connsiteX2225" fmla="*/ 888926 w 2428288"/>
                  <a:gd name="connsiteY2225" fmla="*/ 1259009 h 1298957"/>
                  <a:gd name="connsiteX2226" fmla="*/ 892420 w 2428288"/>
                  <a:gd name="connsiteY2226" fmla="*/ 1254898 h 1298957"/>
                  <a:gd name="connsiteX2227" fmla="*/ 896744 w 2428288"/>
                  <a:gd name="connsiteY2227" fmla="*/ 1252818 h 1298957"/>
                  <a:gd name="connsiteX2228" fmla="*/ 900872 w 2428288"/>
                  <a:gd name="connsiteY2228" fmla="*/ 1251730 h 1298957"/>
                  <a:gd name="connsiteX2229" fmla="*/ 904997 w 2428288"/>
                  <a:gd name="connsiteY2229" fmla="*/ 1250642 h 1298957"/>
                  <a:gd name="connsiteX2230" fmla="*/ 909120 w 2428288"/>
                  <a:gd name="connsiteY2230" fmla="*/ 1249554 h 1298957"/>
                  <a:gd name="connsiteX2231" fmla="*/ 913681 w 2428288"/>
                  <a:gd name="connsiteY2231" fmla="*/ 1233884 h 1298957"/>
                  <a:gd name="connsiteX2232" fmla="*/ 909203 w 2428288"/>
                  <a:gd name="connsiteY2232" fmla="*/ 1233328 h 1298957"/>
                  <a:gd name="connsiteX2233" fmla="*/ 904441 w 2428288"/>
                  <a:gd name="connsiteY2233" fmla="*/ 1232747 h 1298957"/>
                  <a:gd name="connsiteX2234" fmla="*/ 891598 w 2428288"/>
                  <a:gd name="connsiteY2234" fmla="*/ 1238696 h 1298957"/>
                  <a:gd name="connsiteX2235" fmla="*/ 892754 w 2428288"/>
                  <a:gd name="connsiteY2235" fmla="*/ 1233304 h 1298957"/>
                  <a:gd name="connsiteX2236" fmla="*/ 890488 w 2428288"/>
                  <a:gd name="connsiteY2236" fmla="*/ 1229579 h 1298957"/>
                  <a:gd name="connsiteX2237" fmla="*/ 885509 w 2428288"/>
                  <a:gd name="connsiteY2237" fmla="*/ 1229773 h 1298957"/>
                  <a:gd name="connsiteX2238" fmla="*/ 880593 w 2428288"/>
                  <a:gd name="connsiteY2238" fmla="*/ 1229966 h 1298957"/>
                  <a:gd name="connsiteX2239" fmla="*/ 876390 w 2428288"/>
                  <a:gd name="connsiteY2239" fmla="*/ 1230136 h 1298957"/>
                  <a:gd name="connsiteX2240" fmla="*/ 872523 w 2428288"/>
                  <a:gd name="connsiteY2240" fmla="*/ 1232675 h 1298957"/>
                  <a:gd name="connsiteX2241" fmla="*/ 869319 w 2428288"/>
                  <a:gd name="connsiteY2241" fmla="*/ 1235334 h 1298957"/>
                  <a:gd name="connsiteX2242" fmla="*/ 870855 w 2428288"/>
                  <a:gd name="connsiteY2242" fmla="*/ 1239615 h 1298957"/>
                  <a:gd name="connsiteX2243" fmla="*/ 874008 w 2428288"/>
                  <a:gd name="connsiteY2243" fmla="*/ 1242879 h 1298957"/>
                  <a:gd name="connsiteX2244" fmla="*/ 877369 w 2428288"/>
                  <a:gd name="connsiteY2244" fmla="*/ 1246362 h 1298957"/>
                  <a:gd name="connsiteX2245" fmla="*/ 873133 w 2428288"/>
                  <a:gd name="connsiteY2245" fmla="*/ 1247934 h 1298957"/>
                  <a:gd name="connsiteX2246" fmla="*/ 868054 w 2428288"/>
                  <a:gd name="connsiteY2246" fmla="*/ 1248707 h 1298957"/>
                  <a:gd name="connsiteX2247" fmla="*/ 865440 w 2428288"/>
                  <a:gd name="connsiteY2247" fmla="*/ 1252746 h 1298957"/>
                  <a:gd name="connsiteX2248" fmla="*/ 862635 w 2428288"/>
                  <a:gd name="connsiteY2248" fmla="*/ 1257147 h 1298957"/>
                  <a:gd name="connsiteX2249" fmla="*/ 859903 w 2428288"/>
                  <a:gd name="connsiteY2249" fmla="*/ 1261427 h 1298957"/>
                  <a:gd name="connsiteX2250" fmla="*/ 855453 w 2428288"/>
                  <a:gd name="connsiteY2250" fmla="*/ 1262298 h 1298957"/>
                  <a:gd name="connsiteX2251" fmla="*/ 851330 w 2428288"/>
                  <a:gd name="connsiteY2251" fmla="*/ 1263072 h 1298957"/>
                  <a:gd name="connsiteX2252" fmla="*/ 847205 w 2428288"/>
                  <a:gd name="connsiteY2252" fmla="*/ 1263869 h 1298957"/>
                  <a:gd name="connsiteX2253" fmla="*/ 843077 w 2428288"/>
                  <a:gd name="connsiteY2253" fmla="*/ 1264643 h 1298957"/>
                  <a:gd name="connsiteX2254" fmla="*/ 838944 w 2428288"/>
                  <a:gd name="connsiteY2254" fmla="*/ 1265417 h 1298957"/>
                  <a:gd name="connsiteX2255" fmla="*/ 834809 w 2428288"/>
                  <a:gd name="connsiteY2255" fmla="*/ 1266191 h 1298957"/>
                  <a:gd name="connsiteX2256" fmla="*/ 837607 w 2428288"/>
                  <a:gd name="connsiteY2256" fmla="*/ 1271825 h 1298957"/>
                  <a:gd name="connsiteX2257" fmla="*/ 1060318 w 2428288"/>
                  <a:gd name="connsiteY2257" fmla="*/ 1228684 h 1298957"/>
                  <a:gd name="connsiteX2258" fmla="*/ 1067108 w 2428288"/>
                  <a:gd name="connsiteY2258" fmla="*/ 1228830 h 1298957"/>
                  <a:gd name="connsiteX2259" fmla="*/ 1071877 w 2428288"/>
                  <a:gd name="connsiteY2259" fmla="*/ 1228902 h 1298957"/>
                  <a:gd name="connsiteX2260" fmla="*/ 1076643 w 2428288"/>
                  <a:gd name="connsiteY2260" fmla="*/ 1228975 h 1298957"/>
                  <a:gd name="connsiteX2261" fmla="*/ 1073202 w 2428288"/>
                  <a:gd name="connsiteY2261" fmla="*/ 1226073 h 1298957"/>
                  <a:gd name="connsiteX2262" fmla="*/ 1068711 w 2428288"/>
                  <a:gd name="connsiteY2262" fmla="*/ 1223872 h 1298957"/>
                  <a:gd name="connsiteX2263" fmla="*/ 1064228 w 2428288"/>
                  <a:gd name="connsiteY2263" fmla="*/ 1221696 h 1298957"/>
                  <a:gd name="connsiteX2264" fmla="*/ 1060318 w 2428288"/>
                  <a:gd name="connsiteY2264" fmla="*/ 1228684 h 1298957"/>
                  <a:gd name="connsiteX2265" fmla="*/ 1175110 w 2428288"/>
                  <a:gd name="connsiteY2265" fmla="*/ 1200634 h 1298957"/>
                  <a:gd name="connsiteX2266" fmla="*/ 1178495 w 2428288"/>
                  <a:gd name="connsiteY2266" fmla="*/ 1197538 h 1298957"/>
                  <a:gd name="connsiteX2267" fmla="*/ 1181566 w 2428288"/>
                  <a:gd name="connsiteY2267" fmla="*/ 1194709 h 1298957"/>
                  <a:gd name="connsiteX2268" fmla="*/ 1184630 w 2428288"/>
                  <a:gd name="connsiteY2268" fmla="*/ 1191880 h 1298957"/>
                  <a:gd name="connsiteX2269" fmla="*/ 1187689 w 2428288"/>
                  <a:gd name="connsiteY2269" fmla="*/ 1189050 h 1298957"/>
                  <a:gd name="connsiteX2270" fmla="*/ 1190741 w 2428288"/>
                  <a:gd name="connsiteY2270" fmla="*/ 1186221 h 1298957"/>
                  <a:gd name="connsiteX2271" fmla="*/ 1192651 w 2428288"/>
                  <a:gd name="connsiteY2271" fmla="*/ 1181820 h 1298957"/>
                  <a:gd name="connsiteX2272" fmla="*/ 1191495 w 2428288"/>
                  <a:gd name="connsiteY2272" fmla="*/ 1177733 h 1298957"/>
                  <a:gd name="connsiteX2273" fmla="*/ 1186715 w 2428288"/>
                  <a:gd name="connsiteY2273" fmla="*/ 1179184 h 1298957"/>
                  <a:gd name="connsiteX2274" fmla="*/ 1183648 w 2428288"/>
                  <a:gd name="connsiteY2274" fmla="*/ 1182183 h 1298957"/>
                  <a:gd name="connsiteX2275" fmla="*/ 1180575 w 2428288"/>
                  <a:gd name="connsiteY2275" fmla="*/ 1185157 h 1298957"/>
                  <a:gd name="connsiteX2276" fmla="*/ 1178565 w 2428288"/>
                  <a:gd name="connsiteY2276" fmla="*/ 1190332 h 1298957"/>
                  <a:gd name="connsiteX2277" fmla="*/ 1176974 w 2428288"/>
                  <a:gd name="connsiteY2277" fmla="*/ 1195096 h 1298957"/>
                  <a:gd name="connsiteX2278" fmla="*/ 1175499 w 2428288"/>
                  <a:gd name="connsiteY2278" fmla="*/ 1199473 h 1298957"/>
                  <a:gd name="connsiteX2279" fmla="*/ 1217694 w 2428288"/>
                  <a:gd name="connsiteY2279" fmla="*/ 1206413 h 1298957"/>
                  <a:gd name="connsiteX2280" fmla="*/ 1216516 w 2428288"/>
                  <a:gd name="connsiteY2280" fmla="*/ 1202157 h 1298957"/>
                  <a:gd name="connsiteX2281" fmla="*/ 1215063 w 2428288"/>
                  <a:gd name="connsiteY2281" fmla="*/ 1196885 h 1298957"/>
                  <a:gd name="connsiteX2282" fmla="*/ 1213919 w 2428288"/>
                  <a:gd name="connsiteY2282" fmla="*/ 1192702 h 1298957"/>
                  <a:gd name="connsiteX2283" fmla="*/ 1208938 w 2428288"/>
                  <a:gd name="connsiteY2283" fmla="*/ 1191759 h 1298957"/>
                  <a:gd name="connsiteX2284" fmla="*/ 1207136 w 2428288"/>
                  <a:gd name="connsiteY2284" fmla="*/ 1186318 h 1298957"/>
                  <a:gd name="connsiteX2285" fmla="*/ 1206757 w 2428288"/>
                  <a:gd name="connsiteY2285" fmla="*/ 1181530 h 1298957"/>
                  <a:gd name="connsiteX2286" fmla="*/ 1203040 w 2428288"/>
                  <a:gd name="connsiteY2286" fmla="*/ 1184190 h 1298957"/>
                  <a:gd name="connsiteX2287" fmla="*/ 1199071 w 2428288"/>
                  <a:gd name="connsiteY2287" fmla="*/ 1186995 h 1298957"/>
                  <a:gd name="connsiteX2288" fmla="*/ 1195096 w 2428288"/>
                  <a:gd name="connsiteY2288" fmla="*/ 1189824 h 1298957"/>
                  <a:gd name="connsiteX2289" fmla="*/ 1199509 w 2428288"/>
                  <a:gd name="connsiteY2289" fmla="*/ 1192775 h 1298957"/>
                  <a:gd name="connsiteX2290" fmla="*/ 1203695 w 2428288"/>
                  <a:gd name="connsiteY2290" fmla="*/ 1193984 h 1298957"/>
                  <a:gd name="connsiteX2291" fmla="*/ 1205876 w 2428288"/>
                  <a:gd name="connsiteY2291" fmla="*/ 1197635 h 1298957"/>
                  <a:gd name="connsiteX2292" fmla="*/ 1208145 w 2428288"/>
                  <a:gd name="connsiteY2292" fmla="*/ 1201408 h 1298957"/>
                  <a:gd name="connsiteX2293" fmla="*/ 1212592 w 2428288"/>
                  <a:gd name="connsiteY2293" fmla="*/ 1204358 h 1298957"/>
                  <a:gd name="connsiteX2294" fmla="*/ 1217135 w 2428288"/>
                  <a:gd name="connsiteY2294" fmla="*/ 1206196 h 1298957"/>
                  <a:gd name="connsiteX2295" fmla="*/ 1462294 w 2428288"/>
                  <a:gd name="connsiteY2295" fmla="*/ 885519 h 1298957"/>
                  <a:gd name="connsiteX2296" fmla="*/ 1461758 w 2428288"/>
                  <a:gd name="connsiteY2296" fmla="*/ 879788 h 1298957"/>
                  <a:gd name="connsiteX2297" fmla="*/ 1457601 w 2428288"/>
                  <a:gd name="connsiteY2297" fmla="*/ 879836 h 1298957"/>
                  <a:gd name="connsiteX2298" fmla="*/ 1460041 w 2428288"/>
                  <a:gd name="connsiteY2298" fmla="*/ 884140 h 1298957"/>
                  <a:gd name="connsiteX2299" fmla="*/ 1508056 w 2428288"/>
                  <a:gd name="connsiteY2299" fmla="*/ 808330 h 1298957"/>
                  <a:gd name="connsiteX2300" fmla="*/ 1512213 w 2428288"/>
                  <a:gd name="connsiteY2300" fmla="*/ 806903 h 1298957"/>
                  <a:gd name="connsiteX2301" fmla="*/ 1514484 w 2428288"/>
                  <a:gd name="connsiteY2301" fmla="*/ 802744 h 1298957"/>
                  <a:gd name="connsiteX2302" fmla="*/ 1516438 w 2428288"/>
                  <a:gd name="connsiteY2302" fmla="*/ 798706 h 1298957"/>
                  <a:gd name="connsiteX2303" fmla="*/ 1511993 w 2428288"/>
                  <a:gd name="connsiteY2303" fmla="*/ 799648 h 1298957"/>
                  <a:gd name="connsiteX2304" fmla="*/ 1510114 w 2428288"/>
                  <a:gd name="connsiteY2304" fmla="*/ 803808 h 1298957"/>
                  <a:gd name="connsiteX2305" fmla="*/ 1508238 w 2428288"/>
                  <a:gd name="connsiteY2305" fmla="*/ 807943 h 1298957"/>
                  <a:gd name="connsiteX2306" fmla="*/ 1406001 w 2428288"/>
                  <a:gd name="connsiteY2306" fmla="*/ 1101464 h 1298957"/>
                  <a:gd name="connsiteX2307" fmla="*/ 1410272 w 2428288"/>
                  <a:gd name="connsiteY2307" fmla="*/ 1099771 h 1298957"/>
                  <a:gd name="connsiteX2308" fmla="*/ 1414274 w 2428288"/>
                  <a:gd name="connsiteY2308" fmla="*/ 1098175 h 1298957"/>
                  <a:gd name="connsiteX2309" fmla="*/ 1418271 w 2428288"/>
                  <a:gd name="connsiteY2309" fmla="*/ 1096579 h 1298957"/>
                  <a:gd name="connsiteX2310" fmla="*/ 1422430 w 2428288"/>
                  <a:gd name="connsiteY2310" fmla="*/ 1095515 h 1298957"/>
                  <a:gd name="connsiteX2311" fmla="*/ 1426902 w 2428288"/>
                  <a:gd name="connsiteY2311" fmla="*/ 1096893 h 1298957"/>
                  <a:gd name="connsiteX2312" fmla="*/ 1430897 w 2428288"/>
                  <a:gd name="connsiteY2312" fmla="*/ 1098126 h 1298957"/>
                  <a:gd name="connsiteX2313" fmla="*/ 1434969 w 2428288"/>
                  <a:gd name="connsiteY2313" fmla="*/ 1096288 h 1298957"/>
                  <a:gd name="connsiteX2314" fmla="*/ 1441237 w 2428288"/>
                  <a:gd name="connsiteY2314" fmla="*/ 1093435 h 1298957"/>
                  <a:gd name="connsiteX2315" fmla="*/ 1438553 w 2428288"/>
                  <a:gd name="connsiteY2315" fmla="*/ 1090001 h 1298957"/>
                  <a:gd name="connsiteX2316" fmla="*/ 1433196 w 2428288"/>
                  <a:gd name="connsiteY2316" fmla="*/ 1087220 h 1298957"/>
                  <a:gd name="connsiteX2317" fmla="*/ 1418170 w 2428288"/>
                  <a:gd name="connsiteY2317" fmla="*/ 1086761 h 1298957"/>
                  <a:gd name="connsiteX2318" fmla="*/ 1415464 w 2428288"/>
                  <a:gd name="connsiteY2318" fmla="*/ 1090050 h 1298957"/>
                  <a:gd name="connsiteX2319" fmla="*/ 1412794 w 2428288"/>
                  <a:gd name="connsiteY2319" fmla="*/ 1093290 h 1298957"/>
                  <a:gd name="connsiteX2320" fmla="*/ 1410117 w 2428288"/>
                  <a:gd name="connsiteY2320" fmla="*/ 1096506 h 1298957"/>
                  <a:gd name="connsiteX2321" fmla="*/ 1407435 w 2428288"/>
                  <a:gd name="connsiteY2321" fmla="*/ 1099747 h 1298957"/>
                  <a:gd name="connsiteX2322" fmla="*/ 1438666 w 2428288"/>
                  <a:gd name="connsiteY2322" fmla="*/ 1078370 h 1298957"/>
                  <a:gd name="connsiteX2323" fmla="*/ 1442110 w 2428288"/>
                  <a:gd name="connsiteY2323" fmla="*/ 1074960 h 1298957"/>
                  <a:gd name="connsiteX2324" fmla="*/ 1445655 w 2428288"/>
                  <a:gd name="connsiteY2324" fmla="*/ 1071430 h 1298957"/>
                  <a:gd name="connsiteX2325" fmla="*/ 1449193 w 2428288"/>
                  <a:gd name="connsiteY2325" fmla="*/ 1067899 h 1298957"/>
                  <a:gd name="connsiteX2326" fmla="*/ 1452721 w 2428288"/>
                  <a:gd name="connsiteY2326" fmla="*/ 1064368 h 1298957"/>
                  <a:gd name="connsiteX2327" fmla="*/ 1455357 w 2428288"/>
                  <a:gd name="connsiteY2327" fmla="*/ 1060862 h 1298957"/>
                  <a:gd name="connsiteX2328" fmla="*/ 1457842 w 2428288"/>
                  <a:gd name="connsiteY2328" fmla="*/ 1057525 h 1298957"/>
                  <a:gd name="connsiteX2329" fmla="*/ 1460602 w 2428288"/>
                  <a:gd name="connsiteY2329" fmla="*/ 1053777 h 1298957"/>
                  <a:gd name="connsiteX2330" fmla="*/ 1463216 w 2428288"/>
                  <a:gd name="connsiteY2330" fmla="*/ 1050222 h 1298957"/>
                  <a:gd name="connsiteX2331" fmla="*/ 1465822 w 2428288"/>
                  <a:gd name="connsiteY2331" fmla="*/ 1046667 h 1298957"/>
                  <a:gd name="connsiteX2332" fmla="*/ 1466594 w 2428288"/>
                  <a:gd name="connsiteY2332" fmla="*/ 1057767 h 1298957"/>
                  <a:gd name="connsiteX2333" fmla="*/ 1470323 w 2428288"/>
                  <a:gd name="connsiteY2333" fmla="*/ 1055421 h 1298957"/>
                  <a:gd name="connsiteX2334" fmla="*/ 1474700 w 2428288"/>
                  <a:gd name="connsiteY2334" fmla="*/ 1052665 h 1298957"/>
                  <a:gd name="connsiteX2335" fmla="*/ 1479938 w 2428288"/>
                  <a:gd name="connsiteY2335" fmla="*/ 1049327 h 1298957"/>
                  <a:gd name="connsiteX2336" fmla="*/ 1483630 w 2428288"/>
                  <a:gd name="connsiteY2336" fmla="*/ 1046957 h 1298957"/>
                  <a:gd name="connsiteX2337" fmla="*/ 1480728 w 2428288"/>
                  <a:gd name="connsiteY2337" fmla="*/ 1043620 h 1298957"/>
                  <a:gd name="connsiteX2338" fmla="*/ 1477152 w 2428288"/>
                  <a:gd name="connsiteY2338" fmla="*/ 1039485 h 1298957"/>
                  <a:gd name="connsiteX2339" fmla="*/ 1474298 w 2428288"/>
                  <a:gd name="connsiteY2339" fmla="*/ 1036172 h 1298957"/>
                  <a:gd name="connsiteX2340" fmla="*/ 1484056 w 2428288"/>
                  <a:gd name="connsiteY2340" fmla="*/ 1032811 h 1298957"/>
                  <a:gd name="connsiteX2341" fmla="*/ 1494527 w 2428288"/>
                  <a:gd name="connsiteY2341" fmla="*/ 1031263 h 1298957"/>
                  <a:gd name="connsiteX2342" fmla="*/ 1490969 w 2428288"/>
                  <a:gd name="connsiteY2342" fmla="*/ 1028313 h 1298957"/>
                  <a:gd name="connsiteX2343" fmla="*/ 1487424 w 2428288"/>
                  <a:gd name="connsiteY2343" fmla="*/ 1025556 h 1298957"/>
                  <a:gd name="connsiteX2344" fmla="*/ 1484107 w 2428288"/>
                  <a:gd name="connsiteY2344" fmla="*/ 1022969 h 1298957"/>
                  <a:gd name="connsiteX2345" fmla="*/ 1480537 w 2428288"/>
                  <a:gd name="connsiteY2345" fmla="*/ 1020188 h 1298957"/>
                  <a:gd name="connsiteX2346" fmla="*/ 1484721 w 2428288"/>
                  <a:gd name="connsiteY2346" fmla="*/ 1020720 h 1298957"/>
                  <a:gd name="connsiteX2347" fmla="*/ 1488902 w 2428288"/>
                  <a:gd name="connsiteY2347" fmla="*/ 1021276 h 1298957"/>
                  <a:gd name="connsiteX2348" fmla="*/ 1493458 w 2428288"/>
                  <a:gd name="connsiteY2348" fmla="*/ 1021833 h 1298957"/>
                  <a:gd name="connsiteX2349" fmla="*/ 1497827 w 2428288"/>
                  <a:gd name="connsiteY2349" fmla="*/ 1022389 h 1298957"/>
                  <a:gd name="connsiteX2350" fmla="*/ 1502199 w 2428288"/>
                  <a:gd name="connsiteY2350" fmla="*/ 1022921 h 1298957"/>
                  <a:gd name="connsiteX2351" fmla="*/ 1505938 w 2428288"/>
                  <a:gd name="connsiteY2351" fmla="*/ 1020889 h 1298957"/>
                  <a:gd name="connsiteX2352" fmla="*/ 1508136 w 2428288"/>
                  <a:gd name="connsiteY2352" fmla="*/ 1016512 h 1298957"/>
                  <a:gd name="connsiteX2353" fmla="*/ 1510073 w 2428288"/>
                  <a:gd name="connsiteY2353" fmla="*/ 1012619 h 1298957"/>
                  <a:gd name="connsiteX2354" fmla="*/ 1507082 w 2428288"/>
                  <a:gd name="connsiteY2354" fmla="*/ 1009499 h 1298957"/>
                  <a:gd name="connsiteX2355" fmla="*/ 1502722 w 2428288"/>
                  <a:gd name="connsiteY2355" fmla="*/ 1008580 h 1298957"/>
                  <a:gd name="connsiteX2356" fmla="*/ 1499573 w 2428288"/>
                  <a:gd name="connsiteY2356" fmla="*/ 1004736 h 1298957"/>
                  <a:gd name="connsiteX2357" fmla="*/ 1500296 w 2428288"/>
                  <a:gd name="connsiteY2357" fmla="*/ 999827 h 1298957"/>
                  <a:gd name="connsiteX2358" fmla="*/ 1501017 w 2428288"/>
                  <a:gd name="connsiteY2358" fmla="*/ 994918 h 1298957"/>
                  <a:gd name="connsiteX2359" fmla="*/ 1501733 w 2428288"/>
                  <a:gd name="connsiteY2359" fmla="*/ 990009 h 1298957"/>
                  <a:gd name="connsiteX2360" fmla="*/ 1502335 w 2428288"/>
                  <a:gd name="connsiteY2360" fmla="*/ 985849 h 1298957"/>
                  <a:gd name="connsiteX2361" fmla="*/ 1498785 w 2428288"/>
                  <a:gd name="connsiteY2361" fmla="*/ 988292 h 1298957"/>
                  <a:gd name="connsiteX2362" fmla="*/ 1494543 w 2428288"/>
                  <a:gd name="connsiteY2362" fmla="*/ 991169 h 1298957"/>
                  <a:gd name="connsiteX2363" fmla="*/ 1490292 w 2428288"/>
                  <a:gd name="connsiteY2363" fmla="*/ 994071 h 1298957"/>
                  <a:gd name="connsiteX2364" fmla="*/ 1486909 w 2428288"/>
                  <a:gd name="connsiteY2364" fmla="*/ 997626 h 1298957"/>
                  <a:gd name="connsiteX2365" fmla="*/ 1483524 w 2428288"/>
                  <a:gd name="connsiteY2365" fmla="*/ 1001616 h 1298957"/>
                  <a:gd name="connsiteX2366" fmla="*/ 1483434 w 2428288"/>
                  <a:gd name="connsiteY2366" fmla="*/ 996925 h 1298957"/>
                  <a:gd name="connsiteX2367" fmla="*/ 1484433 w 2428288"/>
                  <a:gd name="connsiteY2367" fmla="*/ 992016 h 1298957"/>
                  <a:gd name="connsiteX2368" fmla="*/ 1485761 w 2428288"/>
                  <a:gd name="connsiteY2368" fmla="*/ 985463 h 1298957"/>
                  <a:gd name="connsiteX2369" fmla="*/ 1486607 w 2428288"/>
                  <a:gd name="connsiteY2369" fmla="*/ 981255 h 1298957"/>
                  <a:gd name="connsiteX2370" fmla="*/ 1489985 w 2428288"/>
                  <a:gd name="connsiteY2370" fmla="*/ 978522 h 1298957"/>
                  <a:gd name="connsiteX2371" fmla="*/ 1493356 w 2428288"/>
                  <a:gd name="connsiteY2371" fmla="*/ 975790 h 1298957"/>
                  <a:gd name="connsiteX2372" fmla="*/ 1498456 w 2428288"/>
                  <a:gd name="connsiteY2372" fmla="*/ 974073 h 1298957"/>
                  <a:gd name="connsiteX2373" fmla="*/ 1505273 w 2428288"/>
                  <a:gd name="connsiteY2373" fmla="*/ 972864 h 1298957"/>
                  <a:gd name="connsiteX2374" fmla="*/ 1510380 w 2428288"/>
                  <a:gd name="connsiteY2374" fmla="*/ 971945 h 1298957"/>
                  <a:gd name="connsiteX2375" fmla="*/ 1514119 w 2428288"/>
                  <a:gd name="connsiteY2375" fmla="*/ 968487 h 1298957"/>
                  <a:gd name="connsiteX2376" fmla="*/ 1515824 w 2428288"/>
                  <a:gd name="connsiteY2376" fmla="*/ 963554 h 1298957"/>
                  <a:gd name="connsiteX2377" fmla="*/ 1517519 w 2428288"/>
                  <a:gd name="connsiteY2377" fmla="*/ 958596 h 1298957"/>
                  <a:gd name="connsiteX2378" fmla="*/ 1513359 w 2428288"/>
                  <a:gd name="connsiteY2378" fmla="*/ 956710 h 1298957"/>
                  <a:gd name="connsiteX2379" fmla="*/ 1508194 w 2428288"/>
                  <a:gd name="connsiteY2379" fmla="*/ 954340 h 1298957"/>
                  <a:gd name="connsiteX2380" fmla="*/ 1503907 w 2428288"/>
                  <a:gd name="connsiteY2380" fmla="*/ 952769 h 1298957"/>
                  <a:gd name="connsiteX2381" fmla="*/ 1499692 w 2428288"/>
                  <a:gd name="connsiteY2381" fmla="*/ 953978 h 1298957"/>
                  <a:gd name="connsiteX2382" fmla="*/ 1498584 w 2428288"/>
                  <a:gd name="connsiteY2382" fmla="*/ 949334 h 1298957"/>
                  <a:gd name="connsiteX2383" fmla="*/ 1500318 w 2428288"/>
                  <a:gd name="connsiteY2383" fmla="*/ 944813 h 1298957"/>
                  <a:gd name="connsiteX2384" fmla="*/ 1501909 w 2428288"/>
                  <a:gd name="connsiteY2384" fmla="*/ 940654 h 1298957"/>
                  <a:gd name="connsiteX2385" fmla="*/ 1499293 w 2428288"/>
                  <a:gd name="connsiteY2385" fmla="*/ 937220 h 1298957"/>
                  <a:gd name="connsiteX2386" fmla="*/ 1495066 w 2428288"/>
                  <a:gd name="connsiteY2386" fmla="*/ 936881 h 1298957"/>
                  <a:gd name="connsiteX2387" fmla="*/ 1492611 w 2428288"/>
                  <a:gd name="connsiteY2387" fmla="*/ 940436 h 1298957"/>
                  <a:gd name="connsiteX2388" fmla="*/ 1490154 w 2428288"/>
                  <a:gd name="connsiteY2388" fmla="*/ 944232 h 1298957"/>
                  <a:gd name="connsiteX2389" fmla="*/ 1488544 w 2428288"/>
                  <a:gd name="connsiteY2389" fmla="*/ 948513 h 1298957"/>
                  <a:gd name="connsiteX2390" fmla="*/ 1485248 w 2428288"/>
                  <a:gd name="connsiteY2390" fmla="*/ 952866 h 1298957"/>
                  <a:gd name="connsiteX2391" fmla="*/ 1482728 w 2428288"/>
                  <a:gd name="connsiteY2391" fmla="*/ 956178 h 1298957"/>
                  <a:gd name="connsiteX2392" fmla="*/ 1480201 w 2428288"/>
                  <a:gd name="connsiteY2392" fmla="*/ 959467 h 1298957"/>
                  <a:gd name="connsiteX2393" fmla="*/ 1477667 w 2428288"/>
                  <a:gd name="connsiteY2393" fmla="*/ 962780 h 1298957"/>
                  <a:gd name="connsiteX2394" fmla="*/ 1475125 w 2428288"/>
                  <a:gd name="connsiteY2394" fmla="*/ 966069 h 1298957"/>
                  <a:gd name="connsiteX2395" fmla="*/ 1472514 w 2428288"/>
                  <a:gd name="connsiteY2395" fmla="*/ 969357 h 1298957"/>
                  <a:gd name="connsiteX2396" fmla="*/ 1469856 w 2428288"/>
                  <a:gd name="connsiteY2396" fmla="*/ 972670 h 1298957"/>
                  <a:gd name="connsiteX2397" fmla="*/ 1467194 w 2428288"/>
                  <a:gd name="connsiteY2397" fmla="*/ 975959 h 1298957"/>
                  <a:gd name="connsiteX2398" fmla="*/ 1464522 w 2428288"/>
                  <a:gd name="connsiteY2398" fmla="*/ 979248 h 1298957"/>
                  <a:gd name="connsiteX2399" fmla="*/ 1465032 w 2428288"/>
                  <a:gd name="connsiteY2399" fmla="*/ 984133 h 1298957"/>
                  <a:gd name="connsiteX2400" fmla="*/ 1467791 w 2428288"/>
                  <a:gd name="connsiteY2400" fmla="*/ 988993 h 1298957"/>
                  <a:gd name="connsiteX2401" fmla="*/ 1470456 w 2428288"/>
                  <a:gd name="connsiteY2401" fmla="*/ 993660 h 1298957"/>
                  <a:gd name="connsiteX2402" fmla="*/ 1466376 w 2428288"/>
                  <a:gd name="connsiteY2402" fmla="*/ 992257 h 1298957"/>
                  <a:gd name="connsiteX2403" fmla="*/ 1462664 w 2428288"/>
                  <a:gd name="connsiteY2403" fmla="*/ 990202 h 1298957"/>
                  <a:gd name="connsiteX2404" fmla="*/ 1459429 w 2428288"/>
                  <a:gd name="connsiteY2404" fmla="*/ 993951 h 1298957"/>
                  <a:gd name="connsiteX2405" fmla="*/ 1458984 w 2428288"/>
                  <a:gd name="connsiteY2405" fmla="*/ 998860 h 1298957"/>
                  <a:gd name="connsiteX2406" fmla="*/ 1458534 w 2428288"/>
                  <a:gd name="connsiteY2406" fmla="*/ 1003744 h 1298957"/>
                  <a:gd name="connsiteX2407" fmla="*/ 1458082 w 2428288"/>
                  <a:gd name="connsiteY2407" fmla="*/ 1008629 h 1298957"/>
                  <a:gd name="connsiteX2408" fmla="*/ 1456513 w 2428288"/>
                  <a:gd name="connsiteY2408" fmla="*/ 1003768 h 1298957"/>
                  <a:gd name="connsiteX2409" fmla="*/ 1455654 w 2428288"/>
                  <a:gd name="connsiteY2409" fmla="*/ 998884 h 1298957"/>
                  <a:gd name="connsiteX2410" fmla="*/ 1453221 w 2428288"/>
                  <a:gd name="connsiteY2410" fmla="*/ 994821 h 1298957"/>
                  <a:gd name="connsiteX2411" fmla="*/ 1449495 w 2428288"/>
                  <a:gd name="connsiteY2411" fmla="*/ 992959 h 1298957"/>
                  <a:gd name="connsiteX2412" fmla="*/ 1446327 w 2428288"/>
                  <a:gd name="connsiteY2412" fmla="*/ 995837 h 1298957"/>
                  <a:gd name="connsiteX2413" fmla="*/ 1442913 w 2428288"/>
                  <a:gd name="connsiteY2413" fmla="*/ 998932 h 1298957"/>
                  <a:gd name="connsiteX2414" fmla="*/ 1441991 w 2428288"/>
                  <a:gd name="connsiteY2414" fmla="*/ 1003816 h 1298957"/>
                  <a:gd name="connsiteX2415" fmla="*/ 1442417 w 2428288"/>
                  <a:gd name="connsiteY2415" fmla="*/ 1008701 h 1298957"/>
                  <a:gd name="connsiteX2416" fmla="*/ 1442842 w 2428288"/>
                  <a:gd name="connsiteY2416" fmla="*/ 1013586 h 1298957"/>
                  <a:gd name="connsiteX2417" fmla="*/ 1443270 w 2428288"/>
                  <a:gd name="connsiteY2417" fmla="*/ 1018471 h 1298957"/>
                  <a:gd name="connsiteX2418" fmla="*/ 1439428 w 2428288"/>
                  <a:gd name="connsiteY2418" fmla="*/ 1015472 h 1298957"/>
                  <a:gd name="connsiteX2419" fmla="*/ 1437184 w 2428288"/>
                  <a:gd name="connsiteY2419" fmla="*/ 1011966 h 1298957"/>
                  <a:gd name="connsiteX2420" fmla="*/ 1432664 w 2428288"/>
                  <a:gd name="connsiteY2420" fmla="*/ 1010322 h 1298957"/>
                  <a:gd name="connsiteX2421" fmla="*/ 1428154 w 2428288"/>
                  <a:gd name="connsiteY2421" fmla="*/ 1009209 h 1298957"/>
                  <a:gd name="connsiteX2422" fmla="*/ 1424670 w 2428288"/>
                  <a:gd name="connsiteY2422" fmla="*/ 1012353 h 1298957"/>
                  <a:gd name="connsiteX2423" fmla="*/ 1421555 w 2428288"/>
                  <a:gd name="connsiteY2423" fmla="*/ 1015158 h 1298957"/>
                  <a:gd name="connsiteX2424" fmla="*/ 1417957 w 2428288"/>
                  <a:gd name="connsiteY2424" fmla="*/ 1018398 h 1298957"/>
                  <a:gd name="connsiteX2425" fmla="*/ 1414349 w 2428288"/>
                  <a:gd name="connsiteY2425" fmla="*/ 1021639 h 1298957"/>
                  <a:gd name="connsiteX2426" fmla="*/ 1411757 w 2428288"/>
                  <a:gd name="connsiteY2426" fmla="*/ 1026499 h 1298957"/>
                  <a:gd name="connsiteX2427" fmla="*/ 1409711 w 2428288"/>
                  <a:gd name="connsiteY2427" fmla="*/ 1030489 h 1298957"/>
                  <a:gd name="connsiteX2428" fmla="*/ 1410959 w 2428288"/>
                  <a:gd name="connsiteY2428" fmla="*/ 1034624 h 1298957"/>
                  <a:gd name="connsiteX2429" fmla="*/ 1413998 w 2428288"/>
                  <a:gd name="connsiteY2429" fmla="*/ 1039533 h 1298957"/>
                  <a:gd name="connsiteX2430" fmla="*/ 1416595 w 2428288"/>
                  <a:gd name="connsiteY2430" fmla="*/ 1043717 h 1298957"/>
                  <a:gd name="connsiteX2431" fmla="*/ 1417430 w 2428288"/>
                  <a:gd name="connsiteY2431" fmla="*/ 1049158 h 1298957"/>
                  <a:gd name="connsiteX2432" fmla="*/ 1418216 w 2428288"/>
                  <a:gd name="connsiteY2432" fmla="*/ 1054236 h 1298957"/>
                  <a:gd name="connsiteX2433" fmla="*/ 1420000 w 2428288"/>
                  <a:gd name="connsiteY2433" fmla="*/ 1058951 h 1298957"/>
                  <a:gd name="connsiteX2434" fmla="*/ 1423516 w 2428288"/>
                  <a:gd name="connsiteY2434" fmla="*/ 1062119 h 1298957"/>
                  <a:gd name="connsiteX2435" fmla="*/ 1427042 w 2428288"/>
                  <a:gd name="connsiteY2435" fmla="*/ 1065263 h 1298957"/>
                  <a:gd name="connsiteX2436" fmla="*/ 1431472 w 2428288"/>
                  <a:gd name="connsiteY2436" fmla="*/ 1064610 h 1298957"/>
                  <a:gd name="connsiteX2437" fmla="*/ 1435020 w 2428288"/>
                  <a:gd name="connsiteY2437" fmla="*/ 1060959 h 1298957"/>
                  <a:gd name="connsiteX2438" fmla="*/ 1438272 w 2428288"/>
                  <a:gd name="connsiteY2438" fmla="*/ 1057573 h 1298957"/>
                  <a:gd name="connsiteX2439" fmla="*/ 1441203 w 2428288"/>
                  <a:gd name="connsiteY2439" fmla="*/ 1054526 h 1298957"/>
                  <a:gd name="connsiteX2440" fmla="*/ 1444538 w 2428288"/>
                  <a:gd name="connsiteY2440" fmla="*/ 1051068 h 1298957"/>
                  <a:gd name="connsiteX2441" fmla="*/ 1447435 w 2428288"/>
                  <a:gd name="connsiteY2441" fmla="*/ 1048021 h 1298957"/>
                  <a:gd name="connsiteX2442" fmla="*/ 1445606 w 2428288"/>
                  <a:gd name="connsiteY2442" fmla="*/ 1052108 h 1298957"/>
                  <a:gd name="connsiteX2443" fmla="*/ 1443890 w 2428288"/>
                  <a:gd name="connsiteY2443" fmla="*/ 1055953 h 1298957"/>
                  <a:gd name="connsiteX2444" fmla="*/ 1442090 w 2428288"/>
                  <a:gd name="connsiteY2444" fmla="*/ 1059943 h 1298957"/>
                  <a:gd name="connsiteX2445" fmla="*/ 1440325 w 2428288"/>
                  <a:gd name="connsiteY2445" fmla="*/ 1063860 h 1298957"/>
                  <a:gd name="connsiteX2446" fmla="*/ 1438555 w 2428288"/>
                  <a:gd name="connsiteY2446" fmla="*/ 1067754 h 1298957"/>
                  <a:gd name="connsiteX2447" fmla="*/ 1436780 w 2428288"/>
                  <a:gd name="connsiteY2447" fmla="*/ 1071671 h 1298957"/>
                  <a:gd name="connsiteX2448" fmla="*/ 1435037 w 2428288"/>
                  <a:gd name="connsiteY2448" fmla="*/ 1075492 h 1298957"/>
                  <a:gd name="connsiteX2449" fmla="*/ 1438555 w 2428288"/>
                  <a:gd name="connsiteY2449" fmla="*/ 1078370 h 1298957"/>
                  <a:gd name="connsiteX2450" fmla="*/ 1666845 w 2428288"/>
                  <a:gd name="connsiteY2450" fmla="*/ 812054 h 1298957"/>
                  <a:gd name="connsiteX2451" fmla="*/ 1667660 w 2428288"/>
                  <a:gd name="connsiteY2451" fmla="*/ 807121 h 1298957"/>
                  <a:gd name="connsiteX2452" fmla="*/ 1668458 w 2428288"/>
                  <a:gd name="connsiteY2452" fmla="*/ 802236 h 1298957"/>
                  <a:gd name="connsiteX2453" fmla="*/ 1669294 w 2428288"/>
                  <a:gd name="connsiteY2453" fmla="*/ 797133 h 1298957"/>
                  <a:gd name="connsiteX2454" fmla="*/ 1669979 w 2428288"/>
                  <a:gd name="connsiteY2454" fmla="*/ 792902 h 1298957"/>
                  <a:gd name="connsiteX2455" fmla="*/ 1670641 w 2428288"/>
                  <a:gd name="connsiteY2455" fmla="*/ 788791 h 1298957"/>
                  <a:gd name="connsiteX2456" fmla="*/ 1671442 w 2428288"/>
                  <a:gd name="connsiteY2456" fmla="*/ 783809 h 1298957"/>
                  <a:gd name="connsiteX2457" fmla="*/ 1667781 w 2428288"/>
                  <a:gd name="connsiteY2457" fmla="*/ 785792 h 1298957"/>
                  <a:gd name="connsiteX2458" fmla="*/ 1664816 w 2428288"/>
                  <a:gd name="connsiteY2458" fmla="*/ 789226 h 1298957"/>
                  <a:gd name="connsiteX2459" fmla="*/ 1662342 w 2428288"/>
                  <a:gd name="connsiteY2459" fmla="*/ 792853 h 1298957"/>
                  <a:gd name="connsiteX2460" fmla="*/ 1661568 w 2428288"/>
                  <a:gd name="connsiteY2460" fmla="*/ 797424 h 1298957"/>
                  <a:gd name="connsiteX2461" fmla="*/ 1660637 w 2428288"/>
                  <a:gd name="connsiteY2461" fmla="*/ 802841 h 1298957"/>
                  <a:gd name="connsiteX2462" fmla="*/ 1659793 w 2428288"/>
                  <a:gd name="connsiteY2462" fmla="*/ 807725 h 1298957"/>
                  <a:gd name="connsiteX2463" fmla="*/ 1664400 w 2428288"/>
                  <a:gd name="connsiteY2463" fmla="*/ 810555 h 1298957"/>
                  <a:gd name="connsiteX2464" fmla="*/ 1664731 w 2428288"/>
                  <a:gd name="connsiteY2464" fmla="*/ 838509 h 1298957"/>
                  <a:gd name="connsiteX2465" fmla="*/ 1674128 w 2428288"/>
                  <a:gd name="connsiteY2465" fmla="*/ 836042 h 1298957"/>
                  <a:gd name="connsiteX2466" fmla="*/ 1679705 w 2428288"/>
                  <a:gd name="connsiteY2466" fmla="*/ 834567 h 1298957"/>
                  <a:gd name="connsiteX2467" fmla="*/ 1680621 w 2428288"/>
                  <a:gd name="connsiteY2467" fmla="*/ 830432 h 1298957"/>
                  <a:gd name="connsiteX2468" fmla="*/ 1679688 w 2428288"/>
                  <a:gd name="connsiteY2468" fmla="*/ 826152 h 1298957"/>
                  <a:gd name="connsiteX2469" fmla="*/ 1682452 w 2428288"/>
                  <a:gd name="connsiteY2469" fmla="*/ 822065 h 1298957"/>
                  <a:gd name="connsiteX2470" fmla="*/ 1684822 w 2428288"/>
                  <a:gd name="connsiteY2470" fmla="*/ 818535 h 1298957"/>
                  <a:gd name="connsiteX2471" fmla="*/ 1687184 w 2428288"/>
                  <a:gd name="connsiteY2471" fmla="*/ 815028 h 1298957"/>
                  <a:gd name="connsiteX2472" fmla="*/ 1689539 w 2428288"/>
                  <a:gd name="connsiteY2472" fmla="*/ 811497 h 1298957"/>
                  <a:gd name="connsiteX2473" fmla="*/ 1691888 w 2428288"/>
                  <a:gd name="connsiteY2473" fmla="*/ 807967 h 1298957"/>
                  <a:gd name="connsiteX2474" fmla="*/ 1694228 w 2428288"/>
                  <a:gd name="connsiteY2474" fmla="*/ 804461 h 1298957"/>
                  <a:gd name="connsiteX2475" fmla="*/ 1696555 w 2428288"/>
                  <a:gd name="connsiteY2475" fmla="*/ 800930 h 1298957"/>
                  <a:gd name="connsiteX2476" fmla="*/ 1692238 w 2428288"/>
                  <a:gd name="connsiteY2476" fmla="*/ 798270 h 1298957"/>
                  <a:gd name="connsiteX2477" fmla="*/ 1687994 w 2428288"/>
                  <a:gd name="connsiteY2477" fmla="*/ 796191 h 1298957"/>
                  <a:gd name="connsiteX2478" fmla="*/ 1685561 w 2428288"/>
                  <a:gd name="connsiteY2478" fmla="*/ 800422 h 1298957"/>
                  <a:gd name="connsiteX2479" fmla="*/ 1684019 w 2428288"/>
                  <a:gd name="connsiteY2479" fmla="*/ 804582 h 1298957"/>
                  <a:gd name="connsiteX2480" fmla="*/ 1682389 w 2428288"/>
                  <a:gd name="connsiteY2480" fmla="*/ 808959 h 1298957"/>
                  <a:gd name="connsiteX2481" fmla="*/ 1680829 w 2428288"/>
                  <a:gd name="connsiteY2481" fmla="*/ 813118 h 1298957"/>
                  <a:gd name="connsiteX2482" fmla="*/ 1678798 w 2428288"/>
                  <a:gd name="connsiteY2482" fmla="*/ 817132 h 1298957"/>
                  <a:gd name="connsiteX2483" fmla="*/ 1675052 w 2428288"/>
                  <a:gd name="connsiteY2483" fmla="*/ 820324 h 1298957"/>
                  <a:gd name="connsiteX2484" fmla="*/ 1671766 w 2428288"/>
                  <a:gd name="connsiteY2484" fmla="*/ 823105 h 1298957"/>
                  <a:gd name="connsiteX2485" fmla="*/ 1668697 w 2428288"/>
                  <a:gd name="connsiteY2485" fmla="*/ 826684 h 1298957"/>
                  <a:gd name="connsiteX2486" fmla="*/ 1667149 w 2428288"/>
                  <a:gd name="connsiteY2486" fmla="*/ 831303 h 1298957"/>
                  <a:gd name="connsiteX2487" fmla="*/ 1665295 w 2428288"/>
                  <a:gd name="connsiteY2487" fmla="*/ 836816 h 1298957"/>
                  <a:gd name="connsiteX2488" fmla="*/ 1728937 w 2428288"/>
                  <a:gd name="connsiteY2488" fmla="*/ 862328 h 1298957"/>
                  <a:gd name="connsiteX2489" fmla="*/ 1727868 w 2428288"/>
                  <a:gd name="connsiteY2489" fmla="*/ 853211 h 1298957"/>
                  <a:gd name="connsiteX2490" fmla="*/ 1725778 w 2428288"/>
                  <a:gd name="connsiteY2490" fmla="*/ 857685 h 1298957"/>
                  <a:gd name="connsiteX2491" fmla="*/ 1727911 w 2428288"/>
                  <a:gd name="connsiteY2491" fmla="*/ 861748 h 1298957"/>
                  <a:gd name="connsiteX2492" fmla="*/ 1374577 w 2428288"/>
                  <a:gd name="connsiteY2492" fmla="*/ 1148135 h 1298957"/>
                  <a:gd name="connsiteX2493" fmla="*/ 1373992 w 2428288"/>
                  <a:gd name="connsiteY2493" fmla="*/ 1143105 h 1298957"/>
                  <a:gd name="connsiteX2494" fmla="*/ 1373423 w 2428288"/>
                  <a:gd name="connsiteY2494" fmla="*/ 1138196 h 1298957"/>
                  <a:gd name="connsiteX2495" fmla="*/ 1369317 w 2428288"/>
                  <a:gd name="connsiteY2495" fmla="*/ 1141073 h 1298957"/>
                  <a:gd name="connsiteX2496" fmla="*/ 1366084 w 2428288"/>
                  <a:gd name="connsiteY2496" fmla="*/ 1144532 h 1298957"/>
                  <a:gd name="connsiteX2497" fmla="*/ 1370091 w 2428288"/>
                  <a:gd name="connsiteY2497" fmla="*/ 1146635 h 1298957"/>
                  <a:gd name="connsiteX2498" fmla="*/ 1374117 w 2428288"/>
                  <a:gd name="connsiteY2498" fmla="*/ 1147990 h 1298957"/>
                  <a:gd name="connsiteX2499" fmla="*/ 2222947 w 2428288"/>
                  <a:gd name="connsiteY2499" fmla="*/ 1005074 h 1298957"/>
                  <a:gd name="connsiteX2500" fmla="*/ 2221695 w 2428288"/>
                  <a:gd name="connsiteY2500" fmla="*/ 999802 h 1298957"/>
                  <a:gd name="connsiteX2501" fmla="*/ 2220563 w 2428288"/>
                  <a:gd name="connsiteY2501" fmla="*/ 995039 h 1298957"/>
                  <a:gd name="connsiteX2502" fmla="*/ 2219431 w 2428288"/>
                  <a:gd name="connsiteY2502" fmla="*/ 990275 h 1298957"/>
                  <a:gd name="connsiteX2503" fmla="*/ 2218299 w 2428288"/>
                  <a:gd name="connsiteY2503" fmla="*/ 985511 h 1298957"/>
                  <a:gd name="connsiteX2504" fmla="*/ 2217165 w 2428288"/>
                  <a:gd name="connsiteY2504" fmla="*/ 980747 h 1298957"/>
                  <a:gd name="connsiteX2505" fmla="*/ 2216031 w 2428288"/>
                  <a:gd name="connsiteY2505" fmla="*/ 976007 h 1298957"/>
                  <a:gd name="connsiteX2506" fmla="*/ 2214895 w 2428288"/>
                  <a:gd name="connsiteY2506" fmla="*/ 971243 h 1298957"/>
                  <a:gd name="connsiteX2507" fmla="*/ 2213758 w 2428288"/>
                  <a:gd name="connsiteY2507" fmla="*/ 966480 h 1298957"/>
                  <a:gd name="connsiteX2508" fmla="*/ 2211698 w 2428288"/>
                  <a:gd name="connsiteY2508" fmla="*/ 962345 h 1298957"/>
                  <a:gd name="connsiteX2509" fmla="*/ 2209611 w 2428288"/>
                  <a:gd name="connsiteY2509" fmla="*/ 958500 h 1298957"/>
                  <a:gd name="connsiteX2510" fmla="*/ 2207577 w 2428288"/>
                  <a:gd name="connsiteY2510" fmla="*/ 954728 h 1298957"/>
                  <a:gd name="connsiteX2511" fmla="*/ 2205447 w 2428288"/>
                  <a:gd name="connsiteY2511" fmla="*/ 950786 h 1298957"/>
                  <a:gd name="connsiteX2512" fmla="*/ 2203370 w 2428288"/>
                  <a:gd name="connsiteY2512" fmla="*/ 946916 h 1298957"/>
                  <a:gd name="connsiteX2513" fmla="*/ 2201295 w 2428288"/>
                  <a:gd name="connsiteY2513" fmla="*/ 943048 h 1298957"/>
                  <a:gd name="connsiteX2514" fmla="*/ 2199222 w 2428288"/>
                  <a:gd name="connsiteY2514" fmla="*/ 939202 h 1298957"/>
                  <a:gd name="connsiteX2515" fmla="*/ 2197152 w 2428288"/>
                  <a:gd name="connsiteY2515" fmla="*/ 935334 h 1298957"/>
                  <a:gd name="connsiteX2516" fmla="*/ 2195085 w 2428288"/>
                  <a:gd name="connsiteY2516" fmla="*/ 931464 h 1298957"/>
                  <a:gd name="connsiteX2517" fmla="*/ 2193039 w 2428288"/>
                  <a:gd name="connsiteY2517" fmla="*/ 926773 h 1298957"/>
                  <a:gd name="connsiteX2518" fmla="*/ 2191479 w 2428288"/>
                  <a:gd name="connsiteY2518" fmla="*/ 922130 h 1298957"/>
                  <a:gd name="connsiteX2519" fmla="*/ 2189920 w 2428288"/>
                  <a:gd name="connsiteY2519" fmla="*/ 917511 h 1298957"/>
                  <a:gd name="connsiteX2520" fmla="*/ 2187840 w 2428288"/>
                  <a:gd name="connsiteY2520" fmla="*/ 911321 h 1298957"/>
                  <a:gd name="connsiteX2521" fmla="*/ 2186096 w 2428288"/>
                  <a:gd name="connsiteY2521" fmla="*/ 907355 h 1298957"/>
                  <a:gd name="connsiteX2522" fmla="*/ 2183265 w 2428288"/>
                  <a:gd name="connsiteY2522" fmla="*/ 902470 h 1298957"/>
                  <a:gd name="connsiteX2523" fmla="*/ 2180745 w 2428288"/>
                  <a:gd name="connsiteY2523" fmla="*/ 898117 h 1298957"/>
                  <a:gd name="connsiteX2524" fmla="*/ 2178498 w 2428288"/>
                  <a:gd name="connsiteY2524" fmla="*/ 893692 h 1298957"/>
                  <a:gd name="connsiteX2525" fmla="*/ 2176801 w 2428288"/>
                  <a:gd name="connsiteY2525" fmla="*/ 889097 h 1298957"/>
                  <a:gd name="connsiteX2526" fmla="*/ 2175108 w 2428288"/>
                  <a:gd name="connsiteY2526" fmla="*/ 884503 h 1298957"/>
                  <a:gd name="connsiteX2527" fmla="*/ 2173667 w 2428288"/>
                  <a:gd name="connsiteY2527" fmla="*/ 880585 h 1298957"/>
                  <a:gd name="connsiteX2528" fmla="*/ 2171723 w 2428288"/>
                  <a:gd name="connsiteY2528" fmla="*/ 875290 h 1298957"/>
                  <a:gd name="connsiteX2529" fmla="*/ 2167445 w 2428288"/>
                  <a:gd name="connsiteY2529" fmla="*/ 874637 h 1298957"/>
                  <a:gd name="connsiteX2530" fmla="*/ 2162352 w 2428288"/>
                  <a:gd name="connsiteY2530" fmla="*/ 875532 h 1298957"/>
                  <a:gd name="connsiteX2531" fmla="*/ 2158065 w 2428288"/>
                  <a:gd name="connsiteY2531" fmla="*/ 876136 h 1298957"/>
                  <a:gd name="connsiteX2532" fmla="*/ 2154109 w 2428288"/>
                  <a:gd name="connsiteY2532" fmla="*/ 874782 h 1298957"/>
                  <a:gd name="connsiteX2533" fmla="*/ 2150155 w 2428288"/>
                  <a:gd name="connsiteY2533" fmla="*/ 873403 h 1298957"/>
                  <a:gd name="connsiteX2534" fmla="*/ 2146208 w 2428288"/>
                  <a:gd name="connsiteY2534" fmla="*/ 872049 h 1298957"/>
                  <a:gd name="connsiteX2535" fmla="*/ 2142264 w 2428288"/>
                  <a:gd name="connsiteY2535" fmla="*/ 870671 h 1298957"/>
                  <a:gd name="connsiteX2536" fmla="*/ 2138327 w 2428288"/>
                  <a:gd name="connsiteY2536" fmla="*/ 869268 h 1298957"/>
                  <a:gd name="connsiteX2537" fmla="*/ 2134395 w 2428288"/>
                  <a:gd name="connsiteY2537" fmla="*/ 867890 h 1298957"/>
                  <a:gd name="connsiteX2538" fmla="*/ 2132074 w 2428288"/>
                  <a:gd name="connsiteY2538" fmla="*/ 872243 h 1298957"/>
                  <a:gd name="connsiteX2539" fmla="*/ 2130047 w 2428288"/>
                  <a:gd name="connsiteY2539" fmla="*/ 876934 h 1298957"/>
                  <a:gd name="connsiteX2540" fmla="*/ 2125223 w 2428288"/>
                  <a:gd name="connsiteY2540" fmla="*/ 876281 h 1298957"/>
                  <a:gd name="connsiteX2541" fmla="*/ 2120629 w 2428288"/>
                  <a:gd name="connsiteY2541" fmla="*/ 875676 h 1298957"/>
                  <a:gd name="connsiteX2542" fmla="*/ 2116036 w 2428288"/>
                  <a:gd name="connsiteY2542" fmla="*/ 875048 h 1298957"/>
                  <a:gd name="connsiteX2543" fmla="*/ 2117777 w 2428288"/>
                  <a:gd name="connsiteY2543" fmla="*/ 880416 h 1298957"/>
                  <a:gd name="connsiteX2544" fmla="*/ 2119528 w 2428288"/>
                  <a:gd name="connsiteY2544" fmla="*/ 885011 h 1298957"/>
                  <a:gd name="connsiteX2545" fmla="*/ 2115773 w 2428288"/>
                  <a:gd name="connsiteY2545" fmla="*/ 887114 h 1298957"/>
                  <a:gd name="connsiteX2546" fmla="*/ 2113592 w 2428288"/>
                  <a:gd name="connsiteY2546" fmla="*/ 895070 h 1298957"/>
                  <a:gd name="connsiteX2547" fmla="*/ 2114172 w 2428288"/>
                  <a:gd name="connsiteY2547" fmla="*/ 899979 h 1298957"/>
                  <a:gd name="connsiteX2548" fmla="*/ 2117681 w 2428288"/>
                  <a:gd name="connsiteY2548" fmla="*/ 902398 h 1298957"/>
                  <a:gd name="connsiteX2549" fmla="*/ 2122210 w 2428288"/>
                  <a:gd name="connsiteY2549" fmla="*/ 904284 h 1298957"/>
                  <a:gd name="connsiteX2550" fmla="*/ 2126055 w 2428288"/>
                  <a:gd name="connsiteY2550" fmla="*/ 905855 h 1298957"/>
                  <a:gd name="connsiteX2551" fmla="*/ 2128420 w 2428288"/>
                  <a:gd name="connsiteY2551" fmla="*/ 909628 h 1298957"/>
                  <a:gd name="connsiteX2552" fmla="*/ 2131109 w 2428288"/>
                  <a:gd name="connsiteY2552" fmla="*/ 913884 h 1298957"/>
                  <a:gd name="connsiteX2553" fmla="*/ 2133871 w 2428288"/>
                  <a:gd name="connsiteY2553" fmla="*/ 918261 h 1298957"/>
                  <a:gd name="connsiteX2554" fmla="*/ 2137752 w 2428288"/>
                  <a:gd name="connsiteY2554" fmla="*/ 921670 h 1298957"/>
                  <a:gd name="connsiteX2555" fmla="*/ 2141212 w 2428288"/>
                  <a:gd name="connsiteY2555" fmla="*/ 924403 h 1298957"/>
                  <a:gd name="connsiteX2556" fmla="*/ 2144678 w 2428288"/>
                  <a:gd name="connsiteY2556" fmla="*/ 927111 h 1298957"/>
                  <a:gd name="connsiteX2557" fmla="*/ 2148153 w 2428288"/>
                  <a:gd name="connsiteY2557" fmla="*/ 929820 h 1298957"/>
                  <a:gd name="connsiteX2558" fmla="*/ 2151630 w 2428288"/>
                  <a:gd name="connsiteY2558" fmla="*/ 932528 h 1298957"/>
                  <a:gd name="connsiteX2559" fmla="*/ 2161416 w 2428288"/>
                  <a:gd name="connsiteY2559" fmla="*/ 959781 h 1298957"/>
                  <a:gd name="connsiteX2560" fmla="*/ 2168414 w 2428288"/>
                  <a:gd name="connsiteY2560" fmla="*/ 957798 h 1298957"/>
                  <a:gd name="connsiteX2561" fmla="*/ 2168840 w 2428288"/>
                  <a:gd name="connsiteY2561" fmla="*/ 952478 h 1298957"/>
                  <a:gd name="connsiteX2562" fmla="*/ 2169246 w 2428288"/>
                  <a:gd name="connsiteY2562" fmla="*/ 947279 h 1298957"/>
                  <a:gd name="connsiteX2563" fmla="*/ 2172313 w 2428288"/>
                  <a:gd name="connsiteY2563" fmla="*/ 944378 h 1298957"/>
                  <a:gd name="connsiteX2564" fmla="*/ 2175480 w 2428288"/>
                  <a:gd name="connsiteY2564" fmla="*/ 947183 h 1298957"/>
                  <a:gd name="connsiteX2565" fmla="*/ 2178479 w 2428288"/>
                  <a:gd name="connsiteY2565" fmla="*/ 951390 h 1298957"/>
                  <a:gd name="connsiteX2566" fmla="*/ 2180677 w 2428288"/>
                  <a:gd name="connsiteY2566" fmla="*/ 955864 h 1298957"/>
                  <a:gd name="connsiteX2567" fmla="*/ 2181062 w 2428288"/>
                  <a:gd name="connsiteY2567" fmla="*/ 960821 h 1298957"/>
                  <a:gd name="connsiteX2568" fmla="*/ 2181444 w 2428288"/>
                  <a:gd name="connsiteY2568" fmla="*/ 965803 h 1298957"/>
                  <a:gd name="connsiteX2569" fmla="*/ 2182423 w 2428288"/>
                  <a:gd name="connsiteY2569" fmla="*/ 969938 h 1298957"/>
                  <a:gd name="connsiteX2570" fmla="*/ 2185968 w 2428288"/>
                  <a:gd name="connsiteY2570" fmla="*/ 972598 h 1298957"/>
                  <a:gd name="connsiteX2571" fmla="*/ 2189523 w 2428288"/>
                  <a:gd name="connsiteY2571" fmla="*/ 975258 h 1298957"/>
                  <a:gd name="connsiteX2572" fmla="*/ 2192863 w 2428288"/>
                  <a:gd name="connsiteY2572" fmla="*/ 977748 h 1298957"/>
                  <a:gd name="connsiteX2573" fmla="*/ 2196642 w 2428288"/>
                  <a:gd name="connsiteY2573" fmla="*/ 980554 h 1298957"/>
                  <a:gd name="connsiteX2574" fmla="*/ 2200214 w 2428288"/>
                  <a:gd name="connsiteY2574" fmla="*/ 983213 h 1298957"/>
                  <a:gd name="connsiteX2575" fmla="*/ 2203940 w 2428288"/>
                  <a:gd name="connsiteY2575" fmla="*/ 986381 h 1298957"/>
                  <a:gd name="connsiteX2576" fmla="*/ 2207904 w 2428288"/>
                  <a:gd name="connsiteY2576" fmla="*/ 990299 h 1298957"/>
                  <a:gd name="connsiteX2577" fmla="*/ 2211877 w 2428288"/>
                  <a:gd name="connsiteY2577" fmla="*/ 994216 h 1298957"/>
                  <a:gd name="connsiteX2578" fmla="*/ 2215857 w 2428288"/>
                  <a:gd name="connsiteY2578" fmla="*/ 998134 h 1298957"/>
                  <a:gd name="connsiteX2579" fmla="*/ 2219845 w 2428288"/>
                  <a:gd name="connsiteY2579" fmla="*/ 1002051 h 1298957"/>
                  <a:gd name="connsiteX2580" fmla="*/ 2222947 w 2428288"/>
                  <a:gd name="connsiteY2580" fmla="*/ 1005074 h 1298957"/>
                  <a:gd name="connsiteX2581" fmla="*/ 2245531 w 2428288"/>
                  <a:gd name="connsiteY2581" fmla="*/ 1024009 h 1298957"/>
                  <a:gd name="connsiteX2582" fmla="*/ 2247775 w 2428288"/>
                  <a:gd name="connsiteY2582" fmla="*/ 1019148 h 1298957"/>
                  <a:gd name="connsiteX2583" fmla="*/ 2239700 w 2428288"/>
                  <a:gd name="connsiteY2583" fmla="*/ 1018422 h 1298957"/>
                  <a:gd name="connsiteX2584" fmla="*/ 2242728 w 2428288"/>
                  <a:gd name="connsiteY2584" fmla="*/ 1021324 h 1298957"/>
                  <a:gd name="connsiteX2585" fmla="*/ 2333669 w 2428288"/>
                  <a:gd name="connsiteY2585" fmla="*/ 1089058 h 1298957"/>
                  <a:gd name="connsiteX2586" fmla="*/ 2334663 w 2428288"/>
                  <a:gd name="connsiteY2586" fmla="*/ 1084246 h 1298957"/>
                  <a:gd name="connsiteX2587" fmla="*/ 2335592 w 2428288"/>
                  <a:gd name="connsiteY2587" fmla="*/ 1079748 h 1298957"/>
                  <a:gd name="connsiteX2588" fmla="*/ 2332209 w 2428288"/>
                  <a:gd name="connsiteY2588" fmla="*/ 1072300 h 1298957"/>
                  <a:gd name="connsiteX2589" fmla="*/ 2326337 w 2428288"/>
                  <a:gd name="connsiteY2589" fmla="*/ 1071067 h 1298957"/>
                  <a:gd name="connsiteX2590" fmla="*/ 2321368 w 2428288"/>
                  <a:gd name="connsiteY2590" fmla="*/ 1070921 h 1298957"/>
                  <a:gd name="connsiteX2591" fmla="*/ 2318038 w 2428288"/>
                  <a:gd name="connsiteY2591" fmla="*/ 1066762 h 1298957"/>
                  <a:gd name="connsiteX2592" fmla="*/ 2314841 w 2428288"/>
                  <a:gd name="connsiteY2592" fmla="*/ 1062627 h 1298957"/>
                  <a:gd name="connsiteX2593" fmla="*/ 2311676 w 2428288"/>
                  <a:gd name="connsiteY2593" fmla="*/ 1058541 h 1298957"/>
                  <a:gd name="connsiteX2594" fmla="*/ 2308517 w 2428288"/>
                  <a:gd name="connsiteY2594" fmla="*/ 1054430 h 1298957"/>
                  <a:gd name="connsiteX2595" fmla="*/ 2314113 w 2428288"/>
                  <a:gd name="connsiteY2595" fmla="*/ 1051769 h 1298957"/>
                  <a:gd name="connsiteX2596" fmla="*/ 2316597 w 2428288"/>
                  <a:gd name="connsiteY2596" fmla="*/ 1055203 h 1298957"/>
                  <a:gd name="connsiteX2597" fmla="*/ 2319462 w 2428288"/>
                  <a:gd name="connsiteY2597" fmla="*/ 1059169 h 1298957"/>
                  <a:gd name="connsiteX2598" fmla="*/ 2321907 w 2428288"/>
                  <a:gd name="connsiteY2598" fmla="*/ 1062555 h 1298957"/>
                  <a:gd name="connsiteX2599" fmla="*/ 2326661 w 2428288"/>
                  <a:gd name="connsiteY2599" fmla="*/ 1063135 h 1298957"/>
                  <a:gd name="connsiteX2600" fmla="*/ 2331788 w 2428288"/>
                  <a:gd name="connsiteY2600" fmla="*/ 1063764 h 1298957"/>
                  <a:gd name="connsiteX2601" fmla="*/ 2336917 w 2428288"/>
                  <a:gd name="connsiteY2601" fmla="*/ 1064392 h 1298957"/>
                  <a:gd name="connsiteX2602" fmla="*/ 2341451 w 2428288"/>
                  <a:gd name="connsiteY2602" fmla="*/ 1064924 h 1298957"/>
                  <a:gd name="connsiteX2603" fmla="*/ 2343976 w 2428288"/>
                  <a:gd name="connsiteY2603" fmla="*/ 1068359 h 1298957"/>
                  <a:gd name="connsiteX2604" fmla="*/ 2347015 w 2428288"/>
                  <a:gd name="connsiteY2604" fmla="*/ 1072469 h 1298957"/>
                  <a:gd name="connsiteX2605" fmla="*/ 2361740 w 2428288"/>
                  <a:gd name="connsiteY2605" fmla="*/ 1076629 h 1298957"/>
                  <a:gd name="connsiteX2606" fmla="*/ 2362126 w 2428288"/>
                  <a:gd name="connsiteY2606" fmla="*/ 1071623 h 1298957"/>
                  <a:gd name="connsiteX2607" fmla="*/ 2362441 w 2428288"/>
                  <a:gd name="connsiteY2607" fmla="*/ 1067439 h 1298957"/>
                  <a:gd name="connsiteX2608" fmla="*/ 2360603 w 2428288"/>
                  <a:gd name="connsiteY2608" fmla="*/ 1062700 h 1298957"/>
                  <a:gd name="connsiteX2609" fmla="*/ 2358838 w 2428288"/>
                  <a:gd name="connsiteY2609" fmla="*/ 1058130 h 1298957"/>
                  <a:gd name="connsiteX2610" fmla="*/ 2355887 w 2428288"/>
                  <a:gd name="connsiteY2610" fmla="*/ 1050560 h 1298957"/>
                  <a:gd name="connsiteX2611" fmla="*/ 2354122 w 2428288"/>
                  <a:gd name="connsiteY2611" fmla="*/ 1046014 h 1298957"/>
                  <a:gd name="connsiteX2612" fmla="*/ 2352357 w 2428288"/>
                  <a:gd name="connsiteY2612" fmla="*/ 1041468 h 1298957"/>
                  <a:gd name="connsiteX2613" fmla="*/ 2350381 w 2428288"/>
                  <a:gd name="connsiteY2613" fmla="*/ 1037527 h 1298957"/>
                  <a:gd name="connsiteX2614" fmla="*/ 2346635 w 2428288"/>
                  <a:gd name="connsiteY2614" fmla="*/ 1035180 h 1298957"/>
                  <a:gd name="connsiteX2615" fmla="*/ 2342899 w 2428288"/>
                  <a:gd name="connsiteY2615" fmla="*/ 1032835 h 1298957"/>
                  <a:gd name="connsiteX2616" fmla="*/ 2339204 w 2428288"/>
                  <a:gd name="connsiteY2616" fmla="*/ 1030489 h 1298957"/>
                  <a:gd name="connsiteX2617" fmla="*/ 2335135 w 2428288"/>
                  <a:gd name="connsiteY2617" fmla="*/ 1027225 h 1298957"/>
                  <a:gd name="connsiteX2618" fmla="*/ 2331875 w 2428288"/>
                  <a:gd name="connsiteY2618" fmla="*/ 1023356 h 1298957"/>
                  <a:gd name="connsiteX2619" fmla="*/ 2329191 w 2428288"/>
                  <a:gd name="connsiteY2619" fmla="*/ 1020163 h 1298957"/>
                  <a:gd name="connsiteX2620" fmla="*/ 2325827 w 2428288"/>
                  <a:gd name="connsiteY2620" fmla="*/ 1016150 h 1298957"/>
                  <a:gd name="connsiteX2621" fmla="*/ 2322466 w 2428288"/>
                  <a:gd name="connsiteY2621" fmla="*/ 1012136 h 1298957"/>
                  <a:gd name="connsiteX2622" fmla="*/ 2319114 w 2428288"/>
                  <a:gd name="connsiteY2622" fmla="*/ 1008097 h 1298957"/>
                  <a:gd name="connsiteX2623" fmla="*/ 2316014 w 2428288"/>
                  <a:gd name="connsiteY2623" fmla="*/ 1004373 h 1298957"/>
                  <a:gd name="connsiteX2624" fmla="*/ 2312287 w 2428288"/>
                  <a:gd name="connsiteY2624" fmla="*/ 1002511 h 1298957"/>
                  <a:gd name="connsiteX2625" fmla="*/ 2307664 w 2428288"/>
                  <a:gd name="connsiteY2625" fmla="*/ 1000165 h 1298957"/>
                  <a:gd name="connsiteX2626" fmla="*/ 2303309 w 2428288"/>
                  <a:gd name="connsiteY2626" fmla="*/ 997940 h 1298957"/>
                  <a:gd name="connsiteX2627" fmla="*/ 2299592 w 2428288"/>
                  <a:gd name="connsiteY2627" fmla="*/ 996054 h 1298957"/>
                  <a:gd name="connsiteX2628" fmla="*/ 2295174 w 2428288"/>
                  <a:gd name="connsiteY2628" fmla="*/ 993781 h 1298957"/>
                  <a:gd name="connsiteX2629" fmla="*/ 2291114 w 2428288"/>
                  <a:gd name="connsiteY2629" fmla="*/ 991677 h 1298957"/>
                  <a:gd name="connsiteX2630" fmla="*/ 2287462 w 2428288"/>
                  <a:gd name="connsiteY2630" fmla="*/ 987736 h 1298957"/>
                  <a:gd name="connsiteX2631" fmla="*/ 2284657 w 2428288"/>
                  <a:gd name="connsiteY2631" fmla="*/ 983504 h 1298957"/>
                  <a:gd name="connsiteX2632" fmla="*/ 2281859 w 2428288"/>
                  <a:gd name="connsiteY2632" fmla="*/ 979296 h 1298957"/>
                  <a:gd name="connsiteX2633" fmla="*/ 2278031 w 2428288"/>
                  <a:gd name="connsiteY2633" fmla="*/ 976684 h 1298957"/>
                  <a:gd name="connsiteX2634" fmla="*/ 2271896 w 2428288"/>
                  <a:gd name="connsiteY2634" fmla="*/ 978184 h 1298957"/>
                  <a:gd name="connsiteX2635" fmla="*/ 2267515 w 2428288"/>
                  <a:gd name="connsiteY2635" fmla="*/ 979272 h 1298957"/>
                  <a:gd name="connsiteX2636" fmla="*/ 2262255 w 2428288"/>
                  <a:gd name="connsiteY2636" fmla="*/ 980530 h 1298957"/>
                  <a:gd name="connsiteX2637" fmla="*/ 2264949 w 2428288"/>
                  <a:gd name="connsiteY2637" fmla="*/ 995087 h 1298957"/>
                  <a:gd name="connsiteX2638" fmla="*/ 2263372 w 2428288"/>
                  <a:gd name="connsiteY2638" fmla="*/ 999004 h 1298957"/>
                  <a:gd name="connsiteX2639" fmla="*/ 2261774 w 2428288"/>
                  <a:gd name="connsiteY2639" fmla="*/ 1002970 h 1298957"/>
                  <a:gd name="connsiteX2640" fmla="*/ 2260166 w 2428288"/>
                  <a:gd name="connsiteY2640" fmla="*/ 1006936 h 1298957"/>
                  <a:gd name="connsiteX2641" fmla="*/ 2258553 w 2428288"/>
                  <a:gd name="connsiteY2641" fmla="*/ 1010902 h 1298957"/>
                  <a:gd name="connsiteX2642" fmla="*/ 2265372 w 2428288"/>
                  <a:gd name="connsiteY2642" fmla="*/ 1011362 h 1298957"/>
                  <a:gd name="connsiteX2643" fmla="*/ 2269393 w 2428288"/>
                  <a:gd name="connsiteY2643" fmla="*/ 1008992 h 1298957"/>
                  <a:gd name="connsiteX2644" fmla="*/ 2273108 w 2428288"/>
                  <a:gd name="connsiteY2644" fmla="*/ 1005679 h 1298957"/>
                  <a:gd name="connsiteX2645" fmla="*/ 2277976 w 2428288"/>
                  <a:gd name="connsiteY2645" fmla="*/ 1005993 h 1298957"/>
                  <a:gd name="connsiteX2646" fmla="*/ 2282116 w 2428288"/>
                  <a:gd name="connsiteY2646" fmla="*/ 1009983 h 1298957"/>
                  <a:gd name="connsiteX2647" fmla="*/ 2286096 w 2428288"/>
                  <a:gd name="connsiteY2647" fmla="*/ 1013828 h 1298957"/>
                  <a:gd name="connsiteX2648" fmla="*/ 2281267 w 2428288"/>
                  <a:gd name="connsiteY2648" fmla="*/ 1016246 h 1298957"/>
                  <a:gd name="connsiteX2649" fmla="*/ 2276573 w 2428288"/>
                  <a:gd name="connsiteY2649" fmla="*/ 1016560 h 1298957"/>
                  <a:gd name="connsiteX2650" fmla="*/ 2271879 w 2428288"/>
                  <a:gd name="connsiteY2650" fmla="*/ 1016851 h 1298957"/>
                  <a:gd name="connsiteX2651" fmla="*/ 2272972 w 2428288"/>
                  <a:gd name="connsiteY2651" fmla="*/ 1021445 h 1298957"/>
                  <a:gd name="connsiteX2652" fmla="*/ 2277393 w 2428288"/>
                  <a:gd name="connsiteY2652" fmla="*/ 1025145 h 1298957"/>
                  <a:gd name="connsiteX2653" fmla="*/ 2281339 w 2428288"/>
                  <a:gd name="connsiteY2653" fmla="*/ 1022461 h 1298957"/>
                  <a:gd name="connsiteX2654" fmla="*/ 2285008 w 2428288"/>
                  <a:gd name="connsiteY2654" fmla="*/ 1027854 h 1298957"/>
                  <a:gd name="connsiteX2655" fmla="*/ 2289312 w 2428288"/>
                  <a:gd name="connsiteY2655" fmla="*/ 1029304 h 1298957"/>
                  <a:gd name="connsiteX2656" fmla="*/ 2293945 w 2428288"/>
                  <a:gd name="connsiteY2656" fmla="*/ 1030103 h 1298957"/>
                  <a:gd name="connsiteX2657" fmla="*/ 2298484 w 2428288"/>
                  <a:gd name="connsiteY2657" fmla="*/ 1032061 h 1298957"/>
                  <a:gd name="connsiteX2658" fmla="*/ 2302000 w 2428288"/>
                  <a:gd name="connsiteY2658" fmla="*/ 1035640 h 1298957"/>
                  <a:gd name="connsiteX2659" fmla="*/ 2306109 w 2428288"/>
                  <a:gd name="connsiteY2659" fmla="*/ 1039824 h 1298957"/>
                  <a:gd name="connsiteX2660" fmla="*/ 2309274 w 2428288"/>
                  <a:gd name="connsiteY2660" fmla="*/ 1043040 h 1298957"/>
                  <a:gd name="connsiteX2661" fmla="*/ 2303817 w 2428288"/>
                  <a:gd name="connsiteY2661" fmla="*/ 1044201 h 1298957"/>
                  <a:gd name="connsiteX2662" fmla="*/ 2298975 w 2428288"/>
                  <a:gd name="connsiteY2662" fmla="*/ 1044225 h 1298957"/>
                  <a:gd name="connsiteX2663" fmla="*/ 2295624 w 2428288"/>
                  <a:gd name="connsiteY2663" fmla="*/ 1041516 h 1298957"/>
                  <a:gd name="connsiteX2664" fmla="*/ 2292253 w 2428288"/>
                  <a:gd name="connsiteY2664" fmla="*/ 1038421 h 1298957"/>
                  <a:gd name="connsiteX2665" fmla="*/ 2288664 w 2428288"/>
                  <a:gd name="connsiteY2665" fmla="*/ 1036293 h 1298957"/>
                  <a:gd name="connsiteX2666" fmla="*/ 2284224 w 2428288"/>
                  <a:gd name="connsiteY2666" fmla="*/ 1037502 h 1298957"/>
                  <a:gd name="connsiteX2667" fmla="*/ 2278895 w 2428288"/>
                  <a:gd name="connsiteY2667" fmla="*/ 1038977 h 1298957"/>
                  <a:gd name="connsiteX2668" fmla="*/ 2274452 w 2428288"/>
                  <a:gd name="connsiteY2668" fmla="*/ 1040186 h 1298957"/>
                  <a:gd name="connsiteX2669" fmla="*/ 2276002 w 2428288"/>
                  <a:gd name="connsiteY2669" fmla="*/ 1044370 h 1298957"/>
                  <a:gd name="connsiteX2670" fmla="*/ 2278919 w 2428288"/>
                  <a:gd name="connsiteY2670" fmla="*/ 1048215 h 1298957"/>
                  <a:gd name="connsiteX2671" fmla="*/ 2282229 w 2428288"/>
                  <a:gd name="connsiteY2671" fmla="*/ 1052543 h 1298957"/>
                  <a:gd name="connsiteX2672" fmla="*/ 2285438 w 2428288"/>
                  <a:gd name="connsiteY2672" fmla="*/ 1056727 h 1298957"/>
                  <a:gd name="connsiteX2673" fmla="*/ 2288212 w 2428288"/>
                  <a:gd name="connsiteY2673" fmla="*/ 1053051 h 1298957"/>
                  <a:gd name="connsiteX2674" fmla="*/ 2289440 w 2428288"/>
                  <a:gd name="connsiteY2674" fmla="*/ 1048626 h 1298957"/>
                  <a:gd name="connsiteX2675" fmla="*/ 2291948 w 2428288"/>
                  <a:gd name="connsiteY2675" fmla="*/ 1052568 h 1298957"/>
                  <a:gd name="connsiteX2676" fmla="*/ 2294257 w 2428288"/>
                  <a:gd name="connsiteY2676" fmla="*/ 1057331 h 1298957"/>
                  <a:gd name="connsiteX2677" fmla="*/ 2298492 w 2428288"/>
                  <a:gd name="connsiteY2677" fmla="*/ 1057791 h 1298957"/>
                  <a:gd name="connsiteX2678" fmla="*/ 2303248 w 2428288"/>
                  <a:gd name="connsiteY2678" fmla="*/ 1057428 h 1298957"/>
                  <a:gd name="connsiteX2679" fmla="*/ 2307025 w 2428288"/>
                  <a:gd name="connsiteY2679" fmla="*/ 1063474 h 1298957"/>
                  <a:gd name="connsiteX2680" fmla="*/ 2309417 w 2428288"/>
                  <a:gd name="connsiteY2680" fmla="*/ 1067826 h 1298957"/>
                  <a:gd name="connsiteX2681" fmla="*/ 2311814 w 2428288"/>
                  <a:gd name="connsiteY2681" fmla="*/ 1072155 h 1298957"/>
                  <a:gd name="connsiteX2682" fmla="*/ 2316011 w 2428288"/>
                  <a:gd name="connsiteY2682" fmla="*/ 1075565 h 1298957"/>
                  <a:gd name="connsiteX2683" fmla="*/ 2319455 w 2428288"/>
                  <a:gd name="connsiteY2683" fmla="*/ 1078224 h 1298957"/>
                  <a:gd name="connsiteX2684" fmla="*/ 2323907 w 2428288"/>
                  <a:gd name="connsiteY2684" fmla="*/ 1081634 h 1298957"/>
                  <a:gd name="connsiteX2685" fmla="*/ 2327283 w 2428288"/>
                  <a:gd name="connsiteY2685" fmla="*/ 1084197 h 1298957"/>
                  <a:gd name="connsiteX2686" fmla="*/ 2331831 w 2428288"/>
                  <a:gd name="connsiteY2686" fmla="*/ 1087656 h 1298957"/>
                  <a:gd name="connsiteX2687" fmla="*/ 12486 w 2428288"/>
                  <a:gd name="connsiteY2687" fmla="*/ 1010781 h 1298957"/>
                  <a:gd name="connsiteX2688" fmla="*/ 17114 w 2428288"/>
                  <a:gd name="connsiteY2688" fmla="*/ 1009306 h 1298957"/>
                  <a:gd name="connsiteX2689" fmla="*/ 21709 w 2428288"/>
                  <a:gd name="connsiteY2689" fmla="*/ 1009113 h 1298957"/>
                  <a:gd name="connsiteX2690" fmla="*/ 24042 w 2428288"/>
                  <a:gd name="connsiteY2690" fmla="*/ 1013078 h 1298957"/>
                  <a:gd name="connsiteX2691" fmla="*/ 27586 w 2428288"/>
                  <a:gd name="connsiteY2691" fmla="*/ 1010370 h 1298957"/>
                  <a:gd name="connsiteX2692" fmla="*/ 30271 w 2428288"/>
                  <a:gd name="connsiteY2692" fmla="*/ 1013998 h 1298957"/>
                  <a:gd name="connsiteX2693" fmla="*/ 34878 w 2428288"/>
                  <a:gd name="connsiteY2693" fmla="*/ 1015835 h 1298957"/>
                  <a:gd name="connsiteX2694" fmla="*/ 32436 w 2428288"/>
                  <a:gd name="connsiteY2694" fmla="*/ 1012039 h 1298957"/>
                  <a:gd name="connsiteX2695" fmla="*/ 34069 w 2428288"/>
                  <a:gd name="connsiteY2695" fmla="*/ 1007879 h 1298957"/>
                  <a:gd name="connsiteX2696" fmla="*/ 31076 w 2428288"/>
                  <a:gd name="connsiteY2696" fmla="*/ 1004687 h 1298957"/>
                  <a:gd name="connsiteX2697" fmla="*/ 27093 w 2428288"/>
                  <a:gd name="connsiteY2697" fmla="*/ 1003430 h 1298957"/>
                  <a:gd name="connsiteX2698" fmla="*/ 29220 w 2428288"/>
                  <a:gd name="connsiteY2698" fmla="*/ 999512 h 1298957"/>
                  <a:gd name="connsiteX2699" fmla="*/ 24886 w 2428288"/>
                  <a:gd name="connsiteY2699" fmla="*/ 997046 h 1298957"/>
                  <a:gd name="connsiteX2700" fmla="*/ 20706 w 2428288"/>
                  <a:gd name="connsiteY2700" fmla="*/ 996078 h 1298957"/>
                  <a:gd name="connsiteX2701" fmla="*/ 17431 w 2428288"/>
                  <a:gd name="connsiteY2701" fmla="*/ 992257 h 1298957"/>
                  <a:gd name="connsiteX2702" fmla="*/ 13684 w 2428288"/>
                  <a:gd name="connsiteY2702" fmla="*/ 990348 h 1298957"/>
                  <a:gd name="connsiteX2703" fmla="*/ 9368 w 2428288"/>
                  <a:gd name="connsiteY2703" fmla="*/ 988607 h 1298957"/>
                  <a:gd name="connsiteX2704" fmla="*/ 4666 w 2428288"/>
                  <a:gd name="connsiteY2704" fmla="*/ 988993 h 1298957"/>
                  <a:gd name="connsiteX2705" fmla="*/ 0 w 2428288"/>
                  <a:gd name="connsiteY2705" fmla="*/ 989307 h 1298957"/>
                  <a:gd name="connsiteX2706" fmla="*/ 3169 w 2428288"/>
                  <a:gd name="connsiteY2706" fmla="*/ 992016 h 1298957"/>
                  <a:gd name="connsiteX2707" fmla="*/ 7840 w 2428288"/>
                  <a:gd name="connsiteY2707" fmla="*/ 993152 h 1298957"/>
                  <a:gd name="connsiteX2708" fmla="*/ 5100 w 2428288"/>
                  <a:gd name="connsiteY2708" fmla="*/ 996345 h 1298957"/>
                  <a:gd name="connsiteX2709" fmla="*/ 9547 w 2428288"/>
                  <a:gd name="connsiteY2709" fmla="*/ 998472 h 1298957"/>
                  <a:gd name="connsiteX2710" fmla="*/ 8031 w 2428288"/>
                  <a:gd name="connsiteY2710" fmla="*/ 1003309 h 1298957"/>
                  <a:gd name="connsiteX2711" fmla="*/ 10865 w 2428288"/>
                  <a:gd name="connsiteY2711" fmla="*/ 1006331 h 1298957"/>
                  <a:gd name="connsiteX2712" fmla="*/ 12486 w 2428288"/>
                  <a:gd name="connsiteY2712" fmla="*/ 1010781 h 1298957"/>
                  <a:gd name="connsiteX2713" fmla="*/ 27773 w 2428288"/>
                  <a:gd name="connsiteY2713" fmla="*/ 1051818 h 1298957"/>
                  <a:gd name="connsiteX2714" fmla="*/ 32269 w 2428288"/>
                  <a:gd name="connsiteY2714" fmla="*/ 1050294 h 1298957"/>
                  <a:gd name="connsiteX2715" fmla="*/ 33780 w 2428288"/>
                  <a:gd name="connsiteY2715" fmla="*/ 1045772 h 1298957"/>
                  <a:gd name="connsiteX2716" fmla="*/ 38395 w 2428288"/>
                  <a:gd name="connsiteY2716" fmla="*/ 1044636 h 1298957"/>
                  <a:gd name="connsiteX2717" fmla="*/ 34259 w 2428288"/>
                  <a:gd name="connsiteY2717" fmla="*/ 1042266 h 1298957"/>
                  <a:gd name="connsiteX2718" fmla="*/ 29970 w 2428288"/>
                  <a:gd name="connsiteY2718" fmla="*/ 1042967 h 1298957"/>
                  <a:gd name="connsiteX2719" fmla="*/ 24809 w 2428288"/>
                  <a:gd name="connsiteY2719" fmla="*/ 1043112 h 1298957"/>
                  <a:gd name="connsiteX2720" fmla="*/ 20042 w 2428288"/>
                  <a:gd name="connsiteY2720" fmla="*/ 1041468 h 1298957"/>
                  <a:gd name="connsiteX2721" fmla="*/ 21897 w 2428288"/>
                  <a:gd name="connsiteY2721" fmla="*/ 1046353 h 1298957"/>
                  <a:gd name="connsiteX2722" fmla="*/ 26066 w 2428288"/>
                  <a:gd name="connsiteY2722" fmla="*/ 1047103 h 1298957"/>
                  <a:gd name="connsiteX2723" fmla="*/ 28574 w 2428288"/>
                  <a:gd name="connsiteY2723" fmla="*/ 1050657 h 1298957"/>
                  <a:gd name="connsiteX2724" fmla="*/ 160547 w 2428288"/>
                  <a:gd name="connsiteY2724" fmla="*/ 1160758 h 1298957"/>
                  <a:gd name="connsiteX2725" fmla="*/ 164116 w 2428288"/>
                  <a:gd name="connsiteY2725" fmla="*/ 1156647 h 1298957"/>
                  <a:gd name="connsiteX2726" fmla="*/ 168748 w 2428288"/>
                  <a:gd name="connsiteY2726" fmla="*/ 1156211 h 1298957"/>
                  <a:gd name="connsiteX2727" fmla="*/ 172733 w 2428288"/>
                  <a:gd name="connsiteY2727" fmla="*/ 1158799 h 1298957"/>
                  <a:gd name="connsiteX2728" fmla="*/ 175232 w 2428288"/>
                  <a:gd name="connsiteY2728" fmla="*/ 1155075 h 1298957"/>
                  <a:gd name="connsiteX2729" fmla="*/ 178985 w 2428288"/>
                  <a:gd name="connsiteY2729" fmla="*/ 1153188 h 1298957"/>
                  <a:gd name="connsiteX2730" fmla="*/ 182738 w 2428288"/>
                  <a:gd name="connsiteY2730" fmla="*/ 1150915 h 1298957"/>
                  <a:gd name="connsiteX2731" fmla="*/ 182436 w 2428288"/>
                  <a:gd name="connsiteY2731" fmla="*/ 1146224 h 1298957"/>
                  <a:gd name="connsiteX2732" fmla="*/ 178598 w 2428288"/>
                  <a:gd name="connsiteY2732" fmla="*/ 1148231 h 1298957"/>
                  <a:gd name="connsiteX2733" fmla="*/ 174994 w 2428288"/>
                  <a:gd name="connsiteY2733" fmla="*/ 1150940 h 1298957"/>
                  <a:gd name="connsiteX2734" fmla="*/ 171044 w 2428288"/>
                  <a:gd name="connsiteY2734" fmla="*/ 1152971 h 1298957"/>
                  <a:gd name="connsiteX2735" fmla="*/ 166187 w 2428288"/>
                  <a:gd name="connsiteY2735" fmla="*/ 1152173 h 1298957"/>
                  <a:gd name="connsiteX2736" fmla="*/ 162084 w 2428288"/>
                  <a:gd name="connsiteY2736" fmla="*/ 1153841 h 1298957"/>
                  <a:gd name="connsiteX2737" fmla="*/ 157891 w 2428288"/>
                  <a:gd name="connsiteY2737" fmla="*/ 1154132 h 1298957"/>
                  <a:gd name="connsiteX2738" fmla="*/ 159764 w 2428288"/>
                  <a:gd name="connsiteY2738" fmla="*/ 1157904 h 1298957"/>
                  <a:gd name="connsiteX2739" fmla="*/ 200057 w 2428288"/>
                  <a:gd name="connsiteY2739" fmla="*/ 1165884 h 1298957"/>
                  <a:gd name="connsiteX2740" fmla="*/ 202345 w 2428288"/>
                  <a:gd name="connsiteY2740" fmla="*/ 1161822 h 1298957"/>
                  <a:gd name="connsiteX2741" fmla="*/ 198872 w 2428288"/>
                  <a:gd name="connsiteY2741" fmla="*/ 1164409 h 1298957"/>
                  <a:gd name="connsiteX2742" fmla="*/ 213993 w 2428288"/>
                  <a:gd name="connsiteY2742" fmla="*/ 1179136 h 1298957"/>
                  <a:gd name="connsiteX2743" fmla="*/ 217768 w 2428288"/>
                  <a:gd name="connsiteY2743" fmla="*/ 1176766 h 1298957"/>
                  <a:gd name="connsiteX2744" fmla="*/ 215456 w 2428288"/>
                  <a:gd name="connsiteY2744" fmla="*/ 1172631 h 1298957"/>
                  <a:gd name="connsiteX2745" fmla="*/ 211524 w 2428288"/>
                  <a:gd name="connsiteY2745" fmla="*/ 1174058 h 1298957"/>
                  <a:gd name="connsiteX2746" fmla="*/ 212729 w 2428288"/>
                  <a:gd name="connsiteY2746" fmla="*/ 1178483 h 1298957"/>
                  <a:gd name="connsiteX2747" fmla="*/ 201922 w 2428288"/>
                  <a:gd name="connsiteY2747" fmla="*/ 1184141 h 1298957"/>
                  <a:gd name="connsiteX2748" fmla="*/ 201503 w 2428288"/>
                  <a:gd name="connsiteY2748" fmla="*/ 1179547 h 1298957"/>
                  <a:gd name="connsiteX2749" fmla="*/ 197924 w 2428288"/>
                  <a:gd name="connsiteY2749" fmla="*/ 1177105 h 1298957"/>
                  <a:gd name="connsiteX2750" fmla="*/ 200541 w 2428288"/>
                  <a:gd name="connsiteY2750" fmla="*/ 1181046 h 1298957"/>
                  <a:gd name="connsiteX2751" fmla="*/ 228070 w 2428288"/>
                  <a:gd name="connsiteY2751" fmla="*/ 1229072 h 1298957"/>
                  <a:gd name="connsiteX2752" fmla="*/ 232698 w 2428288"/>
                  <a:gd name="connsiteY2752" fmla="*/ 1229845 h 1298957"/>
                  <a:gd name="connsiteX2753" fmla="*/ 237518 w 2428288"/>
                  <a:gd name="connsiteY2753" fmla="*/ 1231563 h 1298957"/>
                  <a:gd name="connsiteX2754" fmla="*/ 236091 w 2428288"/>
                  <a:gd name="connsiteY2754" fmla="*/ 1227451 h 1298957"/>
                  <a:gd name="connsiteX2755" fmla="*/ 231687 w 2428288"/>
                  <a:gd name="connsiteY2755" fmla="*/ 1227161 h 1298957"/>
                  <a:gd name="connsiteX2756" fmla="*/ 229131 w 2428288"/>
                  <a:gd name="connsiteY2756" fmla="*/ 1223340 h 1298957"/>
                  <a:gd name="connsiteX2757" fmla="*/ 227339 w 2428288"/>
                  <a:gd name="connsiteY2757" fmla="*/ 1219012 h 1298957"/>
                  <a:gd name="connsiteX2758" fmla="*/ 224979 w 2428288"/>
                  <a:gd name="connsiteY2758" fmla="*/ 1215384 h 1298957"/>
                  <a:gd name="connsiteX2759" fmla="*/ 223509 w 2428288"/>
                  <a:gd name="connsiteY2759" fmla="*/ 1211419 h 1298957"/>
                  <a:gd name="connsiteX2760" fmla="*/ 221291 w 2428288"/>
                  <a:gd name="connsiteY2760" fmla="*/ 1207308 h 1298957"/>
                  <a:gd name="connsiteX2761" fmla="*/ 218660 w 2428288"/>
                  <a:gd name="connsiteY2761" fmla="*/ 1203173 h 1298957"/>
                  <a:gd name="connsiteX2762" fmla="*/ 215449 w 2428288"/>
                  <a:gd name="connsiteY2762" fmla="*/ 1200392 h 1298957"/>
                  <a:gd name="connsiteX2763" fmla="*/ 211747 w 2428288"/>
                  <a:gd name="connsiteY2763" fmla="*/ 1197345 h 1298957"/>
                  <a:gd name="connsiteX2764" fmla="*/ 212255 w 2428288"/>
                  <a:gd name="connsiteY2764" fmla="*/ 1202617 h 1298957"/>
                  <a:gd name="connsiteX2765" fmla="*/ 215352 w 2428288"/>
                  <a:gd name="connsiteY2765" fmla="*/ 1205687 h 1298957"/>
                  <a:gd name="connsiteX2766" fmla="*/ 219076 w 2428288"/>
                  <a:gd name="connsiteY2766" fmla="*/ 1207791 h 1298957"/>
                  <a:gd name="connsiteX2767" fmla="*/ 221446 w 2428288"/>
                  <a:gd name="connsiteY2767" fmla="*/ 1212096 h 1298957"/>
                  <a:gd name="connsiteX2768" fmla="*/ 222904 w 2428288"/>
                  <a:gd name="connsiteY2768" fmla="*/ 1216400 h 1298957"/>
                  <a:gd name="connsiteX2769" fmla="*/ 224479 w 2428288"/>
                  <a:gd name="connsiteY2769" fmla="*/ 1220511 h 1298957"/>
                  <a:gd name="connsiteX2770" fmla="*/ 226595 w 2428288"/>
                  <a:gd name="connsiteY2770" fmla="*/ 1224646 h 1298957"/>
                  <a:gd name="connsiteX2771" fmla="*/ 228070 w 2428288"/>
                  <a:gd name="connsiteY2771" fmla="*/ 1229072 h 1298957"/>
                  <a:gd name="connsiteX2772" fmla="*/ 258989 w 2428288"/>
                  <a:gd name="connsiteY2772" fmla="*/ 1200416 h 1298957"/>
                  <a:gd name="connsiteX2773" fmla="*/ 264057 w 2428288"/>
                  <a:gd name="connsiteY2773" fmla="*/ 1199836 h 1298957"/>
                  <a:gd name="connsiteX2774" fmla="*/ 268018 w 2428288"/>
                  <a:gd name="connsiteY2774" fmla="*/ 1197079 h 1298957"/>
                  <a:gd name="connsiteX2775" fmla="*/ 266265 w 2428288"/>
                  <a:gd name="connsiteY2775" fmla="*/ 1193210 h 1298957"/>
                  <a:gd name="connsiteX2776" fmla="*/ 262872 w 2428288"/>
                  <a:gd name="connsiteY2776" fmla="*/ 1190453 h 1298957"/>
                  <a:gd name="connsiteX2777" fmla="*/ 258568 w 2428288"/>
                  <a:gd name="connsiteY2777" fmla="*/ 1191154 h 1298957"/>
                  <a:gd name="connsiteX2778" fmla="*/ 254856 w 2428288"/>
                  <a:gd name="connsiteY2778" fmla="*/ 1193064 h 1298957"/>
                  <a:gd name="connsiteX2779" fmla="*/ 256304 w 2428288"/>
                  <a:gd name="connsiteY2779" fmla="*/ 1197466 h 12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Lst>
                <a:rect l="l" t="t" r="r" b="b"/>
                <a:pathLst>
                  <a:path w="2428288" h="1298957">
                    <a:moveTo>
                      <a:pt x="918580" y="552679"/>
                    </a:moveTo>
                    <a:lnTo>
                      <a:pt x="922420" y="548640"/>
                    </a:lnTo>
                    <a:lnTo>
                      <a:pt x="925750" y="545762"/>
                    </a:lnTo>
                    <a:lnTo>
                      <a:pt x="929651" y="543610"/>
                    </a:lnTo>
                    <a:lnTo>
                      <a:pt x="933977" y="541216"/>
                    </a:lnTo>
                    <a:lnTo>
                      <a:pt x="938605" y="540684"/>
                    </a:lnTo>
                    <a:lnTo>
                      <a:pt x="942206" y="542933"/>
                    </a:lnTo>
                    <a:lnTo>
                      <a:pt x="945826" y="545182"/>
                    </a:lnTo>
                    <a:lnTo>
                      <a:pt x="950742" y="543344"/>
                    </a:lnTo>
                    <a:lnTo>
                      <a:pt x="953760" y="539935"/>
                    </a:lnTo>
                    <a:lnTo>
                      <a:pt x="951630" y="536138"/>
                    </a:lnTo>
                    <a:lnTo>
                      <a:pt x="947712" y="533671"/>
                    </a:lnTo>
                    <a:lnTo>
                      <a:pt x="943640" y="531882"/>
                    </a:lnTo>
                    <a:lnTo>
                      <a:pt x="939541" y="530238"/>
                    </a:lnTo>
                    <a:lnTo>
                      <a:pt x="935447" y="528569"/>
                    </a:lnTo>
                    <a:lnTo>
                      <a:pt x="931358" y="526924"/>
                    </a:lnTo>
                    <a:lnTo>
                      <a:pt x="928251" y="522910"/>
                    </a:lnTo>
                    <a:lnTo>
                      <a:pt x="923879" y="520709"/>
                    </a:lnTo>
                    <a:lnTo>
                      <a:pt x="919840" y="519210"/>
                    </a:lnTo>
                    <a:lnTo>
                      <a:pt x="916000" y="516599"/>
                    </a:lnTo>
                    <a:lnTo>
                      <a:pt x="914750" y="512294"/>
                    </a:lnTo>
                    <a:lnTo>
                      <a:pt x="914624" y="507869"/>
                    </a:lnTo>
                    <a:lnTo>
                      <a:pt x="913209" y="503492"/>
                    </a:lnTo>
                    <a:lnTo>
                      <a:pt x="911398" y="498825"/>
                    </a:lnTo>
                    <a:lnTo>
                      <a:pt x="909897" y="494956"/>
                    </a:lnTo>
                    <a:lnTo>
                      <a:pt x="903878" y="496310"/>
                    </a:lnTo>
                    <a:lnTo>
                      <a:pt x="899532" y="497374"/>
                    </a:lnTo>
                    <a:lnTo>
                      <a:pt x="895073" y="498753"/>
                    </a:lnTo>
                    <a:lnTo>
                      <a:pt x="891025" y="499986"/>
                    </a:lnTo>
                    <a:lnTo>
                      <a:pt x="886752" y="499236"/>
                    </a:lnTo>
                    <a:lnTo>
                      <a:pt x="882856" y="497012"/>
                    </a:lnTo>
                    <a:lnTo>
                      <a:pt x="878245" y="494714"/>
                    </a:lnTo>
                    <a:lnTo>
                      <a:pt x="873624" y="492465"/>
                    </a:lnTo>
                    <a:lnTo>
                      <a:pt x="869007" y="490216"/>
                    </a:lnTo>
                    <a:lnTo>
                      <a:pt x="867336" y="485501"/>
                    </a:lnTo>
                    <a:lnTo>
                      <a:pt x="867803" y="480930"/>
                    </a:lnTo>
                    <a:lnTo>
                      <a:pt x="864664" y="484268"/>
                    </a:lnTo>
                    <a:lnTo>
                      <a:pt x="861895" y="487387"/>
                    </a:lnTo>
                    <a:lnTo>
                      <a:pt x="857156" y="501872"/>
                    </a:lnTo>
                    <a:lnTo>
                      <a:pt x="859550" y="505644"/>
                    </a:lnTo>
                    <a:lnTo>
                      <a:pt x="862454" y="508812"/>
                    </a:lnTo>
                    <a:lnTo>
                      <a:pt x="865368" y="511956"/>
                    </a:lnTo>
                    <a:lnTo>
                      <a:pt x="869351" y="513963"/>
                    </a:lnTo>
                    <a:lnTo>
                      <a:pt x="873653" y="511956"/>
                    </a:lnTo>
                    <a:lnTo>
                      <a:pt x="877812" y="510432"/>
                    </a:lnTo>
                    <a:lnTo>
                      <a:pt x="883105" y="510287"/>
                    </a:lnTo>
                    <a:lnTo>
                      <a:pt x="887637" y="510166"/>
                    </a:lnTo>
                    <a:lnTo>
                      <a:pt x="891465" y="512730"/>
                    </a:lnTo>
                    <a:lnTo>
                      <a:pt x="895223" y="515632"/>
                    </a:lnTo>
                    <a:lnTo>
                      <a:pt x="898144" y="518848"/>
                    </a:lnTo>
                    <a:lnTo>
                      <a:pt x="900906" y="522789"/>
                    </a:lnTo>
                    <a:lnTo>
                      <a:pt x="903677" y="526707"/>
                    </a:lnTo>
                    <a:lnTo>
                      <a:pt x="906489" y="530503"/>
                    </a:lnTo>
                    <a:lnTo>
                      <a:pt x="909476" y="533647"/>
                    </a:lnTo>
                    <a:lnTo>
                      <a:pt x="912472" y="536767"/>
                    </a:lnTo>
                    <a:lnTo>
                      <a:pt x="915081" y="541506"/>
                    </a:lnTo>
                    <a:lnTo>
                      <a:pt x="916355" y="545593"/>
                    </a:lnTo>
                    <a:lnTo>
                      <a:pt x="917637" y="549680"/>
                    </a:lnTo>
                    <a:close/>
                    <a:moveTo>
                      <a:pt x="772393" y="721275"/>
                    </a:moveTo>
                    <a:lnTo>
                      <a:pt x="778023" y="721444"/>
                    </a:lnTo>
                    <a:lnTo>
                      <a:pt x="777638" y="716922"/>
                    </a:lnTo>
                    <a:lnTo>
                      <a:pt x="771714" y="714334"/>
                    </a:lnTo>
                    <a:lnTo>
                      <a:pt x="768756" y="710151"/>
                    </a:lnTo>
                    <a:lnTo>
                      <a:pt x="766546" y="706306"/>
                    </a:lnTo>
                    <a:lnTo>
                      <a:pt x="764343" y="702437"/>
                    </a:lnTo>
                    <a:lnTo>
                      <a:pt x="763163" y="698326"/>
                    </a:lnTo>
                    <a:lnTo>
                      <a:pt x="761937" y="693973"/>
                    </a:lnTo>
                    <a:lnTo>
                      <a:pt x="758762" y="697020"/>
                    </a:lnTo>
                    <a:lnTo>
                      <a:pt x="758680" y="701929"/>
                    </a:lnTo>
                    <a:lnTo>
                      <a:pt x="761618" y="706089"/>
                    </a:lnTo>
                    <a:lnTo>
                      <a:pt x="763862" y="709813"/>
                    </a:lnTo>
                    <a:lnTo>
                      <a:pt x="765175" y="713899"/>
                    </a:lnTo>
                    <a:lnTo>
                      <a:pt x="766493" y="717986"/>
                    </a:lnTo>
                    <a:lnTo>
                      <a:pt x="772248" y="721202"/>
                    </a:lnTo>
                    <a:close/>
                    <a:moveTo>
                      <a:pt x="989409" y="813988"/>
                    </a:moveTo>
                    <a:lnTo>
                      <a:pt x="993469" y="812054"/>
                    </a:lnTo>
                    <a:lnTo>
                      <a:pt x="993566" y="807024"/>
                    </a:lnTo>
                    <a:lnTo>
                      <a:pt x="997996" y="805404"/>
                    </a:lnTo>
                    <a:lnTo>
                      <a:pt x="1002953" y="805404"/>
                    </a:lnTo>
                    <a:lnTo>
                      <a:pt x="1007908" y="805380"/>
                    </a:lnTo>
                    <a:lnTo>
                      <a:pt x="1012861" y="805356"/>
                    </a:lnTo>
                    <a:lnTo>
                      <a:pt x="1012065" y="800543"/>
                    </a:lnTo>
                    <a:lnTo>
                      <a:pt x="1010762" y="794885"/>
                    </a:lnTo>
                    <a:lnTo>
                      <a:pt x="1014106" y="776095"/>
                    </a:lnTo>
                    <a:lnTo>
                      <a:pt x="1010046" y="775128"/>
                    </a:lnTo>
                    <a:lnTo>
                      <a:pt x="1005357" y="774015"/>
                    </a:lnTo>
                    <a:lnTo>
                      <a:pt x="1001333" y="771574"/>
                    </a:lnTo>
                    <a:lnTo>
                      <a:pt x="999430" y="766374"/>
                    </a:lnTo>
                    <a:lnTo>
                      <a:pt x="994507" y="766568"/>
                    </a:lnTo>
                    <a:lnTo>
                      <a:pt x="990333" y="767100"/>
                    </a:lnTo>
                    <a:lnTo>
                      <a:pt x="986715" y="764706"/>
                    </a:lnTo>
                    <a:lnTo>
                      <a:pt x="982624" y="766398"/>
                    </a:lnTo>
                    <a:lnTo>
                      <a:pt x="978738" y="768018"/>
                    </a:lnTo>
                    <a:lnTo>
                      <a:pt x="974412" y="769808"/>
                    </a:lnTo>
                    <a:lnTo>
                      <a:pt x="972673" y="774451"/>
                    </a:lnTo>
                    <a:lnTo>
                      <a:pt x="967936" y="773048"/>
                    </a:lnTo>
                    <a:lnTo>
                      <a:pt x="963368" y="771283"/>
                    </a:lnTo>
                    <a:lnTo>
                      <a:pt x="958802" y="769518"/>
                    </a:lnTo>
                    <a:lnTo>
                      <a:pt x="954452" y="770775"/>
                    </a:lnTo>
                    <a:lnTo>
                      <a:pt x="952696" y="775345"/>
                    </a:lnTo>
                    <a:lnTo>
                      <a:pt x="954353" y="779336"/>
                    </a:lnTo>
                    <a:lnTo>
                      <a:pt x="956016" y="783350"/>
                    </a:lnTo>
                    <a:lnTo>
                      <a:pt x="957687" y="787340"/>
                    </a:lnTo>
                    <a:lnTo>
                      <a:pt x="961302" y="789903"/>
                    </a:lnTo>
                    <a:lnTo>
                      <a:pt x="965292" y="791282"/>
                    </a:lnTo>
                    <a:lnTo>
                      <a:pt x="968533" y="795151"/>
                    </a:lnTo>
                    <a:lnTo>
                      <a:pt x="971220" y="798318"/>
                    </a:lnTo>
                    <a:lnTo>
                      <a:pt x="973918" y="801511"/>
                    </a:lnTo>
                    <a:lnTo>
                      <a:pt x="978605" y="802962"/>
                    </a:lnTo>
                    <a:lnTo>
                      <a:pt x="983332" y="804219"/>
                    </a:lnTo>
                    <a:lnTo>
                      <a:pt x="985874" y="808330"/>
                    </a:lnTo>
                    <a:lnTo>
                      <a:pt x="988365" y="812320"/>
                    </a:lnTo>
                    <a:close/>
                    <a:moveTo>
                      <a:pt x="320183" y="1236495"/>
                    </a:moveTo>
                    <a:lnTo>
                      <a:pt x="324437" y="1233618"/>
                    </a:lnTo>
                    <a:lnTo>
                      <a:pt x="325165" y="1228999"/>
                    </a:lnTo>
                    <a:lnTo>
                      <a:pt x="320938" y="1233981"/>
                    </a:lnTo>
                    <a:close/>
                    <a:moveTo>
                      <a:pt x="359798" y="1256954"/>
                    </a:moveTo>
                    <a:lnTo>
                      <a:pt x="363842" y="1255213"/>
                    </a:lnTo>
                    <a:lnTo>
                      <a:pt x="367718" y="1253519"/>
                    </a:lnTo>
                    <a:lnTo>
                      <a:pt x="371589" y="1251827"/>
                    </a:lnTo>
                    <a:lnTo>
                      <a:pt x="375456" y="1250134"/>
                    </a:lnTo>
                    <a:lnTo>
                      <a:pt x="372196" y="1247305"/>
                    </a:lnTo>
                    <a:lnTo>
                      <a:pt x="366308" y="1245757"/>
                    </a:lnTo>
                    <a:lnTo>
                      <a:pt x="363208" y="1238116"/>
                    </a:lnTo>
                    <a:lnTo>
                      <a:pt x="358817" y="1237052"/>
                    </a:lnTo>
                    <a:lnTo>
                      <a:pt x="353854" y="1235915"/>
                    </a:lnTo>
                    <a:lnTo>
                      <a:pt x="354877" y="1240147"/>
                    </a:lnTo>
                    <a:lnTo>
                      <a:pt x="356326" y="1244161"/>
                    </a:lnTo>
                    <a:lnTo>
                      <a:pt x="357779" y="1248175"/>
                    </a:lnTo>
                    <a:lnTo>
                      <a:pt x="353426" y="1251246"/>
                    </a:lnTo>
                    <a:lnTo>
                      <a:pt x="356439" y="1254728"/>
                    </a:lnTo>
                    <a:close/>
                    <a:moveTo>
                      <a:pt x="386776" y="1262491"/>
                    </a:moveTo>
                    <a:lnTo>
                      <a:pt x="393368" y="1264885"/>
                    </a:lnTo>
                    <a:lnTo>
                      <a:pt x="396158" y="1260653"/>
                    </a:lnTo>
                    <a:lnTo>
                      <a:pt x="398898" y="1256494"/>
                    </a:lnTo>
                    <a:lnTo>
                      <a:pt x="401374" y="1252722"/>
                    </a:lnTo>
                    <a:lnTo>
                      <a:pt x="396954" y="1253084"/>
                    </a:lnTo>
                    <a:lnTo>
                      <a:pt x="392371" y="1253858"/>
                    </a:lnTo>
                    <a:lnTo>
                      <a:pt x="387784" y="1254656"/>
                    </a:lnTo>
                    <a:lnTo>
                      <a:pt x="383192" y="1255430"/>
                    </a:lnTo>
                    <a:lnTo>
                      <a:pt x="379057" y="1256107"/>
                    </a:lnTo>
                    <a:lnTo>
                      <a:pt x="374000" y="1256954"/>
                    </a:lnTo>
                    <a:lnTo>
                      <a:pt x="378631" y="1259033"/>
                    </a:lnTo>
                    <a:lnTo>
                      <a:pt x="384227" y="1261403"/>
                    </a:lnTo>
                    <a:close/>
                    <a:moveTo>
                      <a:pt x="397590" y="1273857"/>
                    </a:moveTo>
                    <a:lnTo>
                      <a:pt x="402373" y="1273784"/>
                    </a:lnTo>
                    <a:lnTo>
                      <a:pt x="406714" y="1273687"/>
                    </a:lnTo>
                    <a:lnTo>
                      <a:pt x="411050" y="1273615"/>
                    </a:lnTo>
                    <a:lnTo>
                      <a:pt x="415385" y="1273518"/>
                    </a:lnTo>
                    <a:lnTo>
                      <a:pt x="419719" y="1273397"/>
                    </a:lnTo>
                    <a:lnTo>
                      <a:pt x="424050" y="1273301"/>
                    </a:lnTo>
                    <a:lnTo>
                      <a:pt x="428378" y="1273180"/>
                    </a:lnTo>
                    <a:lnTo>
                      <a:pt x="432704" y="1273059"/>
                    </a:lnTo>
                    <a:lnTo>
                      <a:pt x="437031" y="1272937"/>
                    </a:lnTo>
                    <a:lnTo>
                      <a:pt x="441352" y="1272792"/>
                    </a:lnTo>
                    <a:lnTo>
                      <a:pt x="445673" y="1272648"/>
                    </a:lnTo>
                    <a:lnTo>
                      <a:pt x="441197" y="1270157"/>
                    </a:lnTo>
                    <a:lnTo>
                      <a:pt x="435432" y="1268319"/>
                    </a:lnTo>
                    <a:lnTo>
                      <a:pt x="429670" y="1266457"/>
                    </a:lnTo>
                    <a:lnTo>
                      <a:pt x="424870" y="1264885"/>
                    </a:lnTo>
                    <a:lnTo>
                      <a:pt x="420410" y="1263434"/>
                    </a:lnTo>
                    <a:lnTo>
                      <a:pt x="422945" y="1258235"/>
                    </a:lnTo>
                    <a:lnTo>
                      <a:pt x="418471" y="1255793"/>
                    </a:lnTo>
                    <a:lnTo>
                      <a:pt x="414060" y="1255213"/>
                    </a:lnTo>
                    <a:lnTo>
                      <a:pt x="411013" y="1258695"/>
                    </a:lnTo>
                    <a:lnTo>
                      <a:pt x="407396" y="1262781"/>
                    </a:lnTo>
                    <a:lnTo>
                      <a:pt x="403805" y="1266844"/>
                    </a:lnTo>
                    <a:lnTo>
                      <a:pt x="400344" y="1270761"/>
                    </a:lnTo>
                    <a:close/>
                    <a:moveTo>
                      <a:pt x="508324" y="1281280"/>
                    </a:moveTo>
                    <a:lnTo>
                      <a:pt x="512810" y="1281401"/>
                    </a:lnTo>
                    <a:lnTo>
                      <a:pt x="517000" y="1281474"/>
                    </a:lnTo>
                    <a:lnTo>
                      <a:pt x="523280" y="1281619"/>
                    </a:lnTo>
                    <a:lnTo>
                      <a:pt x="528516" y="1281716"/>
                    </a:lnTo>
                    <a:lnTo>
                      <a:pt x="532699" y="1281764"/>
                    </a:lnTo>
                    <a:lnTo>
                      <a:pt x="537335" y="1283771"/>
                    </a:lnTo>
                    <a:lnTo>
                      <a:pt x="540285" y="1286915"/>
                    </a:lnTo>
                    <a:lnTo>
                      <a:pt x="543646" y="1290518"/>
                    </a:lnTo>
                    <a:lnTo>
                      <a:pt x="546993" y="1293323"/>
                    </a:lnTo>
                    <a:lnTo>
                      <a:pt x="551994" y="1294145"/>
                    </a:lnTo>
                    <a:lnTo>
                      <a:pt x="556997" y="1294967"/>
                    </a:lnTo>
                    <a:lnTo>
                      <a:pt x="561998" y="1295789"/>
                    </a:lnTo>
                    <a:lnTo>
                      <a:pt x="567001" y="1296587"/>
                    </a:lnTo>
                    <a:lnTo>
                      <a:pt x="572005" y="1297386"/>
                    </a:lnTo>
                    <a:lnTo>
                      <a:pt x="577008" y="1298183"/>
                    </a:lnTo>
                    <a:lnTo>
                      <a:pt x="582009" y="1298957"/>
                    </a:lnTo>
                    <a:lnTo>
                      <a:pt x="578514" y="1296636"/>
                    </a:lnTo>
                    <a:lnTo>
                      <a:pt x="574031" y="1294121"/>
                    </a:lnTo>
                    <a:lnTo>
                      <a:pt x="569550" y="1291582"/>
                    </a:lnTo>
                    <a:lnTo>
                      <a:pt x="565079" y="1289043"/>
                    </a:lnTo>
                    <a:lnTo>
                      <a:pt x="560612" y="1286504"/>
                    </a:lnTo>
                    <a:lnTo>
                      <a:pt x="556151" y="1283965"/>
                    </a:lnTo>
                    <a:lnTo>
                      <a:pt x="548824" y="1280531"/>
                    </a:lnTo>
                    <a:lnTo>
                      <a:pt x="544234" y="1278427"/>
                    </a:lnTo>
                    <a:lnTo>
                      <a:pt x="539652" y="1276323"/>
                    </a:lnTo>
                    <a:lnTo>
                      <a:pt x="540046" y="1271704"/>
                    </a:lnTo>
                    <a:lnTo>
                      <a:pt x="541385" y="1267400"/>
                    </a:lnTo>
                    <a:lnTo>
                      <a:pt x="539700" y="1263023"/>
                    </a:lnTo>
                    <a:lnTo>
                      <a:pt x="537935" y="1258404"/>
                    </a:lnTo>
                    <a:lnTo>
                      <a:pt x="533156" y="1260315"/>
                    </a:lnTo>
                    <a:lnTo>
                      <a:pt x="528337" y="1262346"/>
                    </a:lnTo>
                    <a:lnTo>
                      <a:pt x="527031" y="1266457"/>
                    </a:lnTo>
                    <a:lnTo>
                      <a:pt x="526025" y="1270592"/>
                    </a:lnTo>
                    <a:lnTo>
                      <a:pt x="521131" y="1271825"/>
                    </a:lnTo>
                    <a:lnTo>
                      <a:pt x="517068" y="1272841"/>
                    </a:lnTo>
                    <a:lnTo>
                      <a:pt x="511987" y="1274098"/>
                    </a:lnTo>
                    <a:lnTo>
                      <a:pt x="506825" y="1273760"/>
                    </a:lnTo>
                    <a:lnTo>
                      <a:pt x="501713" y="1273276"/>
                    </a:lnTo>
                    <a:lnTo>
                      <a:pt x="496598" y="1272768"/>
                    </a:lnTo>
                    <a:lnTo>
                      <a:pt x="490461" y="1272140"/>
                    </a:lnTo>
                    <a:lnTo>
                      <a:pt x="485344" y="1271632"/>
                    </a:lnTo>
                    <a:lnTo>
                      <a:pt x="489593" y="1274147"/>
                    </a:lnTo>
                    <a:lnTo>
                      <a:pt x="493539" y="1275646"/>
                    </a:lnTo>
                    <a:lnTo>
                      <a:pt x="498240" y="1277460"/>
                    </a:lnTo>
                    <a:lnTo>
                      <a:pt x="502941" y="1279249"/>
                    </a:lnTo>
                    <a:lnTo>
                      <a:pt x="507647" y="1281039"/>
                    </a:lnTo>
                    <a:close/>
                    <a:moveTo>
                      <a:pt x="602740" y="1291727"/>
                    </a:moveTo>
                    <a:lnTo>
                      <a:pt x="608328" y="1290929"/>
                    </a:lnTo>
                    <a:lnTo>
                      <a:pt x="612662" y="1290300"/>
                    </a:lnTo>
                    <a:lnTo>
                      <a:pt x="616993" y="1289648"/>
                    </a:lnTo>
                    <a:lnTo>
                      <a:pt x="614988" y="1285754"/>
                    </a:lnTo>
                    <a:lnTo>
                      <a:pt x="602740" y="1291727"/>
                    </a:lnTo>
                    <a:close/>
                    <a:moveTo>
                      <a:pt x="687176" y="1288656"/>
                    </a:moveTo>
                    <a:lnTo>
                      <a:pt x="693345" y="1289139"/>
                    </a:lnTo>
                    <a:lnTo>
                      <a:pt x="698358" y="1289527"/>
                    </a:lnTo>
                    <a:lnTo>
                      <a:pt x="697439" y="1285125"/>
                    </a:lnTo>
                    <a:lnTo>
                      <a:pt x="692184" y="1285706"/>
                    </a:lnTo>
                    <a:lnTo>
                      <a:pt x="688564" y="1287834"/>
                    </a:lnTo>
                    <a:close/>
                    <a:moveTo>
                      <a:pt x="718924" y="1287301"/>
                    </a:moveTo>
                    <a:lnTo>
                      <a:pt x="723379" y="1285778"/>
                    </a:lnTo>
                    <a:lnTo>
                      <a:pt x="728247" y="1284110"/>
                    </a:lnTo>
                    <a:lnTo>
                      <a:pt x="733155" y="1284811"/>
                    </a:lnTo>
                    <a:lnTo>
                      <a:pt x="737772" y="1286697"/>
                    </a:lnTo>
                    <a:lnTo>
                      <a:pt x="741406" y="1284254"/>
                    </a:lnTo>
                    <a:lnTo>
                      <a:pt x="744461" y="1280918"/>
                    </a:lnTo>
                    <a:lnTo>
                      <a:pt x="740664" y="1278935"/>
                    </a:lnTo>
                    <a:lnTo>
                      <a:pt x="736062" y="1277048"/>
                    </a:lnTo>
                    <a:lnTo>
                      <a:pt x="730544" y="1274751"/>
                    </a:lnTo>
                    <a:lnTo>
                      <a:pt x="726268" y="1275670"/>
                    </a:lnTo>
                    <a:lnTo>
                      <a:pt x="724005" y="1279273"/>
                    </a:lnTo>
                    <a:lnTo>
                      <a:pt x="721270" y="1283602"/>
                    </a:lnTo>
                    <a:lnTo>
                      <a:pt x="718924" y="1287301"/>
                    </a:lnTo>
                    <a:close/>
                    <a:moveTo>
                      <a:pt x="771145" y="1287519"/>
                    </a:moveTo>
                    <a:lnTo>
                      <a:pt x="775293" y="1286383"/>
                    </a:lnTo>
                    <a:lnTo>
                      <a:pt x="779599" y="1285174"/>
                    </a:lnTo>
                    <a:lnTo>
                      <a:pt x="783901" y="1283989"/>
                    </a:lnTo>
                    <a:lnTo>
                      <a:pt x="788201" y="1282780"/>
                    </a:lnTo>
                    <a:lnTo>
                      <a:pt x="792493" y="1281571"/>
                    </a:lnTo>
                    <a:lnTo>
                      <a:pt x="796783" y="1280337"/>
                    </a:lnTo>
                    <a:lnTo>
                      <a:pt x="800318" y="1277968"/>
                    </a:lnTo>
                    <a:lnTo>
                      <a:pt x="803972" y="1274630"/>
                    </a:lnTo>
                    <a:lnTo>
                      <a:pt x="807837" y="1271100"/>
                    </a:lnTo>
                    <a:lnTo>
                      <a:pt x="812400" y="1268513"/>
                    </a:lnTo>
                    <a:lnTo>
                      <a:pt x="816726" y="1266965"/>
                    </a:lnTo>
                    <a:lnTo>
                      <a:pt x="821045" y="1265393"/>
                    </a:lnTo>
                    <a:lnTo>
                      <a:pt x="825361" y="1263845"/>
                    </a:lnTo>
                    <a:lnTo>
                      <a:pt x="829673" y="1262273"/>
                    </a:lnTo>
                    <a:lnTo>
                      <a:pt x="832957" y="1259323"/>
                    </a:lnTo>
                    <a:lnTo>
                      <a:pt x="835029" y="1254801"/>
                    </a:lnTo>
                    <a:lnTo>
                      <a:pt x="836787" y="1250932"/>
                    </a:lnTo>
                    <a:lnTo>
                      <a:pt x="818748" y="1247087"/>
                    </a:lnTo>
                    <a:lnTo>
                      <a:pt x="814465" y="1249892"/>
                    </a:lnTo>
                    <a:lnTo>
                      <a:pt x="810098" y="1252746"/>
                    </a:lnTo>
                    <a:lnTo>
                      <a:pt x="806976" y="1256857"/>
                    </a:lnTo>
                    <a:lnTo>
                      <a:pt x="806446" y="1261910"/>
                    </a:lnTo>
                    <a:lnTo>
                      <a:pt x="804030" y="1265707"/>
                    </a:lnTo>
                    <a:lnTo>
                      <a:pt x="799223" y="1265296"/>
                    </a:lnTo>
                    <a:lnTo>
                      <a:pt x="794026" y="1265780"/>
                    </a:lnTo>
                    <a:lnTo>
                      <a:pt x="789981" y="1268198"/>
                    </a:lnTo>
                    <a:lnTo>
                      <a:pt x="785930" y="1270616"/>
                    </a:lnTo>
                    <a:lnTo>
                      <a:pt x="785790" y="1275574"/>
                    </a:lnTo>
                    <a:lnTo>
                      <a:pt x="782907" y="1279491"/>
                    </a:lnTo>
                    <a:lnTo>
                      <a:pt x="779331" y="1281933"/>
                    </a:lnTo>
                    <a:lnTo>
                      <a:pt x="775747" y="1284400"/>
                    </a:lnTo>
                    <a:lnTo>
                      <a:pt x="772159" y="1286842"/>
                    </a:lnTo>
                    <a:close/>
                    <a:moveTo>
                      <a:pt x="983352" y="1215940"/>
                    </a:moveTo>
                    <a:lnTo>
                      <a:pt x="987794" y="1214684"/>
                    </a:lnTo>
                    <a:lnTo>
                      <a:pt x="991808" y="1213571"/>
                    </a:lnTo>
                    <a:lnTo>
                      <a:pt x="996158" y="1210258"/>
                    </a:lnTo>
                    <a:lnTo>
                      <a:pt x="998574" y="1206244"/>
                    </a:lnTo>
                    <a:lnTo>
                      <a:pt x="1002724" y="1204914"/>
                    </a:lnTo>
                    <a:lnTo>
                      <a:pt x="1006740" y="1203608"/>
                    </a:lnTo>
                    <a:lnTo>
                      <a:pt x="1011606" y="1202955"/>
                    </a:lnTo>
                    <a:lnTo>
                      <a:pt x="1017291" y="1203149"/>
                    </a:lnTo>
                    <a:lnTo>
                      <a:pt x="1023926" y="1203342"/>
                    </a:lnTo>
                    <a:lnTo>
                      <a:pt x="1028664" y="1203463"/>
                    </a:lnTo>
                    <a:lnTo>
                      <a:pt x="1032825" y="1203560"/>
                    </a:lnTo>
                    <a:lnTo>
                      <a:pt x="1036588" y="1199787"/>
                    </a:lnTo>
                    <a:lnTo>
                      <a:pt x="1040941" y="1200392"/>
                    </a:lnTo>
                    <a:lnTo>
                      <a:pt x="1045069" y="1201698"/>
                    </a:lnTo>
                    <a:lnTo>
                      <a:pt x="1049617" y="1203100"/>
                    </a:lnTo>
                    <a:lnTo>
                      <a:pt x="1053697" y="1204358"/>
                    </a:lnTo>
                    <a:lnTo>
                      <a:pt x="1049876" y="1201238"/>
                    </a:lnTo>
                    <a:lnTo>
                      <a:pt x="1046474" y="1198433"/>
                    </a:lnTo>
                    <a:lnTo>
                      <a:pt x="1043076" y="1195628"/>
                    </a:lnTo>
                    <a:lnTo>
                      <a:pt x="1046503" y="1191444"/>
                    </a:lnTo>
                    <a:lnTo>
                      <a:pt x="1049709" y="1188784"/>
                    </a:lnTo>
                    <a:lnTo>
                      <a:pt x="1052913" y="1186100"/>
                    </a:lnTo>
                    <a:lnTo>
                      <a:pt x="1056108" y="1183440"/>
                    </a:lnTo>
                    <a:lnTo>
                      <a:pt x="1052809" y="1180031"/>
                    </a:lnTo>
                    <a:lnTo>
                      <a:pt x="1053656" y="1175920"/>
                    </a:lnTo>
                    <a:lnTo>
                      <a:pt x="1057409" y="1173937"/>
                    </a:lnTo>
                    <a:lnTo>
                      <a:pt x="1059757" y="1177370"/>
                    </a:lnTo>
                    <a:lnTo>
                      <a:pt x="1061982" y="1181772"/>
                    </a:lnTo>
                    <a:lnTo>
                      <a:pt x="1066216" y="1185302"/>
                    </a:lnTo>
                    <a:lnTo>
                      <a:pt x="1070881" y="1185641"/>
                    </a:lnTo>
                    <a:lnTo>
                      <a:pt x="1075395" y="1185955"/>
                    </a:lnTo>
                    <a:lnTo>
                      <a:pt x="1075478" y="1180490"/>
                    </a:lnTo>
                    <a:lnTo>
                      <a:pt x="1075606" y="1172317"/>
                    </a:lnTo>
                    <a:lnTo>
                      <a:pt x="1072496" y="1168617"/>
                    </a:lnTo>
                    <a:lnTo>
                      <a:pt x="1074636" y="1164191"/>
                    </a:lnTo>
                    <a:lnTo>
                      <a:pt x="1079390" y="1163538"/>
                    </a:lnTo>
                    <a:lnTo>
                      <a:pt x="1082007" y="1169850"/>
                    </a:lnTo>
                    <a:lnTo>
                      <a:pt x="1081903" y="1174759"/>
                    </a:lnTo>
                    <a:lnTo>
                      <a:pt x="1081804" y="1179668"/>
                    </a:lnTo>
                    <a:lnTo>
                      <a:pt x="1081704" y="1184577"/>
                    </a:lnTo>
                    <a:lnTo>
                      <a:pt x="1082258" y="1189558"/>
                    </a:lnTo>
                    <a:lnTo>
                      <a:pt x="1084009" y="1193403"/>
                    </a:lnTo>
                    <a:lnTo>
                      <a:pt x="1086210" y="1198240"/>
                    </a:lnTo>
                    <a:lnTo>
                      <a:pt x="1087745" y="1193693"/>
                    </a:lnTo>
                    <a:lnTo>
                      <a:pt x="1089036" y="1188784"/>
                    </a:lnTo>
                    <a:lnTo>
                      <a:pt x="1090695" y="1182425"/>
                    </a:lnTo>
                    <a:lnTo>
                      <a:pt x="1096620" y="1182787"/>
                    </a:lnTo>
                    <a:lnTo>
                      <a:pt x="1102022" y="1184673"/>
                    </a:lnTo>
                    <a:lnTo>
                      <a:pt x="1106527" y="1186246"/>
                    </a:lnTo>
                    <a:lnTo>
                      <a:pt x="1110527" y="1184166"/>
                    </a:lnTo>
                    <a:lnTo>
                      <a:pt x="1114355" y="1181990"/>
                    </a:lnTo>
                    <a:lnTo>
                      <a:pt x="1113134" y="1177902"/>
                    </a:lnTo>
                    <a:lnTo>
                      <a:pt x="1108781" y="1175146"/>
                    </a:lnTo>
                    <a:lnTo>
                      <a:pt x="1104975" y="1172703"/>
                    </a:lnTo>
                    <a:lnTo>
                      <a:pt x="1105732" y="1167891"/>
                    </a:lnTo>
                    <a:lnTo>
                      <a:pt x="1109025" y="1165231"/>
                    </a:lnTo>
                    <a:lnTo>
                      <a:pt x="1112766" y="1162184"/>
                    </a:lnTo>
                    <a:lnTo>
                      <a:pt x="1116413" y="1148449"/>
                    </a:lnTo>
                    <a:lnTo>
                      <a:pt x="1119723" y="1145232"/>
                    </a:lnTo>
                    <a:lnTo>
                      <a:pt x="1123704" y="1142742"/>
                    </a:lnTo>
                    <a:lnTo>
                      <a:pt x="1128320" y="1142742"/>
                    </a:lnTo>
                    <a:lnTo>
                      <a:pt x="1132934" y="1142718"/>
                    </a:lnTo>
                    <a:lnTo>
                      <a:pt x="1131640" y="1147965"/>
                    </a:lnTo>
                    <a:lnTo>
                      <a:pt x="1129084" y="1152367"/>
                    </a:lnTo>
                    <a:lnTo>
                      <a:pt x="1126787" y="1156332"/>
                    </a:lnTo>
                    <a:lnTo>
                      <a:pt x="1124494" y="1160250"/>
                    </a:lnTo>
                    <a:lnTo>
                      <a:pt x="1128949" y="1161870"/>
                    </a:lnTo>
                    <a:lnTo>
                      <a:pt x="1133468" y="1163006"/>
                    </a:lnTo>
                    <a:lnTo>
                      <a:pt x="1137379" y="1161217"/>
                    </a:lnTo>
                    <a:lnTo>
                      <a:pt x="1140909" y="1158799"/>
                    </a:lnTo>
                    <a:lnTo>
                      <a:pt x="1144389" y="1156405"/>
                    </a:lnTo>
                    <a:lnTo>
                      <a:pt x="1148381" y="1153648"/>
                    </a:lnTo>
                    <a:lnTo>
                      <a:pt x="1152698" y="1156623"/>
                    </a:lnTo>
                    <a:lnTo>
                      <a:pt x="1155012" y="1161144"/>
                    </a:lnTo>
                    <a:lnTo>
                      <a:pt x="1153651" y="1165376"/>
                    </a:lnTo>
                    <a:lnTo>
                      <a:pt x="1151897" y="1169753"/>
                    </a:lnTo>
                    <a:lnTo>
                      <a:pt x="1152606" y="1174735"/>
                    </a:lnTo>
                    <a:lnTo>
                      <a:pt x="1153196" y="1178870"/>
                    </a:lnTo>
                    <a:lnTo>
                      <a:pt x="1157679" y="1180659"/>
                    </a:lnTo>
                    <a:lnTo>
                      <a:pt x="1162216" y="1181965"/>
                    </a:lnTo>
                    <a:lnTo>
                      <a:pt x="1164985" y="1177612"/>
                    </a:lnTo>
                    <a:lnTo>
                      <a:pt x="1165289" y="1172752"/>
                    </a:lnTo>
                    <a:lnTo>
                      <a:pt x="1169553" y="1173646"/>
                    </a:lnTo>
                    <a:lnTo>
                      <a:pt x="1173356" y="1171881"/>
                    </a:lnTo>
                    <a:lnTo>
                      <a:pt x="1175659" y="1167214"/>
                    </a:lnTo>
                    <a:lnTo>
                      <a:pt x="1180234" y="1168786"/>
                    </a:lnTo>
                    <a:lnTo>
                      <a:pt x="1184686" y="1170817"/>
                    </a:lnTo>
                    <a:lnTo>
                      <a:pt x="1182321" y="1166271"/>
                    </a:lnTo>
                    <a:lnTo>
                      <a:pt x="1180031" y="1162717"/>
                    </a:lnTo>
                    <a:lnTo>
                      <a:pt x="1175707" y="1162305"/>
                    </a:lnTo>
                    <a:lnTo>
                      <a:pt x="1171470" y="1163393"/>
                    </a:lnTo>
                    <a:lnTo>
                      <a:pt x="1166716" y="1164602"/>
                    </a:lnTo>
                    <a:lnTo>
                      <a:pt x="1161959" y="1165811"/>
                    </a:lnTo>
                    <a:lnTo>
                      <a:pt x="1160625" y="1160855"/>
                    </a:lnTo>
                    <a:lnTo>
                      <a:pt x="1160197" y="1155897"/>
                    </a:lnTo>
                    <a:lnTo>
                      <a:pt x="1162438" y="1151762"/>
                    </a:lnTo>
                    <a:lnTo>
                      <a:pt x="1165505" y="1154785"/>
                    </a:lnTo>
                    <a:lnTo>
                      <a:pt x="1169746" y="1152535"/>
                    </a:lnTo>
                    <a:lnTo>
                      <a:pt x="1172595" y="1148957"/>
                    </a:lnTo>
                    <a:lnTo>
                      <a:pt x="1176732" y="1147022"/>
                    </a:lnTo>
                    <a:lnTo>
                      <a:pt x="1181479" y="1145499"/>
                    </a:lnTo>
                    <a:lnTo>
                      <a:pt x="1185377" y="1143129"/>
                    </a:lnTo>
                    <a:lnTo>
                      <a:pt x="1189394" y="1139381"/>
                    </a:lnTo>
                    <a:lnTo>
                      <a:pt x="1192859" y="1136140"/>
                    </a:lnTo>
                    <a:lnTo>
                      <a:pt x="1197190" y="1134182"/>
                    </a:lnTo>
                    <a:lnTo>
                      <a:pt x="1201707" y="1134883"/>
                    </a:lnTo>
                    <a:lnTo>
                      <a:pt x="1205823" y="1135488"/>
                    </a:lnTo>
                    <a:lnTo>
                      <a:pt x="1204026" y="1139888"/>
                    </a:lnTo>
                    <a:lnTo>
                      <a:pt x="1201884" y="1145088"/>
                    </a:lnTo>
                    <a:lnTo>
                      <a:pt x="1199932" y="1149803"/>
                    </a:lnTo>
                    <a:lnTo>
                      <a:pt x="1204101" y="1150166"/>
                    </a:lnTo>
                    <a:lnTo>
                      <a:pt x="1207378" y="1147191"/>
                    </a:lnTo>
                    <a:lnTo>
                      <a:pt x="1209218" y="1142452"/>
                    </a:lnTo>
                    <a:lnTo>
                      <a:pt x="1211054" y="1137688"/>
                    </a:lnTo>
                    <a:lnTo>
                      <a:pt x="1213641" y="1134399"/>
                    </a:lnTo>
                    <a:lnTo>
                      <a:pt x="1218272" y="1133698"/>
                    </a:lnTo>
                    <a:lnTo>
                      <a:pt x="1222898" y="1132973"/>
                    </a:lnTo>
                    <a:lnTo>
                      <a:pt x="1227522" y="1132247"/>
                    </a:lnTo>
                    <a:lnTo>
                      <a:pt x="1232143" y="1131522"/>
                    </a:lnTo>
                    <a:lnTo>
                      <a:pt x="1236278" y="1130844"/>
                    </a:lnTo>
                    <a:lnTo>
                      <a:pt x="1241462" y="1128813"/>
                    </a:lnTo>
                    <a:lnTo>
                      <a:pt x="1244415" y="1125742"/>
                    </a:lnTo>
                    <a:lnTo>
                      <a:pt x="1247426" y="1121703"/>
                    </a:lnTo>
                    <a:lnTo>
                      <a:pt x="1251829" y="1123783"/>
                    </a:lnTo>
                    <a:lnTo>
                      <a:pt x="1254301" y="1127169"/>
                    </a:lnTo>
                    <a:lnTo>
                      <a:pt x="1257282" y="1123808"/>
                    </a:lnTo>
                    <a:lnTo>
                      <a:pt x="1260228" y="1120446"/>
                    </a:lnTo>
                    <a:lnTo>
                      <a:pt x="1263166" y="1117109"/>
                    </a:lnTo>
                    <a:lnTo>
                      <a:pt x="1266099" y="1113748"/>
                    </a:lnTo>
                    <a:lnTo>
                      <a:pt x="1269023" y="1110387"/>
                    </a:lnTo>
                    <a:lnTo>
                      <a:pt x="1271941" y="1107025"/>
                    </a:lnTo>
                    <a:lnTo>
                      <a:pt x="1269443" y="1103688"/>
                    </a:lnTo>
                    <a:lnTo>
                      <a:pt x="1264979" y="1102962"/>
                    </a:lnTo>
                    <a:lnTo>
                      <a:pt x="1260515" y="1102238"/>
                    </a:lnTo>
                    <a:lnTo>
                      <a:pt x="1256056" y="1101512"/>
                    </a:lnTo>
                    <a:lnTo>
                      <a:pt x="1255928" y="1097014"/>
                    </a:lnTo>
                    <a:lnTo>
                      <a:pt x="1258890" y="1093943"/>
                    </a:lnTo>
                    <a:lnTo>
                      <a:pt x="1261799" y="1090920"/>
                    </a:lnTo>
                    <a:lnTo>
                      <a:pt x="1266595" y="1091767"/>
                    </a:lnTo>
                    <a:lnTo>
                      <a:pt x="1271037" y="1092565"/>
                    </a:lnTo>
                    <a:lnTo>
                      <a:pt x="1275479" y="1093338"/>
                    </a:lnTo>
                    <a:lnTo>
                      <a:pt x="1279924" y="1094088"/>
                    </a:lnTo>
                    <a:lnTo>
                      <a:pt x="1281950" y="1090147"/>
                    </a:lnTo>
                    <a:lnTo>
                      <a:pt x="1283362" y="1085673"/>
                    </a:lnTo>
                    <a:lnTo>
                      <a:pt x="1273852" y="1084633"/>
                    </a:lnTo>
                    <a:lnTo>
                      <a:pt x="1277941" y="1082166"/>
                    </a:lnTo>
                    <a:lnTo>
                      <a:pt x="1282574" y="1079385"/>
                    </a:lnTo>
                    <a:lnTo>
                      <a:pt x="1286274" y="1077161"/>
                    </a:lnTo>
                    <a:lnTo>
                      <a:pt x="1288690" y="1081078"/>
                    </a:lnTo>
                    <a:lnTo>
                      <a:pt x="1293151" y="1081997"/>
                    </a:lnTo>
                    <a:lnTo>
                      <a:pt x="1297666" y="1081103"/>
                    </a:lnTo>
                    <a:lnTo>
                      <a:pt x="1296520" y="1076629"/>
                    </a:lnTo>
                    <a:lnTo>
                      <a:pt x="1296290" y="1071720"/>
                    </a:lnTo>
                    <a:lnTo>
                      <a:pt x="1299253" y="1067826"/>
                    </a:lnTo>
                    <a:lnTo>
                      <a:pt x="1303675" y="1068238"/>
                    </a:lnTo>
                    <a:lnTo>
                      <a:pt x="1307982" y="1070680"/>
                    </a:lnTo>
                    <a:lnTo>
                      <a:pt x="1312422" y="1070897"/>
                    </a:lnTo>
                    <a:lnTo>
                      <a:pt x="1315290" y="1066883"/>
                    </a:lnTo>
                    <a:lnTo>
                      <a:pt x="1318071" y="1063014"/>
                    </a:lnTo>
                    <a:lnTo>
                      <a:pt x="1320968" y="1058927"/>
                    </a:lnTo>
                    <a:lnTo>
                      <a:pt x="1324358" y="1062482"/>
                    </a:lnTo>
                    <a:lnTo>
                      <a:pt x="1326215" y="1058468"/>
                    </a:lnTo>
                    <a:lnTo>
                      <a:pt x="1328259" y="1053898"/>
                    </a:lnTo>
                    <a:lnTo>
                      <a:pt x="1332641" y="1054792"/>
                    </a:lnTo>
                    <a:lnTo>
                      <a:pt x="1336077" y="1057331"/>
                    </a:lnTo>
                    <a:lnTo>
                      <a:pt x="1337997" y="1053341"/>
                    </a:lnTo>
                    <a:lnTo>
                      <a:pt x="1339914" y="1049254"/>
                    </a:lnTo>
                    <a:lnTo>
                      <a:pt x="1341827" y="1045168"/>
                    </a:lnTo>
                    <a:lnTo>
                      <a:pt x="1343670" y="1041226"/>
                    </a:lnTo>
                    <a:lnTo>
                      <a:pt x="1345636" y="1036994"/>
                    </a:lnTo>
                    <a:lnTo>
                      <a:pt x="1347391" y="1033198"/>
                    </a:lnTo>
                    <a:lnTo>
                      <a:pt x="1343131" y="1033439"/>
                    </a:lnTo>
                    <a:lnTo>
                      <a:pt x="1338691" y="1034987"/>
                    </a:lnTo>
                    <a:lnTo>
                      <a:pt x="1340865" y="1031336"/>
                    </a:lnTo>
                    <a:lnTo>
                      <a:pt x="1344187" y="1028386"/>
                    </a:lnTo>
                    <a:lnTo>
                      <a:pt x="1347798" y="1025169"/>
                    </a:lnTo>
                    <a:lnTo>
                      <a:pt x="1351396" y="1021953"/>
                    </a:lnTo>
                    <a:lnTo>
                      <a:pt x="1354958" y="1019728"/>
                    </a:lnTo>
                    <a:lnTo>
                      <a:pt x="1359388" y="1017286"/>
                    </a:lnTo>
                    <a:lnTo>
                      <a:pt x="1366389" y="1015980"/>
                    </a:lnTo>
                    <a:lnTo>
                      <a:pt x="1370280" y="1014336"/>
                    </a:lnTo>
                    <a:lnTo>
                      <a:pt x="1372640" y="1009548"/>
                    </a:lnTo>
                    <a:lnTo>
                      <a:pt x="1375051" y="1004663"/>
                    </a:lnTo>
                    <a:lnTo>
                      <a:pt x="1377196" y="1000286"/>
                    </a:lnTo>
                    <a:lnTo>
                      <a:pt x="1381481" y="1002075"/>
                    </a:lnTo>
                    <a:lnTo>
                      <a:pt x="1384890" y="1004518"/>
                    </a:lnTo>
                    <a:lnTo>
                      <a:pt x="1386520" y="998400"/>
                    </a:lnTo>
                    <a:lnTo>
                      <a:pt x="1389420" y="994023"/>
                    </a:lnTo>
                    <a:lnTo>
                      <a:pt x="1392931" y="990565"/>
                    </a:lnTo>
                    <a:lnTo>
                      <a:pt x="1396333" y="987180"/>
                    </a:lnTo>
                    <a:lnTo>
                      <a:pt x="1399552" y="983963"/>
                    </a:lnTo>
                    <a:lnTo>
                      <a:pt x="1405090" y="982513"/>
                    </a:lnTo>
                    <a:lnTo>
                      <a:pt x="1409392" y="981666"/>
                    </a:lnTo>
                    <a:lnTo>
                      <a:pt x="1413691" y="980795"/>
                    </a:lnTo>
                    <a:lnTo>
                      <a:pt x="1417988" y="979610"/>
                    </a:lnTo>
                    <a:lnTo>
                      <a:pt x="1422126" y="977676"/>
                    </a:lnTo>
                    <a:lnTo>
                      <a:pt x="1426580" y="975596"/>
                    </a:lnTo>
                    <a:lnTo>
                      <a:pt x="1430868" y="973565"/>
                    </a:lnTo>
                    <a:lnTo>
                      <a:pt x="1432913" y="969575"/>
                    </a:lnTo>
                    <a:lnTo>
                      <a:pt x="1434301" y="965634"/>
                    </a:lnTo>
                    <a:lnTo>
                      <a:pt x="1435769" y="961425"/>
                    </a:lnTo>
                    <a:lnTo>
                      <a:pt x="1436744" y="956541"/>
                    </a:lnTo>
                    <a:lnTo>
                      <a:pt x="1436516" y="951656"/>
                    </a:lnTo>
                    <a:lnTo>
                      <a:pt x="1440141" y="948392"/>
                    </a:lnTo>
                    <a:lnTo>
                      <a:pt x="1443425" y="940025"/>
                    </a:lnTo>
                    <a:lnTo>
                      <a:pt x="1447848" y="938864"/>
                    </a:lnTo>
                    <a:lnTo>
                      <a:pt x="1452063" y="937776"/>
                    </a:lnTo>
                    <a:lnTo>
                      <a:pt x="1455886" y="935285"/>
                    </a:lnTo>
                    <a:lnTo>
                      <a:pt x="1458529" y="932020"/>
                    </a:lnTo>
                    <a:lnTo>
                      <a:pt x="1461165" y="928732"/>
                    </a:lnTo>
                    <a:lnTo>
                      <a:pt x="1462797" y="923823"/>
                    </a:lnTo>
                    <a:lnTo>
                      <a:pt x="1464377" y="918914"/>
                    </a:lnTo>
                    <a:lnTo>
                      <a:pt x="1462809" y="914875"/>
                    </a:lnTo>
                    <a:lnTo>
                      <a:pt x="1459446" y="912409"/>
                    </a:lnTo>
                    <a:lnTo>
                      <a:pt x="1456089" y="909918"/>
                    </a:lnTo>
                    <a:lnTo>
                      <a:pt x="1452735" y="907186"/>
                    </a:lnTo>
                    <a:lnTo>
                      <a:pt x="1449391" y="904405"/>
                    </a:lnTo>
                    <a:lnTo>
                      <a:pt x="1445234" y="905735"/>
                    </a:lnTo>
                    <a:lnTo>
                      <a:pt x="1441067" y="904429"/>
                    </a:lnTo>
                    <a:lnTo>
                      <a:pt x="1436906" y="905517"/>
                    </a:lnTo>
                    <a:lnTo>
                      <a:pt x="1432737" y="907452"/>
                    </a:lnTo>
                    <a:lnTo>
                      <a:pt x="1431757" y="902712"/>
                    </a:lnTo>
                    <a:lnTo>
                      <a:pt x="1432541" y="896207"/>
                    </a:lnTo>
                    <a:lnTo>
                      <a:pt x="1433126" y="891298"/>
                    </a:lnTo>
                    <a:lnTo>
                      <a:pt x="1436091" y="887477"/>
                    </a:lnTo>
                    <a:lnTo>
                      <a:pt x="1439399" y="884648"/>
                    </a:lnTo>
                    <a:lnTo>
                      <a:pt x="1442697" y="881794"/>
                    </a:lnTo>
                    <a:lnTo>
                      <a:pt x="1445989" y="878965"/>
                    </a:lnTo>
                    <a:lnTo>
                      <a:pt x="1449272" y="876112"/>
                    </a:lnTo>
                    <a:lnTo>
                      <a:pt x="1447611" y="872146"/>
                    </a:lnTo>
                    <a:lnTo>
                      <a:pt x="1450883" y="869026"/>
                    </a:lnTo>
                    <a:lnTo>
                      <a:pt x="1454970" y="866294"/>
                    </a:lnTo>
                    <a:lnTo>
                      <a:pt x="1459054" y="864432"/>
                    </a:lnTo>
                    <a:lnTo>
                      <a:pt x="1463138" y="863296"/>
                    </a:lnTo>
                    <a:lnTo>
                      <a:pt x="1468035" y="861893"/>
                    </a:lnTo>
                    <a:lnTo>
                      <a:pt x="1472112" y="860732"/>
                    </a:lnTo>
                    <a:lnTo>
                      <a:pt x="1473682" y="855968"/>
                    </a:lnTo>
                    <a:lnTo>
                      <a:pt x="1474838" y="851906"/>
                    </a:lnTo>
                    <a:lnTo>
                      <a:pt x="1471941" y="847940"/>
                    </a:lnTo>
                    <a:lnTo>
                      <a:pt x="1475154" y="845207"/>
                    </a:lnTo>
                    <a:lnTo>
                      <a:pt x="1480022" y="844676"/>
                    </a:lnTo>
                    <a:lnTo>
                      <a:pt x="1484474" y="843587"/>
                    </a:lnTo>
                    <a:lnTo>
                      <a:pt x="1487228" y="839017"/>
                    </a:lnTo>
                    <a:lnTo>
                      <a:pt x="1489451" y="835341"/>
                    </a:lnTo>
                    <a:lnTo>
                      <a:pt x="1490940" y="825499"/>
                    </a:lnTo>
                    <a:lnTo>
                      <a:pt x="1491260" y="818970"/>
                    </a:lnTo>
                    <a:lnTo>
                      <a:pt x="1493999" y="815753"/>
                    </a:lnTo>
                    <a:lnTo>
                      <a:pt x="1497131" y="812417"/>
                    </a:lnTo>
                    <a:lnTo>
                      <a:pt x="1500258" y="809079"/>
                    </a:lnTo>
                    <a:lnTo>
                      <a:pt x="1501747" y="804727"/>
                    </a:lnTo>
                    <a:lnTo>
                      <a:pt x="1499249" y="800882"/>
                    </a:lnTo>
                    <a:lnTo>
                      <a:pt x="1501547" y="797037"/>
                    </a:lnTo>
                    <a:lnTo>
                      <a:pt x="1503839" y="793385"/>
                    </a:lnTo>
                    <a:lnTo>
                      <a:pt x="1506127" y="789734"/>
                    </a:lnTo>
                    <a:lnTo>
                      <a:pt x="1508405" y="786059"/>
                    </a:lnTo>
                    <a:lnTo>
                      <a:pt x="1511478" y="782721"/>
                    </a:lnTo>
                    <a:lnTo>
                      <a:pt x="1516220" y="782262"/>
                    </a:lnTo>
                    <a:lnTo>
                      <a:pt x="1520962" y="781802"/>
                    </a:lnTo>
                    <a:lnTo>
                      <a:pt x="1519748" y="777377"/>
                    </a:lnTo>
                    <a:lnTo>
                      <a:pt x="1517956" y="772541"/>
                    </a:lnTo>
                    <a:lnTo>
                      <a:pt x="1519702" y="768091"/>
                    </a:lnTo>
                    <a:lnTo>
                      <a:pt x="1523506" y="764246"/>
                    </a:lnTo>
                    <a:lnTo>
                      <a:pt x="1526541" y="761175"/>
                    </a:lnTo>
                    <a:lnTo>
                      <a:pt x="1530386" y="758950"/>
                    </a:lnTo>
                    <a:lnTo>
                      <a:pt x="1535046" y="757645"/>
                    </a:lnTo>
                    <a:lnTo>
                      <a:pt x="1539701" y="756339"/>
                    </a:lnTo>
                    <a:lnTo>
                      <a:pt x="1541882" y="752348"/>
                    </a:lnTo>
                    <a:lnTo>
                      <a:pt x="1543928" y="748334"/>
                    </a:lnTo>
                    <a:lnTo>
                      <a:pt x="1547824" y="745288"/>
                    </a:lnTo>
                    <a:lnTo>
                      <a:pt x="1551589" y="742313"/>
                    </a:lnTo>
                    <a:lnTo>
                      <a:pt x="1555344" y="739363"/>
                    </a:lnTo>
                    <a:lnTo>
                      <a:pt x="1560698" y="737356"/>
                    </a:lnTo>
                    <a:lnTo>
                      <a:pt x="1565406" y="737936"/>
                    </a:lnTo>
                    <a:lnTo>
                      <a:pt x="1570900" y="738613"/>
                    </a:lnTo>
                    <a:lnTo>
                      <a:pt x="1577188" y="739363"/>
                    </a:lnTo>
                    <a:lnTo>
                      <a:pt x="1581903" y="739943"/>
                    </a:lnTo>
                    <a:lnTo>
                      <a:pt x="1582987" y="735180"/>
                    </a:lnTo>
                    <a:lnTo>
                      <a:pt x="1583925" y="730222"/>
                    </a:lnTo>
                    <a:lnTo>
                      <a:pt x="1586520" y="726450"/>
                    </a:lnTo>
                    <a:lnTo>
                      <a:pt x="1589412" y="723137"/>
                    </a:lnTo>
                    <a:lnTo>
                      <a:pt x="1593099" y="720283"/>
                    </a:lnTo>
                    <a:lnTo>
                      <a:pt x="1597769" y="720549"/>
                    </a:lnTo>
                    <a:lnTo>
                      <a:pt x="1602439" y="720791"/>
                    </a:lnTo>
                    <a:lnTo>
                      <a:pt x="1600366" y="724491"/>
                    </a:lnTo>
                    <a:lnTo>
                      <a:pt x="1597665" y="727707"/>
                    </a:lnTo>
                    <a:lnTo>
                      <a:pt x="1594741" y="731165"/>
                    </a:lnTo>
                    <a:lnTo>
                      <a:pt x="1591808" y="734623"/>
                    </a:lnTo>
                    <a:lnTo>
                      <a:pt x="1588868" y="738081"/>
                    </a:lnTo>
                    <a:lnTo>
                      <a:pt x="1585917" y="741539"/>
                    </a:lnTo>
                    <a:lnTo>
                      <a:pt x="1582994" y="744949"/>
                    </a:lnTo>
                    <a:lnTo>
                      <a:pt x="1584065" y="749689"/>
                    </a:lnTo>
                    <a:lnTo>
                      <a:pt x="1587388" y="752639"/>
                    </a:lnTo>
                    <a:lnTo>
                      <a:pt x="1590717" y="755565"/>
                    </a:lnTo>
                    <a:lnTo>
                      <a:pt x="1594749" y="757088"/>
                    </a:lnTo>
                    <a:lnTo>
                      <a:pt x="1599546" y="758177"/>
                    </a:lnTo>
                    <a:lnTo>
                      <a:pt x="1604349" y="759289"/>
                    </a:lnTo>
                    <a:lnTo>
                      <a:pt x="1609959" y="760546"/>
                    </a:lnTo>
                    <a:lnTo>
                      <a:pt x="1606233" y="763618"/>
                    </a:lnTo>
                    <a:lnTo>
                      <a:pt x="1601553" y="764488"/>
                    </a:lnTo>
                    <a:lnTo>
                      <a:pt x="1597530" y="763351"/>
                    </a:lnTo>
                    <a:lnTo>
                      <a:pt x="1593513" y="762215"/>
                    </a:lnTo>
                    <a:lnTo>
                      <a:pt x="1589496" y="761078"/>
                    </a:lnTo>
                    <a:lnTo>
                      <a:pt x="1584812" y="761804"/>
                    </a:lnTo>
                    <a:lnTo>
                      <a:pt x="1580160" y="763110"/>
                    </a:lnTo>
                    <a:lnTo>
                      <a:pt x="1575505" y="764391"/>
                    </a:lnTo>
                    <a:lnTo>
                      <a:pt x="1572180" y="761320"/>
                    </a:lnTo>
                    <a:lnTo>
                      <a:pt x="1568852" y="758080"/>
                    </a:lnTo>
                    <a:lnTo>
                      <a:pt x="1563477" y="760546"/>
                    </a:lnTo>
                    <a:lnTo>
                      <a:pt x="1558940" y="764222"/>
                    </a:lnTo>
                    <a:lnTo>
                      <a:pt x="1555151" y="767245"/>
                    </a:lnTo>
                    <a:lnTo>
                      <a:pt x="1551349" y="770292"/>
                    </a:lnTo>
                    <a:lnTo>
                      <a:pt x="1547932" y="773000"/>
                    </a:lnTo>
                    <a:lnTo>
                      <a:pt x="1543688" y="775612"/>
                    </a:lnTo>
                    <a:lnTo>
                      <a:pt x="1539050" y="778271"/>
                    </a:lnTo>
                    <a:lnTo>
                      <a:pt x="1535181" y="780472"/>
                    </a:lnTo>
                    <a:lnTo>
                      <a:pt x="1535077" y="784994"/>
                    </a:lnTo>
                    <a:lnTo>
                      <a:pt x="1536862" y="789806"/>
                    </a:lnTo>
                    <a:lnTo>
                      <a:pt x="1537162" y="794691"/>
                    </a:lnTo>
                    <a:lnTo>
                      <a:pt x="1536456" y="799624"/>
                    </a:lnTo>
                    <a:lnTo>
                      <a:pt x="1535510" y="806202"/>
                    </a:lnTo>
                    <a:lnTo>
                      <a:pt x="1534806" y="811038"/>
                    </a:lnTo>
                    <a:lnTo>
                      <a:pt x="1534175" y="815367"/>
                    </a:lnTo>
                    <a:lnTo>
                      <a:pt x="1532717" y="819260"/>
                    </a:lnTo>
                    <a:lnTo>
                      <a:pt x="1529631" y="822742"/>
                    </a:lnTo>
                    <a:lnTo>
                      <a:pt x="1526621" y="826128"/>
                    </a:lnTo>
                    <a:lnTo>
                      <a:pt x="1523603" y="829489"/>
                    </a:lnTo>
                    <a:lnTo>
                      <a:pt x="1521959" y="834422"/>
                    </a:lnTo>
                    <a:lnTo>
                      <a:pt x="1521013" y="839379"/>
                    </a:lnTo>
                    <a:lnTo>
                      <a:pt x="1520070" y="844288"/>
                    </a:lnTo>
                    <a:lnTo>
                      <a:pt x="1519192" y="848859"/>
                    </a:lnTo>
                    <a:lnTo>
                      <a:pt x="1518203" y="853961"/>
                    </a:lnTo>
                    <a:lnTo>
                      <a:pt x="1521908" y="856935"/>
                    </a:lnTo>
                    <a:lnTo>
                      <a:pt x="1525271" y="859620"/>
                    </a:lnTo>
                    <a:lnTo>
                      <a:pt x="1528642" y="862304"/>
                    </a:lnTo>
                    <a:lnTo>
                      <a:pt x="1533549" y="861965"/>
                    </a:lnTo>
                    <a:lnTo>
                      <a:pt x="1537512" y="858652"/>
                    </a:lnTo>
                    <a:lnTo>
                      <a:pt x="1541466" y="855315"/>
                    </a:lnTo>
                    <a:lnTo>
                      <a:pt x="1545410" y="851979"/>
                    </a:lnTo>
                    <a:lnTo>
                      <a:pt x="1549345" y="848617"/>
                    </a:lnTo>
                    <a:lnTo>
                      <a:pt x="1547113" y="853042"/>
                    </a:lnTo>
                    <a:lnTo>
                      <a:pt x="1544830" y="857443"/>
                    </a:lnTo>
                    <a:lnTo>
                      <a:pt x="1542765" y="861409"/>
                    </a:lnTo>
                    <a:lnTo>
                      <a:pt x="1539894" y="864794"/>
                    </a:lnTo>
                    <a:lnTo>
                      <a:pt x="1536243" y="867987"/>
                    </a:lnTo>
                    <a:lnTo>
                      <a:pt x="1532267" y="871445"/>
                    </a:lnTo>
                    <a:lnTo>
                      <a:pt x="1527426" y="874129"/>
                    </a:lnTo>
                    <a:lnTo>
                      <a:pt x="1522556" y="876184"/>
                    </a:lnTo>
                    <a:lnTo>
                      <a:pt x="1518491" y="877902"/>
                    </a:lnTo>
                    <a:lnTo>
                      <a:pt x="1517161" y="881940"/>
                    </a:lnTo>
                    <a:lnTo>
                      <a:pt x="1515763" y="886873"/>
                    </a:lnTo>
                    <a:lnTo>
                      <a:pt x="1517250" y="890935"/>
                    </a:lnTo>
                    <a:lnTo>
                      <a:pt x="1521489" y="893813"/>
                    </a:lnTo>
                    <a:lnTo>
                      <a:pt x="1524959" y="896158"/>
                    </a:lnTo>
                    <a:lnTo>
                      <a:pt x="1528962" y="893910"/>
                    </a:lnTo>
                    <a:lnTo>
                      <a:pt x="1533024" y="891588"/>
                    </a:lnTo>
                    <a:lnTo>
                      <a:pt x="1536874" y="889388"/>
                    </a:lnTo>
                    <a:lnTo>
                      <a:pt x="1541265" y="890307"/>
                    </a:lnTo>
                    <a:lnTo>
                      <a:pt x="1545451" y="891202"/>
                    </a:lnTo>
                    <a:lnTo>
                      <a:pt x="1549637" y="892096"/>
                    </a:lnTo>
                    <a:lnTo>
                      <a:pt x="1552604" y="888735"/>
                    </a:lnTo>
                    <a:lnTo>
                      <a:pt x="1555073" y="884043"/>
                    </a:lnTo>
                    <a:lnTo>
                      <a:pt x="1557008" y="880368"/>
                    </a:lnTo>
                    <a:lnTo>
                      <a:pt x="1561631" y="882786"/>
                    </a:lnTo>
                    <a:lnTo>
                      <a:pt x="1564722" y="878482"/>
                    </a:lnTo>
                    <a:lnTo>
                      <a:pt x="1565916" y="873379"/>
                    </a:lnTo>
                    <a:lnTo>
                      <a:pt x="1567072" y="868422"/>
                    </a:lnTo>
                    <a:lnTo>
                      <a:pt x="1571563" y="867406"/>
                    </a:lnTo>
                    <a:lnTo>
                      <a:pt x="1574632" y="863368"/>
                    </a:lnTo>
                    <a:lnTo>
                      <a:pt x="1577304" y="859861"/>
                    </a:lnTo>
                    <a:lnTo>
                      <a:pt x="1576102" y="864674"/>
                    </a:lnTo>
                    <a:lnTo>
                      <a:pt x="1574956" y="869268"/>
                    </a:lnTo>
                    <a:lnTo>
                      <a:pt x="1573606" y="874613"/>
                    </a:lnTo>
                    <a:lnTo>
                      <a:pt x="1577558" y="871614"/>
                    </a:lnTo>
                    <a:lnTo>
                      <a:pt x="1580341" y="867697"/>
                    </a:lnTo>
                    <a:lnTo>
                      <a:pt x="1582757" y="864311"/>
                    </a:lnTo>
                    <a:lnTo>
                      <a:pt x="1585165" y="860902"/>
                    </a:lnTo>
                    <a:lnTo>
                      <a:pt x="1587567" y="857467"/>
                    </a:lnTo>
                    <a:lnTo>
                      <a:pt x="1589963" y="854058"/>
                    </a:lnTo>
                    <a:lnTo>
                      <a:pt x="1596282" y="854977"/>
                    </a:lnTo>
                    <a:lnTo>
                      <a:pt x="1597222" y="847070"/>
                    </a:lnTo>
                    <a:lnTo>
                      <a:pt x="1597474" y="840516"/>
                    </a:lnTo>
                    <a:lnTo>
                      <a:pt x="1597660" y="835607"/>
                    </a:lnTo>
                    <a:lnTo>
                      <a:pt x="1599408" y="840177"/>
                    </a:lnTo>
                    <a:lnTo>
                      <a:pt x="1600942" y="845183"/>
                    </a:lnTo>
                    <a:lnTo>
                      <a:pt x="1603495" y="840395"/>
                    </a:lnTo>
                    <a:lnTo>
                      <a:pt x="1605442" y="835075"/>
                    </a:lnTo>
                    <a:lnTo>
                      <a:pt x="1606694" y="830094"/>
                    </a:lnTo>
                    <a:lnTo>
                      <a:pt x="1607340" y="825257"/>
                    </a:lnTo>
                    <a:lnTo>
                      <a:pt x="1607981" y="820397"/>
                    </a:lnTo>
                    <a:lnTo>
                      <a:pt x="1609272" y="825015"/>
                    </a:lnTo>
                    <a:lnTo>
                      <a:pt x="1610624" y="829827"/>
                    </a:lnTo>
                    <a:lnTo>
                      <a:pt x="1611978" y="834640"/>
                    </a:lnTo>
                    <a:lnTo>
                      <a:pt x="1615915" y="831786"/>
                    </a:lnTo>
                    <a:lnTo>
                      <a:pt x="1618091" y="828232"/>
                    </a:lnTo>
                    <a:lnTo>
                      <a:pt x="1620263" y="824677"/>
                    </a:lnTo>
                    <a:lnTo>
                      <a:pt x="1622052" y="830626"/>
                    </a:lnTo>
                    <a:lnTo>
                      <a:pt x="1626398" y="830698"/>
                    </a:lnTo>
                    <a:lnTo>
                      <a:pt x="1632085" y="830650"/>
                    </a:lnTo>
                    <a:lnTo>
                      <a:pt x="1636961" y="830601"/>
                    </a:lnTo>
                    <a:lnTo>
                      <a:pt x="1641838" y="830553"/>
                    </a:lnTo>
                    <a:lnTo>
                      <a:pt x="1643860" y="825620"/>
                    </a:lnTo>
                    <a:lnTo>
                      <a:pt x="1645620" y="820566"/>
                    </a:lnTo>
                    <a:lnTo>
                      <a:pt x="1647117" y="816238"/>
                    </a:lnTo>
                    <a:lnTo>
                      <a:pt x="1648389" y="820324"/>
                    </a:lnTo>
                    <a:lnTo>
                      <a:pt x="1649673" y="825112"/>
                    </a:lnTo>
                    <a:lnTo>
                      <a:pt x="1653083" y="828860"/>
                    </a:lnTo>
                    <a:lnTo>
                      <a:pt x="1657982" y="829054"/>
                    </a:lnTo>
                    <a:lnTo>
                      <a:pt x="1662722" y="827482"/>
                    </a:lnTo>
                    <a:lnTo>
                      <a:pt x="1664700" y="822476"/>
                    </a:lnTo>
                    <a:lnTo>
                      <a:pt x="1662695" y="818365"/>
                    </a:lnTo>
                    <a:lnTo>
                      <a:pt x="1659150" y="815028"/>
                    </a:lnTo>
                    <a:lnTo>
                      <a:pt x="1655612" y="811691"/>
                    </a:lnTo>
                    <a:lnTo>
                      <a:pt x="1652270" y="808523"/>
                    </a:lnTo>
                    <a:lnTo>
                      <a:pt x="1654933" y="804098"/>
                    </a:lnTo>
                    <a:lnTo>
                      <a:pt x="1655982" y="799987"/>
                    </a:lnTo>
                    <a:lnTo>
                      <a:pt x="1656589" y="795683"/>
                    </a:lnTo>
                    <a:lnTo>
                      <a:pt x="1657373" y="790048"/>
                    </a:lnTo>
                    <a:lnTo>
                      <a:pt x="1654901" y="785865"/>
                    </a:lnTo>
                    <a:lnTo>
                      <a:pt x="1650814" y="784849"/>
                    </a:lnTo>
                    <a:lnTo>
                      <a:pt x="1647879" y="787848"/>
                    </a:lnTo>
                    <a:lnTo>
                      <a:pt x="1644936" y="790822"/>
                    </a:lnTo>
                    <a:lnTo>
                      <a:pt x="1646965" y="786518"/>
                    </a:lnTo>
                    <a:lnTo>
                      <a:pt x="1649018" y="782600"/>
                    </a:lnTo>
                    <a:lnTo>
                      <a:pt x="1651066" y="778707"/>
                    </a:lnTo>
                    <a:lnTo>
                      <a:pt x="1649098" y="774475"/>
                    </a:lnTo>
                    <a:lnTo>
                      <a:pt x="1646077" y="771404"/>
                    </a:lnTo>
                    <a:lnTo>
                      <a:pt x="1643318" y="774910"/>
                    </a:lnTo>
                    <a:lnTo>
                      <a:pt x="1640992" y="779602"/>
                    </a:lnTo>
                    <a:lnTo>
                      <a:pt x="1641021" y="775104"/>
                    </a:lnTo>
                    <a:lnTo>
                      <a:pt x="1641050" y="770195"/>
                    </a:lnTo>
                    <a:lnTo>
                      <a:pt x="1641961" y="765407"/>
                    </a:lnTo>
                    <a:lnTo>
                      <a:pt x="1643613" y="760159"/>
                    </a:lnTo>
                    <a:lnTo>
                      <a:pt x="1645059" y="755516"/>
                    </a:lnTo>
                    <a:lnTo>
                      <a:pt x="1646762" y="750051"/>
                    </a:lnTo>
                    <a:lnTo>
                      <a:pt x="1648972" y="746279"/>
                    </a:lnTo>
                    <a:lnTo>
                      <a:pt x="1651784" y="742603"/>
                    </a:lnTo>
                    <a:lnTo>
                      <a:pt x="1654587" y="738928"/>
                    </a:lnTo>
                    <a:lnTo>
                      <a:pt x="1657380" y="735252"/>
                    </a:lnTo>
                    <a:lnTo>
                      <a:pt x="1660166" y="731552"/>
                    </a:lnTo>
                    <a:lnTo>
                      <a:pt x="1659133" y="735833"/>
                    </a:lnTo>
                    <a:lnTo>
                      <a:pt x="1657837" y="740137"/>
                    </a:lnTo>
                    <a:lnTo>
                      <a:pt x="1656592" y="744248"/>
                    </a:lnTo>
                    <a:lnTo>
                      <a:pt x="1655056" y="749301"/>
                    </a:lnTo>
                    <a:lnTo>
                      <a:pt x="1653607" y="754042"/>
                    </a:lnTo>
                    <a:lnTo>
                      <a:pt x="1652389" y="758007"/>
                    </a:lnTo>
                    <a:lnTo>
                      <a:pt x="1651165" y="761997"/>
                    </a:lnTo>
                    <a:lnTo>
                      <a:pt x="1655264" y="763521"/>
                    </a:lnTo>
                    <a:lnTo>
                      <a:pt x="1659921" y="762505"/>
                    </a:lnTo>
                    <a:lnTo>
                      <a:pt x="1664286" y="761562"/>
                    </a:lnTo>
                    <a:lnTo>
                      <a:pt x="1667176" y="758007"/>
                    </a:lnTo>
                    <a:lnTo>
                      <a:pt x="1667176" y="753074"/>
                    </a:lnTo>
                    <a:lnTo>
                      <a:pt x="1667173" y="748165"/>
                    </a:lnTo>
                    <a:lnTo>
                      <a:pt x="1667169" y="743256"/>
                    </a:lnTo>
                    <a:lnTo>
                      <a:pt x="1669113" y="747972"/>
                    </a:lnTo>
                    <a:lnTo>
                      <a:pt x="1670235" y="752784"/>
                    </a:lnTo>
                    <a:lnTo>
                      <a:pt x="1671306" y="757354"/>
                    </a:lnTo>
                    <a:lnTo>
                      <a:pt x="1675429" y="759047"/>
                    </a:lnTo>
                    <a:lnTo>
                      <a:pt x="1680089" y="758104"/>
                    </a:lnTo>
                    <a:lnTo>
                      <a:pt x="1685520" y="757016"/>
                    </a:lnTo>
                    <a:lnTo>
                      <a:pt x="1688371" y="753993"/>
                    </a:lnTo>
                    <a:lnTo>
                      <a:pt x="1691123" y="750124"/>
                    </a:lnTo>
                    <a:lnTo>
                      <a:pt x="1693866" y="746255"/>
                    </a:lnTo>
                    <a:lnTo>
                      <a:pt x="1696596" y="742362"/>
                    </a:lnTo>
                    <a:lnTo>
                      <a:pt x="1699319" y="738492"/>
                    </a:lnTo>
                    <a:lnTo>
                      <a:pt x="1703949" y="737670"/>
                    </a:lnTo>
                    <a:lnTo>
                      <a:pt x="1708588" y="736921"/>
                    </a:lnTo>
                    <a:lnTo>
                      <a:pt x="1713221" y="736147"/>
                    </a:lnTo>
                    <a:lnTo>
                      <a:pt x="1709695" y="739701"/>
                    </a:lnTo>
                    <a:lnTo>
                      <a:pt x="1706447" y="742386"/>
                    </a:lnTo>
                    <a:lnTo>
                      <a:pt x="1703207" y="745070"/>
                    </a:lnTo>
                    <a:lnTo>
                      <a:pt x="1701655" y="749495"/>
                    </a:lnTo>
                    <a:lnTo>
                      <a:pt x="1700204" y="753606"/>
                    </a:lnTo>
                    <a:lnTo>
                      <a:pt x="1698637" y="758031"/>
                    </a:lnTo>
                    <a:lnTo>
                      <a:pt x="1703248" y="759603"/>
                    </a:lnTo>
                    <a:lnTo>
                      <a:pt x="1707915" y="758733"/>
                    </a:lnTo>
                    <a:lnTo>
                      <a:pt x="1712580" y="757838"/>
                    </a:lnTo>
                    <a:lnTo>
                      <a:pt x="1716926" y="757016"/>
                    </a:lnTo>
                    <a:lnTo>
                      <a:pt x="1713567" y="759483"/>
                    </a:lnTo>
                    <a:lnTo>
                      <a:pt x="1709901" y="762191"/>
                    </a:lnTo>
                    <a:lnTo>
                      <a:pt x="1706225" y="764875"/>
                    </a:lnTo>
                    <a:lnTo>
                      <a:pt x="1702707" y="767438"/>
                    </a:lnTo>
                    <a:lnTo>
                      <a:pt x="1707328" y="767583"/>
                    </a:lnTo>
                    <a:lnTo>
                      <a:pt x="1712070" y="767221"/>
                    </a:lnTo>
                    <a:lnTo>
                      <a:pt x="1716812" y="766858"/>
                    </a:lnTo>
                    <a:lnTo>
                      <a:pt x="1719300" y="770461"/>
                    </a:lnTo>
                    <a:lnTo>
                      <a:pt x="1732230" y="772250"/>
                    </a:lnTo>
                    <a:lnTo>
                      <a:pt x="1728250" y="775612"/>
                    </a:lnTo>
                    <a:lnTo>
                      <a:pt x="1724608" y="778659"/>
                    </a:lnTo>
                    <a:lnTo>
                      <a:pt x="1720959" y="781706"/>
                    </a:lnTo>
                    <a:lnTo>
                      <a:pt x="1710239" y="786252"/>
                    </a:lnTo>
                    <a:lnTo>
                      <a:pt x="1706215" y="787412"/>
                    </a:lnTo>
                    <a:lnTo>
                      <a:pt x="1703584" y="791475"/>
                    </a:lnTo>
                    <a:lnTo>
                      <a:pt x="1704970" y="796723"/>
                    </a:lnTo>
                    <a:lnTo>
                      <a:pt x="1706706" y="801462"/>
                    </a:lnTo>
                    <a:lnTo>
                      <a:pt x="1711148" y="801414"/>
                    </a:lnTo>
                    <a:lnTo>
                      <a:pt x="1714002" y="798077"/>
                    </a:lnTo>
                    <a:lnTo>
                      <a:pt x="1717656" y="794764"/>
                    </a:lnTo>
                    <a:lnTo>
                      <a:pt x="1722221" y="792418"/>
                    </a:lnTo>
                    <a:lnTo>
                      <a:pt x="1728296" y="789274"/>
                    </a:lnTo>
                    <a:lnTo>
                      <a:pt x="1733113" y="789129"/>
                    </a:lnTo>
                    <a:lnTo>
                      <a:pt x="1738764" y="789177"/>
                    </a:lnTo>
                    <a:lnTo>
                      <a:pt x="1742957" y="790435"/>
                    </a:lnTo>
                    <a:lnTo>
                      <a:pt x="1747175" y="791814"/>
                    </a:lnTo>
                    <a:lnTo>
                      <a:pt x="1751394" y="793192"/>
                    </a:lnTo>
                    <a:lnTo>
                      <a:pt x="1755621" y="794570"/>
                    </a:lnTo>
                    <a:lnTo>
                      <a:pt x="1759757" y="795223"/>
                    </a:lnTo>
                    <a:lnTo>
                      <a:pt x="1764699" y="795779"/>
                    </a:lnTo>
                    <a:lnTo>
                      <a:pt x="1769642" y="796360"/>
                    </a:lnTo>
                    <a:lnTo>
                      <a:pt x="1774592" y="796892"/>
                    </a:lnTo>
                    <a:lnTo>
                      <a:pt x="1779496" y="797109"/>
                    </a:lnTo>
                    <a:lnTo>
                      <a:pt x="1784376" y="797109"/>
                    </a:lnTo>
                    <a:lnTo>
                      <a:pt x="1789256" y="797133"/>
                    </a:lnTo>
                    <a:lnTo>
                      <a:pt x="1793420" y="797762"/>
                    </a:lnTo>
                    <a:lnTo>
                      <a:pt x="1798523" y="799213"/>
                    </a:lnTo>
                    <a:lnTo>
                      <a:pt x="1798423" y="804001"/>
                    </a:lnTo>
                    <a:lnTo>
                      <a:pt x="1795749" y="808015"/>
                    </a:lnTo>
                    <a:lnTo>
                      <a:pt x="1793287" y="811715"/>
                    </a:lnTo>
                    <a:lnTo>
                      <a:pt x="1790835" y="815367"/>
                    </a:lnTo>
                    <a:lnTo>
                      <a:pt x="1788376" y="819018"/>
                    </a:lnTo>
                    <a:lnTo>
                      <a:pt x="1792126" y="816842"/>
                    </a:lnTo>
                    <a:lnTo>
                      <a:pt x="1795749" y="813577"/>
                    </a:lnTo>
                    <a:lnTo>
                      <a:pt x="1799359" y="810288"/>
                    </a:lnTo>
                    <a:lnTo>
                      <a:pt x="1803047" y="807580"/>
                    </a:lnTo>
                    <a:lnTo>
                      <a:pt x="1807915" y="807290"/>
                    </a:lnTo>
                    <a:lnTo>
                      <a:pt x="1812662" y="806202"/>
                    </a:lnTo>
                    <a:lnTo>
                      <a:pt x="1818083" y="804219"/>
                    </a:lnTo>
                    <a:lnTo>
                      <a:pt x="1822729" y="802502"/>
                    </a:lnTo>
                    <a:lnTo>
                      <a:pt x="1827367" y="800785"/>
                    </a:lnTo>
                    <a:lnTo>
                      <a:pt x="1831819" y="799141"/>
                    </a:lnTo>
                    <a:lnTo>
                      <a:pt x="1837410" y="797133"/>
                    </a:lnTo>
                    <a:lnTo>
                      <a:pt x="1843583" y="794860"/>
                    </a:lnTo>
                    <a:lnTo>
                      <a:pt x="1848207" y="793168"/>
                    </a:lnTo>
                    <a:lnTo>
                      <a:pt x="1853873" y="792781"/>
                    </a:lnTo>
                    <a:lnTo>
                      <a:pt x="1858743" y="792515"/>
                    </a:lnTo>
                    <a:lnTo>
                      <a:pt x="1863707" y="792781"/>
                    </a:lnTo>
                    <a:lnTo>
                      <a:pt x="1867889" y="793216"/>
                    </a:lnTo>
                    <a:lnTo>
                      <a:pt x="1872909" y="793724"/>
                    </a:lnTo>
                    <a:lnTo>
                      <a:pt x="1878773" y="794329"/>
                    </a:lnTo>
                    <a:lnTo>
                      <a:pt x="1882964" y="794739"/>
                    </a:lnTo>
                    <a:lnTo>
                      <a:pt x="1890513" y="795465"/>
                    </a:lnTo>
                    <a:lnTo>
                      <a:pt x="1894798" y="796336"/>
                    </a:lnTo>
                    <a:lnTo>
                      <a:pt x="1899318" y="798367"/>
                    </a:lnTo>
                    <a:lnTo>
                      <a:pt x="1903842" y="800398"/>
                    </a:lnTo>
                    <a:lnTo>
                      <a:pt x="1907777" y="802163"/>
                    </a:lnTo>
                    <a:lnTo>
                      <a:pt x="1912006" y="804026"/>
                    </a:lnTo>
                    <a:lnTo>
                      <a:pt x="1916552" y="806033"/>
                    </a:lnTo>
                    <a:lnTo>
                      <a:pt x="1920970" y="807338"/>
                    </a:lnTo>
                    <a:lnTo>
                      <a:pt x="1925163" y="807483"/>
                    </a:lnTo>
                    <a:lnTo>
                      <a:pt x="1929357" y="807629"/>
                    </a:lnTo>
                    <a:lnTo>
                      <a:pt x="1933552" y="807774"/>
                    </a:lnTo>
                    <a:lnTo>
                      <a:pt x="1938372" y="806879"/>
                    </a:lnTo>
                    <a:lnTo>
                      <a:pt x="1943126" y="805646"/>
                    </a:lnTo>
                    <a:lnTo>
                      <a:pt x="1947878" y="804436"/>
                    </a:lnTo>
                    <a:lnTo>
                      <a:pt x="1951633" y="802478"/>
                    </a:lnTo>
                    <a:lnTo>
                      <a:pt x="1955202" y="799648"/>
                    </a:lnTo>
                    <a:lnTo>
                      <a:pt x="1958764" y="796795"/>
                    </a:lnTo>
                    <a:lnTo>
                      <a:pt x="1962317" y="793965"/>
                    </a:lnTo>
                    <a:lnTo>
                      <a:pt x="1963840" y="789492"/>
                    </a:lnTo>
                    <a:lnTo>
                      <a:pt x="1965066" y="785309"/>
                    </a:lnTo>
                    <a:lnTo>
                      <a:pt x="1966594" y="780061"/>
                    </a:lnTo>
                    <a:lnTo>
                      <a:pt x="1967308" y="784825"/>
                    </a:lnTo>
                    <a:lnTo>
                      <a:pt x="1968031" y="789613"/>
                    </a:lnTo>
                    <a:lnTo>
                      <a:pt x="1968766" y="794522"/>
                    </a:lnTo>
                    <a:lnTo>
                      <a:pt x="1969491" y="799383"/>
                    </a:lnTo>
                    <a:lnTo>
                      <a:pt x="1967668" y="803155"/>
                    </a:lnTo>
                    <a:lnTo>
                      <a:pt x="1964278" y="806830"/>
                    </a:lnTo>
                    <a:lnTo>
                      <a:pt x="1963190" y="812441"/>
                    </a:lnTo>
                    <a:lnTo>
                      <a:pt x="1966885" y="814932"/>
                    </a:lnTo>
                    <a:lnTo>
                      <a:pt x="1972381" y="816987"/>
                    </a:lnTo>
                    <a:lnTo>
                      <a:pt x="1977890" y="819018"/>
                    </a:lnTo>
                    <a:lnTo>
                      <a:pt x="1982484" y="820711"/>
                    </a:lnTo>
                    <a:lnTo>
                      <a:pt x="1986755" y="822259"/>
                    </a:lnTo>
                    <a:lnTo>
                      <a:pt x="1991702" y="824048"/>
                    </a:lnTo>
                    <a:lnTo>
                      <a:pt x="1996319" y="825717"/>
                    </a:lnTo>
                    <a:lnTo>
                      <a:pt x="2000945" y="827361"/>
                    </a:lnTo>
                    <a:lnTo>
                      <a:pt x="2005576" y="829006"/>
                    </a:lnTo>
                    <a:lnTo>
                      <a:pt x="2009571" y="830432"/>
                    </a:lnTo>
                    <a:lnTo>
                      <a:pt x="2013933" y="831956"/>
                    </a:lnTo>
                    <a:lnTo>
                      <a:pt x="2018170" y="833431"/>
                    </a:lnTo>
                    <a:lnTo>
                      <a:pt x="2023243" y="835172"/>
                    </a:lnTo>
                    <a:lnTo>
                      <a:pt x="2027908" y="836792"/>
                    </a:lnTo>
                    <a:lnTo>
                      <a:pt x="2032553" y="838364"/>
                    </a:lnTo>
                    <a:lnTo>
                      <a:pt x="2037261" y="839960"/>
                    </a:lnTo>
                    <a:lnTo>
                      <a:pt x="2041215" y="841290"/>
                    </a:lnTo>
                    <a:lnTo>
                      <a:pt x="2044368" y="844361"/>
                    </a:lnTo>
                    <a:lnTo>
                      <a:pt x="2044006" y="849004"/>
                    </a:lnTo>
                    <a:lnTo>
                      <a:pt x="2043631" y="853671"/>
                    </a:lnTo>
                    <a:lnTo>
                      <a:pt x="2048061" y="855823"/>
                    </a:lnTo>
                    <a:lnTo>
                      <a:pt x="2052000" y="857734"/>
                    </a:lnTo>
                    <a:lnTo>
                      <a:pt x="2055947" y="859644"/>
                    </a:lnTo>
                    <a:lnTo>
                      <a:pt x="2059888" y="861506"/>
                    </a:lnTo>
                    <a:lnTo>
                      <a:pt x="2063777" y="863126"/>
                    </a:lnTo>
                    <a:lnTo>
                      <a:pt x="2067673" y="864722"/>
                    </a:lnTo>
                    <a:lnTo>
                      <a:pt x="2071571" y="866342"/>
                    </a:lnTo>
                    <a:lnTo>
                      <a:pt x="2075476" y="867938"/>
                    </a:lnTo>
                    <a:lnTo>
                      <a:pt x="2079386" y="869534"/>
                    </a:lnTo>
                    <a:lnTo>
                      <a:pt x="2083301" y="871106"/>
                    </a:lnTo>
                    <a:lnTo>
                      <a:pt x="2087224" y="872702"/>
                    </a:lnTo>
                    <a:lnTo>
                      <a:pt x="2091148" y="874274"/>
                    </a:lnTo>
                    <a:lnTo>
                      <a:pt x="2095080" y="875846"/>
                    </a:lnTo>
                    <a:lnTo>
                      <a:pt x="2099017" y="877393"/>
                    </a:lnTo>
                    <a:lnTo>
                      <a:pt x="2102959" y="878965"/>
                    </a:lnTo>
                    <a:lnTo>
                      <a:pt x="2106780" y="876741"/>
                    </a:lnTo>
                    <a:lnTo>
                      <a:pt x="2110056" y="874056"/>
                    </a:lnTo>
                    <a:lnTo>
                      <a:pt x="2113282" y="871420"/>
                    </a:lnTo>
                    <a:lnTo>
                      <a:pt x="2116883" y="868446"/>
                    </a:lnTo>
                    <a:lnTo>
                      <a:pt x="2120474" y="865472"/>
                    </a:lnTo>
                    <a:lnTo>
                      <a:pt x="2124058" y="862497"/>
                    </a:lnTo>
                    <a:lnTo>
                      <a:pt x="2120974" y="859257"/>
                    </a:lnTo>
                    <a:lnTo>
                      <a:pt x="2117899" y="856114"/>
                    </a:lnTo>
                    <a:lnTo>
                      <a:pt x="2114450" y="852583"/>
                    </a:lnTo>
                    <a:lnTo>
                      <a:pt x="2110586" y="848617"/>
                    </a:lnTo>
                    <a:lnTo>
                      <a:pt x="2106942" y="844869"/>
                    </a:lnTo>
                    <a:lnTo>
                      <a:pt x="2103302" y="841120"/>
                    </a:lnTo>
                    <a:lnTo>
                      <a:pt x="2100188" y="837880"/>
                    </a:lnTo>
                    <a:lnTo>
                      <a:pt x="2104748" y="836816"/>
                    </a:lnTo>
                    <a:lnTo>
                      <a:pt x="2109060" y="836671"/>
                    </a:lnTo>
                    <a:lnTo>
                      <a:pt x="2111415" y="833141"/>
                    </a:lnTo>
                    <a:lnTo>
                      <a:pt x="2111057" y="828159"/>
                    </a:lnTo>
                    <a:lnTo>
                      <a:pt x="2110745" y="823830"/>
                    </a:lnTo>
                    <a:lnTo>
                      <a:pt x="2113335" y="827530"/>
                    </a:lnTo>
                    <a:lnTo>
                      <a:pt x="2116208" y="831811"/>
                    </a:lnTo>
                    <a:lnTo>
                      <a:pt x="2119088" y="836091"/>
                    </a:lnTo>
                    <a:lnTo>
                      <a:pt x="2121973" y="840371"/>
                    </a:lnTo>
                    <a:lnTo>
                      <a:pt x="2124865" y="844627"/>
                    </a:lnTo>
                    <a:lnTo>
                      <a:pt x="2129622" y="861651"/>
                    </a:lnTo>
                    <a:lnTo>
                      <a:pt x="2134729" y="859668"/>
                    </a:lnTo>
                    <a:lnTo>
                      <a:pt x="2141084" y="857153"/>
                    </a:lnTo>
                    <a:lnTo>
                      <a:pt x="2145263" y="857516"/>
                    </a:lnTo>
                    <a:lnTo>
                      <a:pt x="2149562" y="859668"/>
                    </a:lnTo>
                    <a:lnTo>
                      <a:pt x="2153869" y="861820"/>
                    </a:lnTo>
                    <a:lnTo>
                      <a:pt x="2158082" y="863924"/>
                    </a:lnTo>
                    <a:lnTo>
                      <a:pt x="2162236" y="865979"/>
                    </a:lnTo>
                    <a:lnTo>
                      <a:pt x="2166391" y="868011"/>
                    </a:lnTo>
                    <a:lnTo>
                      <a:pt x="2164669" y="863779"/>
                    </a:lnTo>
                    <a:lnTo>
                      <a:pt x="2162821" y="859209"/>
                    </a:lnTo>
                    <a:lnTo>
                      <a:pt x="2160362" y="853139"/>
                    </a:lnTo>
                    <a:lnTo>
                      <a:pt x="2158519" y="848593"/>
                    </a:lnTo>
                    <a:lnTo>
                      <a:pt x="2156776" y="844264"/>
                    </a:lnTo>
                    <a:lnTo>
                      <a:pt x="2154227" y="837953"/>
                    </a:lnTo>
                    <a:lnTo>
                      <a:pt x="2152087" y="834229"/>
                    </a:lnTo>
                    <a:lnTo>
                      <a:pt x="2148975" y="829296"/>
                    </a:lnTo>
                    <a:lnTo>
                      <a:pt x="2146273" y="824967"/>
                    </a:lnTo>
                    <a:lnTo>
                      <a:pt x="2143923" y="821219"/>
                    </a:lnTo>
                    <a:lnTo>
                      <a:pt x="2140883" y="816358"/>
                    </a:lnTo>
                    <a:lnTo>
                      <a:pt x="2138197" y="812030"/>
                    </a:lnTo>
                    <a:lnTo>
                      <a:pt x="2135805" y="808185"/>
                    </a:lnTo>
                    <a:lnTo>
                      <a:pt x="2132838" y="803397"/>
                    </a:lnTo>
                    <a:lnTo>
                      <a:pt x="2136074" y="800108"/>
                    </a:lnTo>
                    <a:lnTo>
                      <a:pt x="2139863" y="803058"/>
                    </a:lnTo>
                    <a:lnTo>
                      <a:pt x="2142218" y="807483"/>
                    </a:lnTo>
                    <a:lnTo>
                      <a:pt x="2144576" y="811885"/>
                    </a:lnTo>
                    <a:lnTo>
                      <a:pt x="2146748" y="815947"/>
                    </a:lnTo>
                    <a:lnTo>
                      <a:pt x="2149301" y="820711"/>
                    </a:lnTo>
                    <a:lnTo>
                      <a:pt x="2152604" y="824822"/>
                    </a:lnTo>
                    <a:lnTo>
                      <a:pt x="2155632" y="828377"/>
                    </a:lnTo>
                    <a:lnTo>
                      <a:pt x="2158418" y="831617"/>
                    </a:lnTo>
                    <a:lnTo>
                      <a:pt x="2161917" y="835679"/>
                    </a:lnTo>
                    <a:lnTo>
                      <a:pt x="2165007" y="839283"/>
                    </a:lnTo>
                    <a:lnTo>
                      <a:pt x="2167764" y="842450"/>
                    </a:lnTo>
                    <a:lnTo>
                      <a:pt x="2171283" y="846513"/>
                    </a:lnTo>
                    <a:lnTo>
                      <a:pt x="2174433" y="850141"/>
                    </a:lnTo>
                    <a:lnTo>
                      <a:pt x="2178344" y="854614"/>
                    </a:lnTo>
                    <a:lnTo>
                      <a:pt x="2181093" y="857758"/>
                    </a:lnTo>
                    <a:lnTo>
                      <a:pt x="2177069" y="855993"/>
                    </a:lnTo>
                    <a:lnTo>
                      <a:pt x="2172970" y="854155"/>
                    </a:lnTo>
                    <a:lnTo>
                      <a:pt x="2168881" y="852341"/>
                    </a:lnTo>
                    <a:lnTo>
                      <a:pt x="2164792" y="850503"/>
                    </a:lnTo>
                    <a:lnTo>
                      <a:pt x="2166768" y="854179"/>
                    </a:lnTo>
                    <a:lnTo>
                      <a:pt x="2169778" y="858870"/>
                    </a:lnTo>
                    <a:lnTo>
                      <a:pt x="2172540" y="863150"/>
                    </a:lnTo>
                    <a:lnTo>
                      <a:pt x="2174999" y="866971"/>
                    </a:lnTo>
                    <a:lnTo>
                      <a:pt x="2177795" y="871276"/>
                    </a:lnTo>
                    <a:lnTo>
                      <a:pt x="2179785" y="876305"/>
                    </a:lnTo>
                    <a:lnTo>
                      <a:pt x="2181594" y="880876"/>
                    </a:lnTo>
                    <a:lnTo>
                      <a:pt x="2183405" y="885422"/>
                    </a:lnTo>
                    <a:lnTo>
                      <a:pt x="2185216" y="889992"/>
                    </a:lnTo>
                    <a:lnTo>
                      <a:pt x="2187027" y="894563"/>
                    </a:lnTo>
                    <a:lnTo>
                      <a:pt x="2188776" y="898940"/>
                    </a:lnTo>
                    <a:lnTo>
                      <a:pt x="2192062" y="903268"/>
                    </a:lnTo>
                    <a:lnTo>
                      <a:pt x="2195160" y="907307"/>
                    </a:lnTo>
                    <a:lnTo>
                      <a:pt x="2198154" y="911224"/>
                    </a:lnTo>
                    <a:lnTo>
                      <a:pt x="2200185" y="916133"/>
                    </a:lnTo>
                    <a:lnTo>
                      <a:pt x="2200893" y="921018"/>
                    </a:lnTo>
                    <a:lnTo>
                      <a:pt x="2201534" y="925491"/>
                    </a:lnTo>
                    <a:lnTo>
                      <a:pt x="2202298" y="930811"/>
                    </a:lnTo>
                    <a:lnTo>
                      <a:pt x="2204407" y="935285"/>
                    </a:lnTo>
                    <a:lnTo>
                      <a:pt x="2206574" y="939734"/>
                    </a:lnTo>
                    <a:lnTo>
                      <a:pt x="2208583" y="943846"/>
                    </a:lnTo>
                    <a:lnTo>
                      <a:pt x="2210748" y="940170"/>
                    </a:lnTo>
                    <a:lnTo>
                      <a:pt x="2213050" y="936252"/>
                    </a:lnTo>
                    <a:lnTo>
                      <a:pt x="2215470" y="932093"/>
                    </a:lnTo>
                    <a:lnTo>
                      <a:pt x="2217879" y="927958"/>
                    </a:lnTo>
                    <a:lnTo>
                      <a:pt x="2220425" y="924282"/>
                    </a:lnTo>
                    <a:lnTo>
                      <a:pt x="2223020" y="920800"/>
                    </a:lnTo>
                    <a:lnTo>
                      <a:pt x="2225605" y="917293"/>
                    </a:lnTo>
                    <a:lnTo>
                      <a:pt x="2228183" y="913787"/>
                    </a:lnTo>
                    <a:lnTo>
                      <a:pt x="2227530" y="909434"/>
                    </a:lnTo>
                    <a:lnTo>
                      <a:pt x="2225092" y="905082"/>
                    </a:lnTo>
                    <a:lnTo>
                      <a:pt x="2221847" y="899278"/>
                    </a:lnTo>
                    <a:lnTo>
                      <a:pt x="2221823" y="894152"/>
                    </a:lnTo>
                    <a:lnTo>
                      <a:pt x="2220043" y="889581"/>
                    </a:lnTo>
                    <a:lnTo>
                      <a:pt x="2216974" y="885422"/>
                    </a:lnTo>
                    <a:lnTo>
                      <a:pt x="2213910" y="881263"/>
                    </a:lnTo>
                    <a:lnTo>
                      <a:pt x="2210851" y="877079"/>
                    </a:lnTo>
                    <a:lnTo>
                      <a:pt x="2207800" y="872920"/>
                    </a:lnTo>
                    <a:lnTo>
                      <a:pt x="2205343" y="869534"/>
                    </a:lnTo>
                    <a:lnTo>
                      <a:pt x="2202726" y="865955"/>
                    </a:lnTo>
                    <a:lnTo>
                      <a:pt x="2199689" y="861772"/>
                    </a:lnTo>
                    <a:lnTo>
                      <a:pt x="2196657" y="857588"/>
                    </a:lnTo>
                    <a:lnTo>
                      <a:pt x="2196645" y="852970"/>
                    </a:lnTo>
                    <a:lnTo>
                      <a:pt x="2197839" y="848690"/>
                    </a:lnTo>
                    <a:lnTo>
                      <a:pt x="2201005" y="852825"/>
                    </a:lnTo>
                    <a:lnTo>
                      <a:pt x="2202550" y="857467"/>
                    </a:lnTo>
                    <a:lnTo>
                      <a:pt x="2204093" y="862111"/>
                    </a:lnTo>
                    <a:lnTo>
                      <a:pt x="2207623" y="865302"/>
                    </a:lnTo>
                    <a:lnTo>
                      <a:pt x="2211238" y="868253"/>
                    </a:lnTo>
                    <a:lnTo>
                      <a:pt x="2214861" y="871203"/>
                    </a:lnTo>
                    <a:lnTo>
                      <a:pt x="2218488" y="874129"/>
                    </a:lnTo>
                    <a:lnTo>
                      <a:pt x="2222045" y="877006"/>
                    </a:lnTo>
                    <a:lnTo>
                      <a:pt x="2225764" y="880005"/>
                    </a:lnTo>
                    <a:lnTo>
                      <a:pt x="2230320" y="889775"/>
                    </a:lnTo>
                    <a:lnTo>
                      <a:pt x="2233648" y="893861"/>
                    </a:lnTo>
                    <a:lnTo>
                      <a:pt x="2237732" y="897682"/>
                    </a:lnTo>
                    <a:lnTo>
                      <a:pt x="2241669" y="901358"/>
                    </a:lnTo>
                    <a:lnTo>
                      <a:pt x="2244046" y="905928"/>
                    </a:lnTo>
                    <a:lnTo>
                      <a:pt x="2244510" y="910910"/>
                    </a:lnTo>
                    <a:lnTo>
                      <a:pt x="2244975" y="915891"/>
                    </a:lnTo>
                    <a:lnTo>
                      <a:pt x="2247477" y="919543"/>
                    </a:lnTo>
                    <a:lnTo>
                      <a:pt x="2252343" y="920316"/>
                    </a:lnTo>
                    <a:lnTo>
                      <a:pt x="2259165" y="921381"/>
                    </a:lnTo>
                    <a:lnTo>
                      <a:pt x="2264042" y="922130"/>
                    </a:lnTo>
                    <a:lnTo>
                      <a:pt x="2268491" y="922807"/>
                    </a:lnTo>
                    <a:lnTo>
                      <a:pt x="2272639" y="925781"/>
                    </a:lnTo>
                    <a:lnTo>
                      <a:pt x="2276319" y="928393"/>
                    </a:lnTo>
                    <a:lnTo>
                      <a:pt x="2279976" y="931005"/>
                    </a:lnTo>
                    <a:lnTo>
                      <a:pt x="2283637" y="933593"/>
                    </a:lnTo>
                    <a:lnTo>
                      <a:pt x="2287305" y="936180"/>
                    </a:lnTo>
                    <a:lnTo>
                      <a:pt x="2290799" y="938622"/>
                    </a:lnTo>
                    <a:lnTo>
                      <a:pt x="2291614" y="943483"/>
                    </a:lnTo>
                    <a:lnTo>
                      <a:pt x="2287237" y="941621"/>
                    </a:lnTo>
                    <a:lnTo>
                      <a:pt x="2283668" y="939323"/>
                    </a:lnTo>
                    <a:lnTo>
                      <a:pt x="2280104" y="937026"/>
                    </a:lnTo>
                    <a:lnTo>
                      <a:pt x="2276583" y="934777"/>
                    </a:lnTo>
                    <a:lnTo>
                      <a:pt x="2273067" y="932480"/>
                    </a:lnTo>
                    <a:lnTo>
                      <a:pt x="2269556" y="930207"/>
                    </a:lnTo>
                    <a:lnTo>
                      <a:pt x="2265476" y="929384"/>
                    </a:lnTo>
                    <a:lnTo>
                      <a:pt x="2261075" y="930134"/>
                    </a:lnTo>
                    <a:lnTo>
                      <a:pt x="2256671" y="930884"/>
                    </a:lnTo>
                    <a:lnTo>
                      <a:pt x="2252181" y="931343"/>
                    </a:lnTo>
                    <a:lnTo>
                      <a:pt x="2247371" y="930787"/>
                    </a:lnTo>
                    <a:lnTo>
                      <a:pt x="2242808" y="930255"/>
                    </a:lnTo>
                    <a:lnTo>
                      <a:pt x="2237759" y="929651"/>
                    </a:lnTo>
                    <a:lnTo>
                      <a:pt x="2233403" y="930473"/>
                    </a:lnTo>
                    <a:lnTo>
                      <a:pt x="2230144" y="934221"/>
                    </a:lnTo>
                    <a:lnTo>
                      <a:pt x="2232073" y="938066"/>
                    </a:lnTo>
                    <a:lnTo>
                      <a:pt x="2235341" y="941137"/>
                    </a:lnTo>
                    <a:lnTo>
                      <a:pt x="2238622" y="944208"/>
                    </a:lnTo>
                    <a:lnTo>
                      <a:pt x="2242186" y="947521"/>
                    </a:lnTo>
                    <a:lnTo>
                      <a:pt x="2237795" y="947497"/>
                    </a:lnTo>
                    <a:lnTo>
                      <a:pt x="2233135" y="946940"/>
                    </a:lnTo>
                    <a:lnTo>
                      <a:pt x="2228151" y="946336"/>
                    </a:lnTo>
                    <a:lnTo>
                      <a:pt x="2224301" y="947957"/>
                    </a:lnTo>
                    <a:lnTo>
                      <a:pt x="2221523" y="951922"/>
                    </a:lnTo>
                    <a:lnTo>
                      <a:pt x="2218931" y="955574"/>
                    </a:lnTo>
                    <a:lnTo>
                      <a:pt x="2221310" y="960797"/>
                    </a:lnTo>
                    <a:lnTo>
                      <a:pt x="2224130" y="965053"/>
                    </a:lnTo>
                    <a:lnTo>
                      <a:pt x="2226729" y="968946"/>
                    </a:lnTo>
                    <a:lnTo>
                      <a:pt x="2230308" y="971679"/>
                    </a:lnTo>
                    <a:lnTo>
                      <a:pt x="2234044" y="973928"/>
                    </a:lnTo>
                    <a:lnTo>
                      <a:pt x="2237785" y="976177"/>
                    </a:lnTo>
                    <a:lnTo>
                      <a:pt x="2237836" y="980747"/>
                    </a:lnTo>
                    <a:lnTo>
                      <a:pt x="2235123" y="984133"/>
                    </a:lnTo>
                    <a:lnTo>
                      <a:pt x="2234439" y="989138"/>
                    </a:lnTo>
                    <a:lnTo>
                      <a:pt x="2236494" y="993612"/>
                    </a:lnTo>
                    <a:lnTo>
                      <a:pt x="2238274" y="997481"/>
                    </a:lnTo>
                    <a:lnTo>
                      <a:pt x="2240612" y="1002559"/>
                    </a:lnTo>
                    <a:lnTo>
                      <a:pt x="2242675" y="1007033"/>
                    </a:lnTo>
                    <a:lnTo>
                      <a:pt x="2247040" y="1008798"/>
                    </a:lnTo>
                    <a:lnTo>
                      <a:pt x="2248520" y="1003527"/>
                    </a:lnTo>
                    <a:lnTo>
                      <a:pt x="2249930" y="998472"/>
                    </a:lnTo>
                    <a:lnTo>
                      <a:pt x="2251114" y="994216"/>
                    </a:lnTo>
                    <a:lnTo>
                      <a:pt x="2252592" y="988824"/>
                    </a:lnTo>
                    <a:lnTo>
                      <a:pt x="2251112" y="983963"/>
                    </a:lnTo>
                    <a:lnTo>
                      <a:pt x="2249567" y="979345"/>
                    </a:lnTo>
                    <a:lnTo>
                      <a:pt x="2248022" y="974702"/>
                    </a:lnTo>
                    <a:lnTo>
                      <a:pt x="2246479" y="970083"/>
                    </a:lnTo>
                    <a:lnTo>
                      <a:pt x="2250873" y="965392"/>
                    </a:lnTo>
                    <a:lnTo>
                      <a:pt x="2254538" y="969237"/>
                    </a:lnTo>
                    <a:lnTo>
                      <a:pt x="2256064" y="973493"/>
                    </a:lnTo>
                    <a:lnTo>
                      <a:pt x="2261892" y="970518"/>
                    </a:lnTo>
                    <a:lnTo>
                      <a:pt x="2265938" y="968439"/>
                    </a:lnTo>
                    <a:lnTo>
                      <a:pt x="2271592" y="965537"/>
                    </a:lnTo>
                    <a:lnTo>
                      <a:pt x="2275325" y="963602"/>
                    </a:lnTo>
                    <a:lnTo>
                      <a:pt x="2272803" y="959975"/>
                    </a:lnTo>
                    <a:lnTo>
                      <a:pt x="2269899" y="955791"/>
                    </a:lnTo>
                    <a:lnTo>
                      <a:pt x="2267154" y="951825"/>
                    </a:lnTo>
                    <a:lnTo>
                      <a:pt x="2264102" y="947400"/>
                    </a:lnTo>
                    <a:lnTo>
                      <a:pt x="2267930" y="949577"/>
                    </a:lnTo>
                    <a:lnTo>
                      <a:pt x="2272317" y="953276"/>
                    </a:lnTo>
                    <a:lnTo>
                      <a:pt x="2276198" y="956565"/>
                    </a:lnTo>
                    <a:lnTo>
                      <a:pt x="2279659" y="959467"/>
                    </a:lnTo>
                    <a:lnTo>
                      <a:pt x="2285378" y="958717"/>
                    </a:lnTo>
                    <a:lnTo>
                      <a:pt x="2289365" y="956517"/>
                    </a:lnTo>
                    <a:lnTo>
                      <a:pt x="2293351" y="954316"/>
                    </a:lnTo>
                    <a:lnTo>
                      <a:pt x="2297331" y="952116"/>
                    </a:lnTo>
                    <a:lnTo>
                      <a:pt x="2294753" y="955695"/>
                    </a:lnTo>
                    <a:lnTo>
                      <a:pt x="2292025" y="958838"/>
                    </a:lnTo>
                    <a:lnTo>
                      <a:pt x="2289293" y="962006"/>
                    </a:lnTo>
                    <a:lnTo>
                      <a:pt x="2286553" y="965150"/>
                    </a:lnTo>
                    <a:lnTo>
                      <a:pt x="2283806" y="968293"/>
                    </a:lnTo>
                    <a:lnTo>
                      <a:pt x="2284256" y="972549"/>
                    </a:lnTo>
                    <a:lnTo>
                      <a:pt x="2287494" y="975742"/>
                    </a:lnTo>
                    <a:lnTo>
                      <a:pt x="2290495" y="978692"/>
                    </a:lnTo>
                    <a:lnTo>
                      <a:pt x="2295026" y="976467"/>
                    </a:lnTo>
                    <a:lnTo>
                      <a:pt x="2299108" y="974460"/>
                    </a:lnTo>
                    <a:lnTo>
                      <a:pt x="2302813" y="983528"/>
                    </a:lnTo>
                    <a:lnTo>
                      <a:pt x="2306431" y="986623"/>
                    </a:lnTo>
                    <a:lnTo>
                      <a:pt x="2309874" y="989549"/>
                    </a:lnTo>
                    <a:lnTo>
                      <a:pt x="2313661" y="992766"/>
                    </a:lnTo>
                    <a:lnTo>
                      <a:pt x="2317924" y="996393"/>
                    </a:lnTo>
                    <a:lnTo>
                      <a:pt x="2320454" y="992499"/>
                    </a:lnTo>
                    <a:lnTo>
                      <a:pt x="2322434" y="988098"/>
                    </a:lnTo>
                    <a:lnTo>
                      <a:pt x="2324250" y="984036"/>
                    </a:lnTo>
                    <a:lnTo>
                      <a:pt x="2326057" y="979973"/>
                    </a:lnTo>
                    <a:lnTo>
                      <a:pt x="2327358" y="984592"/>
                    </a:lnTo>
                    <a:lnTo>
                      <a:pt x="2327851" y="989695"/>
                    </a:lnTo>
                    <a:lnTo>
                      <a:pt x="2328332" y="994676"/>
                    </a:lnTo>
                    <a:lnTo>
                      <a:pt x="2328809" y="999681"/>
                    </a:lnTo>
                    <a:lnTo>
                      <a:pt x="2329232" y="1004180"/>
                    </a:lnTo>
                    <a:lnTo>
                      <a:pt x="2330598" y="1008194"/>
                    </a:lnTo>
                    <a:lnTo>
                      <a:pt x="2334462" y="1011507"/>
                    </a:lnTo>
                    <a:lnTo>
                      <a:pt x="2338771" y="1015182"/>
                    </a:lnTo>
                    <a:lnTo>
                      <a:pt x="2342585" y="1018422"/>
                    </a:lnTo>
                    <a:lnTo>
                      <a:pt x="2343202" y="1013852"/>
                    </a:lnTo>
                    <a:lnTo>
                      <a:pt x="2343951" y="1008242"/>
                    </a:lnTo>
                    <a:lnTo>
                      <a:pt x="2344549" y="1003696"/>
                    </a:lnTo>
                    <a:lnTo>
                      <a:pt x="2345134" y="999222"/>
                    </a:lnTo>
                    <a:lnTo>
                      <a:pt x="2345833" y="993805"/>
                    </a:lnTo>
                    <a:lnTo>
                      <a:pt x="2349100" y="997844"/>
                    </a:lnTo>
                    <a:lnTo>
                      <a:pt x="2350812" y="1002414"/>
                    </a:lnTo>
                    <a:lnTo>
                      <a:pt x="2352459" y="1006815"/>
                    </a:lnTo>
                    <a:lnTo>
                      <a:pt x="2349429" y="1023428"/>
                    </a:lnTo>
                    <a:lnTo>
                      <a:pt x="2352284" y="1027733"/>
                    </a:lnTo>
                    <a:lnTo>
                      <a:pt x="2355138" y="1031892"/>
                    </a:lnTo>
                    <a:lnTo>
                      <a:pt x="2358015" y="1036075"/>
                    </a:lnTo>
                    <a:lnTo>
                      <a:pt x="2360893" y="1040235"/>
                    </a:lnTo>
                    <a:lnTo>
                      <a:pt x="2362731" y="1036317"/>
                    </a:lnTo>
                    <a:lnTo>
                      <a:pt x="2364037" y="1031626"/>
                    </a:lnTo>
                    <a:lnTo>
                      <a:pt x="2365318" y="1026935"/>
                    </a:lnTo>
                    <a:lnTo>
                      <a:pt x="2366914" y="1031239"/>
                    </a:lnTo>
                    <a:lnTo>
                      <a:pt x="2368172" y="1035954"/>
                    </a:lnTo>
                    <a:lnTo>
                      <a:pt x="2369429" y="1040694"/>
                    </a:lnTo>
                    <a:lnTo>
                      <a:pt x="2370687" y="1045410"/>
                    </a:lnTo>
                    <a:lnTo>
                      <a:pt x="2375040" y="1049061"/>
                    </a:lnTo>
                    <a:lnTo>
                      <a:pt x="2379102" y="1052060"/>
                    </a:lnTo>
                    <a:lnTo>
                      <a:pt x="2382875" y="1054285"/>
                    </a:lnTo>
                    <a:lnTo>
                      <a:pt x="2388001" y="1051939"/>
                    </a:lnTo>
                    <a:lnTo>
                      <a:pt x="2386333" y="1046788"/>
                    </a:lnTo>
                    <a:lnTo>
                      <a:pt x="2383431" y="1042629"/>
                    </a:lnTo>
                    <a:lnTo>
                      <a:pt x="2380553" y="1038494"/>
                    </a:lnTo>
                    <a:lnTo>
                      <a:pt x="2377869" y="1034576"/>
                    </a:lnTo>
                    <a:lnTo>
                      <a:pt x="2374822" y="1030175"/>
                    </a:lnTo>
                    <a:lnTo>
                      <a:pt x="2385389" y="1028047"/>
                    </a:lnTo>
                    <a:lnTo>
                      <a:pt x="2389573" y="1031819"/>
                    </a:lnTo>
                    <a:lnTo>
                      <a:pt x="2392692" y="1034624"/>
                    </a:lnTo>
                    <a:lnTo>
                      <a:pt x="2395691" y="1038252"/>
                    </a:lnTo>
                    <a:lnTo>
                      <a:pt x="2398424" y="1042435"/>
                    </a:lnTo>
                    <a:lnTo>
                      <a:pt x="2400793" y="1046062"/>
                    </a:lnTo>
                    <a:lnTo>
                      <a:pt x="2403913" y="1050827"/>
                    </a:lnTo>
                    <a:lnTo>
                      <a:pt x="2409015" y="1052277"/>
                    </a:lnTo>
                    <a:lnTo>
                      <a:pt x="2413948" y="1052084"/>
                    </a:lnTo>
                    <a:lnTo>
                      <a:pt x="2417672" y="1048650"/>
                    </a:lnTo>
                    <a:lnTo>
                      <a:pt x="2420332" y="1044974"/>
                    </a:lnTo>
                    <a:lnTo>
                      <a:pt x="2422339" y="1040621"/>
                    </a:lnTo>
                    <a:lnTo>
                      <a:pt x="2423935" y="1036559"/>
                    </a:lnTo>
                    <a:lnTo>
                      <a:pt x="2425193" y="1031215"/>
                    </a:lnTo>
                    <a:lnTo>
                      <a:pt x="2426015" y="1027104"/>
                    </a:lnTo>
                    <a:lnTo>
                      <a:pt x="2426305" y="1021784"/>
                    </a:lnTo>
                    <a:lnTo>
                      <a:pt x="2425870" y="1017117"/>
                    </a:lnTo>
                    <a:lnTo>
                      <a:pt x="2426886" y="1011893"/>
                    </a:lnTo>
                    <a:lnTo>
                      <a:pt x="2428288" y="1007758"/>
                    </a:lnTo>
                    <a:lnTo>
                      <a:pt x="2426547" y="1002583"/>
                    </a:lnTo>
                    <a:lnTo>
                      <a:pt x="2423960" y="998351"/>
                    </a:lnTo>
                    <a:lnTo>
                      <a:pt x="2421251" y="994168"/>
                    </a:lnTo>
                    <a:lnTo>
                      <a:pt x="2418083" y="991194"/>
                    </a:lnTo>
                    <a:lnTo>
                      <a:pt x="2415423" y="987663"/>
                    </a:lnTo>
                    <a:lnTo>
                      <a:pt x="2414045" y="981231"/>
                    </a:lnTo>
                    <a:lnTo>
                      <a:pt x="2411071" y="978208"/>
                    </a:lnTo>
                    <a:lnTo>
                      <a:pt x="2409596" y="974242"/>
                    </a:lnTo>
                    <a:lnTo>
                      <a:pt x="2410684" y="968898"/>
                    </a:lnTo>
                    <a:lnTo>
                      <a:pt x="2411313" y="963143"/>
                    </a:lnTo>
                    <a:lnTo>
                      <a:pt x="2409620" y="958572"/>
                    </a:lnTo>
                    <a:lnTo>
                      <a:pt x="2407347" y="954195"/>
                    </a:lnTo>
                    <a:lnTo>
                      <a:pt x="2403768" y="950544"/>
                    </a:lnTo>
                    <a:lnTo>
                      <a:pt x="2398375" y="951656"/>
                    </a:lnTo>
                    <a:lnTo>
                      <a:pt x="2393950" y="952285"/>
                    </a:lnTo>
                    <a:lnTo>
                      <a:pt x="2389645" y="952140"/>
                    </a:lnTo>
                    <a:lnTo>
                      <a:pt x="2386526" y="948078"/>
                    </a:lnTo>
                    <a:lnTo>
                      <a:pt x="2382826" y="945973"/>
                    </a:lnTo>
                    <a:lnTo>
                      <a:pt x="2378062" y="945998"/>
                    </a:lnTo>
                    <a:lnTo>
                      <a:pt x="2374362" y="944039"/>
                    </a:lnTo>
                    <a:lnTo>
                      <a:pt x="2370372" y="941887"/>
                    </a:lnTo>
                    <a:lnTo>
                      <a:pt x="2365899" y="941838"/>
                    </a:lnTo>
                    <a:lnTo>
                      <a:pt x="2360434" y="942516"/>
                    </a:lnTo>
                    <a:lnTo>
                      <a:pt x="2355597" y="942346"/>
                    </a:lnTo>
                    <a:lnTo>
                      <a:pt x="2351179" y="940678"/>
                    </a:lnTo>
                    <a:lnTo>
                      <a:pt x="2347059" y="939807"/>
                    </a:lnTo>
                    <a:lnTo>
                      <a:pt x="2341915" y="938695"/>
                    </a:lnTo>
                    <a:lnTo>
                      <a:pt x="2337734" y="937607"/>
                    </a:lnTo>
                    <a:lnTo>
                      <a:pt x="2333940" y="935914"/>
                    </a:lnTo>
                    <a:lnTo>
                      <a:pt x="2329824" y="936663"/>
                    </a:lnTo>
                    <a:lnTo>
                      <a:pt x="2324939" y="938937"/>
                    </a:lnTo>
                    <a:lnTo>
                      <a:pt x="2321605" y="935962"/>
                    </a:lnTo>
                    <a:lnTo>
                      <a:pt x="2319612" y="932287"/>
                    </a:lnTo>
                    <a:lnTo>
                      <a:pt x="2317010" y="928006"/>
                    </a:lnTo>
                    <a:lnTo>
                      <a:pt x="2313559" y="925105"/>
                    </a:lnTo>
                    <a:lnTo>
                      <a:pt x="2308597" y="924331"/>
                    </a:lnTo>
                    <a:lnTo>
                      <a:pt x="2305422" y="920534"/>
                    </a:lnTo>
                    <a:lnTo>
                      <a:pt x="2304963" y="914924"/>
                    </a:lnTo>
                    <a:lnTo>
                      <a:pt x="2302276" y="911345"/>
                    </a:lnTo>
                    <a:lnTo>
                      <a:pt x="2297732" y="911684"/>
                    </a:lnTo>
                    <a:lnTo>
                      <a:pt x="2293341" y="911998"/>
                    </a:lnTo>
                    <a:lnTo>
                      <a:pt x="2292117" y="907258"/>
                    </a:lnTo>
                    <a:lnTo>
                      <a:pt x="2292898" y="902929"/>
                    </a:lnTo>
                    <a:lnTo>
                      <a:pt x="2290309" y="899278"/>
                    </a:lnTo>
                    <a:lnTo>
                      <a:pt x="2286773" y="895796"/>
                    </a:lnTo>
                    <a:lnTo>
                      <a:pt x="2283526" y="892967"/>
                    </a:lnTo>
                    <a:lnTo>
                      <a:pt x="2279090" y="889436"/>
                    </a:lnTo>
                    <a:lnTo>
                      <a:pt x="2275318" y="886414"/>
                    </a:lnTo>
                    <a:lnTo>
                      <a:pt x="2272141" y="883028"/>
                    </a:lnTo>
                    <a:lnTo>
                      <a:pt x="2269256" y="879860"/>
                    </a:lnTo>
                    <a:lnTo>
                      <a:pt x="2265761" y="877006"/>
                    </a:lnTo>
                    <a:lnTo>
                      <a:pt x="2262635" y="874177"/>
                    </a:lnTo>
                    <a:lnTo>
                      <a:pt x="2258964" y="870260"/>
                    </a:lnTo>
                    <a:lnTo>
                      <a:pt x="2255254" y="866318"/>
                    </a:lnTo>
                    <a:lnTo>
                      <a:pt x="2252186" y="863489"/>
                    </a:lnTo>
                    <a:lnTo>
                      <a:pt x="2248493" y="860538"/>
                    </a:lnTo>
                    <a:lnTo>
                      <a:pt x="2244950" y="857685"/>
                    </a:lnTo>
                    <a:lnTo>
                      <a:pt x="2242005" y="854517"/>
                    </a:lnTo>
                    <a:lnTo>
                      <a:pt x="2239190" y="850987"/>
                    </a:lnTo>
                    <a:lnTo>
                      <a:pt x="2236252" y="847311"/>
                    </a:lnTo>
                    <a:lnTo>
                      <a:pt x="2232596" y="844555"/>
                    </a:lnTo>
                    <a:lnTo>
                      <a:pt x="2228881" y="841749"/>
                    </a:lnTo>
                    <a:lnTo>
                      <a:pt x="2225334" y="839065"/>
                    </a:lnTo>
                    <a:lnTo>
                      <a:pt x="2222183" y="835921"/>
                    </a:lnTo>
                    <a:lnTo>
                      <a:pt x="2222023" y="831544"/>
                    </a:lnTo>
                    <a:lnTo>
                      <a:pt x="2218894" y="828401"/>
                    </a:lnTo>
                    <a:lnTo>
                      <a:pt x="2215001" y="826273"/>
                    </a:lnTo>
                    <a:lnTo>
                      <a:pt x="2211103" y="824048"/>
                    </a:lnTo>
                    <a:lnTo>
                      <a:pt x="2207529" y="821751"/>
                    </a:lnTo>
                    <a:lnTo>
                      <a:pt x="2203793" y="818849"/>
                    </a:lnTo>
                    <a:lnTo>
                      <a:pt x="2200170" y="815778"/>
                    </a:lnTo>
                    <a:lnTo>
                      <a:pt x="2195963" y="813577"/>
                    </a:lnTo>
                    <a:lnTo>
                      <a:pt x="2191187" y="812368"/>
                    </a:lnTo>
                    <a:lnTo>
                      <a:pt x="2186587" y="811208"/>
                    </a:lnTo>
                    <a:lnTo>
                      <a:pt x="2180704" y="809684"/>
                    </a:lnTo>
                    <a:lnTo>
                      <a:pt x="2177164" y="806709"/>
                    </a:lnTo>
                    <a:lnTo>
                      <a:pt x="2174334" y="803155"/>
                    </a:lnTo>
                    <a:lnTo>
                      <a:pt x="2172025" y="798609"/>
                    </a:lnTo>
                    <a:lnTo>
                      <a:pt x="2168267" y="794643"/>
                    </a:lnTo>
                    <a:lnTo>
                      <a:pt x="2163692" y="793893"/>
                    </a:lnTo>
                    <a:lnTo>
                      <a:pt x="2159651" y="791838"/>
                    </a:lnTo>
                    <a:lnTo>
                      <a:pt x="2156541" y="787944"/>
                    </a:lnTo>
                    <a:lnTo>
                      <a:pt x="2152208" y="787364"/>
                    </a:lnTo>
                    <a:lnTo>
                      <a:pt x="2147069" y="787509"/>
                    </a:lnTo>
                    <a:lnTo>
                      <a:pt x="2143481" y="785018"/>
                    </a:lnTo>
                    <a:lnTo>
                      <a:pt x="2142743" y="780327"/>
                    </a:lnTo>
                    <a:lnTo>
                      <a:pt x="2138407" y="778538"/>
                    </a:lnTo>
                    <a:lnTo>
                      <a:pt x="2139401" y="774306"/>
                    </a:lnTo>
                    <a:lnTo>
                      <a:pt x="2137626" y="768043"/>
                    </a:lnTo>
                    <a:lnTo>
                      <a:pt x="2133651" y="765213"/>
                    </a:lnTo>
                    <a:lnTo>
                      <a:pt x="2129295" y="763666"/>
                    </a:lnTo>
                    <a:lnTo>
                      <a:pt x="2125378" y="760208"/>
                    </a:lnTo>
                    <a:lnTo>
                      <a:pt x="2120590" y="758321"/>
                    </a:lnTo>
                    <a:lnTo>
                      <a:pt x="2116593" y="756194"/>
                    </a:lnTo>
                    <a:lnTo>
                      <a:pt x="2113304" y="759555"/>
                    </a:lnTo>
                    <a:lnTo>
                      <a:pt x="2110015" y="762916"/>
                    </a:lnTo>
                    <a:lnTo>
                      <a:pt x="2106751" y="766374"/>
                    </a:lnTo>
                    <a:lnTo>
                      <a:pt x="2103479" y="769856"/>
                    </a:lnTo>
                    <a:lnTo>
                      <a:pt x="2099810" y="771936"/>
                    </a:lnTo>
                    <a:lnTo>
                      <a:pt x="2095363" y="774282"/>
                    </a:lnTo>
                    <a:lnTo>
                      <a:pt x="2091809" y="776797"/>
                    </a:lnTo>
                    <a:lnTo>
                      <a:pt x="2093777" y="780472"/>
                    </a:lnTo>
                    <a:lnTo>
                      <a:pt x="2094855" y="784801"/>
                    </a:lnTo>
                    <a:lnTo>
                      <a:pt x="2092756" y="789202"/>
                    </a:lnTo>
                    <a:lnTo>
                      <a:pt x="2088587" y="789976"/>
                    </a:lnTo>
                    <a:lnTo>
                      <a:pt x="2089548" y="795151"/>
                    </a:lnTo>
                    <a:lnTo>
                      <a:pt x="2090906" y="799842"/>
                    </a:lnTo>
                    <a:lnTo>
                      <a:pt x="2091105" y="804461"/>
                    </a:lnTo>
                    <a:lnTo>
                      <a:pt x="2090283" y="808935"/>
                    </a:lnTo>
                    <a:lnTo>
                      <a:pt x="2087898" y="812852"/>
                    </a:lnTo>
                    <a:lnTo>
                      <a:pt x="2083988" y="814303"/>
                    </a:lnTo>
                    <a:lnTo>
                      <a:pt x="2080225" y="816213"/>
                    </a:lnTo>
                    <a:lnTo>
                      <a:pt x="2076910" y="820034"/>
                    </a:lnTo>
                    <a:lnTo>
                      <a:pt x="2073607" y="823855"/>
                    </a:lnTo>
                    <a:lnTo>
                      <a:pt x="2070758" y="827119"/>
                    </a:lnTo>
                    <a:lnTo>
                      <a:pt x="2067900" y="830384"/>
                    </a:lnTo>
                    <a:lnTo>
                      <a:pt x="2065136" y="834398"/>
                    </a:lnTo>
                    <a:lnTo>
                      <a:pt x="2062812" y="838799"/>
                    </a:lnTo>
                    <a:lnTo>
                      <a:pt x="2059511" y="835051"/>
                    </a:lnTo>
                    <a:lnTo>
                      <a:pt x="2057905" y="830408"/>
                    </a:lnTo>
                    <a:lnTo>
                      <a:pt x="2055683" y="825910"/>
                    </a:lnTo>
                    <a:lnTo>
                      <a:pt x="2053396" y="821461"/>
                    </a:lnTo>
                    <a:lnTo>
                      <a:pt x="2051415" y="817567"/>
                    </a:lnTo>
                    <a:lnTo>
                      <a:pt x="2048184" y="814907"/>
                    </a:lnTo>
                    <a:lnTo>
                      <a:pt x="2044102" y="812247"/>
                    </a:lnTo>
                    <a:lnTo>
                      <a:pt x="2040139" y="809636"/>
                    </a:lnTo>
                    <a:lnTo>
                      <a:pt x="2036379" y="807194"/>
                    </a:lnTo>
                    <a:lnTo>
                      <a:pt x="2032422" y="804824"/>
                    </a:lnTo>
                    <a:lnTo>
                      <a:pt x="2028474" y="802429"/>
                    </a:lnTo>
                    <a:lnTo>
                      <a:pt x="2024529" y="800035"/>
                    </a:lnTo>
                    <a:lnTo>
                      <a:pt x="2020595" y="797617"/>
                    </a:lnTo>
                    <a:lnTo>
                      <a:pt x="2016668" y="795223"/>
                    </a:lnTo>
                    <a:lnTo>
                      <a:pt x="2012748" y="792805"/>
                    </a:lnTo>
                    <a:lnTo>
                      <a:pt x="2008835" y="790387"/>
                    </a:lnTo>
                    <a:lnTo>
                      <a:pt x="2005300" y="788186"/>
                    </a:lnTo>
                    <a:lnTo>
                      <a:pt x="2001731" y="783688"/>
                    </a:lnTo>
                    <a:lnTo>
                      <a:pt x="1999523" y="779166"/>
                    </a:lnTo>
                    <a:lnTo>
                      <a:pt x="1995218" y="777256"/>
                    </a:lnTo>
                    <a:lnTo>
                      <a:pt x="1990839" y="776168"/>
                    </a:lnTo>
                    <a:lnTo>
                      <a:pt x="1986380" y="775031"/>
                    </a:lnTo>
                    <a:lnTo>
                      <a:pt x="1982443" y="772347"/>
                    </a:lnTo>
                    <a:lnTo>
                      <a:pt x="1979324" y="769566"/>
                    </a:lnTo>
                    <a:lnTo>
                      <a:pt x="1978973" y="764391"/>
                    </a:lnTo>
                    <a:lnTo>
                      <a:pt x="1979193" y="758757"/>
                    </a:lnTo>
                    <a:lnTo>
                      <a:pt x="1979387" y="753679"/>
                    </a:lnTo>
                    <a:lnTo>
                      <a:pt x="1978688" y="749350"/>
                    </a:lnTo>
                    <a:lnTo>
                      <a:pt x="1972640" y="750995"/>
                    </a:lnTo>
                    <a:lnTo>
                      <a:pt x="1967994" y="752252"/>
                    </a:lnTo>
                    <a:lnTo>
                      <a:pt x="1961794" y="753896"/>
                    </a:lnTo>
                    <a:lnTo>
                      <a:pt x="1957342" y="755081"/>
                    </a:lnTo>
                    <a:lnTo>
                      <a:pt x="1954835" y="759168"/>
                    </a:lnTo>
                    <a:lnTo>
                      <a:pt x="1952458" y="763013"/>
                    </a:lnTo>
                    <a:lnTo>
                      <a:pt x="1950068" y="766858"/>
                    </a:lnTo>
                    <a:lnTo>
                      <a:pt x="1945904" y="767777"/>
                    </a:lnTo>
                    <a:lnTo>
                      <a:pt x="1941520" y="766495"/>
                    </a:lnTo>
                    <a:lnTo>
                      <a:pt x="1937141" y="765189"/>
                    </a:lnTo>
                    <a:lnTo>
                      <a:pt x="1932769" y="763907"/>
                    </a:lnTo>
                    <a:lnTo>
                      <a:pt x="1929282" y="766858"/>
                    </a:lnTo>
                    <a:lnTo>
                      <a:pt x="1925657" y="769179"/>
                    </a:lnTo>
                    <a:lnTo>
                      <a:pt x="1921393" y="768381"/>
                    </a:lnTo>
                    <a:lnTo>
                      <a:pt x="1917135" y="767583"/>
                    </a:lnTo>
                    <a:lnTo>
                      <a:pt x="1912030" y="766616"/>
                    </a:lnTo>
                    <a:lnTo>
                      <a:pt x="1887546" y="651728"/>
                    </a:lnTo>
                    <a:lnTo>
                      <a:pt x="1886559" y="646746"/>
                    </a:lnTo>
                    <a:lnTo>
                      <a:pt x="1885611" y="641934"/>
                    </a:lnTo>
                    <a:lnTo>
                      <a:pt x="1884661" y="637146"/>
                    </a:lnTo>
                    <a:lnTo>
                      <a:pt x="1883708" y="632334"/>
                    </a:lnTo>
                    <a:lnTo>
                      <a:pt x="1882758" y="627546"/>
                    </a:lnTo>
                    <a:lnTo>
                      <a:pt x="1881808" y="622758"/>
                    </a:lnTo>
                    <a:lnTo>
                      <a:pt x="1880857" y="617946"/>
                    </a:lnTo>
                    <a:lnTo>
                      <a:pt x="1879909" y="613158"/>
                    </a:lnTo>
                    <a:lnTo>
                      <a:pt x="1878957" y="608345"/>
                    </a:lnTo>
                    <a:lnTo>
                      <a:pt x="1878009" y="603557"/>
                    </a:lnTo>
                    <a:lnTo>
                      <a:pt x="1877058" y="598769"/>
                    </a:lnTo>
                    <a:lnTo>
                      <a:pt x="1876108" y="593957"/>
                    </a:lnTo>
                    <a:lnTo>
                      <a:pt x="1875155" y="589169"/>
                    </a:lnTo>
                    <a:lnTo>
                      <a:pt x="1874207" y="584381"/>
                    </a:lnTo>
                    <a:lnTo>
                      <a:pt x="1873257" y="579569"/>
                    </a:lnTo>
                    <a:lnTo>
                      <a:pt x="1872307" y="574781"/>
                    </a:lnTo>
                    <a:lnTo>
                      <a:pt x="1871356" y="569993"/>
                    </a:lnTo>
                    <a:lnTo>
                      <a:pt x="1870406" y="565180"/>
                    </a:lnTo>
                    <a:lnTo>
                      <a:pt x="1869458" y="560392"/>
                    </a:lnTo>
                    <a:lnTo>
                      <a:pt x="1868508" y="555604"/>
                    </a:lnTo>
                    <a:lnTo>
                      <a:pt x="1867557" y="550816"/>
                    </a:lnTo>
                    <a:lnTo>
                      <a:pt x="1866609" y="546004"/>
                    </a:lnTo>
                    <a:lnTo>
                      <a:pt x="1865659" y="541216"/>
                    </a:lnTo>
                    <a:lnTo>
                      <a:pt x="1864709" y="536428"/>
                    </a:lnTo>
                    <a:lnTo>
                      <a:pt x="1863761" y="531640"/>
                    </a:lnTo>
                    <a:lnTo>
                      <a:pt x="1862810" y="526852"/>
                    </a:lnTo>
                    <a:lnTo>
                      <a:pt x="1861543" y="520444"/>
                    </a:lnTo>
                    <a:lnTo>
                      <a:pt x="1860595" y="515656"/>
                    </a:lnTo>
                    <a:lnTo>
                      <a:pt x="1859645" y="510868"/>
                    </a:lnTo>
                    <a:lnTo>
                      <a:pt x="1858697" y="506080"/>
                    </a:lnTo>
                    <a:lnTo>
                      <a:pt x="1857747" y="501292"/>
                    </a:lnTo>
                    <a:lnTo>
                      <a:pt x="1856799" y="496504"/>
                    </a:lnTo>
                    <a:lnTo>
                      <a:pt x="1855851" y="491715"/>
                    </a:lnTo>
                    <a:lnTo>
                      <a:pt x="1854900" y="486927"/>
                    </a:lnTo>
                    <a:lnTo>
                      <a:pt x="1853952" y="482139"/>
                    </a:lnTo>
                    <a:lnTo>
                      <a:pt x="1853004" y="477351"/>
                    </a:lnTo>
                    <a:lnTo>
                      <a:pt x="1852057" y="472563"/>
                    </a:lnTo>
                    <a:lnTo>
                      <a:pt x="1851106" y="467775"/>
                    </a:lnTo>
                    <a:lnTo>
                      <a:pt x="1850158" y="462987"/>
                    </a:lnTo>
                    <a:lnTo>
                      <a:pt x="1849210" y="458199"/>
                    </a:lnTo>
                    <a:lnTo>
                      <a:pt x="1848262" y="453412"/>
                    </a:lnTo>
                    <a:lnTo>
                      <a:pt x="1847315" y="448624"/>
                    </a:lnTo>
                    <a:lnTo>
                      <a:pt x="1846367" y="443836"/>
                    </a:lnTo>
                    <a:lnTo>
                      <a:pt x="1845419" y="439048"/>
                    </a:lnTo>
                    <a:lnTo>
                      <a:pt x="1844471" y="434259"/>
                    </a:lnTo>
                    <a:lnTo>
                      <a:pt x="1843523" y="429495"/>
                    </a:lnTo>
                    <a:lnTo>
                      <a:pt x="1842575" y="424707"/>
                    </a:lnTo>
                    <a:lnTo>
                      <a:pt x="1841627" y="419919"/>
                    </a:lnTo>
                    <a:lnTo>
                      <a:pt x="1840679" y="415131"/>
                    </a:lnTo>
                    <a:lnTo>
                      <a:pt x="1839733" y="410368"/>
                    </a:lnTo>
                    <a:lnTo>
                      <a:pt x="1838786" y="405580"/>
                    </a:lnTo>
                    <a:lnTo>
                      <a:pt x="1837838" y="400792"/>
                    </a:lnTo>
                    <a:lnTo>
                      <a:pt x="1836892" y="396028"/>
                    </a:lnTo>
                    <a:lnTo>
                      <a:pt x="1835944" y="391240"/>
                    </a:lnTo>
                    <a:lnTo>
                      <a:pt x="1834999" y="386476"/>
                    </a:lnTo>
                    <a:lnTo>
                      <a:pt x="1834053" y="381687"/>
                    </a:lnTo>
                    <a:lnTo>
                      <a:pt x="1833105" y="376900"/>
                    </a:lnTo>
                    <a:lnTo>
                      <a:pt x="1832160" y="372136"/>
                    </a:lnTo>
                    <a:lnTo>
                      <a:pt x="1831214" y="367348"/>
                    </a:lnTo>
                    <a:lnTo>
                      <a:pt x="1829952" y="360988"/>
                    </a:lnTo>
                    <a:lnTo>
                      <a:pt x="1828694" y="354628"/>
                    </a:lnTo>
                    <a:lnTo>
                      <a:pt x="1827435" y="348268"/>
                    </a:lnTo>
                    <a:lnTo>
                      <a:pt x="1826491" y="343505"/>
                    </a:lnTo>
                    <a:lnTo>
                      <a:pt x="1825546" y="338717"/>
                    </a:lnTo>
                    <a:lnTo>
                      <a:pt x="1824288" y="332357"/>
                    </a:lnTo>
                    <a:lnTo>
                      <a:pt x="1823031" y="325997"/>
                    </a:lnTo>
                    <a:lnTo>
                      <a:pt x="1821774" y="319637"/>
                    </a:lnTo>
                    <a:lnTo>
                      <a:pt x="1820516" y="313301"/>
                    </a:lnTo>
                    <a:lnTo>
                      <a:pt x="1819573" y="308537"/>
                    </a:lnTo>
                    <a:lnTo>
                      <a:pt x="1818630" y="303749"/>
                    </a:lnTo>
                    <a:lnTo>
                      <a:pt x="1817687" y="298985"/>
                    </a:lnTo>
                    <a:lnTo>
                      <a:pt x="1816744" y="294246"/>
                    </a:lnTo>
                    <a:lnTo>
                      <a:pt x="1815801" y="289482"/>
                    </a:lnTo>
                    <a:lnTo>
                      <a:pt x="1814860" y="284718"/>
                    </a:lnTo>
                    <a:lnTo>
                      <a:pt x="1813605" y="278358"/>
                    </a:lnTo>
                    <a:lnTo>
                      <a:pt x="1812347" y="272023"/>
                    </a:lnTo>
                    <a:lnTo>
                      <a:pt x="1811092" y="265663"/>
                    </a:lnTo>
                    <a:lnTo>
                      <a:pt x="1809837" y="259327"/>
                    </a:lnTo>
                    <a:lnTo>
                      <a:pt x="1808897" y="254563"/>
                    </a:lnTo>
                    <a:lnTo>
                      <a:pt x="1807956" y="249824"/>
                    </a:lnTo>
                    <a:lnTo>
                      <a:pt x="1807015" y="245059"/>
                    </a:lnTo>
                    <a:lnTo>
                      <a:pt x="1805448" y="237153"/>
                    </a:lnTo>
                    <a:lnTo>
                      <a:pt x="1804508" y="232388"/>
                    </a:lnTo>
                    <a:lnTo>
                      <a:pt x="1803567" y="227649"/>
                    </a:lnTo>
                    <a:lnTo>
                      <a:pt x="1802626" y="222909"/>
                    </a:lnTo>
                    <a:lnTo>
                      <a:pt x="1801688" y="218145"/>
                    </a:lnTo>
                    <a:lnTo>
                      <a:pt x="1800435" y="211834"/>
                    </a:lnTo>
                    <a:lnTo>
                      <a:pt x="1799183" y="205498"/>
                    </a:lnTo>
                    <a:lnTo>
                      <a:pt x="1798245" y="200758"/>
                    </a:lnTo>
                    <a:lnTo>
                      <a:pt x="1797306" y="196019"/>
                    </a:lnTo>
                    <a:lnTo>
                      <a:pt x="1796368" y="191279"/>
                    </a:lnTo>
                    <a:lnTo>
                      <a:pt x="1795430" y="186539"/>
                    </a:lnTo>
                    <a:lnTo>
                      <a:pt x="1794179" y="180204"/>
                    </a:lnTo>
                    <a:lnTo>
                      <a:pt x="1793241" y="175488"/>
                    </a:lnTo>
                    <a:lnTo>
                      <a:pt x="1792303" y="170749"/>
                    </a:lnTo>
                    <a:lnTo>
                      <a:pt x="1791367" y="166009"/>
                    </a:lnTo>
                    <a:lnTo>
                      <a:pt x="1790117" y="159697"/>
                    </a:lnTo>
                    <a:lnTo>
                      <a:pt x="1789181" y="154958"/>
                    </a:lnTo>
                    <a:lnTo>
                      <a:pt x="1788245" y="150242"/>
                    </a:lnTo>
                    <a:lnTo>
                      <a:pt x="1786998" y="143931"/>
                    </a:lnTo>
                    <a:lnTo>
                      <a:pt x="1786062" y="139191"/>
                    </a:lnTo>
                    <a:lnTo>
                      <a:pt x="1785126" y="134476"/>
                    </a:lnTo>
                    <a:lnTo>
                      <a:pt x="1784190" y="129760"/>
                    </a:lnTo>
                    <a:lnTo>
                      <a:pt x="1783257" y="125021"/>
                    </a:lnTo>
                    <a:lnTo>
                      <a:pt x="1782321" y="120305"/>
                    </a:lnTo>
                    <a:lnTo>
                      <a:pt x="1781387" y="115590"/>
                    </a:lnTo>
                    <a:lnTo>
                      <a:pt x="1780451" y="110874"/>
                    </a:lnTo>
                    <a:lnTo>
                      <a:pt x="1779518" y="106159"/>
                    </a:lnTo>
                    <a:lnTo>
                      <a:pt x="1778585" y="101443"/>
                    </a:lnTo>
                    <a:lnTo>
                      <a:pt x="1777651" y="96728"/>
                    </a:lnTo>
                    <a:lnTo>
                      <a:pt x="1776718" y="92012"/>
                    </a:lnTo>
                    <a:lnTo>
                      <a:pt x="1772317" y="91335"/>
                    </a:lnTo>
                    <a:lnTo>
                      <a:pt x="1767696" y="91601"/>
                    </a:lnTo>
                    <a:lnTo>
                      <a:pt x="1763273" y="89860"/>
                    </a:lnTo>
                    <a:lnTo>
                      <a:pt x="1759416" y="87200"/>
                    </a:lnTo>
                    <a:lnTo>
                      <a:pt x="1755916" y="84806"/>
                    </a:lnTo>
                    <a:lnTo>
                      <a:pt x="1752069" y="82823"/>
                    </a:lnTo>
                    <a:lnTo>
                      <a:pt x="1748231" y="81154"/>
                    </a:lnTo>
                    <a:lnTo>
                      <a:pt x="1743893" y="79244"/>
                    </a:lnTo>
                    <a:lnTo>
                      <a:pt x="1738244" y="76705"/>
                    </a:lnTo>
                    <a:lnTo>
                      <a:pt x="1733858" y="74650"/>
                    </a:lnTo>
                    <a:lnTo>
                      <a:pt x="1728857" y="72304"/>
                    </a:lnTo>
                    <a:lnTo>
                      <a:pt x="1724494" y="70248"/>
                    </a:lnTo>
                    <a:lnTo>
                      <a:pt x="1720209" y="68217"/>
                    </a:lnTo>
                    <a:lnTo>
                      <a:pt x="1715803" y="66113"/>
                    </a:lnTo>
                    <a:lnTo>
                      <a:pt x="1711690" y="65339"/>
                    </a:lnTo>
                    <a:lnTo>
                      <a:pt x="1707064" y="64880"/>
                    </a:lnTo>
                    <a:lnTo>
                      <a:pt x="1702634" y="65630"/>
                    </a:lnTo>
                    <a:lnTo>
                      <a:pt x="1699053" y="68193"/>
                    </a:lnTo>
                    <a:lnTo>
                      <a:pt x="1695459" y="70732"/>
                    </a:lnTo>
                    <a:lnTo>
                      <a:pt x="1691339" y="73610"/>
                    </a:lnTo>
                    <a:lnTo>
                      <a:pt x="1687723" y="76149"/>
                    </a:lnTo>
                    <a:lnTo>
                      <a:pt x="1684285" y="78688"/>
                    </a:lnTo>
                    <a:lnTo>
                      <a:pt x="1680505" y="81469"/>
                    </a:lnTo>
                    <a:lnTo>
                      <a:pt x="1676155" y="83017"/>
                    </a:lnTo>
                    <a:lnTo>
                      <a:pt x="1671720" y="84008"/>
                    </a:lnTo>
                    <a:lnTo>
                      <a:pt x="1667785" y="82605"/>
                    </a:lnTo>
                    <a:lnTo>
                      <a:pt x="1663873" y="80840"/>
                    </a:lnTo>
                    <a:lnTo>
                      <a:pt x="1659636" y="78930"/>
                    </a:lnTo>
                    <a:lnTo>
                      <a:pt x="1655409" y="76995"/>
                    </a:lnTo>
                    <a:lnTo>
                      <a:pt x="1651281" y="75085"/>
                    </a:lnTo>
                    <a:lnTo>
                      <a:pt x="1647373" y="73295"/>
                    </a:lnTo>
                    <a:lnTo>
                      <a:pt x="1643052" y="73320"/>
                    </a:lnTo>
                    <a:lnTo>
                      <a:pt x="1636837" y="73344"/>
                    </a:lnTo>
                    <a:lnTo>
                      <a:pt x="1632318" y="73344"/>
                    </a:lnTo>
                    <a:lnTo>
                      <a:pt x="1627851" y="73779"/>
                    </a:lnTo>
                    <a:lnTo>
                      <a:pt x="1623482" y="75109"/>
                    </a:lnTo>
                    <a:lnTo>
                      <a:pt x="1619107" y="76415"/>
                    </a:lnTo>
                    <a:lnTo>
                      <a:pt x="1614863" y="77672"/>
                    </a:lnTo>
                    <a:lnTo>
                      <a:pt x="1611151" y="75278"/>
                    </a:lnTo>
                    <a:lnTo>
                      <a:pt x="1606581" y="75278"/>
                    </a:lnTo>
                    <a:lnTo>
                      <a:pt x="1602071" y="75230"/>
                    </a:lnTo>
                    <a:lnTo>
                      <a:pt x="1597597" y="74577"/>
                    </a:lnTo>
                    <a:lnTo>
                      <a:pt x="1594884" y="70031"/>
                    </a:lnTo>
                    <a:lnTo>
                      <a:pt x="1592490" y="65992"/>
                    </a:lnTo>
                    <a:lnTo>
                      <a:pt x="1588391" y="66984"/>
                    </a:lnTo>
                    <a:lnTo>
                      <a:pt x="1584007" y="68048"/>
                    </a:lnTo>
                    <a:lnTo>
                      <a:pt x="1579618" y="69088"/>
                    </a:lnTo>
                    <a:lnTo>
                      <a:pt x="1576506" y="65291"/>
                    </a:lnTo>
                    <a:lnTo>
                      <a:pt x="1566335" y="62631"/>
                    </a:lnTo>
                    <a:lnTo>
                      <a:pt x="1562761" y="60503"/>
                    </a:lnTo>
                    <a:lnTo>
                      <a:pt x="1558113" y="57722"/>
                    </a:lnTo>
                    <a:lnTo>
                      <a:pt x="1553618" y="56900"/>
                    </a:lnTo>
                    <a:lnTo>
                      <a:pt x="1549236" y="57698"/>
                    </a:lnTo>
                    <a:lnTo>
                      <a:pt x="1544849" y="58496"/>
                    </a:lnTo>
                    <a:lnTo>
                      <a:pt x="1541096" y="60576"/>
                    </a:lnTo>
                    <a:lnTo>
                      <a:pt x="1537360" y="63091"/>
                    </a:lnTo>
                    <a:lnTo>
                      <a:pt x="1532848" y="61930"/>
                    </a:lnTo>
                    <a:lnTo>
                      <a:pt x="1528824" y="59367"/>
                    </a:lnTo>
                    <a:lnTo>
                      <a:pt x="1524401" y="59560"/>
                    </a:lnTo>
                    <a:lnTo>
                      <a:pt x="1520612" y="61422"/>
                    </a:lnTo>
                    <a:lnTo>
                      <a:pt x="1515185" y="64058"/>
                    </a:lnTo>
                    <a:lnTo>
                      <a:pt x="1511379" y="65872"/>
                    </a:lnTo>
                    <a:lnTo>
                      <a:pt x="1506956" y="66500"/>
                    </a:lnTo>
                    <a:lnTo>
                      <a:pt x="1502497" y="66186"/>
                    </a:lnTo>
                    <a:lnTo>
                      <a:pt x="1497484" y="65799"/>
                    </a:lnTo>
                    <a:lnTo>
                      <a:pt x="1491915" y="65388"/>
                    </a:lnTo>
                    <a:lnTo>
                      <a:pt x="1493443" y="61180"/>
                    </a:lnTo>
                    <a:lnTo>
                      <a:pt x="1495941" y="57142"/>
                    </a:lnTo>
                    <a:lnTo>
                      <a:pt x="1491588" y="55014"/>
                    </a:lnTo>
                    <a:lnTo>
                      <a:pt x="1487144" y="53998"/>
                    </a:lnTo>
                    <a:lnTo>
                      <a:pt x="1482706" y="52982"/>
                    </a:lnTo>
                    <a:lnTo>
                      <a:pt x="1478276" y="51967"/>
                    </a:lnTo>
                    <a:lnTo>
                      <a:pt x="1479277" y="47856"/>
                    </a:lnTo>
                    <a:lnTo>
                      <a:pt x="1480815" y="43648"/>
                    </a:lnTo>
                    <a:lnTo>
                      <a:pt x="1482349" y="39416"/>
                    </a:lnTo>
                    <a:lnTo>
                      <a:pt x="1476794" y="35523"/>
                    </a:lnTo>
                    <a:lnTo>
                      <a:pt x="1471863" y="34169"/>
                    </a:lnTo>
                    <a:lnTo>
                      <a:pt x="1467481" y="32791"/>
                    </a:lnTo>
                    <a:lnTo>
                      <a:pt x="1463109" y="31412"/>
                    </a:lnTo>
                    <a:lnTo>
                      <a:pt x="1458744" y="30010"/>
                    </a:lnTo>
                    <a:lnTo>
                      <a:pt x="1454962" y="32041"/>
                    </a:lnTo>
                    <a:lnTo>
                      <a:pt x="1452271" y="35306"/>
                    </a:lnTo>
                    <a:lnTo>
                      <a:pt x="1447367" y="34846"/>
                    </a:lnTo>
                    <a:lnTo>
                      <a:pt x="1442463" y="33879"/>
                    </a:lnTo>
                    <a:lnTo>
                      <a:pt x="1438654" y="37095"/>
                    </a:lnTo>
                    <a:lnTo>
                      <a:pt x="1435922" y="40263"/>
                    </a:lnTo>
                    <a:lnTo>
                      <a:pt x="1431893" y="39005"/>
                    </a:lnTo>
                    <a:lnTo>
                      <a:pt x="1427746" y="37264"/>
                    </a:lnTo>
                    <a:lnTo>
                      <a:pt x="1423400" y="35402"/>
                    </a:lnTo>
                    <a:lnTo>
                      <a:pt x="1423168" y="31001"/>
                    </a:lnTo>
                    <a:lnTo>
                      <a:pt x="1424026" y="26237"/>
                    </a:lnTo>
                    <a:lnTo>
                      <a:pt x="1421059" y="23045"/>
                    </a:lnTo>
                    <a:lnTo>
                      <a:pt x="1417604" y="20434"/>
                    </a:lnTo>
                    <a:lnTo>
                      <a:pt x="1413868" y="17604"/>
                    </a:lnTo>
                    <a:lnTo>
                      <a:pt x="1409488" y="21256"/>
                    </a:lnTo>
                    <a:lnTo>
                      <a:pt x="1406724" y="24569"/>
                    </a:lnTo>
                    <a:lnTo>
                      <a:pt x="1403946" y="27857"/>
                    </a:lnTo>
                    <a:lnTo>
                      <a:pt x="1402633" y="33855"/>
                    </a:lnTo>
                    <a:lnTo>
                      <a:pt x="1397794" y="35281"/>
                    </a:lnTo>
                    <a:lnTo>
                      <a:pt x="1393400" y="36442"/>
                    </a:lnTo>
                    <a:lnTo>
                      <a:pt x="1390297" y="33540"/>
                    </a:lnTo>
                    <a:lnTo>
                      <a:pt x="1389686" y="28752"/>
                    </a:lnTo>
                    <a:lnTo>
                      <a:pt x="1392612" y="25778"/>
                    </a:lnTo>
                    <a:lnTo>
                      <a:pt x="1395932" y="23142"/>
                    </a:lnTo>
                    <a:lnTo>
                      <a:pt x="1399242" y="20506"/>
                    </a:lnTo>
                    <a:lnTo>
                      <a:pt x="1400638" y="16347"/>
                    </a:lnTo>
                    <a:lnTo>
                      <a:pt x="1399446" y="12115"/>
                    </a:lnTo>
                    <a:lnTo>
                      <a:pt x="1395182" y="10809"/>
                    </a:lnTo>
                    <a:lnTo>
                      <a:pt x="1390363" y="10325"/>
                    </a:lnTo>
                    <a:lnTo>
                      <a:pt x="1386678" y="8077"/>
                    </a:lnTo>
                    <a:lnTo>
                      <a:pt x="1383016" y="5393"/>
                    </a:lnTo>
                    <a:lnTo>
                      <a:pt x="1379365" y="2684"/>
                    </a:lnTo>
                    <a:lnTo>
                      <a:pt x="1375730" y="0"/>
                    </a:lnTo>
                    <a:lnTo>
                      <a:pt x="1372072" y="2708"/>
                    </a:lnTo>
                    <a:lnTo>
                      <a:pt x="1369059" y="6070"/>
                    </a:lnTo>
                    <a:lnTo>
                      <a:pt x="1366239" y="9213"/>
                    </a:lnTo>
                    <a:lnTo>
                      <a:pt x="1363407" y="12357"/>
                    </a:lnTo>
                    <a:lnTo>
                      <a:pt x="1360549" y="15815"/>
                    </a:lnTo>
                    <a:lnTo>
                      <a:pt x="1358218" y="19321"/>
                    </a:lnTo>
                    <a:lnTo>
                      <a:pt x="1355877" y="22852"/>
                    </a:lnTo>
                    <a:lnTo>
                      <a:pt x="1352990" y="26165"/>
                    </a:lnTo>
                    <a:lnTo>
                      <a:pt x="1349389" y="28631"/>
                    </a:lnTo>
                    <a:lnTo>
                      <a:pt x="1345643" y="31194"/>
                    </a:lnTo>
                    <a:lnTo>
                      <a:pt x="1341668" y="33879"/>
                    </a:lnTo>
                    <a:lnTo>
                      <a:pt x="1337182" y="35765"/>
                    </a:lnTo>
                    <a:lnTo>
                      <a:pt x="1332217" y="36394"/>
                    </a:lnTo>
                    <a:lnTo>
                      <a:pt x="1327998" y="36902"/>
                    </a:lnTo>
                    <a:lnTo>
                      <a:pt x="1323391" y="37337"/>
                    </a:lnTo>
                    <a:lnTo>
                      <a:pt x="1319004" y="37361"/>
                    </a:lnTo>
                    <a:lnTo>
                      <a:pt x="1314613" y="37409"/>
                    </a:lnTo>
                    <a:lnTo>
                      <a:pt x="1309675" y="37434"/>
                    </a:lnTo>
                    <a:lnTo>
                      <a:pt x="1310560" y="33129"/>
                    </a:lnTo>
                    <a:lnTo>
                      <a:pt x="1306323" y="31340"/>
                    </a:lnTo>
                    <a:lnTo>
                      <a:pt x="1301842" y="32621"/>
                    </a:lnTo>
                    <a:lnTo>
                      <a:pt x="1298338" y="35160"/>
                    </a:lnTo>
                    <a:lnTo>
                      <a:pt x="1294825" y="37700"/>
                    </a:lnTo>
                    <a:lnTo>
                      <a:pt x="1291299" y="40215"/>
                    </a:lnTo>
                    <a:lnTo>
                      <a:pt x="1288073" y="43310"/>
                    </a:lnTo>
                    <a:lnTo>
                      <a:pt x="1285176" y="46865"/>
                    </a:lnTo>
                    <a:lnTo>
                      <a:pt x="1282049" y="50661"/>
                    </a:lnTo>
                    <a:lnTo>
                      <a:pt x="1279039" y="54313"/>
                    </a:lnTo>
                    <a:lnTo>
                      <a:pt x="1275339" y="56852"/>
                    </a:lnTo>
                    <a:lnTo>
                      <a:pt x="1271753" y="59294"/>
                    </a:lnTo>
                    <a:lnTo>
                      <a:pt x="1268155" y="61736"/>
                    </a:lnTo>
                    <a:lnTo>
                      <a:pt x="1264549" y="64130"/>
                    </a:lnTo>
                    <a:lnTo>
                      <a:pt x="1260735" y="66234"/>
                    </a:lnTo>
                    <a:lnTo>
                      <a:pt x="1256799" y="68386"/>
                    </a:lnTo>
                    <a:lnTo>
                      <a:pt x="1253140" y="70394"/>
                    </a:lnTo>
                    <a:lnTo>
                      <a:pt x="1248838" y="69185"/>
                    </a:lnTo>
                    <a:lnTo>
                      <a:pt x="1244700" y="67661"/>
                    </a:lnTo>
                    <a:lnTo>
                      <a:pt x="1241528" y="64276"/>
                    </a:lnTo>
                    <a:lnTo>
                      <a:pt x="1237144" y="63332"/>
                    </a:lnTo>
                    <a:lnTo>
                      <a:pt x="1233456" y="65896"/>
                    </a:lnTo>
                    <a:lnTo>
                      <a:pt x="1229758" y="68459"/>
                    </a:lnTo>
                    <a:lnTo>
                      <a:pt x="1226015" y="71288"/>
                    </a:lnTo>
                    <a:lnTo>
                      <a:pt x="1223328" y="74577"/>
                    </a:lnTo>
                    <a:lnTo>
                      <a:pt x="1220635" y="77890"/>
                    </a:lnTo>
                    <a:lnTo>
                      <a:pt x="1217929" y="81203"/>
                    </a:lnTo>
                    <a:lnTo>
                      <a:pt x="1215215" y="84492"/>
                    </a:lnTo>
                    <a:lnTo>
                      <a:pt x="1212493" y="87780"/>
                    </a:lnTo>
                    <a:lnTo>
                      <a:pt x="1209760" y="91093"/>
                    </a:lnTo>
                    <a:lnTo>
                      <a:pt x="1207020" y="94382"/>
                    </a:lnTo>
                    <a:lnTo>
                      <a:pt x="1204595" y="99654"/>
                    </a:lnTo>
                    <a:lnTo>
                      <a:pt x="1202887" y="103523"/>
                    </a:lnTo>
                    <a:lnTo>
                      <a:pt x="1201204" y="107319"/>
                    </a:lnTo>
                    <a:lnTo>
                      <a:pt x="1200276" y="111986"/>
                    </a:lnTo>
                    <a:lnTo>
                      <a:pt x="1199480" y="116726"/>
                    </a:lnTo>
                    <a:lnTo>
                      <a:pt x="1198682" y="121466"/>
                    </a:lnTo>
                    <a:lnTo>
                      <a:pt x="1197473" y="126133"/>
                    </a:lnTo>
                    <a:lnTo>
                      <a:pt x="1194223" y="132275"/>
                    </a:lnTo>
                    <a:lnTo>
                      <a:pt x="1191406" y="135564"/>
                    </a:lnTo>
                    <a:lnTo>
                      <a:pt x="1187989" y="138828"/>
                    </a:lnTo>
                    <a:lnTo>
                      <a:pt x="1184560" y="142093"/>
                    </a:lnTo>
                    <a:lnTo>
                      <a:pt x="1181436" y="145067"/>
                    </a:lnTo>
                    <a:lnTo>
                      <a:pt x="1177985" y="147655"/>
                    </a:lnTo>
                    <a:lnTo>
                      <a:pt x="1174437" y="150315"/>
                    </a:lnTo>
                    <a:lnTo>
                      <a:pt x="1170554" y="152322"/>
                    </a:lnTo>
                    <a:lnTo>
                      <a:pt x="1166743" y="154063"/>
                    </a:lnTo>
                    <a:lnTo>
                      <a:pt x="1162472" y="154329"/>
                    </a:lnTo>
                    <a:lnTo>
                      <a:pt x="1157754" y="153894"/>
                    </a:lnTo>
                    <a:lnTo>
                      <a:pt x="1153602" y="153628"/>
                    </a:lnTo>
                    <a:lnTo>
                      <a:pt x="1148773" y="153870"/>
                    </a:lnTo>
                    <a:lnTo>
                      <a:pt x="1143937" y="154063"/>
                    </a:lnTo>
                    <a:lnTo>
                      <a:pt x="1139098" y="154256"/>
                    </a:lnTo>
                    <a:lnTo>
                      <a:pt x="1134864" y="154426"/>
                    </a:lnTo>
                    <a:lnTo>
                      <a:pt x="1130625" y="154571"/>
                    </a:lnTo>
                    <a:lnTo>
                      <a:pt x="1126385" y="154716"/>
                    </a:lnTo>
                    <a:lnTo>
                      <a:pt x="1121718" y="153846"/>
                    </a:lnTo>
                    <a:lnTo>
                      <a:pt x="1117777" y="152322"/>
                    </a:lnTo>
                    <a:lnTo>
                      <a:pt x="1113837" y="150774"/>
                    </a:lnTo>
                    <a:lnTo>
                      <a:pt x="1110377" y="154281"/>
                    </a:lnTo>
                    <a:lnTo>
                      <a:pt x="1110249" y="159141"/>
                    </a:lnTo>
                    <a:lnTo>
                      <a:pt x="1109103" y="163276"/>
                    </a:lnTo>
                    <a:lnTo>
                      <a:pt x="1107603" y="168475"/>
                    </a:lnTo>
                    <a:lnTo>
                      <a:pt x="1106114" y="172780"/>
                    </a:lnTo>
                    <a:lnTo>
                      <a:pt x="1103529" y="176794"/>
                    </a:lnTo>
                    <a:lnTo>
                      <a:pt x="1099875" y="179913"/>
                    </a:lnTo>
                    <a:lnTo>
                      <a:pt x="1095894" y="181461"/>
                    </a:lnTo>
                    <a:lnTo>
                      <a:pt x="1091242" y="183251"/>
                    </a:lnTo>
                    <a:lnTo>
                      <a:pt x="1094927" y="186539"/>
                    </a:lnTo>
                    <a:lnTo>
                      <a:pt x="1098973" y="187942"/>
                    </a:lnTo>
                    <a:lnTo>
                      <a:pt x="1103026" y="189344"/>
                    </a:lnTo>
                    <a:lnTo>
                      <a:pt x="1106800" y="192246"/>
                    </a:lnTo>
                    <a:lnTo>
                      <a:pt x="1107536" y="197929"/>
                    </a:lnTo>
                    <a:lnTo>
                      <a:pt x="1108085" y="202137"/>
                    </a:lnTo>
                    <a:lnTo>
                      <a:pt x="1111588" y="206756"/>
                    </a:lnTo>
                    <a:lnTo>
                      <a:pt x="1115557" y="208859"/>
                    </a:lnTo>
                    <a:lnTo>
                      <a:pt x="1119532" y="210987"/>
                    </a:lnTo>
                    <a:lnTo>
                      <a:pt x="1123394" y="213792"/>
                    </a:lnTo>
                    <a:lnTo>
                      <a:pt x="1125911" y="217251"/>
                    </a:lnTo>
                    <a:lnTo>
                      <a:pt x="1128441" y="220684"/>
                    </a:lnTo>
                    <a:lnTo>
                      <a:pt x="1130978" y="224142"/>
                    </a:lnTo>
                    <a:lnTo>
                      <a:pt x="1133526" y="227576"/>
                    </a:lnTo>
                    <a:lnTo>
                      <a:pt x="1136085" y="231010"/>
                    </a:lnTo>
                    <a:lnTo>
                      <a:pt x="1138578" y="234371"/>
                    </a:lnTo>
                    <a:lnTo>
                      <a:pt x="1141231" y="237926"/>
                    </a:lnTo>
                    <a:lnTo>
                      <a:pt x="1143818" y="241384"/>
                    </a:lnTo>
                    <a:lnTo>
                      <a:pt x="1147059" y="244721"/>
                    </a:lnTo>
                    <a:lnTo>
                      <a:pt x="1150164" y="247647"/>
                    </a:lnTo>
                    <a:lnTo>
                      <a:pt x="1153641" y="250888"/>
                    </a:lnTo>
                    <a:lnTo>
                      <a:pt x="1154867" y="255385"/>
                    </a:lnTo>
                    <a:lnTo>
                      <a:pt x="1156088" y="259859"/>
                    </a:lnTo>
                    <a:lnTo>
                      <a:pt x="1157319" y="264309"/>
                    </a:lnTo>
                    <a:lnTo>
                      <a:pt x="1158492" y="268516"/>
                    </a:lnTo>
                    <a:lnTo>
                      <a:pt x="1159046" y="273497"/>
                    </a:lnTo>
                    <a:lnTo>
                      <a:pt x="1158881" y="278382"/>
                    </a:lnTo>
                    <a:lnTo>
                      <a:pt x="1158666" y="284888"/>
                    </a:lnTo>
                    <a:lnTo>
                      <a:pt x="1160704" y="288829"/>
                    </a:lnTo>
                    <a:lnTo>
                      <a:pt x="1164890" y="290957"/>
                    </a:lnTo>
                    <a:lnTo>
                      <a:pt x="1168655" y="292867"/>
                    </a:lnTo>
                    <a:lnTo>
                      <a:pt x="1172687" y="294899"/>
                    </a:lnTo>
                    <a:lnTo>
                      <a:pt x="1176897" y="297003"/>
                    </a:lnTo>
                    <a:lnTo>
                      <a:pt x="1180435" y="299348"/>
                    </a:lnTo>
                    <a:lnTo>
                      <a:pt x="1183946" y="301984"/>
                    </a:lnTo>
                    <a:lnTo>
                      <a:pt x="1187467" y="304596"/>
                    </a:lnTo>
                    <a:lnTo>
                      <a:pt x="1188598" y="308634"/>
                    </a:lnTo>
                    <a:lnTo>
                      <a:pt x="1189275" y="313616"/>
                    </a:lnTo>
                    <a:lnTo>
                      <a:pt x="1190726" y="318694"/>
                    </a:lnTo>
                    <a:lnTo>
                      <a:pt x="1193684" y="321620"/>
                    </a:lnTo>
                    <a:lnTo>
                      <a:pt x="1197991" y="323555"/>
                    </a:lnTo>
                    <a:lnTo>
                      <a:pt x="1200631" y="328100"/>
                    </a:lnTo>
                    <a:lnTo>
                      <a:pt x="1201328" y="332381"/>
                    </a:lnTo>
                    <a:lnTo>
                      <a:pt x="1203606" y="336226"/>
                    </a:lnTo>
                    <a:lnTo>
                      <a:pt x="1205782" y="339877"/>
                    </a:lnTo>
                    <a:lnTo>
                      <a:pt x="1206573" y="344254"/>
                    </a:lnTo>
                    <a:lnTo>
                      <a:pt x="1205267" y="348244"/>
                    </a:lnTo>
                    <a:lnTo>
                      <a:pt x="1203717" y="352960"/>
                    </a:lnTo>
                    <a:lnTo>
                      <a:pt x="1208299" y="351896"/>
                    </a:lnTo>
                    <a:lnTo>
                      <a:pt x="1213201" y="349357"/>
                    </a:lnTo>
                    <a:lnTo>
                      <a:pt x="1217527" y="351291"/>
                    </a:lnTo>
                    <a:lnTo>
                      <a:pt x="1221336" y="353008"/>
                    </a:lnTo>
                    <a:lnTo>
                      <a:pt x="1225727" y="354967"/>
                    </a:lnTo>
                    <a:lnTo>
                      <a:pt x="1229239" y="359078"/>
                    </a:lnTo>
                    <a:lnTo>
                      <a:pt x="1231086" y="363310"/>
                    </a:lnTo>
                    <a:lnTo>
                      <a:pt x="1226001" y="364640"/>
                    </a:lnTo>
                    <a:lnTo>
                      <a:pt x="1221454" y="363890"/>
                    </a:lnTo>
                    <a:lnTo>
                      <a:pt x="1217786" y="361181"/>
                    </a:lnTo>
                    <a:lnTo>
                      <a:pt x="1213465" y="362246"/>
                    </a:lnTo>
                    <a:lnTo>
                      <a:pt x="1210606" y="366139"/>
                    </a:lnTo>
                    <a:lnTo>
                      <a:pt x="1207927" y="369766"/>
                    </a:lnTo>
                    <a:lnTo>
                      <a:pt x="1205083" y="373611"/>
                    </a:lnTo>
                    <a:lnTo>
                      <a:pt x="1202515" y="377069"/>
                    </a:lnTo>
                    <a:lnTo>
                      <a:pt x="1199057" y="373877"/>
                    </a:lnTo>
                    <a:lnTo>
                      <a:pt x="1195507" y="370564"/>
                    </a:lnTo>
                    <a:lnTo>
                      <a:pt x="1191215" y="372619"/>
                    </a:lnTo>
                    <a:lnTo>
                      <a:pt x="1180485" y="372910"/>
                    </a:lnTo>
                    <a:lnTo>
                      <a:pt x="1178367" y="368847"/>
                    </a:lnTo>
                    <a:lnTo>
                      <a:pt x="1173816" y="367977"/>
                    </a:lnTo>
                    <a:lnTo>
                      <a:pt x="1169088" y="368436"/>
                    </a:lnTo>
                    <a:lnTo>
                      <a:pt x="1164431" y="368315"/>
                    </a:lnTo>
                    <a:lnTo>
                      <a:pt x="1158784" y="365776"/>
                    </a:lnTo>
                    <a:lnTo>
                      <a:pt x="1154311" y="366066"/>
                    </a:lnTo>
                    <a:lnTo>
                      <a:pt x="1149334" y="366478"/>
                    </a:lnTo>
                    <a:lnTo>
                      <a:pt x="1145685" y="364011"/>
                    </a:lnTo>
                    <a:lnTo>
                      <a:pt x="1145110" y="359803"/>
                    </a:lnTo>
                    <a:lnTo>
                      <a:pt x="1144851" y="354846"/>
                    </a:lnTo>
                    <a:lnTo>
                      <a:pt x="1147049" y="350372"/>
                    </a:lnTo>
                    <a:lnTo>
                      <a:pt x="1147221" y="345367"/>
                    </a:lnTo>
                    <a:lnTo>
                      <a:pt x="1147049" y="340602"/>
                    </a:lnTo>
                    <a:lnTo>
                      <a:pt x="1150429" y="336516"/>
                    </a:lnTo>
                    <a:lnTo>
                      <a:pt x="1152840" y="331462"/>
                    </a:lnTo>
                    <a:lnTo>
                      <a:pt x="1154374" y="327569"/>
                    </a:lnTo>
                    <a:lnTo>
                      <a:pt x="1149324" y="326287"/>
                    </a:lnTo>
                    <a:lnTo>
                      <a:pt x="1144899" y="325199"/>
                    </a:lnTo>
                    <a:lnTo>
                      <a:pt x="1140476" y="324111"/>
                    </a:lnTo>
                    <a:lnTo>
                      <a:pt x="1133862" y="324473"/>
                    </a:lnTo>
                    <a:lnTo>
                      <a:pt x="1126482" y="325440"/>
                    </a:lnTo>
                    <a:lnTo>
                      <a:pt x="1121924" y="326021"/>
                    </a:lnTo>
                    <a:lnTo>
                      <a:pt x="1117636" y="327206"/>
                    </a:lnTo>
                    <a:lnTo>
                      <a:pt x="1113489" y="328367"/>
                    </a:lnTo>
                    <a:lnTo>
                      <a:pt x="1109366" y="329479"/>
                    </a:lnTo>
                    <a:lnTo>
                      <a:pt x="1105175" y="330640"/>
                    </a:lnTo>
                    <a:lnTo>
                      <a:pt x="1099621" y="332114"/>
                    </a:lnTo>
                    <a:lnTo>
                      <a:pt x="1095643" y="333687"/>
                    </a:lnTo>
                    <a:lnTo>
                      <a:pt x="1091774" y="335234"/>
                    </a:lnTo>
                    <a:lnTo>
                      <a:pt x="1087479" y="336927"/>
                    </a:lnTo>
                    <a:lnTo>
                      <a:pt x="1083175" y="338620"/>
                    </a:lnTo>
                    <a:lnTo>
                      <a:pt x="1078863" y="340313"/>
                    </a:lnTo>
                    <a:lnTo>
                      <a:pt x="1074525" y="342078"/>
                    </a:lnTo>
                    <a:lnTo>
                      <a:pt x="1070501" y="343940"/>
                    </a:lnTo>
                    <a:lnTo>
                      <a:pt x="1066460" y="345778"/>
                    </a:lnTo>
                    <a:lnTo>
                      <a:pt x="1062049" y="347785"/>
                    </a:lnTo>
                    <a:lnTo>
                      <a:pt x="1057699" y="349743"/>
                    </a:lnTo>
                    <a:lnTo>
                      <a:pt x="1053196" y="351751"/>
                    </a:lnTo>
                    <a:lnTo>
                      <a:pt x="1048757" y="353734"/>
                    </a:lnTo>
                    <a:lnTo>
                      <a:pt x="1044989" y="355499"/>
                    </a:lnTo>
                    <a:lnTo>
                      <a:pt x="1041204" y="357651"/>
                    </a:lnTo>
                    <a:lnTo>
                      <a:pt x="1036607" y="360214"/>
                    </a:lnTo>
                    <a:lnTo>
                      <a:pt x="1032767" y="362366"/>
                    </a:lnTo>
                    <a:lnTo>
                      <a:pt x="1028973" y="364252"/>
                    </a:lnTo>
                    <a:lnTo>
                      <a:pt x="1024606" y="365558"/>
                    </a:lnTo>
                    <a:lnTo>
                      <a:pt x="1020229" y="366864"/>
                    </a:lnTo>
                    <a:lnTo>
                      <a:pt x="1015847" y="368170"/>
                    </a:lnTo>
                    <a:lnTo>
                      <a:pt x="1011584" y="369428"/>
                    </a:lnTo>
                    <a:lnTo>
                      <a:pt x="1011451" y="375062"/>
                    </a:lnTo>
                    <a:lnTo>
                      <a:pt x="1012769" y="379342"/>
                    </a:lnTo>
                    <a:lnTo>
                      <a:pt x="1016977" y="381204"/>
                    </a:lnTo>
                    <a:lnTo>
                      <a:pt x="1019978" y="384348"/>
                    </a:lnTo>
                    <a:lnTo>
                      <a:pt x="1022727" y="387685"/>
                    </a:lnTo>
                    <a:lnTo>
                      <a:pt x="1025486" y="391022"/>
                    </a:lnTo>
                    <a:lnTo>
                      <a:pt x="1029092" y="393658"/>
                    </a:lnTo>
                    <a:lnTo>
                      <a:pt x="1033561" y="395472"/>
                    </a:lnTo>
                    <a:lnTo>
                      <a:pt x="1039316" y="397793"/>
                    </a:lnTo>
                    <a:lnTo>
                      <a:pt x="1043799" y="399582"/>
                    </a:lnTo>
                    <a:lnTo>
                      <a:pt x="1047560" y="401541"/>
                    </a:lnTo>
                    <a:lnTo>
                      <a:pt x="1051303" y="403621"/>
                    </a:lnTo>
                    <a:lnTo>
                      <a:pt x="1055680" y="406063"/>
                    </a:lnTo>
                    <a:lnTo>
                      <a:pt x="1052142" y="417139"/>
                    </a:lnTo>
                    <a:lnTo>
                      <a:pt x="1045702" y="418251"/>
                    </a:lnTo>
                    <a:lnTo>
                      <a:pt x="1040556" y="416075"/>
                    </a:lnTo>
                    <a:lnTo>
                      <a:pt x="1041681" y="421007"/>
                    </a:lnTo>
                    <a:lnTo>
                      <a:pt x="1043545" y="425772"/>
                    </a:lnTo>
                    <a:lnTo>
                      <a:pt x="1045564" y="429810"/>
                    </a:lnTo>
                    <a:lnTo>
                      <a:pt x="1048019" y="433848"/>
                    </a:lnTo>
                    <a:lnTo>
                      <a:pt x="1050314" y="437596"/>
                    </a:lnTo>
                    <a:lnTo>
                      <a:pt x="1049499" y="442409"/>
                    </a:lnTo>
                    <a:lnTo>
                      <a:pt x="1048200" y="447124"/>
                    </a:lnTo>
                    <a:lnTo>
                      <a:pt x="1048570" y="452154"/>
                    </a:lnTo>
                    <a:lnTo>
                      <a:pt x="1048904" y="456627"/>
                    </a:lnTo>
                    <a:lnTo>
                      <a:pt x="1053361" y="459312"/>
                    </a:lnTo>
                    <a:lnTo>
                      <a:pt x="1057191" y="461609"/>
                    </a:lnTo>
                    <a:lnTo>
                      <a:pt x="1061029" y="463882"/>
                    </a:lnTo>
                    <a:lnTo>
                      <a:pt x="1064874" y="466155"/>
                    </a:lnTo>
                    <a:lnTo>
                      <a:pt x="1069437" y="468404"/>
                    </a:lnTo>
                    <a:lnTo>
                      <a:pt x="1075359" y="471064"/>
                    </a:lnTo>
                    <a:lnTo>
                      <a:pt x="1081291" y="473700"/>
                    </a:lnTo>
                    <a:lnTo>
                      <a:pt x="1086577" y="476021"/>
                    </a:lnTo>
                    <a:lnTo>
                      <a:pt x="1090608" y="477400"/>
                    </a:lnTo>
                    <a:lnTo>
                      <a:pt x="1095058" y="476263"/>
                    </a:lnTo>
                    <a:lnTo>
                      <a:pt x="1099502" y="475078"/>
                    </a:lnTo>
                    <a:lnTo>
                      <a:pt x="1104680" y="473724"/>
                    </a:lnTo>
                    <a:lnTo>
                      <a:pt x="1109045" y="472563"/>
                    </a:lnTo>
                    <a:lnTo>
                      <a:pt x="1113434" y="471983"/>
                    </a:lnTo>
                    <a:lnTo>
                      <a:pt x="1117595" y="472491"/>
                    </a:lnTo>
                    <a:lnTo>
                      <a:pt x="1121752" y="472974"/>
                    </a:lnTo>
                    <a:lnTo>
                      <a:pt x="1125914" y="473458"/>
                    </a:lnTo>
                    <a:lnTo>
                      <a:pt x="1130076" y="473918"/>
                    </a:lnTo>
                    <a:lnTo>
                      <a:pt x="1135335" y="476505"/>
                    </a:lnTo>
                    <a:lnTo>
                      <a:pt x="1138873" y="478706"/>
                    </a:lnTo>
                    <a:lnTo>
                      <a:pt x="1142466" y="480906"/>
                    </a:lnTo>
                    <a:lnTo>
                      <a:pt x="1144807" y="484365"/>
                    </a:lnTo>
                    <a:lnTo>
                      <a:pt x="1147000" y="488910"/>
                    </a:lnTo>
                    <a:lnTo>
                      <a:pt x="1150072" y="485211"/>
                    </a:lnTo>
                    <a:lnTo>
                      <a:pt x="1149525" y="480906"/>
                    </a:lnTo>
                    <a:lnTo>
                      <a:pt x="1147187" y="477424"/>
                    </a:lnTo>
                    <a:lnTo>
                      <a:pt x="1147071" y="473241"/>
                    </a:lnTo>
                    <a:lnTo>
                      <a:pt x="1151148" y="474256"/>
                    </a:lnTo>
                    <a:lnTo>
                      <a:pt x="1154139" y="478101"/>
                    </a:lnTo>
                    <a:lnTo>
                      <a:pt x="1157145" y="481922"/>
                    </a:lnTo>
                    <a:lnTo>
                      <a:pt x="1158211" y="489588"/>
                    </a:lnTo>
                    <a:lnTo>
                      <a:pt x="1157967" y="496117"/>
                    </a:lnTo>
                    <a:lnTo>
                      <a:pt x="1162537" y="494521"/>
                    </a:lnTo>
                    <a:lnTo>
                      <a:pt x="1164789" y="490458"/>
                    </a:lnTo>
                    <a:lnTo>
                      <a:pt x="1166460" y="485742"/>
                    </a:lnTo>
                    <a:lnTo>
                      <a:pt x="1168469" y="481511"/>
                    </a:lnTo>
                    <a:lnTo>
                      <a:pt x="1172312" y="478972"/>
                    </a:lnTo>
                    <a:lnTo>
                      <a:pt x="1176147" y="476433"/>
                    </a:lnTo>
                    <a:lnTo>
                      <a:pt x="1179970" y="473869"/>
                    </a:lnTo>
                    <a:lnTo>
                      <a:pt x="1183757" y="471572"/>
                    </a:lnTo>
                    <a:lnTo>
                      <a:pt x="1188867" y="469759"/>
                    </a:lnTo>
                    <a:lnTo>
                      <a:pt x="1193967" y="467969"/>
                    </a:lnTo>
                    <a:lnTo>
                      <a:pt x="1198762" y="468695"/>
                    </a:lnTo>
                    <a:lnTo>
                      <a:pt x="1202805" y="469952"/>
                    </a:lnTo>
                    <a:lnTo>
                      <a:pt x="1207003" y="469807"/>
                    </a:lnTo>
                    <a:lnTo>
                      <a:pt x="1209470" y="466397"/>
                    </a:lnTo>
                    <a:lnTo>
                      <a:pt x="1211932" y="462987"/>
                    </a:lnTo>
                    <a:lnTo>
                      <a:pt x="1214384" y="459578"/>
                    </a:lnTo>
                    <a:lnTo>
                      <a:pt x="1217530" y="462577"/>
                    </a:lnTo>
                    <a:lnTo>
                      <a:pt x="1220272" y="465889"/>
                    </a:lnTo>
                    <a:lnTo>
                      <a:pt x="1222859" y="469420"/>
                    </a:lnTo>
                    <a:lnTo>
                      <a:pt x="1224729" y="473531"/>
                    </a:lnTo>
                    <a:lnTo>
                      <a:pt x="1224426" y="479383"/>
                    </a:lnTo>
                    <a:lnTo>
                      <a:pt x="1222276" y="483760"/>
                    </a:lnTo>
                    <a:lnTo>
                      <a:pt x="1219164" y="486710"/>
                    </a:lnTo>
                    <a:lnTo>
                      <a:pt x="1216045" y="489660"/>
                    </a:lnTo>
                    <a:lnTo>
                      <a:pt x="1211888" y="489080"/>
                    </a:lnTo>
                    <a:lnTo>
                      <a:pt x="1207842" y="487508"/>
                    </a:lnTo>
                    <a:lnTo>
                      <a:pt x="1203521" y="488427"/>
                    </a:lnTo>
                    <a:lnTo>
                      <a:pt x="1200220" y="492731"/>
                    </a:lnTo>
                    <a:lnTo>
                      <a:pt x="1203432" y="495536"/>
                    </a:lnTo>
                    <a:lnTo>
                      <a:pt x="1207339" y="498511"/>
                    </a:lnTo>
                    <a:lnTo>
                      <a:pt x="1210502" y="501896"/>
                    </a:lnTo>
                    <a:lnTo>
                      <a:pt x="1213600" y="506031"/>
                    </a:lnTo>
                    <a:lnTo>
                      <a:pt x="1216299" y="509610"/>
                    </a:lnTo>
                    <a:lnTo>
                      <a:pt x="1215051" y="521532"/>
                    </a:lnTo>
                    <a:lnTo>
                      <a:pt x="1215934" y="525933"/>
                    </a:lnTo>
                    <a:lnTo>
                      <a:pt x="1216770" y="530092"/>
                    </a:lnTo>
                    <a:lnTo>
                      <a:pt x="1217624" y="534300"/>
                    </a:lnTo>
                    <a:lnTo>
                      <a:pt x="1218647" y="539306"/>
                    </a:lnTo>
                    <a:lnTo>
                      <a:pt x="1211656" y="554951"/>
                    </a:lnTo>
                    <a:lnTo>
                      <a:pt x="1207992" y="558700"/>
                    </a:lnTo>
                    <a:lnTo>
                      <a:pt x="1204740" y="561940"/>
                    </a:lnTo>
                    <a:lnTo>
                      <a:pt x="1200909" y="563705"/>
                    </a:lnTo>
                    <a:lnTo>
                      <a:pt x="1196893" y="564818"/>
                    </a:lnTo>
                    <a:lnTo>
                      <a:pt x="1192700" y="566003"/>
                    </a:lnTo>
                    <a:lnTo>
                      <a:pt x="1175160" y="564576"/>
                    </a:lnTo>
                    <a:lnTo>
                      <a:pt x="1174067" y="560538"/>
                    </a:lnTo>
                    <a:lnTo>
                      <a:pt x="1172986" y="556499"/>
                    </a:lnTo>
                    <a:lnTo>
                      <a:pt x="1168252" y="556499"/>
                    </a:lnTo>
                    <a:lnTo>
                      <a:pt x="1165268" y="559449"/>
                    </a:lnTo>
                    <a:lnTo>
                      <a:pt x="1162223" y="563802"/>
                    </a:lnTo>
                    <a:lnTo>
                      <a:pt x="1159536" y="567647"/>
                    </a:lnTo>
                    <a:lnTo>
                      <a:pt x="1156843" y="571468"/>
                    </a:lnTo>
                    <a:lnTo>
                      <a:pt x="1154175" y="575047"/>
                    </a:lnTo>
                    <a:lnTo>
                      <a:pt x="1150894" y="577610"/>
                    </a:lnTo>
                    <a:lnTo>
                      <a:pt x="1147607" y="580149"/>
                    </a:lnTo>
                    <a:lnTo>
                      <a:pt x="1144314" y="582712"/>
                    </a:lnTo>
                    <a:lnTo>
                      <a:pt x="1141013" y="585252"/>
                    </a:lnTo>
                    <a:lnTo>
                      <a:pt x="1137703" y="587791"/>
                    </a:lnTo>
                    <a:lnTo>
                      <a:pt x="1133686" y="590040"/>
                    </a:lnTo>
                    <a:lnTo>
                      <a:pt x="1129186" y="590354"/>
                    </a:lnTo>
                    <a:lnTo>
                      <a:pt x="1125885" y="587452"/>
                    </a:lnTo>
                    <a:lnTo>
                      <a:pt x="1123409" y="584018"/>
                    </a:lnTo>
                    <a:lnTo>
                      <a:pt x="1120940" y="580584"/>
                    </a:lnTo>
                    <a:lnTo>
                      <a:pt x="1118480" y="577150"/>
                    </a:lnTo>
                    <a:lnTo>
                      <a:pt x="1116028" y="573717"/>
                    </a:lnTo>
                    <a:lnTo>
                      <a:pt x="1112133" y="571855"/>
                    </a:lnTo>
                    <a:lnTo>
                      <a:pt x="1107763" y="569751"/>
                    </a:lnTo>
                    <a:lnTo>
                      <a:pt x="1103504" y="568614"/>
                    </a:lnTo>
                    <a:lnTo>
                      <a:pt x="1097553" y="568905"/>
                    </a:lnTo>
                    <a:lnTo>
                      <a:pt x="1093208" y="570597"/>
                    </a:lnTo>
                    <a:lnTo>
                      <a:pt x="1090096" y="573910"/>
                    </a:lnTo>
                    <a:lnTo>
                      <a:pt x="1086514" y="577755"/>
                    </a:lnTo>
                    <a:lnTo>
                      <a:pt x="1082921" y="581576"/>
                    </a:lnTo>
                    <a:lnTo>
                      <a:pt x="1080585" y="585058"/>
                    </a:lnTo>
                    <a:lnTo>
                      <a:pt x="1078135" y="589604"/>
                    </a:lnTo>
                    <a:lnTo>
                      <a:pt x="1075676" y="594175"/>
                    </a:lnTo>
                    <a:lnTo>
                      <a:pt x="1073855" y="598817"/>
                    </a:lnTo>
                    <a:lnTo>
                      <a:pt x="1072721" y="603581"/>
                    </a:lnTo>
                    <a:lnTo>
                      <a:pt x="1070337" y="607982"/>
                    </a:lnTo>
                    <a:lnTo>
                      <a:pt x="1067444" y="611755"/>
                    </a:lnTo>
                    <a:lnTo>
                      <a:pt x="1064593" y="615455"/>
                    </a:lnTo>
                    <a:lnTo>
                      <a:pt x="1061733" y="618695"/>
                    </a:lnTo>
                    <a:lnTo>
                      <a:pt x="1058050" y="622467"/>
                    </a:lnTo>
                    <a:lnTo>
                      <a:pt x="1054357" y="626264"/>
                    </a:lnTo>
                    <a:lnTo>
                      <a:pt x="1051003" y="629673"/>
                    </a:lnTo>
                    <a:lnTo>
                      <a:pt x="1047871" y="632841"/>
                    </a:lnTo>
                    <a:lnTo>
                      <a:pt x="1044150" y="636614"/>
                    </a:lnTo>
                    <a:lnTo>
                      <a:pt x="1040416" y="640387"/>
                    </a:lnTo>
                    <a:lnTo>
                      <a:pt x="1037555" y="643869"/>
                    </a:lnTo>
                    <a:lnTo>
                      <a:pt x="1034434" y="648028"/>
                    </a:lnTo>
                    <a:lnTo>
                      <a:pt x="1034252" y="653227"/>
                    </a:lnTo>
                    <a:lnTo>
                      <a:pt x="1034893" y="658305"/>
                    </a:lnTo>
                    <a:lnTo>
                      <a:pt x="1035539" y="663383"/>
                    </a:lnTo>
                    <a:lnTo>
                      <a:pt x="1031503" y="664399"/>
                    </a:lnTo>
                    <a:lnTo>
                      <a:pt x="1026838" y="664399"/>
                    </a:lnTo>
                    <a:lnTo>
                      <a:pt x="1022171" y="664399"/>
                    </a:lnTo>
                    <a:lnTo>
                      <a:pt x="1021288" y="669114"/>
                    </a:lnTo>
                    <a:lnTo>
                      <a:pt x="1024608" y="672403"/>
                    </a:lnTo>
                    <a:lnTo>
                      <a:pt x="1021063" y="674725"/>
                    </a:lnTo>
                    <a:lnTo>
                      <a:pt x="1016239" y="675450"/>
                    </a:lnTo>
                    <a:lnTo>
                      <a:pt x="1015139" y="679585"/>
                    </a:lnTo>
                    <a:lnTo>
                      <a:pt x="1015596" y="683745"/>
                    </a:lnTo>
                    <a:lnTo>
                      <a:pt x="1020432" y="682463"/>
                    </a:lnTo>
                    <a:lnTo>
                      <a:pt x="1024616" y="685340"/>
                    </a:lnTo>
                    <a:lnTo>
                      <a:pt x="1027273" y="688726"/>
                    </a:lnTo>
                    <a:lnTo>
                      <a:pt x="1023600" y="690975"/>
                    </a:lnTo>
                    <a:lnTo>
                      <a:pt x="1020002" y="693151"/>
                    </a:lnTo>
                    <a:lnTo>
                      <a:pt x="1020911" y="697214"/>
                    </a:lnTo>
                    <a:lnTo>
                      <a:pt x="1023187" y="700938"/>
                    </a:lnTo>
                    <a:lnTo>
                      <a:pt x="1026915" y="703260"/>
                    </a:lnTo>
                    <a:lnTo>
                      <a:pt x="1027752" y="708386"/>
                    </a:lnTo>
                    <a:lnTo>
                      <a:pt x="1027505" y="713319"/>
                    </a:lnTo>
                    <a:lnTo>
                      <a:pt x="1027547" y="717575"/>
                    </a:lnTo>
                    <a:lnTo>
                      <a:pt x="1033338" y="720791"/>
                    </a:lnTo>
                    <a:lnTo>
                      <a:pt x="1036716" y="718228"/>
                    </a:lnTo>
                    <a:lnTo>
                      <a:pt x="1038823" y="714431"/>
                    </a:lnTo>
                    <a:lnTo>
                      <a:pt x="1041618" y="718833"/>
                    </a:lnTo>
                    <a:lnTo>
                      <a:pt x="1042820" y="724249"/>
                    </a:lnTo>
                    <a:lnTo>
                      <a:pt x="1041693" y="729013"/>
                    </a:lnTo>
                    <a:lnTo>
                      <a:pt x="1042169" y="734043"/>
                    </a:lnTo>
                    <a:lnTo>
                      <a:pt x="1044181" y="737695"/>
                    </a:lnTo>
                    <a:lnTo>
                      <a:pt x="1043620" y="744224"/>
                    </a:lnTo>
                    <a:lnTo>
                      <a:pt x="1044573" y="748601"/>
                    </a:lnTo>
                    <a:lnTo>
                      <a:pt x="1042365" y="752180"/>
                    </a:lnTo>
                    <a:lnTo>
                      <a:pt x="1037981" y="754332"/>
                    </a:lnTo>
                    <a:lnTo>
                      <a:pt x="1033590" y="756460"/>
                    </a:lnTo>
                    <a:lnTo>
                      <a:pt x="1029592" y="758394"/>
                    </a:lnTo>
                    <a:lnTo>
                      <a:pt x="1030090" y="762723"/>
                    </a:lnTo>
                    <a:lnTo>
                      <a:pt x="1035456" y="764439"/>
                    </a:lnTo>
                    <a:lnTo>
                      <a:pt x="1039715" y="763158"/>
                    </a:lnTo>
                    <a:lnTo>
                      <a:pt x="1043954" y="761877"/>
                    </a:lnTo>
                    <a:lnTo>
                      <a:pt x="1041035" y="765286"/>
                    </a:lnTo>
                    <a:lnTo>
                      <a:pt x="1037940" y="768913"/>
                    </a:lnTo>
                    <a:lnTo>
                      <a:pt x="1039084" y="773242"/>
                    </a:lnTo>
                    <a:lnTo>
                      <a:pt x="1041470" y="776869"/>
                    </a:lnTo>
                    <a:lnTo>
                      <a:pt x="1043961" y="780665"/>
                    </a:lnTo>
                    <a:lnTo>
                      <a:pt x="1046285" y="784341"/>
                    </a:lnTo>
                    <a:lnTo>
                      <a:pt x="1048459" y="788791"/>
                    </a:lnTo>
                    <a:lnTo>
                      <a:pt x="1050299" y="792539"/>
                    </a:lnTo>
                    <a:lnTo>
                      <a:pt x="1052147" y="796263"/>
                    </a:lnTo>
                    <a:lnTo>
                      <a:pt x="1054002" y="800011"/>
                    </a:lnTo>
                    <a:lnTo>
                      <a:pt x="1055849" y="803832"/>
                    </a:lnTo>
                    <a:lnTo>
                      <a:pt x="1057643" y="808040"/>
                    </a:lnTo>
                    <a:lnTo>
                      <a:pt x="1059443" y="812247"/>
                    </a:lnTo>
                    <a:lnTo>
                      <a:pt x="1061251" y="816455"/>
                    </a:lnTo>
                    <a:lnTo>
                      <a:pt x="1063070" y="820662"/>
                    </a:lnTo>
                    <a:lnTo>
                      <a:pt x="1066929" y="822379"/>
                    </a:lnTo>
                    <a:lnTo>
                      <a:pt x="1071579" y="824314"/>
                    </a:lnTo>
                    <a:lnTo>
                      <a:pt x="1075458" y="825935"/>
                    </a:lnTo>
                    <a:lnTo>
                      <a:pt x="1080275" y="826781"/>
                    </a:lnTo>
                    <a:lnTo>
                      <a:pt x="1085141" y="827312"/>
                    </a:lnTo>
                    <a:lnTo>
                      <a:pt x="1090009" y="827844"/>
                    </a:lnTo>
                    <a:lnTo>
                      <a:pt x="1095686" y="828449"/>
                    </a:lnTo>
                    <a:lnTo>
                      <a:pt x="1100953" y="826079"/>
                    </a:lnTo>
                    <a:lnTo>
                      <a:pt x="1106254" y="823347"/>
                    </a:lnTo>
                    <a:lnTo>
                      <a:pt x="1110665" y="821074"/>
                    </a:lnTo>
                    <a:lnTo>
                      <a:pt x="1114742" y="819260"/>
                    </a:lnTo>
                    <a:lnTo>
                      <a:pt x="1119356" y="817277"/>
                    </a:lnTo>
                    <a:lnTo>
                      <a:pt x="1123542" y="815464"/>
                    </a:lnTo>
                    <a:lnTo>
                      <a:pt x="1128006" y="813529"/>
                    </a:lnTo>
                    <a:lnTo>
                      <a:pt x="1127974" y="808523"/>
                    </a:lnTo>
                    <a:lnTo>
                      <a:pt x="1129655" y="803106"/>
                    </a:lnTo>
                    <a:lnTo>
                      <a:pt x="1131120" y="798367"/>
                    </a:lnTo>
                    <a:lnTo>
                      <a:pt x="1134317" y="802042"/>
                    </a:lnTo>
                    <a:lnTo>
                      <a:pt x="1133638" y="806903"/>
                    </a:lnTo>
                    <a:lnTo>
                      <a:pt x="1135236" y="812030"/>
                    </a:lnTo>
                    <a:lnTo>
                      <a:pt x="1136612" y="816431"/>
                    </a:lnTo>
                    <a:lnTo>
                      <a:pt x="1137923" y="820590"/>
                    </a:lnTo>
                    <a:lnTo>
                      <a:pt x="1139581" y="825450"/>
                    </a:lnTo>
                    <a:lnTo>
                      <a:pt x="1141434" y="830384"/>
                    </a:lnTo>
                    <a:lnTo>
                      <a:pt x="1142923" y="834350"/>
                    </a:lnTo>
                    <a:lnTo>
                      <a:pt x="1144544" y="838606"/>
                    </a:lnTo>
                    <a:lnTo>
                      <a:pt x="1146193" y="842958"/>
                    </a:lnTo>
                    <a:lnTo>
                      <a:pt x="1147680" y="846852"/>
                    </a:lnTo>
                    <a:lnTo>
                      <a:pt x="1149491" y="851543"/>
                    </a:lnTo>
                    <a:lnTo>
                      <a:pt x="1151007" y="855485"/>
                    </a:lnTo>
                    <a:lnTo>
                      <a:pt x="1147049" y="859160"/>
                    </a:lnTo>
                    <a:lnTo>
                      <a:pt x="1143605" y="862352"/>
                    </a:lnTo>
                    <a:lnTo>
                      <a:pt x="1140517" y="865206"/>
                    </a:lnTo>
                    <a:lnTo>
                      <a:pt x="1138319" y="869921"/>
                    </a:lnTo>
                    <a:lnTo>
                      <a:pt x="1137623" y="874782"/>
                    </a:lnTo>
                    <a:lnTo>
                      <a:pt x="1139342" y="879908"/>
                    </a:lnTo>
                    <a:lnTo>
                      <a:pt x="1140754" y="884116"/>
                    </a:lnTo>
                    <a:lnTo>
                      <a:pt x="1152219" y="885494"/>
                    </a:lnTo>
                    <a:lnTo>
                      <a:pt x="1147803" y="888275"/>
                    </a:lnTo>
                    <a:lnTo>
                      <a:pt x="1144183" y="890524"/>
                    </a:lnTo>
                    <a:lnTo>
                      <a:pt x="1143666" y="894925"/>
                    </a:lnTo>
                    <a:lnTo>
                      <a:pt x="1143746" y="900149"/>
                    </a:lnTo>
                    <a:lnTo>
                      <a:pt x="1143854" y="906726"/>
                    </a:lnTo>
                    <a:lnTo>
                      <a:pt x="1140895" y="911296"/>
                    </a:lnTo>
                    <a:lnTo>
                      <a:pt x="1136348" y="913884"/>
                    </a:lnTo>
                    <a:lnTo>
                      <a:pt x="1131120" y="915045"/>
                    </a:lnTo>
                    <a:lnTo>
                      <a:pt x="1127050" y="915940"/>
                    </a:lnTo>
                    <a:lnTo>
                      <a:pt x="1132419" y="918334"/>
                    </a:lnTo>
                    <a:lnTo>
                      <a:pt x="1137260" y="920461"/>
                    </a:lnTo>
                    <a:lnTo>
                      <a:pt x="1140290" y="923557"/>
                    </a:lnTo>
                    <a:lnTo>
                      <a:pt x="1144457" y="924307"/>
                    </a:lnTo>
                    <a:lnTo>
                      <a:pt x="1148935" y="922299"/>
                    </a:lnTo>
                    <a:lnTo>
                      <a:pt x="1154303" y="919881"/>
                    </a:lnTo>
                    <a:lnTo>
                      <a:pt x="1158064" y="916568"/>
                    </a:lnTo>
                    <a:lnTo>
                      <a:pt x="1160175" y="912772"/>
                    </a:lnTo>
                    <a:lnTo>
                      <a:pt x="1163807" y="910475"/>
                    </a:lnTo>
                    <a:lnTo>
                      <a:pt x="1168174" y="909096"/>
                    </a:lnTo>
                    <a:lnTo>
                      <a:pt x="1172537" y="907742"/>
                    </a:lnTo>
                    <a:lnTo>
                      <a:pt x="1178635" y="905783"/>
                    </a:lnTo>
                    <a:lnTo>
                      <a:pt x="1183087" y="903389"/>
                    </a:lnTo>
                    <a:lnTo>
                      <a:pt x="1187554" y="900753"/>
                    </a:lnTo>
                    <a:lnTo>
                      <a:pt x="1192010" y="898117"/>
                    </a:lnTo>
                    <a:lnTo>
                      <a:pt x="1195746" y="895869"/>
                    </a:lnTo>
                    <a:lnTo>
                      <a:pt x="1199954" y="893354"/>
                    </a:lnTo>
                    <a:lnTo>
                      <a:pt x="1201204" y="898045"/>
                    </a:lnTo>
                    <a:lnTo>
                      <a:pt x="1202469" y="902736"/>
                    </a:lnTo>
                    <a:lnTo>
                      <a:pt x="1203717" y="907379"/>
                    </a:lnTo>
                    <a:lnTo>
                      <a:pt x="1207847" y="908129"/>
                    </a:lnTo>
                    <a:lnTo>
                      <a:pt x="1211753" y="911442"/>
                    </a:lnTo>
                    <a:lnTo>
                      <a:pt x="1214705" y="915649"/>
                    </a:lnTo>
                    <a:lnTo>
                      <a:pt x="1217585" y="912095"/>
                    </a:lnTo>
                    <a:lnTo>
                      <a:pt x="1220337" y="907960"/>
                    </a:lnTo>
                    <a:lnTo>
                      <a:pt x="1224765" y="906799"/>
                    </a:lnTo>
                    <a:lnTo>
                      <a:pt x="1227768" y="910232"/>
                    </a:lnTo>
                    <a:lnTo>
                      <a:pt x="1230133" y="913690"/>
                    </a:lnTo>
                    <a:lnTo>
                      <a:pt x="1232506" y="917173"/>
                    </a:lnTo>
                    <a:lnTo>
                      <a:pt x="1234885" y="920631"/>
                    </a:lnTo>
                    <a:lnTo>
                      <a:pt x="1236725" y="925105"/>
                    </a:lnTo>
                    <a:lnTo>
                      <a:pt x="1238183" y="929070"/>
                    </a:lnTo>
                    <a:lnTo>
                      <a:pt x="1240043" y="934125"/>
                    </a:lnTo>
                    <a:lnTo>
                      <a:pt x="1241610" y="938356"/>
                    </a:lnTo>
                    <a:lnTo>
                      <a:pt x="1243165" y="942540"/>
                    </a:lnTo>
                    <a:lnTo>
                      <a:pt x="1245027" y="947545"/>
                    </a:lnTo>
                    <a:lnTo>
                      <a:pt x="1253464" y="948174"/>
                    </a:lnTo>
                    <a:lnTo>
                      <a:pt x="1256405" y="945031"/>
                    </a:lnTo>
                    <a:lnTo>
                      <a:pt x="1258368" y="941307"/>
                    </a:lnTo>
                    <a:lnTo>
                      <a:pt x="1255263" y="937268"/>
                    </a:lnTo>
                    <a:lnTo>
                      <a:pt x="1254151" y="931924"/>
                    </a:lnTo>
                    <a:lnTo>
                      <a:pt x="1253423" y="927643"/>
                    </a:lnTo>
                    <a:lnTo>
                      <a:pt x="1252465" y="921985"/>
                    </a:lnTo>
                    <a:lnTo>
                      <a:pt x="1255829" y="917753"/>
                    </a:lnTo>
                    <a:lnTo>
                      <a:pt x="1258593" y="914367"/>
                    </a:lnTo>
                    <a:lnTo>
                      <a:pt x="1261422" y="911176"/>
                    </a:lnTo>
                    <a:lnTo>
                      <a:pt x="1264967" y="907186"/>
                    </a:lnTo>
                    <a:lnTo>
                      <a:pt x="1268237" y="903486"/>
                    </a:lnTo>
                    <a:lnTo>
                      <a:pt x="1267446" y="907669"/>
                    </a:lnTo>
                    <a:lnTo>
                      <a:pt x="1265707" y="913110"/>
                    </a:lnTo>
                    <a:lnTo>
                      <a:pt x="1264242" y="917705"/>
                    </a:lnTo>
                    <a:lnTo>
                      <a:pt x="1267381" y="920993"/>
                    </a:lnTo>
                    <a:lnTo>
                      <a:pt x="1271393" y="923992"/>
                    </a:lnTo>
                    <a:lnTo>
                      <a:pt x="1274398" y="928393"/>
                    </a:lnTo>
                    <a:lnTo>
                      <a:pt x="1276739" y="932601"/>
                    </a:lnTo>
                    <a:lnTo>
                      <a:pt x="1280993" y="932166"/>
                    </a:lnTo>
                    <a:lnTo>
                      <a:pt x="1285036" y="930715"/>
                    </a:lnTo>
                    <a:lnTo>
                      <a:pt x="1289621" y="929046"/>
                    </a:lnTo>
                    <a:lnTo>
                      <a:pt x="1293932" y="927378"/>
                    </a:lnTo>
                    <a:lnTo>
                      <a:pt x="1299103" y="925346"/>
                    </a:lnTo>
                    <a:lnTo>
                      <a:pt x="1303402" y="923629"/>
                    </a:lnTo>
                    <a:lnTo>
                      <a:pt x="1307697" y="921913"/>
                    </a:lnTo>
                    <a:lnTo>
                      <a:pt x="1313696" y="919494"/>
                    </a:lnTo>
                    <a:lnTo>
                      <a:pt x="1317911" y="917778"/>
                    </a:lnTo>
                    <a:lnTo>
                      <a:pt x="1321947" y="916133"/>
                    </a:lnTo>
                    <a:lnTo>
                      <a:pt x="1324948" y="911973"/>
                    </a:lnTo>
                    <a:lnTo>
                      <a:pt x="1324890" y="916472"/>
                    </a:lnTo>
                    <a:lnTo>
                      <a:pt x="1323367" y="921308"/>
                    </a:lnTo>
                    <a:lnTo>
                      <a:pt x="1321836" y="926120"/>
                    </a:lnTo>
                    <a:lnTo>
                      <a:pt x="1319077" y="930013"/>
                    </a:lnTo>
                    <a:lnTo>
                      <a:pt x="1315517" y="933931"/>
                    </a:lnTo>
                    <a:lnTo>
                      <a:pt x="1312603" y="937123"/>
                    </a:lnTo>
                    <a:lnTo>
                      <a:pt x="1309740" y="940243"/>
                    </a:lnTo>
                    <a:lnTo>
                      <a:pt x="1306870" y="943362"/>
                    </a:lnTo>
                    <a:lnTo>
                      <a:pt x="1304655" y="948150"/>
                    </a:lnTo>
                    <a:lnTo>
                      <a:pt x="1302998" y="952962"/>
                    </a:lnTo>
                    <a:lnTo>
                      <a:pt x="1301622" y="956928"/>
                    </a:lnTo>
                    <a:lnTo>
                      <a:pt x="1302694" y="961087"/>
                    </a:lnTo>
                    <a:lnTo>
                      <a:pt x="1305387" y="966141"/>
                    </a:lnTo>
                    <a:lnTo>
                      <a:pt x="1302653" y="969720"/>
                    </a:lnTo>
                    <a:lnTo>
                      <a:pt x="1299221" y="972332"/>
                    </a:lnTo>
                    <a:lnTo>
                      <a:pt x="1297923" y="980433"/>
                    </a:lnTo>
                    <a:lnTo>
                      <a:pt x="1296621" y="988534"/>
                    </a:lnTo>
                    <a:lnTo>
                      <a:pt x="1295819" y="993370"/>
                    </a:lnTo>
                    <a:lnTo>
                      <a:pt x="1294926" y="998231"/>
                    </a:lnTo>
                    <a:lnTo>
                      <a:pt x="1294029" y="1003067"/>
                    </a:lnTo>
                    <a:lnTo>
                      <a:pt x="1293132" y="1007928"/>
                    </a:lnTo>
                    <a:lnTo>
                      <a:pt x="1292232" y="1012764"/>
                    </a:lnTo>
                    <a:lnTo>
                      <a:pt x="1289234" y="1015859"/>
                    </a:lnTo>
                    <a:lnTo>
                      <a:pt x="1286119" y="1018954"/>
                    </a:lnTo>
                    <a:lnTo>
                      <a:pt x="1283002" y="1022026"/>
                    </a:lnTo>
                    <a:lnTo>
                      <a:pt x="1279873" y="1025097"/>
                    </a:lnTo>
                    <a:lnTo>
                      <a:pt x="1275919" y="1028119"/>
                    </a:lnTo>
                    <a:lnTo>
                      <a:pt x="1271421" y="1029836"/>
                    </a:lnTo>
                    <a:lnTo>
                      <a:pt x="1265122" y="1032182"/>
                    </a:lnTo>
                    <a:lnTo>
                      <a:pt x="1262274" y="1035398"/>
                    </a:lnTo>
                    <a:lnTo>
                      <a:pt x="1259372" y="1039268"/>
                    </a:lnTo>
                    <a:lnTo>
                      <a:pt x="1256463" y="1043112"/>
                    </a:lnTo>
                    <a:lnTo>
                      <a:pt x="1253546" y="1046981"/>
                    </a:lnTo>
                    <a:lnTo>
                      <a:pt x="1250623" y="1050827"/>
                    </a:lnTo>
                    <a:lnTo>
                      <a:pt x="1250006" y="1055808"/>
                    </a:lnTo>
                    <a:lnTo>
                      <a:pt x="1250291" y="1060717"/>
                    </a:lnTo>
                    <a:lnTo>
                      <a:pt x="1250581" y="1065626"/>
                    </a:lnTo>
                    <a:lnTo>
                      <a:pt x="1246026" y="1065505"/>
                    </a:lnTo>
                    <a:lnTo>
                      <a:pt x="1241666" y="1064223"/>
                    </a:lnTo>
                    <a:lnTo>
                      <a:pt x="1237272" y="1063474"/>
                    </a:lnTo>
                    <a:lnTo>
                      <a:pt x="1233688" y="1066037"/>
                    </a:lnTo>
                    <a:lnTo>
                      <a:pt x="1229732" y="1068842"/>
                    </a:lnTo>
                    <a:lnTo>
                      <a:pt x="1225950" y="1071502"/>
                    </a:lnTo>
                    <a:lnTo>
                      <a:pt x="1222214" y="1073509"/>
                    </a:lnTo>
                    <a:lnTo>
                      <a:pt x="1217588" y="1075420"/>
                    </a:lnTo>
                    <a:lnTo>
                      <a:pt x="1212952" y="1077282"/>
                    </a:lnTo>
                    <a:lnTo>
                      <a:pt x="1208311" y="1079168"/>
                    </a:lnTo>
                    <a:lnTo>
                      <a:pt x="1203664" y="1081030"/>
                    </a:lnTo>
                    <a:lnTo>
                      <a:pt x="1199853" y="1083521"/>
                    </a:lnTo>
                    <a:lnTo>
                      <a:pt x="1196000" y="1086398"/>
                    </a:lnTo>
                    <a:lnTo>
                      <a:pt x="1192138" y="1089252"/>
                    </a:lnTo>
                    <a:lnTo>
                      <a:pt x="1188269" y="1092105"/>
                    </a:lnTo>
                    <a:lnTo>
                      <a:pt x="1184391" y="1094959"/>
                    </a:lnTo>
                    <a:lnTo>
                      <a:pt x="1180996" y="1097449"/>
                    </a:lnTo>
                    <a:lnTo>
                      <a:pt x="1178094" y="1100448"/>
                    </a:lnTo>
                    <a:lnTo>
                      <a:pt x="1175801" y="1105139"/>
                    </a:lnTo>
                    <a:lnTo>
                      <a:pt x="1173504" y="1109806"/>
                    </a:lnTo>
                    <a:lnTo>
                      <a:pt x="1171199" y="1114497"/>
                    </a:lnTo>
                    <a:lnTo>
                      <a:pt x="1168890" y="1119165"/>
                    </a:lnTo>
                    <a:lnTo>
                      <a:pt x="1169821" y="1123638"/>
                    </a:lnTo>
                    <a:lnTo>
                      <a:pt x="1173637" y="1126177"/>
                    </a:lnTo>
                    <a:lnTo>
                      <a:pt x="1177554" y="1128765"/>
                    </a:lnTo>
                    <a:lnTo>
                      <a:pt x="1181230" y="1131183"/>
                    </a:lnTo>
                    <a:lnTo>
                      <a:pt x="1178676" y="1136237"/>
                    </a:lnTo>
                    <a:lnTo>
                      <a:pt x="1174261" y="1134447"/>
                    </a:lnTo>
                    <a:lnTo>
                      <a:pt x="1170914" y="1131159"/>
                    </a:lnTo>
                    <a:lnTo>
                      <a:pt x="1166549" y="1128982"/>
                    </a:lnTo>
                    <a:lnTo>
                      <a:pt x="1162122" y="1127483"/>
                    </a:lnTo>
                    <a:lnTo>
                      <a:pt x="1157943" y="1126056"/>
                    </a:lnTo>
                    <a:lnTo>
                      <a:pt x="1159062" y="1130530"/>
                    </a:lnTo>
                    <a:lnTo>
                      <a:pt x="1160097" y="1134641"/>
                    </a:lnTo>
                    <a:lnTo>
                      <a:pt x="1156538" y="1137277"/>
                    </a:lnTo>
                    <a:lnTo>
                      <a:pt x="1154178" y="1133432"/>
                    </a:lnTo>
                    <a:lnTo>
                      <a:pt x="1151844" y="1129418"/>
                    </a:lnTo>
                    <a:lnTo>
                      <a:pt x="1149518" y="1125403"/>
                    </a:lnTo>
                    <a:lnTo>
                      <a:pt x="1146241" y="1121800"/>
                    </a:lnTo>
                    <a:lnTo>
                      <a:pt x="1140902" y="1120422"/>
                    </a:lnTo>
                    <a:lnTo>
                      <a:pt x="1135567" y="1119044"/>
                    </a:lnTo>
                    <a:lnTo>
                      <a:pt x="1129089" y="1119673"/>
                    </a:lnTo>
                    <a:lnTo>
                      <a:pt x="1124482" y="1120954"/>
                    </a:lnTo>
                    <a:lnTo>
                      <a:pt x="1120316" y="1122115"/>
                    </a:lnTo>
                    <a:lnTo>
                      <a:pt x="1116147" y="1123276"/>
                    </a:lnTo>
                    <a:lnTo>
                      <a:pt x="1110955" y="1125791"/>
                    </a:lnTo>
                    <a:lnTo>
                      <a:pt x="1107035" y="1127822"/>
                    </a:lnTo>
                    <a:lnTo>
                      <a:pt x="1103105" y="1129853"/>
                    </a:lnTo>
                    <a:lnTo>
                      <a:pt x="1099171" y="1131885"/>
                    </a:lnTo>
                    <a:lnTo>
                      <a:pt x="1095365" y="1133843"/>
                    </a:lnTo>
                    <a:lnTo>
                      <a:pt x="1091950" y="1137978"/>
                    </a:lnTo>
                    <a:lnTo>
                      <a:pt x="1089215" y="1141267"/>
                    </a:lnTo>
                    <a:lnTo>
                      <a:pt x="1086485" y="1144556"/>
                    </a:lnTo>
                    <a:lnTo>
                      <a:pt x="1083194" y="1148521"/>
                    </a:lnTo>
                    <a:lnTo>
                      <a:pt x="1080038" y="1151375"/>
                    </a:lnTo>
                    <a:lnTo>
                      <a:pt x="1076425" y="1154373"/>
                    </a:lnTo>
                    <a:lnTo>
                      <a:pt x="1073013" y="1157227"/>
                    </a:lnTo>
                    <a:lnTo>
                      <a:pt x="1069594" y="1160032"/>
                    </a:lnTo>
                    <a:lnTo>
                      <a:pt x="1067181" y="1164046"/>
                    </a:lnTo>
                    <a:lnTo>
                      <a:pt x="1064823" y="1167673"/>
                    </a:lnTo>
                    <a:lnTo>
                      <a:pt x="1060103" y="1167940"/>
                    </a:lnTo>
                    <a:lnTo>
                      <a:pt x="1054439" y="1168254"/>
                    </a:lnTo>
                    <a:lnTo>
                      <a:pt x="1049516" y="1170430"/>
                    </a:lnTo>
                    <a:lnTo>
                      <a:pt x="1047078" y="1173913"/>
                    </a:lnTo>
                    <a:lnTo>
                      <a:pt x="1045035" y="1177999"/>
                    </a:lnTo>
                    <a:lnTo>
                      <a:pt x="1043115" y="1181990"/>
                    </a:lnTo>
                    <a:lnTo>
                      <a:pt x="1041050" y="1186270"/>
                    </a:lnTo>
                    <a:lnTo>
                      <a:pt x="1038460" y="1181990"/>
                    </a:lnTo>
                    <a:lnTo>
                      <a:pt x="1036286" y="1178386"/>
                    </a:lnTo>
                    <a:lnTo>
                      <a:pt x="1032811" y="1175001"/>
                    </a:lnTo>
                    <a:lnTo>
                      <a:pt x="1028248" y="1174009"/>
                    </a:lnTo>
                    <a:lnTo>
                      <a:pt x="1024171" y="1173139"/>
                    </a:lnTo>
                    <a:lnTo>
                      <a:pt x="1019673" y="1174687"/>
                    </a:lnTo>
                    <a:lnTo>
                      <a:pt x="1015693" y="1176040"/>
                    </a:lnTo>
                    <a:lnTo>
                      <a:pt x="1011712" y="1177395"/>
                    </a:lnTo>
                    <a:lnTo>
                      <a:pt x="1007725" y="1178725"/>
                    </a:lnTo>
                    <a:lnTo>
                      <a:pt x="995106" y="1178628"/>
                    </a:lnTo>
                    <a:lnTo>
                      <a:pt x="991936" y="1182811"/>
                    </a:lnTo>
                    <a:lnTo>
                      <a:pt x="988345" y="1187527"/>
                    </a:lnTo>
                    <a:lnTo>
                      <a:pt x="984986" y="1191928"/>
                    </a:lnTo>
                    <a:lnTo>
                      <a:pt x="982295" y="1195434"/>
                    </a:lnTo>
                    <a:lnTo>
                      <a:pt x="978261" y="1196764"/>
                    </a:lnTo>
                    <a:lnTo>
                      <a:pt x="973406" y="1197272"/>
                    </a:lnTo>
                    <a:lnTo>
                      <a:pt x="971701" y="1201262"/>
                    </a:lnTo>
                    <a:lnTo>
                      <a:pt x="972634" y="1206365"/>
                    </a:lnTo>
                    <a:lnTo>
                      <a:pt x="973575" y="1211443"/>
                    </a:lnTo>
                    <a:lnTo>
                      <a:pt x="977345" y="1214055"/>
                    </a:lnTo>
                    <a:lnTo>
                      <a:pt x="982824" y="1215772"/>
                    </a:lnTo>
                    <a:close/>
                    <a:moveTo>
                      <a:pt x="923658" y="1229990"/>
                    </a:moveTo>
                    <a:lnTo>
                      <a:pt x="928369" y="1229531"/>
                    </a:lnTo>
                    <a:lnTo>
                      <a:pt x="933307" y="1229023"/>
                    </a:lnTo>
                    <a:lnTo>
                      <a:pt x="933085" y="1224840"/>
                    </a:lnTo>
                    <a:lnTo>
                      <a:pt x="929871" y="1221164"/>
                    </a:lnTo>
                    <a:lnTo>
                      <a:pt x="926664" y="1217513"/>
                    </a:lnTo>
                    <a:lnTo>
                      <a:pt x="921627" y="1218601"/>
                    </a:lnTo>
                    <a:lnTo>
                      <a:pt x="917528" y="1221454"/>
                    </a:lnTo>
                    <a:lnTo>
                      <a:pt x="918331" y="1226025"/>
                    </a:lnTo>
                    <a:lnTo>
                      <a:pt x="921748" y="1228564"/>
                    </a:lnTo>
                    <a:close/>
                    <a:moveTo>
                      <a:pt x="940521" y="1227282"/>
                    </a:moveTo>
                    <a:lnTo>
                      <a:pt x="944259" y="1224598"/>
                    </a:lnTo>
                    <a:lnTo>
                      <a:pt x="947707" y="1222107"/>
                    </a:lnTo>
                    <a:lnTo>
                      <a:pt x="943802" y="1218891"/>
                    </a:lnTo>
                    <a:lnTo>
                      <a:pt x="940436" y="1216110"/>
                    </a:lnTo>
                    <a:lnTo>
                      <a:pt x="939655" y="1220487"/>
                    </a:lnTo>
                    <a:lnTo>
                      <a:pt x="940300" y="1225541"/>
                    </a:lnTo>
                    <a:close/>
                    <a:moveTo>
                      <a:pt x="964666" y="1235673"/>
                    </a:moveTo>
                    <a:lnTo>
                      <a:pt x="968557" y="1232360"/>
                    </a:lnTo>
                    <a:lnTo>
                      <a:pt x="971933" y="1229458"/>
                    </a:lnTo>
                    <a:lnTo>
                      <a:pt x="967297" y="1228298"/>
                    </a:lnTo>
                    <a:lnTo>
                      <a:pt x="962354" y="1228975"/>
                    </a:lnTo>
                    <a:lnTo>
                      <a:pt x="957409" y="1229628"/>
                    </a:lnTo>
                    <a:lnTo>
                      <a:pt x="952462" y="1230281"/>
                    </a:lnTo>
                    <a:lnTo>
                      <a:pt x="947509" y="1230934"/>
                    </a:lnTo>
                    <a:lnTo>
                      <a:pt x="952067" y="1232578"/>
                    </a:lnTo>
                    <a:lnTo>
                      <a:pt x="956715" y="1233739"/>
                    </a:lnTo>
                    <a:lnTo>
                      <a:pt x="961363" y="1234875"/>
                    </a:lnTo>
                    <a:close/>
                    <a:moveTo>
                      <a:pt x="840574" y="1273977"/>
                    </a:moveTo>
                    <a:lnTo>
                      <a:pt x="846491" y="1272163"/>
                    </a:lnTo>
                    <a:lnTo>
                      <a:pt x="850733" y="1270858"/>
                    </a:lnTo>
                    <a:lnTo>
                      <a:pt x="854970" y="1269552"/>
                    </a:lnTo>
                    <a:lnTo>
                      <a:pt x="859202" y="1268246"/>
                    </a:lnTo>
                    <a:lnTo>
                      <a:pt x="863431" y="1266916"/>
                    </a:lnTo>
                    <a:lnTo>
                      <a:pt x="867622" y="1265756"/>
                    </a:lnTo>
                    <a:lnTo>
                      <a:pt x="872552" y="1265828"/>
                    </a:lnTo>
                    <a:lnTo>
                      <a:pt x="877483" y="1265901"/>
                    </a:lnTo>
                    <a:lnTo>
                      <a:pt x="882203" y="1265973"/>
                    </a:lnTo>
                    <a:lnTo>
                      <a:pt x="886065" y="1262370"/>
                    </a:lnTo>
                    <a:lnTo>
                      <a:pt x="888926" y="1259009"/>
                    </a:lnTo>
                    <a:lnTo>
                      <a:pt x="892420" y="1254898"/>
                    </a:lnTo>
                    <a:lnTo>
                      <a:pt x="896744" y="1252818"/>
                    </a:lnTo>
                    <a:lnTo>
                      <a:pt x="900872" y="1251730"/>
                    </a:lnTo>
                    <a:lnTo>
                      <a:pt x="904997" y="1250642"/>
                    </a:lnTo>
                    <a:lnTo>
                      <a:pt x="909120" y="1249554"/>
                    </a:lnTo>
                    <a:lnTo>
                      <a:pt x="913681" y="1233884"/>
                    </a:lnTo>
                    <a:lnTo>
                      <a:pt x="909203" y="1233328"/>
                    </a:lnTo>
                    <a:lnTo>
                      <a:pt x="904441" y="1232747"/>
                    </a:lnTo>
                    <a:lnTo>
                      <a:pt x="891598" y="1238696"/>
                    </a:lnTo>
                    <a:lnTo>
                      <a:pt x="892754" y="1233304"/>
                    </a:lnTo>
                    <a:lnTo>
                      <a:pt x="890488" y="1229579"/>
                    </a:lnTo>
                    <a:lnTo>
                      <a:pt x="885509" y="1229773"/>
                    </a:lnTo>
                    <a:lnTo>
                      <a:pt x="880593" y="1229966"/>
                    </a:lnTo>
                    <a:lnTo>
                      <a:pt x="876390" y="1230136"/>
                    </a:lnTo>
                    <a:lnTo>
                      <a:pt x="872523" y="1232675"/>
                    </a:lnTo>
                    <a:lnTo>
                      <a:pt x="869319" y="1235334"/>
                    </a:lnTo>
                    <a:lnTo>
                      <a:pt x="870855" y="1239615"/>
                    </a:lnTo>
                    <a:lnTo>
                      <a:pt x="874008" y="1242879"/>
                    </a:lnTo>
                    <a:lnTo>
                      <a:pt x="877369" y="1246362"/>
                    </a:lnTo>
                    <a:lnTo>
                      <a:pt x="873133" y="1247934"/>
                    </a:lnTo>
                    <a:lnTo>
                      <a:pt x="868054" y="1248707"/>
                    </a:lnTo>
                    <a:lnTo>
                      <a:pt x="865440" y="1252746"/>
                    </a:lnTo>
                    <a:lnTo>
                      <a:pt x="862635" y="1257147"/>
                    </a:lnTo>
                    <a:lnTo>
                      <a:pt x="859903" y="1261427"/>
                    </a:lnTo>
                    <a:lnTo>
                      <a:pt x="855453" y="1262298"/>
                    </a:lnTo>
                    <a:lnTo>
                      <a:pt x="851330" y="1263072"/>
                    </a:lnTo>
                    <a:lnTo>
                      <a:pt x="847205" y="1263869"/>
                    </a:lnTo>
                    <a:lnTo>
                      <a:pt x="843077" y="1264643"/>
                    </a:lnTo>
                    <a:lnTo>
                      <a:pt x="838944" y="1265417"/>
                    </a:lnTo>
                    <a:lnTo>
                      <a:pt x="834809" y="1266191"/>
                    </a:lnTo>
                    <a:lnTo>
                      <a:pt x="837607" y="1271825"/>
                    </a:lnTo>
                    <a:close/>
                    <a:moveTo>
                      <a:pt x="1060318" y="1228684"/>
                    </a:moveTo>
                    <a:lnTo>
                      <a:pt x="1067108" y="1228830"/>
                    </a:lnTo>
                    <a:lnTo>
                      <a:pt x="1071877" y="1228902"/>
                    </a:lnTo>
                    <a:lnTo>
                      <a:pt x="1076643" y="1228975"/>
                    </a:lnTo>
                    <a:lnTo>
                      <a:pt x="1073202" y="1226073"/>
                    </a:lnTo>
                    <a:lnTo>
                      <a:pt x="1068711" y="1223872"/>
                    </a:lnTo>
                    <a:lnTo>
                      <a:pt x="1064228" y="1221696"/>
                    </a:lnTo>
                    <a:lnTo>
                      <a:pt x="1060318" y="1228684"/>
                    </a:lnTo>
                    <a:close/>
                    <a:moveTo>
                      <a:pt x="1175110" y="1200634"/>
                    </a:moveTo>
                    <a:lnTo>
                      <a:pt x="1178495" y="1197538"/>
                    </a:lnTo>
                    <a:lnTo>
                      <a:pt x="1181566" y="1194709"/>
                    </a:lnTo>
                    <a:lnTo>
                      <a:pt x="1184630" y="1191880"/>
                    </a:lnTo>
                    <a:lnTo>
                      <a:pt x="1187689" y="1189050"/>
                    </a:lnTo>
                    <a:lnTo>
                      <a:pt x="1190741" y="1186221"/>
                    </a:lnTo>
                    <a:lnTo>
                      <a:pt x="1192651" y="1181820"/>
                    </a:lnTo>
                    <a:lnTo>
                      <a:pt x="1191495" y="1177733"/>
                    </a:lnTo>
                    <a:lnTo>
                      <a:pt x="1186715" y="1179184"/>
                    </a:lnTo>
                    <a:lnTo>
                      <a:pt x="1183648" y="1182183"/>
                    </a:lnTo>
                    <a:lnTo>
                      <a:pt x="1180575" y="1185157"/>
                    </a:lnTo>
                    <a:lnTo>
                      <a:pt x="1178565" y="1190332"/>
                    </a:lnTo>
                    <a:lnTo>
                      <a:pt x="1176974" y="1195096"/>
                    </a:lnTo>
                    <a:lnTo>
                      <a:pt x="1175499" y="1199473"/>
                    </a:lnTo>
                    <a:close/>
                    <a:moveTo>
                      <a:pt x="1217694" y="1206413"/>
                    </a:moveTo>
                    <a:lnTo>
                      <a:pt x="1216516" y="1202157"/>
                    </a:lnTo>
                    <a:lnTo>
                      <a:pt x="1215063" y="1196885"/>
                    </a:lnTo>
                    <a:lnTo>
                      <a:pt x="1213919" y="1192702"/>
                    </a:lnTo>
                    <a:lnTo>
                      <a:pt x="1208938" y="1191759"/>
                    </a:lnTo>
                    <a:lnTo>
                      <a:pt x="1207136" y="1186318"/>
                    </a:lnTo>
                    <a:lnTo>
                      <a:pt x="1206757" y="1181530"/>
                    </a:lnTo>
                    <a:lnTo>
                      <a:pt x="1203040" y="1184190"/>
                    </a:lnTo>
                    <a:lnTo>
                      <a:pt x="1199071" y="1186995"/>
                    </a:lnTo>
                    <a:lnTo>
                      <a:pt x="1195096" y="1189824"/>
                    </a:lnTo>
                    <a:lnTo>
                      <a:pt x="1199509" y="1192775"/>
                    </a:lnTo>
                    <a:lnTo>
                      <a:pt x="1203695" y="1193984"/>
                    </a:lnTo>
                    <a:lnTo>
                      <a:pt x="1205876" y="1197635"/>
                    </a:lnTo>
                    <a:lnTo>
                      <a:pt x="1208145" y="1201408"/>
                    </a:lnTo>
                    <a:lnTo>
                      <a:pt x="1212592" y="1204358"/>
                    </a:lnTo>
                    <a:lnTo>
                      <a:pt x="1217135" y="1206196"/>
                    </a:lnTo>
                    <a:close/>
                    <a:moveTo>
                      <a:pt x="1462294" y="885519"/>
                    </a:moveTo>
                    <a:lnTo>
                      <a:pt x="1461758" y="879788"/>
                    </a:lnTo>
                    <a:lnTo>
                      <a:pt x="1457601" y="879836"/>
                    </a:lnTo>
                    <a:lnTo>
                      <a:pt x="1460041" y="884140"/>
                    </a:lnTo>
                    <a:close/>
                    <a:moveTo>
                      <a:pt x="1508056" y="808330"/>
                    </a:moveTo>
                    <a:lnTo>
                      <a:pt x="1512213" y="806903"/>
                    </a:lnTo>
                    <a:lnTo>
                      <a:pt x="1514484" y="802744"/>
                    </a:lnTo>
                    <a:lnTo>
                      <a:pt x="1516438" y="798706"/>
                    </a:lnTo>
                    <a:lnTo>
                      <a:pt x="1511993" y="799648"/>
                    </a:lnTo>
                    <a:lnTo>
                      <a:pt x="1510114" y="803808"/>
                    </a:lnTo>
                    <a:lnTo>
                      <a:pt x="1508238" y="807943"/>
                    </a:lnTo>
                    <a:close/>
                    <a:moveTo>
                      <a:pt x="1406001" y="1101464"/>
                    </a:moveTo>
                    <a:lnTo>
                      <a:pt x="1410272" y="1099771"/>
                    </a:lnTo>
                    <a:lnTo>
                      <a:pt x="1414274" y="1098175"/>
                    </a:lnTo>
                    <a:lnTo>
                      <a:pt x="1418271" y="1096579"/>
                    </a:lnTo>
                    <a:lnTo>
                      <a:pt x="1422430" y="1095515"/>
                    </a:lnTo>
                    <a:lnTo>
                      <a:pt x="1426902" y="1096893"/>
                    </a:lnTo>
                    <a:lnTo>
                      <a:pt x="1430897" y="1098126"/>
                    </a:lnTo>
                    <a:lnTo>
                      <a:pt x="1434969" y="1096288"/>
                    </a:lnTo>
                    <a:lnTo>
                      <a:pt x="1441237" y="1093435"/>
                    </a:lnTo>
                    <a:lnTo>
                      <a:pt x="1438553" y="1090001"/>
                    </a:lnTo>
                    <a:lnTo>
                      <a:pt x="1433196" y="1087220"/>
                    </a:lnTo>
                    <a:lnTo>
                      <a:pt x="1418170" y="1086761"/>
                    </a:lnTo>
                    <a:lnTo>
                      <a:pt x="1415464" y="1090050"/>
                    </a:lnTo>
                    <a:lnTo>
                      <a:pt x="1412794" y="1093290"/>
                    </a:lnTo>
                    <a:lnTo>
                      <a:pt x="1410117" y="1096506"/>
                    </a:lnTo>
                    <a:lnTo>
                      <a:pt x="1407435" y="1099747"/>
                    </a:lnTo>
                    <a:close/>
                    <a:moveTo>
                      <a:pt x="1438666" y="1078370"/>
                    </a:moveTo>
                    <a:lnTo>
                      <a:pt x="1442110" y="1074960"/>
                    </a:lnTo>
                    <a:lnTo>
                      <a:pt x="1445655" y="1071430"/>
                    </a:lnTo>
                    <a:lnTo>
                      <a:pt x="1449193" y="1067899"/>
                    </a:lnTo>
                    <a:lnTo>
                      <a:pt x="1452721" y="1064368"/>
                    </a:lnTo>
                    <a:lnTo>
                      <a:pt x="1455357" y="1060862"/>
                    </a:lnTo>
                    <a:lnTo>
                      <a:pt x="1457842" y="1057525"/>
                    </a:lnTo>
                    <a:lnTo>
                      <a:pt x="1460602" y="1053777"/>
                    </a:lnTo>
                    <a:lnTo>
                      <a:pt x="1463216" y="1050222"/>
                    </a:lnTo>
                    <a:lnTo>
                      <a:pt x="1465822" y="1046667"/>
                    </a:lnTo>
                    <a:lnTo>
                      <a:pt x="1466594" y="1057767"/>
                    </a:lnTo>
                    <a:lnTo>
                      <a:pt x="1470323" y="1055421"/>
                    </a:lnTo>
                    <a:lnTo>
                      <a:pt x="1474700" y="1052665"/>
                    </a:lnTo>
                    <a:lnTo>
                      <a:pt x="1479938" y="1049327"/>
                    </a:lnTo>
                    <a:lnTo>
                      <a:pt x="1483630" y="1046957"/>
                    </a:lnTo>
                    <a:lnTo>
                      <a:pt x="1480728" y="1043620"/>
                    </a:lnTo>
                    <a:lnTo>
                      <a:pt x="1477152" y="1039485"/>
                    </a:lnTo>
                    <a:lnTo>
                      <a:pt x="1474298" y="1036172"/>
                    </a:lnTo>
                    <a:lnTo>
                      <a:pt x="1484056" y="1032811"/>
                    </a:lnTo>
                    <a:lnTo>
                      <a:pt x="1494527" y="1031263"/>
                    </a:lnTo>
                    <a:lnTo>
                      <a:pt x="1490969" y="1028313"/>
                    </a:lnTo>
                    <a:lnTo>
                      <a:pt x="1487424" y="1025556"/>
                    </a:lnTo>
                    <a:lnTo>
                      <a:pt x="1484107" y="1022969"/>
                    </a:lnTo>
                    <a:lnTo>
                      <a:pt x="1480537" y="1020188"/>
                    </a:lnTo>
                    <a:lnTo>
                      <a:pt x="1484721" y="1020720"/>
                    </a:lnTo>
                    <a:lnTo>
                      <a:pt x="1488902" y="1021276"/>
                    </a:lnTo>
                    <a:lnTo>
                      <a:pt x="1493458" y="1021833"/>
                    </a:lnTo>
                    <a:lnTo>
                      <a:pt x="1497827" y="1022389"/>
                    </a:lnTo>
                    <a:lnTo>
                      <a:pt x="1502199" y="1022921"/>
                    </a:lnTo>
                    <a:lnTo>
                      <a:pt x="1505938" y="1020889"/>
                    </a:lnTo>
                    <a:lnTo>
                      <a:pt x="1508136" y="1016512"/>
                    </a:lnTo>
                    <a:lnTo>
                      <a:pt x="1510073" y="1012619"/>
                    </a:lnTo>
                    <a:lnTo>
                      <a:pt x="1507082" y="1009499"/>
                    </a:lnTo>
                    <a:lnTo>
                      <a:pt x="1502722" y="1008580"/>
                    </a:lnTo>
                    <a:lnTo>
                      <a:pt x="1499573" y="1004736"/>
                    </a:lnTo>
                    <a:lnTo>
                      <a:pt x="1500296" y="999827"/>
                    </a:lnTo>
                    <a:lnTo>
                      <a:pt x="1501017" y="994918"/>
                    </a:lnTo>
                    <a:lnTo>
                      <a:pt x="1501733" y="990009"/>
                    </a:lnTo>
                    <a:lnTo>
                      <a:pt x="1502335" y="985849"/>
                    </a:lnTo>
                    <a:lnTo>
                      <a:pt x="1498785" y="988292"/>
                    </a:lnTo>
                    <a:lnTo>
                      <a:pt x="1494543" y="991169"/>
                    </a:lnTo>
                    <a:lnTo>
                      <a:pt x="1490292" y="994071"/>
                    </a:lnTo>
                    <a:lnTo>
                      <a:pt x="1486909" y="997626"/>
                    </a:lnTo>
                    <a:lnTo>
                      <a:pt x="1483524" y="1001616"/>
                    </a:lnTo>
                    <a:lnTo>
                      <a:pt x="1483434" y="996925"/>
                    </a:lnTo>
                    <a:lnTo>
                      <a:pt x="1484433" y="992016"/>
                    </a:lnTo>
                    <a:lnTo>
                      <a:pt x="1485761" y="985463"/>
                    </a:lnTo>
                    <a:lnTo>
                      <a:pt x="1486607" y="981255"/>
                    </a:lnTo>
                    <a:lnTo>
                      <a:pt x="1489985" y="978522"/>
                    </a:lnTo>
                    <a:lnTo>
                      <a:pt x="1493356" y="975790"/>
                    </a:lnTo>
                    <a:lnTo>
                      <a:pt x="1498456" y="974073"/>
                    </a:lnTo>
                    <a:lnTo>
                      <a:pt x="1505273" y="972864"/>
                    </a:lnTo>
                    <a:lnTo>
                      <a:pt x="1510380" y="971945"/>
                    </a:lnTo>
                    <a:lnTo>
                      <a:pt x="1514119" y="968487"/>
                    </a:lnTo>
                    <a:lnTo>
                      <a:pt x="1515824" y="963554"/>
                    </a:lnTo>
                    <a:lnTo>
                      <a:pt x="1517519" y="958596"/>
                    </a:lnTo>
                    <a:lnTo>
                      <a:pt x="1513359" y="956710"/>
                    </a:lnTo>
                    <a:lnTo>
                      <a:pt x="1508194" y="954340"/>
                    </a:lnTo>
                    <a:lnTo>
                      <a:pt x="1503907" y="952769"/>
                    </a:lnTo>
                    <a:lnTo>
                      <a:pt x="1499692" y="953978"/>
                    </a:lnTo>
                    <a:lnTo>
                      <a:pt x="1498584" y="949334"/>
                    </a:lnTo>
                    <a:lnTo>
                      <a:pt x="1500318" y="944813"/>
                    </a:lnTo>
                    <a:lnTo>
                      <a:pt x="1501909" y="940654"/>
                    </a:lnTo>
                    <a:lnTo>
                      <a:pt x="1499293" y="937220"/>
                    </a:lnTo>
                    <a:lnTo>
                      <a:pt x="1495066" y="936881"/>
                    </a:lnTo>
                    <a:lnTo>
                      <a:pt x="1492611" y="940436"/>
                    </a:lnTo>
                    <a:lnTo>
                      <a:pt x="1490154" y="944232"/>
                    </a:lnTo>
                    <a:lnTo>
                      <a:pt x="1488544" y="948513"/>
                    </a:lnTo>
                    <a:lnTo>
                      <a:pt x="1485248" y="952866"/>
                    </a:lnTo>
                    <a:lnTo>
                      <a:pt x="1482728" y="956178"/>
                    </a:lnTo>
                    <a:lnTo>
                      <a:pt x="1480201" y="959467"/>
                    </a:lnTo>
                    <a:lnTo>
                      <a:pt x="1477667" y="962780"/>
                    </a:lnTo>
                    <a:lnTo>
                      <a:pt x="1475125" y="966069"/>
                    </a:lnTo>
                    <a:lnTo>
                      <a:pt x="1472514" y="969357"/>
                    </a:lnTo>
                    <a:lnTo>
                      <a:pt x="1469856" y="972670"/>
                    </a:lnTo>
                    <a:lnTo>
                      <a:pt x="1467194" y="975959"/>
                    </a:lnTo>
                    <a:lnTo>
                      <a:pt x="1464522" y="979248"/>
                    </a:lnTo>
                    <a:lnTo>
                      <a:pt x="1465032" y="984133"/>
                    </a:lnTo>
                    <a:lnTo>
                      <a:pt x="1467791" y="988993"/>
                    </a:lnTo>
                    <a:lnTo>
                      <a:pt x="1470456" y="993660"/>
                    </a:lnTo>
                    <a:lnTo>
                      <a:pt x="1466376" y="992257"/>
                    </a:lnTo>
                    <a:lnTo>
                      <a:pt x="1462664" y="990202"/>
                    </a:lnTo>
                    <a:lnTo>
                      <a:pt x="1459429" y="993951"/>
                    </a:lnTo>
                    <a:lnTo>
                      <a:pt x="1458984" y="998860"/>
                    </a:lnTo>
                    <a:lnTo>
                      <a:pt x="1458534" y="1003744"/>
                    </a:lnTo>
                    <a:lnTo>
                      <a:pt x="1458082" y="1008629"/>
                    </a:lnTo>
                    <a:lnTo>
                      <a:pt x="1456513" y="1003768"/>
                    </a:lnTo>
                    <a:lnTo>
                      <a:pt x="1455654" y="998884"/>
                    </a:lnTo>
                    <a:lnTo>
                      <a:pt x="1453221" y="994821"/>
                    </a:lnTo>
                    <a:lnTo>
                      <a:pt x="1449495" y="992959"/>
                    </a:lnTo>
                    <a:lnTo>
                      <a:pt x="1446327" y="995837"/>
                    </a:lnTo>
                    <a:lnTo>
                      <a:pt x="1442913" y="998932"/>
                    </a:lnTo>
                    <a:lnTo>
                      <a:pt x="1441991" y="1003816"/>
                    </a:lnTo>
                    <a:lnTo>
                      <a:pt x="1442417" y="1008701"/>
                    </a:lnTo>
                    <a:lnTo>
                      <a:pt x="1442842" y="1013586"/>
                    </a:lnTo>
                    <a:lnTo>
                      <a:pt x="1443270" y="1018471"/>
                    </a:lnTo>
                    <a:lnTo>
                      <a:pt x="1439428" y="1015472"/>
                    </a:lnTo>
                    <a:lnTo>
                      <a:pt x="1437184" y="1011966"/>
                    </a:lnTo>
                    <a:lnTo>
                      <a:pt x="1432664" y="1010322"/>
                    </a:lnTo>
                    <a:lnTo>
                      <a:pt x="1428154" y="1009209"/>
                    </a:lnTo>
                    <a:lnTo>
                      <a:pt x="1424670" y="1012353"/>
                    </a:lnTo>
                    <a:lnTo>
                      <a:pt x="1421555" y="1015158"/>
                    </a:lnTo>
                    <a:lnTo>
                      <a:pt x="1417957" y="1018398"/>
                    </a:lnTo>
                    <a:lnTo>
                      <a:pt x="1414349" y="1021639"/>
                    </a:lnTo>
                    <a:lnTo>
                      <a:pt x="1411757" y="1026499"/>
                    </a:lnTo>
                    <a:lnTo>
                      <a:pt x="1409711" y="1030489"/>
                    </a:lnTo>
                    <a:lnTo>
                      <a:pt x="1410959" y="1034624"/>
                    </a:lnTo>
                    <a:lnTo>
                      <a:pt x="1413998" y="1039533"/>
                    </a:lnTo>
                    <a:lnTo>
                      <a:pt x="1416595" y="1043717"/>
                    </a:lnTo>
                    <a:lnTo>
                      <a:pt x="1417430" y="1049158"/>
                    </a:lnTo>
                    <a:lnTo>
                      <a:pt x="1418216" y="1054236"/>
                    </a:lnTo>
                    <a:lnTo>
                      <a:pt x="1420000" y="1058951"/>
                    </a:lnTo>
                    <a:lnTo>
                      <a:pt x="1423516" y="1062119"/>
                    </a:lnTo>
                    <a:lnTo>
                      <a:pt x="1427042" y="1065263"/>
                    </a:lnTo>
                    <a:lnTo>
                      <a:pt x="1431472" y="1064610"/>
                    </a:lnTo>
                    <a:lnTo>
                      <a:pt x="1435020" y="1060959"/>
                    </a:lnTo>
                    <a:lnTo>
                      <a:pt x="1438272" y="1057573"/>
                    </a:lnTo>
                    <a:lnTo>
                      <a:pt x="1441203" y="1054526"/>
                    </a:lnTo>
                    <a:lnTo>
                      <a:pt x="1444538" y="1051068"/>
                    </a:lnTo>
                    <a:lnTo>
                      <a:pt x="1447435" y="1048021"/>
                    </a:lnTo>
                    <a:lnTo>
                      <a:pt x="1445606" y="1052108"/>
                    </a:lnTo>
                    <a:lnTo>
                      <a:pt x="1443890" y="1055953"/>
                    </a:lnTo>
                    <a:lnTo>
                      <a:pt x="1442090" y="1059943"/>
                    </a:lnTo>
                    <a:lnTo>
                      <a:pt x="1440325" y="1063860"/>
                    </a:lnTo>
                    <a:lnTo>
                      <a:pt x="1438555" y="1067754"/>
                    </a:lnTo>
                    <a:lnTo>
                      <a:pt x="1436780" y="1071671"/>
                    </a:lnTo>
                    <a:lnTo>
                      <a:pt x="1435037" y="1075492"/>
                    </a:lnTo>
                    <a:lnTo>
                      <a:pt x="1438555" y="1078370"/>
                    </a:lnTo>
                    <a:close/>
                    <a:moveTo>
                      <a:pt x="1666845" y="812054"/>
                    </a:moveTo>
                    <a:lnTo>
                      <a:pt x="1667660" y="807121"/>
                    </a:lnTo>
                    <a:lnTo>
                      <a:pt x="1668458" y="802236"/>
                    </a:lnTo>
                    <a:lnTo>
                      <a:pt x="1669294" y="797133"/>
                    </a:lnTo>
                    <a:lnTo>
                      <a:pt x="1669979" y="792902"/>
                    </a:lnTo>
                    <a:lnTo>
                      <a:pt x="1670641" y="788791"/>
                    </a:lnTo>
                    <a:lnTo>
                      <a:pt x="1671442" y="783809"/>
                    </a:lnTo>
                    <a:lnTo>
                      <a:pt x="1667781" y="785792"/>
                    </a:lnTo>
                    <a:lnTo>
                      <a:pt x="1664816" y="789226"/>
                    </a:lnTo>
                    <a:lnTo>
                      <a:pt x="1662342" y="792853"/>
                    </a:lnTo>
                    <a:lnTo>
                      <a:pt x="1661568" y="797424"/>
                    </a:lnTo>
                    <a:lnTo>
                      <a:pt x="1660637" y="802841"/>
                    </a:lnTo>
                    <a:lnTo>
                      <a:pt x="1659793" y="807725"/>
                    </a:lnTo>
                    <a:lnTo>
                      <a:pt x="1664400" y="810555"/>
                    </a:lnTo>
                    <a:close/>
                    <a:moveTo>
                      <a:pt x="1664731" y="838509"/>
                    </a:moveTo>
                    <a:lnTo>
                      <a:pt x="1674128" y="836042"/>
                    </a:lnTo>
                    <a:lnTo>
                      <a:pt x="1679705" y="834567"/>
                    </a:lnTo>
                    <a:lnTo>
                      <a:pt x="1680621" y="830432"/>
                    </a:lnTo>
                    <a:lnTo>
                      <a:pt x="1679688" y="826152"/>
                    </a:lnTo>
                    <a:lnTo>
                      <a:pt x="1682452" y="822065"/>
                    </a:lnTo>
                    <a:lnTo>
                      <a:pt x="1684822" y="818535"/>
                    </a:lnTo>
                    <a:lnTo>
                      <a:pt x="1687184" y="815028"/>
                    </a:lnTo>
                    <a:lnTo>
                      <a:pt x="1689539" y="811497"/>
                    </a:lnTo>
                    <a:lnTo>
                      <a:pt x="1691888" y="807967"/>
                    </a:lnTo>
                    <a:lnTo>
                      <a:pt x="1694228" y="804461"/>
                    </a:lnTo>
                    <a:lnTo>
                      <a:pt x="1696555" y="800930"/>
                    </a:lnTo>
                    <a:lnTo>
                      <a:pt x="1692238" y="798270"/>
                    </a:lnTo>
                    <a:lnTo>
                      <a:pt x="1687994" y="796191"/>
                    </a:lnTo>
                    <a:lnTo>
                      <a:pt x="1685561" y="800422"/>
                    </a:lnTo>
                    <a:lnTo>
                      <a:pt x="1684019" y="804582"/>
                    </a:lnTo>
                    <a:lnTo>
                      <a:pt x="1682389" y="808959"/>
                    </a:lnTo>
                    <a:lnTo>
                      <a:pt x="1680829" y="813118"/>
                    </a:lnTo>
                    <a:lnTo>
                      <a:pt x="1678798" y="817132"/>
                    </a:lnTo>
                    <a:lnTo>
                      <a:pt x="1675052" y="820324"/>
                    </a:lnTo>
                    <a:lnTo>
                      <a:pt x="1671766" y="823105"/>
                    </a:lnTo>
                    <a:lnTo>
                      <a:pt x="1668697" y="826684"/>
                    </a:lnTo>
                    <a:lnTo>
                      <a:pt x="1667149" y="831303"/>
                    </a:lnTo>
                    <a:lnTo>
                      <a:pt x="1665295" y="836816"/>
                    </a:lnTo>
                    <a:close/>
                    <a:moveTo>
                      <a:pt x="1728937" y="862328"/>
                    </a:moveTo>
                    <a:lnTo>
                      <a:pt x="1727868" y="853211"/>
                    </a:lnTo>
                    <a:lnTo>
                      <a:pt x="1725778" y="857685"/>
                    </a:lnTo>
                    <a:lnTo>
                      <a:pt x="1727911" y="861748"/>
                    </a:lnTo>
                    <a:close/>
                    <a:moveTo>
                      <a:pt x="1374577" y="1148135"/>
                    </a:moveTo>
                    <a:lnTo>
                      <a:pt x="1373992" y="1143105"/>
                    </a:lnTo>
                    <a:lnTo>
                      <a:pt x="1373423" y="1138196"/>
                    </a:lnTo>
                    <a:lnTo>
                      <a:pt x="1369317" y="1141073"/>
                    </a:lnTo>
                    <a:lnTo>
                      <a:pt x="1366084" y="1144532"/>
                    </a:lnTo>
                    <a:lnTo>
                      <a:pt x="1370091" y="1146635"/>
                    </a:lnTo>
                    <a:lnTo>
                      <a:pt x="1374117" y="1147990"/>
                    </a:lnTo>
                    <a:close/>
                    <a:moveTo>
                      <a:pt x="2222947" y="1005074"/>
                    </a:moveTo>
                    <a:lnTo>
                      <a:pt x="2221695" y="999802"/>
                    </a:lnTo>
                    <a:lnTo>
                      <a:pt x="2220563" y="995039"/>
                    </a:lnTo>
                    <a:lnTo>
                      <a:pt x="2219431" y="990275"/>
                    </a:lnTo>
                    <a:lnTo>
                      <a:pt x="2218299" y="985511"/>
                    </a:lnTo>
                    <a:lnTo>
                      <a:pt x="2217165" y="980747"/>
                    </a:lnTo>
                    <a:lnTo>
                      <a:pt x="2216031" y="976007"/>
                    </a:lnTo>
                    <a:lnTo>
                      <a:pt x="2214895" y="971243"/>
                    </a:lnTo>
                    <a:lnTo>
                      <a:pt x="2213758" y="966480"/>
                    </a:lnTo>
                    <a:lnTo>
                      <a:pt x="2211698" y="962345"/>
                    </a:lnTo>
                    <a:lnTo>
                      <a:pt x="2209611" y="958500"/>
                    </a:lnTo>
                    <a:lnTo>
                      <a:pt x="2207577" y="954728"/>
                    </a:lnTo>
                    <a:lnTo>
                      <a:pt x="2205447" y="950786"/>
                    </a:lnTo>
                    <a:lnTo>
                      <a:pt x="2203370" y="946916"/>
                    </a:lnTo>
                    <a:lnTo>
                      <a:pt x="2201295" y="943048"/>
                    </a:lnTo>
                    <a:lnTo>
                      <a:pt x="2199222" y="939202"/>
                    </a:lnTo>
                    <a:lnTo>
                      <a:pt x="2197152" y="935334"/>
                    </a:lnTo>
                    <a:lnTo>
                      <a:pt x="2195085" y="931464"/>
                    </a:lnTo>
                    <a:lnTo>
                      <a:pt x="2193039" y="926773"/>
                    </a:lnTo>
                    <a:lnTo>
                      <a:pt x="2191479" y="922130"/>
                    </a:lnTo>
                    <a:lnTo>
                      <a:pt x="2189920" y="917511"/>
                    </a:lnTo>
                    <a:lnTo>
                      <a:pt x="2187840" y="911321"/>
                    </a:lnTo>
                    <a:lnTo>
                      <a:pt x="2186096" y="907355"/>
                    </a:lnTo>
                    <a:lnTo>
                      <a:pt x="2183265" y="902470"/>
                    </a:lnTo>
                    <a:lnTo>
                      <a:pt x="2180745" y="898117"/>
                    </a:lnTo>
                    <a:lnTo>
                      <a:pt x="2178498" y="893692"/>
                    </a:lnTo>
                    <a:lnTo>
                      <a:pt x="2176801" y="889097"/>
                    </a:lnTo>
                    <a:lnTo>
                      <a:pt x="2175108" y="884503"/>
                    </a:lnTo>
                    <a:lnTo>
                      <a:pt x="2173667" y="880585"/>
                    </a:lnTo>
                    <a:lnTo>
                      <a:pt x="2171723" y="875290"/>
                    </a:lnTo>
                    <a:lnTo>
                      <a:pt x="2167445" y="874637"/>
                    </a:lnTo>
                    <a:lnTo>
                      <a:pt x="2162352" y="875532"/>
                    </a:lnTo>
                    <a:lnTo>
                      <a:pt x="2158065" y="876136"/>
                    </a:lnTo>
                    <a:lnTo>
                      <a:pt x="2154109" y="874782"/>
                    </a:lnTo>
                    <a:lnTo>
                      <a:pt x="2150155" y="873403"/>
                    </a:lnTo>
                    <a:lnTo>
                      <a:pt x="2146208" y="872049"/>
                    </a:lnTo>
                    <a:lnTo>
                      <a:pt x="2142264" y="870671"/>
                    </a:lnTo>
                    <a:lnTo>
                      <a:pt x="2138327" y="869268"/>
                    </a:lnTo>
                    <a:lnTo>
                      <a:pt x="2134395" y="867890"/>
                    </a:lnTo>
                    <a:lnTo>
                      <a:pt x="2132074" y="872243"/>
                    </a:lnTo>
                    <a:lnTo>
                      <a:pt x="2130047" y="876934"/>
                    </a:lnTo>
                    <a:lnTo>
                      <a:pt x="2125223" y="876281"/>
                    </a:lnTo>
                    <a:lnTo>
                      <a:pt x="2120629" y="875676"/>
                    </a:lnTo>
                    <a:lnTo>
                      <a:pt x="2116036" y="875048"/>
                    </a:lnTo>
                    <a:lnTo>
                      <a:pt x="2117777" y="880416"/>
                    </a:lnTo>
                    <a:lnTo>
                      <a:pt x="2119528" y="885011"/>
                    </a:lnTo>
                    <a:lnTo>
                      <a:pt x="2115773" y="887114"/>
                    </a:lnTo>
                    <a:lnTo>
                      <a:pt x="2113592" y="895070"/>
                    </a:lnTo>
                    <a:lnTo>
                      <a:pt x="2114172" y="899979"/>
                    </a:lnTo>
                    <a:lnTo>
                      <a:pt x="2117681" y="902398"/>
                    </a:lnTo>
                    <a:lnTo>
                      <a:pt x="2122210" y="904284"/>
                    </a:lnTo>
                    <a:lnTo>
                      <a:pt x="2126055" y="905855"/>
                    </a:lnTo>
                    <a:lnTo>
                      <a:pt x="2128420" y="909628"/>
                    </a:lnTo>
                    <a:lnTo>
                      <a:pt x="2131109" y="913884"/>
                    </a:lnTo>
                    <a:lnTo>
                      <a:pt x="2133871" y="918261"/>
                    </a:lnTo>
                    <a:lnTo>
                      <a:pt x="2137752" y="921670"/>
                    </a:lnTo>
                    <a:lnTo>
                      <a:pt x="2141212" y="924403"/>
                    </a:lnTo>
                    <a:lnTo>
                      <a:pt x="2144678" y="927111"/>
                    </a:lnTo>
                    <a:lnTo>
                      <a:pt x="2148153" y="929820"/>
                    </a:lnTo>
                    <a:lnTo>
                      <a:pt x="2151630" y="932528"/>
                    </a:lnTo>
                    <a:lnTo>
                      <a:pt x="2161416" y="959781"/>
                    </a:lnTo>
                    <a:lnTo>
                      <a:pt x="2168414" y="957798"/>
                    </a:lnTo>
                    <a:lnTo>
                      <a:pt x="2168840" y="952478"/>
                    </a:lnTo>
                    <a:lnTo>
                      <a:pt x="2169246" y="947279"/>
                    </a:lnTo>
                    <a:lnTo>
                      <a:pt x="2172313" y="944378"/>
                    </a:lnTo>
                    <a:lnTo>
                      <a:pt x="2175480" y="947183"/>
                    </a:lnTo>
                    <a:lnTo>
                      <a:pt x="2178479" y="951390"/>
                    </a:lnTo>
                    <a:lnTo>
                      <a:pt x="2180677" y="955864"/>
                    </a:lnTo>
                    <a:lnTo>
                      <a:pt x="2181062" y="960821"/>
                    </a:lnTo>
                    <a:lnTo>
                      <a:pt x="2181444" y="965803"/>
                    </a:lnTo>
                    <a:lnTo>
                      <a:pt x="2182423" y="969938"/>
                    </a:lnTo>
                    <a:lnTo>
                      <a:pt x="2185968" y="972598"/>
                    </a:lnTo>
                    <a:lnTo>
                      <a:pt x="2189523" y="975258"/>
                    </a:lnTo>
                    <a:lnTo>
                      <a:pt x="2192863" y="977748"/>
                    </a:lnTo>
                    <a:lnTo>
                      <a:pt x="2196642" y="980554"/>
                    </a:lnTo>
                    <a:lnTo>
                      <a:pt x="2200214" y="983213"/>
                    </a:lnTo>
                    <a:lnTo>
                      <a:pt x="2203940" y="986381"/>
                    </a:lnTo>
                    <a:lnTo>
                      <a:pt x="2207904" y="990299"/>
                    </a:lnTo>
                    <a:lnTo>
                      <a:pt x="2211877" y="994216"/>
                    </a:lnTo>
                    <a:lnTo>
                      <a:pt x="2215857" y="998134"/>
                    </a:lnTo>
                    <a:lnTo>
                      <a:pt x="2219845" y="1002051"/>
                    </a:lnTo>
                    <a:lnTo>
                      <a:pt x="2222947" y="1005074"/>
                    </a:lnTo>
                    <a:close/>
                    <a:moveTo>
                      <a:pt x="2245531" y="1024009"/>
                    </a:moveTo>
                    <a:lnTo>
                      <a:pt x="2247775" y="1019148"/>
                    </a:lnTo>
                    <a:lnTo>
                      <a:pt x="2239700" y="1018422"/>
                    </a:lnTo>
                    <a:lnTo>
                      <a:pt x="2242728" y="1021324"/>
                    </a:lnTo>
                    <a:close/>
                    <a:moveTo>
                      <a:pt x="2333669" y="1089058"/>
                    </a:moveTo>
                    <a:lnTo>
                      <a:pt x="2334663" y="1084246"/>
                    </a:lnTo>
                    <a:lnTo>
                      <a:pt x="2335592" y="1079748"/>
                    </a:lnTo>
                    <a:lnTo>
                      <a:pt x="2332209" y="1072300"/>
                    </a:lnTo>
                    <a:lnTo>
                      <a:pt x="2326337" y="1071067"/>
                    </a:lnTo>
                    <a:lnTo>
                      <a:pt x="2321368" y="1070921"/>
                    </a:lnTo>
                    <a:lnTo>
                      <a:pt x="2318038" y="1066762"/>
                    </a:lnTo>
                    <a:lnTo>
                      <a:pt x="2314841" y="1062627"/>
                    </a:lnTo>
                    <a:lnTo>
                      <a:pt x="2311676" y="1058541"/>
                    </a:lnTo>
                    <a:lnTo>
                      <a:pt x="2308517" y="1054430"/>
                    </a:lnTo>
                    <a:lnTo>
                      <a:pt x="2314113" y="1051769"/>
                    </a:lnTo>
                    <a:lnTo>
                      <a:pt x="2316597" y="1055203"/>
                    </a:lnTo>
                    <a:lnTo>
                      <a:pt x="2319462" y="1059169"/>
                    </a:lnTo>
                    <a:lnTo>
                      <a:pt x="2321907" y="1062555"/>
                    </a:lnTo>
                    <a:lnTo>
                      <a:pt x="2326661" y="1063135"/>
                    </a:lnTo>
                    <a:lnTo>
                      <a:pt x="2331788" y="1063764"/>
                    </a:lnTo>
                    <a:lnTo>
                      <a:pt x="2336917" y="1064392"/>
                    </a:lnTo>
                    <a:lnTo>
                      <a:pt x="2341451" y="1064924"/>
                    </a:lnTo>
                    <a:lnTo>
                      <a:pt x="2343976" y="1068359"/>
                    </a:lnTo>
                    <a:lnTo>
                      <a:pt x="2347015" y="1072469"/>
                    </a:lnTo>
                    <a:lnTo>
                      <a:pt x="2361740" y="1076629"/>
                    </a:lnTo>
                    <a:lnTo>
                      <a:pt x="2362126" y="1071623"/>
                    </a:lnTo>
                    <a:lnTo>
                      <a:pt x="2362441" y="1067439"/>
                    </a:lnTo>
                    <a:lnTo>
                      <a:pt x="2360603" y="1062700"/>
                    </a:lnTo>
                    <a:lnTo>
                      <a:pt x="2358838" y="1058130"/>
                    </a:lnTo>
                    <a:lnTo>
                      <a:pt x="2355887" y="1050560"/>
                    </a:lnTo>
                    <a:lnTo>
                      <a:pt x="2354122" y="1046014"/>
                    </a:lnTo>
                    <a:lnTo>
                      <a:pt x="2352357" y="1041468"/>
                    </a:lnTo>
                    <a:lnTo>
                      <a:pt x="2350381" y="1037527"/>
                    </a:lnTo>
                    <a:lnTo>
                      <a:pt x="2346635" y="1035180"/>
                    </a:lnTo>
                    <a:lnTo>
                      <a:pt x="2342899" y="1032835"/>
                    </a:lnTo>
                    <a:lnTo>
                      <a:pt x="2339204" y="1030489"/>
                    </a:lnTo>
                    <a:lnTo>
                      <a:pt x="2335135" y="1027225"/>
                    </a:lnTo>
                    <a:lnTo>
                      <a:pt x="2331875" y="1023356"/>
                    </a:lnTo>
                    <a:lnTo>
                      <a:pt x="2329191" y="1020163"/>
                    </a:lnTo>
                    <a:lnTo>
                      <a:pt x="2325827" y="1016150"/>
                    </a:lnTo>
                    <a:lnTo>
                      <a:pt x="2322466" y="1012136"/>
                    </a:lnTo>
                    <a:lnTo>
                      <a:pt x="2319114" y="1008097"/>
                    </a:lnTo>
                    <a:lnTo>
                      <a:pt x="2316014" y="1004373"/>
                    </a:lnTo>
                    <a:lnTo>
                      <a:pt x="2312287" y="1002511"/>
                    </a:lnTo>
                    <a:lnTo>
                      <a:pt x="2307664" y="1000165"/>
                    </a:lnTo>
                    <a:lnTo>
                      <a:pt x="2303309" y="997940"/>
                    </a:lnTo>
                    <a:lnTo>
                      <a:pt x="2299592" y="996054"/>
                    </a:lnTo>
                    <a:lnTo>
                      <a:pt x="2295174" y="993781"/>
                    </a:lnTo>
                    <a:lnTo>
                      <a:pt x="2291114" y="991677"/>
                    </a:lnTo>
                    <a:lnTo>
                      <a:pt x="2287462" y="987736"/>
                    </a:lnTo>
                    <a:lnTo>
                      <a:pt x="2284657" y="983504"/>
                    </a:lnTo>
                    <a:lnTo>
                      <a:pt x="2281859" y="979296"/>
                    </a:lnTo>
                    <a:lnTo>
                      <a:pt x="2278031" y="976684"/>
                    </a:lnTo>
                    <a:lnTo>
                      <a:pt x="2271896" y="978184"/>
                    </a:lnTo>
                    <a:lnTo>
                      <a:pt x="2267515" y="979272"/>
                    </a:lnTo>
                    <a:lnTo>
                      <a:pt x="2262255" y="980530"/>
                    </a:lnTo>
                    <a:lnTo>
                      <a:pt x="2264949" y="995087"/>
                    </a:lnTo>
                    <a:lnTo>
                      <a:pt x="2263372" y="999004"/>
                    </a:lnTo>
                    <a:lnTo>
                      <a:pt x="2261774" y="1002970"/>
                    </a:lnTo>
                    <a:lnTo>
                      <a:pt x="2260166" y="1006936"/>
                    </a:lnTo>
                    <a:lnTo>
                      <a:pt x="2258553" y="1010902"/>
                    </a:lnTo>
                    <a:lnTo>
                      <a:pt x="2265372" y="1011362"/>
                    </a:lnTo>
                    <a:lnTo>
                      <a:pt x="2269393" y="1008992"/>
                    </a:lnTo>
                    <a:lnTo>
                      <a:pt x="2273108" y="1005679"/>
                    </a:lnTo>
                    <a:lnTo>
                      <a:pt x="2277976" y="1005993"/>
                    </a:lnTo>
                    <a:lnTo>
                      <a:pt x="2282116" y="1009983"/>
                    </a:lnTo>
                    <a:lnTo>
                      <a:pt x="2286096" y="1013828"/>
                    </a:lnTo>
                    <a:lnTo>
                      <a:pt x="2281267" y="1016246"/>
                    </a:lnTo>
                    <a:lnTo>
                      <a:pt x="2276573" y="1016560"/>
                    </a:lnTo>
                    <a:lnTo>
                      <a:pt x="2271879" y="1016851"/>
                    </a:lnTo>
                    <a:lnTo>
                      <a:pt x="2272972" y="1021445"/>
                    </a:lnTo>
                    <a:lnTo>
                      <a:pt x="2277393" y="1025145"/>
                    </a:lnTo>
                    <a:lnTo>
                      <a:pt x="2281339" y="1022461"/>
                    </a:lnTo>
                    <a:lnTo>
                      <a:pt x="2285008" y="1027854"/>
                    </a:lnTo>
                    <a:lnTo>
                      <a:pt x="2289312" y="1029304"/>
                    </a:lnTo>
                    <a:lnTo>
                      <a:pt x="2293945" y="1030103"/>
                    </a:lnTo>
                    <a:lnTo>
                      <a:pt x="2298484" y="1032061"/>
                    </a:lnTo>
                    <a:lnTo>
                      <a:pt x="2302000" y="1035640"/>
                    </a:lnTo>
                    <a:lnTo>
                      <a:pt x="2306109" y="1039824"/>
                    </a:lnTo>
                    <a:lnTo>
                      <a:pt x="2309274" y="1043040"/>
                    </a:lnTo>
                    <a:lnTo>
                      <a:pt x="2303817" y="1044201"/>
                    </a:lnTo>
                    <a:lnTo>
                      <a:pt x="2298975" y="1044225"/>
                    </a:lnTo>
                    <a:lnTo>
                      <a:pt x="2295624" y="1041516"/>
                    </a:lnTo>
                    <a:lnTo>
                      <a:pt x="2292253" y="1038421"/>
                    </a:lnTo>
                    <a:lnTo>
                      <a:pt x="2288664" y="1036293"/>
                    </a:lnTo>
                    <a:lnTo>
                      <a:pt x="2284224" y="1037502"/>
                    </a:lnTo>
                    <a:lnTo>
                      <a:pt x="2278895" y="1038977"/>
                    </a:lnTo>
                    <a:lnTo>
                      <a:pt x="2274452" y="1040186"/>
                    </a:lnTo>
                    <a:lnTo>
                      <a:pt x="2276002" y="1044370"/>
                    </a:lnTo>
                    <a:lnTo>
                      <a:pt x="2278919" y="1048215"/>
                    </a:lnTo>
                    <a:lnTo>
                      <a:pt x="2282229" y="1052543"/>
                    </a:lnTo>
                    <a:lnTo>
                      <a:pt x="2285438" y="1056727"/>
                    </a:lnTo>
                    <a:lnTo>
                      <a:pt x="2288212" y="1053051"/>
                    </a:lnTo>
                    <a:lnTo>
                      <a:pt x="2289440" y="1048626"/>
                    </a:lnTo>
                    <a:lnTo>
                      <a:pt x="2291948" y="1052568"/>
                    </a:lnTo>
                    <a:lnTo>
                      <a:pt x="2294257" y="1057331"/>
                    </a:lnTo>
                    <a:lnTo>
                      <a:pt x="2298492" y="1057791"/>
                    </a:lnTo>
                    <a:lnTo>
                      <a:pt x="2303248" y="1057428"/>
                    </a:lnTo>
                    <a:lnTo>
                      <a:pt x="2307025" y="1063474"/>
                    </a:lnTo>
                    <a:lnTo>
                      <a:pt x="2309417" y="1067826"/>
                    </a:lnTo>
                    <a:lnTo>
                      <a:pt x="2311814" y="1072155"/>
                    </a:lnTo>
                    <a:lnTo>
                      <a:pt x="2316011" y="1075565"/>
                    </a:lnTo>
                    <a:lnTo>
                      <a:pt x="2319455" y="1078224"/>
                    </a:lnTo>
                    <a:lnTo>
                      <a:pt x="2323907" y="1081634"/>
                    </a:lnTo>
                    <a:lnTo>
                      <a:pt x="2327283" y="1084197"/>
                    </a:lnTo>
                    <a:lnTo>
                      <a:pt x="2331831" y="1087656"/>
                    </a:lnTo>
                    <a:close/>
                    <a:moveTo>
                      <a:pt x="12486" y="1010781"/>
                    </a:moveTo>
                    <a:lnTo>
                      <a:pt x="17114" y="1009306"/>
                    </a:lnTo>
                    <a:lnTo>
                      <a:pt x="21709" y="1009113"/>
                    </a:lnTo>
                    <a:lnTo>
                      <a:pt x="24042" y="1013078"/>
                    </a:lnTo>
                    <a:lnTo>
                      <a:pt x="27586" y="1010370"/>
                    </a:lnTo>
                    <a:lnTo>
                      <a:pt x="30271" y="1013998"/>
                    </a:lnTo>
                    <a:lnTo>
                      <a:pt x="34878" y="1015835"/>
                    </a:lnTo>
                    <a:lnTo>
                      <a:pt x="32436" y="1012039"/>
                    </a:lnTo>
                    <a:lnTo>
                      <a:pt x="34069" y="1007879"/>
                    </a:lnTo>
                    <a:lnTo>
                      <a:pt x="31076" y="1004687"/>
                    </a:lnTo>
                    <a:lnTo>
                      <a:pt x="27093" y="1003430"/>
                    </a:lnTo>
                    <a:lnTo>
                      <a:pt x="29220" y="999512"/>
                    </a:lnTo>
                    <a:lnTo>
                      <a:pt x="24886" y="997046"/>
                    </a:lnTo>
                    <a:lnTo>
                      <a:pt x="20706" y="996078"/>
                    </a:lnTo>
                    <a:lnTo>
                      <a:pt x="17431" y="992257"/>
                    </a:lnTo>
                    <a:lnTo>
                      <a:pt x="13684" y="990348"/>
                    </a:lnTo>
                    <a:lnTo>
                      <a:pt x="9368" y="988607"/>
                    </a:lnTo>
                    <a:lnTo>
                      <a:pt x="4666" y="988993"/>
                    </a:lnTo>
                    <a:lnTo>
                      <a:pt x="0" y="989307"/>
                    </a:lnTo>
                    <a:lnTo>
                      <a:pt x="3169" y="992016"/>
                    </a:lnTo>
                    <a:lnTo>
                      <a:pt x="7840" y="993152"/>
                    </a:lnTo>
                    <a:lnTo>
                      <a:pt x="5100" y="996345"/>
                    </a:lnTo>
                    <a:lnTo>
                      <a:pt x="9547" y="998472"/>
                    </a:lnTo>
                    <a:lnTo>
                      <a:pt x="8031" y="1003309"/>
                    </a:lnTo>
                    <a:lnTo>
                      <a:pt x="10865" y="1006331"/>
                    </a:lnTo>
                    <a:lnTo>
                      <a:pt x="12486" y="1010781"/>
                    </a:lnTo>
                    <a:close/>
                    <a:moveTo>
                      <a:pt x="27773" y="1051818"/>
                    </a:moveTo>
                    <a:lnTo>
                      <a:pt x="32269" y="1050294"/>
                    </a:lnTo>
                    <a:lnTo>
                      <a:pt x="33780" y="1045772"/>
                    </a:lnTo>
                    <a:lnTo>
                      <a:pt x="38395" y="1044636"/>
                    </a:lnTo>
                    <a:lnTo>
                      <a:pt x="34259" y="1042266"/>
                    </a:lnTo>
                    <a:lnTo>
                      <a:pt x="29970" y="1042967"/>
                    </a:lnTo>
                    <a:lnTo>
                      <a:pt x="24809" y="1043112"/>
                    </a:lnTo>
                    <a:lnTo>
                      <a:pt x="20042" y="1041468"/>
                    </a:lnTo>
                    <a:lnTo>
                      <a:pt x="21897" y="1046353"/>
                    </a:lnTo>
                    <a:lnTo>
                      <a:pt x="26066" y="1047103"/>
                    </a:lnTo>
                    <a:lnTo>
                      <a:pt x="28574" y="1050657"/>
                    </a:lnTo>
                    <a:close/>
                    <a:moveTo>
                      <a:pt x="160547" y="1160758"/>
                    </a:moveTo>
                    <a:lnTo>
                      <a:pt x="164116" y="1156647"/>
                    </a:lnTo>
                    <a:lnTo>
                      <a:pt x="168748" y="1156211"/>
                    </a:lnTo>
                    <a:lnTo>
                      <a:pt x="172733" y="1158799"/>
                    </a:lnTo>
                    <a:lnTo>
                      <a:pt x="175232" y="1155075"/>
                    </a:lnTo>
                    <a:lnTo>
                      <a:pt x="178985" y="1153188"/>
                    </a:lnTo>
                    <a:lnTo>
                      <a:pt x="182738" y="1150915"/>
                    </a:lnTo>
                    <a:lnTo>
                      <a:pt x="182436" y="1146224"/>
                    </a:lnTo>
                    <a:lnTo>
                      <a:pt x="178598" y="1148231"/>
                    </a:lnTo>
                    <a:lnTo>
                      <a:pt x="174994" y="1150940"/>
                    </a:lnTo>
                    <a:lnTo>
                      <a:pt x="171044" y="1152971"/>
                    </a:lnTo>
                    <a:lnTo>
                      <a:pt x="166187" y="1152173"/>
                    </a:lnTo>
                    <a:lnTo>
                      <a:pt x="162084" y="1153841"/>
                    </a:lnTo>
                    <a:lnTo>
                      <a:pt x="157891" y="1154132"/>
                    </a:lnTo>
                    <a:lnTo>
                      <a:pt x="159764" y="1157904"/>
                    </a:lnTo>
                    <a:close/>
                    <a:moveTo>
                      <a:pt x="200057" y="1165884"/>
                    </a:moveTo>
                    <a:lnTo>
                      <a:pt x="202345" y="1161822"/>
                    </a:lnTo>
                    <a:lnTo>
                      <a:pt x="198872" y="1164409"/>
                    </a:lnTo>
                    <a:close/>
                    <a:moveTo>
                      <a:pt x="213993" y="1179136"/>
                    </a:moveTo>
                    <a:lnTo>
                      <a:pt x="217768" y="1176766"/>
                    </a:lnTo>
                    <a:lnTo>
                      <a:pt x="215456" y="1172631"/>
                    </a:lnTo>
                    <a:lnTo>
                      <a:pt x="211524" y="1174058"/>
                    </a:lnTo>
                    <a:lnTo>
                      <a:pt x="212729" y="1178483"/>
                    </a:lnTo>
                    <a:close/>
                    <a:moveTo>
                      <a:pt x="201922" y="1184141"/>
                    </a:moveTo>
                    <a:lnTo>
                      <a:pt x="201503" y="1179547"/>
                    </a:lnTo>
                    <a:lnTo>
                      <a:pt x="197924" y="1177105"/>
                    </a:lnTo>
                    <a:lnTo>
                      <a:pt x="200541" y="1181046"/>
                    </a:lnTo>
                    <a:close/>
                    <a:moveTo>
                      <a:pt x="228070" y="1229072"/>
                    </a:moveTo>
                    <a:lnTo>
                      <a:pt x="232698" y="1229845"/>
                    </a:lnTo>
                    <a:lnTo>
                      <a:pt x="237518" y="1231563"/>
                    </a:lnTo>
                    <a:lnTo>
                      <a:pt x="236091" y="1227451"/>
                    </a:lnTo>
                    <a:lnTo>
                      <a:pt x="231687" y="1227161"/>
                    </a:lnTo>
                    <a:lnTo>
                      <a:pt x="229131" y="1223340"/>
                    </a:lnTo>
                    <a:lnTo>
                      <a:pt x="227339" y="1219012"/>
                    </a:lnTo>
                    <a:lnTo>
                      <a:pt x="224979" y="1215384"/>
                    </a:lnTo>
                    <a:lnTo>
                      <a:pt x="223509" y="1211419"/>
                    </a:lnTo>
                    <a:lnTo>
                      <a:pt x="221291" y="1207308"/>
                    </a:lnTo>
                    <a:lnTo>
                      <a:pt x="218660" y="1203173"/>
                    </a:lnTo>
                    <a:lnTo>
                      <a:pt x="215449" y="1200392"/>
                    </a:lnTo>
                    <a:lnTo>
                      <a:pt x="211747" y="1197345"/>
                    </a:lnTo>
                    <a:lnTo>
                      <a:pt x="212255" y="1202617"/>
                    </a:lnTo>
                    <a:lnTo>
                      <a:pt x="215352" y="1205687"/>
                    </a:lnTo>
                    <a:lnTo>
                      <a:pt x="219076" y="1207791"/>
                    </a:lnTo>
                    <a:lnTo>
                      <a:pt x="221446" y="1212096"/>
                    </a:lnTo>
                    <a:lnTo>
                      <a:pt x="222904" y="1216400"/>
                    </a:lnTo>
                    <a:lnTo>
                      <a:pt x="224479" y="1220511"/>
                    </a:lnTo>
                    <a:lnTo>
                      <a:pt x="226595" y="1224646"/>
                    </a:lnTo>
                    <a:lnTo>
                      <a:pt x="228070" y="1229072"/>
                    </a:lnTo>
                    <a:close/>
                    <a:moveTo>
                      <a:pt x="258989" y="1200416"/>
                    </a:moveTo>
                    <a:lnTo>
                      <a:pt x="264057" y="1199836"/>
                    </a:lnTo>
                    <a:lnTo>
                      <a:pt x="268018" y="1197079"/>
                    </a:lnTo>
                    <a:lnTo>
                      <a:pt x="266265" y="1193210"/>
                    </a:lnTo>
                    <a:lnTo>
                      <a:pt x="262872" y="1190453"/>
                    </a:lnTo>
                    <a:lnTo>
                      <a:pt x="258568" y="1191154"/>
                    </a:lnTo>
                    <a:lnTo>
                      <a:pt x="254856" y="1193064"/>
                    </a:lnTo>
                    <a:lnTo>
                      <a:pt x="256304" y="1197466"/>
                    </a:lnTo>
                    <a:close/>
                  </a:path>
                </a:pathLst>
              </a:custGeom>
              <a:solidFill>
                <a:srgbClr val="577995"/>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C6BD4E34-C446-7DB7-2B21-1B9E70CC0929}"/>
                  </a:ext>
                </a:extLst>
              </p:cNvPr>
              <p:cNvSpPr/>
              <p:nvPr/>
            </p:nvSpPr>
            <p:spPr>
              <a:xfrm>
                <a:off x="2612206" y="2076005"/>
                <a:ext cx="1060808" cy="1648449"/>
              </a:xfrm>
              <a:custGeom>
                <a:avLst/>
                <a:gdLst>
                  <a:gd name="connsiteX0" fmla="*/ 679530 w 1060808"/>
                  <a:gd name="connsiteY0" fmla="*/ 1648450 h 1648449"/>
                  <a:gd name="connsiteX1" fmla="*/ 679121 w 1060808"/>
                  <a:gd name="connsiteY1" fmla="*/ 1642888 h 1648449"/>
                  <a:gd name="connsiteX2" fmla="*/ 682366 w 1060808"/>
                  <a:gd name="connsiteY2" fmla="*/ 1639067 h 1648449"/>
                  <a:gd name="connsiteX3" fmla="*/ 686646 w 1060808"/>
                  <a:gd name="connsiteY3" fmla="*/ 1637229 h 1648449"/>
                  <a:gd name="connsiteX4" fmla="*/ 686854 w 1060808"/>
                  <a:gd name="connsiteY4" fmla="*/ 1632683 h 1648449"/>
                  <a:gd name="connsiteX5" fmla="*/ 683210 w 1060808"/>
                  <a:gd name="connsiteY5" fmla="*/ 1629588 h 1648449"/>
                  <a:gd name="connsiteX6" fmla="*/ 683696 w 1060808"/>
                  <a:gd name="connsiteY6" fmla="*/ 1625162 h 1648449"/>
                  <a:gd name="connsiteX7" fmla="*/ 687909 w 1060808"/>
                  <a:gd name="connsiteY7" fmla="*/ 1625259 h 1648449"/>
                  <a:gd name="connsiteX8" fmla="*/ 693744 w 1060808"/>
                  <a:gd name="connsiteY8" fmla="*/ 1624268 h 1648449"/>
                  <a:gd name="connsiteX9" fmla="*/ 695985 w 1060808"/>
                  <a:gd name="connsiteY9" fmla="*/ 1618996 h 1648449"/>
                  <a:gd name="connsiteX10" fmla="*/ 697289 w 1060808"/>
                  <a:gd name="connsiteY10" fmla="*/ 1614595 h 1648449"/>
                  <a:gd name="connsiteX11" fmla="*/ 697620 w 1060808"/>
                  <a:gd name="connsiteY11" fmla="*/ 1609758 h 1648449"/>
                  <a:gd name="connsiteX12" fmla="*/ 697586 w 1060808"/>
                  <a:gd name="connsiteY12" fmla="*/ 1604970 h 1648449"/>
                  <a:gd name="connsiteX13" fmla="*/ 697683 w 1060808"/>
                  <a:gd name="connsiteY13" fmla="*/ 1595443 h 1648449"/>
                  <a:gd name="connsiteX14" fmla="*/ 697831 w 1060808"/>
                  <a:gd name="connsiteY14" fmla="*/ 1590703 h 1648449"/>
                  <a:gd name="connsiteX15" fmla="*/ 698341 w 1060808"/>
                  <a:gd name="connsiteY15" fmla="*/ 1586036 h 1648449"/>
                  <a:gd name="connsiteX16" fmla="*/ 698849 w 1060808"/>
                  <a:gd name="connsiteY16" fmla="*/ 1581345 h 1648449"/>
                  <a:gd name="connsiteX17" fmla="*/ 698887 w 1060808"/>
                  <a:gd name="connsiteY17" fmla="*/ 1576581 h 1648449"/>
                  <a:gd name="connsiteX18" fmla="*/ 696411 w 1060808"/>
                  <a:gd name="connsiteY18" fmla="*/ 1571333 h 1648449"/>
                  <a:gd name="connsiteX19" fmla="*/ 692610 w 1060808"/>
                  <a:gd name="connsiteY19" fmla="*/ 1565796 h 1648449"/>
                  <a:gd name="connsiteX20" fmla="*/ 689256 w 1060808"/>
                  <a:gd name="connsiteY20" fmla="*/ 1560645 h 1648449"/>
                  <a:gd name="connsiteX21" fmla="*/ 689328 w 1060808"/>
                  <a:gd name="connsiteY21" fmla="*/ 1555591 h 1648449"/>
                  <a:gd name="connsiteX22" fmla="*/ 690472 w 1060808"/>
                  <a:gd name="connsiteY22" fmla="*/ 1551045 h 1648449"/>
                  <a:gd name="connsiteX23" fmla="*/ 692203 w 1060808"/>
                  <a:gd name="connsiteY23" fmla="*/ 1546595 h 1648449"/>
                  <a:gd name="connsiteX24" fmla="*/ 693243 w 1060808"/>
                  <a:gd name="connsiteY24" fmla="*/ 1542049 h 1648449"/>
                  <a:gd name="connsiteX25" fmla="*/ 695966 w 1060808"/>
                  <a:gd name="connsiteY25" fmla="*/ 1537793 h 1648449"/>
                  <a:gd name="connsiteX26" fmla="*/ 697533 w 1060808"/>
                  <a:gd name="connsiteY26" fmla="*/ 1533343 h 1648449"/>
                  <a:gd name="connsiteX27" fmla="*/ 697400 w 1060808"/>
                  <a:gd name="connsiteY27" fmla="*/ 1528531 h 1648449"/>
                  <a:gd name="connsiteX28" fmla="*/ 700120 w 1060808"/>
                  <a:gd name="connsiteY28" fmla="*/ 1525242 h 1648449"/>
                  <a:gd name="connsiteX29" fmla="*/ 701025 w 1060808"/>
                  <a:gd name="connsiteY29" fmla="*/ 1520696 h 1648449"/>
                  <a:gd name="connsiteX30" fmla="*/ 698829 w 1060808"/>
                  <a:gd name="connsiteY30" fmla="*/ 1514482 h 1648449"/>
                  <a:gd name="connsiteX31" fmla="*/ 697567 w 1060808"/>
                  <a:gd name="connsiteY31" fmla="*/ 1510201 h 1648449"/>
                  <a:gd name="connsiteX32" fmla="*/ 699550 w 1060808"/>
                  <a:gd name="connsiteY32" fmla="*/ 1506284 h 1648449"/>
                  <a:gd name="connsiteX33" fmla="*/ 698401 w 1060808"/>
                  <a:gd name="connsiteY33" fmla="*/ 1502076 h 1648449"/>
                  <a:gd name="connsiteX34" fmla="*/ 698394 w 1060808"/>
                  <a:gd name="connsiteY34" fmla="*/ 1496611 h 1648449"/>
                  <a:gd name="connsiteX35" fmla="*/ 700171 w 1060808"/>
                  <a:gd name="connsiteY35" fmla="*/ 1490880 h 1648449"/>
                  <a:gd name="connsiteX36" fmla="*/ 700761 w 1060808"/>
                  <a:gd name="connsiteY36" fmla="*/ 1486213 h 1648449"/>
                  <a:gd name="connsiteX37" fmla="*/ 701182 w 1060808"/>
                  <a:gd name="connsiteY37" fmla="*/ 1481642 h 1648449"/>
                  <a:gd name="connsiteX38" fmla="*/ 701944 w 1060808"/>
                  <a:gd name="connsiteY38" fmla="*/ 1476903 h 1648449"/>
                  <a:gd name="connsiteX39" fmla="*/ 703313 w 1060808"/>
                  <a:gd name="connsiteY39" fmla="*/ 1472381 h 1648449"/>
                  <a:gd name="connsiteX40" fmla="*/ 705815 w 1060808"/>
                  <a:gd name="connsiteY40" fmla="*/ 1468100 h 1648449"/>
                  <a:gd name="connsiteX41" fmla="*/ 710736 w 1060808"/>
                  <a:gd name="connsiteY41" fmla="*/ 1466722 h 1648449"/>
                  <a:gd name="connsiteX42" fmla="*/ 706381 w 1060808"/>
                  <a:gd name="connsiteY42" fmla="*/ 1460677 h 1648449"/>
                  <a:gd name="connsiteX43" fmla="*/ 705117 w 1060808"/>
                  <a:gd name="connsiteY43" fmla="*/ 1455115 h 1648449"/>
                  <a:gd name="connsiteX44" fmla="*/ 703813 w 1060808"/>
                  <a:gd name="connsiteY44" fmla="*/ 1450665 h 1648449"/>
                  <a:gd name="connsiteX45" fmla="*/ 703305 w 1060808"/>
                  <a:gd name="connsiteY45" fmla="*/ 1445515 h 1648449"/>
                  <a:gd name="connsiteX46" fmla="*/ 702183 w 1060808"/>
                  <a:gd name="connsiteY46" fmla="*/ 1439348 h 1648449"/>
                  <a:gd name="connsiteX47" fmla="*/ 703001 w 1060808"/>
                  <a:gd name="connsiteY47" fmla="*/ 1434947 h 1648449"/>
                  <a:gd name="connsiteX48" fmla="*/ 706862 w 1060808"/>
                  <a:gd name="connsiteY48" fmla="*/ 1432142 h 1648449"/>
                  <a:gd name="connsiteX49" fmla="*/ 701264 w 1060808"/>
                  <a:gd name="connsiteY49" fmla="*/ 1430643 h 1648449"/>
                  <a:gd name="connsiteX50" fmla="*/ 697161 w 1060808"/>
                  <a:gd name="connsiteY50" fmla="*/ 1428152 h 1648449"/>
                  <a:gd name="connsiteX51" fmla="*/ 694261 w 1060808"/>
                  <a:gd name="connsiteY51" fmla="*/ 1422783 h 1648449"/>
                  <a:gd name="connsiteX52" fmla="*/ 694612 w 1060808"/>
                  <a:gd name="connsiteY52" fmla="*/ 1418068 h 1648449"/>
                  <a:gd name="connsiteX53" fmla="*/ 693415 w 1060808"/>
                  <a:gd name="connsiteY53" fmla="*/ 1413062 h 1648449"/>
                  <a:gd name="connsiteX54" fmla="*/ 689297 w 1060808"/>
                  <a:gd name="connsiteY54" fmla="*/ 1408371 h 1648449"/>
                  <a:gd name="connsiteX55" fmla="*/ 704853 w 1060808"/>
                  <a:gd name="connsiteY55" fmla="*/ 1409435 h 1648449"/>
                  <a:gd name="connsiteX56" fmla="*/ 708804 w 1060808"/>
                  <a:gd name="connsiteY56" fmla="*/ 1407742 h 1648449"/>
                  <a:gd name="connsiteX57" fmla="*/ 714886 w 1060808"/>
                  <a:gd name="connsiteY57" fmla="*/ 1406872 h 1648449"/>
                  <a:gd name="connsiteX58" fmla="*/ 718436 w 1060808"/>
                  <a:gd name="connsiteY58" fmla="*/ 1410475 h 1648449"/>
                  <a:gd name="connsiteX59" fmla="*/ 723420 w 1060808"/>
                  <a:gd name="connsiteY59" fmla="*/ 1408129 h 1648449"/>
                  <a:gd name="connsiteX60" fmla="*/ 726692 w 1060808"/>
                  <a:gd name="connsiteY60" fmla="*/ 1410717 h 1648449"/>
                  <a:gd name="connsiteX61" fmla="*/ 732785 w 1060808"/>
                  <a:gd name="connsiteY61" fmla="*/ 1411781 h 1648449"/>
                  <a:gd name="connsiteX62" fmla="*/ 737726 w 1060808"/>
                  <a:gd name="connsiteY62" fmla="*/ 1410765 h 1648449"/>
                  <a:gd name="connsiteX63" fmla="*/ 741984 w 1060808"/>
                  <a:gd name="connsiteY63" fmla="*/ 1411950 h 1648449"/>
                  <a:gd name="connsiteX64" fmla="*/ 745670 w 1060808"/>
                  <a:gd name="connsiteY64" fmla="*/ 1409121 h 1648449"/>
                  <a:gd name="connsiteX65" fmla="*/ 749800 w 1060808"/>
                  <a:gd name="connsiteY65" fmla="*/ 1409943 h 1648449"/>
                  <a:gd name="connsiteX66" fmla="*/ 754598 w 1060808"/>
                  <a:gd name="connsiteY66" fmla="*/ 1411829 h 1648449"/>
                  <a:gd name="connsiteX67" fmla="*/ 758784 w 1060808"/>
                  <a:gd name="connsiteY67" fmla="*/ 1411708 h 1648449"/>
                  <a:gd name="connsiteX68" fmla="*/ 761141 w 1060808"/>
                  <a:gd name="connsiteY68" fmla="*/ 1405276 h 1648449"/>
                  <a:gd name="connsiteX69" fmla="*/ 764050 w 1060808"/>
                  <a:gd name="connsiteY69" fmla="*/ 1400464 h 1648449"/>
                  <a:gd name="connsiteX70" fmla="*/ 767547 w 1060808"/>
                  <a:gd name="connsiteY70" fmla="*/ 1395555 h 1648449"/>
                  <a:gd name="connsiteX71" fmla="*/ 768454 w 1060808"/>
                  <a:gd name="connsiteY71" fmla="*/ 1391395 h 1648449"/>
                  <a:gd name="connsiteX72" fmla="*/ 769798 w 1060808"/>
                  <a:gd name="connsiteY72" fmla="*/ 1385205 h 1648449"/>
                  <a:gd name="connsiteX73" fmla="*/ 767414 w 1060808"/>
                  <a:gd name="connsiteY73" fmla="*/ 1379957 h 1648449"/>
                  <a:gd name="connsiteX74" fmla="*/ 767291 w 1060808"/>
                  <a:gd name="connsiteY74" fmla="*/ 1375145 h 1648449"/>
                  <a:gd name="connsiteX75" fmla="*/ 771184 w 1060808"/>
                  <a:gd name="connsiteY75" fmla="*/ 1372485 h 1648449"/>
                  <a:gd name="connsiteX76" fmla="*/ 775979 w 1060808"/>
                  <a:gd name="connsiteY76" fmla="*/ 1368036 h 1648449"/>
                  <a:gd name="connsiteX77" fmla="*/ 780264 w 1060808"/>
                  <a:gd name="connsiteY77" fmla="*/ 1363369 h 1648449"/>
                  <a:gd name="connsiteX78" fmla="*/ 783645 w 1060808"/>
                  <a:gd name="connsiteY78" fmla="*/ 1359257 h 1648449"/>
                  <a:gd name="connsiteX79" fmla="*/ 784233 w 1060808"/>
                  <a:gd name="connsiteY79" fmla="*/ 1354591 h 1648449"/>
                  <a:gd name="connsiteX80" fmla="*/ 781164 w 1060808"/>
                  <a:gd name="connsiteY80" fmla="*/ 1349222 h 1648449"/>
                  <a:gd name="connsiteX81" fmla="*/ 778093 w 1060808"/>
                  <a:gd name="connsiteY81" fmla="*/ 1343854 h 1648449"/>
                  <a:gd name="connsiteX82" fmla="*/ 779372 w 1060808"/>
                  <a:gd name="connsiteY82" fmla="*/ 1339307 h 1648449"/>
                  <a:gd name="connsiteX83" fmla="*/ 782907 w 1060808"/>
                  <a:gd name="connsiteY83" fmla="*/ 1344773 h 1648449"/>
                  <a:gd name="connsiteX84" fmla="*/ 786465 w 1060808"/>
                  <a:gd name="connsiteY84" fmla="*/ 1350262 h 1648449"/>
                  <a:gd name="connsiteX85" fmla="*/ 788675 w 1060808"/>
                  <a:gd name="connsiteY85" fmla="*/ 1355461 h 1648449"/>
                  <a:gd name="connsiteX86" fmla="*/ 789306 w 1060808"/>
                  <a:gd name="connsiteY86" fmla="*/ 1360370 h 1648449"/>
                  <a:gd name="connsiteX87" fmla="*/ 788723 w 1060808"/>
                  <a:gd name="connsiteY87" fmla="*/ 1364747 h 1648449"/>
                  <a:gd name="connsiteX88" fmla="*/ 784358 w 1060808"/>
                  <a:gd name="connsiteY88" fmla="*/ 1367600 h 1648449"/>
                  <a:gd name="connsiteX89" fmla="*/ 780555 w 1060808"/>
                  <a:gd name="connsiteY89" fmla="*/ 1373066 h 1648449"/>
                  <a:gd name="connsiteX90" fmla="*/ 778482 w 1060808"/>
                  <a:gd name="connsiteY90" fmla="*/ 1377346 h 1648449"/>
                  <a:gd name="connsiteX91" fmla="*/ 776811 w 1060808"/>
                  <a:gd name="connsiteY91" fmla="*/ 1381795 h 1648449"/>
                  <a:gd name="connsiteX92" fmla="*/ 775742 w 1060808"/>
                  <a:gd name="connsiteY92" fmla="*/ 1386366 h 1648449"/>
                  <a:gd name="connsiteX93" fmla="*/ 774473 w 1060808"/>
                  <a:gd name="connsiteY93" fmla="*/ 1390888 h 1648449"/>
                  <a:gd name="connsiteX94" fmla="*/ 773010 w 1060808"/>
                  <a:gd name="connsiteY94" fmla="*/ 1395385 h 1648449"/>
                  <a:gd name="connsiteX95" fmla="*/ 771612 w 1060808"/>
                  <a:gd name="connsiteY95" fmla="*/ 1399883 h 1648449"/>
                  <a:gd name="connsiteX96" fmla="*/ 770379 w 1060808"/>
                  <a:gd name="connsiteY96" fmla="*/ 1404429 h 1648449"/>
                  <a:gd name="connsiteX97" fmla="*/ 769665 w 1060808"/>
                  <a:gd name="connsiteY97" fmla="*/ 1409048 h 1648449"/>
                  <a:gd name="connsiteX98" fmla="*/ 770364 w 1060808"/>
                  <a:gd name="connsiteY98" fmla="*/ 1413957 h 1648449"/>
                  <a:gd name="connsiteX99" fmla="*/ 772681 w 1060808"/>
                  <a:gd name="connsiteY99" fmla="*/ 1419205 h 1648449"/>
                  <a:gd name="connsiteX100" fmla="*/ 774993 w 1060808"/>
                  <a:gd name="connsiteY100" fmla="*/ 1424428 h 1648449"/>
                  <a:gd name="connsiteX101" fmla="*/ 776906 w 1060808"/>
                  <a:gd name="connsiteY101" fmla="*/ 1428732 h 1648449"/>
                  <a:gd name="connsiteX102" fmla="*/ 781101 w 1060808"/>
                  <a:gd name="connsiteY102" fmla="*/ 1432336 h 1648449"/>
                  <a:gd name="connsiteX103" fmla="*/ 779667 w 1060808"/>
                  <a:gd name="connsiteY103" fmla="*/ 1437994 h 1648449"/>
                  <a:gd name="connsiteX104" fmla="*/ 784366 w 1060808"/>
                  <a:gd name="connsiteY104" fmla="*/ 1439179 h 1648449"/>
                  <a:gd name="connsiteX105" fmla="*/ 782300 w 1060808"/>
                  <a:gd name="connsiteY105" fmla="*/ 1443121 h 1648449"/>
                  <a:gd name="connsiteX106" fmla="*/ 783993 w 1060808"/>
                  <a:gd name="connsiteY106" fmla="*/ 1447038 h 1648449"/>
                  <a:gd name="connsiteX107" fmla="*/ 786869 w 1060808"/>
                  <a:gd name="connsiteY107" fmla="*/ 1450109 h 1648449"/>
                  <a:gd name="connsiteX108" fmla="*/ 794297 w 1060808"/>
                  <a:gd name="connsiteY108" fmla="*/ 1450327 h 1648449"/>
                  <a:gd name="connsiteX109" fmla="*/ 798582 w 1060808"/>
                  <a:gd name="connsiteY109" fmla="*/ 1449359 h 1648449"/>
                  <a:gd name="connsiteX110" fmla="*/ 803590 w 1060808"/>
                  <a:gd name="connsiteY110" fmla="*/ 1449891 h 1648449"/>
                  <a:gd name="connsiteX111" fmla="*/ 804059 w 1060808"/>
                  <a:gd name="connsiteY111" fmla="*/ 1444378 h 1648449"/>
                  <a:gd name="connsiteX112" fmla="*/ 804458 w 1060808"/>
                  <a:gd name="connsiteY112" fmla="*/ 1439687 h 1648449"/>
                  <a:gd name="connsiteX113" fmla="*/ 806074 w 1060808"/>
                  <a:gd name="connsiteY113" fmla="*/ 1435237 h 1648449"/>
                  <a:gd name="connsiteX114" fmla="*/ 809300 w 1060808"/>
                  <a:gd name="connsiteY114" fmla="*/ 1431078 h 1648449"/>
                  <a:gd name="connsiteX115" fmla="*/ 812924 w 1060808"/>
                  <a:gd name="connsiteY115" fmla="*/ 1427015 h 1648449"/>
                  <a:gd name="connsiteX116" fmla="*/ 818247 w 1060808"/>
                  <a:gd name="connsiteY116" fmla="*/ 1426653 h 1648449"/>
                  <a:gd name="connsiteX117" fmla="*/ 821381 w 1060808"/>
                  <a:gd name="connsiteY117" fmla="*/ 1423872 h 1648449"/>
                  <a:gd name="connsiteX118" fmla="*/ 824229 w 1060808"/>
                  <a:gd name="connsiteY118" fmla="*/ 1419640 h 1648449"/>
                  <a:gd name="connsiteX119" fmla="*/ 825722 w 1060808"/>
                  <a:gd name="connsiteY119" fmla="*/ 1415166 h 1648449"/>
                  <a:gd name="connsiteX120" fmla="*/ 826638 w 1060808"/>
                  <a:gd name="connsiteY120" fmla="*/ 1410548 h 1648449"/>
                  <a:gd name="connsiteX121" fmla="*/ 827557 w 1060808"/>
                  <a:gd name="connsiteY121" fmla="*/ 1405953 h 1648449"/>
                  <a:gd name="connsiteX122" fmla="*/ 828473 w 1060808"/>
                  <a:gd name="connsiteY122" fmla="*/ 1401358 h 1648449"/>
                  <a:gd name="connsiteX123" fmla="*/ 830311 w 1060808"/>
                  <a:gd name="connsiteY123" fmla="*/ 1392169 h 1648449"/>
                  <a:gd name="connsiteX124" fmla="*/ 831228 w 1060808"/>
                  <a:gd name="connsiteY124" fmla="*/ 1387575 h 1648449"/>
                  <a:gd name="connsiteX125" fmla="*/ 832147 w 1060808"/>
                  <a:gd name="connsiteY125" fmla="*/ 1382980 h 1648449"/>
                  <a:gd name="connsiteX126" fmla="*/ 833063 w 1060808"/>
                  <a:gd name="connsiteY126" fmla="*/ 1378385 h 1648449"/>
                  <a:gd name="connsiteX127" fmla="*/ 834899 w 1060808"/>
                  <a:gd name="connsiteY127" fmla="*/ 1369196 h 1648449"/>
                  <a:gd name="connsiteX128" fmla="*/ 835818 w 1060808"/>
                  <a:gd name="connsiteY128" fmla="*/ 1364602 h 1648449"/>
                  <a:gd name="connsiteX129" fmla="*/ 837655 w 1060808"/>
                  <a:gd name="connsiteY129" fmla="*/ 1355413 h 1648449"/>
                  <a:gd name="connsiteX130" fmla="*/ 838572 w 1060808"/>
                  <a:gd name="connsiteY130" fmla="*/ 1350794 h 1648449"/>
                  <a:gd name="connsiteX131" fmla="*/ 839488 w 1060808"/>
                  <a:gd name="connsiteY131" fmla="*/ 1346199 h 1648449"/>
                  <a:gd name="connsiteX132" fmla="*/ 840407 w 1060808"/>
                  <a:gd name="connsiteY132" fmla="*/ 1341605 h 1648449"/>
                  <a:gd name="connsiteX133" fmla="*/ 841324 w 1060808"/>
                  <a:gd name="connsiteY133" fmla="*/ 1337010 h 1648449"/>
                  <a:gd name="connsiteX134" fmla="*/ 842243 w 1060808"/>
                  <a:gd name="connsiteY134" fmla="*/ 1332416 h 1648449"/>
                  <a:gd name="connsiteX135" fmla="*/ 844076 w 1060808"/>
                  <a:gd name="connsiteY135" fmla="*/ 1323226 h 1648449"/>
                  <a:gd name="connsiteX136" fmla="*/ 844995 w 1060808"/>
                  <a:gd name="connsiteY136" fmla="*/ 1318632 h 1648449"/>
                  <a:gd name="connsiteX137" fmla="*/ 846832 w 1060808"/>
                  <a:gd name="connsiteY137" fmla="*/ 1309419 h 1648449"/>
                  <a:gd name="connsiteX138" fmla="*/ 847749 w 1060808"/>
                  <a:gd name="connsiteY138" fmla="*/ 1304824 h 1648449"/>
                  <a:gd name="connsiteX139" fmla="*/ 849584 w 1060808"/>
                  <a:gd name="connsiteY139" fmla="*/ 1295635 h 1648449"/>
                  <a:gd name="connsiteX140" fmla="*/ 850501 w 1060808"/>
                  <a:gd name="connsiteY140" fmla="*/ 1291040 h 1648449"/>
                  <a:gd name="connsiteX141" fmla="*/ 851420 w 1060808"/>
                  <a:gd name="connsiteY141" fmla="*/ 1286446 h 1648449"/>
                  <a:gd name="connsiteX142" fmla="*/ 852336 w 1060808"/>
                  <a:gd name="connsiteY142" fmla="*/ 1281851 h 1648449"/>
                  <a:gd name="connsiteX143" fmla="*/ 853255 w 1060808"/>
                  <a:gd name="connsiteY143" fmla="*/ 1277257 h 1648449"/>
                  <a:gd name="connsiteX144" fmla="*/ 854172 w 1060808"/>
                  <a:gd name="connsiteY144" fmla="*/ 1272638 h 1648449"/>
                  <a:gd name="connsiteX145" fmla="*/ 855088 w 1060808"/>
                  <a:gd name="connsiteY145" fmla="*/ 1268043 h 1648449"/>
                  <a:gd name="connsiteX146" fmla="*/ 856007 w 1060808"/>
                  <a:gd name="connsiteY146" fmla="*/ 1263449 h 1648449"/>
                  <a:gd name="connsiteX147" fmla="*/ 856924 w 1060808"/>
                  <a:gd name="connsiteY147" fmla="*/ 1258854 h 1648449"/>
                  <a:gd name="connsiteX148" fmla="*/ 857842 w 1060808"/>
                  <a:gd name="connsiteY148" fmla="*/ 1254260 h 1648449"/>
                  <a:gd name="connsiteX149" fmla="*/ 858752 w 1060808"/>
                  <a:gd name="connsiteY149" fmla="*/ 1249689 h 1648449"/>
                  <a:gd name="connsiteX150" fmla="*/ 858682 w 1060808"/>
                  <a:gd name="connsiteY150" fmla="*/ 1244877 h 1648449"/>
                  <a:gd name="connsiteX151" fmla="*/ 859557 w 1060808"/>
                  <a:gd name="connsiteY151" fmla="*/ 1240258 h 1648449"/>
                  <a:gd name="connsiteX152" fmla="*/ 861303 w 1060808"/>
                  <a:gd name="connsiteY152" fmla="*/ 1231045 h 1648449"/>
                  <a:gd name="connsiteX153" fmla="*/ 862178 w 1060808"/>
                  <a:gd name="connsiteY153" fmla="*/ 1226450 h 1648449"/>
                  <a:gd name="connsiteX154" fmla="*/ 863924 w 1060808"/>
                  <a:gd name="connsiteY154" fmla="*/ 1217237 h 1648449"/>
                  <a:gd name="connsiteX155" fmla="*/ 864797 w 1060808"/>
                  <a:gd name="connsiteY155" fmla="*/ 1212618 h 1648449"/>
                  <a:gd name="connsiteX156" fmla="*/ 865670 w 1060808"/>
                  <a:gd name="connsiteY156" fmla="*/ 1208024 h 1648449"/>
                  <a:gd name="connsiteX157" fmla="*/ 866543 w 1060808"/>
                  <a:gd name="connsiteY157" fmla="*/ 1203405 h 1648449"/>
                  <a:gd name="connsiteX158" fmla="*/ 867416 w 1060808"/>
                  <a:gd name="connsiteY158" fmla="*/ 1198810 h 1648449"/>
                  <a:gd name="connsiteX159" fmla="*/ 868289 w 1060808"/>
                  <a:gd name="connsiteY159" fmla="*/ 1194191 h 1648449"/>
                  <a:gd name="connsiteX160" fmla="*/ 869164 w 1060808"/>
                  <a:gd name="connsiteY160" fmla="*/ 1189597 h 1648449"/>
                  <a:gd name="connsiteX161" fmla="*/ 870037 w 1060808"/>
                  <a:gd name="connsiteY161" fmla="*/ 1184978 h 1648449"/>
                  <a:gd name="connsiteX162" fmla="*/ 871783 w 1060808"/>
                  <a:gd name="connsiteY162" fmla="*/ 1175765 h 1648449"/>
                  <a:gd name="connsiteX163" fmla="*/ 872656 w 1060808"/>
                  <a:gd name="connsiteY163" fmla="*/ 1171171 h 1648449"/>
                  <a:gd name="connsiteX164" fmla="*/ 874402 w 1060808"/>
                  <a:gd name="connsiteY164" fmla="*/ 1161957 h 1648449"/>
                  <a:gd name="connsiteX165" fmla="*/ 875280 w 1060808"/>
                  <a:gd name="connsiteY165" fmla="*/ 1157338 h 1648449"/>
                  <a:gd name="connsiteX166" fmla="*/ 876151 w 1060808"/>
                  <a:gd name="connsiteY166" fmla="*/ 1152744 h 1648449"/>
                  <a:gd name="connsiteX167" fmla="*/ 877024 w 1060808"/>
                  <a:gd name="connsiteY167" fmla="*/ 1148125 h 1648449"/>
                  <a:gd name="connsiteX168" fmla="*/ 877899 w 1060808"/>
                  <a:gd name="connsiteY168" fmla="*/ 1143530 h 1648449"/>
                  <a:gd name="connsiteX169" fmla="*/ 878769 w 1060808"/>
                  <a:gd name="connsiteY169" fmla="*/ 1138912 h 1648449"/>
                  <a:gd name="connsiteX170" fmla="*/ 879645 w 1060808"/>
                  <a:gd name="connsiteY170" fmla="*/ 1134317 h 1648449"/>
                  <a:gd name="connsiteX171" fmla="*/ 880520 w 1060808"/>
                  <a:gd name="connsiteY171" fmla="*/ 1129698 h 1648449"/>
                  <a:gd name="connsiteX172" fmla="*/ 881391 w 1060808"/>
                  <a:gd name="connsiteY172" fmla="*/ 1125104 h 1648449"/>
                  <a:gd name="connsiteX173" fmla="*/ 882266 w 1060808"/>
                  <a:gd name="connsiteY173" fmla="*/ 1120485 h 1648449"/>
                  <a:gd name="connsiteX174" fmla="*/ 884888 w 1060808"/>
                  <a:gd name="connsiteY174" fmla="*/ 1106677 h 1648449"/>
                  <a:gd name="connsiteX175" fmla="*/ 885760 w 1060808"/>
                  <a:gd name="connsiteY175" fmla="*/ 1102058 h 1648449"/>
                  <a:gd name="connsiteX176" fmla="*/ 887507 w 1060808"/>
                  <a:gd name="connsiteY176" fmla="*/ 1092845 h 1648449"/>
                  <a:gd name="connsiteX177" fmla="*/ 888382 w 1060808"/>
                  <a:gd name="connsiteY177" fmla="*/ 1088251 h 1648449"/>
                  <a:gd name="connsiteX178" fmla="*/ 890128 w 1060808"/>
                  <a:gd name="connsiteY178" fmla="*/ 1079037 h 1648449"/>
                  <a:gd name="connsiteX179" fmla="*/ 891001 w 1060808"/>
                  <a:gd name="connsiteY179" fmla="*/ 1074419 h 1648449"/>
                  <a:gd name="connsiteX180" fmla="*/ 892749 w 1060808"/>
                  <a:gd name="connsiteY180" fmla="*/ 1065205 h 1648449"/>
                  <a:gd name="connsiteX181" fmla="*/ 893622 w 1060808"/>
                  <a:gd name="connsiteY181" fmla="*/ 1060610 h 1648449"/>
                  <a:gd name="connsiteX182" fmla="*/ 895370 w 1060808"/>
                  <a:gd name="connsiteY182" fmla="*/ 1051397 h 1648449"/>
                  <a:gd name="connsiteX183" fmla="*/ 896243 w 1060808"/>
                  <a:gd name="connsiteY183" fmla="*/ 1046778 h 1648449"/>
                  <a:gd name="connsiteX184" fmla="*/ 897992 w 1060808"/>
                  <a:gd name="connsiteY184" fmla="*/ 1037565 h 1648449"/>
                  <a:gd name="connsiteX185" fmla="*/ 898865 w 1060808"/>
                  <a:gd name="connsiteY185" fmla="*/ 1032971 h 1648449"/>
                  <a:gd name="connsiteX186" fmla="*/ 900613 w 1060808"/>
                  <a:gd name="connsiteY186" fmla="*/ 1023757 h 1648449"/>
                  <a:gd name="connsiteX187" fmla="*/ 901484 w 1060808"/>
                  <a:gd name="connsiteY187" fmla="*/ 1019138 h 1648449"/>
                  <a:gd name="connsiteX188" fmla="*/ 903234 w 1060808"/>
                  <a:gd name="connsiteY188" fmla="*/ 1009925 h 1648449"/>
                  <a:gd name="connsiteX189" fmla="*/ 904107 w 1060808"/>
                  <a:gd name="connsiteY189" fmla="*/ 1005331 h 1648449"/>
                  <a:gd name="connsiteX190" fmla="*/ 904983 w 1060808"/>
                  <a:gd name="connsiteY190" fmla="*/ 1000712 h 1648449"/>
                  <a:gd name="connsiteX191" fmla="*/ 905856 w 1060808"/>
                  <a:gd name="connsiteY191" fmla="*/ 996117 h 1648449"/>
                  <a:gd name="connsiteX192" fmla="*/ 907602 w 1060808"/>
                  <a:gd name="connsiteY192" fmla="*/ 986904 h 1648449"/>
                  <a:gd name="connsiteX193" fmla="*/ 908477 w 1060808"/>
                  <a:gd name="connsiteY193" fmla="*/ 982285 h 1648449"/>
                  <a:gd name="connsiteX194" fmla="*/ 909348 w 1060808"/>
                  <a:gd name="connsiteY194" fmla="*/ 977691 h 1648449"/>
                  <a:gd name="connsiteX195" fmla="*/ 910223 w 1060808"/>
                  <a:gd name="connsiteY195" fmla="*/ 973072 h 1648449"/>
                  <a:gd name="connsiteX196" fmla="*/ 911098 w 1060808"/>
                  <a:gd name="connsiteY196" fmla="*/ 968477 h 1648449"/>
                  <a:gd name="connsiteX197" fmla="*/ 912847 w 1060808"/>
                  <a:gd name="connsiteY197" fmla="*/ 959264 h 1648449"/>
                  <a:gd name="connsiteX198" fmla="*/ 913720 w 1060808"/>
                  <a:gd name="connsiteY198" fmla="*/ 954645 h 1648449"/>
                  <a:gd name="connsiteX199" fmla="*/ 914593 w 1060808"/>
                  <a:gd name="connsiteY199" fmla="*/ 950051 h 1648449"/>
                  <a:gd name="connsiteX200" fmla="*/ 916341 w 1060808"/>
                  <a:gd name="connsiteY200" fmla="*/ 940837 h 1648449"/>
                  <a:gd name="connsiteX201" fmla="*/ 917214 w 1060808"/>
                  <a:gd name="connsiteY201" fmla="*/ 936219 h 1648449"/>
                  <a:gd name="connsiteX202" fmla="*/ 918087 w 1060808"/>
                  <a:gd name="connsiteY202" fmla="*/ 931624 h 1648449"/>
                  <a:gd name="connsiteX203" fmla="*/ 918962 w 1060808"/>
                  <a:gd name="connsiteY203" fmla="*/ 927005 h 1648449"/>
                  <a:gd name="connsiteX204" fmla="*/ 919833 w 1060808"/>
                  <a:gd name="connsiteY204" fmla="*/ 922411 h 1648449"/>
                  <a:gd name="connsiteX205" fmla="*/ 920708 w 1060808"/>
                  <a:gd name="connsiteY205" fmla="*/ 917792 h 1648449"/>
                  <a:gd name="connsiteX206" fmla="*/ 921581 w 1060808"/>
                  <a:gd name="connsiteY206" fmla="*/ 913197 h 1648449"/>
                  <a:gd name="connsiteX207" fmla="*/ 922457 w 1060808"/>
                  <a:gd name="connsiteY207" fmla="*/ 908579 h 1648449"/>
                  <a:gd name="connsiteX208" fmla="*/ 923330 w 1060808"/>
                  <a:gd name="connsiteY208" fmla="*/ 903984 h 1648449"/>
                  <a:gd name="connsiteX209" fmla="*/ 924205 w 1060808"/>
                  <a:gd name="connsiteY209" fmla="*/ 899365 h 1648449"/>
                  <a:gd name="connsiteX210" fmla="*/ 925078 w 1060808"/>
                  <a:gd name="connsiteY210" fmla="*/ 894771 h 1648449"/>
                  <a:gd name="connsiteX211" fmla="*/ 926826 w 1060808"/>
                  <a:gd name="connsiteY211" fmla="*/ 885557 h 1648449"/>
                  <a:gd name="connsiteX212" fmla="*/ 927699 w 1060808"/>
                  <a:gd name="connsiteY212" fmla="*/ 880939 h 1648449"/>
                  <a:gd name="connsiteX213" fmla="*/ 928572 w 1060808"/>
                  <a:gd name="connsiteY213" fmla="*/ 876344 h 1648449"/>
                  <a:gd name="connsiteX214" fmla="*/ 931196 w 1060808"/>
                  <a:gd name="connsiteY214" fmla="*/ 862512 h 1648449"/>
                  <a:gd name="connsiteX215" fmla="*/ 932069 w 1060808"/>
                  <a:gd name="connsiteY215" fmla="*/ 857917 h 1648449"/>
                  <a:gd name="connsiteX216" fmla="*/ 932942 w 1060808"/>
                  <a:gd name="connsiteY216" fmla="*/ 853323 h 1648449"/>
                  <a:gd name="connsiteX217" fmla="*/ 933817 w 1060808"/>
                  <a:gd name="connsiteY217" fmla="*/ 848704 h 1648449"/>
                  <a:gd name="connsiteX218" fmla="*/ 934690 w 1060808"/>
                  <a:gd name="connsiteY218" fmla="*/ 844110 h 1648449"/>
                  <a:gd name="connsiteX219" fmla="*/ 935566 w 1060808"/>
                  <a:gd name="connsiteY219" fmla="*/ 839491 h 1648449"/>
                  <a:gd name="connsiteX220" fmla="*/ 937312 w 1060808"/>
                  <a:gd name="connsiteY220" fmla="*/ 830277 h 1648449"/>
                  <a:gd name="connsiteX221" fmla="*/ 938187 w 1060808"/>
                  <a:gd name="connsiteY221" fmla="*/ 825683 h 1648449"/>
                  <a:gd name="connsiteX222" fmla="*/ 939060 w 1060808"/>
                  <a:gd name="connsiteY222" fmla="*/ 821064 h 1648449"/>
                  <a:gd name="connsiteX223" fmla="*/ 939935 w 1060808"/>
                  <a:gd name="connsiteY223" fmla="*/ 816470 h 1648449"/>
                  <a:gd name="connsiteX224" fmla="*/ 941681 w 1060808"/>
                  <a:gd name="connsiteY224" fmla="*/ 807256 h 1648449"/>
                  <a:gd name="connsiteX225" fmla="*/ 942557 w 1060808"/>
                  <a:gd name="connsiteY225" fmla="*/ 802638 h 1648449"/>
                  <a:gd name="connsiteX226" fmla="*/ 943427 w 1060808"/>
                  <a:gd name="connsiteY226" fmla="*/ 798043 h 1648449"/>
                  <a:gd name="connsiteX227" fmla="*/ 944305 w 1060808"/>
                  <a:gd name="connsiteY227" fmla="*/ 793424 h 1648449"/>
                  <a:gd name="connsiteX228" fmla="*/ 946051 w 1060808"/>
                  <a:gd name="connsiteY228" fmla="*/ 784235 h 1648449"/>
                  <a:gd name="connsiteX229" fmla="*/ 946926 w 1060808"/>
                  <a:gd name="connsiteY229" fmla="*/ 779616 h 1648449"/>
                  <a:gd name="connsiteX230" fmla="*/ 947799 w 1060808"/>
                  <a:gd name="connsiteY230" fmla="*/ 775022 h 1648449"/>
                  <a:gd name="connsiteX231" fmla="*/ 949545 w 1060808"/>
                  <a:gd name="connsiteY231" fmla="*/ 765809 h 1648449"/>
                  <a:gd name="connsiteX232" fmla="*/ 952169 w 1060808"/>
                  <a:gd name="connsiteY232" fmla="*/ 751976 h 1648449"/>
                  <a:gd name="connsiteX233" fmla="*/ 953042 w 1060808"/>
                  <a:gd name="connsiteY233" fmla="*/ 747382 h 1648449"/>
                  <a:gd name="connsiteX234" fmla="*/ 953917 w 1060808"/>
                  <a:gd name="connsiteY234" fmla="*/ 742787 h 1648449"/>
                  <a:gd name="connsiteX235" fmla="*/ 956539 w 1060808"/>
                  <a:gd name="connsiteY235" fmla="*/ 728955 h 1648449"/>
                  <a:gd name="connsiteX236" fmla="*/ 957414 w 1060808"/>
                  <a:gd name="connsiteY236" fmla="*/ 724361 h 1648449"/>
                  <a:gd name="connsiteX237" fmla="*/ 958285 w 1060808"/>
                  <a:gd name="connsiteY237" fmla="*/ 719742 h 1648449"/>
                  <a:gd name="connsiteX238" fmla="*/ 959160 w 1060808"/>
                  <a:gd name="connsiteY238" fmla="*/ 715147 h 1648449"/>
                  <a:gd name="connsiteX239" fmla="*/ 961779 w 1060808"/>
                  <a:gd name="connsiteY239" fmla="*/ 701339 h 1648449"/>
                  <a:gd name="connsiteX240" fmla="*/ 962654 w 1060808"/>
                  <a:gd name="connsiteY240" fmla="*/ 696721 h 1648449"/>
                  <a:gd name="connsiteX241" fmla="*/ 963530 w 1060808"/>
                  <a:gd name="connsiteY241" fmla="*/ 692126 h 1648449"/>
                  <a:gd name="connsiteX242" fmla="*/ 967024 w 1060808"/>
                  <a:gd name="connsiteY242" fmla="*/ 673699 h 1648449"/>
                  <a:gd name="connsiteX243" fmla="*/ 967897 w 1060808"/>
                  <a:gd name="connsiteY243" fmla="*/ 669105 h 1648449"/>
                  <a:gd name="connsiteX244" fmla="*/ 969643 w 1060808"/>
                  <a:gd name="connsiteY244" fmla="*/ 659891 h 1648449"/>
                  <a:gd name="connsiteX245" fmla="*/ 970518 w 1060808"/>
                  <a:gd name="connsiteY245" fmla="*/ 655297 h 1648449"/>
                  <a:gd name="connsiteX246" fmla="*/ 971391 w 1060808"/>
                  <a:gd name="connsiteY246" fmla="*/ 650678 h 1648449"/>
                  <a:gd name="connsiteX247" fmla="*/ 972267 w 1060808"/>
                  <a:gd name="connsiteY247" fmla="*/ 646084 h 1648449"/>
                  <a:gd name="connsiteX248" fmla="*/ 973142 w 1060808"/>
                  <a:gd name="connsiteY248" fmla="*/ 641489 h 1648449"/>
                  <a:gd name="connsiteX249" fmla="*/ 974015 w 1060808"/>
                  <a:gd name="connsiteY249" fmla="*/ 636870 h 1648449"/>
                  <a:gd name="connsiteX250" fmla="*/ 974888 w 1060808"/>
                  <a:gd name="connsiteY250" fmla="*/ 632276 h 1648449"/>
                  <a:gd name="connsiteX251" fmla="*/ 975761 w 1060808"/>
                  <a:gd name="connsiteY251" fmla="*/ 627657 h 1648449"/>
                  <a:gd name="connsiteX252" fmla="*/ 976634 w 1060808"/>
                  <a:gd name="connsiteY252" fmla="*/ 623062 h 1648449"/>
                  <a:gd name="connsiteX253" fmla="*/ 977857 w 1060808"/>
                  <a:gd name="connsiteY253" fmla="*/ 618516 h 1648449"/>
                  <a:gd name="connsiteX254" fmla="*/ 980870 w 1060808"/>
                  <a:gd name="connsiteY254" fmla="*/ 609569 h 1648449"/>
                  <a:gd name="connsiteX255" fmla="*/ 982375 w 1060808"/>
                  <a:gd name="connsiteY255" fmla="*/ 605071 h 1648449"/>
                  <a:gd name="connsiteX256" fmla="*/ 983550 w 1060808"/>
                  <a:gd name="connsiteY256" fmla="*/ 600525 h 1648449"/>
                  <a:gd name="connsiteX257" fmla="*/ 984445 w 1060808"/>
                  <a:gd name="connsiteY257" fmla="*/ 595930 h 1648449"/>
                  <a:gd name="connsiteX258" fmla="*/ 985339 w 1060808"/>
                  <a:gd name="connsiteY258" fmla="*/ 591336 h 1648449"/>
                  <a:gd name="connsiteX259" fmla="*/ 986237 w 1060808"/>
                  <a:gd name="connsiteY259" fmla="*/ 586741 h 1648449"/>
                  <a:gd name="connsiteX260" fmla="*/ 988921 w 1060808"/>
                  <a:gd name="connsiteY260" fmla="*/ 572933 h 1648449"/>
                  <a:gd name="connsiteX261" fmla="*/ 990713 w 1060808"/>
                  <a:gd name="connsiteY261" fmla="*/ 563744 h 1648449"/>
                  <a:gd name="connsiteX262" fmla="*/ 991607 w 1060808"/>
                  <a:gd name="connsiteY262" fmla="*/ 559149 h 1648449"/>
                  <a:gd name="connsiteX263" fmla="*/ 992502 w 1060808"/>
                  <a:gd name="connsiteY263" fmla="*/ 554555 h 1648449"/>
                  <a:gd name="connsiteX264" fmla="*/ 993399 w 1060808"/>
                  <a:gd name="connsiteY264" fmla="*/ 549936 h 1648449"/>
                  <a:gd name="connsiteX265" fmla="*/ 994292 w 1060808"/>
                  <a:gd name="connsiteY265" fmla="*/ 545342 h 1648449"/>
                  <a:gd name="connsiteX266" fmla="*/ 995186 w 1060808"/>
                  <a:gd name="connsiteY266" fmla="*/ 540747 h 1648449"/>
                  <a:gd name="connsiteX267" fmla="*/ 996081 w 1060808"/>
                  <a:gd name="connsiteY267" fmla="*/ 536152 h 1648449"/>
                  <a:gd name="connsiteX268" fmla="*/ 996978 w 1060808"/>
                  <a:gd name="connsiteY268" fmla="*/ 531558 h 1648449"/>
                  <a:gd name="connsiteX269" fmla="*/ 997875 w 1060808"/>
                  <a:gd name="connsiteY269" fmla="*/ 526963 h 1648449"/>
                  <a:gd name="connsiteX270" fmla="*/ 998770 w 1060808"/>
                  <a:gd name="connsiteY270" fmla="*/ 522369 h 1648449"/>
                  <a:gd name="connsiteX271" fmla="*/ 999665 w 1060808"/>
                  <a:gd name="connsiteY271" fmla="*/ 517750 h 1648449"/>
                  <a:gd name="connsiteX272" fmla="*/ 1000559 w 1060808"/>
                  <a:gd name="connsiteY272" fmla="*/ 513155 h 1648449"/>
                  <a:gd name="connsiteX273" fmla="*/ 1001454 w 1060808"/>
                  <a:gd name="connsiteY273" fmla="*/ 508561 h 1648449"/>
                  <a:gd name="connsiteX274" fmla="*/ 1003246 w 1060808"/>
                  <a:gd name="connsiteY274" fmla="*/ 499372 h 1648449"/>
                  <a:gd name="connsiteX275" fmla="*/ 1005036 w 1060808"/>
                  <a:gd name="connsiteY275" fmla="*/ 490182 h 1648449"/>
                  <a:gd name="connsiteX276" fmla="*/ 1006827 w 1060808"/>
                  <a:gd name="connsiteY276" fmla="*/ 480993 h 1648449"/>
                  <a:gd name="connsiteX277" fmla="*/ 1007722 w 1060808"/>
                  <a:gd name="connsiteY277" fmla="*/ 476375 h 1648449"/>
                  <a:gd name="connsiteX278" fmla="*/ 1008868 w 1060808"/>
                  <a:gd name="connsiteY278" fmla="*/ 471828 h 1648449"/>
                  <a:gd name="connsiteX279" fmla="*/ 1010007 w 1060808"/>
                  <a:gd name="connsiteY279" fmla="*/ 467403 h 1648449"/>
                  <a:gd name="connsiteX280" fmla="*/ 1010936 w 1060808"/>
                  <a:gd name="connsiteY280" fmla="*/ 462688 h 1648449"/>
                  <a:gd name="connsiteX281" fmla="*/ 1012747 w 1060808"/>
                  <a:gd name="connsiteY281" fmla="*/ 453499 h 1648449"/>
                  <a:gd name="connsiteX282" fmla="*/ 1013654 w 1060808"/>
                  <a:gd name="connsiteY282" fmla="*/ 448904 h 1648449"/>
                  <a:gd name="connsiteX283" fmla="*/ 1014558 w 1060808"/>
                  <a:gd name="connsiteY283" fmla="*/ 444309 h 1648449"/>
                  <a:gd name="connsiteX284" fmla="*/ 1016370 w 1060808"/>
                  <a:gd name="connsiteY284" fmla="*/ 435144 h 1648449"/>
                  <a:gd name="connsiteX285" fmla="*/ 1017277 w 1060808"/>
                  <a:gd name="connsiteY285" fmla="*/ 430526 h 1648449"/>
                  <a:gd name="connsiteX286" fmla="*/ 1018183 w 1060808"/>
                  <a:gd name="connsiteY286" fmla="*/ 425931 h 1648449"/>
                  <a:gd name="connsiteX287" fmla="*/ 1019992 w 1060808"/>
                  <a:gd name="connsiteY287" fmla="*/ 416766 h 1648449"/>
                  <a:gd name="connsiteX288" fmla="*/ 1020855 w 1060808"/>
                  <a:gd name="connsiteY288" fmla="*/ 412389 h 1648449"/>
                  <a:gd name="connsiteX289" fmla="*/ 1022710 w 1060808"/>
                  <a:gd name="connsiteY289" fmla="*/ 402982 h 1648449"/>
                  <a:gd name="connsiteX290" fmla="*/ 1023617 w 1060808"/>
                  <a:gd name="connsiteY290" fmla="*/ 398388 h 1648449"/>
                  <a:gd name="connsiteX291" fmla="*/ 1024521 w 1060808"/>
                  <a:gd name="connsiteY291" fmla="*/ 393793 h 1648449"/>
                  <a:gd name="connsiteX292" fmla="*/ 1025426 w 1060808"/>
                  <a:gd name="connsiteY292" fmla="*/ 389199 h 1648449"/>
                  <a:gd name="connsiteX293" fmla="*/ 1030862 w 1060808"/>
                  <a:gd name="connsiteY293" fmla="*/ 361631 h 1648449"/>
                  <a:gd name="connsiteX294" fmla="*/ 1031766 w 1060808"/>
                  <a:gd name="connsiteY294" fmla="*/ 357037 h 1648449"/>
                  <a:gd name="connsiteX295" fmla="*/ 1035389 w 1060808"/>
                  <a:gd name="connsiteY295" fmla="*/ 338678 h 1648449"/>
                  <a:gd name="connsiteX296" fmla="*/ 1036264 w 1060808"/>
                  <a:gd name="connsiteY296" fmla="*/ 334083 h 1648449"/>
                  <a:gd name="connsiteX297" fmla="*/ 1037130 w 1060808"/>
                  <a:gd name="connsiteY297" fmla="*/ 329484 h 1648449"/>
                  <a:gd name="connsiteX298" fmla="*/ 1037996 w 1060808"/>
                  <a:gd name="connsiteY298" fmla="*/ 324882 h 1648449"/>
                  <a:gd name="connsiteX299" fmla="*/ 1038861 w 1060808"/>
                  <a:gd name="connsiteY299" fmla="*/ 320285 h 1648449"/>
                  <a:gd name="connsiteX300" fmla="*/ 1039725 w 1060808"/>
                  <a:gd name="connsiteY300" fmla="*/ 315688 h 1648449"/>
                  <a:gd name="connsiteX301" fmla="*/ 1040893 w 1060808"/>
                  <a:gd name="connsiteY301" fmla="*/ 311144 h 1648449"/>
                  <a:gd name="connsiteX302" fmla="*/ 1041557 w 1060808"/>
                  <a:gd name="connsiteY302" fmla="*/ 306509 h 1648449"/>
                  <a:gd name="connsiteX303" fmla="*/ 1042469 w 1060808"/>
                  <a:gd name="connsiteY303" fmla="*/ 301919 h 1648449"/>
                  <a:gd name="connsiteX304" fmla="*/ 1043383 w 1060808"/>
                  <a:gd name="connsiteY304" fmla="*/ 297329 h 1648449"/>
                  <a:gd name="connsiteX305" fmla="*/ 1045207 w 1060808"/>
                  <a:gd name="connsiteY305" fmla="*/ 288150 h 1648449"/>
                  <a:gd name="connsiteX306" fmla="*/ 1045874 w 1060808"/>
                  <a:gd name="connsiteY306" fmla="*/ 283516 h 1648449"/>
                  <a:gd name="connsiteX307" fmla="*/ 1046892 w 1060808"/>
                  <a:gd name="connsiteY307" fmla="*/ 278946 h 1648449"/>
                  <a:gd name="connsiteX308" fmla="*/ 1047591 w 1060808"/>
                  <a:gd name="connsiteY308" fmla="*/ 274726 h 1648449"/>
                  <a:gd name="connsiteX309" fmla="*/ 1048522 w 1060808"/>
                  <a:gd name="connsiteY309" fmla="*/ 269730 h 1648449"/>
                  <a:gd name="connsiteX310" fmla="*/ 1050278 w 1060808"/>
                  <a:gd name="connsiteY310" fmla="*/ 260541 h 1648449"/>
                  <a:gd name="connsiteX311" fmla="*/ 1051155 w 1060808"/>
                  <a:gd name="connsiteY311" fmla="*/ 255947 h 1648449"/>
                  <a:gd name="connsiteX312" fmla="*/ 1052031 w 1060808"/>
                  <a:gd name="connsiteY312" fmla="*/ 251350 h 1648449"/>
                  <a:gd name="connsiteX313" fmla="*/ 1052909 w 1060808"/>
                  <a:gd name="connsiteY313" fmla="*/ 246755 h 1648449"/>
                  <a:gd name="connsiteX314" fmla="*/ 1053789 w 1060808"/>
                  <a:gd name="connsiteY314" fmla="*/ 242163 h 1648449"/>
                  <a:gd name="connsiteX315" fmla="*/ 1054664 w 1060808"/>
                  <a:gd name="connsiteY315" fmla="*/ 237566 h 1648449"/>
                  <a:gd name="connsiteX316" fmla="*/ 1055542 w 1060808"/>
                  <a:gd name="connsiteY316" fmla="*/ 232974 h 1648449"/>
                  <a:gd name="connsiteX317" fmla="*/ 1056422 w 1060808"/>
                  <a:gd name="connsiteY317" fmla="*/ 228382 h 1648449"/>
                  <a:gd name="connsiteX318" fmla="*/ 1057298 w 1060808"/>
                  <a:gd name="connsiteY318" fmla="*/ 223785 h 1648449"/>
                  <a:gd name="connsiteX319" fmla="*/ 1058175 w 1060808"/>
                  <a:gd name="connsiteY319" fmla="*/ 219192 h 1648449"/>
                  <a:gd name="connsiteX320" fmla="*/ 1059051 w 1060808"/>
                  <a:gd name="connsiteY320" fmla="*/ 214595 h 1648449"/>
                  <a:gd name="connsiteX321" fmla="*/ 1059929 w 1060808"/>
                  <a:gd name="connsiteY321" fmla="*/ 210003 h 1648449"/>
                  <a:gd name="connsiteX322" fmla="*/ 1060809 w 1060808"/>
                  <a:gd name="connsiteY322" fmla="*/ 205409 h 1648449"/>
                  <a:gd name="connsiteX323" fmla="*/ 1054258 w 1060808"/>
                  <a:gd name="connsiteY323" fmla="*/ 202628 h 1648449"/>
                  <a:gd name="connsiteX324" fmla="*/ 1044051 w 1060808"/>
                  <a:gd name="connsiteY324" fmla="*/ 200345 h 1648449"/>
                  <a:gd name="connsiteX325" fmla="*/ 1038617 w 1060808"/>
                  <a:gd name="connsiteY325" fmla="*/ 199235 h 1648449"/>
                  <a:gd name="connsiteX326" fmla="*/ 1033960 w 1060808"/>
                  <a:gd name="connsiteY326" fmla="*/ 198355 h 1648449"/>
                  <a:gd name="connsiteX327" fmla="*/ 1027227 w 1060808"/>
                  <a:gd name="connsiteY327" fmla="*/ 197076 h 1648449"/>
                  <a:gd name="connsiteX328" fmla="*/ 1020575 w 1060808"/>
                  <a:gd name="connsiteY328" fmla="*/ 195813 h 1648449"/>
                  <a:gd name="connsiteX329" fmla="*/ 1013823 w 1060808"/>
                  <a:gd name="connsiteY329" fmla="*/ 194171 h 1648449"/>
                  <a:gd name="connsiteX330" fmla="*/ 1008847 w 1060808"/>
                  <a:gd name="connsiteY330" fmla="*/ 192960 h 1648449"/>
                  <a:gd name="connsiteX331" fmla="*/ 1003797 w 1060808"/>
                  <a:gd name="connsiteY331" fmla="*/ 191857 h 1648449"/>
                  <a:gd name="connsiteX332" fmla="*/ 997099 w 1060808"/>
                  <a:gd name="connsiteY332" fmla="*/ 190392 h 1648449"/>
                  <a:gd name="connsiteX333" fmla="*/ 990401 w 1060808"/>
                  <a:gd name="connsiteY333" fmla="*/ 188921 h 1648449"/>
                  <a:gd name="connsiteX334" fmla="*/ 983702 w 1060808"/>
                  <a:gd name="connsiteY334" fmla="*/ 187456 h 1648449"/>
                  <a:gd name="connsiteX335" fmla="*/ 977006 w 1060808"/>
                  <a:gd name="connsiteY335" fmla="*/ 185988 h 1648449"/>
                  <a:gd name="connsiteX336" fmla="*/ 970845 w 1060808"/>
                  <a:gd name="connsiteY336" fmla="*/ 184639 h 1648449"/>
                  <a:gd name="connsiteX337" fmla="*/ 963493 w 1060808"/>
                  <a:gd name="connsiteY337" fmla="*/ 183647 h 1648449"/>
                  <a:gd name="connsiteX338" fmla="*/ 953511 w 1060808"/>
                  <a:gd name="connsiteY338" fmla="*/ 181130 h 1648449"/>
                  <a:gd name="connsiteX339" fmla="*/ 949033 w 1060808"/>
                  <a:gd name="connsiteY339" fmla="*/ 179877 h 1648449"/>
                  <a:gd name="connsiteX340" fmla="*/ 943497 w 1060808"/>
                  <a:gd name="connsiteY340" fmla="*/ 178753 h 1648449"/>
                  <a:gd name="connsiteX341" fmla="*/ 936784 w 1060808"/>
                  <a:gd name="connsiteY341" fmla="*/ 177387 h 1648449"/>
                  <a:gd name="connsiteX342" fmla="*/ 930064 w 1060808"/>
                  <a:gd name="connsiteY342" fmla="*/ 176020 h 1648449"/>
                  <a:gd name="connsiteX343" fmla="*/ 925603 w 1060808"/>
                  <a:gd name="connsiteY343" fmla="*/ 175111 h 1648449"/>
                  <a:gd name="connsiteX344" fmla="*/ 916515 w 1060808"/>
                  <a:gd name="connsiteY344" fmla="*/ 173854 h 1648449"/>
                  <a:gd name="connsiteX345" fmla="*/ 909710 w 1060808"/>
                  <a:gd name="connsiteY345" fmla="*/ 172913 h 1648449"/>
                  <a:gd name="connsiteX346" fmla="*/ 902985 w 1060808"/>
                  <a:gd name="connsiteY346" fmla="*/ 171585 h 1648449"/>
                  <a:gd name="connsiteX347" fmla="*/ 889533 w 1060808"/>
                  <a:gd name="connsiteY347" fmla="*/ 168947 h 1648449"/>
                  <a:gd name="connsiteX348" fmla="*/ 884808 w 1060808"/>
                  <a:gd name="connsiteY348" fmla="*/ 167861 h 1648449"/>
                  <a:gd name="connsiteX349" fmla="*/ 879524 w 1060808"/>
                  <a:gd name="connsiteY349" fmla="*/ 166563 h 1648449"/>
                  <a:gd name="connsiteX350" fmla="*/ 874941 w 1060808"/>
                  <a:gd name="connsiteY350" fmla="*/ 165438 h 1648449"/>
                  <a:gd name="connsiteX351" fmla="*/ 869476 w 1060808"/>
                  <a:gd name="connsiteY351" fmla="*/ 164367 h 1648449"/>
                  <a:gd name="connsiteX352" fmla="*/ 862778 w 1060808"/>
                  <a:gd name="connsiteY352" fmla="*/ 162921 h 1648449"/>
                  <a:gd name="connsiteX353" fmla="*/ 856067 w 1060808"/>
                  <a:gd name="connsiteY353" fmla="*/ 161504 h 1648449"/>
                  <a:gd name="connsiteX354" fmla="*/ 842680 w 1060808"/>
                  <a:gd name="connsiteY354" fmla="*/ 158549 h 1648449"/>
                  <a:gd name="connsiteX355" fmla="*/ 836064 w 1060808"/>
                  <a:gd name="connsiteY355" fmla="*/ 157086 h 1648449"/>
                  <a:gd name="connsiteX356" fmla="*/ 829226 w 1060808"/>
                  <a:gd name="connsiteY356" fmla="*/ 155901 h 1648449"/>
                  <a:gd name="connsiteX357" fmla="*/ 822576 w 1060808"/>
                  <a:gd name="connsiteY357" fmla="*/ 154228 h 1648449"/>
                  <a:gd name="connsiteX358" fmla="*/ 815870 w 1060808"/>
                  <a:gd name="connsiteY358" fmla="*/ 152796 h 1648449"/>
                  <a:gd name="connsiteX359" fmla="*/ 809167 w 1060808"/>
                  <a:gd name="connsiteY359" fmla="*/ 151367 h 1648449"/>
                  <a:gd name="connsiteX360" fmla="*/ 802415 w 1060808"/>
                  <a:gd name="connsiteY360" fmla="*/ 150158 h 1648449"/>
                  <a:gd name="connsiteX361" fmla="*/ 795654 w 1060808"/>
                  <a:gd name="connsiteY361" fmla="*/ 148992 h 1648449"/>
                  <a:gd name="connsiteX362" fmla="*/ 789591 w 1060808"/>
                  <a:gd name="connsiteY362" fmla="*/ 147940 h 1648449"/>
                  <a:gd name="connsiteX363" fmla="*/ 782230 w 1060808"/>
                  <a:gd name="connsiteY363" fmla="*/ 146221 h 1648449"/>
                  <a:gd name="connsiteX364" fmla="*/ 765540 w 1060808"/>
                  <a:gd name="connsiteY364" fmla="*/ 142306 h 1648449"/>
                  <a:gd name="connsiteX365" fmla="*/ 758868 w 1060808"/>
                  <a:gd name="connsiteY365" fmla="*/ 140736 h 1648449"/>
                  <a:gd name="connsiteX366" fmla="*/ 752334 w 1060808"/>
                  <a:gd name="connsiteY366" fmla="*/ 139206 h 1648449"/>
                  <a:gd name="connsiteX367" fmla="*/ 745496 w 1060808"/>
                  <a:gd name="connsiteY367" fmla="*/ 137699 h 1648449"/>
                  <a:gd name="connsiteX368" fmla="*/ 738802 w 1060808"/>
                  <a:gd name="connsiteY368" fmla="*/ 136217 h 1648449"/>
                  <a:gd name="connsiteX369" fmla="*/ 732108 w 1060808"/>
                  <a:gd name="connsiteY369" fmla="*/ 134747 h 1648449"/>
                  <a:gd name="connsiteX370" fmla="*/ 722068 w 1060808"/>
                  <a:gd name="connsiteY370" fmla="*/ 132532 h 1648449"/>
                  <a:gd name="connsiteX371" fmla="*/ 715375 w 1060808"/>
                  <a:gd name="connsiteY371" fmla="*/ 131056 h 1648449"/>
                  <a:gd name="connsiteX372" fmla="*/ 708681 w 1060808"/>
                  <a:gd name="connsiteY372" fmla="*/ 129581 h 1648449"/>
                  <a:gd name="connsiteX373" fmla="*/ 688595 w 1060808"/>
                  <a:gd name="connsiteY373" fmla="*/ 125156 h 1648449"/>
                  <a:gd name="connsiteX374" fmla="*/ 681902 w 1060808"/>
                  <a:gd name="connsiteY374" fmla="*/ 123683 h 1648449"/>
                  <a:gd name="connsiteX375" fmla="*/ 675208 w 1060808"/>
                  <a:gd name="connsiteY375" fmla="*/ 122213 h 1648449"/>
                  <a:gd name="connsiteX376" fmla="*/ 661819 w 1060808"/>
                  <a:gd name="connsiteY376" fmla="*/ 119268 h 1648449"/>
                  <a:gd name="connsiteX377" fmla="*/ 651774 w 1060808"/>
                  <a:gd name="connsiteY377" fmla="*/ 117062 h 1648449"/>
                  <a:gd name="connsiteX378" fmla="*/ 638384 w 1060808"/>
                  <a:gd name="connsiteY378" fmla="*/ 114122 h 1648449"/>
                  <a:gd name="connsiteX379" fmla="*/ 631690 w 1060808"/>
                  <a:gd name="connsiteY379" fmla="*/ 112652 h 1648449"/>
                  <a:gd name="connsiteX380" fmla="*/ 624995 w 1060808"/>
                  <a:gd name="connsiteY380" fmla="*/ 111186 h 1648449"/>
                  <a:gd name="connsiteX381" fmla="*/ 618298 w 1060808"/>
                  <a:gd name="connsiteY381" fmla="*/ 109718 h 1648449"/>
                  <a:gd name="connsiteX382" fmla="*/ 611603 w 1060808"/>
                  <a:gd name="connsiteY382" fmla="*/ 108246 h 1648449"/>
                  <a:gd name="connsiteX383" fmla="*/ 606140 w 1060808"/>
                  <a:gd name="connsiteY383" fmla="*/ 107046 h 1648449"/>
                  <a:gd name="connsiteX384" fmla="*/ 598230 w 1060808"/>
                  <a:gd name="connsiteY384" fmla="*/ 105225 h 1648449"/>
                  <a:gd name="connsiteX385" fmla="*/ 591553 w 1060808"/>
                  <a:gd name="connsiteY385" fmla="*/ 103673 h 1648449"/>
                  <a:gd name="connsiteX386" fmla="*/ 584879 w 1060808"/>
                  <a:gd name="connsiteY386" fmla="*/ 102115 h 1648449"/>
                  <a:gd name="connsiteX387" fmla="*/ 579334 w 1060808"/>
                  <a:gd name="connsiteY387" fmla="*/ 100819 h 1648449"/>
                  <a:gd name="connsiteX388" fmla="*/ 571526 w 1060808"/>
                  <a:gd name="connsiteY388" fmla="*/ 99008 h 1648449"/>
                  <a:gd name="connsiteX389" fmla="*/ 564847 w 1060808"/>
                  <a:gd name="connsiteY389" fmla="*/ 97458 h 1648449"/>
                  <a:gd name="connsiteX390" fmla="*/ 558173 w 1060808"/>
                  <a:gd name="connsiteY390" fmla="*/ 95903 h 1648449"/>
                  <a:gd name="connsiteX391" fmla="*/ 553680 w 1060808"/>
                  <a:gd name="connsiteY391" fmla="*/ 94854 h 1648449"/>
                  <a:gd name="connsiteX392" fmla="*/ 548159 w 1060808"/>
                  <a:gd name="connsiteY392" fmla="*/ 93577 h 1648449"/>
                  <a:gd name="connsiteX393" fmla="*/ 541477 w 1060808"/>
                  <a:gd name="connsiteY393" fmla="*/ 92024 h 1648449"/>
                  <a:gd name="connsiteX394" fmla="*/ 534803 w 1060808"/>
                  <a:gd name="connsiteY394" fmla="*/ 90474 h 1648449"/>
                  <a:gd name="connsiteX395" fmla="*/ 528129 w 1060808"/>
                  <a:gd name="connsiteY395" fmla="*/ 88917 h 1648449"/>
                  <a:gd name="connsiteX396" fmla="*/ 521452 w 1060808"/>
                  <a:gd name="connsiteY396" fmla="*/ 87372 h 1648449"/>
                  <a:gd name="connsiteX397" fmla="*/ 514773 w 1060808"/>
                  <a:gd name="connsiteY397" fmla="*/ 85824 h 1648449"/>
                  <a:gd name="connsiteX398" fmla="*/ 508094 w 1060808"/>
                  <a:gd name="connsiteY398" fmla="*/ 84274 h 1648449"/>
                  <a:gd name="connsiteX399" fmla="*/ 502368 w 1060808"/>
                  <a:gd name="connsiteY399" fmla="*/ 82944 h 1648449"/>
                  <a:gd name="connsiteX400" fmla="*/ 498080 w 1060808"/>
                  <a:gd name="connsiteY400" fmla="*/ 81953 h 1648449"/>
                  <a:gd name="connsiteX401" fmla="*/ 491399 w 1060808"/>
                  <a:gd name="connsiteY401" fmla="*/ 80410 h 1648449"/>
                  <a:gd name="connsiteX402" fmla="*/ 484725 w 1060808"/>
                  <a:gd name="connsiteY402" fmla="*/ 78865 h 1648449"/>
                  <a:gd name="connsiteX403" fmla="*/ 478048 w 1060808"/>
                  <a:gd name="connsiteY403" fmla="*/ 77310 h 1648449"/>
                  <a:gd name="connsiteX404" fmla="*/ 471369 w 1060808"/>
                  <a:gd name="connsiteY404" fmla="*/ 75772 h 1648449"/>
                  <a:gd name="connsiteX405" fmla="*/ 464688 w 1060808"/>
                  <a:gd name="connsiteY405" fmla="*/ 74222 h 1648449"/>
                  <a:gd name="connsiteX406" fmla="*/ 458011 w 1060808"/>
                  <a:gd name="connsiteY406" fmla="*/ 72681 h 1648449"/>
                  <a:gd name="connsiteX407" fmla="*/ 451332 w 1060808"/>
                  <a:gd name="connsiteY407" fmla="*/ 71134 h 1648449"/>
                  <a:gd name="connsiteX408" fmla="*/ 444653 w 1060808"/>
                  <a:gd name="connsiteY408" fmla="*/ 69593 h 1648449"/>
                  <a:gd name="connsiteX409" fmla="*/ 437974 w 1060808"/>
                  <a:gd name="connsiteY409" fmla="*/ 68050 h 1648449"/>
                  <a:gd name="connsiteX410" fmla="*/ 431295 w 1060808"/>
                  <a:gd name="connsiteY410" fmla="*/ 66508 h 1648449"/>
                  <a:gd name="connsiteX411" fmla="*/ 426993 w 1060808"/>
                  <a:gd name="connsiteY411" fmla="*/ 65511 h 1648449"/>
                  <a:gd name="connsiteX412" fmla="*/ 414597 w 1060808"/>
                  <a:gd name="connsiteY412" fmla="*/ 62655 h 1648449"/>
                  <a:gd name="connsiteX413" fmla="*/ 401239 w 1060808"/>
                  <a:gd name="connsiteY413" fmla="*/ 59570 h 1648449"/>
                  <a:gd name="connsiteX414" fmla="*/ 394560 w 1060808"/>
                  <a:gd name="connsiteY414" fmla="*/ 58032 h 1648449"/>
                  <a:gd name="connsiteX415" fmla="*/ 387876 w 1060808"/>
                  <a:gd name="connsiteY415" fmla="*/ 56496 h 1648449"/>
                  <a:gd name="connsiteX416" fmla="*/ 381197 w 1060808"/>
                  <a:gd name="connsiteY416" fmla="*/ 54958 h 1648449"/>
                  <a:gd name="connsiteX417" fmla="*/ 374518 w 1060808"/>
                  <a:gd name="connsiteY417" fmla="*/ 53415 h 1648449"/>
                  <a:gd name="connsiteX418" fmla="*/ 367834 w 1060808"/>
                  <a:gd name="connsiteY418" fmla="*/ 51882 h 1648449"/>
                  <a:gd name="connsiteX419" fmla="*/ 361155 w 1060808"/>
                  <a:gd name="connsiteY419" fmla="*/ 50347 h 1648449"/>
                  <a:gd name="connsiteX420" fmla="*/ 354473 w 1060808"/>
                  <a:gd name="connsiteY420" fmla="*/ 48809 h 1648449"/>
                  <a:gd name="connsiteX421" fmla="*/ 348384 w 1060808"/>
                  <a:gd name="connsiteY421" fmla="*/ 47404 h 1648449"/>
                  <a:gd name="connsiteX422" fmla="*/ 341111 w 1060808"/>
                  <a:gd name="connsiteY422" fmla="*/ 45733 h 1648449"/>
                  <a:gd name="connsiteX423" fmla="*/ 334427 w 1060808"/>
                  <a:gd name="connsiteY423" fmla="*/ 44217 h 1648449"/>
                  <a:gd name="connsiteX424" fmla="*/ 328826 w 1060808"/>
                  <a:gd name="connsiteY424" fmla="*/ 42950 h 1648449"/>
                  <a:gd name="connsiteX425" fmla="*/ 324350 w 1060808"/>
                  <a:gd name="connsiteY425" fmla="*/ 42120 h 1648449"/>
                  <a:gd name="connsiteX426" fmla="*/ 317746 w 1060808"/>
                  <a:gd name="connsiteY426" fmla="*/ 40275 h 1648449"/>
                  <a:gd name="connsiteX427" fmla="*/ 311091 w 1060808"/>
                  <a:gd name="connsiteY427" fmla="*/ 38631 h 1648449"/>
                  <a:gd name="connsiteX428" fmla="*/ 304436 w 1060808"/>
                  <a:gd name="connsiteY428" fmla="*/ 36984 h 1648449"/>
                  <a:gd name="connsiteX429" fmla="*/ 297784 w 1060808"/>
                  <a:gd name="connsiteY429" fmla="*/ 35332 h 1648449"/>
                  <a:gd name="connsiteX430" fmla="*/ 291117 w 1060808"/>
                  <a:gd name="connsiteY430" fmla="*/ 33729 h 1648449"/>
                  <a:gd name="connsiteX431" fmla="*/ 284474 w 1060808"/>
                  <a:gd name="connsiteY431" fmla="*/ 32046 h 1648449"/>
                  <a:gd name="connsiteX432" fmla="*/ 274501 w 1060808"/>
                  <a:gd name="connsiteY432" fmla="*/ 29531 h 1648449"/>
                  <a:gd name="connsiteX433" fmla="*/ 267834 w 1060808"/>
                  <a:gd name="connsiteY433" fmla="*/ 27937 h 1648449"/>
                  <a:gd name="connsiteX434" fmla="*/ 257835 w 1060808"/>
                  <a:gd name="connsiteY434" fmla="*/ 25546 h 1648449"/>
                  <a:gd name="connsiteX435" fmla="*/ 251224 w 1060808"/>
                  <a:gd name="connsiteY435" fmla="*/ 23718 h 1648449"/>
                  <a:gd name="connsiteX436" fmla="*/ 244617 w 1060808"/>
                  <a:gd name="connsiteY436" fmla="*/ 21887 h 1648449"/>
                  <a:gd name="connsiteX437" fmla="*/ 238042 w 1060808"/>
                  <a:gd name="connsiteY437" fmla="*/ 19911 h 1648449"/>
                  <a:gd name="connsiteX438" fmla="*/ 232766 w 1060808"/>
                  <a:gd name="connsiteY438" fmla="*/ 18207 h 1648449"/>
                  <a:gd name="connsiteX439" fmla="*/ 228164 w 1060808"/>
                  <a:gd name="connsiteY439" fmla="*/ 17039 h 1648449"/>
                  <a:gd name="connsiteX440" fmla="*/ 218201 w 1060808"/>
                  <a:gd name="connsiteY440" fmla="*/ 14507 h 1648449"/>
                  <a:gd name="connsiteX441" fmla="*/ 211556 w 1060808"/>
                  <a:gd name="connsiteY441" fmla="*/ 12821 h 1648449"/>
                  <a:gd name="connsiteX442" fmla="*/ 206770 w 1060808"/>
                  <a:gd name="connsiteY442" fmla="*/ 11948 h 1648449"/>
                  <a:gd name="connsiteX443" fmla="*/ 201586 w 1060808"/>
                  <a:gd name="connsiteY443" fmla="*/ 10309 h 1648449"/>
                  <a:gd name="connsiteX444" fmla="*/ 194945 w 1060808"/>
                  <a:gd name="connsiteY444" fmla="*/ 8614 h 1648449"/>
                  <a:gd name="connsiteX445" fmla="*/ 188295 w 1060808"/>
                  <a:gd name="connsiteY445" fmla="*/ 6938 h 1648449"/>
                  <a:gd name="connsiteX446" fmla="*/ 181650 w 1060808"/>
                  <a:gd name="connsiteY446" fmla="*/ 5264 h 1648449"/>
                  <a:gd name="connsiteX447" fmla="*/ 175002 w 1060808"/>
                  <a:gd name="connsiteY447" fmla="*/ 3586 h 1648449"/>
                  <a:gd name="connsiteX448" fmla="*/ 170226 w 1060808"/>
                  <a:gd name="connsiteY448" fmla="*/ 2783 h 1648449"/>
                  <a:gd name="connsiteX449" fmla="*/ 165054 w 1060808"/>
                  <a:gd name="connsiteY449" fmla="*/ 991 h 1648449"/>
                  <a:gd name="connsiteX450" fmla="*/ 158230 w 1060808"/>
                  <a:gd name="connsiteY450" fmla="*/ 0 h 1648449"/>
                  <a:gd name="connsiteX451" fmla="*/ 153814 w 1060808"/>
                  <a:gd name="connsiteY451" fmla="*/ 1620 h 1648449"/>
                  <a:gd name="connsiteX452" fmla="*/ 152617 w 1060808"/>
                  <a:gd name="connsiteY452" fmla="*/ 6142 h 1648449"/>
                  <a:gd name="connsiteX453" fmla="*/ 151425 w 1060808"/>
                  <a:gd name="connsiteY453" fmla="*/ 10664 h 1648449"/>
                  <a:gd name="connsiteX454" fmla="*/ 150250 w 1060808"/>
                  <a:gd name="connsiteY454" fmla="*/ 15121 h 1648449"/>
                  <a:gd name="connsiteX455" fmla="*/ 149193 w 1060808"/>
                  <a:gd name="connsiteY455" fmla="*/ 19749 h 1648449"/>
                  <a:gd name="connsiteX456" fmla="*/ 148269 w 1060808"/>
                  <a:gd name="connsiteY456" fmla="*/ 23812 h 1648449"/>
                  <a:gd name="connsiteX457" fmla="*/ 146862 w 1060808"/>
                  <a:gd name="connsiteY457" fmla="*/ 28808 h 1648449"/>
                  <a:gd name="connsiteX458" fmla="*/ 145740 w 1060808"/>
                  <a:gd name="connsiteY458" fmla="*/ 33349 h 1648449"/>
                  <a:gd name="connsiteX459" fmla="*/ 143271 w 1060808"/>
                  <a:gd name="connsiteY459" fmla="*/ 42372 h 1648449"/>
                  <a:gd name="connsiteX460" fmla="*/ 142214 w 1060808"/>
                  <a:gd name="connsiteY460" fmla="*/ 46932 h 1648449"/>
                  <a:gd name="connsiteX461" fmla="*/ 141206 w 1060808"/>
                  <a:gd name="connsiteY461" fmla="*/ 51503 h 1648449"/>
                  <a:gd name="connsiteX462" fmla="*/ 140052 w 1060808"/>
                  <a:gd name="connsiteY462" fmla="*/ 56037 h 1648449"/>
                  <a:gd name="connsiteX463" fmla="*/ 138669 w 1060808"/>
                  <a:gd name="connsiteY463" fmla="*/ 60513 h 1648449"/>
                  <a:gd name="connsiteX464" fmla="*/ 137697 w 1060808"/>
                  <a:gd name="connsiteY464" fmla="*/ 65091 h 1648449"/>
                  <a:gd name="connsiteX465" fmla="*/ 136858 w 1060808"/>
                  <a:gd name="connsiteY465" fmla="*/ 69704 h 1648449"/>
                  <a:gd name="connsiteX466" fmla="*/ 135791 w 1060808"/>
                  <a:gd name="connsiteY466" fmla="*/ 74265 h 1648449"/>
                  <a:gd name="connsiteX467" fmla="*/ 134500 w 1060808"/>
                  <a:gd name="connsiteY467" fmla="*/ 78763 h 1648449"/>
                  <a:gd name="connsiteX468" fmla="*/ 132894 w 1060808"/>
                  <a:gd name="connsiteY468" fmla="*/ 83183 h 1648449"/>
                  <a:gd name="connsiteX469" fmla="*/ 131719 w 1060808"/>
                  <a:gd name="connsiteY469" fmla="*/ 87710 h 1648449"/>
                  <a:gd name="connsiteX470" fmla="*/ 130541 w 1060808"/>
                  <a:gd name="connsiteY470" fmla="*/ 92240 h 1648449"/>
                  <a:gd name="connsiteX471" fmla="*/ 128189 w 1060808"/>
                  <a:gd name="connsiteY471" fmla="*/ 101296 h 1648449"/>
                  <a:gd name="connsiteX472" fmla="*/ 127011 w 1060808"/>
                  <a:gd name="connsiteY472" fmla="*/ 105823 h 1648449"/>
                  <a:gd name="connsiteX473" fmla="*/ 125913 w 1060808"/>
                  <a:gd name="connsiteY473" fmla="*/ 110374 h 1648449"/>
                  <a:gd name="connsiteX474" fmla="*/ 124876 w 1060808"/>
                  <a:gd name="connsiteY474" fmla="*/ 114939 h 1648449"/>
                  <a:gd name="connsiteX475" fmla="*/ 123756 w 1060808"/>
                  <a:gd name="connsiteY475" fmla="*/ 119483 h 1648449"/>
                  <a:gd name="connsiteX476" fmla="*/ 122556 w 1060808"/>
                  <a:gd name="connsiteY476" fmla="*/ 124007 h 1648449"/>
                  <a:gd name="connsiteX477" fmla="*/ 121352 w 1060808"/>
                  <a:gd name="connsiteY477" fmla="*/ 128529 h 1648449"/>
                  <a:gd name="connsiteX478" fmla="*/ 120155 w 1060808"/>
                  <a:gd name="connsiteY478" fmla="*/ 133054 h 1648449"/>
                  <a:gd name="connsiteX479" fmla="*/ 119263 w 1060808"/>
                  <a:gd name="connsiteY479" fmla="*/ 137276 h 1648449"/>
                  <a:gd name="connsiteX480" fmla="*/ 117921 w 1060808"/>
                  <a:gd name="connsiteY480" fmla="*/ 142146 h 1648449"/>
                  <a:gd name="connsiteX481" fmla="*/ 116850 w 1060808"/>
                  <a:gd name="connsiteY481" fmla="*/ 146705 h 1648449"/>
                  <a:gd name="connsiteX482" fmla="*/ 114494 w 1060808"/>
                  <a:gd name="connsiteY482" fmla="*/ 155763 h 1648449"/>
                  <a:gd name="connsiteX483" fmla="*/ 113317 w 1060808"/>
                  <a:gd name="connsiteY483" fmla="*/ 160295 h 1648449"/>
                  <a:gd name="connsiteX484" fmla="*/ 112141 w 1060808"/>
                  <a:gd name="connsiteY484" fmla="*/ 164824 h 1648449"/>
                  <a:gd name="connsiteX485" fmla="*/ 111208 w 1060808"/>
                  <a:gd name="connsiteY485" fmla="*/ 169416 h 1648449"/>
                  <a:gd name="connsiteX486" fmla="*/ 109771 w 1060808"/>
                  <a:gd name="connsiteY486" fmla="*/ 173883 h 1648449"/>
                  <a:gd name="connsiteX487" fmla="*/ 108616 w 1060808"/>
                  <a:gd name="connsiteY487" fmla="*/ 178417 h 1648449"/>
                  <a:gd name="connsiteX488" fmla="*/ 107462 w 1060808"/>
                  <a:gd name="connsiteY488" fmla="*/ 182953 h 1648449"/>
                  <a:gd name="connsiteX489" fmla="*/ 106306 w 1060808"/>
                  <a:gd name="connsiteY489" fmla="*/ 187490 h 1648449"/>
                  <a:gd name="connsiteX490" fmla="*/ 102846 w 1060808"/>
                  <a:gd name="connsiteY490" fmla="*/ 201102 h 1648449"/>
                  <a:gd name="connsiteX491" fmla="*/ 101690 w 1060808"/>
                  <a:gd name="connsiteY491" fmla="*/ 205638 h 1648449"/>
                  <a:gd name="connsiteX492" fmla="*/ 100534 w 1060808"/>
                  <a:gd name="connsiteY492" fmla="*/ 210177 h 1648449"/>
                  <a:gd name="connsiteX493" fmla="*/ 99622 w 1060808"/>
                  <a:gd name="connsiteY493" fmla="*/ 214777 h 1648449"/>
                  <a:gd name="connsiteX494" fmla="*/ 98520 w 1060808"/>
                  <a:gd name="connsiteY494" fmla="*/ 219328 h 1648449"/>
                  <a:gd name="connsiteX495" fmla="*/ 97533 w 1060808"/>
                  <a:gd name="connsiteY495" fmla="*/ 223908 h 1648449"/>
                  <a:gd name="connsiteX496" fmla="*/ 96130 w 1060808"/>
                  <a:gd name="connsiteY496" fmla="*/ 228386 h 1648449"/>
                  <a:gd name="connsiteX497" fmla="*/ 94704 w 1060808"/>
                  <a:gd name="connsiteY497" fmla="*/ 232850 h 1648449"/>
                  <a:gd name="connsiteX498" fmla="*/ 93584 w 1060808"/>
                  <a:gd name="connsiteY498" fmla="*/ 237399 h 1648449"/>
                  <a:gd name="connsiteX499" fmla="*/ 92469 w 1060808"/>
                  <a:gd name="connsiteY499" fmla="*/ 241945 h 1648449"/>
                  <a:gd name="connsiteX500" fmla="*/ 91485 w 1060808"/>
                  <a:gd name="connsiteY500" fmla="*/ 246530 h 1648449"/>
                  <a:gd name="connsiteX501" fmla="*/ 90189 w 1060808"/>
                  <a:gd name="connsiteY501" fmla="*/ 251033 h 1648449"/>
                  <a:gd name="connsiteX502" fmla="*/ 89009 w 1060808"/>
                  <a:gd name="connsiteY502" fmla="*/ 255562 h 1648449"/>
                  <a:gd name="connsiteX503" fmla="*/ 87732 w 1060808"/>
                  <a:gd name="connsiteY503" fmla="*/ 260070 h 1648449"/>
                  <a:gd name="connsiteX504" fmla="*/ 86651 w 1060808"/>
                  <a:gd name="connsiteY504" fmla="*/ 264628 h 1648449"/>
                  <a:gd name="connsiteX505" fmla="*/ 85684 w 1060808"/>
                  <a:gd name="connsiteY505" fmla="*/ 269213 h 1648449"/>
                  <a:gd name="connsiteX506" fmla="*/ 84436 w 1060808"/>
                  <a:gd name="connsiteY506" fmla="*/ 273210 h 1648449"/>
                  <a:gd name="connsiteX507" fmla="*/ 83266 w 1060808"/>
                  <a:gd name="connsiteY507" fmla="*/ 277940 h 1648449"/>
                  <a:gd name="connsiteX508" fmla="*/ 82028 w 1060808"/>
                  <a:gd name="connsiteY508" fmla="*/ 282781 h 1648449"/>
                  <a:gd name="connsiteX509" fmla="*/ 80864 w 1060808"/>
                  <a:gd name="connsiteY509" fmla="*/ 287320 h 1648449"/>
                  <a:gd name="connsiteX510" fmla="*/ 78541 w 1060808"/>
                  <a:gd name="connsiteY510" fmla="*/ 296393 h 1648449"/>
                  <a:gd name="connsiteX511" fmla="*/ 77880 w 1060808"/>
                  <a:gd name="connsiteY511" fmla="*/ 300758 h 1648449"/>
                  <a:gd name="connsiteX512" fmla="*/ 76089 w 1060808"/>
                  <a:gd name="connsiteY512" fmla="*/ 305408 h 1648449"/>
                  <a:gd name="connsiteX513" fmla="*/ 74952 w 1060808"/>
                  <a:gd name="connsiteY513" fmla="*/ 309979 h 1648449"/>
                  <a:gd name="connsiteX514" fmla="*/ 73818 w 1060808"/>
                  <a:gd name="connsiteY514" fmla="*/ 314527 h 1648449"/>
                  <a:gd name="connsiteX515" fmla="*/ 72686 w 1060808"/>
                  <a:gd name="connsiteY515" fmla="*/ 319071 h 1648449"/>
                  <a:gd name="connsiteX516" fmla="*/ 71552 w 1060808"/>
                  <a:gd name="connsiteY516" fmla="*/ 323612 h 1648449"/>
                  <a:gd name="connsiteX517" fmla="*/ 70420 w 1060808"/>
                  <a:gd name="connsiteY517" fmla="*/ 328161 h 1648449"/>
                  <a:gd name="connsiteX518" fmla="*/ 69322 w 1060808"/>
                  <a:gd name="connsiteY518" fmla="*/ 332565 h 1648449"/>
                  <a:gd name="connsiteX519" fmla="*/ 68408 w 1060808"/>
                  <a:gd name="connsiteY519" fmla="*/ 337316 h 1648449"/>
                  <a:gd name="connsiteX520" fmla="*/ 67023 w 1060808"/>
                  <a:gd name="connsiteY520" fmla="*/ 341797 h 1648449"/>
                  <a:gd name="connsiteX521" fmla="*/ 65889 w 1060808"/>
                  <a:gd name="connsiteY521" fmla="*/ 346348 h 1648449"/>
                  <a:gd name="connsiteX522" fmla="*/ 64808 w 1060808"/>
                  <a:gd name="connsiteY522" fmla="*/ 350677 h 1648449"/>
                  <a:gd name="connsiteX523" fmla="*/ 63644 w 1060808"/>
                  <a:gd name="connsiteY523" fmla="*/ 355441 h 1648449"/>
                  <a:gd name="connsiteX524" fmla="*/ 62435 w 1060808"/>
                  <a:gd name="connsiteY524" fmla="*/ 359963 h 1648449"/>
                  <a:gd name="connsiteX525" fmla="*/ 61318 w 1060808"/>
                  <a:gd name="connsiteY525" fmla="*/ 364509 h 1648449"/>
                  <a:gd name="connsiteX526" fmla="*/ 60201 w 1060808"/>
                  <a:gd name="connsiteY526" fmla="*/ 369079 h 1648449"/>
                  <a:gd name="connsiteX527" fmla="*/ 59057 w 1060808"/>
                  <a:gd name="connsiteY527" fmla="*/ 373601 h 1648449"/>
                  <a:gd name="connsiteX528" fmla="*/ 57867 w 1060808"/>
                  <a:gd name="connsiteY528" fmla="*/ 378148 h 1648449"/>
                  <a:gd name="connsiteX529" fmla="*/ 56680 w 1060808"/>
                  <a:gd name="connsiteY529" fmla="*/ 382670 h 1648449"/>
                  <a:gd name="connsiteX530" fmla="*/ 55495 w 1060808"/>
                  <a:gd name="connsiteY530" fmla="*/ 387216 h 1648449"/>
                  <a:gd name="connsiteX531" fmla="*/ 54608 w 1060808"/>
                  <a:gd name="connsiteY531" fmla="*/ 391641 h 1648449"/>
                  <a:gd name="connsiteX532" fmla="*/ 53181 w 1060808"/>
                  <a:gd name="connsiteY532" fmla="*/ 396284 h 1648449"/>
                  <a:gd name="connsiteX533" fmla="*/ 51631 w 1060808"/>
                  <a:gd name="connsiteY533" fmla="*/ 400733 h 1648449"/>
                  <a:gd name="connsiteX534" fmla="*/ 49885 w 1060808"/>
                  <a:gd name="connsiteY534" fmla="*/ 405110 h 1648449"/>
                  <a:gd name="connsiteX535" fmla="*/ 48137 w 1060808"/>
                  <a:gd name="connsiteY535" fmla="*/ 409511 h 1648449"/>
                  <a:gd name="connsiteX536" fmla="*/ 46669 w 1060808"/>
                  <a:gd name="connsiteY536" fmla="*/ 413961 h 1648449"/>
                  <a:gd name="connsiteX537" fmla="*/ 45491 w 1060808"/>
                  <a:gd name="connsiteY537" fmla="*/ 418507 h 1648449"/>
                  <a:gd name="connsiteX538" fmla="*/ 43138 w 1060808"/>
                  <a:gd name="connsiteY538" fmla="*/ 427576 h 1648449"/>
                  <a:gd name="connsiteX539" fmla="*/ 41960 w 1060808"/>
                  <a:gd name="connsiteY539" fmla="*/ 432098 h 1648449"/>
                  <a:gd name="connsiteX540" fmla="*/ 40790 w 1060808"/>
                  <a:gd name="connsiteY540" fmla="*/ 436644 h 1648449"/>
                  <a:gd name="connsiteX541" fmla="*/ 39620 w 1060808"/>
                  <a:gd name="connsiteY541" fmla="*/ 441190 h 1648449"/>
                  <a:gd name="connsiteX542" fmla="*/ 38449 w 1060808"/>
                  <a:gd name="connsiteY542" fmla="*/ 445712 h 1648449"/>
                  <a:gd name="connsiteX543" fmla="*/ 36106 w 1060808"/>
                  <a:gd name="connsiteY543" fmla="*/ 454804 h 1648449"/>
                  <a:gd name="connsiteX544" fmla="*/ 34936 w 1060808"/>
                  <a:gd name="connsiteY544" fmla="*/ 459326 h 1648449"/>
                  <a:gd name="connsiteX545" fmla="*/ 33765 w 1060808"/>
                  <a:gd name="connsiteY545" fmla="*/ 463872 h 1648449"/>
                  <a:gd name="connsiteX546" fmla="*/ 32595 w 1060808"/>
                  <a:gd name="connsiteY546" fmla="*/ 468419 h 1648449"/>
                  <a:gd name="connsiteX547" fmla="*/ 31422 w 1060808"/>
                  <a:gd name="connsiteY547" fmla="*/ 472941 h 1648449"/>
                  <a:gd name="connsiteX548" fmla="*/ 30252 w 1060808"/>
                  <a:gd name="connsiteY548" fmla="*/ 477487 h 1648449"/>
                  <a:gd name="connsiteX549" fmla="*/ 29081 w 1060808"/>
                  <a:gd name="connsiteY549" fmla="*/ 482033 h 1648449"/>
                  <a:gd name="connsiteX550" fmla="*/ 27908 w 1060808"/>
                  <a:gd name="connsiteY550" fmla="*/ 486555 h 1648449"/>
                  <a:gd name="connsiteX551" fmla="*/ 26738 w 1060808"/>
                  <a:gd name="connsiteY551" fmla="*/ 491101 h 1648449"/>
                  <a:gd name="connsiteX552" fmla="*/ 25568 w 1060808"/>
                  <a:gd name="connsiteY552" fmla="*/ 495648 h 1648449"/>
                  <a:gd name="connsiteX553" fmla="*/ 24395 w 1060808"/>
                  <a:gd name="connsiteY553" fmla="*/ 500170 h 1648449"/>
                  <a:gd name="connsiteX554" fmla="*/ 22054 w 1060808"/>
                  <a:gd name="connsiteY554" fmla="*/ 509262 h 1648449"/>
                  <a:gd name="connsiteX555" fmla="*/ 20881 w 1060808"/>
                  <a:gd name="connsiteY555" fmla="*/ 513784 h 1648449"/>
                  <a:gd name="connsiteX556" fmla="*/ 19711 w 1060808"/>
                  <a:gd name="connsiteY556" fmla="*/ 518330 h 1648449"/>
                  <a:gd name="connsiteX557" fmla="*/ 18540 w 1060808"/>
                  <a:gd name="connsiteY557" fmla="*/ 522876 h 1648449"/>
                  <a:gd name="connsiteX558" fmla="*/ 17367 w 1060808"/>
                  <a:gd name="connsiteY558" fmla="*/ 527398 h 1648449"/>
                  <a:gd name="connsiteX559" fmla="*/ 16197 w 1060808"/>
                  <a:gd name="connsiteY559" fmla="*/ 531945 h 1648449"/>
                  <a:gd name="connsiteX560" fmla="*/ 15024 w 1060808"/>
                  <a:gd name="connsiteY560" fmla="*/ 536491 h 1648449"/>
                  <a:gd name="connsiteX561" fmla="*/ 12681 w 1060808"/>
                  <a:gd name="connsiteY561" fmla="*/ 545559 h 1648449"/>
                  <a:gd name="connsiteX562" fmla="*/ 11511 w 1060808"/>
                  <a:gd name="connsiteY562" fmla="*/ 550105 h 1648449"/>
                  <a:gd name="connsiteX563" fmla="*/ 10338 w 1060808"/>
                  <a:gd name="connsiteY563" fmla="*/ 554652 h 1648449"/>
                  <a:gd name="connsiteX564" fmla="*/ 7999 w 1060808"/>
                  <a:gd name="connsiteY564" fmla="*/ 563720 h 1648449"/>
                  <a:gd name="connsiteX565" fmla="*/ 6827 w 1060808"/>
                  <a:gd name="connsiteY565" fmla="*/ 568266 h 1648449"/>
                  <a:gd name="connsiteX566" fmla="*/ 11542 w 1060808"/>
                  <a:gd name="connsiteY566" fmla="*/ 568967 h 1648449"/>
                  <a:gd name="connsiteX567" fmla="*/ 15365 w 1060808"/>
                  <a:gd name="connsiteY567" fmla="*/ 571289 h 1648449"/>
                  <a:gd name="connsiteX568" fmla="*/ 15104 w 1060808"/>
                  <a:gd name="connsiteY568" fmla="*/ 580647 h 1648449"/>
                  <a:gd name="connsiteX569" fmla="*/ 13136 w 1060808"/>
                  <a:gd name="connsiteY569" fmla="*/ 587370 h 1648449"/>
                  <a:gd name="connsiteX570" fmla="*/ 10425 w 1060808"/>
                  <a:gd name="connsiteY570" fmla="*/ 591408 h 1648449"/>
                  <a:gd name="connsiteX571" fmla="*/ 7032 w 1060808"/>
                  <a:gd name="connsiteY571" fmla="*/ 596196 h 1648449"/>
                  <a:gd name="connsiteX572" fmla="*/ 8219 w 1060808"/>
                  <a:gd name="connsiteY572" fmla="*/ 600887 h 1648449"/>
                  <a:gd name="connsiteX573" fmla="*/ 7003 w 1060808"/>
                  <a:gd name="connsiteY573" fmla="*/ 605603 h 1648449"/>
                  <a:gd name="connsiteX574" fmla="*/ 4566 w 1060808"/>
                  <a:gd name="connsiteY574" fmla="*/ 610318 h 1648449"/>
                  <a:gd name="connsiteX575" fmla="*/ 2159 w 1060808"/>
                  <a:gd name="connsiteY575" fmla="*/ 618831 h 1648449"/>
                  <a:gd name="connsiteX576" fmla="*/ 346 w 1060808"/>
                  <a:gd name="connsiteY576" fmla="*/ 623087 h 1648449"/>
                  <a:gd name="connsiteX577" fmla="*/ 0 w 1060808"/>
                  <a:gd name="connsiteY577" fmla="*/ 628044 h 1648449"/>
                  <a:gd name="connsiteX578" fmla="*/ 2638 w 1060808"/>
                  <a:gd name="connsiteY578" fmla="*/ 632155 h 1648449"/>
                  <a:gd name="connsiteX579" fmla="*/ 5279 w 1060808"/>
                  <a:gd name="connsiteY579" fmla="*/ 636241 h 1648449"/>
                  <a:gd name="connsiteX580" fmla="*/ 7932 w 1060808"/>
                  <a:gd name="connsiteY580" fmla="*/ 640304 h 1648449"/>
                  <a:gd name="connsiteX581" fmla="*/ 10584 w 1060808"/>
                  <a:gd name="connsiteY581" fmla="*/ 644367 h 1648449"/>
                  <a:gd name="connsiteX582" fmla="*/ 13240 w 1060808"/>
                  <a:gd name="connsiteY582" fmla="*/ 648429 h 1648449"/>
                  <a:gd name="connsiteX583" fmla="*/ 15900 w 1060808"/>
                  <a:gd name="connsiteY583" fmla="*/ 652492 h 1648449"/>
                  <a:gd name="connsiteX584" fmla="*/ 18560 w 1060808"/>
                  <a:gd name="connsiteY584" fmla="*/ 656554 h 1648449"/>
                  <a:gd name="connsiteX585" fmla="*/ 21220 w 1060808"/>
                  <a:gd name="connsiteY585" fmla="*/ 660593 h 1648449"/>
                  <a:gd name="connsiteX586" fmla="*/ 23829 w 1060808"/>
                  <a:gd name="connsiteY586" fmla="*/ 664583 h 1648449"/>
                  <a:gd name="connsiteX587" fmla="*/ 26547 w 1060808"/>
                  <a:gd name="connsiteY587" fmla="*/ 668718 h 1648449"/>
                  <a:gd name="connsiteX588" fmla="*/ 29212 w 1060808"/>
                  <a:gd name="connsiteY588" fmla="*/ 672756 h 1648449"/>
                  <a:gd name="connsiteX589" fmla="*/ 31879 w 1060808"/>
                  <a:gd name="connsiteY589" fmla="*/ 676819 h 1648449"/>
                  <a:gd name="connsiteX590" fmla="*/ 34549 w 1060808"/>
                  <a:gd name="connsiteY590" fmla="*/ 680882 h 1648449"/>
                  <a:gd name="connsiteX591" fmla="*/ 37221 w 1060808"/>
                  <a:gd name="connsiteY591" fmla="*/ 684944 h 1648449"/>
                  <a:gd name="connsiteX592" fmla="*/ 39890 w 1060808"/>
                  <a:gd name="connsiteY592" fmla="*/ 688982 h 1648449"/>
                  <a:gd name="connsiteX593" fmla="*/ 42565 w 1060808"/>
                  <a:gd name="connsiteY593" fmla="*/ 693045 h 1648449"/>
                  <a:gd name="connsiteX594" fmla="*/ 45242 w 1060808"/>
                  <a:gd name="connsiteY594" fmla="*/ 697108 h 1648449"/>
                  <a:gd name="connsiteX595" fmla="*/ 47917 w 1060808"/>
                  <a:gd name="connsiteY595" fmla="*/ 701146 h 1648449"/>
                  <a:gd name="connsiteX596" fmla="*/ 50598 w 1060808"/>
                  <a:gd name="connsiteY596" fmla="*/ 705208 h 1648449"/>
                  <a:gd name="connsiteX597" fmla="*/ 53278 w 1060808"/>
                  <a:gd name="connsiteY597" fmla="*/ 709271 h 1648449"/>
                  <a:gd name="connsiteX598" fmla="*/ 55962 w 1060808"/>
                  <a:gd name="connsiteY598" fmla="*/ 713309 h 1648449"/>
                  <a:gd name="connsiteX599" fmla="*/ 58305 w 1060808"/>
                  <a:gd name="connsiteY599" fmla="*/ 716840 h 1648449"/>
                  <a:gd name="connsiteX600" fmla="*/ 61330 w 1060808"/>
                  <a:gd name="connsiteY600" fmla="*/ 721410 h 1648449"/>
                  <a:gd name="connsiteX601" fmla="*/ 64019 w 1060808"/>
                  <a:gd name="connsiteY601" fmla="*/ 725449 h 1648449"/>
                  <a:gd name="connsiteX602" fmla="*/ 66708 w 1060808"/>
                  <a:gd name="connsiteY602" fmla="*/ 729511 h 1648449"/>
                  <a:gd name="connsiteX603" fmla="*/ 69400 w 1060808"/>
                  <a:gd name="connsiteY603" fmla="*/ 733574 h 1648449"/>
                  <a:gd name="connsiteX604" fmla="*/ 72091 w 1060808"/>
                  <a:gd name="connsiteY604" fmla="*/ 737612 h 1648449"/>
                  <a:gd name="connsiteX605" fmla="*/ 74785 w 1060808"/>
                  <a:gd name="connsiteY605" fmla="*/ 741650 h 1648449"/>
                  <a:gd name="connsiteX606" fmla="*/ 77481 w 1060808"/>
                  <a:gd name="connsiteY606" fmla="*/ 745713 h 1648449"/>
                  <a:gd name="connsiteX607" fmla="*/ 80178 w 1060808"/>
                  <a:gd name="connsiteY607" fmla="*/ 749752 h 1648449"/>
                  <a:gd name="connsiteX608" fmla="*/ 82879 w 1060808"/>
                  <a:gd name="connsiteY608" fmla="*/ 753814 h 1648449"/>
                  <a:gd name="connsiteX609" fmla="*/ 85316 w 1060808"/>
                  <a:gd name="connsiteY609" fmla="*/ 757466 h 1648449"/>
                  <a:gd name="connsiteX610" fmla="*/ 88281 w 1060808"/>
                  <a:gd name="connsiteY610" fmla="*/ 761891 h 1648449"/>
                  <a:gd name="connsiteX611" fmla="*/ 90985 w 1060808"/>
                  <a:gd name="connsiteY611" fmla="*/ 765929 h 1648449"/>
                  <a:gd name="connsiteX612" fmla="*/ 93693 w 1060808"/>
                  <a:gd name="connsiteY612" fmla="*/ 769992 h 1648449"/>
                  <a:gd name="connsiteX613" fmla="*/ 96399 w 1060808"/>
                  <a:gd name="connsiteY613" fmla="*/ 774030 h 1648449"/>
                  <a:gd name="connsiteX614" fmla="*/ 99110 w 1060808"/>
                  <a:gd name="connsiteY614" fmla="*/ 778069 h 1648449"/>
                  <a:gd name="connsiteX615" fmla="*/ 101818 w 1060808"/>
                  <a:gd name="connsiteY615" fmla="*/ 782131 h 1648449"/>
                  <a:gd name="connsiteX616" fmla="*/ 104531 w 1060808"/>
                  <a:gd name="connsiteY616" fmla="*/ 786170 h 1648449"/>
                  <a:gd name="connsiteX617" fmla="*/ 107245 w 1060808"/>
                  <a:gd name="connsiteY617" fmla="*/ 790208 h 1648449"/>
                  <a:gd name="connsiteX618" fmla="*/ 109963 w 1060808"/>
                  <a:gd name="connsiteY618" fmla="*/ 794246 h 1648449"/>
                  <a:gd name="connsiteX619" fmla="*/ 112492 w 1060808"/>
                  <a:gd name="connsiteY619" fmla="*/ 798019 h 1648449"/>
                  <a:gd name="connsiteX620" fmla="*/ 115396 w 1060808"/>
                  <a:gd name="connsiteY620" fmla="*/ 802347 h 1648449"/>
                  <a:gd name="connsiteX621" fmla="*/ 118122 w 1060808"/>
                  <a:gd name="connsiteY621" fmla="*/ 806386 h 1648449"/>
                  <a:gd name="connsiteX622" fmla="*/ 120842 w 1060808"/>
                  <a:gd name="connsiteY622" fmla="*/ 810424 h 1648449"/>
                  <a:gd name="connsiteX623" fmla="*/ 123565 w 1060808"/>
                  <a:gd name="connsiteY623" fmla="*/ 814463 h 1648449"/>
                  <a:gd name="connsiteX624" fmla="*/ 126290 w 1060808"/>
                  <a:gd name="connsiteY624" fmla="*/ 818501 h 1648449"/>
                  <a:gd name="connsiteX625" fmla="*/ 129023 w 1060808"/>
                  <a:gd name="connsiteY625" fmla="*/ 822539 h 1648449"/>
                  <a:gd name="connsiteX626" fmla="*/ 131748 w 1060808"/>
                  <a:gd name="connsiteY626" fmla="*/ 826578 h 1648449"/>
                  <a:gd name="connsiteX627" fmla="*/ 134481 w 1060808"/>
                  <a:gd name="connsiteY627" fmla="*/ 830616 h 1648449"/>
                  <a:gd name="connsiteX628" fmla="*/ 137213 w 1060808"/>
                  <a:gd name="connsiteY628" fmla="*/ 834654 h 1648449"/>
                  <a:gd name="connsiteX629" fmla="*/ 139839 w 1060808"/>
                  <a:gd name="connsiteY629" fmla="*/ 838548 h 1648449"/>
                  <a:gd name="connsiteX630" fmla="*/ 142683 w 1060808"/>
                  <a:gd name="connsiteY630" fmla="*/ 842731 h 1648449"/>
                  <a:gd name="connsiteX631" fmla="*/ 145421 w 1060808"/>
                  <a:gd name="connsiteY631" fmla="*/ 846770 h 1648449"/>
                  <a:gd name="connsiteX632" fmla="*/ 148160 w 1060808"/>
                  <a:gd name="connsiteY632" fmla="*/ 850808 h 1648449"/>
                  <a:gd name="connsiteX633" fmla="*/ 150900 w 1060808"/>
                  <a:gd name="connsiteY633" fmla="*/ 854846 h 1648449"/>
                  <a:gd name="connsiteX634" fmla="*/ 153645 w 1060808"/>
                  <a:gd name="connsiteY634" fmla="*/ 858885 h 1648449"/>
                  <a:gd name="connsiteX635" fmla="*/ 156387 w 1060808"/>
                  <a:gd name="connsiteY635" fmla="*/ 862923 h 1648449"/>
                  <a:gd name="connsiteX636" fmla="*/ 159134 w 1060808"/>
                  <a:gd name="connsiteY636" fmla="*/ 866961 h 1648449"/>
                  <a:gd name="connsiteX637" fmla="*/ 161881 w 1060808"/>
                  <a:gd name="connsiteY637" fmla="*/ 870976 h 1648449"/>
                  <a:gd name="connsiteX638" fmla="*/ 164628 w 1060808"/>
                  <a:gd name="connsiteY638" fmla="*/ 875014 h 1648449"/>
                  <a:gd name="connsiteX639" fmla="*/ 167354 w 1060808"/>
                  <a:gd name="connsiteY639" fmla="*/ 879004 h 1648449"/>
                  <a:gd name="connsiteX640" fmla="*/ 170135 w 1060808"/>
                  <a:gd name="connsiteY640" fmla="*/ 883091 h 1648449"/>
                  <a:gd name="connsiteX641" fmla="*/ 172889 w 1060808"/>
                  <a:gd name="connsiteY641" fmla="*/ 887129 h 1648449"/>
                  <a:gd name="connsiteX642" fmla="*/ 175246 w 1060808"/>
                  <a:gd name="connsiteY642" fmla="*/ 890563 h 1648449"/>
                  <a:gd name="connsiteX643" fmla="*/ 178402 w 1060808"/>
                  <a:gd name="connsiteY643" fmla="*/ 895182 h 1648449"/>
                  <a:gd name="connsiteX644" fmla="*/ 181162 w 1060808"/>
                  <a:gd name="connsiteY644" fmla="*/ 899220 h 1648449"/>
                  <a:gd name="connsiteX645" fmla="*/ 183921 w 1060808"/>
                  <a:gd name="connsiteY645" fmla="*/ 903259 h 1648449"/>
                  <a:gd name="connsiteX646" fmla="*/ 186682 w 1060808"/>
                  <a:gd name="connsiteY646" fmla="*/ 907273 h 1648449"/>
                  <a:gd name="connsiteX647" fmla="*/ 189451 w 1060808"/>
                  <a:gd name="connsiteY647" fmla="*/ 911311 h 1648449"/>
                  <a:gd name="connsiteX648" fmla="*/ 192215 w 1060808"/>
                  <a:gd name="connsiteY648" fmla="*/ 915350 h 1648449"/>
                  <a:gd name="connsiteX649" fmla="*/ 194981 w 1060808"/>
                  <a:gd name="connsiteY649" fmla="*/ 919364 h 1648449"/>
                  <a:gd name="connsiteX650" fmla="*/ 197753 w 1060808"/>
                  <a:gd name="connsiteY650" fmla="*/ 923402 h 1648449"/>
                  <a:gd name="connsiteX651" fmla="*/ 200524 w 1060808"/>
                  <a:gd name="connsiteY651" fmla="*/ 927416 h 1648449"/>
                  <a:gd name="connsiteX652" fmla="*/ 202976 w 1060808"/>
                  <a:gd name="connsiteY652" fmla="*/ 930995 h 1648449"/>
                  <a:gd name="connsiteX653" fmla="*/ 206069 w 1060808"/>
                  <a:gd name="connsiteY653" fmla="*/ 935469 h 1648449"/>
                  <a:gd name="connsiteX654" fmla="*/ 208845 w 1060808"/>
                  <a:gd name="connsiteY654" fmla="*/ 939507 h 1648449"/>
                  <a:gd name="connsiteX655" fmla="*/ 211623 w 1060808"/>
                  <a:gd name="connsiteY655" fmla="*/ 943522 h 1648449"/>
                  <a:gd name="connsiteX656" fmla="*/ 214402 w 1060808"/>
                  <a:gd name="connsiteY656" fmla="*/ 947560 h 1648449"/>
                  <a:gd name="connsiteX657" fmla="*/ 217183 w 1060808"/>
                  <a:gd name="connsiteY657" fmla="*/ 951574 h 1648449"/>
                  <a:gd name="connsiteX658" fmla="*/ 219964 w 1060808"/>
                  <a:gd name="connsiteY658" fmla="*/ 955613 h 1648449"/>
                  <a:gd name="connsiteX659" fmla="*/ 222750 w 1060808"/>
                  <a:gd name="connsiteY659" fmla="*/ 959627 h 1648449"/>
                  <a:gd name="connsiteX660" fmla="*/ 225381 w 1060808"/>
                  <a:gd name="connsiteY660" fmla="*/ 963423 h 1648449"/>
                  <a:gd name="connsiteX661" fmla="*/ 228263 w 1060808"/>
                  <a:gd name="connsiteY661" fmla="*/ 967945 h 1648449"/>
                  <a:gd name="connsiteX662" fmla="*/ 230996 w 1060808"/>
                  <a:gd name="connsiteY662" fmla="*/ 972201 h 1648449"/>
                  <a:gd name="connsiteX663" fmla="*/ 233726 w 1060808"/>
                  <a:gd name="connsiteY663" fmla="*/ 976482 h 1648449"/>
                  <a:gd name="connsiteX664" fmla="*/ 236461 w 1060808"/>
                  <a:gd name="connsiteY664" fmla="*/ 980738 h 1648449"/>
                  <a:gd name="connsiteX665" fmla="*/ 239198 w 1060808"/>
                  <a:gd name="connsiteY665" fmla="*/ 985018 h 1648449"/>
                  <a:gd name="connsiteX666" fmla="*/ 241938 w 1060808"/>
                  <a:gd name="connsiteY666" fmla="*/ 989274 h 1648449"/>
                  <a:gd name="connsiteX667" fmla="*/ 244680 w 1060808"/>
                  <a:gd name="connsiteY667" fmla="*/ 993530 h 1648449"/>
                  <a:gd name="connsiteX668" fmla="*/ 247418 w 1060808"/>
                  <a:gd name="connsiteY668" fmla="*/ 997810 h 1648449"/>
                  <a:gd name="connsiteX669" fmla="*/ 250162 w 1060808"/>
                  <a:gd name="connsiteY669" fmla="*/ 1002066 h 1648449"/>
                  <a:gd name="connsiteX670" fmla="*/ 252909 w 1060808"/>
                  <a:gd name="connsiteY670" fmla="*/ 1006322 h 1648449"/>
                  <a:gd name="connsiteX671" fmla="*/ 255656 w 1060808"/>
                  <a:gd name="connsiteY671" fmla="*/ 1010602 h 1648449"/>
                  <a:gd name="connsiteX672" fmla="*/ 258406 w 1060808"/>
                  <a:gd name="connsiteY672" fmla="*/ 1014858 h 1648449"/>
                  <a:gd name="connsiteX673" fmla="*/ 261155 w 1060808"/>
                  <a:gd name="connsiteY673" fmla="*/ 1019114 h 1648449"/>
                  <a:gd name="connsiteX674" fmla="*/ 263910 w 1060808"/>
                  <a:gd name="connsiteY674" fmla="*/ 1023394 h 1648449"/>
                  <a:gd name="connsiteX675" fmla="*/ 266662 w 1060808"/>
                  <a:gd name="connsiteY675" fmla="*/ 1027650 h 1648449"/>
                  <a:gd name="connsiteX676" fmla="*/ 269418 w 1060808"/>
                  <a:gd name="connsiteY676" fmla="*/ 1031906 h 1648449"/>
                  <a:gd name="connsiteX677" fmla="*/ 272178 w 1060808"/>
                  <a:gd name="connsiteY677" fmla="*/ 1036162 h 1648449"/>
                  <a:gd name="connsiteX678" fmla="*/ 274939 w 1060808"/>
                  <a:gd name="connsiteY678" fmla="*/ 1040443 h 1648449"/>
                  <a:gd name="connsiteX679" fmla="*/ 277698 w 1060808"/>
                  <a:gd name="connsiteY679" fmla="*/ 1044699 h 1648449"/>
                  <a:gd name="connsiteX680" fmla="*/ 280462 w 1060808"/>
                  <a:gd name="connsiteY680" fmla="*/ 1048955 h 1648449"/>
                  <a:gd name="connsiteX681" fmla="*/ 283229 w 1060808"/>
                  <a:gd name="connsiteY681" fmla="*/ 1053211 h 1648449"/>
                  <a:gd name="connsiteX682" fmla="*/ 285997 w 1060808"/>
                  <a:gd name="connsiteY682" fmla="*/ 1057467 h 1648449"/>
                  <a:gd name="connsiteX683" fmla="*/ 288764 w 1060808"/>
                  <a:gd name="connsiteY683" fmla="*/ 1061723 h 1648449"/>
                  <a:gd name="connsiteX684" fmla="*/ 291533 w 1060808"/>
                  <a:gd name="connsiteY684" fmla="*/ 1065979 h 1648449"/>
                  <a:gd name="connsiteX685" fmla="*/ 294309 w 1060808"/>
                  <a:gd name="connsiteY685" fmla="*/ 1070235 h 1648449"/>
                  <a:gd name="connsiteX686" fmla="*/ 297082 w 1060808"/>
                  <a:gd name="connsiteY686" fmla="*/ 1074491 h 1648449"/>
                  <a:gd name="connsiteX687" fmla="*/ 299859 w 1060808"/>
                  <a:gd name="connsiteY687" fmla="*/ 1078747 h 1648449"/>
                  <a:gd name="connsiteX688" fmla="*/ 302635 w 1060808"/>
                  <a:gd name="connsiteY688" fmla="*/ 1083003 h 1648449"/>
                  <a:gd name="connsiteX689" fmla="*/ 305416 w 1060808"/>
                  <a:gd name="connsiteY689" fmla="*/ 1087259 h 1648449"/>
                  <a:gd name="connsiteX690" fmla="*/ 308194 w 1060808"/>
                  <a:gd name="connsiteY690" fmla="*/ 1091515 h 1648449"/>
                  <a:gd name="connsiteX691" fmla="*/ 310975 w 1060808"/>
                  <a:gd name="connsiteY691" fmla="*/ 1095771 h 1648449"/>
                  <a:gd name="connsiteX692" fmla="*/ 313763 w 1060808"/>
                  <a:gd name="connsiteY692" fmla="*/ 1100027 h 1648449"/>
                  <a:gd name="connsiteX693" fmla="*/ 316549 w 1060808"/>
                  <a:gd name="connsiteY693" fmla="*/ 1104283 h 1648449"/>
                  <a:gd name="connsiteX694" fmla="*/ 319337 w 1060808"/>
                  <a:gd name="connsiteY694" fmla="*/ 1108539 h 1648449"/>
                  <a:gd name="connsiteX695" fmla="*/ 322125 w 1060808"/>
                  <a:gd name="connsiteY695" fmla="*/ 1112795 h 1648449"/>
                  <a:gd name="connsiteX696" fmla="*/ 324921 w 1060808"/>
                  <a:gd name="connsiteY696" fmla="*/ 1117051 h 1648449"/>
                  <a:gd name="connsiteX697" fmla="*/ 327714 w 1060808"/>
                  <a:gd name="connsiteY697" fmla="*/ 1121307 h 1648449"/>
                  <a:gd name="connsiteX698" fmla="*/ 330509 w 1060808"/>
                  <a:gd name="connsiteY698" fmla="*/ 1125539 h 1648449"/>
                  <a:gd name="connsiteX699" fmla="*/ 333307 w 1060808"/>
                  <a:gd name="connsiteY699" fmla="*/ 1129795 h 1648449"/>
                  <a:gd name="connsiteX700" fmla="*/ 336107 w 1060808"/>
                  <a:gd name="connsiteY700" fmla="*/ 1134051 h 1648449"/>
                  <a:gd name="connsiteX701" fmla="*/ 338908 w 1060808"/>
                  <a:gd name="connsiteY701" fmla="*/ 1138307 h 1648449"/>
                  <a:gd name="connsiteX702" fmla="*/ 341708 w 1060808"/>
                  <a:gd name="connsiteY702" fmla="*/ 1142539 h 1648449"/>
                  <a:gd name="connsiteX703" fmla="*/ 344513 w 1060808"/>
                  <a:gd name="connsiteY703" fmla="*/ 1146795 h 1648449"/>
                  <a:gd name="connsiteX704" fmla="*/ 347320 w 1060808"/>
                  <a:gd name="connsiteY704" fmla="*/ 1151051 h 1648449"/>
                  <a:gd name="connsiteX705" fmla="*/ 350128 w 1060808"/>
                  <a:gd name="connsiteY705" fmla="*/ 1155283 h 1648449"/>
                  <a:gd name="connsiteX706" fmla="*/ 352936 w 1060808"/>
                  <a:gd name="connsiteY706" fmla="*/ 1159539 h 1648449"/>
                  <a:gd name="connsiteX707" fmla="*/ 355750 w 1060808"/>
                  <a:gd name="connsiteY707" fmla="*/ 1163795 h 1648449"/>
                  <a:gd name="connsiteX708" fmla="*/ 358560 w 1060808"/>
                  <a:gd name="connsiteY708" fmla="*/ 1168027 h 1648449"/>
                  <a:gd name="connsiteX709" fmla="*/ 361377 w 1060808"/>
                  <a:gd name="connsiteY709" fmla="*/ 1172283 h 1648449"/>
                  <a:gd name="connsiteX710" fmla="*/ 364192 w 1060808"/>
                  <a:gd name="connsiteY710" fmla="*/ 1176539 h 1648449"/>
                  <a:gd name="connsiteX711" fmla="*/ 367007 w 1060808"/>
                  <a:gd name="connsiteY711" fmla="*/ 1180771 h 1648449"/>
                  <a:gd name="connsiteX712" fmla="*/ 369831 w 1060808"/>
                  <a:gd name="connsiteY712" fmla="*/ 1185027 h 1648449"/>
                  <a:gd name="connsiteX713" fmla="*/ 372653 w 1060808"/>
                  <a:gd name="connsiteY713" fmla="*/ 1189259 h 1648449"/>
                  <a:gd name="connsiteX714" fmla="*/ 375478 w 1060808"/>
                  <a:gd name="connsiteY714" fmla="*/ 1193515 h 1648449"/>
                  <a:gd name="connsiteX715" fmla="*/ 378276 w 1060808"/>
                  <a:gd name="connsiteY715" fmla="*/ 1197698 h 1648449"/>
                  <a:gd name="connsiteX716" fmla="*/ 381134 w 1060808"/>
                  <a:gd name="connsiteY716" fmla="*/ 1201978 h 1648449"/>
                  <a:gd name="connsiteX717" fmla="*/ 383961 w 1060808"/>
                  <a:gd name="connsiteY717" fmla="*/ 1206234 h 1648449"/>
                  <a:gd name="connsiteX718" fmla="*/ 386793 w 1060808"/>
                  <a:gd name="connsiteY718" fmla="*/ 1210466 h 1648449"/>
                  <a:gd name="connsiteX719" fmla="*/ 389569 w 1060808"/>
                  <a:gd name="connsiteY719" fmla="*/ 1214625 h 1648449"/>
                  <a:gd name="connsiteX720" fmla="*/ 392461 w 1060808"/>
                  <a:gd name="connsiteY720" fmla="*/ 1218954 h 1648449"/>
                  <a:gd name="connsiteX721" fmla="*/ 395297 w 1060808"/>
                  <a:gd name="connsiteY721" fmla="*/ 1223186 h 1648449"/>
                  <a:gd name="connsiteX722" fmla="*/ 398134 w 1060808"/>
                  <a:gd name="connsiteY722" fmla="*/ 1227442 h 1648449"/>
                  <a:gd name="connsiteX723" fmla="*/ 400893 w 1060808"/>
                  <a:gd name="connsiteY723" fmla="*/ 1231553 h 1648449"/>
                  <a:gd name="connsiteX724" fmla="*/ 403817 w 1060808"/>
                  <a:gd name="connsiteY724" fmla="*/ 1235905 h 1648449"/>
                  <a:gd name="connsiteX725" fmla="*/ 406661 w 1060808"/>
                  <a:gd name="connsiteY725" fmla="*/ 1240161 h 1648449"/>
                  <a:gd name="connsiteX726" fmla="*/ 409507 w 1060808"/>
                  <a:gd name="connsiteY726" fmla="*/ 1244393 h 1648449"/>
                  <a:gd name="connsiteX727" fmla="*/ 412208 w 1060808"/>
                  <a:gd name="connsiteY727" fmla="*/ 1248456 h 1648449"/>
                  <a:gd name="connsiteX728" fmla="*/ 415158 w 1060808"/>
                  <a:gd name="connsiteY728" fmla="*/ 1253051 h 1648449"/>
                  <a:gd name="connsiteX729" fmla="*/ 417973 w 1060808"/>
                  <a:gd name="connsiteY729" fmla="*/ 1257452 h 1648449"/>
                  <a:gd name="connsiteX730" fmla="*/ 420792 w 1060808"/>
                  <a:gd name="connsiteY730" fmla="*/ 1261853 h 1648449"/>
                  <a:gd name="connsiteX731" fmla="*/ 423614 w 1060808"/>
                  <a:gd name="connsiteY731" fmla="*/ 1266230 h 1648449"/>
                  <a:gd name="connsiteX732" fmla="*/ 426436 w 1060808"/>
                  <a:gd name="connsiteY732" fmla="*/ 1270607 h 1648449"/>
                  <a:gd name="connsiteX733" fmla="*/ 429259 w 1060808"/>
                  <a:gd name="connsiteY733" fmla="*/ 1275008 h 1648449"/>
                  <a:gd name="connsiteX734" fmla="*/ 432088 w 1060808"/>
                  <a:gd name="connsiteY734" fmla="*/ 1279385 h 1648449"/>
                  <a:gd name="connsiteX735" fmla="*/ 434912 w 1060808"/>
                  <a:gd name="connsiteY735" fmla="*/ 1283786 h 1648449"/>
                  <a:gd name="connsiteX736" fmla="*/ 437362 w 1060808"/>
                  <a:gd name="connsiteY736" fmla="*/ 1287582 h 1648449"/>
                  <a:gd name="connsiteX737" fmla="*/ 440573 w 1060808"/>
                  <a:gd name="connsiteY737" fmla="*/ 1292564 h 1648449"/>
                  <a:gd name="connsiteX738" fmla="*/ 443410 w 1060808"/>
                  <a:gd name="connsiteY738" fmla="*/ 1296941 h 1648449"/>
                  <a:gd name="connsiteX739" fmla="*/ 446244 w 1060808"/>
                  <a:gd name="connsiteY739" fmla="*/ 1301318 h 1648449"/>
                  <a:gd name="connsiteX740" fmla="*/ 449080 w 1060808"/>
                  <a:gd name="connsiteY740" fmla="*/ 1305719 h 1648449"/>
                  <a:gd name="connsiteX741" fmla="*/ 451803 w 1060808"/>
                  <a:gd name="connsiteY741" fmla="*/ 1309902 h 1648449"/>
                  <a:gd name="connsiteX742" fmla="*/ 454763 w 1060808"/>
                  <a:gd name="connsiteY742" fmla="*/ 1314472 h 1648449"/>
                  <a:gd name="connsiteX743" fmla="*/ 457605 w 1060808"/>
                  <a:gd name="connsiteY743" fmla="*/ 1318850 h 1648449"/>
                  <a:gd name="connsiteX744" fmla="*/ 460448 w 1060808"/>
                  <a:gd name="connsiteY744" fmla="*/ 1323251 h 1648449"/>
                  <a:gd name="connsiteX745" fmla="*/ 463297 w 1060808"/>
                  <a:gd name="connsiteY745" fmla="*/ 1327628 h 1648449"/>
                  <a:gd name="connsiteX746" fmla="*/ 466143 w 1060808"/>
                  <a:gd name="connsiteY746" fmla="*/ 1332004 h 1648449"/>
                  <a:gd name="connsiteX747" fmla="*/ 468994 w 1060808"/>
                  <a:gd name="connsiteY747" fmla="*/ 1336381 h 1648449"/>
                  <a:gd name="connsiteX748" fmla="*/ 471845 w 1060808"/>
                  <a:gd name="connsiteY748" fmla="*/ 1340758 h 1648449"/>
                  <a:gd name="connsiteX749" fmla="*/ 474701 w 1060808"/>
                  <a:gd name="connsiteY749" fmla="*/ 1345160 h 1648449"/>
                  <a:gd name="connsiteX750" fmla="*/ 477190 w 1060808"/>
                  <a:gd name="connsiteY750" fmla="*/ 1348980 h 1648449"/>
                  <a:gd name="connsiteX751" fmla="*/ 480411 w 1060808"/>
                  <a:gd name="connsiteY751" fmla="*/ 1353913 h 1648449"/>
                  <a:gd name="connsiteX752" fmla="*/ 483271 w 1060808"/>
                  <a:gd name="connsiteY752" fmla="*/ 1358290 h 1648449"/>
                  <a:gd name="connsiteX753" fmla="*/ 486134 w 1060808"/>
                  <a:gd name="connsiteY753" fmla="*/ 1362667 h 1648449"/>
                  <a:gd name="connsiteX754" fmla="*/ 488995 w 1060808"/>
                  <a:gd name="connsiteY754" fmla="*/ 1367044 h 1648449"/>
                  <a:gd name="connsiteX755" fmla="*/ 491764 w 1060808"/>
                  <a:gd name="connsiteY755" fmla="*/ 1371276 h 1648449"/>
                  <a:gd name="connsiteX756" fmla="*/ 494731 w 1060808"/>
                  <a:gd name="connsiteY756" fmla="*/ 1375798 h 1648449"/>
                  <a:gd name="connsiteX757" fmla="*/ 497597 w 1060808"/>
                  <a:gd name="connsiteY757" fmla="*/ 1380175 h 1648449"/>
                  <a:gd name="connsiteX758" fmla="*/ 500467 w 1060808"/>
                  <a:gd name="connsiteY758" fmla="*/ 1384552 h 1648449"/>
                  <a:gd name="connsiteX759" fmla="*/ 503338 w 1060808"/>
                  <a:gd name="connsiteY759" fmla="*/ 1388929 h 1648449"/>
                  <a:gd name="connsiteX760" fmla="*/ 506215 w 1060808"/>
                  <a:gd name="connsiteY760" fmla="*/ 1393306 h 1648449"/>
                  <a:gd name="connsiteX761" fmla="*/ 509090 w 1060808"/>
                  <a:gd name="connsiteY761" fmla="*/ 1397658 h 1648449"/>
                  <a:gd name="connsiteX762" fmla="*/ 511968 w 1060808"/>
                  <a:gd name="connsiteY762" fmla="*/ 1402035 h 1648449"/>
                  <a:gd name="connsiteX763" fmla="*/ 514848 w 1060808"/>
                  <a:gd name="connsiteY763" fmla="*/ 1406412 h 1648449"/>
                  <a:gd name="connsiteX764" fmla="*/ 517380 w 1060808"/>
                  <a:gd name="connsiteY764" fmla="*/ 1410257 h 1648449"/>
                  <a:gd name="connsiteX765" fmla="*/ 520613 w 1060808"/>
                  <a:gd name="connsiteY765" fmla="*/ 1415166 h 1648449"/>
                  <a:gd name="connsiteX766" fmla="*/ 523498 w 1060808"/>
                  <a:gd name="connsiteY766" fmla="*/ 1419543 h 1648449"/>
                  <a:gd name="connsiteX767" fmla="*/ 526383 w 1060808"/>
                  <a:gd name="connsiteY767" fmla="*/ 1423896 h 1648449"/>
                  <a:gd name="connsiteX768" fmla="*/ 529275 w 1060808"/>
                  <a:gd name="connsiteY768" fmla="*/ 1428273 h 1648449"/>
                  <a:gd name="connsiteX769" fmla="*/ 532087 w 1060808"/>
                  <a:gd name="connsiteY769" fmla="*/ 1432529 h 1648449"/>
                  <a:gd name="connsiteX770" fmla="*/ 535057 w 1060808"/>
                  <a:gd name="connsiteY770" fmla="*/ 1437002 h 1648449"/>
                  <a:gd name="connsiteX771" fmla="*/ 537952 w 1060808"/>
                  <a:gd name="connsiteY771" fmla="*/ 1441380 h 1648449"/>
                  <a:gd name="connsiteX772" fmla="*/ 540544 w 1060808"/>
                  <a:gd name="connsiteY772" fmla="*/ 1445297 h 1648449"/>
                  <a:gd name="connsiteX773" fmla="*/ 543146 w 1060808"/>
                  <a:gd name="connsiteY773" fmla="*/ 1449214 h 1648449"/>
                  <a:gd name="connsiteX774" fmla="*/ 546647 w 1060808"/>
                  <a:gd name="connsiteY774" fmla="*/ 1454486 h 1648449"/>
                  <a:gd name="connsiteX775" fmla="*/ 549549 w 1060808"/>
                  <a:gd name="connsiteY775" fmla="*/ 1458839 h 1648449"/>
                  <a:gd name="connsiteX776" fmla="*/ 552453 w 1060808"/>
                  <a:gd name="connsiteY776" fmla="*/ 1463216 h 1648449"/>
                  <a:gd name="connsiteX777" fmla="*/ 555358 w 1060808"/>
                  <a:gd name="connsiteY777" fmla="*/ 1467569 h 1648449"/>
                  <a:gd name="connsiteX778" fmla="*/ 557938 w 1060808"/>
                  <a:gd name="connsiteY778" fmla="*/ 1471438 h 1648449"/>
                  <a:gd name="connsiteX779" fmla="*/ 561176 w 1060808"/>
                  <a:gd name="connsiteY779" fmla="*/ 1476298 h 1648449"/>
                  <a:gd name="connsiteX780" fmla="*/ 564090 w 1060808"/>
                  <a:gd name="connsiteY780" fmla="*/ 1480675 h 1648449"/>
                  <a:gd name="connsiteX781" fmla="*/ 566999 w 1060808"/>
                  <a:gd name="connsiteY781" fmla="*/ 1485028 h 1648449"/>
                  <a:gd name="connsiteX782" fmla="*/ 569915 w 1060808"/>
                  <a:gd name="connsiteY782" fmla="*/ 1489405 h 1648449"/>
                  <a:gd name="connsiteX783" fmla="*/ 572774 w 1060808"/>
                  <a:gd name="connsiteY783" fmla="*/ 1493661 h 1648449"/>
                  <a:gd name="connsiteX784" fmla="*/ 575750 w 1060808"/>
                  <a:gd name="connsiteY784" fmla="*/ 1498110 h 1648449"/>
                  <a:gd name="connsiteX785" fmla="*/ 578669 w 1060808"/>
                  <a:gd name="connsiteY785" fmla="*/ 1502487 h 1648449"/>
                  <a:gd name="connsiteX786" fmla="*/ 581590 w 1060808"/>
                  <a:gd name="connsiteY786" fmla="*/ 1506840 h 1648449"/>
                  <a:gd name="connsiteX787" fmla="*/ 583934 w 1060808"/>
                  <a:gd name="connsiteY787" fmla="*/ 1510322 h 1648449"/>
                  <a:gd name="connsiteX788" fmla="*/ 587440 w 1060808"/>
                  <a:gd name="connsiteY788" fmla="*/ 1515570 h 1648449"/>
                  <a:gd name="connsiteX789" fmla="*/ 590371 w 1060808"/>
                  <a:gd name="connsiteY789" fmla="*/ 1519922 h 1648449"/>
                  <a:gd name="connsiteX790" fmla="*/ 593302 w 1060808"/>
                  <a:gd name="connsiteY790" fmla="*/ 1524275 h 1648449"/>
                  <a:gd name="connsiteX791" fmla="*/ 596232 w 1060808"/>
                  <a:gd name="connsiteY791" fmla="*/ 1528628 h 1648449"/>
                  <a:gd name="connsiteX792" fmla="*/ 598854 w 1060808"/>
                  <a:gd name="connsiteY792" fmla="*/ 1532521 h 1648449"/>
                  <a:gd name="connsiteX793" fmla="*/ 602099 w 1060808"/>
                  <a:gd name="connsiteY793" fmla="*/ 1537358 h 1648449"/>
                  <a:gd name="connsiteX794" fmla="*/ 605049 w 1060808"/>
                  <a:gd name="connsiteY794" fmla="*/ 1541662 h 1648449"/>
                  <a:gd name="connsiteX795" fmla="*/ 608004 w 1060808"/>
                  <a:gd name="connsiteY795" fmla="*/ 1545942 h 1648449"/>
                  <a:gd name="connsiteX796" fmla="*/ 610962 w 1060808"/>
                  <a:gd name="connsiteY796" fmla="*/ 1550198 h 1648449"/>
                  <a:gd name="connsiteX797" fmla="*/ 613919 w 1060808"/>
                  <a:gd name="connsiteY797" fmla="*/ 1554478 h 1648449"/>
                  <a:gd name="connsiteX798" fmla="*/ 616884 w 1060808"/>
                  <a:gd name="connsiteY798" fmla="*/ 1558759 h 1648449"/>
                  <a:gd name="connsiteX799" fmla="*/ 619841 w 1060808"/>
                  <a:gd name="connsiteY799" fmla="*/ 1563039 h 1648449"/>
                  <a:gd name="connsiteX800" fmla="*/ 622809 w 1060808"/>
                  <a:gd name="connsiteY800" fmla="*/ 1567295 h 1648449"/>
                  <a:gd name="connsiteX801" fmla="*/ 625703 w 1060808"/>
                  <a:gd name="connsiteY801" fmla="*/ 1571478 h 1648449"/>
                  <a:gd name="connsiteX802" fmla="*/ 628743 w 1060808"/>
                  <a:gd name="connsiteY802" fmla="*/ 1575855 h 1648449"/>
                  <a:gd name="connsiteX803" fmla="*/ 631712 w 1060808"/>
                  <a:gd name="connsiteY803" fmla="*/ 1580111 h 1648449"/>
                  <a:gd name="connsiteX804" fmla="*/ 634682 w 1060808"/>
                  <a:gd name="connsiteY804" fmla="*/ 1584391 h 1648449"/>
                  <a:gd name="connsiteX805" fmla="*/ 637310 w 1060808"/>
                  <a:gd name="connsiteY805" fmla="*/ 1588164 h 1648449"/>
                  <a:gd name="connsiteX806" fmla="*/ 640633 w 1060808"/>
                  <a:gd name="connsiteY806" fmla="*/ 1592928 h 1648449"/>
                  <a:gd name="connsiteX807" fmla="*/ 643610 w 1060808"/>
                  <a:gd name="connsiteY807" fmla="*/ 1597184 h 1648449"/>
                  <a:gd name="connsiteX808" fmla="*/ 646587 w 1060808"/>
                  <a:gd name="connsiteY808" fmla="*/ 1601464 h 1648449"/>
                  <a:gd name="connsiteX809" fmla="*/ 649573 w 1060808"/>
                  <a:gd name="connsiteY809" fmla="*/ 1605720 h 1648449"/>
                  <a:gd name="connsiteX810" fmla="*/ 652552 w 1060808"/>
                  <a:gd name="connsiteY810" fmla="*/ 1610000 h 1648449"/>
                  <a:gd name="connsiteX811" fmla="*/ 655536 w 1060808"/>
                  <a:gd name="connsiteY811" fmla="*/ 1614256 h 1648449"/>
                  <a:gd name="connsiteX812" fmla="*/ 658523 w 1060808"/>
                  <a:gd name="connsiteY812" fmla="*/ 1618537 h 1648449"/>
                  <a:gd name="connsiteX813" fmla="*/ 661512 w 1060808"/>
                  <a:gd name="connsiteY813" fmla="*/ 1622792 h 1648449"/>
                  <a:gd name="connsiteX814" fmla="*/ 664501 w 1060808"/>
                  <a:gd name="connsiteY814" fmla="*/ 1627048 h 1648449"/>
                  <a:gd name="connsiteX815" fmla="*/ 667492 w 1060808"/>
                  <a:gd name="connsiteY815" fmla="*/ 1631329 h 1648449"/>
                  <a:gd name="connsiteX816" fmla="*/ 670486 w 1060808"/>
                  <a:gd name="connsiteY816" fmla="*/ 1635585 h 1648449"/>
                  <a:gd name="connsiteX817" fmla="*/ 673484 w 1060808"/>
                  <a:gd name="connsiteY817" fmla="*/ 1639841 h 1648449"/>
                  <a:gd name="connsiteX818" fmla="*/ 676200 w 1060808"/>
                  <a:gd name="connsiteY818" fmla="*/ 1643710 h 1648449"/>
                  <a:gd name="connsiteX819" fmla="*/ 679476 w 1060808"/>
                  <a:gd name="connsiteY819" fmla="*/ 1648377 h 164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Lst>
                <a:rect l="l" t="t" r="r" b="b"/>
                <a:pathLst>
                  <a:path w="1060808" h="1648449">
                    <a:moveTo>
                      <a:pt x="679530" y="1648450"/>
                    </a:moveTo>
                    <a:lnTo>
                      <a:pt x="679121" y="1642888"/>
                    </a:lnTo>
                    <a:lnTo>
                      <a:pt x="682366" y="1639067"/>
                    </a:lnTo>
                    <a:lnTo>
                      <a:pt x="686646" y="1637229"/>
                    </a:lnTo>
                    <a:lnTo>
                      <a:pt x="686854" y="1632683"/>
                    </a:lnTo>
                    <a:lnTo>
                      <a:pt x="683210" y="1629588"/>
                    </a:lnTo>
                    <a:lnTo>
                      <a:pt x="683696" y="1625162"/>
                    </a:lnTo>
                    <a:lnTo>
                      <a:pt x="687909" y="1625259"/>
                    </a:lnTo>
                    <a:lnTo>
                      <a:pt x="693744" y="1624268"/>
                    </a:lnTo>
                    <a:lnTo>
                      <a:pt x="695985" y="1618996"/>
                    </a:lnTo>
                    <a:lnTo>
                      <a:pt x="697289" y="1614595"/>
                    </a:lnTo>
                    <a:lnTo>
                      <a:pt x="697620" y="1609758"/>
                    </a:lnTo>
                    <a:lnTo>
                      <a:pt x="697586" y="1604970"/>
                    </a:lnTo>
                    <a:lnTo>
                      <a:pt x="697683" y="1595443"/>
                    </a:lnTo>
                    <a:lnTo>
                      <a:pt x="697831" y="1590703"/>
                    </a:lnTo>
                    <a:lnTo>
                      <a:pt x="698341" y="1586036"/>
                    </a:lnTo>
                    <a:lnTo>
                      <a:pt x="698849" y="1581345"/>
                    </a:lnTo>
                    <a:lnTo>
                      <a:pt x="698887" y="1576581"/>
                    </a:lnTo>
                    <a:lnTo>
                      <a:pt x="696411" y="1571333"/>
                    </a:lnTo>
                    <a:lnTo>
                      <a:pt x="692610" y="1565796"/>
                    </a:lnTo>
                    <a:lnTo>
                      <a:pt x="689256" y="1560645"/>
                    </a:lnTo>
                    <a:lnTo>
                      <a:pt x="689328" y="1555591"/>
                    </a:lnTo>
                    <a:lnTo>
                      <a:pt x="690472" y="1551045"/>
                    </a:lnTo>
                    <a:lnTo>
                      <a:pt x="692203" y="1546595"/>
                    </a:lnTo>
                    <a:lnTo>
                      <a:pt x="693243" y="1542049"/>
                    </a:lnTo>
                    <a:lnTo>
                      <a:pt x="695966" y="1537793"/>
                    </a:lnTo>
                    <a:lnTo>
                      <a:pt x="697533" y="1533343"/>
                    </a:lnTo>
                    <a:lnTo>
                      <a:pt x="697400" y="1528531"/>
                    </a:lnTo>
                    <a:lnTo>
                      <a:pt x="700120" y="1525242"/>
                    </a:lnTo>
                    <a:lnTo>
                      <a:pt x="701025" y="1520696"/>
                    </a:lnTo>
                    <a:lnTo>
                      <a:pt x="698829" y="1514482"/>
                    </a:lnTo>
                    <a:lnTo>
                      <a:pt x="697567" y="1510201"/>
                    </a:lnTo>
                    <a:lnTo>
                      <a:pt x="699550" y="1506284"/>
                    </a:lnTo>
                    <a:lnTo>
                      <a:pt x="698401" y="1502076"/>
                    </a:lnTo>
                    <a:lnTo>
                      <a:pt x="698394" y="1496611"/>
                    </a:lnTo>
                    <a:lnTo>
                      <a:pt x="700171" y="1490880"/>
                    </a:lnTo>
                    <a:lnTo>
                      <a:pt x="700761" y="1486213"/>
                    </a:lnTo>
                    <a:lnTo>
                      <a:pt x="701182" y="1481642"/>
                    </a:lnTo>
                    <a:lnTo>
                      <a:pt x="701944" y="1476903"/>
                    </a:lnTo>
                    <a:lnTo>
                      <a:pt x="703313" y="1472381"/>
                    </a:lnTo>
                    <a:lnTo>
                      <a:pt x="705815" y="1468100"/>
                    </a:lnTo>
                    <a:lnTo>
                      <a:pt x="710736" y="1466722"/>
                    </a:lnTo>
                    <a:lnTo>
                      <a:pt x="706381" y="1460677"/>
                    </a:lnTo>
                    <a:lnTo>
                      <a:pt x="705117" y="1455115"/>
                    </a:lnTo>
                    <a:lnTo>
                      <a:pt x="703813" y="1450665"/>
                    </a:lnTo>
                    <a:lnTo>
                      <a:pt x="703305" y="1445515"/>
                    </a:lnTo>
                    <a:lnTo>
                      <a:pt x="702183" y="1439348"/>
                    </a:lnTo>
                    <a:lnTo>
                      <a:pt x="703001" y="1434947"/>
                    </a:lnTo>
                    <a:lnTo>
                      <a:pt x="706862" y="1432142"/>
                    </a:lnTo>
                    <a:lnTo>
                      <a:pt x="701264" y="1430643"/>
                    </a:lnTo>
                    <a:lnTo>
                      <a:pt x="697161" y="1428152"/>
                    </a:lnTo>
                    <a:lnTo>
                      <a:pt x="694261" y="1422783"/>
                    </a:lnTo>
                    <a:lnTo>
                      <a:pt x="694612" y="1418068"/>
                    </a:lnTo>
                    <a:lnTo>
                      <a:pt x="693415" y="1413062"/>
                    </a:lnTo>
                    <a:lnTo>
                      <a:pt x="689297" y="1408371"/>
                    </a:lnTo>
                    <a:lnTo>
                      <a:pt x="704853" y="1409435"/>
                    </a:lnTo>
                    <a:lnTo>
                      <a:pt x="708804" y="1407742"/>
                    </a:lnTo>
                    <a:lnTo>
                      <a:pt x="714886" y="1406872"/>
                    </a:lnTo>
                    <a:lnTo>
                      <a:pt x="718436" y="1410475"/>
                    </a:lnTo>
                    <a:lnTo>
                      <a:pt x="723420" y="1408129"/>
                    </a:lnTo>
                    <a:lnTo>
                      <a:pt x="726692" y="1410717"/>
                    </a:lnTo>
                    <a:lnTo>
                      <a:pt x="732785" y="1411781"/>
                    </a:lnTo>
                    <a:lnTo>
                      <a:pt x="737726" y="1410765"/>
                    </a:lnTo>
                    <a:lnTo>
                      <a:pt x="741984" y="1411950"/>
                    </a:lnTo>
                    <a:lnTo>
                      <a:pt x="745670" y="1409121"/>
                    </a:lnTo>
                    <a:lnTo>
                      <a:pt x="749800" y="1409943"/>
                    </a:lnTo>
                    <a:lnTo>
                      <a:pt x="754598" y="1411829"/>
                    </a:lnTo>
                    <a:lnTo>
                      <a:pt x="758784" y="1411708"/>
                    </a:lnTo>
                    <a:lnTo>
                      <a:pt x="761141" y="1405276"/>
                    </a:lnTo>
                    <a:lnTo>
                      <a:pt x="764050" y="1400464"/>
                    </a:lnTo>
                    <a:lnTo>
                      <a:pt x="767547" y="1395555"/>
                    </a:lnTo>
                    <a:lnTo>
                      <a:pt x="768454" y="1391395"/>
                    </a:lnTo>
                    <a:lnTo>
                      <a:pt x="769798" y="1385205"/>
                    </a:lnTo>
                    <a:lnTo>
                      <a:pt x="767414" y="1379957"/>
                    </a:lnTo>
                    <a:lnTo>
                      <a:pt x="767291" y="1375145"/>
                    </a:lnTo>
                    <a:lnTo>
                      <a:pt x="771184" y="1372485"/>
                    </a:lnTo>
                    <a:lnTo>
                      <a:pt x="775979" y="1368036"/>
                    </a:lnTo>
                    <a:lnTo>
                      <a:pt x="780264" y="1363369"/>
                    </a:lnTo>
                    <a:lnTo>
                      <a:pt x="783645" y="1359257"/>
                    </a:lnTo>
                    <a:lnTo>
                      <a:pt x="784233" y="1354591"/>
                    </a:lnTo>
                    <a:lnTo>
                      <a:pt x="781164" y="1349222"/>
                    </a:lnTo>
                    <a:lnTo>
                      <a:pt x="778093" y="1343854"/>
                    </a:lnTo>
                    <a:lnTo>
                      <a:pt x="779372" y="1339307"/>
                    </a:lnTo>
                    <a:lnTo>
                      <a:pt x="782907" y="1344773"/>
                    </a:lnTo>
                    <a:lnTo>
                      <a:pt x="786465" y="1350262"/>
                    </a:lnTo>
                    <a:lnTo>
                      <a:pt x="788675" y="1355461"/>
                    </a:lnTo>
                    <a:lnTo>
                      <a:pt x="789306" y="1360370"/>
                    </a:lnTo>
                    <a:lnTo>
                      <a:pt x="788723" y="1364747"/>
                    </a:lnTo>
                    <a:lnTo>
                      <a:pt x="784358" y="1367600"/>
                    </a:lnTo>
                    <a:lnTo>
                      <a:pt x="780555" y="1373066"/>
                    </a:lnTo>
                    <a:lnTo>
                      <a:pt x="778482" y="1377346"/>
                    </a:lnTo>
                    <a:lnTo>
                      <a:pt x="776811" y="1381795"/>
                    </a:lnTo>
                    <a:lnTo>
                      <a:pt x="775742" y="1386366"/>
                    </a:lnTo>
                    <a:lnTo>
                      <a:pt x="774473" y="1390888"/>
                    </a:lnTo>
                    <a:lnTo>
                      <a:pt x="773010" y="1395385"/>
                    </a:lnTo>
                    <a:lnTo>
                      <a:pt x="771612" y="1399883"/>
                    </a:lnTo>
                    <a:lnTo>
                      <a:pt x="770379" y="1404429"/>
                    </a:lnTo>
                    <a:lnTo>
                      <a:pt x="769665" y="1409048"/>
                    </a:lnTo>
                    <a:lnTo>
                      <a:pt x="770364" y="1413957"/>
                    </a:lnTo>
                    <a:lnTo>
                      <a:pt x="772681" y="1419205"/>
                    </a:lnTo>
                    <a:lnTo>
                      <a:pt x="774993" y="1424428"/>
                    </a:lnTo>
                    <a:lnTo>
                      <a:pt x="776906" y="1428732"/>
                    </a:lnTo>
                    <a:lnTo>
                      <a:pt x="781101" y="1432336"/>
                    </a:lnTo>
                    <a:lnTo>
                      <a:pt x="779667" y="1437994"/>
                    </a:lnTo>
                    <a:lnTo>
                      <a:pt x="784366" y="1439179"/>
                    </a:lnTo>
                    <a:lnTo>
                      <a:pt x="782300" y="1443121"/>
                    </a:lnTo>
                    <a:lnTo>
                      <a:pt x="783993" y="1447038"/>
                    </a:lnTo>
                    <a:lnTo>
                      <a:pt x="786869" y="1450109"/>
                    </a:lnTo>
                    <a:lnTo>
                      <a:pt x="794297" y="1450327"/>
                    </a:lnTo>
                    <a:lnTo>
                      <a:pt x="798582" y="1449359"/>
                    </a:lnTo>
                    <a:lnTo>
                      <a:pt x="803590" y="1449891"/>
                    </a:lnTo>
                    <a:lnTo>
                      <a:pt x="804059" y="1444378"/>
                    </a:lnTo>
                    <a:lnTo>
                      <a:pt x="804458" y="1439687"/>
                    </a:lnTo>
                    <a:lnTo>
                      <a:pt x="806074" y="1435237"/>
                    </a:lnTo>
                    <a:lnTo>
                      <a:pt x="809300" y="1431078"/>
                    </a:lnTo>
                    <a:lnTo>
                      <a:pt x="812924" y="1427015"/>
                    </a:lnTo>
                    <a:lnTo>
                      <a:pt x="818247" y="1426653"/>
                    </a:lnTo>
                    <a:lnTo>
                      <a:pt x="821381" y="1423872"/>
                    </a:lnTo>
                    <a:lnTo>
                      <a:pt x="824229" y="1419640"/>
                    </a:lnTo>
                    <a:lnTo>
                      <a:pt x="825722" y="1415166"/>
                    </a:lnTo>
                    <a:lnTo>
                      <a:pt x="826638" y="1410548"/>
                    </a:lnTo>
                    <a:lnTo>
                      <a:pt x="827557" y="1405953"/>
                    </a:lnTo>
                    <a:lnTo>
                      <a:pt x="828473" y="1401358"/>
                    </a:lnTo>
                    <a:lnTo>
                      <a:pt x="830311" y="1392169"/>
                    </a:lnTo>
                    <a:lnTo>
                      <a:pt x="831228" y="1387575"/>
                    </a:lnTo>
                    <a:lnTo>
                      <a:pt x="832147" y="1382980"/>
                    </a:lnTo>
                    <a:lnTo>
                      <a:pt x="833063" y="1378385"/>
                    </a:lnTo>
                    <a:lnTo>
                      <a:pt x="834899" y="1369196"/>
                    </a:lnTo>
                    <a:lnTo>
                      <a:pt x="835818" y="1364602"/>
                    </a:lnTo>
                    <a:lnTo>
                      <a:pt x="837655" y="1355413"/>
                    </a:lnTo>
                    <a:lnTo>
                      <a:pt x="838572" y="1350794"/>
                    </a:lnTo>
                    <a:lnTo>
                      <a:pt x="839488" y="1346199"/>
                    </a:lnTo>
                    <a:lnTo>
                      <a:pt x="840407" y="1341605"/>
                    </a:lnTo>
                    <a:lnTo>
                      <a:pt x="841324" y="1337010"/>
                    </a:lnTo>
                    <a:lnTo>
                      <a:pt x="842243" y="1332416"/>
                    </a:lnTo>
                    <a:lnTo>
                      <a:pt x="844076" y="1323226"/>
                    </a:lnTo>
                    <a:lnTo>
                      <a:pt x="844995" y="1318632"/>
                    </a:lnTo>
                    <a:lnTo>
                      <a:pt x="846832" y="1309419"/>
                    </a:lnTo>
                    <a:lnTo>
                      <a:pt x="847749" y="1304824"/>
                    </a:lnTo>
                    <a:lnTo>
                      <a:pt x="849584" y="1295635"/>
                    </a:lnTo>
                    <a:lnTo>
                      <a:pt x="850501" y="1291040"/>
                    </a:lnTo>
                    <a:lnTo>
                      <a:pt x="851420" y="1286446"/>
                    </a:lnTo>
                    <a:lnTo>
                      <a:pt x="852336" y="1281851"/>
                    </a:lnTo>
                    <a:lnTo>
                      <a:pt x="853255" y="1277257"/>
                    </a:lnTo>
                    <a:lnTo>
                      <a:pt x="854172" y="1272638"/>
                    </a:lnTo>
                    <a:lnTo>
                      <a:pt x="855088" y="1268043"/>
                    </a:lnTo>
                    <a:lnTo>
                      <a:pt x="856007" y="1263449"/>
                    </a:lnTo>
                    <a:lnTo>
                      <a:pt x="856924" y="1258854"/>
                    </a:lnTo>
                    <a:lnTo>
                      <a:pt x="857842" y="1254260"/>
                    </a:lnTo>
                    <a:lnTo>
                      <a:pt x="858752" y="1249689"/>
                    </a:lnTo>
                    <a:lnTo>
                      <a:pt x="858682" y="1244877"/>
                    </a:lnTo>
                    <a:lnTo>
                      <a:pt x="859557" y="1240258"/>
                    </a:lnTo>
                    <a:lnTo>
                      <a:pt x="861303" y="1231045"/>
                    </a:lnTo>
                    <a:lnTo>
                      <a:pt x="862178" y="1226450"/>
                    </a:lnTo>
                    <a:lnTo>
                      <a:pt x="863924" y="1217237"/>
                    </a:lnTo>
                    <a:lnTo>
                      <a:pt x="864797" y="1212618"/>
                    </a:lnTo>
                    <a:lnTo>
                      <a:pt x="865670" y="1208024"/>
                    </a:lnTo>
                    <a:lnTo>
                      <a:pt x="866543" y="1203405"/>
                    </a:lnTo>
                    <a:lnTo>
                      <a:pt x="867416" y="1198810"/>
                    </a:lnTo>
                    <a:lnTo>
                      <a:pt x="868289" y="1194191"/>
                    </a:lnTo>
                    <a:lnTo>
                      <a:pt x="869164" y="1189597"/>
                    </a:lnTo>
                    <a:lnTo>
                      <a:pt x="870037" y="1184978"/>
                    </a:lnTo>
                    <a:lnTo>
                      <a:pt x="871783" y="1175765"/>
                    </a:lnTo>
                    <a:lnTo>
                      <a:pt x="872656" y="1171171"/>
                    </a:lnTo>
                    <a:lnTo>
                      <a:pt x="874402" y="1161957"/>
                    </a:lnTo>
                    <a:lnTo>
                      <a:pt x="875280" y="1157338"/>
                    </a:lnTo>
                    <a:lnTo>
                      <a:pt x="876151" y="1152744"/>
                    </a:lnTo>
                    <a:lnTo>
                      <a:pt x="877024" y="1148125"/>
                    </a:lnTo>
                    <a:lnTo>
                      <a:pt x="877899" y="1143530"/>
                    </a:lnTo>
                    <a:lnTo>
                      <a:pt x="878769" y="1138912"/>
                    </a:lnTo>
                    <a:lnTo>
                      <a:pt x="879645" y="1134317"/>
                    </a:lnTo>
                    <a:lnTo>
                      <a:pt x="880520" y="1129698"/>
                    </a:lnTo>
                    <a:lnTo>
                      <a:pt x="881391" y="1125104"/>
                    </a:lnTo>
                    <a:lnTo>
                      <a:pt x="882266" y="1120485"/>
                    </a:lnTo>
                    <a:lnTo>
                      <a:pt x="884888" y="1106677"/>
                    </a:lnTo>
                    <a:lnTo>
                      <a:pt x="885760" y="1102058"/>
                    </a:lnTo>
                    <a:lnTo>
                      <a:pt x="887507" y="1092845"/>
                    </a:lnTo>
                    <a:lnTo>
                      <a:pt x="888382" y="1088251"/>
                    </a:lnTo>
                    <a:lnTo>
                      <a:pt x="890128" y="1079037"/>
                    </a:lnTo>
                    <a:lnTo>
                      <a:pt x="891001" y="1074419"/>
                    </a:lnTo>
                    <a:lnTo>
                      <a:pt x="892749" y="1065205"/>
                    </a:lnTo>
                    <a:lnTo>
                      <a:pt x="893622" y="1060610"/>
                    </a:lnTo>
                    <a:lnTo>
                      <a:pt x="895370" y="1051397"/>
                    </a:lnTo>
                    <a:lnTo>
                      <a:pt x="896243" y="1046778"/>
                    </a:lnTo>
                    <a:lnTo>
                      <a:pt x="897992" y="1037565"/>
                    </a:lnTo>
                    <a:lnTo>
                      <a:pt x="898865" y="1032971"/>
                    </a:lnTo>
                    <a:lnTo>
                      <a:pt x="900613" y="1023757"/>
                    </a:lnTo>
                    <a:lnTo>
                      <a:pt x="901484" y="1019138"/>
                    </a:lnTo>
                    <a:lnTo>
                      <a:pt x="903234" y="1009925"/>
                    </a:lnTo>
                    <a:lnTo>
                      <a:pt x="904107" y="1005331"/>
                    </a:lnTo>
                    <a:lnTo>
                      <a:pt x="904983" y="1000712"/>
                    </a:lnTo>
                    <a:lnTo>
                      <a:pt x="905856" y="996117"/>
                    </a:lnTo>
                    <a:lnTo>
                      <a:pt x="907602" y="986904"/>
                    </a:lnTo>
                    <a:lnTo>
                      <a:pt x="908477" y="982285"/>
                    </a:lnTo>
                    <a:lnTo>
                      <a:pt x="909348" y="977691"/>
                    </a:lnTo>
                    <a:lnTo>
                      <a:pt x="910223" y="973072"/>
                    </a:lnTo>
                    <a:lnTo>
                      <a:pt x="911098" y="968477"/>
                    </a:lnTo>
                    <a:lnTo>
                      <a:pt x="912847" y="959264"/>
                    </a:lnTo>
                    <a:lnTo>
                      <a:pt x="913720" y="954645"/>
                    </a:lnTo>
                    <a:lnTo>
                      <a:pt x="914593" y="950051"/>
                    </a:lnTo>
                    <a:lnTo>
                      <a:pt x="916341" y="940837"/>
                    </a:lnTo>
                    <a:lnTo>
                      <a:pt x="917214" y="936219"/>
                    </a:lnTo>
                    <a:lnTo>
                      <a:pt x="918087" y="931624"/>
                    </a:lnTo>
                    <a:lnTo>
                      <a:pt x="918962" y="927005"/>
                    </a:lnTo>
                    <a:lnTo>
                      <a:pt x="919833" y="922411"/>
                    </a:lnTo>
                    <a:lnTo>
                      <a:pt x="920708" y="917792"/>
                    </a:lnTo>
                    <a:lnTo>
                      <a:pt x="921581" y="913197"/>
                    </a:lnTo>
                    <a:lnTo>
                      <a:pt x="922457" y="908579"/>
                    </a:lnTo>
                    <a:lnTo>
                      <a:pt x="923330" y="903984"/>
                    </a:lnTo>
                    <a:lnTo>
                      <a:pt x="924205" y="899365"/>
                    </a:lnTo>
                    <a:lnTo>
                      <a:pt x="925078" y="894771"/>
                    </a:lnTo>
                    <a:lnTo>
                      <a:pt x="926826" y="885557"/>
                    </a:lnTo>
                    <a:lnTo>
                      <a:pt x="927699" y="880939"/>
                    </a:lnTo>
                    <a:lnTo>
                      <a:pt x="928572" y="876344"/>
                    </a:lnTo>
                    <a:lnTo>
                      <a:pt x="931196" y="862512"/>
                    </a:lnTo>
                    <a:lnTo>
                      <a:pt x="932069" y="857917"/>
                    </a:lnTo>
                    <a:lnTo>
                      <a:pt x="932942" y="853323"/>
                    </a:lnTo>
                    <a:lnTo>
                      <a:pt x="933817" y="848704"/>
                    </a:lnTo>
                    <a:lnTo>
                      <a:pt x="934690" y="844110"/>
                    </a:lnTo>
                    <a:lnTo>
                      <a:pt x="935566" y="839491"/>
                    </a:lnTo>
                    <a:lnTo>
                      <a:pt x="937312" y="830277"/>
                    </a:lnTo>
                    <a:lnTo>
                      <a:pt x="938187" y="825683"/>
                    </a:lnTo>
                    <a:lnTo>
                      <a:pt x="939060" y="821064"/>
                    </a:lnTo>
                    <a:lnTo>
                      <a:pt x="939935" y="816470"/>
                    </a:lnTo>
                    <a:lnTo>
                      <a:pt x="941681" y="807256"/>
                    </a:lnTo>
                    <a:lnTo>
                      <a:pt x="942557" y="802638"/>
                    </a:lnTo>
                    <a:lnTo>
                      <a:pt x="943427" y="798043"/>
                    </a:lnTo>
                    <a:lnTo>
                      <a:pt x="944305" y="793424"/>
                    </a:lnTo>
                    <a:lnTo>
                      <a:pt x="946051" y="784235"/>
                    </a:lnTo>
                    <a:lnTo>
                      <a:pt x="946926" y="779616"/>
                    </a:lnTo>
                    <a:lnTo>
                      <a:pt x="947799" y="775022"/>
                    </a:lnTo>
                    <a:lnTo>
                      <a:pt x="949545" y="765809"/>
                    </a:lnTo>
                    <a:lnTo>
                      <a:pt x="952169" y="751976"/>
                    </a:lnTo>
                    <a:lnTo>
                      <a:pt x="953042" y="747382"/>
                    </a:lnTo>
                    <a:lnTo>
                      <a:pt x="953917" y="742787"/>
                    </a:lnTo>
                    <a:lnTo>
                      <a:pt x="956539" y="728955"/>
                    </a:lnTo>
                    <a:lnTo>
                      <a:pt x="957414" y="724361"/>
                    </a:lnTo>
                    <a:lnTo>
                      <a:pt x="958285" y="719742"/>
                    </a:lnTo>
                    <a:lnTo>
                      <a:pt x="959160" y="715147"/>
                    </a:lnTo>
                    <a:lnTo>
                      <a:pt x="961779" y="701339"/>
                    </a:lnTo>
                    <a:lnTo>
                      <a:pt x="962654" y="696721"/>
                    </a:lnTo>
                    <a:lnTo>
                      <a:pt x="963530" y="692126"/>
                    </a:lnTo>
                    <a:lnTo>
                      <a:pt x="967024" y="673699"/>
                    </a:lnTo>
                    <a:lnTo>
                      <a:pt x="967897" y="669105"/>
                    </a:lnTo>
                    <a:lnTo>
                      <a:pt x="969643" y="659891"/>
                    </a:lnTo>
                    <a:lnTo>
                      <a:pt x="970518" y="655297"/>
                    </a:lnTo>
                    <a:lnTo>
                      <a:pt x="971391" y="650678"/>
                    </a:lnTo>
                    <a:lnTo>
                      <a:pt x="972267" y="646084"/>
                    </a:lnTo>
                    <a:lnTo>
                      <a:pt x="973142" y="641489"/>
                    </a:lnTo>
                    <a:lnTo>
                      <a:pt x="974015" y="636870"/>
                    </a:lnTo>
                    <a:lnTo>
                      <a:pt x="974888" y="632276"/>
                    </a:lnTo>
                    <a:lnTo>
                      <a:pt x="975761" y="627657"/>
                    </a:lnTo>
                    <a:lnTo>
                      <a:pt x="976634" y="623062"/>
                    </a:lnTo>
                    <a:lnTo>
                      <a:pt x="977857" y="618516"/>
                    </a:lnTo>
                    <a:lnTo>
                      <a:pt x="980870" y="609569"/>
                    </a:lnTo>
                    <a:lnTo>
                      <a:pt x="982375" y="605071"/>
                    </a:lnTo>
                    <a:lnTo>
                      <a:pt x="983550" y="600525"/>
                    </a:lnTo>
                    <a:lnTo>
                      <a:pt x="984445" y="595930"/>
                    </a:lnTo>
                    <a:lnTo>
                      <a:pt x="985339" y="591336"/>
                    </a:lnTo>
                    <a:lnTo>
                      <a:pt x="986237" y="586741"/>
                    </a:lnTo>
                    <a:lnTo>
                      <a:pt x="988921" y="572933"/>
                    </a:lnTo>
                    <a:lnTo>
                      <a:pt x="990713" y="563744"/>
                    </a:lnTo>
                    <a:lnTo>
                      <a:pt x="991607" y="559149"/>
                    </a:lnTo>
                    <a:lnTo>
                      <a:pt x="992502" y="554555"/>
                    </a:lnTo>
                    <a:lnTo>
                      <a:pt x="993399" y="549936"/>
                    </a:lnTo>
                    <a:lnTo>
                      <a:pt x="994292" y="545342"/>
                    </a:lnTo>
                    <a:lnTo>
                      <a:pt x="995186" y="540747"/>
                    </a:lnTo>
                    <a:lnTo>
                      <a:pt x="996081" y="536152"/>
                    </a:lnTo>
                    <a:lnTo>
                      <a:pt x="996978" y="531558"/>
                    </a:lnTo>
                    <a:lnTo>
                      <a:pt x="997875" y="526963"/>
                    </a:lnTo>
                    <a:lnTo>
                      <a:pt x="998770" y="522369"/>
                    </a:lnTo>
                    <a:lnTo>
                      <a:pt x="999665" y="517750"/>
                    </a:lnTo>
                    <a:lnTo>
                      <a:pt x="1000559" y="513155"/>
                    </a:lnTo>
                    <a:lnTo>
                      <a:pt x="1001454" y="508561"/>
                    </a:lnTo>
                    <a:lnTo>
                      <a:pt x="1003246" y="499372"/>
                    </a:lnTo>
                    <a:lnTo>
                      <a:pt x="1005036" y="490182"/>
                    </a:lnTo>
                    <a:lnTo>
                      <a:pt x="1006827" y="480993"/>
                    </a:lnTo>
                    <a:lnTo>
                      <a:pt x="1007722" y="476375"/>
                    </a:lnTo>
                    <a:lnTo>
                      <a:pt x="1008868" y="471828"/>
                    </a:lnTo>
                    <a:lnTo>
                      <a:pt x="1010007" y="467403"/>
                    </a:lnTo>
                    <a:lnTo>
                      <a:pt x="1010936" y="462688"/>
                    </a:lnTo>
                    <a:lnTo>
                      <a:pt x="1012747" y="453499"/>
                    </a:lnTo>
                    <a:lnTo>
                      <a:pt x="1013654" y="448904"/>
                    </a:lnTo>
                    <a:lnTo>
                      <a:pt x="1014558" y="444309"/>
                    </a:lnTo>
                    <a:lnTo>
                      <a:pt x="1016370" y="435144"/>
                    </a:lnTo>
                    <a:lnTo>
                      <a:pt x="1017277" y="430526"/>
                    </a:lnTo>
                    <a:lnTo>
                      <a:pt x="1018183" y="425931"/>
                    </a:lnTo>
                    <a:lnTo>
                      <a:pt x="1019992" y="416766"/>
                    </a:lnTo>
                    <a:lnTo>
                      <a:pt x="1020855" y="412389"/>
                    </a:lnTo>
                    <a:lnTo>
                      <a:pt x="1022710" y="402982"/>
                    </a:lnTo>
                    <a:lnTo>
                      <a:pt x="1023617" y="398388"/>
                    </a:lnTo>
                    <a:lnTo>
                      <a:pt x="1024521" y="393793"/>
                    </a:lnTo>
                    <a:lnTo>
                      <a:pt x="1025426" y="389199"/>
                    </a:lnTo>
                    <a:lnTo>
                      <a:pt x="1030862" y="361631"/>
                    </a:lnTo>
                    <a:lnTo>
                      <a:pt x="1031766" y="357037"/>
                    </a:lnTo>
                    <a:lnTo>
                      <a:pt x="1035389" y="338678"/>
                    </a:lnTo>
                    <a:lnTo>
                      <a:pt x="1036264" y="334083"/>
                    </a:lnTo>
                    <a:lnTo>
                      <a:pt x="1037130" y="329484"/>
                    </a:lnTo>
                    <a:lnTo>
                      <a:pt x="1037996" y="324882"/>
                    </a:lnTo>
                    <a:lnTo>
                      <a:pt x="1038861" y="320285"/>
                    </a:lnTo>
                    <a:lnTo>
                      <a:pt x="1039725" y="315688"/>
                    </a:lnTo>
                    <a:lnTo>
                      <a:pt x="1040893" y="311144"/>
                    </a:lnTo>
                    <a:lnTo>
                      <a:pt x="1041557" y="306509"/>
                    </a:lnTo>
                    <a:lnTo>
                      <a:pt x="1042469" y="301919"/>
                    </a:lnTo>
                    <a:lnTo>
                      <a:pt x="1043383" y="297329"/>
                    </a:lnTo>
                    <a:lnTo>
                      <a:pt x="1045207" y="288150"/>
                    </a:lnTo>
                    <a:lnTo>
                      <a:pt x="1045874" y="283516"/>
                    </a:lnTo>
                    <a:lnTo>
                      <a:pt x="1046892" y="278946"/>
                    </a:lnTo>
                    <a:lnTo>
                      <a:pt x="1047591" y="274726"/>
                    </a:lnTo>
                    <a:lnTo>
                      <a:pt x="1048522" y="269730"/>
                    </a:lnTo>
                    <a:lnTo>
                      <a:pt x="1050278" y="260541"/>
                    </a:lnTo>
                    <a:lnTo>
                      <a:pt x="1051155" y="255947"/>
                    </a:lnTo>
                    <a:lnTo>
                      <a:pt x="1052031" y="251350"/>
                    </a:lnTo>
                    <a:lnTo>
                      <a:pt x="1052909" y="246755"/>
                    </a:lnTo>
                    <a:lnTo>
                      <a:pt x="1053789" y="242163"/>
                    </a:lnTo>
                    <a:lnTo>
                      <a:pt x="1054664" y="237566"/>
                    </a:lnTo>
                    <a:lnTo>
                      <a:pt x="1055542" y="232974"/>
                    </a:lnTo>
                    <a:lnTo>
                      <a:pt x="1056422" y="228382"/>
                    </a:lnTo>
                    <a:lnTo>
                      <a:pt x="1057298" y="223785"/>
                    </a:lnTo>
                    <a:lnTo>
                      <a:pt x="1058175" y="219192"/>
                    </a:lnTo>
                    <a:lnTo>
                      <a:pt x="1059051" y="214595"/>
                    </a:lnTo>
                    <a:lnTo>
                      <a:pt x="1059929" y="210003"/>
                    </a:lnTo>
                    <a:lnTo>
                      <a:pt x="1060809" y="205409"/>
                    </a:lnTo>
                    <a:lnTo>
                      <a:pt x="1054258" y="202628"/>
                    </a:lnTo>
                    <a:lnTo>
                      <a:pt x="1044051" y="200345"/>
                    </a:lnTo>
                    <a:lnTo>
                      <a:pt x="1038617" y="199235"/>
                    </a:lnTo>
                    <a:lnTo>
                      <a:pt x="1033960" y="198355"/>
                    </a:lnTo>
                    <a:lnTo>
                      <a:pt x="1027227" y="197076"/>
                    </a:lnTo>
                    <a:lnTo>
                      <a:pt x="1020575" y="195813"/>
                    </a:lnTo>
                    <a:lnTo>
                      <a:pt x="1013823" y="194171"/>
                    </a:lnTo>
                    <a:lnTo>
                      <a:pt x="1008847" y="192960"/>
                    </a:lnTo>
                    <a:lnTo>
                      <a:pt x="1003797" y="191857"/>
                    </a:lnTo>
                    <a:lnTo>
                      <a:pt x="997099" y="190392"/>
                    </a:lnTo>
                    <a:lnTo>
                      <a:pt x="990401" y="188921"/>
                    </a:lnTo>
                    <a:lnTo>
                      <a:pt x="983702" y="187456"/>
                    </a:lnTo>
                    <a:lnTo>
                      <a:pt x="977006" y="185988"/>
                    </a:lnTo>
                    <a:lnTo>
                      <a:pt x="970845" y="184639"/>
                    </a:lnTo>
                    <a:lnTo>
                      <a:pt x="963493" y="183647"/>
                    </a:lnTo>
                    <a:lnTo>
                      <a:pt x="953511" y="181130"/>
                    </a:lnTo>
                    <a:lnTo>
                      <a:pt x="949033" y="179877"/>
                    </a:lnTo>
                    <a:lnTo>
                      <a:pt x="943497" y="178753"/>
                    </a:lnTo>
                    <a:lnTo>
                      <a:pt x="936784" y="177387"/>
                    </a:lnTo>
                    <a:lnTo>
                      <a:pt x="930064" y="176020"/>
                    </a:lnTo>
                    <a:lnTo>
                      <a:pt x="925603" y="175111"/>
                    </a:lnTo>
                    <a:lnTo>
                      <a:pt x="916515" y="173854"/>
                    </a:lnTo>
                    <a:lnTo>
                      <a:pt x="909710" y="172913"/>
                    </a:lnTo>
                    <a:lnTo>
                      <a:pt x="902985" y="171585"/>
                    </a:lnTo>
                    <a:lnTo>
                      <a:pt x="889533" y="168947"/>
                    </a:lnTo>
                    <a:lnTo>
                      <a:pt x="884808" y="167861"/>
                    </a:lnTo>
                    <a:lnTo>
                      <a:pt x="879524" y="166563"/>
                    </a:lnTo>
                    <a:lnTo>
                      <a:pt x="874941" y="165438"/>
                    </a:lnTo>
                    <a:lnTo>
                      <a:pt x="869476" y="164367"/>
                    </a:lnTo>
                    <a:lnTo>
                      <a:pt x="862778" y="162921"/>
                    </a:lnTo>
                    <a:lnTo>
                      <a:pt x="856067" y="161504"/>
                    </a:lnTo>
                    <a:lnTo>
                      <a:pt x="842680" y="158549"/>
                    </a:lnTo>
                    <a:lnTo>
                      <a:pt x="836064" y="157086"/>
                    </a:lnTo>
                    <a:lnTo>
                      <a:pt x="829226" y="155901"/>
                    </a:lnTo>
                    <a:lnTo>
                      <a:pt x="822576" y="154228"/>
                    </a:lnTo>
                    <a:lnTo>
                      <a:pt x="815870" y="152796"/>
                    </a:lnTo>
                    <a:lnTo>
                      <a:pt x="809167" y="151367"/>
                    </a:lnTo>
                    <a:lnTo>
                      <a:pt x="802415" y="150158"/>
                    </a:lnTo>
                    <a:lnTo>
                      <a:pt x="795654" y="148992"/>
                    </a:lnTo>
                    <a:lnTo>
                      <a:pt x="789591" y="147940"/>
                    </a:lnTo>
                    <a:lnTo>
                      <a:pt x="782230" y="146221"/>
                    </a:lnTo>
                    <a:lnTo>
                      <a:pt x="765540" y="142306"/>
                    </a:lnTo>
                    <a:lnTo>
                      <a:pt x="758868" y="140736"/>
                    </a:lnTo>
                    <a:lnTo>
                      <a:pt x="752334" y="139206"/>
                    </a:lnTo>
                    <a:lnTo>
                      <a:pt x="745496" y="137699"/>
                    </a:lnTo>
                    <a:lnTo>
                      <a:pt x="738802" y="136217"/>
                    </a:lnTo>
                    <a:lnTo>
                      <a:pt x="732108" y="134747"/>
                    </a:lnTo>
                    <a:lnTo>
                      <a:pt x="722068" y="132532"/>
                    </a:lnTo>
                    <a:lnTo>
                      <a:pt x="715375" y="131056"/>
                    </a:lnTo>
                    <a:lnTo>
                      <a:pt x="708681" y="129581"/>
                    </a:lnTo>
                    <a:lnTo>
                      <a:pt x="688595" y="125156"/>
                    </a:lnTo>
                    <a:lnTo>
                      <a:pt x="681902" y="123683"/>
                    </a:lnTo>
                    <a:lnTo>
                      <a:pt x="675208" y="122213"/>
                    </a:lnTo>
                    <a:lnTo>
                      <a:pt x="661819" y="119268"/>
                    </a:lnTo>
                    <a:lnTo>
                      <a:pt x="651774" y="117062"/>
                    </a:lnTo>
                    <a:lnTo>
                      <a:pt x="638384" y="114122"/>
                    </a:lnTo>
                    <a:lnTo>
                      <a:pt x="631690" y="112652"/>
                    </a:lnTo>
                    <a:lnTo>
                      <a:pt x="624995" y="111186"/>
                    </a:lnTo>
                    <a:lnTo>
                      <a:pt x="618298" y="109718"/>
                    </a:lnTo>
                    <a:lnTo>
                      <a:pt x="611603" y="108246"/>
                    </a:lnTo>
                    <a:lnTo>
                      <a:pt x="606140" y="107046"/>
                    </a:lnTo>
                    <a:lnTo>
                      <a:pt x="598230" y="105225"/>
                    </a:lnTo>
                    <a:lnTo>
                      <a:pt x="591553" y="103673"/>
                    </a:lnTo>
                    <a:lnTo>
                      <a:pt x="584879" y="102115"/>
                    </a:lnTo>
                    <a:lnTo>
                      <a:pt x="579334" y="100819"/>
                    </a:lnTo>
                    <a:lnTo>
                      <a:pt x="571526" y="99008"/>
                    </a:lnTo>
                    <a:lnTo>
                      <a:pt x="564847" y="97458"/>
                    </a:lnTo>
                    <a:lnTo>
                      <a:pt x="558173" y="95903"/>
                    </a:lnTo>
                    <a:lnTo>
                      <a:pt x="553680" y="94854"/>
                    </a:lnTo>
                    <a:lnTo>
                      <a:pt x="548159" y="93577"/>
                    </a:lnTo>
                    <a:lnTo>
                      <a:pt x="541477" y="92024"/>
                    </a:lnTo>
                    <a:lnTo>
                      <a:pt x="534803" y="90474"/>
                    </a:lnTo>
                    <a:lnTo>
                      <a:pt x="528129" y="88917"/>
                    </a:lnTo>
                    <a:lnTo>
                      <a:pt x="521452" y="87372"/>
                    </a:lnTo>
                    <a:lnTo>
                      <a:pt x="514773" y="85824"/>
                    </a:lnTo>
                    <a:lnTo>
                      <a:pt x="508094" y="84274"/>
                    </a:lnTo>
                    <a:lnTo>
                      <a:pt x="502368" y="82944"/>
                    </a:lnTo>
                    <a:lnTo>
                      <a:pt x="498080" y="81953"/>
                    </a:lnTo>
                    <a:lnTo>
                      <a:pt x="491399" y="80410"/>
                    </a:lnTo>
                    <a:lnTo>
                      <a:pt x="484725" y="78865"/>
                    </a:lnTo>
                    <a:lnTo>
                      <a:pt x="478048" y="77310"/>
                    </a:lnTo>
                    <a:lnTo>
                      <a:pt x="471369" y="75772"/>
                    </a:lnTo>
                    <a:lnTo>
                      <a:pt x="464688" y="74222"/>
                    </a:lnTo>
                    <a:lnTo>
                      <a:pt x="458011" y="72681"/>
                    </a:lnTo>
                    <a:lnTo>
                      <a:pt x="451332" y="71134"/>
                    </a:lnTo>
                    <a:lnTo>
                      <a:pt x="444653" y="69593"/>
                    </a:lnTo>
                    <a:lnTo>
                      <a:pt x="437974" y="68050"/>
                    </a:lnTo>
                    <a:lnTo>
                      <a:pt x="431295" y="66508"/>
                    </a:lnTo>
                    <a:lnTo>
                      <a:pt x="426993" y="65511"/>
                    </a:lnTo>
                    <a:lnTo>
                      <a:pt x="414597" y="62655"/>
                    </a:lnTo>
                    <a:lnTo>
                      <a:pt x="401239" y="59570"/>
                    </a:lnTo>
                    <a:lnTo>
                      <a:pt x="394560" y="58032"/>
                    </a:lnTo>
                    <a:lnTo>
                      <a:pt x="387876" y="56496"/>
                    </a:lnTo>
                    <a:lnTo>
                      <a:pt x="381197" y="54958"/>
                    </a:lnTo>
                    <a:lnTo>
                      <a:pt x="374518" y="53415"/>
                    </a:lnTo>
                    <a:lnTo>
                      <a:pt x="367834" y="51882"/>
                    </a:lnTo>
                    <a:lnTo>
                      <a:pt x="361155" y="50347"/>
                    </a:lnTo>
                    <a:lnTo>
                      <a:pt x="354473" y="48809"/>
                    </a:lnTo>
                    <a:lnTo>
                      <a:pt x="348384" y="47404"/>
                    </a:lnTo>
                    <a:lnTo>
                      <a:pt x="341111" y="45733"/>
                    </a:lnTo>
                    <a:lnTo>
                      <a:pt x="334427" y="44217"/>
                    </a:lnTo>
                    <a:lnTo>
                      <a:pt x="328826" y="42950"/>
                    </a:lnTo>
                    <a:lnTo>
                      <a:pt x="324350" y="42120"/>
                    </a:lnTo>
                    <a:lnTo>
                      <a:pt x="317746" y="40275"/>
                    </a:lnTo>
                    <a:lnTo>
                      <a:pt x="311091" y="38631"/>
                    </a:lnTo>
                    <a:lnTo>
                      <a:pt x="304436" y="36984"/>
                    </a:lnTo>
                    <a:lnTo>
                      <a:pt x="297784" y="35332"/>
                    </a:lnTo>
                    <a:lnTo>
                      <a:pt x="291117" y="33729"/>
                    </a:lnTo>
                    <a:lnTo>
                      <a:pt x="284474" y="32046"/>
                    </a:lnTo>
                    <a:lnTo>
                      <a:pt x="274501" y="29531"/>
                    </a:lnTo>
                    <a:lnTo>
                      <a:pt x="267834" y="27937"/>
                    </a:lnTo>
                    <a:lnTo>
                      <a:pt x="257835" y="25546"/>
                    </a:lnTo>
                    <a:lnTo>
                      <a:pt x="251224" y="23718"/>
                    </a:lnTo>
                    <a:lnTo>
                      <a:pt x="244617" y="21887"/>
                    </a:lnTo>
                    <a:lnTo>
                      <a:pt x="238042" y="19911"/>
                    </a:lnTo>
                    <a:lnTo>
                      <a:pt x="232766" y="18207"/>
                    </a:lnTo>
                    <a:lnTo>
                      <a:pt x="228164" y="17039"/>
                    </a:lnTo>
                    <a:lnTo>
                      <a:pt x="218201" y="14507"/>
                    </a:lnTo>
                    <a:lnTo>
                      <a:pt x="211556" y="12821"/>
                    </a:lnTo>
                    <a:lnTo>
                      <a:pt x="206770" y="11948"/>
                    </a:lnTo>
                    <a:lnTo>
                      <a:pt x="201586" y="10309"/>
                    </a:lnTo>
                    <a:lnTo>
                      <a:pt x="194945" y="8614"/>
                    </a:lnTo>
                    <a:lnTo>
                      <a:pt x="188295" y="6938"/>
                    </a:lnTo>
                    <a:lnTo>
                      <a:pt x="181650" y="5264"/>
                    </a:lnTo>
                    <a:lnTo>
                      <a:pt x="175002" y="3586"/>
                    </a:lnTo>
                    <a:lnTo>
                      <a:pt x="170226" y="2783"/>
                    </a:lnTo>
                    <a:lnTo>
                      <a:pt x="165054" y="991"/>
                    </a:lnTo>
                    <a:lnTo>
                      <a:pt x="158230" y="0"/>
                    </a:lnTo>
                    <a:lnTo>
                      <a:pt x="153814" y="1620"/>
                    </a:lnTo>
                    <a:lnTo>
                      <a:pt x="152617" y="6142"/>
                    </a:lnTo>
                    <a:lnTo>
                      <a:pt x="151425" y="10664"/>
                    </a:lnTo>
                    <a:lnTo>
                      <a:pt x="150250" y="15121"/>
                    </a:lnTo>
                    <a:lnTo>
                      <a:pt x="149193" y="19749"/>
                    </a:lnTo>
                    <a:lnTo>
                      <a:pt x="148269" y="23812"/>
                    </a:lnTo>
                    <a:lnTo>
                      <a:pt x="146862" y="28808"/>
                    </a:lnTo>
                    <a:lnTo>
                      <a:pt x="145740" y="33349"/>
                    </a:lnTo>
                    <a:lnTo>
                      <a:pt x="143271" y="42372"/>
                    </a:lnTo>
                    <a:lnTo>
                      <a:pt x="142214" y="46932"/>
                    </a:lnTo>
                    <a:lnTo>
                      <a:pt x="141206" y="51503"/>
                    </a:lnTo>
                    <a:lnTo>
                      <a:pt x="140052" y="56037"/>
                    </a:lnTo>
                    <a:lnTo>
                      <a:pt x="138669" y="60513"/>
                    </a:lnTo>
                    <a:lnTo>
                      <a:pt x="137697" y="65091"/>
                    </a:lnTo>
                    <a:lnTo>
                      <a:pt x="136858" y="69704"/>
                    </a:lnTo>
                    <a:lnTo>
                      <a:pt x="135791" y="74265"/>
                    </a:lnTo>
                    <a:lnTo>
                      <a:pt x="134500" y="78763"/>
                    </a:lnTo>
                    <a:lnTo>
                      <a:pt x="132894" y="83183"/>
                    </a:lnTo>
                    <a:lnTo>
                      <a:pt x="131719" y="87710"/>
                    </a:lnTo>
                    <a:lnTo>
                      <a:pt x="130541" y="92240"/>
                    </a:lnTo>
                    <a:lnTo>
                      <a:pt x="128189" y="101296"/>
                    </a:lnTo>
                    <a:lnTo>
                      <a:pt x="127011" y="105823"/>
                    </a:lnTo>
                    <a:lnTo>
                      <a:pt x="125913" y="110374"/>
                    </a:lnTo>
                    <a:lnTo>
                      <a:pt x="124876" y="114939"/>
                    </a:lnTo>
                    <a:lnTo>
                      <a:pt x="123756" y="119483"/>
                    </a:lnTo>
                    <a:lnTo>
                      <a:pt x="122556" y="124007"/>
                    </a:lnTo>
                    <a:lnTo>
                      <a:pt x="121352" y="128529"/>
                    </a:lnTo>
                    <a:lnTo>
                      <a:pt x="120155" y="133054"/>
                    </a:lnTo>
                    <a:lnTo>
                      <a:pt x="119263" y="137276"/>
                    </a:lnTo>
                    <a:lnTo>
                      <a:pt x="117921" y="142146"/>
                    </a:lnTo>
                    <a:lnTo>
                      <a:pt x="116850" y="146705"/>
                    </a:lnTo>
                    <a:lnTo>
                      <a:pt x="114494" y="155763"/>
                    </a:lnTo>
                    <a:lnTo>
                      <a:pt x="113317" y="160295"/>
                    </a:lnTo>
                    <a:lnTo>
                      <a:pt x="112141" y="164824"/>
                    </a:lnTo>
                    <a:lnTo>
                      <a:pt x="111208" y="169416"/>
                    </a:lnTo>
                    <a:lnTo>
                      <a:pt x="109771" y="173883"/>
                    </a:lnTo>
                    <a:lnTo>
                      <a:pt x="108616" y="178417"/>
                    </a:lnTo>
                    <a:lnTo>
                      <a:pt x="107462" y="182953"/>
                    </a:lnTo>
                    <a:lnTo>
                      <a:pt x="106306" y="187490"/>
                    </a:lnTo>
                    <a:lnTo>
                      <a:pt x="102846" y="201102"/>
                    </a:lnTo>
                    <a:lnTo>
                      <a:pt x="101690" y="205638"/>
                    </a:lnTo>
                    <a:lnTo>
                      <a:pt x="100534" y="210177"/>
                    </a:lnTo>
                    <a:lnTo>
                      <a:pt x="99622" y="214777"/>
                    </a:lnTo>
                    <a:lnTo>
                      <a:pt x="98520" y="219328"/>
                    </a:lnTo>
                    <a:lnTo>
                      <a:pt x="97533" y="223908"/>
                    </a:lnTo>
                    <a:lnTo>
                      <a:pt x="96130" y="228386"/>
                    </a:lnTo>
                    <a:lnTo>
                      <a:pt x="94704" y="232850"/>
                    </a:lnTo>
                    <a:lnTo>
                      <a:pt x="93584" y="237399"/>
                    </a:lnTo>
                    <a:lnTo>
                      <a:pt x="92469" y="241945"/>
                    </a:lnTo>
                    <a:lnTo>
                      <a:pt x="91485" y="246530"/>
                    </a:lnTo>
                    <a:lnTo>
                      <a:pt x="90189" y="251033"/>
                    </a:lnTo>
                    <a:lnTo>
                      <a:pt x="89009" y="255562"/>
                    </a:lnTo>
                    <a:lnTo>
                      <a:pt x="87732" y="260070"/>
                    </a:lnTo>
                    <a:lnTo>
                      <a:pt x="86651" y="264628"/>
                    </a:lnTo>
                    <a:lnTo>
                      <a:pt x="85684" y="269213"/>
                    </a:lnTo>
                    <a:lnTo>
                      <a:pt x="84436" y="273210"/>
                    </a:lnTo>
                    <a:lnTo>
                      <a:pt x="83266" y="277940"/>
                    </a:lnTo>
                    <a:lnTo>
                      <a:pt x="82028" y="282781"/>
                    </a:lnTo>
                    <a:lnTo>
                      <a:pt x="80864" y="287320"/>
                    </a:lnTo>
                    <a:lnTo>
                      <a:pt x="78541" y="296393"/>
                    </a:lnTo>
                    <a:lnTo>
                      <a:pt x="77880" y="300758"/>
                    </a:lnTo>
                    <a:lnTo>
                      <a:pt x="76089" y="305408"/>
                    </a:lnTo>
                    <a:lnTo>
                      <a:pt x="74952" y="309979"/>
                    </a:lnTo>
                    <a:lnTo>
                      <a:pt x="73818" y="314527"/>
                    </a:lnTo>
                    <a:lnTo>
                      <a:pt x="72686" y="319071"/>
                    </a:lnTo>
                    <a:lnTo>
                      <a:pt x="71552" y="323612"/>
                    </a:lnTo>
                    <a:lnTo>
                      <a:pt x="70420" y="328161"/>
                    </a:lnTo>
                    <a:lnTo>
                      <a:pt x="69322" y="332565"/>
                    </a:lnTo>
                    <a:lnTo>
                      <a:pt x="68408" y="337316"/>
                    </a:lnTo>
                    <a:lnTo>
                      <a:pt x="67023" y="341797"/>
                    </a:lnTo>
                    <a:lnTo>
                      <a:pt x="65889" y="346348"/>
                    </a:lnTo>
                    <a:lnTo>
                      <a:pt x="64808" y="350677"/>
                    </a:lnTo>
                    <a:lnTo>
                      <a:pt x="63644" y="355441"/>
                    </a:lnTo>
                    <a:lnTo>
                      <a:pt x="62435" y="359963"/>
                    </a:lnTo>
                    <a:lnTo>
                      <a:pt x="61318" y="364509"/>
                    </a:lnTo>
                    <a:lnTo>
                      <a:pt x="60201" y="369079"/>
                    </a:lnTo>
                    <a:lnTo>
                      <a:pt x="59057" y="373601"/>
                    </a:lnTo>
                    <a:lnTo>
                      <a:pt x="57867" y="378148"/>
                    </a:lnTo>
                    <a:lnTo>
                      <a:pt x="56680" y="382670"/>
                    </a:lnTo>
                    <a:lnTo>
                      <a:pt x="55495" y="387216"/>
                    </a:lnTo>
                    <a:lnTo>
                      <a:pt x="54608" y="391641"/>
                    </a:lnTo>
                    <a:lnTo>
                      <a:pt x="53181" y="396284"/>
                    </a:lnTo>
                    <a:lnTo>
                      <a:pt x="51631" y="400733"/>
                    </a:lnTo>
                    <a:lnTo>
                      <a:pt x="49885" y="405110"/>
                    </a:lnTo>
                    <a:lnTo>
                      <a:pt x="48137" y="409511"/>
                    </a:lnTo>
                    <a:lnTo>
                      <a:pt x="46669" y="413961"/>
                    </a:lnTo>
                    <a:lnTo>
                      <a:pt x="45491" y="418507"/>
                    </a:lnTo>
                    <a:lnTo>
                      <a:pt x="43138" y="427576"/>
                    </a:lnTo>
                    <a:lnTo>
                      <a:pt x="41960" y="432098"/>
                    </a:lnTo>
                    <a:lnTo>
                      <a:pt x="40790" y="436644"/>
                    </a:lnTo>
                    <a:lnTo>
                      <a:pt x="39620" y="441190"/>
                    </a:lnTo>
                    <a:lnTo>
                      <a:pt x="38449" y="445712"/>
                    </a:lnTo>
                    <a:lnTo>
                      <a:pt x="36106" y="454804"/>
                    </a:lnTo>
                    <a:lnTo>
                      <a:pt x="34936" y="459326"/>
                    </a:lnTo>
                    <a:lnTo>
                      <a:pt x="33765" y="463872"/>
                    </a:lnTo>
                    <a:lnTo>
                      <a:pt x="32595" y="468419"/>
                    </a:lnTo>
                    <a:lnTo>
                      <a:pt x="31422" y="472941"/>
                    </a:lnTo>
                    <a:lnTo>
                      <a:pt x="30252" y="477487"/>
                    </a:lnTo>
                    <a:lnTo>
                      <a:pt x="29081" y="482033"/>
                    </a:lnTo>
                    <a:lnTo>
                      <a:pt x="27908" y="486555"/>
                    </a:lnTo>
                    <a:lnTo>
                      <a:pt x="26738" y="491101"/>
                    </a:lnTo>
                    <a:lnTo>
                      <a:pt x="25568" y="495648"/>
                    </a:lnTo>
                    <a:lnTo>
                      <a:pt x="24395" y="500170"/>
                    </a:lnTo>
                    <a:lnTo>
                      <a:pt x="22054" y="509262"/>
                    </a:lnTo>
                    <a:lnTo>
                      <a:pt x="20881" y="513784"/>
                    </a:lnTo>
                    <a:lnTo>
                      <a:pt x="19711" y="518330"/>
                    </a:lnTo>
                    <a:lnTo>
                      <a:pt x="18540" y="522876"/>
                    </a:lnTo>
                    <a:lnTo>
                      <a:pt x="17367" y="527398"/>
                    </a:lnTo>
                    <a:lnTo>
                      <a:pt x="16197" y="531945"/>
                    </a:lnTo>
                    <a:lnTo>
                      <a:pt x="15024" y="536491"/>
                    </a:lnTo>
                    <a:lnTo>
                      <a:pt x="12681" y="545559"/>
                    </a:lnTo>
                    <a:lnTo>
                      <a:pt x="11511" y="550105"/>
                    </a:lnTo>
                    <a:lnTo>
                      <a:pt x="10338" y="554652"/>
                    </a:lnTo>
                    <a:lnTo>
                      <a:pt x="7999" y="563720"/>
                    </a:lnTo>
                    <a:lnTo>
                      <a:pt x="6827" y="568266"/>
                    </a:lnTo>
                    <a:lnTo>
                      <a:pt x="11542" y="568967"/>
                    </a:lnTo>
                    <a:lnTo>
                      <a:pt x="15365" y="571289"/>
                    </a:lnTo>
                    <a:lnTo>
                      <a:pt x="15104" y="580647"/>
                    </a:lnTo>
                    <a:lnTo>
                      <a:pt x="13136" y="587370"/>
                    </a:lnTo>
                    <a:lnTo>
                      <a:pt x="10425" y="591408"/>
                    </a:lnTo>
                    <a:lnTo>
                      <a:pt x="7032" y="596196"/>
                    </a:lnTo>
                    <a:lnTo>
                      <a:pt x="8219" y="600887"/>
                    </a:lnTo>
                    <a:lnTo>
                      <a:pt x="7003" y="605603"/>
                    </a:lnTo>
                    <a:lnTo>
                      <a:pt x="4566" y="610318"/>
                    </a:lnTo>
                    <a:lnTo>
                      <a:pt x="2159" y="618831"/>
                    </a:lnTo>
                    <a:lnTo>
                      <a:pt x="346" y="623087"/>
                    </a:lnTo>
                    <a:lnTo>
                      <a:pt x="0" y="628044"/>
                    </a:lnTo>
                    <a:lnTo>
                      <a:pt x="2638" y="632155"/>
                    </a:lnTo>
                    <a:lnTo>
                      <a:pt x="5279" y="636241"/>
                    </a:lnTo>
                    <a:lnTo>
                      <a:pt x="7932" y="640304"/>
                    </a:lnTo>
                    <a:lnTo>
                      <a:pt x="10584" y="644367"/>
                    </a:lnTo>
                    <a:lnTo>
                      <a:pt x="13240" y="648429"/>
                    </a:lnTo>
                    <a:lnTo>
                      <a:pt x="15900" y="652492"/>
                    </a:lnTo>
                    <a:lnTo>
                      <a:pt x="18560" y="656554"/>
                    </a:lnTo>
                    <a:lnTo>
                      <a:pt x="21220" y="660593"/>
                    </a:lnTo>
                    <a:lnTo>
                      <a:pt x="23829" y="664583"/>
                    </a:lnTo>
                    <a:lnTo>
                      <a:pt x="26547" y="668718"/>
                    </a:lnTo>
                    <a:lnTo>
                      <a:pt x="29212" y="672756"/>
                    </a:lnTo>
                    <a:lnTo>
                      <a:pt x="31879" y="676819"/>
                    </a:lnTo>
                    <a:lnTo>
                      <a:pt x="34549" y="680882"/>
                    </a:lnTo>
                    <a:lnTo>
                      <a:pt x="37221" y="684944"/>
                    </a:lnTo>
                    <a:lnTo>
                      <a:pt x="39890" y="688982"/>
                    </a:lnTo>
                    <a:lnTo>
                      <a:pt x="42565" y="693045"/>
                    </a:lnTo>
                    <a:lnTo>
                      <a:pt x="45242" y="697108"/>
                    </a:lnTo>
                    <a:lnTo>
                      <a:pt x="47917" y="701146"/>
                    </a:lnTo>
                    <a:lnTo>
                      <a:pt x="50598" y="705208"/>
                    </a:lnTo>
                    <a:lnTo>
                      <a:pt x="53278" y="709271"/>
                    </a:lnTo>
                    <a:lnTo>
                      <a:pt x="55962" y="713309"/>
                    </a:lnTo>
                    <a:lnTo>
                      <a:pt x="58305" y="716840"/>
                    </a:lnTo>
                    <a:lnTo>
                      <a:pt x="61330" y="721410"/>
                    </a:lnTo>
                    <a:lnTo>
                      <a:pt x="64019" y="725449"/>
                    </a:lnTo>
                    <a:lnTo>
                      <a:pt x="66708" y="729511"/>
                    </a:lnTo>
                    <a:lnTo>
                      <a:pt x="69400" y="733574"/>
                    </a:lnTo>
                    <a:lnTo>
                      <a:pt x="72091" y="737612"/>
                    </a:lnTo>
                    <a:lnTo>
                      <a:pt x="74785" y="741650"/>
                    </a:lnTo>
                    <a:lnTo>
                      <a:pt x="77481" y="745713"/>
                    </a:lnTo>
                    <a:lnTo>
                      <a:pt x="80178" y="749752"/>
                    </a:lnTo>
                    <a:lnTo>
                      <a:pt x="82879" y="753814"/>
                    </a:lnTo>
                    <a:lnTo>
                      <a:pt x="85316" y="757466"/>
                    </a:lnTo>
                    <a:lnTo>
                      <a:pt x="88281" y="761891"/>
                    </a:lnTo>
                    <a:lnTo>
                      <a:pt x="90985" y="765929"/>
                    </a:lnTo>
                    <a:lnTo>
                      <a:pt x="93693" y="769992"/>
                    </a:lnTo>
                    <a:lnTo>
                      <a:pt x="96399" y="774030"/>
                    </a:lnTo>
                    <a:lnTo>
                      <a:pt x="99110" y="778069"/>
                    </a:lnTo>
                    <a:lnTo>
                      <a:pt x="101818" y="782131"/>
                    </a:lnTo>
                    <a:lnTo>
                      <a:pt x="104531" y="786170"/>
                    </a:lnTo>
                    <a:lnTo>
                      <a:pt x="107245" y="790208"/>
                    </a:lnTo>
                    <a:lnTo>
                      <a:pt x="109963" y="794246"/>
                    </a:lnTo>
                    <a:lnTo>
                      <a:pt x="112492" y="798019"/>
                    </a:lnTo>
                    <a:lnTo>
                      <a:pt x="115396" y="802347"/>
                    </a:lnTo>
                    <a:lnTo>
                      <a:pt x="118122" y="806386"/>
                    </a:lnTo>
                    <a:lnTo>
                      <a:pt x="120842" y="810424"/>
                    </a:lnTo>
                    <a:lnTo>
                      <a:pt x="123565" y="814463"/>
                    </a:lnTo>
                    <a:lnTo>
                      <a:pt x="126290" y="818501"/>
                    </a:lnTo>
                    <a:lnTo>
                      <a:pt x="129023" y="822539"/>
                    </a:lnTo>
                    <a:lnTo>
                      <a:pt x="131748" y="826578"/>
                    </a:lnTo>
                    <a:lnTo>
                      <a:pt x="134481" y="830616"/>
                    </a:lnTo>
                    <a:lnTo>
                      <a:pt x="137213" y="834654"/>
                    </a:lnTo>
                    <a:lnTo>
                      <a:pt x="139839" y="838548"/>
                    </a:lnTo>
                    <a:lnTo>
                      <a:pt x="142683" y="842731"/>
                    </a:lnTo>
                    <a:lnTo>
                      <a:pt x="145421" y="846770"/>
                    </a:lnTo>
                    <a:lnTo>
                      <a:pt x="148160" y="850808"/>
                    </a:lnTo>
                    <a:lnTo>
                      <a:pt x="150900" y="854846"/>
                    </a:lnTo>
                    <a:lnTo>
                      <a:pt x="153645" y="858885"/>
                    </a:lnTo>
                    <a:lnTo>
                      <a:pt x="156387" y="862923"/>
                    </a:lnTo>
                    <a:lnTo>
                      <a:pt x="159134" y="866961"/>
                    </a:lnTo>
                    <a:lnTo>
                      <a:pt x="161881" y="870976"/>
                    </a:lnTo>
                    <a:lnTo>
                      <a:pt x="164628" y="875014"/>
                    </a:lnTo>
                    <a:lnTo>
                      <a:pt x="167354" y="879004"/>
                    </a:lnTo>
                    <a:lnTo>
                      <a:pt x="170135" y="883091"/>
                    </a:lnTo>
                    <a:lnTo>
                      <a:pt x="172889" y="887129"/>
                    </a:lnTo>
                    <a:lnTo>
                      <a:pt x="175246" y="890563"/>
                    </a:lnTo>
                    <a:lnTo>
                      <a:pt x="178402" y="895182"/>
                    </a:lnTo>
                    <a:lnTo>
                      <a:pt x="181162" y="899220"/>
                    </a:lnTo>
                    <a:lnTo>
                      <a:pt x="183921" y="903259"/>
                    </a:lnTo>
                    <a:lnTo>
                      <a:pt x="186682" y="907273"/>
                    </a:lnTo>
                    <a:lnTo>
                      <a:pt x="189451" y="911311"/>
                    </a:lnTo>
                    <a:lnTo>
                      <a:pt x="192215" y="915350"/>
                    </a:lnTo>
                    <a:lnTo>
                      <a:pt x="194981" y="919364"/>
                    </a:lnTo>
                    <a:lnTo>
                      <a:pt x="197753" y="923402"/>
                    </a:lnTo>
                    <a:lnTo>
                      <a:pt x="200524" y="927416"/>
                    </a:lnTo>
                    <a:lnTo>
                      <a:pt x="202976" y="930995"/>
                    </a:lnTo>
                    <a:lnTo>
                      <a:pt x="206069" y="935469"/>
                    </a:lnTo>
                    <a:lnTo>
                      <a:pt x="208845" y="939507"/>
                    </a:lnTo>
                    <a:lnTo>
                      <a:pt x="211623" y="943522"/>
                    </a:lnTo>
                    <a:lnTo>
                      <a:pt x="214402" y="947560"/>
                    </a:lnTo>
                    <a:lnTo>
                      <a:pt x="217183" y="951574"/>
                    </a:lnTo>
                    <a:lnTo>
                      <a:pt x="219964" y="955613"/>
                    </a:lnTo>
                    <a:lnTo>
                      <a:pt x="222750" y="959627"/>
                    </a:lnTo>
                    <a:lnTo>
                      <a:pt x="225381" y="963423"/>
                    </a:lnTo>
                    <a:lnTo>
                      <a:pt x="228263" y="967945"/>
                    </a:lnTo>
                    <a:lnTo>
                      <a:pt x="230996" y="972201"/>
                    </a:lnTo>
                    <a:lnTo>
                      <a:pt x="233726" y="976482"/>
                    </a:lnTo>
                    <a:lnTo>
                      <a:pt x="236461" y="980738"/>
                    </a:lnTo>
                    <a:lnTo>
                      <a:pt x="239198" y="985018"/>
                    </a:lnTo>
                    <a:lnTo>
                      <a:pt x="241938" y="989274"/>
                    </a:lnTo>
                    <a:lnTo>
                      <a:pt x="244680" y="993530"/>
                    </a:lnTo>
                    <a:lnTo>
                      <a:pt x="247418" y="997810"/>
                    </a:lnTo>
                    <a:lnTo>
                      <a:pt x="250162" y="1002066"/>
                    </a:lnTo>
                    <a:lnTo>
                      <a:pt x="252909" y="1006322"/>
                    </a:lnTo>
                    <a:lnTo>
                      <a:pt x="255656" y="1010602"/>
                    </a:lnTo>
                    <a:lnTo>
                      <a:pt x="258406" y="1014858"/>
                    </a:lnTo>
                    <a:lnTo>
                      <a:pt x="261155" y="1019114"/>
                    </a:lnTo>
                    <a:lnTo>
                      <a:pt x="263910" y="1023394"/>
                    </a:lnTo>
                    <a:lnTo>
                      <a:pt x="266662" y="1027650"/>
                    </a:lnTo>
                    <a:lnTo>
                      <a:pt x="269418" y="1031906"/>
                    </a:lnTo>
                    <a:lnTo>
                      <a:pt x="272178" y="1036162"/>
                    </a:lnTo>
                    <a:lnTo>
                      <a:pt x="274939" y="1040443"/>
                    </a:lnTo>
                    <a:lnTo>
                      <a:pt x="277698" y="1044699"/>
                    </a:lnTo>
                    <a:lnTo>
                      <a:pt x="280462" y="1048955"/>
                    </a:lnTo>
                    <a:lnTo>
                      <a:pt x="283229" y="1053211"/>
                    </a:lnTo>
                    <a:lnTo>
                      <a:pt x="285997" y="1057467"/>
                    </a:lnTo>
                    <a:lnTo>
                      <a:pt x="288764" y="1061723"/>
                    </a:lnTo>
                    <a:lnTo>
                      <a:pt x="291533" y="1065979"/>
                    </a:lnTo>
                    <a:lnTo>
                      <a:pt x="294309" y="1070235"/>
                    </a:lnTo>
                    <a:lnTo>
                      <a:pt x="297082" y="1074491"/>
                    </a:lnTo>
                    <a:lnTo>
                      <a:pt x="299859" y="1078747"/>
                    </a:lnTo>
                    <a:lnTo>
                      <a:pt x="302635" y="1083003"/>
                    </a:lnTo>
                    <a:lnTo>
                      <a:pt x="305416" y="1087259"/>
                    </a:lnTo>
                    <a:lnTo>
                      <a:pt x="308194" y="1091515"/>
                    </a:lnTo>
                    <a:lnTo>
                      <a:pt x="310975" y="1095771"/>
                    </a:lnTo>
                    <a:lnTo>
                      <a:pt x="313763" y="1100027"/>
                    </a:lnTo>
                    <a:lnTo>
                      <a:pt x="316549" y="1104283"/>
                    </a:lnTo>
                    <a:lnTo>
                      <a:pt x="319337" y="1108539"/>
                    </a:lnTo>
                    <a:lnTo>
                      <a:pt x="322125" y="1112795"/>
                    </a:lnTo>
                    <a:lnTo>
                      <a:pt x="324921" y="1117051"/>
                    </a:lnTo>
                    <a:lnTo>
                      <a:pt x="327714" y="1121307"/>
                    </a:lnTo>
                    <a:lnTo>
                      <a:pt x="330509" y="1125539"/>
                    </a:lnTo>
                    <a:lnTo>
                      <a:pt x="333307" y="1129795"/>
                    </a:lnTo>
                    <a:lnTo>
                      <a:pt x="336107" y="1134051"/>
                    </a:lnTo>
                    <a:lnTo>
                      <a:pt x="338908" y="1138307"/>
                    </a:lnTo>
                    <a:lnTo>
                      <a:pt x="341708" y="1142539"/>
                    </a:lnTo>
                    <a:lnTo>
                      <a:pt x="344513" y="1146795"/>
                    </a:lnTo>
                    <a:lnTo>
                      <a:pt x="347320" y="1151051"/>
                    </a:lnTo>
                    <a:lnTo>
                      <a:pt x="350128" y="1155283"/>
                    </a:lnTo>
                    <a:lnTo>
                      <a:pt x="352936" y="1159539"/>
                    </a:lnTo>
                    <a:lnTo>
                      <a:pt x="355750" y="1163795"/>
                    </a:lnTo>
                    <a:lnTo>
                      <a:pt x="358560" y="1168027"/>
                    </a:lnTo>
                    <a:lnTo>
                      <a:pt x="361377" y="1172283"/>
                    </a:lnTo>
                    <a:lnTo>
                      <a:pt x="364192" y="1176539"/>
                    </a:lnTo>
                    <a:lnTo>
                      <a:pt x="367007" y="1180771"/>
                    </a:lnTo>
                    <a:lnTo>
                      <a:pt x="369831" y="1185027"/>
                    </a:lnTo>
                    <a:lnTo>
                      <a:pt x="372653" y="1189259"/>
                    </a:lnTo>
                    <a:lnTo>
                      <a:pt x="375478" y="1193515"/>
                    </a:lnTo>
                    <a:lnTo>
                      <a:pt x="378276" y="1197698"/>
                    </a:lnTo>
                    <a:lnTo>
                      <a:pt x="381134" y="1201978"/>
                    </a:lnTo>
                    <a:lnTo>
                      <a:pt x="383961" y="1206234"/>
                    </a:lnTo>
                    <a:lnTo>
                      <a:pt x="386793" y="1210466"/>
                    </a:lnTo>
                    <a:lnTo>
                      <a:pt x="389569" y="1214625"/>
                    </a:lnTo>
                    <a:lnTo>
                      <a:pt x="392461" y="1218954"/>
                    </a:lnTo>
                    <a:lnTo>
                      <a:pt x="395297" y="1223186"/>
                    </a:lnTo>
                    <a:lnTo>
                      <a:pt x="398134" y="1227442"/>
                    </a:lnTo>
                    <a:lnTo>
                      <a:pt x="400893" y="1231553"/>
                    </a:lnTo>
                    <a:lnTo>
                      <a:pt x="403817" y="1235905"/>
                    </a:lnTo>
                    <a:lnTo>
                      <a:pt x="406661" y="1240161"/>
                    </a:lnTo>
                    <a:lnTo>
                      <a:pt x="409507" y="1244393"/>
                    </a:lnTo>
                    <a:lnTo>
                      <a:pt x="412208" y="1248456"/>
                    </a:lnTo>
                    <a:lnTo>
                      <a:pt x="415158" y="1253051"/>
                    </a:lnTo>
                    <a:lnTo>
                      <a:pt x="417973" y="1257452"/>
                    </a:lnTo>
                    <a:lnTo>
                      <a:pt x="420792" y="1261853"/>
                    </a:lnTo>
                    <a:lnTo>
                      <a:pt x="423614" y="1266230"/>
                    </a:lnTo>
                    <a:lnTo>
                      <a:pt x="426436" y="1270607"/>
                    </a:lnTo>
                    <a:lnTo>
                      <a:pt x="429259" y="1275008"/>
                    </a:lnTo>
                    <a:lnTo>
                      <a:pt x="432088" y="1279385"/>
                    </a:lnTo>
                    <a:lnTo>
                      <a:pt x="434912" y="1283786"/>
                    </a:lnTo>
                    <a:lnTo>
                      <a:pt x="437362" y="1287582"/>
                    </a:lnTo>
                    <a:lnTo>
                      <a:pt x="440573" y="1292564"/>
                    </a:lnTo>
                    <a:lnTo>
                      <a:pt x="443410" y="1296941"/>
                    </a:lnTo>
                    <a:lnTo>
                      <a:pt x="446244" y="1301318"/>
                    </a:lnTo>
                    <a:lnTo>
                      <a:pt x="449080" y="1305719"/>
                    </a:lnTo>
                    <a:lnTo>
                      <a:pt x="451803" y="1309902"/>
                    </a:lnTo>
                    <a:lnTo>
                      <a:pt x="454763" y="1314472"/>
                    </a:lnTo>
                    <a:lnTo>
                      <a:pt x="457605" y="1318850"/>
                    </a:lnTo>
                    <a:lnTo>
                      <a:pt x="460448" y="1323251"/>
                    </a:lnTo>
                    <a:lnTo>
                      <a:pt x="463297" y="1327628"/>
                    </a:lnTo>
                    <a:lnTo>
                      <a:pt x="466143" y="1332004"/>
                    </a:lnTo>
                    <a:lnTo>
                      <a:pt x="468994" y="1336381"/>
                    </a:lnTo>
                    <a:lnTo>
                      <a:pt x="471845" y="1340758"/>
                    </a:lnTo>
                    <a:lnTo>
                      <a:pt x="474701" y="1345160"/>
                    </a:lnTo>
                    <a:lnTo>
                      <a:pt x="477190" y="1348980"/>
                    </a:lnTo>
                    <a:lnTo>
                      <a:pt x="480411" y="1353913"/>
                    </a:lnTo>
                    <a:lnTo>
                      <a:pt x="483271" y="1358290"/>
                    </a:lnTo>
                    <a:lnTo>
                      <a:pt x="486134" y="1362667"/>
                    </a:lnTo>
                    <a:lnTo>
                      <a:pt x="488995" y="1367044"/>
                    </a:lnTo>
                    <a:lnTo>
                      <a:pt x="491764" y="1371276"/>
                    </a:lnTo>
                    <a:lnTo>
                      <a:pt x="494731" y="1375798"/>
                    </a:lnTo>
                    <a:lnTo>
                      <a:pt x="497597" y="1380175"/>
                    </a:lnTo>
                    <a:lnTo>
                      <a:pt x="500467" y="1384552"/>
                    </a:lnTo>
                    <a:lnTo>
                      <a:pt x="503338" y="1388929"/>
                    </a:lnTo>
                    <a:lnTo>
                      <a:pt x="506215" y="1393306"/>
                    </a:lnTo>
                    <a:lnTo>
                      <a:pt x="509090" y="1397658"/>
                    </a:lnTo>
                    <a:lnTo>
                      <a:pt x="511968" y="1402035"/>
                    </a:lnTo>
                    <a:lnTo>
                      <a:pt x="514848" y="1406412"/>
                    </a:lnTo>
                    <a:lnTo>
                      <a:pt x="517380" y="1410257"/>
                    </a:lnTo>
                    <a:lnTo>
                      <a:pt x="520613" y="1415166"/>
                    </a:lnTo>
                    <a:lnTo>
                      <a:pt x="523498" y="1419543"/>
                    </a:lnTo>
                    <a:lnTo>
                      <a:pt x="526383" y="1423896"/>
                    </a:lnTo>
                    <a:lnTo>
                      <a:pt x="529275" y="1428273"/>
                    </a:lnTo>
                    <a:lnTo>
                      <a:pt x="532087" y="1432529"/>
                    </a:lnTo>
                    <a:lnTo>
                      <a:pt x="535057" y="1437002"/>
                    </a:lnTo>
                    <a:lnTo>
                      <a:pt x="537952" y="1441380"/>
                    </a:lnTo>
                    <a:lnTo>
                      <a:pt x="540544" y="1445297"/>
                    </a:lnTo>
                    <a:lnTo>
                      <a:pt x="543146" y="1449214"/>
                    </a:lnTo>
                    <a:lnTo>
                      <a:pt x="546647" y="1454486"/>
                    </a:lnTo>
                    <a:lnTo>
                      <a:pt x="549549" y="1458839"/>
                    </a:lnTo>
                    <a:lnTo>
                      <a:pt x="552453" y="1463216"/>
                    </a:lnTo>
                    <a:lnTo>
                      <a:pt x="555358" y="1467569"/>
                    </a:lnTo>
                    <a:lnTo>
                      <a:pt x="557938" y="1471438"/>
                    </a:lnTo>
                    <a:lnTo>
                      <a:pt x="561176" y="1476298"/>
                    </a:lnTo>
                    <a:lnTo>
                      <a:pt x="564090" y="1480675"/>
                    </a:lnTo>
                    <a:lnTo>
                      <a:pt x="566999" y="1485028"/>
                    </a:lnTo>
                    <a:lnTo>
                      <a:pt x="569915" y="1489405"/>
                    </a:lnTo>
                    <a:lnTo>
                      <a:pt x="572774" y="1493661"/>
                    </a:lnTo>
                    <a:lnTo>
                      <a:pt x="575750" y="1498110"/>
                    </a:lnTo>
                    <a:lnTo>
                      <a:pt x="578669" y="1502487"/>
                    </a:lnTo>
                    <a:lnTo>
                      <a:pt x="581590" y="1506840"/>
                    </a:lnTo>
                    <a:lnTo>
                      <a:pt x="583934" y="1510322"/>
                    </a:lnTo>
                    <a:lnTo>
                      <a:pt x="587440" y="1515570"/>
                    </a:lnTo>
                    <a:lnTo>
                      <a:pt x="590371" y="1519922"/>
                    </a:lnTo>
                    <a:lnTo>
                      <a:pt x="593302" y="1524275"/>
                    </a:lnTo>
                    <a:lnTo>
                      <a:pt x="596232" y="1528628"/>
                    </a:lnTo>
                    <a:lnTo>
                      <a:pt x="598854" y="1532521"/>
                    </a:lnTo>
                    <a:lnTo>
                      <a:pt x="602099" y="1537358"/>
                    </a:lnTo>
                    <a:lnTo>
                      <a:pt x="605049" y="1541662"/>
                    </a:lnTo>
                    <a:lnTo>
                      <a:pt x="608004" y="1545942"/>
                    </a:lnTo>
                    <a:lnTo>
                      <a:pt x="610962" y="1550198"/>
                    </a:lnTo>
                    <a:lnTo>
                      <a:pt x="613919" y="1554478"/>
                    </a:lnTo>
                    <a:lnTo>
                      <a:pt x="616884" y="1558759"/>
                    </a:lnTo>
                    <a:lnTo>
                      <a:pt x="619841" y="1563039"/>
                    </a:lnTo>
                    <a:lnTo>
                      <a:pt x="622809" y="1567295"/>
                    </a:lnTo>
                    <a:lnTo>
                      <a:pt x="625703" y="1571478"/>
                    </a:lnTo>
                    <a:lnTo>
                      <a:pt x="628743" y="1575855"/>
                    </a:lnTo>
                    <a:lnTo>
                      <a:pt x="631712" y="1580111"/>
                    </a:lnTo>
                    <a:lnTo>
                      <a:pt x="634682" y="1584391"/>
                    </a:lnTo>
                    <a:lnTo>
                      <a:pt x="637310" y="1588164"/>
                    </a:lnTo>
                    <a:lnTo>
                      <a:pt x="640633" y="1592928"/>
                    </a:lnTo>
                    <a:lnTo>
                      <a:pt x="643610" y="1597184"/>
                    </a:lnTo>
                    <a:lnTo>
                      <a:pt x="646587" y="1601464"/>
                    </a:lnTo>
                    <a:lnTo>
                      <a:pt x="649573" y="1605720"/>
                    </a:lnTo>
                    <a:lnTo>
                      <a:pt x="652552" y="1610000"/>
                    </a:lnTo>
                    <a:lnTo>
                      <a:pt x="655536" y="1614256"/>
                    </a:lnTo>
                    <a:lnTo>
                      <a:pt x="658523" y="1618537"/>
                    </a:lnTo>
                    <a:lnTo>
                      <a:pt x="661512" y="1622792"/>
                    </a:lnTo>
                    <a:lnTo>
                      <a:pt x="664501" y="1627048"/>
                    </a:lnTo>
                    <a:lnTo>
                      <a:pt x="667492" y="1631329"/>
                    </a:lnTo>
                    <a:lnTo>
                      <a:pt x="670486" y="1635585"/>
                    </a:lnTo>
                    <a:lnTo>
                      <a:pt x="673484" y="1639841"/>
                    </a:lnTo>
                    <a:lnTo>
                      <a:pt x="676200" y="1643710"/>
                    </a:lnTo>
                    <a:lnTo>
                      <a:pt x="679476" y="1648377"/>
                    </a:lnTo>
                    <a:close/>
                  </a:path>
                </a:pathLst>
              </a:custGeom>
              <a:solidFill>
                <a:srgbClr val="587A96"/>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BBE74C2-5C22-4ADC-611F-1A11A223AB77}"/>
                  </a:ext>
                </a:extLst>
              </p:cNvPr>
              <p:cNvSpPr/>
              <p:nvPr/>
            </p:nvSpPr>
            <p:spPr>
              <a:xfrm>
                <a:off x="5460280" y="2940524"/>
                <a:ext cx="1240969" cy="670541"/>
              </a:xfrm>
              <a:custGeom>
                <a:avLst/>
                <a:gdLst>
                  <a:gd name="connsiteX0" fmla="*/ 168524 w 1240969"/>
                  <a:gd name="connsiteY0" fmla="*/ 650664 h 670541"/>
                  <a:gd name="connsiteX1" fmla="*/ 172780 w 1240969"/>
                  <a:gd name="connsiteY1" fmla="*/ 650228 h 670541"/>
                  <a:gd name="connsiteX2" fmla="*/ 179841 w 1240969"/>
                  <a:gd name="connsiteY2" fmla="*/ 649503 h 670541"/>
                  <a:gd name="connsiteX3" fmla="*/ 205885 w 1240969"/>
                  <a:gd name="connsiteY3" fmla="*/ 650640 h 670541"/>
                  <a:gd name="connsiteX4" fmla="*/ 216888 w 1240969"/>
                  <a:gd name="connsiteY4" fmla="*/ 651123 h 670541"/>
                  <a:gd name="connsiteX5" fmla="*/ 235266 w 1240969"/>
                  <a:gd name="connsiteY5" fmla="*/ 651873 h 670541"/>
                  <a:gd name="connsiteX6" fmla="*/ 242593 w 1240969"/>
                  <a:gd name="connsiteY6" fmla="*/ 652187 h 670541"/>
                  <a:gd name="connsiteX7" fmla="*/ 249945 w 1240969"/>
                  <a:gd name="connsiteY7" fmla="*/ 652477 h 670541"/>
                  <a:gd name="connsiteX8" fmla="*/ 257272 w 1240969"/>
                  <a:gd name="connsiteY8" fmla="*/ 652792 h 670541"/>
                  <a:gd name="connsiteX9" fmla="*/ 264623 w 1240969"/>
                  <a:gd name="connsiteY9" fmla="*/ 653082 h 670541"/>
                  <a:gd name="connsiteX10" fmla="*/ 271974 w 1240969"/>
                  <a:gd name="connsiteY10" fmla="*/ 653396 h 670541"/>
                  <a:gd name="connsiteX11" fmla="*/ 279301 w 1240969"/>
                  <a:gd name="connsiteY11" fmla="*/ 653759 h 670541"/>
                  <a:gd name="connsiteX12" fmla="*/ 286653 w 1240969"/>
                  <a:gd name="connsiteY12" fmla="*/ 654097 h 670541"/>
                  <a:gd name="connsiteX13" fmla="*/ 293980 w 1240969"/>
                  <a:gd name="connsiteY13" fmla="*/ 654460 h 670541"/>
                  <a:gd name="connsiteX14" fmla="*/ 301331 w 1240969"/>
                  <a:gd name="connsiteY14" fmla="*/ 654799 h 670541"/>
                  <a:gd name="connsiteX15" fmla="*/ 308658 w 1240969"/>
                  <a:gd name="connsiteY15" fmla="*/ 655137 h 670541"/>
                  <a:gd name="connsiteX16" fmla="*/ 316010 w 1240969"/>
                  <a:gd name="connsiteY16" fmla="*/ 655500 h 670541"/>
                  <a:gd name="connsiteX17" fmla="*/ 323361 w 1240969"/>
                  <a:gd name="connsiteY17" fmla="*/ 655814 h 670541"/>
                  <a:gd name="connsiteX18" fmla="*/ 338040 w 1240969"/>
                  <a:gd name="connsiteY18" fmla="*/ 656491 h 670541"/>
                  <a:gd name="connsiteX19" fmla="*/ 342682 w 1240969"/>
                  <a:gd name="connsiteY19" fmla="*/ 656564 h 670541"/>
                  <a:gd name="connsiteX20" fmla="*/ 349066 w 1240969"/>
                  <a:gd name="connsiteY20" fmla="*/ 656588 h 670541"/>
                  <a:gd name="connsiteX21" fmla="*/ 354604 w 1240969"/>
                  <a:gd name="connsiteY21" fmla="*/ 656830 h 670541"/>
                  <a:gd name="connsiteX22" fmla="*/ 363745 w 1240969"/>
                  <a:gd name="connsiteY22" fmla="*/ 657217 h 670541"/>
                  <a:gd name="connsiteX23" fmla="*/ 378423 w 1240969"/>
                  <a:gd name="connsiteY23" fmla="*/ 657822 h 670541"/>
                  <a:gd name="connsiteX24" fmla="*/ 393126 w 1240969"/>
                  <a:gd name="connsiteY24" fmla="*/ 658257 h 670541"/>
                  <a:gd name="connsiteX25" fmla="*/ 400453 w 1240969"/>
                  <a:gd name="connsiteY25" fmla="*/ 658499 h 670541"/>
                  <a:gd name="connsiteX26" fmla="*/ 407176 w 1240969"/>
                  <a:gd name="connsiteY26" fmla="*/ 658885 h 670541"/>
                  <a:gd name="connsiteX27" fmla="*/ 430632 w 1240969"/>
                  <a:gd name="connsiteY27" fmla="*/ 659756 h 670541"/>
                  <a:gd name="connsiteX28" fmla="*/ 437186 w 1240969"/>
                  <a:gd name="connsiteY28" fmla="*/ 659829 h 670541"/>
                  <a:gd name="connsiteX29" fmla="*/ 442167 w 1240969"/>
                  <a:gd name="connsiteY29" fmla="*/ 659853 h 670541"/>
                  <a:gd name="connsiteX30" fmla="*/ 451864 w 1240969"/>
                  <a:gd name="connsiteY30" fmla="*/ 660530 h 670541"/>
                  <a:gd name="connsiteX31" fmla="*/ 459215 w 1240969"/>
                  <a:gd name="connsiteY31" fmla="*/ 660772 h 670541"/>
                  <a:gd name="connsiteX32" fmla="*/ 466542 w 1240969"/>
                  <a:gd name="connsiteY32" fmla="*/ 660965 h 670541"/>
                  <a:gd name="connsiteX33" fmla="*/ 473894 w 1240969"/>
                  <a:gd name="connsiteY33" fmla="*/ 661183 h 670541"/>
                  <a:gd name="connsiteX34" fmla="*/ 481245 w 1240969"/>
                  <a:gd name="connsiteY34" fmla="*/ 661376 h 670541"/>
                  <a:gd name="connsiteX35" fmla="*/ 486009 w 1240969"/>
                  <a:gd name="connsiteY35" fmla="*/ 661521 h 670541"/>
                  <a:gd name="connsiteX36" fmla="*/ 490507 w 1240969"/>
                  <a:gd name="connsiteY36" fmla="*/ 661425 h 670541"/>
                  <a:gd name="connsiteX37" fmla="*/ 495923 w 1240969"/>
                  <a:gd name="connsiteY37" fmla="*/ 661932 h 670541"/>
                  <a:gd name="connsiteX38" fmla="*/ 503275 w 1240969"/>
                  <a:gd name="connsiteY38" fmla="*/ 662029 h 670541"/>
                  <a:gd name="connsiteX39" fmla="*/ 508280 w 1240969"/>
                  <a:gd name="connsiteY39" fmla="*/ 662078 h 670541"/>
                  <a:gd name="connsiteX40" fmla="*/ 514302 w 1240969"/>
                  <a:gd name="connsiteY40" fmla="*/ 662271 h 670541"/>
                  <a:gd name="connsiteX41" fmla="*/ 521653 w 1240969"/>
                  <a:gd name="connsiteY41" fmla="*/ 662561 h 670541"/>
                  <a:gd name="connsiteX42" fmla="*/ 528980 w 1240969"/>
                  <a:gd name="connsiteY42" fmla="*/ 662876 h 670541"/>
                  <a:gd name="connsiteX43" fmla="*/ 535896 w 1240969"/>
                  <a:gd name="connsiteY43" fmla="*/ 663142 h 670541"/>
                  <a:gd name="connsiteX44" fmla="*/ 543683 w 1240969"/>
                  <a:gd name="connsiteY44" fmla="*/ 663335 h 670541"/>
                  <a:gd name="connsiteX45" fmla="*/ 551010 w 1240969"/>
                  <a:gd name="connsiteY45" fmla="*/ 663504 h 670541"/>
                  <a:gd name="connsiteX46" fmla="*/ 558361 w 1240969"/>
                  <a:gd name="connsiteY46" fmla="*/ 663673 h 670541"/>
                  <a:gd name="connsiteX47" fmla="*/ 564842 w 1240969"/>
                  <a:gd name="connsiteY47" fmla="*/ 663819 h 670541"/>
                  <a:gd name="connsiteX48" fmla="*/ 569388 w 1240969"/>
                  <a:gd name="connsiteY48" fmla="*/ 663915 h 670541"/>
                  <a:gd name="connsiteX49" fmla="*/ 576739 w 1240969"/>
                  <a:gd name="connsiteY49" fmla="*/ 664085 h 670541"/>
                  <a:gd name="connsiteX50" fmla="*/ 584091 w 1240969"/>
                  <a:gd name="connsiteY50" fmla="*/ 664254 h 670541"/>
                  <a:gd name="connsiteX51" fmla="*/ 591152 w 1240969"/>
                  <a:gd name="connsiteY51" fmla="*/ 664423 h 670541"/>
                  <a:gd name="connsiteX52" fmla="*/ 595360 w 1240969"/>
                  <a:gd name="connsiteY52" fmla="*/ 664520 h 670541"/>
                  <a:gd name="connsiteX53" fmla="*/ 600849 w 1240969"/>
                  <a:gd name="connsiteY53" fmla="*/ 665004 h 670541"/>
                  <a:gd name="connsiteX54" fmla="*/ 609796 w 1240969"/>
                  <a:gd name="connsiteY54" fmla="*/ 665100 h 670541"/>
                  <a:gd name="connsiteX55" fmla="*/ 617123 w 1240969"/>
                  <a:gd name="connsiteY55" fmla="*/ 665173 h 670541"/>
                  <a:gd name="connsiteX56" fmla="*/ 622202 w 1240969"/>
                  <a:gd name="connsiteY56" fmla="*/ 665245 h 670541"/>
                  <a:gd name="connsiteX57" fmla="*/ 627256 w 1240969"/>
                  <a:gd name="connsiteY57" fmla="*/ 665777 h 670541"/>
                  <a:gd name="connsiteX58" fmla="*/ 631826 w 1240969"/>
                  <a:gd name="connsiteY58" fmla="*/ 665995 h 670541"/>
                  <a:gd name="connsiteX59" fmla="*/ 639153 w 1240969"/>
                  <a:gd name="connsiteY59" fmla="*/ 666334 h 670541"/>
                  <a:gd name="connsiteX60" fmla="*/ 646504 w 1240969"/>
                  <a:gd name="connsiteY60" fmla="*/ 666527 h 670541"/>
                  <a:gd name="connsiteX61" fmla="*/ 652622 w 1240969"/>
                  <a:gd name="connsiteY61" fmla="*/ 666551 h 670541"/>
                  <a:gd name="connsiteX62" fmla="*/ 656806 w 1240969"/>
                  <a:gd name="connsiteY62" fmla="*/ 666575 h 670541"/>
                  <a:gd name="connsiteX63" fmla="*/ 661207 w 1240969"/>
                  <a:gd name="connsiteY63" fmla="*/ 666600 h 670541"/>
                  <a:gd name="connsiteX64" fmla="*/ 668534 w 1240969"/>
                  <a:gd name="connsiteY64" fmla="*/ 667083 h 670541"/>
                  <a:gd name="connsiteX65" fmla="*/ 673806 w 1240969"/>
                  <a:gd name="connsiteY65" fmla="*/ 667011 h 670541"/>
                  <a:gd name="connsiteX66" fmla="*/ 677965 w 1240969"/>
                  <a:gd name="connsiteY66" fmla="*/ 667204 h 670541"/>
                  <a:gd name="connsiteX67" fmla="*/ 683237 w 1240969"/>
                  <a:gd name="connsiteY67" fmla="*/ 667470 h 670541"/>
                  <a:gd name="connsiteX68" fmla="*/ 690588 w 1240969"/>
                  <a:gd name="connsiteY68" fmla="*/ 667446 h 670541"/>
                  <a:gd name="connsiteX69" fmla="*/ 697939 w 1240969"/>
                  <a:gd name="connsiteY69" fmla="*/ 667470 h 670541"/>
                  <a:gd name="connsiteX70" fmla="*/ 705291 w 1240969"/>
                  <a:gd name="connsiteY70" fmla="*/ 667591 h 670541"/>
                  <a:gd name="connsiteX71" fmla="*/ 712642 w 1240969"/>
                  <a:gd name="connsiteY71" fmla="*/ 667712 h 670541"/>
                  <a:gd name="connsiteX72" fmla="*/ 723645 w 1240969"/>
                  <a:gd name="connsiteY72" fmla="*/ 667905 h 670541"/>
                  <a:gd name="connsiteX73" fmla="*/ 730996 w 1240969"/>
                  <a:gd name="connsiteY73" fmla="*/ 668026 h 670541"/>
                  <a:gd name="connsiteX74" fmla="*/ 738347 w 1240969"/>
                  <a:gd name="connsiteY74" fmla="*/ 668172 h 670541"/>
                  <a:gd name="connsiteX75" fmla="*/ 742966 w 1240969"/>
                  <a:gd name="connsiteY75" fmla="*/ 668341 h 670541"/>
                  <a:gd name="connsiteX76" fmla="*/ 753050 w 1240969"/>
                  <a:gd name="connsiteY76" fmla="*/ 668558 h 670541"/>
                  <a:gd name="connsiteX77" fmla="*/ 757209 w 1240969"/>
                  <a:gd name="connsiteY77" fmla="*/ 668558 h 670541"/>
                  <a:gd name="connsiteX78" fmla="*/ 763618 w 1240969"/>
                  <a:gd name="connsiteY78" fmla="*/ 668558 h 670541"/>
                  <a:gd name="connsiteX79" fmla="*/ 771404 w 1240969"/>
                  <a:gd name="connsiteY79" fmla="*/ 668776 h 670541"/>
                  <a:gd name="connsiteX80" fmla="*/ 778756 w 1240969"/>
                  <a:gd name="connsiteY80" fmla="*/ 668969 h 670541"/>
                  <a:gd name="connsiteX81" fmla="*/ 784390 w 1240969"/>
                  <a:gd name="connsiteY81" fmla="*/ 668969 h 670541"/>
                  <a:gd name="connsiteX82" fmla="*/ 789782 w 1240969"/>
                  <a:gd name="connsiteY82" fmla="*/ 668848 h 670541"/>
                  <a:gd name="connsiteX83" fmla="*/ 800809 w 1240969"/>
                  <a:gd name="connsiteY83" fmla="*/ 669139 h 670541"/>
                  <a:gd name="connsiteX84" fmla="*/ 808161 w 1240969"/>
                  <a:gd name="connsiteY84" fmla="*/ 669139 h 670541"/>
                  <a:gd name="connsiteX85" fmla="*/ 812659 w 1240969"/>
                  <a:gd name="connsiteY85" fmla="*/ 668945 h 670541"/>
                  <a:gd name="connsiteX86" fmla="*/ 818051 w 1240969"/>
                  <a:gd name="connsiteY86" fmla="*/ 669187 h 670541"/>
                  <a:gd name="connsiteX87" fmla="*/ 822839 w 1240969"/>
                  <a:gd name="connsiteY87" fmla="*/ 669381 h 670541"/>
                  <a:gd name="connsiteX88" fmla="*/ 830191 w 1240969"/>
                  <a:gd name="connsiteY88" fmla="*/ 669405 h 670541"/>
                  <a:gd name="connsiteX89" fmla="*/ 836139 w 1240969"/>
                  <a:gd name="connsiteY89" fmla="*/ 669356 h 670541"/>
                  <a:gd name="connsiteX90" fmla="*/ 841217 w 1240969"/>
                  <a:gd name="connsiteY90" fmla="*/ 669381 h 670541"/>
                  <a:gd name="connsiteX91" fmla="*/ 855920 w 1240969"/>
                  <a:gd name="connsiteY91" fmla="*/ 669501 h 670541"/>
                  <a:gd name="connsiteX92" fmla="*/ 863271 w 1240969"/>
                  <a:gd name="connsiteY92" fmla="*/ 669574 h 670541"/>
                  <a:gd name="connsiteX93" fmla="*/ 870622 w 1240969"/>
                  <a:gd name="connsiteY93" fmla="*/ 669622 h 670541"/>
                  <a:gd name="connsiteX94" fmla="*/ 877950 w 1240969"/>
                  <a:gd name="connsiteY94" fmla="*/ 669695 h 670541"/>
                  <a:gd name="connsiteX95" fmla="*/ 884624 w 1240969"/>
                  <a:gd name="connsiteY95" fmla="*/ 669743 h 670541"/>
                  <a:gd name="connsiteX96" fmla="*/ 892362 w 1240969"/>
                  <a:gd name="connsiteY96" fmla="*/ 669792 h 670541"/>
                  <a:gd name="connsiteX97" fmla="*/ 900004 w 1240969"/>
                  <a:gd name="connsiteY97" fmla="*/ 669864 h 670541"/>
                  <a:gd name="connsiteX98" fmla="*/ 907355 w 1240969"/>
                  <a:gd name="connsiteY98" fmla="*/ 669913 h 670541"/>
                  <a:gd name="connsiteX99" fmla="*/ 914707 w 1240969"/>
                  <a:gd name="connsiteY99" fmla="*/ 669985 h 670541"/>
                  <a:gd name="connsiteX100" fmla="*/ 922057 w 1240969"/>
                  <a:gd name="connsiteY100" fmla="*/ 670033 h 670541"/>
                  <a:gd name="connsiteX101" fmla="*/ 926894 w 1240969"/>
                  <a:gd name="connsiteY101" fmla="*/ 670082 h 670541"/>
                  <a:gd name="connsiteX102" fmla="*/ 931077 w 1240969"/>
                  <a:gd name="connsiteY102" fmla="*/ 670541 h 670541"/>
                  <a:gd name="connsiteX103" fmla="*/ 936736 w 1240969"/>
                  <a:gd name="connsiteY103" fmla="*/ 670299 h 670541"/>
                  <a:gd name="connsiteX104" fmla="*/ 942274 w 1240969"/>
                  <a:gd name="connsiteY104" fmla="*/ 670420 h 670541"/>
                  <a:gd name="connsiteX105" fmla="*/ 947763 w 1240969"/>
                  <a:gd name="connsiteY105" fmla="*/ 670493 h 670541"/>
                  <a:gd name="connsiteX106" fmla="*/ 955115 w 1240969"/>
                  <a:gd name="connsiteY106" fmla="*/ 670203 h 670541"/>
                  <a:gd name="connsiteX107" fmla="*/ 961402 w 1240969"/>
                  <a:gd name="connsiteY107" fmla="*/ 670493 h 670541"/>
                  <a:gd name="connsiteX108" fmla="*/ 966141 w 1240969"/>
                  <a:gd name="connsiteY108" fmla="*/ 670420 h 670541"/>
                  <a:gd name="connsiteX109" fmla="*/ 973492 w 1240969"/>
                  <a:gd name="connsiteY109" fmla="*/ 670227 h 670541"/>
                  <a:gd name="connsiteX110" fmla="*/ 980844 w 1240969"/>
                  <a:gd name="connsiteY110" fmla="*/ 670275 h 670541"/>
                  <a:gd name="connsiteX111" fmla="*/ 991871 w 1240969"/>
                  <a:gd name="connsiteY111" fmla="*/ 670372 h 670541"/>
                  <a:gd name="connsiteX112" fmla="*/ 997433 w 1240969"/>
                  <a:gd name="connsiteY112" fmla="*/ 670154 h 670541"/>
                  <a:gd name="connsiteX113" fmla="*/ 1002874 w 1240969"/>
                  <a:gd name="connsiteY113" fmla="*/ 670179 h 670541"/>
                  <a:gd name="connsiteX114" fmla="*/ 1009838 w 1240969"/>
                  <a:gd name="connsiteY114" fmla="*/ 670009 h 670541"/>
                  <a:gd name="connsiteX115" fmla="*/ 1015980 w 1240969"/>
                  <a:gd name="connsiteY115" fmla="*/ 669937 h 670541"/>
                  <a:gd name="connsiteX116" fmla="*/ 1021252 w 1240969"/>
                  <a:gd name="connsiteY116" fmla="*/ 669888 h 670541"/>
                  <a:gd name="connsiteX117" fmla="*/ 1028603 w 1240969"/>
                  <a:gd name="connsiteY117" fmla="*/ 669937 h 670541"/>
                  <a:gd name="connsiteX118" fmla="*/ 1035012 w 1240969"/>
                  <a:gd name="connsiteY118" fmla="*/ 670009 h 670541"/>
                  <a:gd name="connsiteX119" fmla="*/ 1039630 w 1240969"/>
                  <a:gd name="connsiteY119" fmla="*/ 669671 h 670541"/>
                  <a:gd name="connsiteX120" fmla="*/ 1045652 w 1240969"/>
                  <a:gd name="connsiteY120" fmla="*/ 669816 h 670541"/>
                  <a:gd name="connsiteX121" fmla="*/ 1050101 w 1240969"/>
                  <a:gd name="connsiteY121" fmla="*/ 669767 h 670541"/>
                  <a:gd name="connsiteX122" fmla="*/ 1054333 w 1240969"/>
                  <a:gd name="connsiteY122" fmla="*/ 669719 h 670541"/>
                  <a:gd name="connsiteX123" fmla="*/ 1061660 w 1240969"/>
                  <a:gd name="connsiteY123" fmla="*/ 669622 h 670541"/>
                  <a:gd name="connsiteX124" fmla="*/ 1069011 w 1240969"/>
                  <a:gd name="connsiteY124" fmla="*/ 669550 h 670541"/>
                  <a:gd name="connsiteX125" fmla="*/ 1076363 w 1240969"/>
                  <a:gd name="connsiteY125" fmla="*/ 669526 h 670541"/>
                  <a:gd name="connsiteX126" fmla="*/ 1087390 w 1240969"/>
                  <a:gd name="connsiteY126" fmla="*/ 669598 h 670541"/>
                  <a:gd name="connsiteX127" fmla="*/ 1093169 w 1240969"/>
                  <a:gd name="connsiteY127" fmla="*/ 669622 h 670541"/>
                  <a:gd name="connsiteX128" fmla="*/ 1098417 w 1240969"/>
                  <a:gd name="connsiteY128" fmla="*/ 669647 h 670541"/>
                  <a:gd name="connsiteX129" fmla="*/ 1105768 w 1240969"/>
                  <a:gd name="connsiteY129" fmla="*/ 669864 h 670541"/>
                  <a:gd name="connsiteX130" fmla="*/ 1113119 w 1240969"/>
                  <a:gd name="connsiteY130" fmla="*/ 669937 h 670541"/>
                  <a:gd name="connsiteX131" fmla="*/ 1118222 w 1240969"/>
                  <a:gd name="connsiteY131" fmla="*/ 669985 h 670541"/>
                  <a:gd name="connsiteX132" fmla="*/ 1124122 w 1240969"/>
                  <a:gd name="connsiteY132" fmla="*/ 669816 h 670541"/>
                  <a:gd name="connsiteX133" fmla="*/ 1131473 w 1240969"/>
                  <a:gd name="connsiteY133" fmla="*/ 669913 h 670541"/>
                  <a:gd name="connsiteX134" fmla="*/ 1142500 w 1240969"/>
                  <a:gd name="connsiteY134" fmla="*/ 669792 h 670541"/>
                  <a:gd name="connsiteX135" fmla="*/ 1153527 w 1240969"/>
                  <a:gd name="connsiteY135" fmla="*/ 669671 h 670541"/>
                  <a:gd name="connsiteX136" fmla="*/ 1164554 w 1240969"/>
                  <a:gd name="connsiteY136" fmla="*/ 669574 h 670541"/>
                  <a:gd name="connsiteX137" fmla="*/ 1171906 w 1240969"/>
                  <a:gd name="connsiteY137" fmla="*/ 669477 h 670541"/>
                  <a:gd name="connsiteX138" fmla="*/ 1179233 w 1240969"/>
                  <a:gd name="connsiteY138" fmla="*/ 669308 h 670541"/>
                  <a:gd name="connsiteX139" fmla="*/ 1190260 w 1240969"/>
                  <a:gd name="connsiteY139" fmla="*/ 669018 h 670541"/>
                  <a:gd name="connsiteX140" fmla="*/ 1197611 w 1240969"/>
                  <a:gd name="connsiteY140" fmla="*/ 669018 h 670541"/>
                  <a:gd name="connsiteX141" fmla="*/ 1204962 w 1240969"/>
                  <a:gd name="connsiteY141" fmla="*/ 669114 h 670541"/>
                  <a:gd name="connsiteX142" fmla="*/ 1212313 w 1240969"/>
                  <a:gd name="connsiteY142" fmla="*/ 668728 h 670541"/>
                  <a:gd name="connsiteX143" fmla="*/ 1217101 w 1240969"/>
                  <a:gd name="connsiteY143" fmla="*/ 669235 h 670541"/>
                  <a:gd name="connsiteX144" fmla="*/ 1221817 w 1240969"/>
                  <a:gd name="connsiteY144" fmla="*/ 668365 h 670541"/>
                  <a:gd name="connsiteX145" fmla="*/ 1226992 w 1240969"/>
                  <a:gd name="connsiteY145" fmla="*/ 668268 h 670541"/>
                  <a:gd name="connsiteX146" fmla="*/ 1231369 w 1240969"/>
                  <a:gd name="connsiteY146" fmla="*/ 668195 h 670541"/>
                  <a:gd name="connsiteX147" fmla="*/ 1238019 w 1240969"/>
                  <a:gd name="connsiteY147" fmla="*/ 668051 h 670541"/>
                  <a:gd name="connsiteX148" fmla="*/ 1240969 w 1240969"/>
                  <a:gd name="connsiteY148" fmla="*/ 664206 h 670541"/>
                  <a:gd name="connsiteX149" fmla="*/ 1240389 w 1240969"/>
                  <a:gd name="connsiteY149" fmla="*/ 659780 h 670541"/>
                  <a:gd name="connsiteX150" fmla="*/ 1240655 w 1240969"/>
                  <a:gd name="connsiteY150" fmla="*/ 654847 h 670541"/>
                  <a:gd name="connsiteX151" fmla="*/ 1240534 w 1240969"/>
                  <a:gd name="connsiteY151" fmla="*/ 650156 h 670541"/>
                  <a:gd name="connsiteX152" fmla="*/ 1240727 w 1240969"/>
                  <a:gd name="connsiteY152" fmla="*/ 645465 h 670541"/>
                  <a:gd name="connsiteX153" fmla="*/ 1240679 w 1240969"/>
                  <a:gd name="connsiteY153" fmla="*/ 640773 h 670541"/>
                  <a:gd name="connsiteX154" fmla="*/ 1240534 w 1240969"/>
                  <a:gd name="connsiteY154" fmla="*/ 636082 h 670541"/>
                  <a:gd name="connsiteX155" fmla="*/ 1240510 w 1240969"/>
                  <a:gd name="connsiteY155" fmla="*/ 631391 h 670541"/>
                  <a:gd name="connsiteX156" fmla="*/ 1240486 w 1240969"/>
                  <a:gd name="connsiteY156" fmla="*/ 626699 h 670541"/>
                  <a:gd name="connsiteX157" fmla="*/ 1240462 w 1240969"/>
                  <a:gd name="connsiteY157" fmla="*/ 622008 h 670541"/>
                  <a:gd name="connsiteX158" fmla="*/ 1240244 w 1240969"/>
                  <a:gd name="connsiteY158" fmla="*/ 617341 h 670541"/>
                  <a:gd name="connsiteX159" fmla="*/ 1240195 w 1240969"/>
                  <a:gd name="connsiteY159" fmla="*/ 612650 h 670541"/>
                  <a:gd name="connsiteX160" fmla="*/ 1240147 w 1240969"/>
                  <a:gd name="connsiteY160" fmla="*/ 607958 h 670541"/>
                  <a:gd name="connsiteX161" fmla="*/ 1240123 w 1240969"/>
                  <a:gd name="connsiteY161" fmla="*/ 603267 h 670541"/>
                  <a:gd name="connsiteX162" fmla="*/ 1240074 w 1240969"/>
                  <a:gd name="connsiteY162" fmla="*/ 598576 h 670541"/>
                  <a:gd name="connsiteX163" fmla="*/ 1240050 w 1240969"/>
                  <a:gd name="connsiteY163" fmla="*/ 593884 h 670541"/>
                  <a:gd name="connsiteX164" fmla="*/ 1240002 w 1240969"/>
                  <a:gd name="connsiteY164" fmla="*/ 589193 h 670541"/>
                  <a:gd name="connsiteX165" fmla="*/ 1239954 w 1240969"/>
                  <a:gd name="connsiteY165" fmla="*/ 584502 h 670541"/>
                  <a:gd name="connsiteX166" fmla="*/ 1239784 w 1240969"/>
                  <a:gd name="connsiteY166" fmla="*/ 579835 h 670541"/>
                  <a:gd name="connsiteX167" fmla="*/ 1239518 w 1240969"/>
                  <a:gd name="connsiteY167" fmla="*/ 575143 h 670541"/>
                  <a:gd name="connsiteX168" fmla="*/ 1239277 w 1240969"/>
                  <a:gd name="connsiteY168" fmla="*/ 570452 h 670541"/>
                  <a:gd name="connsiteX169" fmla="*/ 1239180 w 1240969"/>
                  <a:gd name="connsiteY169" fmla="*/ 565761 h 670541"/>
                  <a:gd name="connsiteX170" fmla="*/ 1239083 w 1240969"/>
                  <a:gd name="connsiteY170" fmla="*/ 561070 h 670541"/>
                  <a:gd name="connsiteX171" fmla="*/ 1238914 w 1240969"/>
                  <a:gd name="connsiteY171" fmla="*/ 551711 h 670541"/>
                  <a:gd name="connsiteX172" fmla="*/ 1238817 w 1240969"/>
                  <a:gd name="connsiteY172" fmla="*/ 547020 h 670541"/>
                  <a:gd name="connsiteX173" fmla="*/ 1238721 w 1240969"/>
                  <a:gd name="connsiteY173" fmla="*/ 542329 h 670541"/>
                  <a:gd name="connsiteX174" fmla="*/ 1238624 w 1240969"/>
                  <a:gd name="connsiteY174" fmla="*/ 537637 h 670541"/>
                  <a:gd name="connsiteX175" fmla="*/ 1238551 w 1240969"/>
                  <a:gd name="connsiteY175" fmla="*/ 532946 h 670541"/>
                  <a:gd name="connsiteX176" fmla="*/ 1238454 w 1240969"/>
                  <a:gd name="connsiteY176" fmla="*/ 528255 h 670541"/>
                  <a:gd name="connsiteX177" fmla="*/ 1238357 w 1240969"/>
                  <a:gd name="connsiteY177" fmla="*/ 523563 h 670541"/>
                  <a:gd name="connsiteX178" fmla="*/ 1238188 w 1240969"/>
                  <a:gd name="connsiteY178" fmla="*/ 514205 h 670541"/>
                  <a:gd name="connsiteX179" fmla="*/ 1238285 w 1240969"/>
                  <a:gd name="connsiteY179" fmla="*/ 509514 h 670541"/>
                  <a:gd name="connsiteX180" fmla="*/ 1238406 w 1240969"/>
                  <a:gd name="connsiteY180" fmla="*/ 504822 h 670541"/>
                  <a:gd name="connsiteX181" fmla="*/ 1238527 w 1240969"/>
                  <a:gd name="connsiteY181" fmla="*/ 500131 h 670541"/>
                  <a:gd name="connsiteX182" fmla="*/ 1238648 w 1240969"/>
                  <a:gd name="connsiteY182" fmla="*/ 495440 h 670541"/>
                  <a:gd name="connsiteX183" fmla="*/ 1238648 w 1240969"/>
                  <a:gd name="connsiteY183" fmla="*/ 490748 h 670541"/>
                  <a:gd name="connsiteX184" fmla="*/ 1238478 w 1240969"/>
                  <a:gd name="connsiteY184" fmla="*/ 486057 h 670541"/>
                  <a:gd name="connsiteX185" fmla="*/ 1238454 w 1240969"/>
                  <a:gd name="connsiteY185" fmla="*/ 481366 h 670541"/>
                  <a:gd name="connsiteX186" fmla="*/ 1238430 w 1240969"/>
                  <a:gd name="connsiteY186" fmla="*/ 477013 h 670541"/>
                  <a:gd name="connsiteX187" fmla="*/ 1238357 w 1240969"/>
                  <a:gd name="connsiteY187" fmla="*/ 467292 h 670541"/>
                  <a:gd name="connsiteX188" fmla="*/ 1238309 w 1240969"/>
                  <a:gd name="connsiteY188" fmla="*/ 462697 h 670541"/>
                  <a:gd name="connsiteX189" fmla="*/ 1238382 w 1240969"/>
                  <a:gd name="connsiteY189" fmla="*/ 457934 h 670541"/>
                  <a:gd name="connsiteX190" fmla="*/ 1238454 w 1240969"/>
                  <a:gd name="connsiteY190" fmla="*/ 453242 h 670541"/>
                  <a:gd name="connsiteX191" fmla="*/ 1238527 w 1240969"/>
                  <a:gd name="connsiteY191" fmla="*/ 448551 h 670541"/>
                  <a:gd name="connsiteX192" fmla="*/ 1238527 w 1240969"/>
                  <a:gd name="connsiteY192" fmla="*/ 443860 h 670541"/>
                  <a:gd name="connsiteX193" fmla="*/ 1238430 w 1240969"/>
                  <a:gd name="connsiteY193" fmla="*/ 439168 h 670541"/>
                  <a:gd name="connsiteX194" fmla="*/ 1238309 w 1240969"/>
                  <a:gd name="connsiteY194" fmla="*/ 434477 h 670541"/>
                  <a:gd name="connsiteX195" fmla="*/ 1238212 w 1240969"/>
                  <a:gd name="connsiteY195" fmla="*/ 430076 h 670541"/>
                  <a:gd name="connsiteX196" fmla="*/ 1237995 w 1240969"/>
                  <a:gd name="connsiteY196" fmla="*/ 420427 h 670541"/>
                  <a:gd name="connsiteX197" fmla="*/ 1237898 w 1240969"/>
                  <a:gd name="connsiteY197" fmla="*/ 415736 h 670541"/>
                  <a:gd name="connsiteX198" fmla="*/ 1237826 w 1240969"/>
                  <a:gd name="connsiteY198" fmla="*/ 411045 h 670541"/>
                  <a:gd name="connsiteX199" fmla="*/ 1237826 w 1240969"/>
                  <a:gd name="connsiteY199" fmla="*/ 406354 h 670541"/>
                  <a:gd name="connsiteX200" fmla="*/ 1237826 w 1240969"/>
                  <a:gd name="connsiteY200" fmla="*/ 401662 h 670541"/>
                  <a:gd name="connsiteX201" fmla="*/ 1237801 w 1240969"/>
                  <a:gd name="connsiteY201" fmla="*/ 396971 h 670541"/>
                  <a:gd name="connsiteX202" fmla="*/ 1237801 w 1240969"/>
                  <a:gd name="connsiteY202" fmla="*/ 382897 h 670541"/>
                  <a:gd name="connsiteX203" fmla="*/ 1237729 w 1240969"/>
                  <a:gd name="connsiteY203" fmla="*/ 378230 h 670541"/>
                  <a:gd name="connsiteX204" fmla="*/ 1237415 w 1240969"/>
                  <a:gd name="connsiteY204" fmla="*/ 373950 h 670541"/>
                  <a:gd name="connsiteX205" fmla="*/ 1237415 w 1240969"/>
                  <a:gd name="connsiteY205" fmla="*/ 368847 h 670541"/>
                  <a:gd name="connsiteX206" fmla="*/ 1237415 w 1240969"/>
                  <a:gd name="connsiteY206" fmla="*/ 364156 h 670541"/>
                  <a:gd name="connsiteX207" fmla="*/ 1237583 w 1240969"/>
                  <a:gd name="connsiteY207" fmla="*/ 359465 h 670541"/>
                  <a:gd name="connsiteX208" fmla="*/ 1237704 w 1240969"/>
                  <a:gd name="connsiteY208" fmla="*/ 354773 h 670541"/>
                  <a:gd name="connsiteX209" fmla="*/ 1237559 w 1240969"/>
                  <a:gd name="connsiteY209" fmla="*/ 350082 h 670541"/>
                  <a:gd name="connsiteX210" fmla="*/ 1237245 w 1240969"/>
                  <a:gd name="connsiteY210" fmla="*/ 345391 h 670541"/>
                  <a:gd name="connsiteX211" fmla="*/ 1236931 w 1240969"/>
                  <a:gd name="connsiteY211" fmla="*/ 340724 h 670541"/>
                  <a:gd name="connsiteX212" fmla="*/ 1236883 w 1240969"/>
                  <a:gd name="connsiteY212" fmla="*/ 336032 h 670541"/>
                  <a:gd name="connsiteX213" fmla="*/ 1236810 w 1240969"/>
                  <a:gd name="connsiteY213" fmla="*/ 321958 h 670541"/>
                  <a:gd name="connsiteX214" fmla="*/ 1236786 w 1240969"/>
                  <a:gd name="connsiteY214" fmla="*/ 317267 h 670541"/>
                  <a:gd name="connsiteX215" fmla="*/ 1236762 w 1240969"/>
                  <a:gd name="connsiteY215" fmla="*/ 312576 h 670541"/>
                  <a:gd name="connsiteX216" fmla="*/ 1236737 w 1240969"/>
                  <a:gd name="connsiteY216" fmla="*/ 307884 h 670541"/>
                  <a:gd name="connsiteX217" fmla="*/ 1236713 w 1240969"/>
                  <a:gd name="connsiteY217" fmla="*/ 303217 h 670541"/>
                  <a:gd name="connsiteX218" fmla="*/ 1236713 w 1240969"/>
                  <a:gd name="connsiteY218" fmla="*/ 298526 h 670541"/>
                  <a:gd name="connsiteX219" fmla="*/ 1237173 w 1240969"/>
                  <a:gd name="connsiteY219" fmla="*/ 294028 h 670541"/>
                  <a:gd name="connsiteX220" fmla="*/ 1236786 w 1240969"/>
                  <a:gd name="connsiteY220" fmla="*/ 289143 h 670541"/>
                  <a:gd name="connsiteX221" fmla="*/ 1236762 w 1240969"/>
                  <a:gd name="connsiteY221" fmla="*/ 279761 h 670541"/>
                  <a:gd name="connsiteX222" fmla="*/ 1236762 w 1240969"/>
                  <a:gd name="connsiteY222" fmla="*/ 275166 h 670541"/>
                  <a:gd name="connsiteX223" fmla="*/ 1236762 w 1240969"/>
                  <a:gd name="connsiteY223" fmla="*/ 270379 h 670541"/>
                  <a:gd name="connsiteX224" fmla="*/ 1236737 w 1240969"/>
                  <a:gd name="connsiteY224" fmla="*/ 265687 h 670541"/>
                  <a:gd name="connsiteX225" fmla="*/ 1236713 w 1240969"/>
                  <a:gd name="connsiteY225" fmla="*/ 261020 h 670541"/>
                  <a:gd name="connsiteX226" fmla="*/ 1236665 w 1240969"/>
                  <a:gd name="connsiteY226" fmla="*/ 256329 h 670541"/>
                  <a:gd name="connsiteX227" fmla="*/ 1236592 w 1240969"/>
                  <a:gd name="connsiteY227" fmla="*/ 251637 h 670541"/>
                  <a:gd name="connsiteX228" fmla="*/ 1236520 w 1240969"/>
                  <a:gd name="connsiteY228" fmla="*/ 246946 h 670541"/>
                  <a:gd name="connsiteX229" fmla="*/ 1236471 w 1240969"/>
                  <a:gd name="connsiteY229" fmla="*/ 242255 h 670541"/>
                  <a:gd name="connsiteX230" fmla="*/ 1236399 w 1240969"/>
                  <a:gd name="connsiteY230" fmla="*/ 237563 h 670541"/>
                  <a:gd name="connsiteX231" fmla="*/ 1236350 w 1240969"/>
                  <a:gd name="connsiteY231" fmla="*/ 233187 h 670541"/>
                  <a:gd name="connsiteX232" fmla="*/ 1236206 w 1240969"/>
                  <a:gd name="connsiteY232" fmla="*/ 223514 h 670541"/>
                  <a:gd name="connsiteX233" fmla="*/ 1236157 w 1240969"/>
                  <a:gd name="connsiteY233" fmla="*/ 218822 h 670541"/>
                  <a:gd name="connsiteX234" fmla="*/ 1237608 w 1240969"/>
                  <a:gd name="connsiteY234" fmla="*/ 214107 h 670541"/>
                  <a:gd name="connsiteX235" fmla="*/ 1237850 w 1240969"/>
                  <a:gd name="connsiteY235" fmla="*/ 209803 h 670541"/>
                  <a:gd name="connsiteX236" fmla="*/ 1231418 w 1240969"/>
                  <a:gd name="connsiteY236" fmla="*/ 209271 h 670541"/>
                  <a:gd name="connsiteX237" fmla="*/ 1227258 w 1240969"/>
                  <a:gd name="connsiteY237" fmla="*/ 209005 h 670541"/>
                  <a:gd name="connsiteX238" fmla="*/ 1225033 w 1240969"/>
                  <a:gd name="connsiteY238" fmla="*/ 204918 h 670541"/>
                  <a:gd name="connsiteX239" fmla="*/ 1220680 w 1240969"/>
                  <a:gd name="connsiteY239" fmla="*/ 205401 h 670541"/>
                  <a:gd name="connsiteX240" fmla="*/ 1213958 w 1240969"/>
                  <a:gd name="connsiteY240" fmla="*/ 206925 h 670541"/>
                  <a:gd name="connsiteX241" fmla="*/ 1209968 w 1240969"/>
                  <a:gd name="connsiteY241" fmla="*/ 204628 h 670541"/>
                  <a:gd name="connsiteX242" fmla="*/ 1207719 w 1240969"/>
                  <a:gd name="connsiteY242" fmla="*/ 200468 h 670541"/>
                  <a:gd name="connsiteX243" fmla="*/ 1202955 w 1240969"/>
                  <a:gd name="connsiteY243" fmla="*/ 199284 h 670541"/>
                  <a:gd name="connsiteX244" fmla="*/ 1199473 w 1240969"/>
                  <a:gd name="connsiteY244" fmla="*/ 195874 h 670541"/>
                  <a:gd name="connsiteX245" fmla="*/ 1199425 w 1240969"/>
                  <a:gd name="connsiteY245" fmla="*/ 191183 h 670541"/>
                  <a:gd name="connsiteX246" fmla="*/ 1197079 w 1240969"/>
                  <a:gd name="connsiteY246" fmla="*/ 186515 h 670541"/>
                  <a:gd name="connsiteX247" fmla="*/ 1191856 w 1240969"/>
                  <a:gd name="connsiteY247" fmla="*/ 182815 h 670541"/>
                  <a:gd name="connsiteX248" fmla="*/ 1188591 w 1240969"/>
                  <a:gd name="connsiteY248" fmla="*/ 179769 h 670541"/>
                  <a:gd name="connsiteX249" fmla="*/ 1186633 w 1240969"/>
                  <a:gd name="connsiteY249" fmla="*/ 172587 h 670541"/>
                  <a:gd name="connsiteX250" fmla="*/ 1187503 w 1240969"/>
                  <a:gd name="connsiteY250" fmla="*/ 167895 h 670541"/>
                  <a:gd name="connsiteX251" fmla="*/ 1190163 w 1240969"/>
                  <a:gd name="connsiteY251" fmla="*/ 164486 h 670541"/>
                  <a:gd name="connsiteX252" fmla="*/ 1188519 w 1240969"/>
                  <a:gd name="connsiteY252" fmla="*/ 160205 h 670541"/>
                  <a:gd name="connsiteX253" fmla="*/ 1184504 w 1240969"/>
                  <a:gd name="connsiteY253" fmla="*/ 161536 h 670541"/>
                  <a:gd name="connsiteX254" fmla="*/ 1180756 w 1240969"/>
                  <a:gd name="connsiteY254" fmla="*/ 159625 h 670541"/>
                  <a:gd name="connsiteX255" fmla="*/ 1177322 w 1240969"/>
                  <a:gd name="connsiteY255" fmla="*/ 154692 h 670541"/>
                  <a:gd name="connsiteX256" fmla="*/ 1174251 w 1240969"/>
                  <a:gd name="connsiteY256" fmla="*/ 150194 h 670541"/>
                  <a:gd name="connsiteX257" fmla="*/ 1170140 w 1240969"/>
                  <a:gd name="connsiteY257" fmla="*/ 147655 h 670541"/>
                  <a:gd name="connsiteX258" fmla="*/ 1165787 w 1240969"/>
                  <a:gd name="connsiteY258" fmla="*/ 144680 h 670541"/>
                  <a:gd name="connsiteX259" fmla="*/ 1163998 w 1240969"/>
                  <a:gd name="connsiteY259" fmla="*/ 140014 h 670541"/>
                  <a:gd name="connsiteX260" fmla="*/ 1161145 w 1240969"/>
                  <a:gd name="connsiteY260" fmla="*/ 135346 h 670541"/>
                  <a:gd name="connsiteX261" fmla="*/ 1155752 w 1240969"/>
                  <a:gd name="connsiteY261" fmla="*/ 131646 h 670541"/>
                  <a:gd name="connsiteX262" fmla="*/ 1153043 w 1240969"/>
                  <a:gd name="connsiteY262" fmla="*/ 126061 h 670541"/>
                  <a:gd name="connsiteX263" fmla="*/ 1153963 w 1240969"/>
                  <a:gd name="connsiteY263" fmla="*/ 121369 h 670541"/>
                  <a:gd name="connsiteX264" fmla="*/ 1159210 w 1240969"/>
                  <a:gd name="connsiteY264" fmla="*/ 121127 h 670541"/>
                  <a:gd name="connsiteX265" fmla="*/ 1162716 w 1240969"/>
                  <a:gd name="connsiteY265" fmla="*/ 117548 h 670541"/>
                  <a:gd name="connsiteX266" fmla="*/ 1162136 w 1240969"/>
                  <a:gd name="connsiteY266" fmla="*/ 111914 h 670541"/>
                  <a:gd name="connsiteX267" fmla="*/ 1163248 w 1240969"/>
                  <a:gd name="connsiteY267" fmla="*/ 107223 h 670541"/>
                  <a:gd name="connsiteX268" fmla="*/ 1165159 w 1240969"/>
                  <a:gd name="connsiteY268" fmla="*/ 103475 h 670541"/>
                  <a:gd name="connsiteX269" fmla="*/ 1169633 w 1240969"/>
                  <a:gd name="connsiteY269" fmla="*/ 100476 h 670541"/>
                  <a:gd name="connsiteX270" fmla="*/ 1174831 w 1240969"/>
                  <a:gd name="connsiteY270" fmla="*/ 98953 h 670541"/>
                  <a:gd name="connsiteX271" fmla="*/ 1175751 w 1240969"/>
                  <a:gd name="connsiteY271" fmla="*/ 93028 h 670541"/>
                  <a:gd name="connsiteX272" fmla="*/ 1176137 w 1240969"/>
                  <a:gd name="connsiteY272" fmla="*/ 88337 h 670541"/>
                  <a:gd name="connsiteX273" fmla="*/ 1180079 w 1240969"/>
                  <a:gd name="connsiteY273" fmla="*/ 86088 h 670541"/>
                  <a:gd name="connsiteX274" fmla="*/ 1184674 w 1240969"/>
                  <a:gd name="connsiteY274" fmla="*/ 88240 h 670541"/>
                  <a:gd name="connsiteX275" fmla="*/ 1188809 w 1240969"/>
                  <a:gd name="connsiteY275" fmla="*/ 89376 h 670541"/>
                  <a:gd name="connsiteX276" fmla="*/ 1192895 w 1240969"/>
                  <a:gd name="connsiteY276" fmla="*/ 84782 h 670541"/>
                  <a:gd name="connsiteX277" fmla="*/ 1192146 w 1240969"/>
                  <a:gd name="connsiteY277" fmla="*/ 80139 h 670541"/>
                  <a:gd name="connsiteX278" fmla="*/ 1187140 w 1240969"/>
                  <a:gd name="connsiteY278" fmla="*/ 81904 h 670541"/>
                  <a:gd name="connsiteX279" fmla="*/ 1181578 w 1240969"/>
                  <a:gd name="connsiteY279" fmla="*/ 79293 h 670541"/>
                  <a:gd name="connsiteX280" fmla="*/ 1183513 w 1240969"/>
                  <a:gd name="connsiteY280" fmla="*/ 75351 h 670541"/>
                  <a:gd name="connsiteX281" fmla="*/ 1187986 w 1240969"/>
                  <a:gd name="connsiteY281" fmla="*/ 74867 h 670541"/>
                  <a:gd name="connsiteX282" fmla="*/ 1191057 w 1240969"/>
                  <a:gd name="connsiteY282" fmla="*/ 71264 h 670541"/>
                  <a:gd name="connsiteX283" fmla="*/ 1188833 w 1240969"/>
                  <a:gd name="connsiteY283" fmla="*/ 66815 h 670541"/>
                  <a:gd name="connsiteX284" fmla="*/ 1183682 w 1240969"/>
                  <a:gd name="connsiteY284" fmla="*/ 65049 h 670541"/>
                  <a:gd name="connsiteX285" fmla="*/ 1179837 w 1240969"/>
                  <a:gd name="connsiteY285" fmla="*/ 62196 h 670541"/>
                  <a:gd name="connsiteX286" fmla="*/ 1182134 w 1240969"/>
                  <a:gd name="connsiteY286" fmla="*/ 57843 h 670541"/>
                  <a:gd name="connsiteX287" fmla="*/ 1180611 w 1240969"/>
                  <a:gd name="connsiteY287" fmla="*/ 53031 h 670541"/>
                  <a:gd name="connsiteX288" fmla="*/ 1176210 w 1240969"/>
                  <a:gd name="connsiteY288" fmla="*/ 52427 h 670541"/>
                  <a:gd name="connsiteX289" fmla="*/ 1171760 w 1240969"/>
                  <a:gd name="connsiteY289" fmla="*/ 52112 h 670541"/>
                  <a:gd name="connsiteX290" fmla="*/ 1167384 w 1240969"/>
                  <a:gd name="connsiteY290" fmla="*/ 53007 h 670541"/>
                  <a:gd name="connsiteX291" fmla="*/ 1166416 w 1240969"/>
                  <a:gd name="connsiteY291" fmla="*/ 57505 h 670541"/>
                  <a:gd name="connsiteX292" fmla="*/ 1162934 w 1240969"/>
                  <a:gd name="connsiteY292" fmla="*/ 60213 h 670541"/>
                  <a:gd name="connsiteX293" fmla="*/ 1158605 w 1240969"/>
                  <a:gd name="connsiteY293" fmla="*/ 60165 h 670541"/>
                  <a:gd name="connsiteX294" fmla="*/ 1153624 w 1240969"/>
                  <a:gd name="connsiteY294" fmla="*/ 59488 h 670541"/>
                  <a:gd name="connsiteX295" fmla="*/ 1149368 w 1240969"/>
                  <a:gd name="connsiteY295" fmla="*/ 57311 h 670541"/>
                  <a:gd name="connsiteX296" fmla="*/ 1147313 w 1240969"/>
                  <a:gd name="connsiteY296" fmla="*/ 52354 h 670541"/>
                  <a:gd name="connsiteX297" fmla="*/ 1142355 w 1240969"/>
                  <a:gd name="connsiteY297" fmla="*/ 52644 h 670541"/>
                  <a:gd name="connsiteX298" fmla="*/ 1137761 w 1240969"/>
                  <a:gd name="connsiteY298" fmla="*/ 51919 h 670541"/>
                  <a:gd name="connsiteX299" fmla="*/ 1137930 w 1240969"/>
                  <a:gd name="connsiteY299" fmla="*/ 47397 h 670541"/>
                  <a:gd name="connsiteX300" fmla="*/ 1135294 w 1240969"/>
                  <a:gd name="connsiteY300" fmla="*/ 43068 h 670541"/>
                  <a:gd name="connsiteX301" fmla="*/ 1130796 w 1240969"/>
                  <a:gd name="connsiteY301" fmla="*/ 41907 h 670541"/>
                  <a:gd name="connsiteX302" fmla="*/ 1126637 w 1240969"/>
                  <a:gd name="connsiteY302" fmla="*/ 37990 h 670541"/>
                  <a:gd name="connsiteX303" fmla="*/ 1123107 w 1240969"/>
                  <a:gd name="connsiteY303" fmla="*/ 35644 h 670541"/>
                  <a:gd name="connsiteX304" fmla="*/ 1120011 w 1240969"/>
                  <a:gd name="connsiteY304" fmla="*/ 30518 h 670541"/>
                  <a:gd name="connsiteX305" fmla="*/ 517856 w 1240969"/>
                  <a:gd name="connsiteY305" fmla="*/ 22973 h 670541"/>
                  <a:gd name="connsiteX306" fmla="*/ 513093 w 1240969"/>
                  <a:gd name="connsiteY306" fmla="*/ 22828 h 670541"/>
                  <a:gd name="connsiteX307" fmla="*/ 506056 w 1240969"/>
                  <a:gd name="connsiteY307" fmla="*/ 22586 h 670541"/>
                  <a:gd name="connsiteX308" fmla="*/ 499889 w 1240969"/>
                  <a:gd name="connsiteY308" fmla="*/ 22393 h 670541"/>
                  <a:gd name="connsiteX309" fmla="*/ 427827 w 1240969"/>
                  <a:gd name="connsiteY309" fmla="*/ 19805 h 670541"/>
                  <a:gd name="connsiteX310" fmla="*/ 421467 w 1240969"/>
                  <a:gd name="connsiteY310" fmla="*/ 19563 h 670541"/>
                  <a:gd name="connsiteX311" fmla="*/ 414430 w 1240969"/>
                  <a:gd name="connsiteY311" fmla="*/ 19297 h 670541"/>
                  <a:gd name="connsiteX312" fmla="*/ 407369 w 1240969"/>
                  <a:gd name="connsiteY312" fmla="*/ 19007 h 670541"/>
                  <a:gd name="connsiteX313" fmla="*/ 396801 w 1240969"/>
                  <a:gd name="connsiteY313" fmla="*/ 18596 h 670541"/>
                  <a:gd name="connsiteX314" fmla="*/ 389765 w 1240969"/>
                  <a:gd name="connsiteY314" fmla="*/ 18306 h 670541"/>
                  <a:gd name="connsiteX315" fmla="*/ 382704 w 1240969"/>
                  <a:gd name="connsiteY315" fmla="*/ 18015 h 670541"/>
                  <a:gd name="connsiteX316" fmla="*/ 375666 w 1240969"/>
                  <a:gd name="connsiteY316" fmla="*/ 17725 h 670541"/>
                  <a:gd name="connsiteX317" fmla="*/ 368606 w 1240969"/>
                  <a:gd name="connsiteY317" fmla="*/ 17435 h 670541"/>
                  <a:gd name="connsiteX318" fmla="*/ 361569 w 1240969"/>
                  <a:gd name="connsiteY318" fmla="*/ 17145 h 670541"/>
                  <a:gd name="connsiteX319" fmla="*/ 354531 w 1240969"/>
                  <a:gd name="connsiteY319" fmla="*/ 16831 h 670541"/>
                  <a:gd name="connsiteX320" fmla="*/ 347471 w 1240969"/>
                  <a:gd name="connsiteY320" fmla="*/ 16540 h 670541"/>
                  <a:gd name="connsiteX321" fmla="*/ 340434 w 1240969"/>
                  <a:gd name="connsiteY321" fmla="*/ 16226 h 670541"/>
                  <a:gd name="connsiteX322" fmla="*/ 39030 w 1240969"/>
                  <a:gd name="connsiteY322" fmla="*/ 0 h 670541"/>
                  <a:gd name="connsiteX323" fmla="*/ 38594 w 1240969"/>
                  <a:gd name="connsiteY323" fmla="*/ 6747 h 670541"/>
                  <a:gd name="connsiteX324" fmla="*/ 38304 w 1240969"/>
                  <a:gd name="connsiteY324" fmla="*/ 11438 h 670541"/>
                  <a:gd name="connsiteX325" fmla="*/ 37434 w 1240969"/>
                  <a:gd name="connsiteY325" fmla="*/ 25464 h 670541"/>
                  <a:gd name="connsiteX326" fmla="*/ 37168 w 1240969"/>
                  <a:gd name="connsiteY326" fmla="*/ 30131 h 670541"/>
                  <a:gd name="connsiteX327" fmla="*/ 36877 w 1240969"/>
                  <a:gd name="connsiteY327" fmla="*/ 34822 h 670541"/>
                  <a:gd name="connsiteX328" fmla="*/ 36587 w 1240969"/>
                  <a:gd name="connsiteY328" fmla="*/ 39489 h 670541"/>
                  <a:gd name="connsiteX329" fmla="*/ 36297 w 1240969"/>
                  <a:gd name="connsiteY329" fmla="*/ 44180 h 670541"/>
                  <a:gd name="connsiteX330" fmla="*/ 36007 w 1240969"/>
                  <a:gd name="connsiteY330" fmla="*/ 48847 h 670541"/>
                  <a:gd name="connsiteX331" fmla="*/ 35136 w 1240969"/>
                  <a:gd name="connsiteY331" fmla="*/ 62873 h 670541"/>
                  <a:gd name="connsiteX332" fmla="*/ 34846 w 1240969"/>
                  <a:gd name="connsiteY332" fmla="*/ 67564 h 670541"/>
                  <a:gd name="connsiteX333" fmla="*/ 34556 w 1240969"/>
                  <a:gd name="connsiteY333" fmla="*/ 72231 h 670541"/>
                  <a:gd name="connsiteX334" fmla="*/ 34290 w 1240969"/>
                  <a:gd name="connsiteY334" fmla="*/ 76923 h 670541"/>
                  <a:gd name="connsiteX335" fmla="*/ 34024 w 1240969"/>
                  <a:gd name="connsiteY335" fmla="*/ 81590 h 670541"/>
                  <a:gd name="connsiteX336" fmla="*/ 33758 w 1240969"/>
                  <a:gd name="connsiteY336" fmla="*/ 86281 h 670541"/>
                  <a:gd name="connsiteX337" fmla="*/ 33492 w 1240969"/>
                  <a:gd name="connsiteY337" fmla="*/ 90682 h 670541"/>
                  <a:gd name="connsiteX338" fmla="*/ 33202 w 1240969"/>
                  <a:gd name="connsiteY338" fmla="*/ 95640 h 670541"/>
                  <a:gd name="connsiteX339" fmla="*/ 32936 w 1240969"/>
                  <a:gd name="connsiteY339" fmla="*/ 100307 h 670541"/>
                  <a:gd name="connsiteX340" fmla="*/ 32670 w 1240969"/>
                  <a:gd name="connsiteY340" fmla="*/ 104998 h 670541"/>
                  <a:gd name="connsiteX341" fmla="*/ 32380 w 1240969"/>
                  <a:gd name="connsiteY341" fmla="*/ 109665 h 670541"/>
                  <a:gd name="connsiteX342" fmla="*/ 32114 w 1240969"/>
                  <a:gd name="connsiteY342" fmla="*/ 114357 h 670541"/>
                  <a:gd name="connsiteX343" fmla="*/ 31848 w 1240969"/>
                  <a:gd name="connsiteY343" fmla="*/ 119023 h 670541"/>
                  <a:gd name="connsiteX344" fmla="*/ 31582 w 1240969"/>
                  <a:gd name="connsiteY344" fmla="*/ 123715 h 670541"/>
                  <a:gd name="connsiteX345" fmla="*/ 31316 w 1240969"/>
                  <a:gd name="connsiteY345" fmla="*/ 128382 h 670541"/>
                  <a:gd name="connsiteX346" fmla="*/ 31050 w 1240969"/>
                  <a:gd name="connsiteY346" fmla="*/ 133073 h 670541"/>
                  <a:gd name="connsiteX347" fmla="*/ 30493 w 1240969"/>
                  <a:gd name="connsiteY347" fmla="*/ 142432 h 670541"/>
                  <a:gd name="connsiteX348" fmla="*/ 30227 w 1240969"/>
                  <a:gd name="connsiteY348" fmla="*/ 147099 h 670541"/>
                  <a:gd name="connsiteX349" fmla="*/ 29961 w 1240969"/>
                  <a:gd name="connsiteY349" fmla="*/ 151790 h 670541"/>
                  <a:gd name="connsiteX350" fmla="*/ 29696 w 1240969"/>
                  <a:gd name="connsiteY350" fmla="*/ 156457 h 670541"/>
                  <a:gd name="connsiteX351" fmla="*/ 29405 w 1240969"/>
                  <a:gd name="connsiteY351" fmla="*/ 161149 h 670541"/>
                  <a:gd name="connsiteX352" fmla="*/ 29139 w 1240969"/>
                  <a:gd name="connsiteY352" fmla="*/ 165815 h 670541"/>
                  <a:gd name="connsiteX353" fmla="*/ 28873 w 1240969"/>
                  <a:gd name="connsiteY353" fmla="*/ 170507 h 670541"/>
                  <a:gd name="connsiteX354" fmla="*/ 28607 w 1240969"/>
                  <a:gd name="connsiteY354" fmla="*/ 175174 h 670541"/>
                  <a:gd name="connsiteX355" fmla="*/ 28341 w 1240969"/>
                  <a:gd name="connsiteY355" fmla="*/ 179865 h 670541"/>
                  <a:gd name="connsiteX356" fmla="*/ 28051 w 1240969"/>
                  <a:gd name="connsiteY356" fmla="*/ 184556 h 670541"/>
                  <a:gd name="connsiteX357" fmla="*/ 27785 w 1240969"/>
                  <a:gd name="connsiteY357" fmla="*/ 189224 h 670541"/>
                  <a:gd name="connsiteX358" fmla="*/ 27519 w 1240969"/>
                  <a:gd name="connsiteY358" fmla="*/ 193915 h 670541"/>
                  <a:gd name="connsiteX359" fmla="*/ 27253 w 1240969"/>
                  <a:gd name="connsiteY359" fmla="*/ 198582 h 670541"/>
                  <a:gd name="connsiteX360" fmla="*/ 27011 w 1240969"/>
                  <a:gd name="connsiteY360" fmla="*/ 202911 h 670541"/>
                  <a:gd name="connsiteX361" fmla="*/ 26721 w 1240969"/>
                  <a:gd name="connsiteY361" fmla="*/ 207941 h 670541"/>
                  <a:gd name="connsiteX362" fmla="*/ 26431 w 1240969"/>
                  <a:gd name="connsiteY362" fmla="*/ 212632 h 670541"/>
                  <a:gd name="connsiteX363" fmla="*/ 26165 w 1240969"/>
                  <a:gd name="connsiteY363" fmla="*/ 217299 h 670541"/>
                  <a:gd name="connsiteX364" fmla="*/ 25899 w 1240969"/>
                  <a:gd name="connsiteY364" fmla="*/ 221990 h 670541"/>
                  <a:gd name="connsiteX365" fmla="*/ 25367 w 1240969"/>
                  <a:gd name="connsiteY365" fmla="*/ 231349 h 670541"/>
                  <a:gd name="connsiteX366" fmla="*/ 25077 w 1240969"/>
                  <a:gd name="connsiteY366" fmla="*/ 236040 h 670541"/>
                  <a:gd name="connsiteX367" fmla="*/ 24811 w 1240969"/>
                  <a:gd name="connsiteY367" fmla="*/ 240707 h 670541"/>
                  <a:gd name="connsiteX368" fmla="*/ 24279 w 1240969"/>
                  <a:gd name="connsiteY368" fmla="*/ 250066 h 670541"/>
                  <a:gd name="connsiteX369" fmla="*/ 23457 w 1240969"/>
                  <a:gd name="connsiteY369" fmla="*/ 264115 h 670541"/>
                  <a:gd name="connsiteX370" fmla="*/ 23190 w 1240969"/>
                  <a:gd name="connsiteY370" fmla="*/ 268782 h 670541"/>
                  <a:gd name="connsiteX371" fmla="*/ 22924 w 1240969"/>
                  <a:gd name="connsiteY371" fmla="*/ 273474 h 670541"/>
                  <a:gd name="connsiteX372" fmla="*/ 22658 w 1240969"/>
                  <a:gd name="connsiteY372" fmla="*/ 278141 h 670541"/>
                  <a:gd name="connsiteX373" fmla="*/ 22368 w 1240969"/>
                  <a:gd name="connsiteY373" fmla="*/ 282832 h 670541"/>
                  <a:gd name="connsiteX374" fmla="*/ 22078 w 1240969"/>
                  <a:gd name="connsiteY374" fmla="*/ 287523 h 670541"/>
                  <a:gd name="connsiteX375" fmla="*/ 21764 w 1240969"/>
                  <a:gd name="connsiteY375" fmla="*/ 292190 h 670541"/>
                  <a:gd name="connsiteX376" fmla="*/ 21474 w 1240969"/>
                  <a:gd name="connsiteY376" fmla="*/ 296858 h 670541"/>
                  <a:gd name="connsiteX377" fmla="*/ 20869 w 1240969"/>
                  <a:gd name="connsiteY377" fmla="*/ 306240 h 670541"/>
                  <a:gd name="connsiteX378" fmla="*/ 20555 w 1240969"/>
                  <a:gd name="connsiteY378" fmla="*/ 310907 h 670541"/>
                  <a:gd name="connsiteX379" fmla="*/ 20264 w 1240969"/>
                  <a:gd name="connsiteY379" fmla="*/ 315574 h 670541"/>
                  <a:gd name="connsiteX380" fmla="*/ 19950 w 1240969"/>
                  <a:gd name="connsiteY380" fmla="*/ 320266 h 670541"/>
                  <a:gd name="connsiteX381" fmla="*/ 19660 w 1240969"/>
                  <a:gd name="connsiteY381" fmla="*/ 324933 h 670541"/>
                  <a:gd name="connsiteX382" fmla="*/ 19346 w 1240969"/>
                  <a:gd name="connsiteY382" fmla="*/ 329624 h 670541"/>
                  <a:gd name="connsiteX383" fmla="*/ 19031 w 1240969"/>
                  <a:gd name="connsiteY383" fmla="*/ 334291 h 670541"/>
                  <a:gd name="connsiteX384" fmla="*/ 18427 w 1240969"/>
                  <a:gd name="connsiteY384" fmla="*/ 343650 h 670541"/>
                  <a:gd name="connsiteX385" fmla="*/ 18136 w 1240969"/>
                  <a:gd name="connsiteY385" fmla="*/ 348341 h 670541"/>
                  <a:gd name="connsiteX386" fmla="*/ 17822 w 1240969"/>
                  <a:gd name="connsiteY386" fmla="*/ 353008 h 670541"/>
                  <a:gd name="connsiteX387" fmla="*/ 17532 w 1240969"/>
                  <a:gd name="connsiteY387" fmla="*/ 357699 h 670541"/>
                  <a:gd name="connsiteX388" fmla="*/ 17218 w 1240969"/>
                  <a:gd name="connsiteY388" fmla="*/ 362366 h 670541"/>
                  <a:gd name="connsiteX389" fmla="*/ 16927 w 1240969"/>
                  <a:gd name="connsiteY389" fmla="*/ 367058 h 670541"/>
                  <a:gd name="connsiteX390" fmla="*/ 16613 w 1240969"/>
                  <a:gd name="connsiteY390" fmla="*/ 371725 h 670541"/>
                  <a:gd name="connsiteX391" fmla="*/ 16323 w 1240969"/>
                  <a:gd name="connsiteY391" fmla="*/ 376416 h 670541"/>
                  <a:gd name="connsiteX392" fmla="*/ 16008 w 1240969"/>
                  <a:gd name="connsiteY392" fmla="*/ 381083 h 670541"/>
                  <a:gd name="connsiteX393" fmla="*/ 15694 w 1240969"/>
                  <a:gd name="connsiteY393" fmla="*/ 385775 h 670541"/>
                  <a:gd name="connsiteX394" fmla="*/ 15404 w 1240969"/>
                  <a:gd name="connsiteY394" fmla="*/ 390442 h 670541"/>
                  <a:gd name="connsiteX395" fmla="*/ 15090 w 1240969"/>
                  <a:gd name="connsiteY395" fmla="*/ 395133 h 670541"/>
                  <a:gd name="connsiteX396" fmla="*/ 14485 w 1240969"/>
                  <a:gd name="connsiteY396" fmla="*/ 404491 h 670541"/>
                  <a:gd name="connsiteX397" fmla="*/ 14195 w 1240969"/>
                  <a:gd name="connsiteY397" fmla="*/ 409158 h 670541"/>
                  <a:gd name="connsiteX398" fmla="*/ 13880 w 1240969"/>
                  <a:gd name="connsiteY398" fmla="*/ 413850 h 670541"/>
                  <a:gd name="connsiteX399" fmla="*/ 13590 w 1240969"/>
                  <a:gd name="connsiteY399" fmla="*/ 418517 h 670541"/>
                  <a:gd name="connsiteX400" fmla="*/ 13276 w 1240969"/>
                  <a:gd name="connsiteY400" fmla="*/ 423208 h 670541"/>
                  <a:gd name="connsiteX401" fmla="*/ 12986 w 1240969"/>
                  <a:gd name="connsiteY401" fmla="*/ 427875 h 670541"/>
                  <a:gd name="connsiteX402" fmla="*/ 12671 w 1240969"/>
                  <a:gd name="connsiteY402" fmla="*/ 432567 h 670541"/>
                  <a:gd name="connsiteX403" fmla="*/ 11752 w 1240969"/>
                  <a:gd name="connsiteY403" fmla="*/ 446592 h 670541"/>
                  <a:gd name="connsiteX404" fmla="*/ 11148 w 1240969"/>
                  <a:gd name="connsiteY404" fmla="*/ 455951 h 670541"/>
                  <a:gd name="connsiteX405" fmla="*/ 10543 w 1240969"/>
                  <a:gd name="connsiteY405" fmla="*/ 465309 h 670541"/>
                  <a:gd name="connsiteX406" fmla="*/ 10253 w 1240969"/>
                  <a:gd name="connsiteY406" fmla="*/ 469976 h 670541"/>
                  <a:gd name="connsiteX407" fmla="*/ 9939 w 1240969"/>
                  <a:gd name="connsiteY407" fmla="*/ 474668 h 670541"/>
                  <a:gd name="connsiteX408" fmla="*/ 9649 w 1240969"/>
                  <a:gd name="connsiteY408" fmla="*/ 479359 h 670541"/>
                  <a:gd name="connsiteX409" fmla="*/ 9334 w 1240969"/>
                  <a:gd name="connsiteY409" fmla="*/ 484026 h 670541"/>
                  <a:gd name="connsiteX410" fmla="*/ 8730 w 1240969"/>
                  <a:gd name="connsiteY410" fmla="*/ 493384 h 670541"/>
                  <a:gd name="connsiteX411" fmla="*/ 8415 w 1240969"/>
                  <a:gd name="connsiteY411" fmla="*/ 498051 h 670541"/>
                  <a:gd name="connsiteX412" fmla="*/ 8125 w 1240969"/>
                  <a:gd name="connsiteY412" fmla="*/ 502743 h 670541"/>
                  <a:gd name="connsiteX413" fmla="*/ 6916 w 1240969"/>
                  <a:gd name="connsiteY413" fmla="*/ 521460 h 670541"/>
                  <a:gd name="connsiteX414" fmla="*/ 6626 w 1240969"/>
                  <a:gd name="connsiteY414" fmla="*/ 526127 h 670541"/>
                  <a:gd name="connsiteX415" fmla="*/ 6360 w 1240969"/>
                  <a:gd name="connsiteY415" fmla="*/ 530818 h 670541"/>
                  <a:gd name="connsiteX416" fmla="*/ 6070 w 1240969"/>
                  <a:gd name="connsiteY416" fmla="*/ 535509 h 670541"/>
                  <a:gd name="connsiteX417" fmla="*/ 5804 w 1240969"/>
                  <a:gd name="connsiteY417" fmla="*/ 540176 h 670541"/>
                  <a:gd name="connsiteX418" fmla="*/ 5514 w 1240969"/>
                  <a:gd name="connsiteY418" fmla="*/ 544868 h 670541"/>
                  <a:gd name="connsiteX419" fmla="*/ 5248 w 1240969"/>
                  <a:gd name="connsiteY419" fmla="*/ 549535 h 670541"/>
                  <a:gd name="connsiteX420" fmla="*/ 4957 w 1240969"/>
                  <a:gd name="connsiteY420" fmla="*/ 554226 h 670541"/>
                  <a:gd name="connsiteX421" fmla="*/ 4691 w 1240969"/>
                  <a:gd name="connsiteY421" fmla="*/ 558893 h 670541"/>
                  <a:gd name="connsiteX422" fmla="*/ 4135 w 1240969"/>
                  <a:gd name="connsiteY422" fmla="*/ 568252 h 670541"/>
                  <a:gd name="connsiteX423" fmla="*/ 3579 w 1240969"/>
                  <a:gd name="connsiteY423" fmla="*/ 577634 h 670541"/>
                  <a:gd name="connsiteX424" fmla="*/ 3313 w 1240969"/>
                  <a:gd name="connsiteY424" fmla="*/ 582301 h 670541"/>
                  <a:gd name="connsiteX425" fmla="*/ 3023 w 1240969"/>
                  <a:gd name="connsiteY425" fmla="*/ 586993 h 670541"/>
                  <a:gd name="connsiteX426" fmla="*/ 2467 w 1240969"/>
                  <a:gd name="connsiteY426" fmla="*/ 596351 h 670541"/>
                  <a:gd name="connsiteX427" fmla="*/ 1935 w 1240969"/>
                  <a:gd name="connsiteY427" fmla="*/ 605709 h 670541"/>
                  <a:gd name="connsiteX428" fmla="*/ 1379 w 1240969"/>
                  <a:gd name="connsiteY428" fmla="*/ 615068 h 670541"/>
                  <a:gd name="connsiteX429" fmla="*/ 1088 w 1240969"/>
                  <a:gd name="connsiteY429" fmla="*/ 619735 h 670541"/>
                  <a:gd name="connsiteX430" fmla="*/ 822 w 1240969"/>
                  <a:gd name="connsiteY430" fmla="*/ 624426 h 670541"/>
                  <a:gd name="connsiteX431" fmla="*/ 532 w 1240969"/>
                  <a:gd name="connsiteY431" fmla="*/ 629118 h 670541"/>
                  <a:gd name="connsiteX432" fmla="*/ 266 w 1240969"/>
                  <a:gd name="connsiteY432" fmla="*/ 633785 h 670541"/>
                  <a:gd name="connsiteX433" fmla="*/ 0 w 1240969"/>
                  <a:gd name="connsiteY433" fmla="*/ 638476 h 670541"/>
                  <a:gd name="connsiteX434" fmla="*/ 4014 w 1240969"/>
                  <a:gd name="connsiteY434" fmla="*/ 640967 h 670541"/>
                  <a:gd name="connsiteX435" fmla="*/ 15017 w 1240969"/>
                  <a:gd name="connsiteY435" fmla="*/ 641450 h 670541"/>
                  <a:gd name="connsiteX436" fmla="*/ 44398 w 1240969"/>
                  <a:gd name="connsiteY436" fmla="*/ 642732 h 670541"/>
                  <a:gd name="connsiteX437" fmla="*/ 49670 w 1240969"/>
                  <a:gd name="connsiteY437" fmla="*/ 642974 h 670541"/>
                  <a:gd name="connsiteX438" fmla="*/ 55401 w 1240969"/>
                  <a:gd name="connsiteY438" fmla="*/ 643337 h 670541"/>
                  <a:gd name="connsiteX439" fmla="*/ 62728 w 1240969"/>
                  <a:gd name="connsiteY439" fmla="*/ 643796 h 670541"/>
                  <a:gd name="connsiteX440" fmla="*/ 70079 w 1240969"/>
                  <a:gd name="connsiteY440" fmla="*/ 644280 h 670541"/>
                  <a:gd name="connsiteX441" fmla="*/ 77406 w 1240969"/>
                  <a:gd name="connsiteY441" fmla="*/ 644739 h 670541"/>
                  <a:gd name="connsiteX442" fmla="*/ 84734 w 1240969"/>
                  <a:gd name="connsiteY442" fmla="*/ 645199 h 670541"/>
                  <a:gd name="connsiteX443" fmla="*/ 92085 w 1240969"/>
                  <a:gd name="connsiteY443" fmla="*/ 645634 h 670541"/>
                  <a:gd name="connsiteX444" fmla="*/ 97502 w 1240969"/>
                  <a:gd name="connsiteY444" fmla="*/ 645972 h 670541"/>
                  <a:gd name="connsiteX445" fmla="*/ 103088 w 1240969"/>
                  <a:gd name="connsiteY445" fmla="*/ 646335 h 670541"/>
                  <a:gd name="connsiteX446" fmla="*/ 110415 w 1240969"/>
                  <a:gd name="connsiteY446" fmla="*/ 646770 h 670541"/>
                  <a:gd name="connsiteX447" fmla="*/ 117742 w 1240969"/>
                  <a:gd name="connsiteY447" fmla="*/ 647230 h 670541"/>
                  <a:gd name="connsiteX448" fmla="*/ 125093 w 1240969"/>
                  <a:gd name="connsiteY448" fmla="*/ 647665 h 670541"/>
                  <a:gd name="connsiteX449" fmla="*/ 136096 w 1240969"/>
                  <a:gd name="connsiteY449" fmla="*/ 648318 h 670541"/>
                  <a:gd name="connsiteX450" fmla="*/ 143423 w 1240969"/>
                  <a:gd name="connsiteY450" fmla="*/ 648753 h 670541"/>
                  <a:gd name="connsiteX451" fmla="*/ 150774 w 1240969"/>
                  <a:gd name="connsiteY451" fmla="*/ 649188 h 670541"/>
                  <a:gd name="connsiteX452" fmla="*/ 158102 w 1240969"/>
                  <a:gd name="connsiteY452" fmla="*/ 649793 h 670541"/>
                  <a:gd name="connsiteX453" fmla="*/ 162914 w 1240969"/>
                  <a:gd name="connsiteY453" fmla="*/ 650204 h 670541"/>
                  <a:gd name="connsiteX454" fmla="*/ 168524 w 1240969"/>
                  <a:gd name="connsiteY454" fmla="*/ 650664 h 67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Lst>
                <a:rect l="l" t="t" r="r" b="b"/>
                <a:pathLst>
                  <a:path w="1240969" h="670541">
                    <a:moveTo>
                      <a:pt x="168524" y="650664"/>
                    </a:moveTo>
                    <a:lnTo>
                      <a:pt x="172780" y="650228"/>
                    </a:lnTo>
                    <a:lnTo>
                      <a:pt x="179841" y="649503"/>
                    </a:lnTo>
                    <a:lnTo>
                      <a:pt x="205885" y="650640"/>
                    </a:lnTo>
                    <a:lnTo>
                      <a:pt x="216888" y="651123"/>
                    </a:lnTo>
                    <a:lnTo>
                      <a:pt x="235266" y="651873"/>
                    </a:lnTo>
                    <a:lnTo>
                      <a:pt x="242593" y="652187"/>
                    </a:lnTo>
                    <a:lnTo>
                      <a:pt x="249945" y="652477"/>
                    </a:lnTo>
                    <a:lnTo>
                      <a:pt x="257272" y="652792"/>
                    </a:lnTo>
                    <a:lnTo>
                      <a:pt x="264623" y="653082"/>
                    </a:lnTo>
                    <a:lnTo>
                      <a:pt x="271974" y="653396"/>
                    </a:lnTo>
                    <a:lnTo>
                      <a:pt x="279301" y="653759"/>
                    </a:lnTo>
                    <a:lnTo>
                      <a:pt x="286653" y="654097"/>
                    </a:lnTo>
                    <a:lnTo>
                      <a:pt x="293980" y="654460"/>
                    </a:lnTo>
                    <a:lnTo>
                      <a:pt x="301331" y="654799"/>
                    </a:lnTo>
                    <a:lnTo>
                      <a:pt x="308658" y="655137"/>
                    </a:lnTo>
                    <a:lnTo>
                      <a:pt x="316010" y="655500"/>
                    </a:lnTo>
                    <a:lnTo>
                      <a:pt x="323361" y="655814"/>
                    </a:lnTo>
                    <a:lnTo>
                      <a:pt x="338040" y="656491"/>
                    </a:lnTo>
                    <a:lnTo>
                      <a:pt x="342682" y="656564"/>
                    </a:lnTo>
                    <a:lnTo>
                      <a:pt x="349066" y="656588"/>
                    </a:lnTo>
                    <a:lnTo>
                      <a:pt x="354604" y="656830"/>
                    </a:lnTo>
                    <a:lnTo>
                      <a:pt x="363745" y="657217"/>
                    </a:lnTo>
                    <a:lnTo>
                      <a:pt x="378423" y="657822"/>
                    </a:lnTo>
                    <a:lnTo>
                      <a:pt x="393126" y="658257"/>
                    </a:lnTo>
                    <a:lnTo>
                      <a:pt x="400453" y="658499"/>
                    </a:lnTo>
                    <a:lnTo>
                      <a:pt x="407176" y="658885"/>
                    </a:lnTo>
                    <a:lnTo>
                      <a:pt x="430632" y="659756"/>
                    </a:lnTo>
                    <a:lnTo>
                      <a:pt x="437186" y="659829"/>
                    </a:lnTo>
                    <a:lnTo>
                      <a:pt x="442167" y="659853"/>
                    </a:lnTo>
                    <a:lnTo>
                      <a:pt x="451864" y="660530"/>
                    </a:lnTo>
                    <a:lnTo>
                      <a:pt x="459215" y="660772"/>
                    </a:lnTo>
                    <a:lnTo>
                      <a:pt x="466542" y="660965"/>
                    </a:lnTo>
                    <a:lnTo>
                      <a:pt x="473894" y="661183"/>
                    </a:lnTo>
                    <a:lnTo>
                      <a:pt x="481245" y="661376"/>
                    </a:lnTo>
                    <a:lnTo>
                      <a:pt x="486009" y="661521"/>
                    </a:lnTo>
                    <a:lnTo>
                      <a:pt x="490507" y="661425"/>
                    </a:lnTo>
                    <a:lnTo>
                      <a:pt x="495923" y="661932"/>
                    </a:lnTo>
                    <a:lnTo>
                      <a:pt x="503275" y="662029"/>
                    </a:lnTo>
                    <a:lnTo>
                      <a:pt x="508280" y="662078"/>
                    </a:lnTo>
                    <a:lnTo>
                      <a:pt x="514302" y="662271"/>
                    </a:lnTo>
                    <a:lnTo>
                      <a:pt x="521653" y="662561"/>
                    </a:lnTo>
                    <a:lnTo>
                      <a:pt x="528980" y="662876"/>
                    </a:lnTo>
                    <a:lnTo>
                      <a:pt x="535896" y="663142"/>
                    </a:lnTo>
                    <a:lnTo>
                      <a:pt x="543683" y="663335"/>
                    </a:lnTo>
                    <a:lnTo>
                      <a:pt x="551010" y="663504"/>
                    </a:lnTo>
                    <a:lnTo>
                      <a:pt x="558361" y="663673"/>
                    </a:lnTo>
                    <a:lnTo>
                      <a:pt x="564842" y="663819"/>
                    </a:lnTo>
                    <a:lnTo>
                      <a:pt x="569388" y="663915"/>
                    </a:lnTo>
                    <a:lnTo>
                      <a:pt x="576739" y="664085"/>
                    </a:lnTo>
                    <a:lnTo>
                      <a:pt x="584091" y="664254"/>
                    </a:lnTo>
                    <a:lnTo>
                      <a:pt x="591152" y="664423"/>
                    </a:lnTo>
                    <a:lnTo>
                      <a:pt x="595360" y="664520"/>
                    </a:lnTo>
                    <a:lnTo>
                      <a:pt x="600849" y="665004"/>
                    </a:lnTo>
                    <a:lnTo>
                      <a:pt x="609796" y="665100"/>
                    </a:lnTo>
                    <a:lnTo>
                      <a:pt x="617123" y="665173"/>
                    </a:lnTo>
                    <a:lnTo>
                      <a:pt x="622202" y="665245"/>
                    </a:lnTo>
                    <a:lnTo>
                      <a:pt x="627256" y="665777"/>
                    </a:lnTo>
                    <a:lnTo>
                      <a:pt x="631826" y="665995"/>
                    </a:lnTo>
                    <a:lnTo>
                      <a:pt x="639153" y="666334"/>
                    </a:lnTo>
                    <a:lnTo>
                      <a:pt x="646504" y="666527"/>
                    </a:lnTo>
                    <a:lnTo>
                      <a:pt x="652622" y="666551"/>
                    </a:lnTo>
                    <a:lnTo>
                      <a:pt x="656806" y="666575"/>
                    </a:lnTo>
                    <a:lnTo>
                      <a:pt x="661207" y="666600"/>
                    </a:lnTo>
                    <a:lnTo>
                      <a:pt x="668534" y="667083"/>
                    </a:lnTo>
                    <a:lnTo>
                      <a:pt x="673806" y="667011"/>
                    </a:lnTo>
                    <a:lnTo>
                      <a:pt x="677965" y="667204"/>
                    </a:lnTo>
                    <a:lnTo>
                      <a:pt x="683237" y="667470"/>
                    </a:lnTo>
                    <a:lnTo>
                      <a:pt x="690588" y="667446"/>
                    </a:lnTo>
                    <a:lnTo>
                      <a:pt x="697939" y="667470"/>
                    </a:lnTo>
                    <a:lnTo>
                      <a:pt x="705291" y="667591"/>
                    </a:lnTo>
                    <a:lnTo>
                      <a:pt x="712642" y="667712"/>
                    </a:lnTo>
                    <a:lnTo>
                      <a:pt x="723645" y="667905"/>
                    </a:lnTo>
                    <a:lnTo>
                      <a:pt x="730996" y="668026"/>
                    </a:lnTo>
                    <a:lnTo>
                      <a:pt x="738347" y="668172"/>
                    </a:lnTo>
                    <a:lnTo>
                      <a:pt x="742966" y="668341"/>
                    </a:lnTo>
                    <a:lnTo>
                      <a:pt x="753050" y="668558"/>
                    </a:lnTo>
                    <a:lnTo>
                      <a:pt x="757209" y="668558"/>
                    </a:lnTo>
                    <a:lnTo>
                      <a:pt x="763618" y="668558"/>
                    </a:lnTo>
                    <a:lnTo>
                      <a:pt x="771404" y="668776"/>
                    </a:lnTo>
                    <a:lnTo>
                      <a:pt x="778756" y="668969"/>
                    </a:lnTo>
                    <a:lnTo>
                      <a:pt x="784390" y="668969"/>
                    </a:lnTo>
                    <a:lnTo>
                      <a:pt x="789782" y="668848"/>
                    </a:lnTo>
                    <a:lnTo>
                      <a:pt x="800809" y="669139"/>
                    </a:lnTo>
                    <a:lnTo>
                      <a:pt x="808161" y="669139"/>
                    </a:lnTo>
                    <a:lnTo>
                      <a:pt x="812659" y="668945"/>
                    </a:lnTo>
                    <a:lnTo>
                      <a:pt x="818051" y="669187"/>
                    </a:lnTo>
                    <a:lnTo>
                      <a:pt x="822839" y="669381"/>
                    </a:lnTo>
                    <a:lnTo>
                      <a:pt x="830191" y="669405"/>
                    </a:lnTo>
                    <a:lnTo>
                      <a:pt x="836139" y="669356"/>
                    </a:lnTo>
                    <a:lnTo>
                      <a:pt x="841217" y="669381"/>
                    </a:lnTo>
                    <a:lnTo>
                      <a:pt x="855920" y="669501"/>
                    </a:lnTo>
                    <a:lnTo>
                      <a:pt x="863271" y="669574"/>
                    </a:lnTo>
                    <a:lnTo>
                      <a:pt x="870622" y="669622"/>
                    </a:lnTo>
                    <a:lnTo>
                      <a:pt x="877950" y="669695"/>
                    </a:lnTo>
                    <a:lnTo>
                      <a:pt x="884624" y="669743"/>
                    </a:lnTo>
                    <a:lnTo>
                      <a:pt x="892362" y="669792"/>
                    </a:lnTo>
                    <a:lnTo>
                      <a:pt x="900004" y="669864"/>
                    </a:lnTo>
                    <a:lnTo>
                      <a:pt x="907355" y="669913"/>
                    </a:lnTo>
                    <a:lnTo>
                      <a:pt x="914707" y="669985"/>
                    </a:lnTo>
                    <a:lnTo>
                      <a:pt x="922057" y="670033"/>
                    </a:lnTo>
                    <a:lnTo>
                      <a:pt x="926894" y="670082"/>
                    </a:lnTo>
                    <a:lnTo>
                      <a:pt x="931077" y="670541"/>
                    </a:lnTo>
                    <a:lnTo>
                      <a:pt x="936736" y="670299"/>
                    </a:lnTo>
                    <a:lnTo>
                      <a:pt x="942274" y="670420"/>
                    </a:lnTo>
                    <a:lnTo>
                      <a:pt x="947763" y="670493"/>
                    </a:lnTo>
                    <a:lnTo>
                      <a:pt x="955115" y="670203"/>
                    </a:lnTo>
                    <a:lnTo>
                      <a:pt x="961402" y="670493"/>
                    </a:lnTo>
                    <a:lnTo>
                      <a:pt x="966141" y="670420"/>
                    </a:lnTo>
                    <a:lnTo>
                      <a:pt x="973492" y="670227"/>
                    </a:lnTo>
                    <a:lnTo>
                      <a:pt x="980844" y="670275"/>
                    </a:lnTo>
                    <a:lnTo>
                      <a:pt x="991871" y="670372"/>
                    </a:lnTo>
                    <a:lnTo>
                      <a:pt x="997433" y="670154"/>
                    </a:lnTo>
                    <a:lnTo>
                      <a:pt x="1002874" y="670179"/>
                    </a:lnTo>
                    <a:lnTo>
                      <a:pt x="1009838" y="670009"/>
                    </a:lnTo>
                    <a:lnTo>
                      <a:pt x="1015980" y="669937"/>
                    </a:lnTo>
                    <a:lnTo>
                      <a:pt x="1021252" y="669888"/>
                    </a:lnTo>
                    <a:lnTo>
                      <a:pt x="1028603" y="669937"/>
                    </a:lnTo>
                    <a:lnTo>
                      <a:pt x="1035012" y="670009"/>
                    </a:lnTo>
                    <a:lnTo>
                      <a:pt x="1039630" y="669671"/>
                    </a:lnTo>
                    <a:lnTo>
                      <a:pt x="1045652" y="669816"/>
                    </a:lnTo>
                    <a:lnTo>
                      <a:pt x="1050101" y="669767"/>
                    </a:lnTo>
                    <a:lnTo>
                      <a:pt x="1054333" y="669719"/>
                    </a:lnTo>
                    <a:lnTo>
                      <a:pt x="1061660" y="669622"/>
                    </a:lnTo>
                    <a:lnTo>
                      <a:pt x="1069011" y="669550"/>
                    </a:lnTo>
                    <a:lnTo>
                      <a:pt x="1076363" y="669526"/>
                    </a:lnTo>
                    <a:lnTo>
                      <a:pt x="1087390" y="669598"/>
                    </a:lnTo>
                    <a:lnTo>
                      <a:pt x="1093169" y="669622"/>
                    </a:lnTo>
                    <a:lnTo>
                      <a:pt x="1098417" y="669647"/>
                    </a:lnTo>
                    <a:lnTo>
                      <a:pt x="1105768" y="669864"/>
                    </a:lnTo>
                    <a:lnTo>
                      <a:pt x="1113119" y="669937"/>
                    </a:lnTo>
                    <a:lnTo>
                      <a:pt x="1118222" y="669985"/>
                    </a:lnTo>
                    <a:lnTo>
                      <a:pt x="1124122" y="669816"/>
                    </a:lnTo>
                    <a:lnTo>
                      <a:pt x="1131473" y="669913"/>
                    </a:lnTo>
                    <a:lnTo>
                      <a:pt x="1142500" y="669792"/>
                    </a:lnTo>
                    <a:lnTo>
                      <a:pt x="1153527" y="669671"/>
                    </a:lnTo>
                    <a:lnTo>
                      <a:pt x="1164554" y="669574"/>
                    </a:lnTo>
                    <a:lnTo>
                      <a:pt x="1171906" y="669477"/>
                    </a:lnTo>
                    <a:lnTo>
                      <a:pt x="1179233" y="669308"/>
                    </a:lnTo>
                    <a:lnTo>
                      <a:pt x="1190260" y="669018"/>
                    </a:lnTo>
                    <a:lnTo>
                      <a:pt x="1197611" y="669018"/>
                    </a:lnTo>
                    <a:lnTo>
                      <a:pt x="1204962" y="669114"/>
                    </a:lnTo>
                    <a:lnTo>
                      <a:pt x="1212313" y="668728"/>
                    </a:lnTo>
                    <a:lnTo>
                      <a:pt x="1217101" y="669235"/>
                    </a:lnTo>
                    <a:lnTo>
                      <a:pt x="1221817" y="668365"/>
                    </a:lnTo>
                    <a:lnTo>
                      <a:pt x="1226992" y="668268"/>
                    </a:lnTo>
                    <a:lnTo>
                      <a:pt x="1231369" y="668195"/>
                    </a:lnTo>
                    <a:lnTo>
                      <a:pt x="1238019" y="668051"/>
                    </a:lnTo>
                    <a:lnTo>
                      <a:pt x="1240969" y="664206"/>
                    </a:lnTo>
                    <a:lnTo>
                      <a:pt x="1240389" y="659780"/>
                    </a:lnTo>
                    <a:lnTo>
                      <a:pt x="1240655" y="654847"/>
                    </a:lnTo>
                    <a:lnTo>
                      <a:pt x="1240534" y="650156"/>
                    </a:lnTo>
                    <a:lnTo>
                      <a:pt x="1240727" y="645465"/>
                    </a:lnTo>
                    <a:lnTo>
                      <a:pt x="1240679" y="640773"/>
                    </a:lnTo>
                    <a:lnTo>
                      <a:pt x="1240534" y="636082"/>
                    </a:lnTo>
                    <a:lnTo>
                      <a:pt x="1240510" y="631391"/>
                    </a:lnTo>
                    <a:lnTo>
                      <a:pt x="1240486" y="626699"/>
                    </a:lnTo>
                    <a:lnTo>
                      <a:pt x="1240462" y="622008"/>
                    </a:lnTo>
                    <a:lnTo>
                      <a:pt x="1240244" y="617341"/>
                    </a:lnTo>
                    <a:lnTo>
                      <a:pt x="1240195" y="612650"/>
                    </a:lnTo>
                    <a:lnTo>
                      <a:pt x="1240147" y="607958"/>
                    </a:lnTo>
                    <a:lnTo>
                      <a:pt x="1240123" y="603267"/>
                    </a:lnTo>
                    <a:lnTo>
                      <a:pt x="1240074" y="598576"/>
                    </a:lnTo>
                    <a:lnTo>
                      <a:pt x="1240050" y="593884"/>
                    </a:lnTo>
                    <a:lnTo>
                      <a:pt x="1240002" y="589193"/>
                    </a:lnTo>
                    <a:lnTo>
                      <a:pt x="1239954" y="584502"/>
                    </a:lnTo>
                    <a:lnTo>
                      <a:pt x="1239784" y="579835"/>
                    </a:lnTo>
                    <a:lnTo>
                      <a:pt x="1239518" y="575143"/>
                    </a:lnTo>
                    <a:lnTo>
                      <a:pt x="1239277" y="570452"/>
                    </a:lnTo>
                    <a:lnTo>
                      <a:pt x="1239180" y="565761"/>
                    </a:lnTo>
                    <a:lnTo>
                      <a:pt x="1239083" y="561070"/>
                    </a:lnTo>
                    <a:lnTo>
                      <a:pt x="1238914" y="551711"/>
                    </a:lnTo>
                    <a:lnTo>
                      <a:pt x="1238817" y="547020"/>
                    </a:lnTo>
                    <a:lnTo>
                      <a:pt x="1238721" y="542329"/>
                    </a:lnTo>
                    <a:lnTo>
                      <a:pt x="1238624" y="537637"/>
                    </a:lnTo>
                    <a:lnTo>
                      <a:pt x="1238551" y="532946"/>
                    </a:lnTo>
                    <a:lnTo>
                      <a:pt x="1238454" y="528255"/>
                    </a:lnTo>
                    <a:lnTo>
                      <a:pt x="1238357" y="523563"/>
                    </a:lnTo>
                    <a:lnTo>
                      <a:pt x="1238188" y="514205"/>
                    </a:lnTo>
                    <a:lnTo>
                      <a:pt x="1238285" y="509514"/>
                    </a:lnTo>
                    <a:lnTo>
                      <a:pt x="1238406" y="504822"/>
                    </a:lnTo>
                    <a:lnTo>
                      <a:pt x="1238527" y="500131"/>
                    </a:lnTo>
                    <a:lnTo>
                      <a:pt x="1238648" y="495440"/>
                    </a:lnTo>
                    <a:lnTo>
                      <a:pt x="1238648" y="490748"/>
                    </a:lnTo>
                    <a:lnTo>
                      <a:pt x="1238478" y="486057"/>
                    </a:lnTo>
                    <a:lnTo>
                      <a:pt x="1238454" y="481366"/>
                    </a:lnTo>
                    <a:lnTo>
                      <a:pt x="1238430" y="477013"/>
                    </a:lnTo>
                    <a:lnTo>
                      <a:pt x="1238357" y="467292"/>
                    </a:lnTo>
                    <a:lnTo>
                      <a:pt x="1238309" y="462697"/>
                    </a:lnTo>
                    <a:lnTo>
                      <a:pt x="1238382" y="457934"/>
                    </a:lnTo>
                    <a:lnTo>
                      <a:pt x="1238454" y="453242"/>
                    </a:lnTo>
                    <a:lnTo>
                      <a:pt x="1238527" y="448551"/>
                    </a:lnTo>
                    <a:lnTo>
                      <a:pt x="1238527" y="443860"/>
                    </a:lnTo>
                    <a:lnTo>
                      <a:pt x="1238430" y="439168"/>
                    </a:lnTo>
                    <a:lnTo>
                      <a:pt x="1238309" y="434477"/>
                    </a:lnTo>
                    <a:lnTo>
                      <a:pt x="1238212" y="430076"/>
                    </a:lnTo>
                    <a:lnTo>
                      <a:pt x="1237995" y="420427"/>
                    </a:lnTo>
                    <a:lnTo>
                      <a:pt x="1237898" y="415736"/>
                    </a:lnTo>
                    <a:lnTo>
                      <a:pt x="1237826" y="411045"/>
                    </a:lnTo>
                    <a:lnTo>
                      <a:pt x="1237826" y="406354"/>
                    </a:lnTo>
                    <a:lnTo>
                      <a:pt x="1237826" y="401662"/>
                    </a:lnTo>
                    <a:lnTo>
                      <a:pt x="1237801" y="396971"/>
                    </a:lnTo>
                    <a:lnTo>
                      <a:pt x="1237801" y="382897"/>
                    </a:lnTo>
                    <a:lnTo>
                      <a:pt x="1237729" y="378230"/>
                    </a:lnTo>
                    <a:lnTo>
                      <a:pt x="1237415" y="373950"/>
                    </a:lnTo>
                    <a:lnTo>
                      <a:pt x="1237415" y="368847"/>
                    </a:lnTo>
                    <a:lnTo>
                      <a:pt x="1237415" y="364156"/>
                    </a:lnTo>
                    <a:lnTo>
                      <a:pt x="1237583" y="359465"/>
                    </a:lnTo>
                    <a:lnTo>
                      <a:pt x="1237704" y="354773"/>
                    </a:lnTo>
                    <a:lnTo>
                      <a:pt x="1237559" y="350082"/>
                    </a:lnTo>
                    <a:lnTo>
                      <a:pt x="1237245" y="345391"/>
                    </a:lnTo>
                    <a:lnTo>
                      <a:pt x="1236931" y="340724"/>
                    </a:lnTo>
                    <a:lnTo>
                      <a:pt x="1236883" y="336032"/>
                    </a:lnTo>
                    <a:lnTo>
                      <a:pt x="1236810" y="321958"/>
                    </a:lnTo>
                    <a:lnTo>
                      <a:pt x="1236786" y="317267"/>
                    </a:lnTo>
                    <a:lnTo>
                      <a:pt x="1236762" y="312576"/>
                    </a:lnTo>
                    <a:lnTo>
                      <a:pt x="1236737" y="307884"/>
                    </a:lnTo>
                    <a:lnTo>
                      <a:pt x="1236713" y="303217"/>
                    </a:lnTo>
                    <a:lnTo>
                      <a:pt x="1236713" y="298526"/>
                    </a:lnTo>
                    <a:lnTo>
                      <a:pt x="1237173" y="294028"/>
                    </a:lnTo>
                    <a:lnTo>
                      <a:pt x="1236786" y="289143"/>
                    </a:lnTo>
                    <a:lnTo>
                      <a:pt x="1236762" y="279761"/>
                    </a:lnTo>
                    <a:lnTo>
                      <a:pt x="1236762" y="275166"/>
                    </a:lnTo>
                    <a:lnTo>
                      <a:pt x="1236762" y="270379"/>
                    </a:lnTo>
                    <a:lnTo>
                      <a:pt x="1236737" y="265687"/>
                    </a:lnTo>
                    <a:lnTo>
                      <a:pt x="1236713" y="261020"/>
                    </a:lnTo>
                    <a:lnTo>
                      <a:pt x="1236665" y="256329"/>
                    </a:lnTo>
                    <a:lnTo>
                      <a:pt x="1236592" y="251637"/>
                    </a:lnTo>
                    <a:lnTo>
                      <a:pt x="1236520" y="246946"/>
                    </a:lnTo>
                    <a:lnTo>
                      <a:pt x="1236471" y="242255"/>
                    </a:lnTo>
                    <a:lnTo>
                      <a:pt x="1236399" y="237563"/>
                    </a:lnTo>
                    <a:lnTo>
                      <a:pt x="1236350" y="233187"/>
                    </a:lnTo>
                    <a:lnTo>
                      <a:pt x="1236206" y="223514"/>
                    </a:lnTo>
                    <a:lnTo>
                      <a:pt x="1236157" y="218822"/>
                    </a:lnTo>
                    <a:lnTo>
                      <a:pt x="1237608" y="214107"/>
                    </a:lnTo>
                    <a:lnTo>
                      <a:pt x="1237850" y="209803"/>
                    </a:lnTo>
                    <a:lnTo>
                      <a:pt x="1231418" y="209271"/>
                    </a:lnTo>
                    <a:lnTo>
                      <a:pt x="1227258" y="209005"/>
                    </a:lnTo>
                    <a:lnTo>
                      <a:pt x="1225033" y="204918"/>
                    </a:lnTo>
                    <a:lnTo>
                      <a:pt x="1220680" y="205401"/>
                    </a:lnTo>
                    <a:lnTo>
                      <a:pt x="1213958" y="206925"/>
                    </a:lnTo>
                    <a:lnTo>
                      <a:pt x="1209968" y="204628"/>
                    </a:lnTo>
                    <a:lnTo>
                      <a:pt x="1207719" y="200468"/>
                    </a:lnTo>
                    <a:lnTo>
                      <a:pt x="1202955" y="199284"/>
                    </a:lnTo>
                    <a:lnTo>
                      <a:pt x="1199473" y="195874"/>
                    </a:lnTo>
                    <a:lnTo>
                      <a:pt x="1199425" y="191183"/>
                    </a:lnTo>
                    <a:lnTo>
                      <a:pt x="1197079" y="186515"/>
                    </a:lnTo>
                    <a:lnTo>
                      <a:pt x="1191856" y="182815"/>
                    </a:lnTo>
                    <a:lnTo>
                      <a:pt x="1188591" y="179769"/>
                    </a:lnTo>
                    <a:lnTo>
                      <a:pt x="1186633" y="172587"/>
                    </a:lnTo>
                    <a:lnTo>
                      <a:pt x="1187503" y="167895"/>
                    </a:lnTo>
                    <a:lnTo>
                      <a:pt x="1190163" y="164486"/>
                    </a:lnTo>
                    <a:lnTo>
                      <a:pt x="1188519" y="160205"/>
                    </a:lnTo>
                    <a:lnTo>
                      <a:pt x="1184504" y="161536"/>
                    </a:lnTo>
                    <a:lnTo>
                      <a:pt x="1180756" y="159625"/>
                    </a:lnTo>
                    <a:lnTo>
                      <a:pt x="1177322" y="154692"/>
                    </a:lnTo>
                    <a:lnTo>
                      <a:pt x="1174251" y="150194"/>
                    </a:lnTo>
                    <a:lnTo>
                      <a:pt x="1170140" y="147655"/>
                    </a:lnTo>
                    <a:lnTo>
                      <a:pt x="1165787" y="144680"/>
                    </a:lnTo>
                    <a:lnTo>
                      <a:pt x="1163998" y="140014"/>
                    </a:lnTo>
                    <a:lnTo>
                      <a:pt x="1161145" y="135346"/>
                    </a:lnTo>
                    <a:lnTo>
                      <a:pt x="1155752" y="131646"/>
                    </a:lnTo>
                    <a:lnTo>
                      <a:pt x="1153043" y="126061"/>
                    </a:lnTo>
                    <a:lnTo>
                      <a:pt x="1153963" y="121369"/>
                    </a:lnTo>
                    <a:lnTo>
                      <a:pt x="1159210" y="121127"/>
                    </a:lnTo>
                    <a:lnTo>
                      <a:pt x="1162716" y="117548"/>
                    </a:lnTo>
                    <a:lnTo>
                      <a:pt x="1162136" y="111914"/>
                    </a:lnTo>
                    <a:lnTo>
                      <a:pt x="1163248" y="107223"/>
                    </a:lnTo>
                    <a:lnTo>
                      <a:pt x="1165159" y="103475"/>
                    </a:lnTo>
                    <a:lnTo>
                      <a:pt x="1169633" y="100476"/>
                    </a:lnTo>
                    <a:lnTo>
                      <a:pt x="1174831" y="98953"/>
                    </a:lnTo>
                    <a:lnTo>
                      <a:pt x="1175751" y="93028"/>
                    </a:lnTo>
                    <a:lnTo>
                      <a:pt x="1176137" y="88337"/>
                    </a:lnTo>
                    <a:lnTo>
                      <a:pt x="1180079" y="86088"/>
                    </a:lnTo>
                    <a:lnTo>
                      <a:pt x="1184674" y="88240"/>
                    </a:lnTo>
                    <a:lnTo>
                      <a:pt x="1188809" y="89376"/>
                    </a:lnTo>
                    <a:lnTo>
                      <a:pt x="1192895" y="84782"/>
                    </a:lnTo>
                    <a:lnTo>
                      <a:pt x="1192146" y="80139"/>
                    </a:lnTo>
                    <a:lnTo>
                      <a:pt x="1187140" y="81904"/>
                    </a:lnTo>
                    <a:lnTo>
                      <a:pt x="1181578" y="79293"/>
                    </a:lnTo>
                    <a:lnTo>
                      <a:pt x="1183513" y="75351"/>
                    </a:lnTo>
                    <a:lnTo>
                      <a:pt x="1187986" y="74867"/>
                    </a:lnTo>
                    <a:lnTo>
                      <a:pt x="1191057" y="71264"/>
                    </a:lnTo>
                    <a:lnTo>
                      <a:pt x="1188833" y="66815"/>
                    </a:lnTo>
                    <a:lnTo>
                      <a:pt x="1183682" y="65049"/>
                    </a:lnTo>
                    <a:lnTo>
                      <a:pt x="1179837" y="62196"/>
                    </a:lnTo>
                    <a:lnTo>
                      <a:pt x="1182134" y="57843"/>
                    </a:lnTo>
                    <a:lnTo>
                      <a:pt x="1180611" y="53031"/>
                    </a:lnTo>
                    <a:lnTo>
                      <a:pt x="1176210" y="52427"/>
                    </a:lnTo>
                    <a:lnTo>
                      <a:pt x="1171760" y="52112"/>
                    </a:lnTo>
                    <a:lnTo>
                      <a:pt x="1167384" y="53007"/>
                    </a:lnTo>
                    <a:lnTo>
                      <a:pt x="1166416" y="57505"/>
                    </a:lnTo>
                    <a:lnTo>
                      <a:pt x="1162934" y="60213"/>
                    </a:lnTo>
                    <a:lnTo>
                      <a:pt x="1158605" y="60165"/>
                    </a:lnTo>
                    <a:lnTo>
                      <a:pt x="1153624" y="59488"/>
                    </a:lnTo>
                    <a:lnTo>
                      <a:pt x="1149368" y="57311"/>
                    </a:lnTo>
                    <a:lnTo>
                      <a:pt x="1147313" y="52354"/>
                    </a:lnTo>
                    <a:lnTo>
                      <a:pt x="1142355" y="52644"/>
                    </a:lnTo>
                    <a:lnTo>
                      <a:pt x="1137761" y="51919"/>
                    </a:lnTo>
                    <a:lnTo>
                      <a:pt x="1137930" y="47397"/>
                    </a:lnTo>
                    <a:lnTo>
                      <a:pt x="1135294" y="43068"/>
                    </a:lnTo>
                    <a:lnTo>
                      <a:pt x="1130796" y="41907"/>
                    </a:lnTo>
                    <a:lnTo>
                      <a:pt x="1126637" y="37990"/>
                    </a:lnTo>
                    <a:lnTo>
                      <a:pt x="1123107" y="35644"/>
                    </a:lnTo>
                    <a:lnTo>
                      <a:pt x="1120011" y="30518"/>
                    </a:lnTo>
                    <a:lnTo>
                      <a:pt x="517856" y="22973"/>
                    </a:lnTo>
                    <a:lnTo>
                      <a:pt x="513093" y="22828"/>
                    </a:lnTo>
                    <a:lnTo>
                      <a:pt x="506056" y="22586"/>
                    </a:lnTo>
                    <a:lnTo>
                      <a:pt x="499889" y="22393"/>
                    </a:lnTo>
                    <a:lnTo>
                      <a:pt x="427827" y="19805"/>
                    </a:lnTo>
                    <a:lnTo>
                      <a:pt x="421467" y="19563"/>
                    </a:lnTo>
                    <a:lnTo>
                      <a:pt x="414430" y="19297"/>
                    </a:lnTo>
                    <a:lnTo>
                      <a:pt x="407369" y="19007"/>
                    </a:lnTo>
                    <a:lnTo>
                      <a:pt x="396801" y="18596"/>
                    </a:lnTo>
                    <a:lnTo>
                      <a:pt x="389765" y="18306"/>
                    </a:lnTo>
                    <a:lnTo>
                      <a:pt x="382704" y="18015"/>
                    </a:lnTo>
                    <a:lnTo>
                      <a:pt x="375666" y="17725"/>
                    </a:lnTo>
                    <a:lnTo>
                      <a:pt x="368606" y="17435"/>
                    </a:lnTo>
                    <a:lnTo>
                      <a:pt x="361569" y="17145"/>
                    </a:lnTo>
                    <a:lnTo>
                      <a:pt x="354531" y="16831"/>
                    </a:lnTo>
                    <a:lnTo>
                      <a:pt x="347471" y="16540"/>
                    </a:lnTo>
                    <a:lnTo>
                      <a:pt x="340434" y="16226"/>
                    </a:lnTo>
                    <a:lnTo>
                      <a:pt x="39030" y="0"/>
                    </a:lnTo>
                    <a:lnTo>
                      <a:pt x="38594" y="6747"/>
                    </a:lnTo>
                    <a:lnTo>
                      <a:pt x="38304" y="11438"/>
                    </a:lnTo>
                    <a:lnTo>
                      <a:pt x="37434" y="25464"/>
                    </a:lnTo>
                    <a:lnTo>
                      <a:pt x="37168" y="30131"/>
                    </a:lnTo>
                    <a:lnTo>
                      <a:pt x="36877" y="34822"/>
                    </a:lnTo>
                    <a:lnTo>
                      <a:pt x="36587" y="39489"/>
                    </a:lnTo>
                    <a:lnTo>
                      <a:pt x="36297" y="44180"/>
                    </a:lnTo>
                    <a:lnTo>
                      <a:pt x="36007" y="48847"/>
                    </a:lnTo>
                    <a:lnTo>
                      <a:pt x="35136" y="62873"/>
                    </a:lnTo>
                    <a:lnTo>
                      <a:pt x="34846" y="67564"/>
                    </a:lnTo>
                    <a:lnTo>
                      <a:pt x="34556" y="72231"/>
                    </a:lnTo>
                    <a:lnTo>
                      <a:pt x="34290" y="76923"/>
                    </a:lnTo>
                    <a:lnTo>
                      <a:pt x="34024" y="81590"/>
                    </a:lnTo>
                    <a:lnTo>
                      <a:pt x="33758" y="86281"/>
                    </a:lnTo>
                    <a:lnTo>
                      <a:pt x="33492" y="90682"/>
                    </a:lnTo>
                    <a:lnTo>
                      <a:pt x="33202" y="95640"/>
                    </a:lnTo>
                    <a:lnTo>
                      <a:pt x="32936" y="100307"/>
                    </a:lnTo>
                    <a:lnTo>
                      <a:pt x="32670" y="104998"/>
                    </a:lnTo>
                    <a:lnTo>
                      <a:pt x="32380" y="109665"/>
                    </a:lnTo>
                    <a:lnTo>
                      <a:pt x="32114" y="114357"/>
                    </a:lnTo>
                    <a:lnTo>
                      <a:pt x="31848" y="119023"/>
                    </a:lnTo>
                    <a:lnTo>
                      <a:pt x="31582" y="123715"/>
                    </a:lnTo>
                    <a:lnTo>
                      <a:pt x="31316" y="128382"/>
                    </a:lnTo>
                    <a:lnTo>
                      <a:pt x="31050" y="133073"/>
                    </a:lnTo>
                    <a:lnTo>
                      <a:pt x="30493" y="142432"/>
                    </a:lnTo>
                    <a:lnTo>
                      <a:pt x="30227" y="147099"/>
                    </a:lnTo>
                    <a:lnTo>
                      <a:pt x="29961" y="151790"/>
                    </a:lnTo>
                    <a:lnTo>
                      <a:pt x="29696" y="156457"/>
                    </a:lnTo>
                    <a:lnTo>
                      <a:pt x="29405" y="161149"/>
                    </a:lnTo>
                    <a:lnTo>
                      <a:pt x="29139" y="165815"/>
                    </a:lnTo>
                    <a:lnTo>
                      <a:pt x="28873" y="170507"/>
                    </a:lnTo>
                    <a:lnTo>
                      <a:pt x="28607" y="175174"/>
                    </a:lnTo>
                    <a:lnTo>
                      <a:pt x="28341" y="179865"/>
                    </a:lnTo>
                    <a:lnTo>
                      <a:pt x="28051" y="184556"/>
                    </a:lnTo>
                    <a:lnTo>
                      <a:pt x="27785" y="189224"/>
                    </a:lnTo>
                    <a:lnTo>
                      <a:pt x="27519" y="193915"/>
                    </a:lnTo>
                    <a:lnTo>
                      <a:pt x="27253" y="198582"/>
                    </a:lnTo>
                    <a:lnTo>
                      <a:pt x="27011" y="202911"/>
                    </a:lnTo>
                    <a:lnTo>
                      <a:pt x="26721" y="207941"/>
                    </a:lnTo>
                    <a:lnTo>
                      <a:pt x="26431" y="212632"/>
                    </a:lnTo>
                    <a:lnTo>
                      <a:pt x="26165" y="217299"/>
                    </a:lnTo>
                    <a:lnTo>
                      <a:pt x="25899" y="221990"/>
                    </a:lnTo>
                    <a:lnTo>
                      <a:pt x="25367" y="231349"/>
                    </a:lnTo>
                    <a:lnTo>
                      <a:pt x="25077" y="236040"/>
                    </a:lnTo>
                    <a:lnTo>
                      <a:pt x="24811" y="240707"/>
                    </a:lnTo>
                    <a:lnTo>
                      <a:pt x="24279" y="250066"/>
                    </a:lnTo>
                    <a:lnTo>
                      <a:pt x="23457" y="264115"/>
                    </a:lnTo>
                    <a:lnTo>
                      <a:pt x="23190" y="268782"/>
                    </a:lnTo>
                    <a:lnTo>
                      <a:pt x="22924" y="273474"/>
                    </a:lnTo>
                    <a:lnTo>
                      <a:pt x="22658" y="278141"/>
                    </a:lnTo>
                    <a:lnTo>
                      <a:pt x="22368" y="282832"/>
                    </a:lnTo>
                    <a:lnTo>
                      <a:pt x="22078" y="287523"/>
                    </a:lnTo>
                    <a:lnTo>
                      <a:pt x="21764" y="292190"/>
                    </a:lnTo>
                    <a:lnTo>
                      <a:pt x="21474" y="296858"/>
                    </a:lnTo>
                    <a:lnTo>
                      <a:pt x="20869" y="306240"/>
                    </a:lnTo>
                    <a:lnTo>
                      <a:pt x="20555" y="310907"/>
                    </a:lnTo>
                    <a:lnTo>
                      <a:pt x="20264" y="315574"/>
                    </a:lnTo>
                    <a:lnTo>
                      <a:pt x="19950" y="320266"/>
                    </a:lnTo>
                    <a:lnTo>
                      <a:pt x="19660" y="324933"/>
                    </a:lnTo>
                    <a:lnTo>
                      <a:pt x="19346" y="329624"/>
                    </a:lnTo>
                    <a:lnTo>
                      <a:pt x="19031" y="334291"/>
                    </a:lnTo>
                    <a:lnTo>
                      <a:pt x="18427" y="343650"/>
                    </a:lnTo>
                    <a:lnTo>
                      <a:pt x="18136" y="348341"/>
                    </a:lnTo>
                    <a:lnTo>
                      <a:pt x="17822" y="353008"/>
                    </a:lnTo>
                    <a:lnTo>
                      <a:pt x="17532" y="357699"/>
                    </a:lnTo>
                    <a:lnTo>
                      <a:pt x="17218" y="362366"/>
                    </a:lnTo>
                    <a:lnTo>
                      <a:pt x="16927" y="367058"/>
                    </a:lnTo>
                    <a:lnTo>
                      <a:pt x="16613" y="371725"/>
                    </a:lnTo>
                    <a:lnTo>
                      <a:pt x="16323" y="376416"/>
                    </a:lnTo>
                    <a:lnTo>
                      <a:pt x="16008" y="381083"/>
                    </a:lnTo>
                    <a:lnTo>
                      <a:pt x="15694" y="385775"/>
                    </a:lnTo>
                    <a:lnTo>
                      <a:pt x="15404" y="390442"/>
                    </a:lnTo>
                    <a:lnTo>
                      <a:pt x="15090" y="395133"/>
                    </a:lnTo>
                    <a:lnTo>
                      <a:pt x="14485" y="404491"/>
                    </a:lnTo>
                    <a:lnTo>
                      <a:pt x="14195" y="409158"/>
                    </a:lnTo>
                    <a:lnTo>
                      <a:pt x="13880" y="413850"/>
                    </a:lnTo>
                    <a:lnTo>
                      <a:pt x="13590" y="418517"/>
                    </a:lnTo>
                    <a:lnTo>
                      <a:pt x="13276" y="423208"/>
                    </a:lnTo>
                    <a:lnTo>
                      <a:pt x="12986" y="427875"/>
                    </a:lnTo>
                    <a:lnTo>
                      <a:pt x="12671" y="432567"/>
                    </a:lnTo>
                    <a:lnTo>
                      <a:pt x="11752" y="446592"/>
                    </a:lnTo>
                    <a:lnTo>
                      <a:pt x="11148" y="455951"/>
                    </a:lnTo>
                    <a:lnTo>
                      <a:pt x="10543" y="465309"/>
                    </a:lnTo>
                    <a:lnTo>
                      <a:pt x="10253" y="469976"/>
                    </a:lnTo>
                    <a:lnTo>
                      <a:pt x="9939" y="474668"/>
                    </a:lnTo>
                    <a:lnTo>
                      <a:pt x="9649" y="479359"/>
                    </a:lnTo>
                    <a:lnTo>
                      <a:pt x="9334" y="484026"/>
                    </a:lnTo>
                    <a:lnTo>
                      <a:pt x="8730" y="493384"/>
                    </a:lnTo>
                    <a:lnTo>
                      <a:pt x="8415" y="498051"/>
                    </a:lnTo>
                    <a:lnTo>
                      <a:pt x="8125" y="502743"/>
                    </a:lnTo>
                    <a:lnTo>
                      <a:pt x="6916" y="521460"/>
                    </a:lnTo>
                    <a:lnTo>
                      <a:pt x="6626" y="526127"/>
                    </a:lnTo>
                    <a:lnTo>
                      <a:pt x="6360" y="530818"/>
                    </a:lnTo>
                    <a:lnTo>
                      <a:pt x="6070" y="535509"/>
                    </a:lnTo>
                    <a:lnTo>
                      <a:pt x="5804" y="540176"/>
                    </a:lnTo>
                    <a:lnTo>
                      <a:pt x="5514" y="544868"/>
                    </a:lnTo>
                    <a:lnTo>
                      <a:pt x="5248" y="549535"/>
                    </a:lnTo>
                    <a:lnTo>
                      <a:pt x="4957" y="554226"/>
                    </a:lnTo>
                    <a:lnTo>
                      <a:pt x="4691" y="558893"/>
                    </a:lnTo>
                    <a:lnTo>
                      <a:pt x="4135" y="568252"/>
                    </a:lnTo>
                    <a:lnTo>
                      <a:pt x="3579" y="577634"/>
                    </a:lnTo>
                    <a:lnTo>
                      <a:pt x="3313" y="582301"/>
                    </a:lnTo>
                    <a:lnTo>
                      <a:pt x="3023" y="586993"/>
                    </a:lnTo>
                    <a:lnTo>
                      <a:pt x="2467" y="596351"/>
                    </a:lnTo>
                    <a:lnTo>
                      <a:pt x="1935" y="605709"/>
                    </a:lnTo>
                    <a:lnTo>
                      <a:pt x="1379" y="615068"/>
                    </a:lnTo>
                    <a:lnTo>
                      <a:pt x="1088" y="619735"/>
                    </a:lnTo>
                    <a:lnTo>
                      <a:pt x="822" y="624426"/>
                    </a:lnTo>
                    <a:lnTo>
                      <a:pt x="532" y="629118"/>
                    </a:lnTo>
                    <a:lnTo>
                      <a:pt x="266" y="633785"/>
                    </a:lnTo>
                    <a:lnTo>
                      <a:pt x="0" y="638476"/>
                    </a:lnTo>
                    <a:lnTo>
                      <a:pt x="4014" y="640967"/>
                    </a:lnTo>
                    <a:lnTo>
                      <a:pt x="15017" y="641450"/>
                    </a:lnTo>
                    <a:lnTo>
                      <a:pt x="44398" y="642732"/>
                    </a:lnTo>
                    <a:lnTo>
                      <a:pt x="49670" y="642974"/>
                    </a:lnTo>
                    <a:lnTo>
                      <a:pt x="55401" y="643337"/>
                    </a:lnTo>
                    <a:lnTo>
                      <a:pt x="62728" y="643796"/>
                    </a:lnTo>
                    <a:lnTo>
                      <a:pt x="70079" y="644280"/>
                    </a:lnTo>
                    <a:lnTo>
                      <a:pt x="77406" y="644739"/>
                    </a:lnTo>
                    <a:lnTo>
                      <a:pt x="84734" y="645199"/>
                    </a:lnTo>
                    <a:lnTo>
                      <a:pt x="92085" y="645634"/>
                    </a:lnTo>
                    <a:lnTo>
                      <a:pt x="97502" y="645972"/>
                    </a:lnTo>
                    <a:lnTo>
                      <a:pt x="103088" y="646335"/>
                    </a:lnTo>
                    <a:lnTo>
                      <a:pt x="110415" y="646770"/>
                    </a:lnTo>
                    <a:lnTo>
                      <a:pt x="117742" y="647230"/>
                    </a:lnTo>
                    <a:lnTo>
                      <a:pt x="125093" y="647665"/>
                    </a:lnTo>
                    <a:lnTo>
                      <a:pt x="136096" y="648318"/>
                    </a:lnTo>
                    <a:lnTo>
                      <a:pt x="143423" y="648753"/>
                    </a:lnTo>
                    <a:lnTo>
                      <a:pt x="150774" y="649188"/>
                    </a:lnTo>
                    <a:lnTo>
                      <a:pt x="158102" y="649793"/>
                    </a:lnTo>
                    <a:lnTo>
                      <a:pt x="162914" y="650204"/>
                    </a:lnTo>
                    <a:lnTo>
                      <a:pt x="168524" y="650664"/>
                    </a:lnTo>
                    <a:close/>
                  </a:path>
                </a:pathLst>
              </a:custGeom>
              <a:solidFill>
                <a:srgbClr val="5C7E9A"/>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9C667C1E-67CD-5426-6F46-40D4DCFC9184}"/>
                  </a:ext>
                </a:extLst>
              </p:cNvPr>
              <p:cNvSpPr/>
              <p:nvPr/>
            </p:nvSpPr>
            <p:spPr>
              <a:xfrm>
                <a:off x="8642649" y="3806480"/>
                <a:ext cx="851615" cy="646407"/>
              </a:xfrm>
              <a:custGeom>
                <a:avLst/>
                <a:gdLst>
                  <a:gd name="connsiteX0" fmla="*/ 508497 w 851615"/>
                  <a:gd name="connsiteY0" fmla="*/ 646408 h 646407"/>
                  <a:gd name="connsiteX1" fmla="*/ 510940 w 851615"/>
                  <a:gd name="connsiteY1" fmla="*/ 640822 h 646407"/>
                  <a:gd name="connsiteX2" fmla="*/ 514567 w 851615"/>
                  <a:gd name="connsiteY2" fmla="*/ 635066 h 646407"/>
                  <a:gd name="connsiteX3" fmla="*/ 517445 w 851615"/>
                  <a:gd name="connsiteY3" fmla="*/ 628634 h 646407"/>
                  <a:gd name="connsiteX4" fmla="*/ 516841 w 851615"/>
                  <a:gd name="connsiteY4" fmla="*/ 624015 h 646407"/>
                  <a:gd name="connsiteX5" fmla="*/ 519791 w 851615"/>
                  <a:gd name="connsiteY5" fmla="*/ 618792 h 646407"/>
                  <a:gd name="connsiteX6" fmla="*/ 523345 w 851615"/>
                  <a:gd name="connsiteY6" fmla="*/ 615769 h 646407"/>
                  <a:gd name="connsiteX7" fmla="*/ 524337 w 851615"/>
                  <a:gd name="connsiteY7" fmla="*/ 621258 h 646407"/>
                  <a:gd name="connsiteX8" fmla="*/ 520879 w 851615"/>
                  <a:gd name="connsiteY8" fmla="*/ 624983 h 646407"/>
                  <a:gd name="connsiteX9" fmla="*/ 519646 w 851615"/>
                  <a:gd name="connsiteY9" fmla="*/ 629432 h 646407"/>
                  <a:gd name="connsiteX10" fmla="*/ 525087 w 851615"/>
                  <a:gd name="connsiteY10" fmla="*/ 628561 h 646407"/>
                  <a:gd name="connsiteX11" fmla="*/ 528859 w 851615"/>
                  <a:gd name="connsiteY11" fmla="*/ 625394 h 646407"/>
                  <a:gd name="connsiteX12" fmla="*/ 532390 w 851615"/>
                  <a:gd name="connsiteY12" fmla="*/ 622661 h 646407"/>
                  <a:gd name="connsiteX13" fmla="*/ 535775 w 851615"/>
                  <a:gd name="connsiteY13" fmla="*/ 619130 h 646407"/>
                  <a:gd name="connsiteX14" fmla="*/ 538120 w 851615"/>
                  <a:gd name="connsiteY14" fmla="*/ 613665 h 646407"/>
                  <a:gd name="connsiteX15" fmla="*/ 540321 w 851615"/>
                  <a:gd name="connsiteY15" fmla="*/ 609965 h 646407"/>
                  <a:gd name="connsiteX16" fmla="*/ 543296 w 851615"/>
                  <a:gd name="connsiteY16" fmla="*/ 605903 h 646407"/>
                  <a:gd name="connsiteX17" fmla="*/ 543223 w 851615"/>
                  <a:gd name="connsiteY17" fmla="*/ 600825 h 646407"/>
                  <a:gd name="connsiteX18" fmla="*/ 538048 w 851615"/>
                  <a:gd name="connsiteY18" fmla="*/ 597294 h 646407"/>
                  <a:gd name="connsiteX19" fmla="*/ 532220 w 851615"/>
                  <a:gd name="connsiteY19" fmla="*/ 594392 h 646407"/>
                  <a:gd name="connsiteX20" fmla="*/ 527819 w 851615"/>
                  <a:gd name="connsiteY20" fmla="*/ 594344 h 646407"/>
                  <a:gd name="connsiteX21" fmla="*/ 524458 w 851615"/>
                  <a:gd name="connsiteY21" fmla="*/ 589677 h 646407"/>
                  <a:gd name="connsiteX22" fmla="*/ 528496 w 851615"/>
                  <a:gd name="connsiteY22" fmla="*/ 587307 h 646407"/>
                  <a:gd name="connsiteX23" fmla="*/ 524047 w 851615"/>
                  <a:gd name="connsiteY23" fmla="*/ 582398 h 646407"/>
                  <a:gd name="connsiteX24" fmla="*/ 520782 w 851615"/>
                  <a:gd name="connsiteY24" fmla="*/ 579351 h 646407"/>
                  <a:gd name="connsiteX25" fmla="*/ 516550 w 851615"/>
                  <a:gd name="connsiteY25" fmla="*/ 573644 h 646407"/>
                  <a:gd name="connsiteX26" fmla="*/ 512318 w 851615"/>
                  <a:gd name="connsiteY26" fmla="*/ 568010 h 646407"/>
                  <a:gd name="connsiteX27" fmla="*/ 510166 w 851615"/>
                  <a:gd name="connsiteY27" fmla="*/ 563609 h 646407"/>
                  <a:gd name="connsiteX28" fmla="*/ 508570 w 851615"/>
                  <a:gd name="connsiteY28" fmla="*/ 559135 h 646407"/>
                  <a:gd name="connsiteX29" fmla="*/ 506297 w 851615"/>
                  <a:gd name="connsiteY29" fmla="*/ 554782 h 646407"/>
                  <a:gd name="connsiteX30" fmla="*/ 504387 w 851615"/>
                  <a:gd name="connsiteY30" fmla="*/ 550357 h 646407"/>
                  <a:gd name="connsiteX31" fmla="*/ 502525 w 851615"/>
                  <a:gd name="connsiteY31" fmla="*/ 545932 h 646407"/>
                  <a:gd name="connsiteX32" fmla="*/ 508667 w 851615"/>
                  <a:gd name="connsiteY32" fmla="*/ 549245 h 646407"/>
                  <a:gd name="connsiteX33" fmla="*/ 510456 w 851615"/>
                  <a:gd name="connsiteY33" fmla="*/ 554105 h 646407"/>
                  <a:gd name="connsiteX34" fmla="*/ 512222 w 851615"/>
                  <a:gd name="connsiteY34" fmla="*/ 558555 h 646407"/>
                  <a:gd name="connsiteX35" fmla="*/ 514229 w 851615"/>
                  <a:gd name="connsiteY35" fmla="*/ 562956 h 646407"/>
                  <a:gd name="connsiteX36" fmla="*/ 516671 w 851615"/>
                  <a:gd name="connsiteY36" fmla="*/ 567212 h 646407"/>
                  <a:gd name="connsiteX37" fmla="*/ 519259 w 851615"/>
                  <a:gd name="connsiteY37" fmla="*/ 571613 h 646407"/>
                  <a:gd name="connsiteX38" fmla="*/ 522620 w 851615"/>
                  <a:gd name="connsiteY38" fmla="*/ 575796 h 646407"/>
                  <a:gd name="connsiteX39" fmla="*/ 528206 w 851615"/>
                  <a:gd name="connsiteY39" fmla="*/ 579617 h 646407"/>
                  <a:gd name="connsiteX40" fmla="*/ 533478 w 851615"/>
                  <a:gd name="connsiteY40" fmla="*/ 583486 h 646407"/>
                  <a:gd name="connsiteX41" fmla="*/ 538483 w 851615"/>
                  <a:gd name="connsiteY41" fmla="*/ 587041 h 646407"/>
                  <a:gd name="connsiteX42" fmla="*/ 541651 w 851615"/>
                  <a:gd name="connsiteY42" fmla="*/ 582156 h 646407"/>
                  <a:gd name="connsiteX43" fmla="*/ 540128 w 851615"/>
                  <a:gd name="connsiteY43" fmla="*/ 577683 h 646407"/>
                  <a:gd name="connsiteX44" fmla="*/ 543949 w 851615"/>
                  <a:gd name="connsiteY44" fmla="*/ 580971 h 646407"/>
                  <a:gd name="connsiteX45" fmla="*/ 545182 w 851615"/>
                  <a:gd name="connsiteY45" fmla="*/ 585880 h 646407"/>
                  <a:gd name="connsiteX46" fmla="*/ 546076 w 851615"/>
                  <a:gd name="connsiteY46" fmla="*/ 591370 h 646407"/>
                  <a:gd name="connsiteX47" fmla="*/ 550067 w 851615"/>
                  <a:gd name="connsiteY47" fmla="*/ 594828 h 646407"/>
                  <a:gd name="connsiteX48" fmla="*/ 554008 w 851615"/>
                  <a:gd name="connsiteY48" fmla="*/ 591370 h 646407"/>
                  <a:gd name="connsiteX49" fmla="*/ 558627 w 851615"/>
                  <a:gd name="connsiteY49" fmla="*/ 589121 h 646407"/>
                  <a:gd name="connsiteX50" fmla="*/ 565881 w 851615"/>
                  <a:gd name="connsiteY50" fmla="*/ 585131 h 646407"/>
                  <a:gd name="connsiteX51" fmla="*/ 569461 w 851615"/>
                  <a:gd name="connsiteY51" fmla="*/ 582712 h 646407"/>
                  <a:gd name="connsiteX52" fmla="*/ 572991 w 851615"/>
                  <a:gd name="connsiteY52" fmla="*/ 580246 h 646407"/>
                  <a:gd name="connsiteX53" fmla="*/ 576546 w 851615"/>
                  <a:gd name="connsiteY53" fmla="*/ 577804 h 646407"/>
                  <a:gd name="connsiteX54" fmla="*/ 578964 w 851615"/>
                  <a:gd name="connsiteY54" fmla="*/ 573693 h 646407"/>
                  <a:gd name="connsiteX55" fmla="*/ 578311 w 851615"/>
                  <a:gd name="connsiteY55" fmla="*/ 568421 h 646407"/>
                  <a:gd name="connsiteX56" fmla="*/ 580100 w 851615"/>
                  <a:gd name="connsiteY56" fmla="*/ 561674 h 646407"/>
                  <a:gd name="connsiteX57" fmla="*/ 579907 w 851615"/>
                  <a:gd name="connsiteY57" fmla="*/ 557394 h 646407"/>
                  <a:gd name="connsiteX58" fmla="*/ 575578 w 851615"/>
                  <a:gd name="connsiteY58" fmla="*/ 557684 h 646407"/>
                  <a:gd name="connsiteX59" fmla="*/ 573305 w 851615"/>
                  <a:gd name="connsiteY59" fmla="*/ 562786 h 646407"/>
                  <a:gd name="connsiteX60" fmla="*/ 571516 w 851615"/>
                  <a:gd name="connsiteY60" fmla="*/ 567816 h 646407"/>
                  <a:gd name="connsiteX61" fmla="*/ 568034 w 851615"/>
                  <a:gd name="connsiteY61" fmla="*/ 572629 h 646407"/>
                  <a:gd name="connsiteX62" fmla="*/ 564455 w 851615"/>
                  <a:gd name="connsiteY62" fmla="*/ 576352 h 646407"/>
                  <a:gd name="connsiteX63" fmla="*/ 561045 w 851615"/>
                  <a:gd name="connsiteY63" fmla="*/ 579738 h 646407"/>
                  <a:gd name="connsiteX64" fmla="*/ 560199 w 851615"/>
                  <a:gd name="connsiteY64" fmla="*/ 574587 h 646407"/>
                  <a:gd name="connsiteX65" fmla="*/ 562448 w 851615"/>
                  <a:gd name="connsiteY65" fmla="*/ 569316 h 646407"/>
                  <a:gd name="connsiteX66" fmla="*/ 566365 w 851615"/>
                  <a:gd name="connsiteY66" fmla="*/ 563996 h 646407"/>
                  <a:gd name="connsiteX67" fmla="*/ 569678 w 851615"/>
                  <a:gd name="connsiteY67" fmla="*/ 560054 h 646407"/>
                  <a:gd name="connsiteX68" fmla="*/ 572290 w 851615"/>
                  <a:gd name="connsiteY68" fmla="*/ 554033 h 646407"/>
                  <a:gd name="connsiteX69" fmla="*/ 569291 w 851615"/>
                  <a:gd name="connsiteY69" fmla="*/ 549269 h 646407"/>
                  <a:gd name="connsiteX70" fmla="*/ 568299 w 851615"/>
                  <a:gd name="connsiteY70" fmla="*/ 544698 h 646407"/>
                  <a:gd name="connsiteX71" fmla="*/ 562835 w 851615"/>
                  <a:gd name="connsiteY71" fmla="*/ 542570 h 646407"/>
                  <a:gd name="connsiteX72" fmla="*/ 558675 w 851615"/>
                  <a:gd name="connsiteY72" fmla="*/ 541289 h 646407"/>
                  <a:gd name="connsiteX73" fmla="*/ 554709 w 851615"/>
                  <a:gd name="connsiteY73" fmla="*/ 543344 h 646407"/>
                  <a:gd name="connsiteX74" fmla="*/ 550671 w 851615"/>
                  <a:gd name="connsiteY74" fmla="*/ 544771 h 646407"/>
                  <a:gd name="connsiteX75" fmla="*/ 544335 w 851615"/>
                  <a:gd name="connsiteY75" fmla="*/ 544021 h 646407"/>
                  <a:gd name="connsiteX76" fmla="*/ 539136 w 851615"/>
                  <a:gd name="connsiteY76" fmla="*/ 544868 h 646407"/>
                  <a:gd name="connsiteX77" fmla="*/ 531495 w 851615"/>
                  <a:gd name="connsiteY77" fmla="*/ 543973 h 646407"/>
                  <a:gd name="connsiteX78" fmla="*/ 527626 w 851615"/>
                  <a:gd name="connsiteY78" fmla="*/ 542377 h 646407"/>
                  <a:gd name="connsiteX79" fmla="*/ 531495 w 851615"/>
                  <a:gd name="connsiteY79" fmla="*/ 539959 h 646407"/>
                  <a:gd name="connsiteX80" fmla="*/ 538629 w 851615"/>
                  <a:gd name="connsiteY80" fmla="*/ 539306 h 646407"/>
                  <a:gd name="connsiteX81" fmla="*/ 545351 w 851615"/>
                  <a:gd name="connsiteY81" fmla="*/ 538484 h 646407"/>
                  <a:gd name="connsiteX82" fmla="*/ 549825 w 851615"/>
                  <a:gd name="connsiteY82" fmla="*/ 541506 h 646407"/>
                  <a:gd name="connsiteX83" fmla="*/ 554299 w 851615"/>
                  <a:gd name="connsiteY83" fmla="*/ 538677 h 646407"/>
                  <a:gd name="connsiteX84" fmla="*/ 559594 w 851615"/>
                  <a:gd name="connsiteY84" fmla="*/ 536670 h 646407"/>
                  <a:gd name="connsiteX85" fmla="*/ 566147 w 851615"/>
                  <a:gd name="connsiteY85" fmla="*/ 538677 h 646407"/>
                  <a:gd name="connsiteX86" fmla="*/ 573813 w 851615"/>
                  <a:gd name="connsiteY86" fmla="*/ 537565 h 646407"/>
                  <a:gd name="connsiteX87" fmla="*/ 577996 w 851615"/>
                  <a:gd name="connsiteY87" fmla="*/ 539644 h 646407"/>
                  <a:gd name="connsiteX88" fmla="*/ 579858 w 851615"/>
                  <a:gd name="connsiteY88" fmla="*/ 544553 h 646407"/>
                  <a:gd name="connsiteX89" fmla="*/ 583486 w 851615"/>
                  <a:gd name="connsiteY89" fmla="*/ 542184 h 646407"/>
                  <a:gd name="connsiteX90" fmla="*/ 589797 w 851615"/>
                  <a:gd name="connsiteY90" fmla="*/ 538314 h 646407"/>
                  <a:gd name="connsiteX91" fmla="*/ 593594 w 851615"/>
                  <a:gd name="connsiteY91" fmla="*/ 540515 h 646407"/>
                  <a:gd name="connsiteX92" fmla="*/ 597415 w 851615"/>
                  <a:gd name="connsiteY92" fmla="*/ 536622 h 646407"/>
                  <a:gd name="connsiteX93" fmla="*/ 600776 w 851615"/>
                  <a:gd name="connsiteY93" fmla="*/ 533115 h 646407"/>
                  <a:gd name="connsiteX94" fmla="*/ 604137 w 851615"/>
                  <a:gd name="connsiteY94" fmla="*/ 529657 h 646407"/>
                  <a:gd name="connsiteX95" fmla="*/ 607475 w 851615"/>
                  <a:gd name="connsiteY95" fmla="*/ 525909 h 646407"/>
                  <a:gd name="connsiteX96" fmla="*/ 610932 w 851615"/>
                  <a:gd name="connsiteY96" fmla="*/ 523080 h 646407"/>
                  <a:gd name="connsiteX97" fmla="*/ 614439 w 851615"/>
                  <a:gd name="connsiteY97" fmla="*/ 520420 h 646407"/>
                  <a:gd name="connsiteX98" fmla="*/ 611102 w 851615"/>
                  <a:gd name="connsiteY98" fmla="*/ 514906 h 646407"/>
                  <a:gd name="connsiteX99" fmla="*/ 605951 w 851615"/>
                  <a:gd name="connsiteY99" fmla="*/ 512174 h 646407"/>
                  <a:gd name="connsiteX100" fmla="*/ 601066 w 851615"/>
                  <a:gd name="connsiteY100" fmla="*/ 511231 h 646407"/>
                  <a:gd name="connsiteX101" fmla="*/ 594634 w 851615"/>
                  <a:gd name="connsiteY101" fmla="*/ 510989 h 646407"/>
                  <a:gd name="connsiteX102" fmla="*/ 598261 w 851615"/>
                  <a:gd name="connsiteY102" fmla="*/ 506588 h 646407"/>
                  <a:gd name="connsiteX103" fmla="*/ 598527 w 851615"/>
                  <a:gd name="connsiteY103" fmla="*/ 501800 h 646407"/>
                  <a:gd name="connsiteX104" fmla="*/ 602662 w 851615"/>
                  <a:gd name="connsiteY104" fmla="*/ 504024 h 646407"/>
                  <a:gd name="connsiteX105" fmla="*/ 607740 w 851615"/>
                  <a:gd name="connsiteY105" fmla="*/ 507531 h 646407"/>
                  <a:gd name="connsiteX106" fmla="*/ 612673 w 851615"/>
                  <a:gd name="connsiteY106" fmla="*/ 509925 h 646407"/>
                  <a:gd name="connsiteX107" fmla="*/ 615720 w 851615"/>
                  <a:gd name="connsiteY107" fmla="*/ 515680 h 646407"/>
                  <a:gd name="connsiteX108" fmla="*/ 619178 w 851615"/>
                  <a:gd name="connsiteY108" fmla="*/ 519573 h 646407"/>
                  <a:gd name="connsiteX109" fmla="*/ 622999 w 851615"/>
                  <a:gd name="connsiteY109" fmla="*/ 514326 h 646407"/>
                  <a:gd name="connsiteX110" fmla="*/ 626651 w 851615"/>
                  <a:gd name="connsiteY110" fmla="*/ 511303 h 646407"/>
                  <a:gd name="connsiteX111" fmla="*/ 632116 w 851615"/>
                  <a:gd name="connsiteY111" fmla="*/ 508232 h 646407"/>
                  <a:gd name="connsiteX112" fmla="*/ 639516 w 851615"/>
                  <a:gd name="connsiteY112" fmla="*/ 505234 h 646407"/>
                  <a:gd name="connsiteX113" fmla="*/ 645174 w 851615"/>
                  <a:gd name="connsiteY113" fmla="*/ 503903 h 646407"/>
                  <a:gd name="connsiteX114" fmla="*/ 649357 w 851615"/>
                  <a:gd name="connsiteY114" fmla="*/ 502162 h 646407"/>
                  <a:gd name="connsiteX115" fmla="*/ 646335 w 851615"/>
                  <a:gd name="connsiteY115" fmla="*/ 499019 h 646407"/>
                  <a:gd name="connsiteX116" fmla="*/ 652646 w 851615"/>
                  <a:gd name="connsiteY116" fmla="*/ 495198 h 646407"/>
                  <a:gd name="connsiteX117" fmla="*/ 656467 w 851615"/>
                  <a:gd name="connsiteY117" fmla="*/ 492490 h 646407"/>
                  <a:gd name="connsiteX118" fmla="*/ 660481 w 851615"/>
                  <a:gd name="connsiteY118" fmla="*/ 489322 h 646407"/>
                  <a:gd name="connsiteX119" fmla="*/ 663866 w 851615"/>
                  <a:gd name="connsiteY119" fmla="*/ 486154 h 646407"/>
                  <a:gd name="connsiteX120" fmla="*/ 663166 w 851615"/>
                  <a:gd name="connsiteY120" fmla="*/ 481971 h 646407"/>
                  <a:gd name="connsiteX121" fmla="*/ 664883 w 851615"/>
                  <a:gd name="connsiteY121" fmla="*/ 476384 h 646407"/>
                  <a:gd name="connsiteX122" fmla="*/ 665971 w 851615"/>
                  <a:gd name="connsiteY122" fmla="*/ 471887 h 646407"/>
                  <a:gd name="connsiteX123" fmla="*/ 662416 w 851615"/>
                  <a:gd name="connsiteY123" fmla="*/ 468646 h 646407"/>
                  <a:gd name="connsiteX124" fmla="*/ 658039 w 851615"/>
                  <a:gd name="connsiteY124" fmla="*/ 469130 h 646407"/>
                  <a:gd name="connsiteX125" fmla="*/ 653348 w 851615"/>
                  <a:gd name="connsiteY125" fmla="*/ 468888 h 646407"/>
                  <a:gd name="connsiteX126" fmla="*/ 654726 w 851615"/>
                  <a:gd name="connsiteY126" fmla="*/ 463906 h 646407"/>
                  <a:gd name="connsiteX127" fmla="*/ 653855 w 851615"/>
                  <a:gd name="connsiteY127" fmla="*/ 459312 h 646407"/>
                  <a:gd name="connsiteX128" fmla="*/ 657410 w 851615"/>
                  <a:gd name="connsiteY128" fmla="*/ 461803 h 646407"/>
                  <a:gd name="connsiteX129" fmla="*/ 662633 w 851615"/>
                  <a:gd name="connsiteY129" fmla="*/ 462456 h 646407"/>
                  <a:gd name="connsiteX130" fmla="*/ 665801 w 851615"/>
                  <a:gd name="connsiteY130" fmla="*/ 466011 h 646407"/>
                  <a:gd name="connsiteX131" fmla="*/ 671315 w 851615"/>
                  <a:gd name="connsiteY131" fmla="*/ 465793 h 646407"/>
                  <a:gd name="connsiteX132" fmla="*/ 674918 w 851615"/>
                  <a:gd name="connsiteY132" fmla="*/ 463157 h 646407"/>
                  <a:gd name="connsiteX133" fmla="*/ 679053 w 851615"/>
                  <a:gd name="connsiteY133" fmla="*/ 459771 h 646407"/>
                  <a:gd name="connsiteX134" fmla="*/ 682559 w 851615"/>
                  <a:gd name="connsiteY134" fmla="*/ 457329 h 646407"/>
                  <a:gd name="connsiteX135" fmla="*/ 686090 w 851615"/>
                  <a:gd name="connsiteY135" fmla="*/ 454911 h 646407"/>
                  <a:gd name="connsiteX136" fmla="*/ 689500 w 851615"/>
                  <a:gd name="connsiteY136" fmla="*/ 452444 h 646407"/>
                  <a:gd name="connsiteX137" fmla="*/ 690660 w 851615"/>
                  <a:gd name="connsiteY137" fmla="*/ 446834 h 646407"/>
                  <a:gd name="connsiteX138" fmla="*/ 692643 w 851615"/>
                  <a:gd name="connsiteY138" fmla="*/ 443158 h 646407"/>
                  <a:gd name="connsiteX139" fmla="*/ 697238 w 851615"/>
                  <a:gd name="connsiteY139" fmla="*/ 438008 h 646407"/>
                  <a:gd name="connsiteX140" fmla="*/ 702171 w 851615"/>
                  <a:gd name="connsiteY140" fmla="*/ 434574 h 646407"/>
                  <a:gd name="connsiteX141" fmla="*/ 705556 w 851615"/>
                  <a:gd name="connsiteY141" fmla="*/ 431938 h 646407"/>
                  <a:gd name="connsiteX142" fmla="*/ 709111 w 851615"/>
                  <a:gd name="connsiteY142" fmla="*/ 428746 h 646407"/>
                  <a:gd name="connsiteX143" fmla="*/ 710199 w 851615"/>
                  <a:gd name="connsiteY143" fmla="*/ 423160 h 646407"/>
                  <a:gd name="connsiteX144" fmla="*/ 705968 w 851615"/>
                  <a:gd name="connsiteY144" fmla="*/ 423378 h 646407"/>
                  <a:gd name="connsiteX145" fmla="*/ 702727 w 851615"/>
                  <a:gd name="connsiteY145" fmla="*/ 417695 h 646407"/>
                  <a:gd name="connsiteX146" fmla="*/ 704347 w 851615"/>
                  <a:gd name="connsiteY146" fmla="*/ 412689 h 646407"/>
                  <a:gd name="connsiteX147" fmla="*/ 706427 w 851615"/>
                  <a:gd name="connsiteY147" fmla="*/ 407635 h 646407"/>
                  <a:gd name="connsiteX148" fmla="*/ 709740 w 851615"/>
                  <a:gd name="connsiteY148" fmla="*/ 403476 h 646407"/>
                  <a:gd name="connsiteX149" fmla="*/ 714794 w 851615"/>
                  <a:gd name="connsiteY149" fmla="*/ 400792 h 646407"/>
                  <a:gd name="connsiteX150" fmla="*/ 718953 w 851615"/>
                  <a:gd name="connsiteY150" fmla="*/ 399026 h 646407"/>
                  <a:gd name="connsiteX151" fmla="*/ 722677 w 851615"/>
                  <a:gd name="connsiteY151" fmla="*/ 403258 h 646407"/>
                  <a:gd name="connsiteX152" fmla="*/ 728191 w 851615"/>
                  <a:gd name="connsiteY152" fmla="*/ 402968 h 646407"/>
                  <a:gd name="connsiteX153" fmla="*/ 733293 w 851615"/>
                  <a:gd name="connsiteY153" fmla="*/ 401904 h 646407"/>
                  <a:gd name="connsiteX154" fmla="*/ 739411 w 851615"/>
                  <a:gd name="connsiteY154" fmla="*/ 401590 h 646407"/>
                  <a:gd name="connsiteX155" fmla="*/ 743183 w 851615"/>
                  <a:gd name="connsiteY155" fmla="*/ 398906 h 646407"/>
                  <a:gd name="connsiteX156" fmla="*/ 745674 w 851615"/>
                  <a:gd name="connsiteY156" fmla="*/ 394843 h 646407"/>
                  <a:gd name="connsiteX157" fmla="*/ 746545 w 851615"/>
                  <a:gd name="connsiteY157" fmla="*/ 387757 h 646407"/>
                  <a:gd name="connsiteX158" fmla="*/ 747875 w 851615"/>
                  <a:gd name="connsiteY158" fmla="*/ 382123 h 646407"/>
                  <a:gd name="connsiteX159" fmla="*/ 751406 w 851615"/>
                  <a:gd name="connsiteY159" fmla="*/ 379173 h 646407"/>
                  <a:gd name="connsiteX160" fmla="*/ 753993 w 851615"/>
                  <a:gd name="connsiteY160" fmla="*/ 375473 h 646407"/>
                  <a:gd name="connsiteX161" fmla="*/ 758273 w 851615"/>
                  <a:gd name="connsiteY161" fmla="*/ 373200 h 646407"/>
                  <a:gd name="connsiteX162" fmla="*/ 761610 w 851615"/>
                  <a:gd name="connsiteY162" fmla="*/ 369863 h 646407"/>
                  <a:gd name="connsiteX163" fmla="*/ 764560 w 851615"/>
                  <a:gd name="connsiteY163" fmla="*/ 364760 h 646407"/>
                  <a:gd name="connsiteX164" fmla="*/ 767438 w 851615"/>
                  <a:gd name="connsiteY164" fmla="*/ 360650 h 646407"/>
                  <a:gd name="connsiteX165" fmla="*/ 768212 w 851615"/>
                  <a:gd name="connsiteY165" fmla="*/ 354338 h 646407"/>
                  <a:gd name="connsiteX166" fmla="*/ 768357 w 851615"/>
                  <a:gd name="connsiteY166" fmla="*/ 349163 h 646407"/>
                  <a:gd name="connsiteX167" fmla="*/ 767559 w 851615"/>
                  <a:gd name="connsiteY167" fmla="*/ 344690 h 646407"/>
                  <a:gd name="connsiteX168" fmla="*/ 766882 w 851615"/>
                  <a:gd name="connsiteY168" fmla="*/ 339950 h 646407"/>
                  <a:gd name="connsiteX169" fmla="*/ 766737 w 851615"/>
                  <a:gd name="connsiteY169" fmla="*/ 335234 h 646407"/>
                  <a:gd name="connsiteX170" fmla="*/ 766785 w 851615"/>
                  <a:gd name="connsiteY170" fmla="*/ 330471 h 646407"/>
                  <a:gd name="connsiteX171" fmla="*/ 767244 w 851615"/>
                  <a:gd name="connsiteY171" fmla="*/ 325634 h 646407"/>
                  <a:gd name="connsiteX172" fmla="*/ 767946 w 851615"/>
                  <a:gd name="connsiteY172" fmla="*/ 320749 h 646407"/>
                  <a:gd name="connsiteX173" fmla="*/ 768333 w 851615"/>
                  <a:gd name="connsiteY173" fmla="*/ 315937 h 646407"/>
                  <a:gd name="connsiteX174" fmla="*/ 768671 w 851615"/>
                  <a:gd name="connsiteY174" fmla="*/ 311125 h 646407"/>
                  <a:gd name="connsiteX175" fmla="*/ 769856 w 851615"/>
                  <a:gd name="connsiteY175" fmla="*/ 306555 h 646407"/>
                  <a:gd name="connsiteX176" fmla="*/ 771356 w 851615"/>
                  <a:gd name="connsiteY176" fmla="*/ 301138 h 646407"/>
                  <a:gd name="connsiteX177" fmla="*/ 772927 w 851615"/>
                  <a:gd name="connsiteY177" fmla="*/ 296108 h 646407"/>
                  <a:gd name="connsiteX178" fmla="*/ 775200 w 851615"/>
                  <a:gd name="connsiteY178" fmla="*/ 290957 h 646407"/>
                  <a:gd name="connsiteX179" fmla="*/ 777522 w 851615"/>
                  <a:gd name="connsiteY179" fmla="*/ 286846 h 646407"/>
                  <a:gd name="connsiteX180" fmla="*/ 781053 w 851615"/>
                  <a:gd name="connsiteY180" fmla="*/ 281768 h 646407"/>
                  <a:gd name="connsiteX181" fmla="*/ 783374 w 851615"/>
                  <a:gd name="connsiteY181" fmla="*/ 275989 h 646407"/>
                  <a:gd name="connsiteX182" fmla="*/ 785236 w 851615"/>
                  <a:gd name="connsiteY182" fmla="*/ 270137 h 646407"/>
                  <a:gd name="connsiteX183" fmla="*/ 788283 w 851615"/>
                  <a:gd name="connsiteY183" fmla="*/ 264841 h 646407"/>
                  <a:gd name="connsiteX184" fmla="*/ 791475 w 851615"/>
                  <a:gd name="connsiteY184" fmla="*/ 259521 h 646407"/>
                  <a:gd name="connsiteX185" fmla="*/ 794425 w 851615"/>
                  <a:gd name="connsiteY185" fmla="*/ 254225 h 646407"/>
                  <a:gd name="connsiteX186" fmla="*/ 797520 w 851615"/>
                  <a:gd name="connsiteY186" fmla="*/ 248905 h 646407"/>
                  <a:gd name="connsiteX187" fmla="*/ 800858 w 851615"/>
                  <a:gd name="connsiteY187" fmla="*/ 243561 h 646407"/>
                  <a:gd name="connsiteX188" fmla="*/ 803227 w 851615"/>
                  <a:gd name="connsiteY188" fmla="*/ 239716 h 646407"/>
                  <a:gd name="connsiteX189" fmla="*/ 807532 w 851615"/>
                  <a:gd name="connsiteY189" fmla="*/ 234130 h 646407"/>
                  <a:gd name="connsiteX190" fmla="*/ 810676 w 851615"/>
                  <a:gd name="connsiteY190" fmla="*/ 230043 h 646407"/>
                  <a:gd name="connsiteX191" fmla="*/ 813867 w 851615"/>
                  <a:gd name="connsiteY191" fmla="*/ 226077 h 646407"/>
                  <a:gd name="connsiteX192" fmla="*/ 817035 w 851615"/>
                  <a:gd name="connsiteY192" fmla="*/ 222135 h 646407"/>
                  <a:gd name="connsiteX193" fmla="*/ 820348 w 851615"/>
                  <a:gd name="connsiteY193" fmla="*/ 218919 h 646407"/>
                  <a:gd name="connsiteX194" fmla="*/ 823709 w 851615"/>
                  <a:gd name="connsiteY194" fmla="*/ 216090 h 646407"/>
                  <a:gd name="connsiteX195" fmla="*/ 827095 w 851615"/>
                  <a:gd name="connsiteY195" fmla="*/ 213261 h 646407"/>
                  <a:gd name="connsiteX196" fmla="*/ 830456 w 851615"/>
                  <a:gd name="connsiteY196" fmla="*/ 210431 h 646407"/>
                  <a:gd name="connsiteX197" fmla="*/ 833914 w 851615"/>
                  <a:gd name="connsiteY197" fmla="*/ 207989 h 646407"/>
                  <a:gd name="connsiteX198" fmla="*/ 837372 w 851615"/>
                  <a:gd name="connsiteY198" fmla="*/ 205643 h 646407"/>
                  <a:gd name="connsiteX199" fmla="*/ 842885 w 851615"/>
                  <a:gd name="connsiteY199" fmla="*/ 202548 h 646407"/>
                  <a:gd name="connsiteX200" fmla="*/ 847238 w 851615"/>
                  <a:gd name="connsiteY200" fmla="*/ 200227 h 646407"/>
                  <a:gd name="connsiteX201" fmla="*/ 851615 w 851615"/>
                  <a:gd name="connsiteY201" fmla="*/ 198461 h 646407"/>
                  <a:gd name="connsiteX202" fmla="*/ 846755 w 851615"/>
                  <a:gd name="connsiteY202" fmla="*/ 193190 h 646407"/>
                  <a:gd name="connsiteX203" fmla="*/ 842305 w 851615"/>
                  <a:gd name="connsiteY203" fmla="*/ 190167 h 646407"/>
                  <a:gd name="connsiteX204" fmla="*/ 837856 w 851615"/>
                  <a:gd name="connsiteY204" fmla="*/ 187144 h 646407"/>
                  <a:gd name="connsiteX205" fmla="*/ 833406 w 851615"/>
                  <a:gd name="connsiteY205" fmla="*/ 184121 h 646407"/>
                  <a:gd name="connsiteX206" fmla="*/ 829320 w 851615"/>
                  <a:gd name="connsiteY206" fmla="*/ 181268 h 646407"/>
                  <a:gd name="connsiteX207" fmla="*/ 824435 w 851615"/>
                  <a:gd name="connsiteY207" fmla="*/ 177737 h 646407"/>
                  <a:gd name="connsiteX208" fmla="*/ 819985 w 851615"/>
                  <a:gd name="connsiteY208" fmla="*/ 174690 h 646407"/>
                  <a:gd name="connsiteX209" fmla="*/ 815512 w 851615"/>
                  <a:gd name="connsiteY209" fmla="*/ 171474 h 646407"/>
                  <a:gd name="connsiteX210" fmla="*/ 811014 w 851615"/>
                  <a:gd name="connsiteY210" fmla="*/ 168137 h 646407"/>
                  <a:gd name="connsiteX211" fmla="*/ 806951 w 851615"/>
                  <a:gd name="connsiteY211" fmla="*/ 165163 h 646407"/>
                  <a:gd name="connsiteX212" fmla="*/ 803034 w 851615"/>
                  <a:gd name="connsiteY212" fmla="*/ 162309 h 646407"/>
                  <a:gd name="connsiteX213" fmla="*/ 797811 w 851615"/>
                  <a:gd name="connsiteY213" fmla="*/ 158513 h 646407"/>
                  <a:gd name="connsiteX214" fmla="*/ 793434 w 851615"/>
                  <a:gd name="connsiteY214" fmla="*/ 155224 h 646407"/>
                  <a:gd name="connsiteX215" fmla="*/ 788718 w 851615"/>
                  <a:gd name="connsiteY215" fmla="*/ 152370 h 646407"/>
                  <a:gd name="connsiteX216" fmla="*/ 784220 w 851615"/>
                  <a:gd name="connsiteY216" fmla="*/ 149033 h 646407"/>
                  <a:gd name="connsiteX217" fmla="*/ 779723 w 851615"/>
                  <a:gd name="connsiteY217" fmla="*/ 145600 h 646407"/>
                  <a:gd name="connsiteX218" fmla="*/ 775200 w 851615"/>
                  <a:gd name="connsiteY218" fmla="*/ 142021 h 646407"/>
                  <a:gd name="connsiteX219" fmla="*/ 771742 w 851615"/>
                  <a:gd name="connsiteY219" fmla="*/ 139482 h 646407"/>
                  <a:gd name="connsiteX220" fmla="*/ 767220 w 851615"/>
                  <a:gd name="connsiteY220" fmla="*/ 136120 h 646407"/>
                  <a:gd name="connsiteX221" fmla="*/ 762336 w 851615"/>
                  <a:gd name="connsiteY221" fmla="*/ 133025 h 646407"/>
                  <a:gd name="connsiteX222" fmla="*/ 757306 w 851615"/>
                  <a:gd name="connsiteY222" fmla="*/ 128793 h 646407"/>
                  <a:gd name="connsiteX223" fmla="*/ 752832 w 851615"/>
                  <a:gd name="connsiteY223" fmla="*/ 125456 h 646407"/>
                  <a:gd name="connsiteX224" fmla="*/ 748359 w 851615"/>
                  <a:gd name="connsiteY224" fmla="*/ 122143 h 646407"/>
                  <a:gd name="connsiteX225" fmla="*/ 745021 w 851615"/>
                  <a:gd name="connsiteY225" fmla="*/ 119580 h 646407"/>
                  <a:gd name="connsiteX226" fmla="*/ 740789 w 851615"/>
                  <a:gd name="connsiteY226" fmla="*/ 116533 h 646407"/>
                  <a:gd name="connsiteX227" fmla="*/ 736848 w 851615"/>
                  <a:gd name="connsiteY227" fmla="*/ 113438 h 646407"/>
                  <a:gd name="connsiteX228" fmla="*/ 733390 w 851615"/>
                  <a:gd name="connsiteY228" fmla="*/ 111044 h 646407"/>
                  <a:gd name="connsiteX229" fmla="*/ 726063 w 851615"/>
                  <a:gd name="connsiteY229" fmla="*/ 105554 h 646407"/>
                  <a:gd name="connsiteX230" fmla="*/ 721589 w 851615"/>
                  <a:gd name="connsiteY230" fmla="*/ 102193 h 646407"/>
                  <a:gd name="connsiteX231" fmla="*/ 717139 w 851615"/>
                  <a:gd name="connsiteY231" fmla="*/ 98856 h 646407"/>
                  <a:gd name="connsiteX232" fmla="*/ 712690 w 851615"/>
                  <a:gd name="connsiteY232" fmla="*/ 95567 h 646407"/>
                  <a:gd name="connsiteX233" fmla="*/ 708289 w 851615"/>
                  <a:gd name="connsiteY233" fmla="*/ 92544 h 646407"/>
                  <a:gd name="connsiteX234" fmla="*/ 704371 w 851615"/>
                  <a:gd name="connsiteY234" fmla="*/ 89763 h 646407"/>
                  <a:gd name="connsiteX235" fmla="*/ 699463 w 851615"/>
                  <a:gd name="connsiteY235" fmla="*/ 86281 h 646407"/>
                  <a:gd name="connsiteX236" fmla="*/ 695037 w 851615"/>
                  <a:gd name="connsiteY236" fmla="*/ 83162 h 646407"/>
                  <a:gd name="connsiteX237" fmla="*/ 690539 w 851615"/>
                  <a:gd name="connsiteY237" fmla="*/ 79534 h 646407"/>
                  <a:gd name="connsiteX238" fmla="*/ 686259 w 851615"/>
                  <a:gd name="connsiteY238" fmla="*/ 77044 h 646407"/>
                  <a:gd name="connsiteX239" fmla="*/ 682777 w 851615"/>
                  <a:gd name="connsiteY239" fmla="*/ 74577 h 646407"/>
                  <a:gd name="connsiteX240" fmla="*/ 678666 w 851615"/>
                  <a:gd name="connsiteY240" fmla="*/ 71434 h 646407"/>
                  <a:gd name="connsiteX241" fmla="*/ 673032 w 851615"/>
                  <a:gd name="connsiteY241" fmla="*/ 67613 h 646407"/>
                  <a:gd name="connsiteX242" fmla="*/ 669066 w 851615"/>
                  <a:gd name="connsiteY242" fmla="*/ 64735 h 646407"/>
                  <a:gd name="connsiteX243" fmla="*/ 664205 w 851615"/>
                  <a:gd name="connsiteY243" fmla="*/ 61205 h 646407"/>
                  <a:gd name="connsiteX244" fmla="*/ 659804 w 851615"/>
                  <a:gd name="connsiteY244" fmla="*/ 58133 h 646407"/>
                  <a:gd name="connsiteX245" fmla="*/ 656298 w 851615"/>
                  <a:gd name="connsiteY245" fmla="*/ 55449 h 646407"/>
                  <a:gd name="connsiteX246" fmla="*/ 650978 w 851615"/>
                  <a:gd name="connsiteY246" fmla="*/ 51677 h 646407"/>
                  <a:gd name="connsiteX247" fmla="*/ 647084 w 851615"/>
                  <a:gd name="connsiteY247" fmla="*/ 49210 h 646407"/>
                  <a:gd name="connsiteX248" fmla="*/ 642248 w 851615"/>
                  <a:gd name="connsiteY248" fmla="*/ 45680 h 646407"/>
                  <a:gd name="connsiteX249" fmla="*/ 637847 w 851615"/>
                  <a:gd name="connsiteY249" fmla="*/ 42488 h 646407"/>
                  <a:gd name="connsiteX250" fmla="*/ 633446 w 851615"/>
                  <a:gd name="connsiteY250" fmla="*/ 39271 h 646407"/>
                  <a:gd name="connsiteX251" fmla="*/ 629528 w 851615"/>
                  <a:gd name="connsiteY251" fmla="*/ 36370 h 646407"/>
                  <a:gd name="connsiteX252" fmla="*/ 624619 w 851615"/>
                  <a:gd name="connsiteY252" fmla="*/ 32621 h 646407"/>
                  <a:gd name="connsiteX253" fmla="*/ 619251 w 851615"/>
                  <a:gd name="connsiteY253" fmla="*/ 32621 h 646407"/>
                  <a:gd name="connsiteX254" fmla="*/ 613254 w 851615"/>
                  <a:gd name="connsiteY254" fmla="*/ 33540 h 646407"/>
                  <a:gd name="connsiteX255" fmla="*/ 605830 w 851615"/>
                  <a:gd name="connsiteY255" fmla="*/ 35040 h 646407"/>
                  <a:gd name="connsiteX256" fmla="*/ 598334 w 851615"/>
                  <a:gd name="connsiteY256" fmla="*/ 36055 h 646407"/>
                  <a:gd name="connsiteX257" fmla="*/ 590861 w 851615"/>
                  <a:gd name="connsiteY257" fmla="*/ 37240 h 646407"/>
                  <a:gd name="connsiteX258" fmla="*/ 583389 w 851615"/>
                  <a:gd name="connsiteY258" fmla="*/ 38401 h 646407"/>
                  <a:gd name="connsiteX259" fmla="*/ 577464 w 851615"/>
                  <a:gd name="connsiteY259" fmla="*/ 39489 h 646407"/>
                  <a:gd name="connsiteX260" fmla="*/ 572241 w 851615"/>
                  <a:gd name="connsiteY260" fmla="*/ 40481 h 646407"/>
                  <a:gd name="connsiteX261" fmla="*/ 565905 w 851615"/>
                  <a:gd name="connsiteY261" fmla="*/ 40940 h 646407"/>
                  <a:gd name="connsiteX262" fmla="*/ 560949 w 851615"/>
                  <a:gd name="connsiteY262" fmla="*/ 41835 h 646407"/>
                  <a:gd name="connsiteX263" fmla="*/ 553476 w 851615"/>
                  <a:gd name="connsiteY263" fmla="*/ 42947 h 646407"/>
                  <a:gd name="connsiteX264" fmla="*/ 549099 w 851615"/>
                  <a:gd name="connsiteY264" fmla="*/ 43600 h 646407"/>
                  <a:gd name="connsiteX265" fmla="*/ 542328 w 851615"/>
                  <a:gd name="connsiteY265" fmla="*/ 44471 h 646407"/>
                  <a:gd name="connsiteX266" fmla="*/ 535485 w 851615"/>
                  <a:gd name="connsiteY266" fmla="*/ 45390 h 646407"/>
                  <a:gd name="connsiteX267" fmla="*/ 530987 w 851615"/>
                  <a:gd name="connsiteY267" fmla="*/ 46091 h 646407"/>
                  <a:gd name="connsiteX268" fmla="*/ 523491 w 851615"/>
                  <a:gd name="connsiteY268" fmla="*/ 47179 h 646407"/>
                  <a:gd name="connsiteX269" fmla="*/ 518679 w 851615"/>
                  <a:gd name="connsiteY269" fmla="*/ 47880 h 646407"/>
                  <a:gd name="connsiteX270" fmla="*/ 514277 w 851615"/>
                  <a:gd name="connsiteY270" fmla="*/ 48315 h 646407"/>
                  <a:gd name="connsiteX271" fmla="*/ 508497 w 851615"/>
                  <a:gd name="connsiteY271" fmla="*/ 49138 h 646407"/>
                  <a:gd name="connsiteX272" fmla="*/ 503371 w 851615"/>
                  <a:gd name="connsiteY272" fmla="*/ 50178 h 646407"/>
                  <a:gd name="connsiteX273" fmla="*/ 493577 w 851615"/>
                  <a:gd name="connsiteY273" fmla="*/ 51701 h 646407"/>
                  <a:gd name="connsiteX274" fmla="*/ 487653 w 851615"/>
                  <a:gd name="connsiteY274" fmla="*/ 52644 h 646407"/>
                  <a:gd name="connsiteX275" fmla="*/ 482357 w 851615"/>
                  <a:gd name="connsiteY275" fmla="*/ 53394 h 646407"/>
                  <a:gd name="connsiteX276" fmla="*/ 476819 w 851615"/>
                  <a:gd name="connsiteY276" fmla="*/ 54119 h 646407"/>
                  <a:gd name="connsiteX277" fmla="*/ 471112 w 851615"/>
                  <a:gd name="connsiteY277" fmla="*/ 54966 h 646407"/>
                  <a:gd name="connsiteX278" fmla="*/ 463640 w 851615"/>
                  <a:gd name="connsiteY278" fmla="*/ 56127 h 646407"/>
                  <a:gd name="connsiteX279" fmla="*/ 457401 w 851615"/>
                  <a:gd name="connsiteY279" fmla="*/ 56997 h 646407"/>
                  <a:gd name="connsiteX280" fmla="*/ 452444 w 851615"/>
                  <a:gd name="connsiteY280" fmla="*/ 57940 h 646407"/>
                  <a:gd name="connsiteX281" fmla="*/ 446761 w 851615"/>
                  <a:gd name="connsiteY281" fmla="*/ 58690 h 646407"/>
                  <a:gd name="connsiteX282" fmla="*/ 441224 w 851615"/>
                  <a:gd name="connsiteY282" fmla="*/ 59584 h 646407"/>
                  <a:gd name="connsiteX283" fmla="*/ 433848 w 851615"/>
                  <a:gd name="connsiteY283" fmla="*/ 60552 h 646407"/>
                  <a:gd name="connsiteX284" fmla="*/ 432349 w 851615"/>
                  <a:gd name="connsiteY284" fmla="*/ 55159 h 646407"/>
                  <a:gd name="connsiteX285" fmla="*/ 432204 w 851615"/>
                  <a:gd name="connsiteY285" fmla="*/ 50419 h 646407"/>
                  <a:gd name="connsiteX286" fmla="*/ 431865 w 851615"/>
                  <a:gd name="connsiteY286" fmla="*/ 45728 h 646407"/>
                  <a:gd name="connsiteX287" fmla="*/ 431575 w 851615"/>
                  <a:gd name="connsiteY287" fmla="*/ 41037 h 646407"/>
                  <a:gd name="connsiteX288" fmla="*/ 431309 w 851615"/>
                  <a:gd name="connsiteY288" fmla="*/ 36346 h 646407"/>
                  <a:gd name="connsiteX289" fmla="*/ 427367 w 851615"/>
                  <a:gd name="connsiteY289" fmla="*/ 32235 h 646407"/>
                  <a:gd name="connsiteX290" fmla="*/ 423329 w 851615"/>
                  <a:gd name="connsiteY290" fmla="*/ 28148 h 646407"/>
                  <a:gd name="connsiteX291" fmla="*/ 420354 w 851615"/>
                  <a:gd name="connsiteY291" fmla="*/ 25101 h 646407"/>
                  <a:gd name="connsiteX292" fmla="*/ 415784 w 851615"/>
                  <a:gd name="connsiteY292" fmla="*/ 20530 h 646407"/>
                  <a:gd name="connsiteX293" fmla="*/ 411310 w 851615"/>
                  <a:gd name="connsiteY293" fmla="*/ 16468 h 646407"/>
                  <a:gd name="connsiteX294" fmla="*/ 407030 w 851615"/>
                  <a:gd name="connsiteY294" fmla="*/ 11777 h 646407"/>
                  <a:gd name="connsiteX295" fmla="*/ 402943 w 851615"/>
                  <a:gd name="connsiteY295" fmla="*/ 7690 h 646407"/>
                  <a:gd name="connsiteX296" fmla="*/ 398373 w 851615"/>
                  <a:gd name="connsiteY296" fmla="*/ 7134 h 646407"/>
                  <a:gd name="connsiteX297" fmla="*/ 395060 w 851615"/>
                  <a:gd name="connsiteY297" fmla="*/ 10326 h 646407"/>
                  <a:gd name="connsiteX298" fmla="*/ 391723 w 851615"/>
                  <a:gd name="connsiteY298" fmla="*/ 13324 h 646407"/>
                  <a:gd name="connsiteX299" fmla="*/ 388386 w 851615"/>
                  <a:gd name="connsiteY299" fmla="*/ 16395 h 646407"/>
                  <a:gd name="connsiteX300" fmla="*/ 385025 w 851615"/>
                  <a:gd name="connsiteY300" fmla="*/ 19176 h 646407"/>
                  <a:gd name="connsiteX301" fmla="*/ 380503 w 851615"/>
                  <a:gd name="connsiteY301" fmla="*/ 17508 h 646407"/>
                  <a:gd name="connsiteX302" fmla="*/ 379825 w 851615"/>
                  <a:gd name="connsiteY302" fmla="*/ 12430 h 646407"/>
                  <a:gd name="connsiteX303" fmla="*/ 382316 w 851615"/>
                  <a:gd name="connsiteY303" fmla="*/ 8125 h 646407"/>
                  <a:gd name="connsiteX304" fmla="*/ 380866 w 851615"/>
                  <a:gd name="connsiteY304" fmla="*/ 3507 h 646407"/>
                  <a:gd name="connsiteX305" fmla="*/ 378375 w 851615"/>
                  <a:gd name="connsiteY305" fmla="*/ 121 h 646407"/>
                  <a:gd name="connsiteX306" fmla="*/ 373780 w 851615"/>
                  <a:gd name="connsiteY306" fmla="*/ 0 h 646407"/>
                  <a:gd name="connsiteX307" fmla="*/ 367372 w 851615"/>
                  <a:gd name="connsiteY307" fmla="*/ 556 h 646407"/>
                  <a:gd name="connsiteX308" fmla="*/ 363067 w 851615"/>
                  <a:gd name="connsiteY308" fmla="*/ 1016 h 646407"/>
                  <a:gd name="connsiteX309" fmla="*/ 355886 w 851615"/>
                  <a:gd name="connsiteY309" fmla="*/ 1765 h 646407"/>
                  <a:gd name="connsiteX310" fmla="*/ 348196 w 851615"/>
                  <a:gd name="connsiteY310" fmla="*/ 2491 h 646407"/>
                  <a:gd name="connsiteX311" fmla="*/ 343238 w 851615"/>
                  <a:gd name="connsiteY311" fmla="*/ 3071 h 646407"/>
                  <a:gd name="connsiteX312" fmla="*/ 336781 w 851615"/>
                  <a:gd name="connsiteY312" fmla="*/ 3579 h 646407"/>
                  <a:gd name="connsiteX313" fmla="*/ 331752 w 851615"/>
                  <a:gd name="connsiteY313" fmla="*/ 4087 h 646407"/>
                  <a:gd name="connsiteX314" fmla="*/ 325561 w 851615"/>
                  <a:gd name="connsiteY314" fmla="*/ 4933 h 646407"/>
                  <a:gd name="connsiteX315" fmla="*/ 318089 w 851615"/>
                  <a:gd name="connsiteY315" fmla="*/ 5780 h 646407"/>
                  <a:gd name="connsiteX316" fmla="*/ 313784 w 851615"/>
                  <a:gd name="connsiteY316" fmla="*/ 5901 h 646407"/>
                  <a:gd name="connsiteX317" fmla="*/ 307933 w 851615"/>
                  <a:gd name="connsiteY317" fmla="*/ 6844 h 646407"/>
                  <a:gd name="connsiteX318" fmla="*/ 303072 w 851615"/>
                  <a:gd name="connsiteY318" fmla="*/ 7303 h 646407"/>
                  <a:gd name="connsiteX319" fmla="*/ 297317 w 851615"/>
                  <a:gd name="connsiteY319" fmla="*/ 7642 h 646407"/>
                  <a:gd name="connsiteX320" fmla="*/ 291803 w 851615"/>
                  <a:gd name="connsiteY320" fmla="*/ 8343 h 646407"/>
                  <a:gd name="connsiteX321" fmla="*/ 284307 w 851615"/>
                  <a:gd name="connsiteY321" fmla="*/ 9141 h 646407"/>
                  <a:gd name="connsiteX322" fmla="*/ 277415 w 851615"/>
                  <a:gd name="connsiteY322" fmla="*/ 9963 h 646407"/>
                  <a:gd name="connsiteX323" fmla="*/ 273087 w 851615"/>
                  <a:gd name="connsiteY323" fmla="*/ 10447 h 646407"/>
                  <a:gd name="connsiteX324" fmla="*/ 265614 w 851615"/>
                  <a:gd name="connsiteY324" fmla="*/ 11293 h 646407"/>
                  <a:gd name="connsiteX325" fmla="*/ 258094 w 851615"/>
                  <a:gd name="connsiteY325" fmla="*/ 11994 h 646407"/>
                  <a:gd name="connsiteX326" fmla="*/ 252145 w 851615"/>
                  <a:gd name="connsiteY326" fmla="*/ 12623 h 646407"/>
                  <a:gd name="connsiteX327" fmla="*/ 246849 w 851615"/>
                  <a:gd name="connsiteY327" fmla="*/ 13107 h 646407"/>
                  <a:gd name="connsiteX328" fmla="*/ 239353 w 851615"/>
                  <a:gd name="connsiteY328" fmla="*/ 13953 h 646407"/>
                  <a:gd name="connsiteX329" fmla="*/ 231856 w 851615"/>
                  <a:gd name="connsiteY329" fmla="*/ 14703 h 646407"/>
                  <a:gd name="connsiteX330" fmla="*/ 224553 w 851615"/>
                  <a:gd name="connsiteY330" fmla="*/ 15428 h 646407"/>
                  <a:gd name="connsiteX331" fmla="*/ 216864 w 851615"/>
                  <a:gd name="connsiteY331" fmla="*/ 16154 h 646407"/>
                  <a:gd name="connsiteX332" fmla="*/ 210818 w 851615"/>
                  <a:gd name="connsiteY332" fmla="*/ 16976 h 646407"/>
                  <a:gd name="connsiteX333" fmla="*/ 205643 w 851615"/>
                  <a:gd name="connsiteY333" fmla="*/ 17556 h 646407"/>
                  <a:gd name="connsiteX334" fmla="*/ 198147 w 851615"/>
                  <a:gd name="connsiteY334" fmla="*/ 18354 h 646407"/>
                  <a:gd name="connsiteX335" fmla="*/ 190650 w 851615"/>
                  <a:gd name="connsiteY335" fmla="*/ 19152 h 646407"/>
                  <a:gd name="connsiteX336" fmla="*/ 184943 w 851615"/>
                  <a:gd name="connsiteY336" fmla="*/ 19612 h 646407"/>
                  <a:gd name="connsiteX337" fmla="*/ 180349 w 851615"/>
                  <a:gd name="connsiteY337" fmla="*/ 20264 h 646407"/>
                  <a:gd name="connsiteX338" fmla="*/ 175706 w 851615"/>
                  <a:gd name="connsiteY338" fmla="*/ 20869 h 646407"/>
                  <a:gd name="connsiteX339" fmla="*/ 171063 w 851615"/>
                  <a:gd name="connsiteY339" fmla="*/ 21135 h 646407"/>
                  <a:gd name="connsiteX340" fmla="*/ 165815 w 851615"/>
                  <a:gd name="connsiteY340" fmla="*/ 22924 h 646407"/>
                  <a:gd name="connsiteX341" fmla="*/ 161027 w 851615"/>
                  <a:gd name="connsiteY341" fmla="*/ 24666 h 646407"/>
                  <a:gd name="connsiteX342" fmla="*/ 156288 w 851615"/>
                  <a:gd name="connsiteY342" fmla="*/ 24085 h 646407"/>
                  <a:gd name="connsiteX343" fmla="*/ 152032 w 851615"/>
                  <a:gd name="connsiteY343" fmla="*/ 23602 h 646407"/>
                  <a:gd name="connsiteX344" fmla="*/ 145865 w 851615"/>
                  <a:gd name="connsiteY344" fmla="*/ 24908 h 646407"/>
                  <a:gd name="connsiteX345" fmla="*/ 144850 w 851615"/>
                  <a:gd name="connsiteY345" fmla="*/ 29260 h 646407"/>
                  <a:gd name="connsiteX346" fmla="*/ 141319 w 851615"/>
                  <a:gd name="connsiteY346" fmla="*/ 32380 h 646407"/>
                  <a:gd name="connsiteX347" fmla="*/ 135467 w 851615"/>
                  <a:gd name="connsiteY347" fmla="*/ 31993 h 646407"/>
                  <a:gd name="connsiteX348" fmla="*/ 132033 w 851615"/>
                  <a:gd name="connsiteY348" fmla="*/ 34605 h 646407"/>
                  <a:gd name="connsiteX349" fmla="*/ 126955 w 851615"/>
                  <a:gd name="connsiteY349" fmla="*/ 36225 h 646407"/>
                  <a:gd name="connsiteX350" fmla="*/ 122844 w 851615"/>
                  <a:gd name="connsiteY350" fmla="*/ 39054 h 646407"/>
                  <a:gd name="connsiteX351" fmla="*/ 118395 w 851615"/>
                  <a:gd name="connsiteY351" fmla="*/ 40674 h 646407"/>
                  <a:gd name="connsiteX352" fmla="*/ 114187 w 851615"/>
                  <a:gd name="connsiteY352" fmla="*/ 42875 h 646407"/>
                  <a:gd name="connsiteX353" fmla="*/ 110729 w 851615"/>
                  <a:gd name="connsiteY353" fmla="*/ 45196 h 646407"/>
                  <a:gd name="connsiteX354" fmla="*/ 105191 w 851615"/>
                  <a:gd name="connsiteY354" fmla="*/ 47421 h 646407"/>
                  <a:gd name="connsiteX355" fmla="*/ 102701 w 851615"/>
                  <a:gd name="connsiteY355" fmla="*/ 51483 h 646407"/>
                  <a:gd name="connsiteX356" fmla="*/ 96848 w 851615"/>
                  <a:gd name="connsiteY356" fmla="*/ 54772 h 646407"/>
                  <a:gd name="connsiteX357" fmla="*/ 93922 w 851615"/>
                  <a:gd name="connsiteY357" fmla="*/ 58762 h 646407"/>
                  <a:gd name="connsiteX358" fmla="*/ 90029 w 851615"/>
                  <a:gd name="connsiteY358" fmla="*/ 60431 h 646407"/>
                  <a:gd name="connsiteX359" fmla="*/ 86112 w 851615"/>
                  <a:gd name="connsiteY359" fmla="*/ 58182 h 646407"/>
                  <a:gd name="connsiteX360" fmla="*/ 82363 w 851615"/>
                  <a:gd name="connsiteY360" fmla="*/ 59971 h 646407"/>
                  <a:gd name="connsiteX361" fmla="*/ 78349 w 851615"/>
                  <a:gd name="connsiteY361" fmla="*/ 61906 h 646407"/>
                  <a:gd name="connsiteX362" fmla="*/ 73585 w 851615"/>
                  <a:gd name="connsiteY362" fmla="*/ 64131 h 646407"/>
                  <a:gd name="connsiteX363" fmla="*/ 68314 w 851615"/>
                  <a:gd name="connsiteY363" fmla="*/ 66597 h 646407"/>
                  <a:gd name="connsiteX364" fmla="*/ 64493 w 851615"/>
                  <a:gd name="connsiteY364" fmla="*/ 68362 h 646407"/>
                  <a:gd name="connsiteX365" fmla="*/ 60261 w 851615"/>
                  <a:gd name="connsiteY365" fmla="*/ 69983 h 646407"/>
                  <a:gd name="connsiteX366" fmla="*/ 53781 w 851615"/>
                  <a:gd name="connsiteY366" fmla="*/ 73537 h 646407"/>
                  <a:gd name="connsiteX367" fmla="*/ 50008 w 851615"/>
                  <a:gd name="connsiteY367" fmla="*/ 75303 h 646407"/>
                  <a:gd name="connsiteX368" fmla="*/ 45172 w 851615"/>
                  <a:gd name="connsiteY368" fmla="*/ 77600 h 646407"/>
                  <a:gd name="connsiteX369" fmla="*/ 39465 w 851615"/>
                  <a:gd name="connsiteY369" fmla="*/ 80163 h 646407"/>
                  <a:gd name="connsiteX370" fmla="*/ 34217 w 851615"/>
                  <a:gd name="connsiteY370" fmla="*/ 81784 h 646407"/>
                  <a:gd name="connsiteX371" fmla="*/ 34120 w 851615"/>
                  <a:gd name="connsiteY371" fmla="*/ 85991 h 646407"/>
                  <a:gd name="connsiteX372" fmla="*/ 33008 w 851615"/>
                  <a:gd name="connsiteY372" fmla="*/ 90150 h 646407"/>
                  <a:gd name="connsiteX373" fmla="*/ 33855 w 851615"/>
                  <a:gd name="connsiteY373" fmla="*/ 94890 h 646407"/>
                  <a:gd name="connsiteX374" fmla="*/ 30663 w 851615"/>
                  <a:gd name="connsiteY374" fmla="*/ 98106 h 646407"/>
                  <a:gd name="connsiteX375" fmla="*/ 27011 w 851615"/>
                  <a:gd name="connsiteY375" fmla="*/ 100525 h 646407"/>
                  <a:gd name="connsiteX376" fmla="*/ 23625 w 851615"/>
                  <a:gd name="connsiteY376" fmla="*/ 103789 h 646407"/>
                  <a:gd name="connsiteX377" fmla="*/ 20893 w 851615"/>
                  <a:gd name="connsiteY377" fmla="*/ 108142 h 646407"/>
                  <a:gd name="connsiteX378" fmla="*/ 16831 w 851615"/>
                  <a:gd name="connsiteY378" fmla="*/ 109810 h 646407"/>
                  <a:gd name="connsiteX379" fmla="*/ 14267 w 851615"/>
                  <a:gd name="connsiteY379" fmla="*/ 113147 h 646407"/>
                  <a:gd name="connsiteX380" fmla="*/ 13348 w 851615"/>
                  <a:gd name="connsiteY380" fmla="*/ 117742 h 646407"/>
                  <a:gd name="connsiteX381" fmla="*/ 11462 w 851615"/>
                  <a:gd name="connsiteY381" fmla="*/ 122022 h 646407"/>
                  <a:gd name="connsiteX382" fmla="*/ 7520 w 851615"/>
                  <a:gd name="connsiteY382" fmla="*/ 124755 h 646407"/>
                  <a:gd name="connsiteX383" fmla="*/ 4183 w 851615"/>
                  <a:gd name="connsiteY383" fmla="*/ 129204 h 646407"/>
                  <a:gd name="connsiteX384" fmla="*/ 4425 w 851615"/>
                  <a:gd name="connsiteY384" fmla="*/ 137257 h 646407"/>
                  <a:gd name="connsiteX385" fmla="*/ 2370 w 851615"/>
                  <a:gd name="connsiteY385" fmla="*/ 141513 h 646407"/>
                  <a:gd name="connsiteX386" fmla="*/ 0 w 851615"/>
                  <a:gd name="connsiteY386" fmla="*/ 144995 h 646407"/>
                  <a:gd name="connsiteX387" fmla="*/ 1257 w 851615"/>
                  <a:gd name="connsiteY387" fmla="*/ 150001 h 646407"/>
                  <a:gd name="connsiteX388" fmla="*/ 3264 w 851615"/>
                  <a:gd name="connsiteY388" fmla="*/ 153870 h 646407"/>
                  <a:gd name="connsiteX389" fmla="*/ 7593 w 851615"/>
                  <a:gd name="connsiteY389" fmla="*/ 154644 h 646407"/>
                  <a:gd name="connsiteX390" fmla="*/ 11704 w 851615"/>
                  <a:gd name="connsiteY390" fmla="*/ 158005 h 646407"/>
                  <a:gd name="connsiteX391" fmla="*/ 15936 w 851615"/>
                  <a:gd name="connsiteY391" fmla="*/ 159818 h 646407"/>
                  <a:gd name="connsiteX392" fmla="*/ 20095 w 851615"/>
                  <a:gd name="connsiteY392" fmla="*/ 161173 h 646407"/>
                  <a:gd name="connsiteX393" fmla="*/ 23021 w 851615"/>
                  <a:gd name="connsiteY393" fmla="*/ 164800 h 646407"/>
                  <a:gd name="connsiteX394" fmla="*/ 27930 w 851615"/>
                  <a:gd name="connsiteY394" fmla="*/ 165139 h 646407"/>
                  <a:gd name="connsiteX395" fmla="*/ 32646 w 851615"/>
                  <a:gd name="connsiteY395" fmla="*/ 165501 h 646407"/>
                  <a:gd name="connsiteX396" fmla="*/ 35499 w 851615"/>
                  <a:gd name="connsiteY396" fmla="*/ 168766 h 646407"/>
                  <a:gd name="connsiteX397" fmla="*/ 39828 w 851615"/>
                  <a:gd name="connsiteY397" fmla="*/ 171909 h 646407"/>
                  <a:gd name="connsiteX398" fmla="*/ 43358 w 851615"/>
                  <a:gd name="connsiteY398" fmla="*/ 174981 h 646407"/>
                  <a:gd name="connsiteX399" fmla="*/ 47299 w 851615"/>
                  <a:gd name="connsiteY399" fmla="*/ 178536 h 646407"/>
                  <a:gd name="connsiteX400" fmla="*/ 51822 w 851615"/>
                  <a:gd name="connsiteY400" fmla="*/ 180349 h 646407"/>
                  <a:gd name="connsiteX401" fmla="*/ 53708 w 851615"/>
                  <a:gd name="connsiteY401" fmla="*/ 184218 h 646407"/>
                  <a:gd name="connsiteX402" fmla="*/ 57722 w 851615"/>
                  <a:gd name="connsiteY402" fmla="*/ 186322 h 646407"/>
                  <a:gd name="connsiteX403" fmla="*/ 61373 w 851615"/>
                  <a:gd name="connsiteY403" fmla="*/ 188426 h 646407"/>
                  <a:gd name="connsiteX404" fmla="*/ 65581 w 851615"/>
                  <a:gd name="connsiteY404" fmla="*/ 190046 h 646407"/>
                  <a:gd name="connsiteX405" fmla="*/ 69571 w 851615"/>
                  <a:gd name="connsiteY405" fmla="*/ 188402 h 646407"/>
                  <a:gd name="connsiteX406" fmla="*/ 74940 w 851615"/>
                  <a:gd name="connsiteY406" fmla="*/ 187604 h 646407"/>
                  <a:gd name="connsiteX407" fmla="*/ 79607 w 851615"/>
                  <a:gd name="connsiteY407" fmla="*/ 186588 h 646407"/>
                  <a:gd name="connsiteX408" fmla="*/ 84613 w 851615"/>
                  <a:gd name="connsiteY408" fmla="*/ 185911 h 646407"/>
                  <a:gd name="connsiteX409" fmla="*/ 88602 w 851615"/>
                  <a:gd name="connsiteY409" fmla="*/ 187096 h 646407"/>
                  <a:gd name="connsiteX410" fmla="*/ 91093 w 851615"/>
                  <a:gd name="connsiteY410" fmla="*/ 190578 h 646407"/>
                  <a:gd name="connsiteX411" fmla="*/ 96437 w 851615"/>
                  <a:gd name="connsiteY411" fmla="*/ 188281 h 646407"/>
                  <a:gd name="connsiteX412" fmla="*/ 95760 w 851615"/>
                  <a:gd name="connsiteY412" fmla="*/ 183783 h 646407"/>
                  <a:gd name="connsiteX413" fmla="*/ 96365 w 851615"/>
                  <a:gd name="connsiteY413" fmla="*/ 179092 h 646407"/>
                  <a:gd name="connsiteX414" fmla="*/ 101467 w 851615"/>
                  <a:gd name="connsiteY414" fmla="*/ 175948 h 646407"/>
                  <a:gd name="connsiteX415" fmla="*/ 105506 w 851615"/>
                  <a:gd name="connsiteY415" fmla="*/ 171692 h 646407"/>
                  <a:gd name="connsiteX416" fmla="*/ 103136 w 851615"/>
                  <a:gd name="connsiteY416" fmla="*/ 175585 h 646407"/>
                  <a:gd name="connsiteX417" fmla="*/ 101492 w 851615"/>
                  <a:gd name="connsiteY417" fmla="*/ 180180 h 646407"/>
                  <a:gd name="connsiteX418" fmla="*/ 98469 w 851615"/>
                  <a:gd name="connsiteY418" fmla="*/ 185209 h 646407"/>
                  <a:gd name="connsiteX419" fmla="*/ 98033 w 851615"/>
                  <a:gd name="connsiteY419" fmla="*/ 189611 h 646407"/>
                  <a:gd name="connsiteX420" fmla="*/ 95010 w 851615"/>
                  <a:gd name="connsiteY420" fmla="*/ 194640 h 646407"/>
                  <a:gd name="connsiteX421" fmla="*/ 100403 w 851615"/>
                  <a:gd name="connsiteY421" fmla="*/ 194665 h 646407"/>
                  <a:gd name="connsiteX422" fmla="*/ 99436 w 851615"/>
                  <a:gd name="connsiteY422" fmla="*/ 199646 h 646407"/>
                  <a:gd name="connsiteX423" fmla="*/ 101298 w 851615"/>
                  <a:gd name="connsiteY423" fmla="*/ 204337 h 646407"/>
                  <a:gd name="connsiteX424" fmla="*/ 102096 w 851615"/>
                  <a:gd name="connsiteY424" fmla="*/ 208956 h 646407"/>
                  <a:gd name="connsiteX425" fmla="*/ 104563 w 851615"/>
                  <a:gd name="connsiteY425" fmla="*/ 213333 h 646407"/>
                  <a:gd name="connsiteX426" fmla="*/ 107706 w 851615"/>
                  <a:gd name="connsiteY426" fmla="*/ 217106 h 646407"/>
                  <a:gd name="connsiteX427" fmla="*/ 109883 w 851615"/>
                  <a:gd name="connsiteY427" fmla="*/ 222039 h 646407"/>
                  <a:gd name="connsiteX428" fmla="*/ 112760 w 851615"/>
                  <a:gd name="connsiteY428" fmla="*/ 225303 h 646407"/>
                  <a:gd name="connsiteX429" fmla="*/ 116823 w 851615"/>
                  <a:gd name="connsiteY429" fmla="*/ 228955 h 646407"/>
                  <a:gd name="connsiteX430" fmla="*/ 119023 w 851615"/>
                  <a:gd name="connsiteY430" fmla="*/ 233525 h 646407"/>
                  <a:gd name="connsiteX431" fmla="*/ 120619 w 851615"/>
                  <a:gd name="connsiteY431" fmla="*/ 239353 h 646407"/>
                  <a:gd name="connsiteX432" fmla="*/ 123304 w 851615"/>
                  <a:gd name="connsiteY432" fmla="*/ 242932 h 646407"/>
                  <a:gd name="connsiteX433" fmla="*/ 123884 w 851615"/>
                  <a:gd name="connsiteY433" fmla="*/ 247043 h 646407"/>
                  <a:gd name="connsiteX434" fmla="*/ 126858 w 851615"/>
                  <a:gd name="connsiteY434" fmla="*/ 252726 h 646407"/>
                  <a:gd name="connsiteX435" fmla="*/ 132396 w 851615"/>
                  <a:gd name="connsiteY435" fmla="*/ 252798 h 646407"/>
                  <a:gd name="connsiteX436" fmla="*/ 135515 w 851615"/>
                  <a:gd name="connsiteY436" fmla="*/ 256232 h 646407"/>
                  <a:gd name="connsiteX437" fmla="*/ 137329 w 851615"/>
                  <a:gd name="connsiteY437" fmla="*/ 260319 h 646407"/>
                  <a:gd name="connsiteX438" fmla="*/ 141343 w 851615"/>
                  <a:gd name="connsiteY438" fmla="*/ 257779 h 646407"/>
                  <a:gd name="connsiteX439" fmla="*/ 144100 w 851615"/>
                  <a:gd name="connsiteY439" fmla="*/ 262519 h 646407"/>
                  <a:gd name="connsiteX440" fmla="*/ 140545 w 851615"/>
                  <a:gd name="connsiteY440" fmla="*/ 264986 h 646407"/>
                  <a:gd name="connsiteX441" fmla="*/ 145889 w 851615"/>
                  <a:gd name="connsiteY441" fmla="*/ 266364 h 646407"/>
                  <a:gd name="connsiteX442" fmla="*/ 146180 w 851615"/>
                  <a:gd name="connsiteY442" fmla="*/ 270838 h 646407"/>
                  <a:gd name="connsiteX443" fmla="*/ 150533 w 851615"/>
                  <a:gd name="connsiteY443" fmla="*/ 271926 h 646407"/>
                  <a:gd name="connsiteX444" fmla="*/ 151137 w 851615"/>
                  <a:gd name="connsiteY444" fmla="*/ 277657 h 646407"/>
                  <a:gd name="connsiteX445" fmla="*/ 154522 w 851615"/>
                  <a:gd name="connsiteY445" fmla="*/ 281889 h 646407"/>
                  <a:gd name="connsiteX446" fmla="*/ 157352 w 851615"/>
                  <a:gd name="connsiteY446" fmla="*/ 286217 h 646407"/>
                  <a:gd name="connsiteX447" fmla="*/ 159721 w 851615"/>
                  <a:gd name="connsiteY447" fmla="*/ 290183 h 646407"/>
                  <a:gd name="connsiteX448" fmla="*/ 164171 w 851615"/>
                  <a:gd name="connsiteY448" fmla="*/ 290909 h 646407"/>
                  <a:gd name="connsiteX449" fmla="*/ 168427 w 851615"/>
                  <a:gd name="connsiteY449" fmla="*/ 292674 h 646407"/>
                  <a:gd name="connsiteX450" fmla="*/ 172393 w 851615"/>
                  <a:gd name="connsiteY450" fmla="*/ 296156 h 646407"/>
                  <a:gd name="connsiteX451" fmla="*/ 177689 w 851615"/>
                  <a:gd name="connsiteY451" fmla="*/ 299832 h 646407"/>
                  <a:gd name="connsiteX452" fmla="*/ 181921 w 851615"/>
                  <a:gd name="connsiteY452" fmla="*/ 302274 h 646407"/>
                  <a:gd name="connsiteX453" fmla="*/ 186032 w 851615"/>
                  <a:gd name="connsiteY453" fmla="*/ 304064 h 646407"/>
                  <a:gd name="connsiteX454" fmla="*/ 190070 w 851615"/>
                  <a:gd name="connsiteY454" fmla="*/ 305176 h 646407"/>
                  <a:gd name="connsiteX455" fmla="*/ 194253 w 851615"/>
                  <a:gd name="connsiteY455" fmla="*/ 307377 h 646407"/>
                  <a:gd name="connsiteX456" fmla="*/ 198388 w 851615"/>
                  <a:gd name="connsiteY456" fmla="*/ 309166 h 646407"/>
                  <a:gd name="connsiteX457" fmla="*/ 202620 w 851615"/>
                  <a:gd name="connsiteY457" fmla="*/ 311705 h 646407"/>
                  <a:gd name="connsiteX458" fmla="*/ 206924 w 851615"/>
                  <a:gd name="connsiteY458" fmla="*/ 314680 h 646407"/>
                  <a:gd name="connsiteX459" fmla="*/ 209150 w 851615"/>
                  <a:gd name="connsiteY459" fmla="*/ 318307 h 646407"/>
                  <a:gd name="connsiteX460" fmla="*/ 213696 w 851615"/>
                  <a:gd name="connsiteY460" fmla="*/ 320266 h 646407"/>
                  <a:gd name="connsiteX461" fmla="*/ 219330 w 851615"/>
                  <a:gd name="connsiteY461" fmla="*/ 320121 h 646407"/>
                  <a:gd name="connsiteX462" fmla="*/ 223393 w 851615"/>
                  <a:gd name="connsiteY462" fmla="*/ 318936 h 646407"/>
                  <a:gd name="connsiteX463" fmla="*/ 221071 w 851615"/>
                  <a:gd name="connsiteY463" fmla="*/ 324304 h 646407"/>
                  <a:gd name="connsiteX464" fmla="*/ 222885 w 851615"/>
                  <a:gd name="connsiteY464" fmla="*/ 328778 h 646407"/>
                  <a:gd name="connsiteX465" fmla="*/ 223054 w 851615"/>
                  <a:gd name="connsiteY465" fmla="*/ 333469 h 646407"/>
                  <a:gd name="connsiteX466" fmla="*/ 228688 w 851615"/>
                  <a:gd name="connsiteY466" fmla="*/ 337362 h 646407"/>
                  <a:gd name="connsiteX467" fmla="*/ 231445 w 851615"/>
                  <a:gd name="connsiteY467" fmla="*/ 341038 h 646407"/>
                  <a:gd name="connsiteX468" fmla="*/ 230018 w 851615"/>
                  <a:gd name="connsiteY468" fmla="*/ 345343 h 646407"/>
                  <a:gd name="connsiteX469" fmla="*/ 232050 w 851615"/>
                  <a:gd name="connsiteY469" fmla="*/ 349526 h 646407"/>
                  <a:gd name="connsiteX470" fmla="*/ 236040 w 851615"/>
                  <a:gd name="connsiteY470" fmla="*/ 351751 h 646407"/>
                  <a:gd name="connsiteX471" fmla="*/ 239764 w 851615"/>
                  <a:gd name="connsiteY471" fmla="*/ 353637 h 646407"/>
                  <a:gd name="connsiteX472" fmla="*/ 243754 w 851615"/>
                  <a:gd name="connsiteY472" fmla="*/ 355015 h 646407"/>
                  <a:gd name="connsiteX473" fmla="*/ 249243 w 851615"/>
                  <a:gd name="connsiteY473" fmla="*/ 355209 h 646407"/>
                  <a:gd name="connsiteX474" fmla="*/ 253257 w 851615"/>
                  <a:gd name="connsiteY474" fmla="*/ 356539 h 646407"/>
                  <a:gd name="connsiteX475" fmla="*/ 257514 w 851615"/>
                  <a:gd name="connsiteY475" fmla="*/ 357990 h 646407"/>
                  <a:gd name="connsiteX476" fmla="*/ 260971 w 851615"/>
                  <a:gd name="connsiteY476" fmla="*/ 360916 h 646407"/>
                  <a:gd name="connsiteX477" fmla="*/ 264647 w 851615"/>
                  <a:gd name="connsiteY477" fmla="*/ 364374 h 646407"/>
                  <a:gd name="connsiteX478" fmla="*/ 268685 w 851615"/>
                  <a:gd name="connsiteY478" fmla="*/ 367372 h 646407"/>
                  <a:gd name="connsiteX479" fmla="*/ 270886 w 851615"/>
                  <a:gd name="connsiteY479" fmla="*/ 372015 h 646407"/>
                  <a:gd name="connsiteX480" fmla="*/ 275626 w 851615"/>
                  <a:gd name="connsiteY480" fmla="*/ 374361 h 646407"/>
                  <a:gd name="connsiteX481" fmla="*/ 279737 w 851615"/>
                  <a:gd name="connsiteY481" fmla="*/ 375618 h 646407"/>
                  <a:gd name="connsiteX482" fmla="*/ 284452 w 851615"/>
                  <a:gd name="connsiteY482" fmla="*/ 378883 h 646407"/>
                  <a:gd name="connsiteX483" fmla="*/ 284355 w 851615"/>
                  <a:gd name="connsiteY483" fmla="*/ 383332 h 646407"/>
                  <a:gd name="connsiteX484" fmla="*/ 287305 w 851615"/>
                  <a:gd name="connsiteY484" fmla="*/ 386766 h 646407"/>
                  <a:gd name="connsiteX485" fmla="*/ 283219 w 851615"/>
                  <a:gd name="connsiteY485" fmla="*/ 388290 h 646407"/>
                  <a:gd name="connsiteX486" fmla="*/ 284186 w 851615"/>
                  <a:gd name="connsiteY486" fmla="*/ 393900 h 646407"/>
                  <a:gd name="connsiteX487" fmla="*/ 282469 w 851615"/>
                  <a:gd name="connsiteY487" fmla="*/ 397817 h 646407"/>
                  <a:gd name="connsiteX488" fmla="*/ 284210 w 851615"/>
                  <a:gd name="connsiteY488" fmla="*/ 401856 h 646407"/>
                  <a:gd name="connsiteX489" fmla="*/ 288660 w 851615"/>
                  <a:gd name="connsiteY489" fmla="*/ 404129 h 646407"/>
                  <a:gd name="connsiteX490" fmla="*/ 292577 w 851615"/>
                  <a:gd name="connsiteY490" fmla="*/ 405773 h 646407"/>
                  <a:gd name="connsiteX491" fmla="*/ 295334 w 851615"/>
                  <a:gd name="connsiteY491" fmla="*/ 409062 h 646407"/>
                  <a:gd name="connsiteX492" fmla="*/ 300364 w 851615"/>
                  <a:gd name="connsiteY492" fmla="*/ 407925 h 646407"/>
                  <a:gd name="connsiteX493" fmla="*/ 299590 w 851615"/>
                  <a:gd name="connsiteY493" fmla="*/ 412133 h 646407"/>
                  <a:gd name="connsiteX494" fmla="*/ 303435 w 851615"/>
                  <a:gd name="connsiteY494" fmla="*/ 413995 h 646407"/>
                  <a:gd name="connsiteX495" fmla="*/ 302879 w 851615"/>
                  <a:gd name="connsiteY495" fmla="*/ 418179 h 646407"/>
                  <a:gd name="connsiteX496" fmla="*/ 306482 w 851615"/>
                  <a:gd name="connsiteY496" fmla="*/ 423136 h 646407"/>
                  <a:gd name="connsiteX497" fmla="*/ 310448 w 851615"/>
                  <a:gd name="connsiteY497" fmla="*/ 424804 h 646407"/>
                  <a:gd name="connsiteX498" fmla="*/ 314752 w 851615"/>
                  <a:gd name="connsiteY498" fmla="*/ 427633 h 646407"/>
                  <a:gd name="connsiteX499" fmla="*/ 318089 w 851615"/>
                  <a:gd name="connsiteY499" fmla="*/ 424901 h 646407"/>
                  <a:gd name="connsiteX500" fmla="*/ 320241 w 851615"/>
                  <a:gd name="connsiteY500" fmla="*/ 429036 h 646407"/>
                  <a:gd name="connsiteX501" fmla="*/ 319419 w 851615"/>
                  <a:gd name="connsiteY501" fmla="*/ 433268 h 646407"/>
                  <a:gd name="connsiteX502" fmla="*/ 321475 w 851615"/>
                  <a:gd name="connsiteY502" fmla="*/ 437016 h 646407"/>
                  <a:gd name="connsiteX503" fmla="*/ 325175 w 851615"/>
                  <a:gd name="connsiteY503" fmla="*/ 440692 h 646407"/>
                  <a:gd name="connsiteX504" fmla="*/ 328729 w 851615"/>
                  <a:gd name="connsiteY504" fmla="*/ 442965 h 646407"/>
                  <a:gd name="connsiteX505" fmla="*/ 332864 w 851615"/>
                  <a:gd name="connsiteY505" fmla="*/ 444609 h 646407"/>
                  <a:gd name="connsiteX506" fmla="*/ 337919 w 851615"/>
                  <a:gd name="connsiteY506" fmla="*/ 445528 h 646407"/>
                  <a:gd name="connsiteX507" fmla="*/ 342827 w 851615"/>
                  <a:gd name="connsiteY507" fmla="*/ 447656 h 646407"/>
                  <a:gd name="connsiteX508" fmla="*/ 347301 w 851615"/>
                  <a:gd name="connsiteY508" fmla="*/ 447245 h 646407"/>
                  <a:gd name="connsiteX509" fmla="*/ 351219 w 851615"/>
                  <a:gd name="connsiteY509" fmla="*/ 448648 h 646407"/>
                  <a:gd name="connsiteX510" fmla="*/ 354942 w 851615"/>
                  <a:gd name="connsiteY510" fmla="*/ 451429 h 646407"/>
                  <a:gd name="connsiteX511" fmla="*/ 358739 w 851615"/>
                  <a:gd name="connsiteY511" fmla="*/ 453412 h 646407"/>
                  <a:gd name="connsiteX512" fmla="*/ 362657 w 851615"/>
                  <a:gd name="connsiteY512" fmla="*/ 455104 h 646407"/>
                  <a:gd name="connsiteX513" fmla="*/ 366646 w 851615"/>
                  <a:gd name="connsiteY513" fmla="*/ 457643 h 646407"/>
                  <a:gd name="connsiteX514" fmla="*/ 369548 w 851615"/>
                  <a:gd name="connsiteY514" fmla="*/ 461222 h 646407"/>
                  <a:gd name="connsiteX515" fmla="*/ 373442 w 851615"/>
                  <a:gd name="connsiteY515" fmla="*/ 464559 h 646407"/>
                  <a:gd name="connsiteX516" fmla="*/ 373466 w 851615"/>
                  <a:gd name="connsiteY516" fmla="*/ 469106 h 646407"/>
                  <a:gd name="connsiteX517" fmla="*/ 371580 w 851615"/>
                  <a:gd name="connsiteY517" fmla="*/ 472951 h 646407"/>
                  <a:gd name="connsiteX518" fmla="*/ 374022 w 851615"/>
                  <a:gd name="connsiteY518" fmla="*/ 477497 h 646407"/>
                  <a:gd name="connsiteX519" fmla="*/ 377214 w 851615"/>
                  <a:gd name="connsiteY519" fmla="*/ 480520 h 646407"/>
                  <a:gd name="connsiteX520" fmla="*/ 379293 w 851615"/>
                  <a:gd name="connsiteY520" fmla="*/ 484437 h 646407"/>
                  <a:gd name="connsiteX521" fmla="*/ 381035 w 851615"/>
                  <a:gd name="connsiteY521" fmla="*/ 488500 h 646407"/>
                  <a:gd name="connsiteX522" fmla="*/ 384275 w 851615"/>
                  <a:gd name="connsiteY522" fmla="*/ 491716 h 646407"/>
                  <a:gd name="connsiteX523" fmla="*/ 388072 w 851615"/>
                  <a:gd name="connsiteY523" fmla="*/ 494690 h 646407"/>
                  <a:gd name="connsiteX524" fmla="*/ 390369 w 851615"/>
                  <a:gd name="connsiteY524" fmla="*/ 498559 h 646407"/>
                  <a:gd name="connsiteX525" fmla="*/ 390828 w 851615"/>
                  <a:gd name="connsiteY525" fmla="*/ 503057 h 646407"/>
                  <a:gd name="connsiteX526" fmla="*/ 392134 w 851615"/>
                  <a:gd name="connsiteY526" fmla="*/ 507458 h 646407"/>
                  <a:gd name="connsiteX527" fmla="*/ 394770 w 851615"/>
                  <a:gd name="connsiteY527" fmla="*/ 511448 h 646407"/>
                  <a:gd name="connsiteX528" fmla="*/ 396221 w 851615"/>
                  <a:gd name="connsiteY528" fmla="*/ 515414 h 646407"/>
                  <a:gd name="connsiteX529" fmla="*/ 395278 w 851615"/>
                  <a:gd name="connsiteY529" fmla="*/ 519815 h 646407"/>
                  <a:gd name="connsiteX530" fmla="*/ 395737 w 851615"/>
                  <a:gd name="connsiteY530" fmla="*/ 524482 h 646407"/>
                  <a:gd name="connsiteX531" fmla="*/ 399340 w 851615"/>
                  <a:gd name="connsiteY531" fmla="*/ 529101 h 646407"/>
                  <a:gd name="connsiteX532" fmla="*/ 400912 w 851615"/>
                  <a:gd name="connsiteY532" fmla="*/ 533164 h 646407"/>
                  <a:gd name="connsiteX533" fmla="*/ 398639 w 851615"/>
                  <a:gd name="connsiteY533" fmla="*/ 537009 h 646407"/>
                  <a:gd name="connsiteX534" fmla="*/ 400259 w 851615"/>
                  <a:gd name="connsiteY534" fmla="*/ 541265 h 646407"/>
                  <a:gd name="connsiteX535" fmla="*/ 404467 w 851615"/>
                  <a:gd name="connsiteY535" fmla="*/ 544964 h 646407"/>
                  <a:gd name="connsiteX536" fmla="*/ 408554 w 851615"/>
                  <a:gd name="connsiteY536" fmla="*/ 546585 h 646407"/>
                  <a:gd name="connsiteX537" fmla="*/ 414116 w 851615"/>
                  <a:gd name="connsiteY537" fmla="*/ 549801 h 646407"/>
                  <a:gd name="connsiteX538" fmla="*/ 418299 w 851615"/>
                  <a:gd name="connsiteY538" fmla="*/ 550309 h 646407"/>
                  <a:gd name="connsiteX539" fmla="*/ 423063 w 851615"/>
                  <a:gd name="connsiteY539" fmla="*/ 550212 h 646407"/>
                  <a:gd name="connsiteX540" fmla="*/ 425844 w 851615"/>
                  <a:gd name="connsiteY540" fmla="*/ 553549 h 646407"/>
                  <a:gd name="connsiteX541" fmla="*/ 430293 w 851615"/>
                  <a:gd name="connsiteY541" fmla="*/ 556838 h 646407"/>
                  <a:gd name="connsiteX542" fmla="*/ 434259 w 851615"/>
                  <a:gd name="connsiteY542" fmla="*/ 558966 h 646407"/>
                  <a:gd name="connsiteX543" fmla="*/ 439652 w 851615"/>
                  <a:gd name="connsiteY543" fmla="*/ 564794 h 646407"/>
                  <a:gd name="connsiteX544" fmla="*/ 443666 w 851615"/>
                  <a:gd name="connsiteY544" fmla="*/ 567042 h 646407"/>
                  <a:gd name="connsiteX545" fmla="*/ 441659 w 851615"/>
                  <a:gd name="connsiteY545" fmla="*/ 570863 h 646407"/>
                  <a:gd name="connsiteX546" fmla="*/ 442530 w 851615"/>
                  <a:gd name="connsiteY546" fmla="*/ 576038 h 646407"/>
                  <a:gd name="connsiteX547" fmla="*/ 446447 w 851615"/>
                  <a:gd name="connsiteY547" fmla="*/ 579956 h 646407"/>
                  <a:gd name="connsiteX548" fmla="*/ 448067 w 851615"/>
                  <a:gd name="connsiteY548" fmla="*/ 583849 h 646407"/>
                  <a:gd name="connsiteX549" fmla="*/ 450171 w 851615"/>
                  <a:gd name="connsiteY549" fmla="*/ 587646 h 646407"/>
                  <a:gd name="connsiteX550" fmla="*/ 452903 w 851615"/>
                  <a:gd name="connsiteY550" fmla="*/ 591079 h 646407"/>
                  <a:gd name="connsiteX551" fmla="*/ 458151 w 851615"/>
                  <a:gd name="connsiteY551" fmla="*/ 592047 h 646407"/>
                  <a:gd name="connsiteX552" fmla="*/ 458441 w 851615"/>
                  <a:gd name="connsiteY552" fmla="*/ 596279 h 646407"/>
                  <a:gd name="connsiteX553" fmla="*/ 460545 w 851615"/>
                  <a:gd name="connsiteY553" fmla="*/ 599882 h 646407"/>
                  <a:gd name="connsiteX554" fmla="*/ 460762 w 851615"/>
                  <a:gd name="connsiteY554" fmla="*/ 604573 h 646407"/>
                  <a:gd name="connsiteX555" fmla="*/ 457861 w 851615"/>
                  <a:gd name="connsiteY555" fmla="*/ 609289 h 646407"/>
                  <a:gd name="connsiteX556" fmla="*/ 456700 w 851615"/>
                  <a:gd name="connsiteY556" fmla="*/ 613327 h 646407"/>
                  <a:gd name="connsiteX557" fmla="*/ 459529 w 851615"/>
                  <a:gd name="connsiteY557" fmla="*/ 616374 h 646407"/>
                  <a:gd name="connsiteX558" fmla="*/ 463398 w 851615"/>
                  <a:gd name="connsiteY558" fmla="*/ 618913 h 646407"/>
                  <a:gd name="connsiteX559" fmla="*/ 466566 w 851615"/>
                  <a:gd name="connsiteY559" fmla="*/ 621790 h 646407"/>
                  <a:gd name="connsiteX560" fmla="*/ 467630 w 851615"/>
                  <a:gd name="connsiteY560" fmla="*/ 626264 h 646407"/>
                  <a:gd name="connsiteX561" fmla="*/ 467195 w 851615"/>
                  <a:gd name="connsiteY561" fmla="*/ 630641 h 646407"/>
                  <a:gd name="connsiteX562" fmla="*/ 468549 w 851615"/>
                  <a:gd name="connsiteY562" fmla="*/ 635840 h 646407"/>
                  <a:gd name="connsiteX563" fmla="*/ 470145 w 851615"/>
                  <a:gd name="connsiteY563" fmla="*/ 640459 h 646407"/>
                  <a:gd name="connsiteX564" fmla="*/ 474933 w 851615"/>
                  <a:gd name="connsiteY564" fmla="*/ 641620 h 646407"/>
                  <a:gd name="connsiteX565" fmla="*/ 479891 w 851615"/>
                  <a:gd name="connsiteY565" fmla="*/ 641475 h 646407"/>
                  <a:gd name="connsiteX566" fmla="*/ 485742 w 851615"/>
                  <a:gd name="connsiteY566" fmla="*/ 638935 h 646407"/>
                  <a:gd name="connsiteX567" fmla="*/ 490530 w 851615"/>
                  <a:gd name="connsiteY567" fmla="*/ 639903 h 646407"/>
                  <a:gd name="connsiteX568" fmla="*/ 493940 w 851615"/>
                  <a:gd name="connsiteY568" fmla="*/ 643724 h 646407"/>
                  <a:gd name="connsiteX569" fmla="*/ 500373 w 851615"/>
                  <a:gd name="connsiteY569" fmla="*/ 645489 h 646407"/>
                  <a:gd name="connsiteX570" fmla="*/ 504459 w 851615"/>
                  <a:gd name="connsiteY570" fmla="*/ 646238 h 64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Lst>
                <a:rect l="l" t="t" r="r" b="b"/>
                <a:pathLst>
                  <a:path w="851615" h="646407">
                    <a:moveTo>
                      <a:pt x="508497" y="646408"/>
                    </a:moveTo>
                    <a:lnTo>
                      <a:pt x="510940" y="640822"/>
                    </a:lnTo>
                    <a:lnTo>
                      <a:pt x="514567" y="635066"/>
                    </a:lnTo>
                    <a:lnTo>
                      <a:pt x="517445" y="628634"/>
                    </a:lnTo>
                    <a:lnTo>
                      <a:pt x="516841" y="624015"/>
                    </a:lnTo>
                    <a:lnTo>
                      <a:pt x="519791" y="618792"/>
                    </a:lnTo>
                    <a:lnTo>
                      <a:pt x="523345" y="615769"/>
                    </a:lnTo>
                    <a:lnTo>
                      <a:pt x="524337" y="621258"/>
                    </a:lnTo>
                    <a:lnTo>
                      <a:pt x="520879" y="624983"/>
                    </a:lnTo>
                    <a:lnTo>
                      <a:pt x="519646" y="629432"/>
                    </a:lnTo>
                    <a:lnTo>
                      <a:pt x="525087" y="628561"/>
                    </a:lnTo>
                    <a:lnTo>
                      <a:pt x="528859" y="625394"/>
                    </a:lnTo>
                    <a:lnTo>
                      <a:pt x="532390" y="622661"/>
                    </a:lnTo>
                    <a:lnTo>
                      <a:pt x="535775" y="619130"/>
                    </a:lnTo>
                    <a:lnTo>
                      <a:pt x="538120" y="613665"/>
                    </a:lnTo>
                    <a:lnTo>
                      <a:pt x="540321" y="609965"/>
                    </a:lnTo>
                    <a:lnTo>
                      <a:pt x="543296" y="605903"/>
                    </a:lnTo>
                    <a:lnTo>
                      <a:pt x="543223" y="600825"/>
                    </a:lnTo>
                    <a:lnTo>
                      <a:pt x="538048" y="597294"/>
                    </a:lnTo>
                    <a:lnTo>
                      <a:pt x="532220" y="594392"/>
                    </a:lnTo>
                    <a:lnTo>
                      <a:pt x="527819" y="594344"/>
                    </a:lnTo>
                    <a:lnTo>
                      <a:pt x="524458" y="589677"/>
                    </a:lnTo>
                    <a:lnTo>
                      <a:pt x="528496" y="587307"/>
                    </a:lnTo>
                    <a:lnTo>
                      <a:pt x="524047" y="582398"/>
                    </a:lnTo>
                    <a:lnTo>
                      <a:pt x="520782" y="579351"/>
                    </a:lnTo>
                    <a:lnTo>
                      <a:pt x="516550" y="573644"/>
                    </a:lnTo>
                    <a:lnTo>
                      <a:pt x="512318" y="568010"/>
                    </a:lnTo>
                    <a:lnTo>
                      <a:pt x="510166" y="563609"/>
                    </a:lnTo>
                    <a:lnTo>
                      <a:pt x="508570" y="559135"/>
                    </a:lnTo>
                    <a:lnTo>
                      <a:pt x="506297" y="554782"/>
                    </a:lnTo>
                    <a:lnTo>
                      <a:pt x="504387" y="550357"/>
                    </a:lnTo>
                    <a:lnTo>
                      <a:pt x="502525" y="545932"/>
                    </a:lnTo>
                    <a:lnTo>
                      <a:pt x="508667" y="549245"/>
                    </a:lnTo>
                    <a:lnTo>
                      <a:pt x="510456" y="554105"/>
                    </a:lnTo>
                    <a:lnTo>
                      <a:pt x="512222" y="558555"/>
                    </a:lnTo>
                    <a:lnTo>
                      <a:pt x="514229" y="562956"/>
                    </a:lnTo>
                    <a:lnTo>
                      <a:pt x="516671" y="567212"/>
                    </a:lnTo>
                    <a:lnTo>
                      <a:pt x="519259" y="571613"/>
                    </a:lnTo>
                    <a:lnTo>
                      <a:pt x="522620" y="575796"/>
                    </a:lnTo>
                    <a:lnTo>
                      <a:pt x="528206" y="579617"/>
                    </a:lnTo>
                    <a:lnTo>
                      <a:pt x="533478" y="583486"/>
                    </a:lnTo>
                    <a:lnTo>
                      <a:pt x="538483" y="587041"/>
                    </a:lnTo>
                    <a:lnTo>
                      <a:pt x="541651" y="582156"/>
                    </a:lnTo>
                    <a:lnTo>
                      <a:pt x="540128" y="577683"/>
                    </a:lnTo>
                    <a:lnTo>
                      <a:pt x="543949" y="580971"/>
                    </a:lnTo>
                    <a:lnTo>
                      <a:pt x="545182" y="585880"/>
                    </a:lnTo>
                    <a:lnTo>
                      <a:pt x="546076" y="591370"/>
                    </a:lnTo>
                    <a:lnTo>
                      <a:pt x="550067" y="594828"/>
                    </a:lnTo>
                    <a:lnTo>
                      <a:pt x="554008" y="591370"/>
                    </a:lnTo>
                    <a:lnTo>
                      <a:pt x="558627" y="589121"/>
                    </a:lnTo>
                    <a:lnTo>
                      <a:pt x="565881" y="585131"/>
                    </a:lnTo>
                    <a:lnTo>
                      <a:pt x="569461" y="582712"/>
                    </a:lnTo>
                    <a:lnTo>
                      <a:pt x="572991" y="580246"/>
                    </a:lnTo>
                    <a:lnTo>
                      <a:pt x="576546" y="577804"/>
                    </a:lnTo>
                    <a:lnTo>
                      <a:pt x="578964" y="573693"/>
                    </a:lnTo>
                    <a:lnTo>
                      <a:pt x="578311" y="568421"/>
                    </a:lnTo>
                    <a:lnTo>
                      <a:pt x="580100" y="561674"/>
                    </a:lnTo>
                    <a:lnTo>
                      <a:pt x="579907" y="557394"/>
                    </a:lnTo>
                    <a:lnTo>
                      <a:pt x="575578" y="557684"/>
                    </a:lnTo>
                    <a:lnTo>
                      <a:pt x="573305" y="562786"/>
                    </a:lnTo>
                    <a:lnTo>
                      <a:pt x="571516" y="567816"/>
                    </a:lnTo>
                    <a:lnTo>
                      <a:pt x="568034" y="572629"/>
                    </a:lnTo>
                    <a:lnTo>
                      <a:pt x="564455" y="576352"/>
                    </a:lnTo>
                    <a:lnTo>
                      <a:pt x="561045" y="579738"/>
                    </a:lnTo>
                    <a:lnTo>
                      <a:pt x="560199" y="574587"/>
                    </a:lnTo>
                    <a:lnTo>
                      <a:pt x="562448" y="569316"/>
                    </a:lnTo>
                    <a:lnTo>
                      <a:pt x="566365" y="563996"/>
                    </a:lnTo>
                    <a:lnTo>
                      <a:pt x="569678" y="560054"/>
                    </a:lnTo>
                    <a:lnTo>
                      <a:pt x="572290" y="554033"/>
                    </a:lnTo>
                    <a:lnTo>
                      <a:pt x="569291" y="549269"/>
                    </a:lnTo>
                    <a:lnTo>
                      <a:pt x="568299" y="544698"/>
                    </a:lnTo>
                    <a:lnTo>
                      <a:pt x="562835" y="542570"/>
                    </a:lnTo>
                    <a:lnTo>
                      <a:pt x="558675" y="541289"/>
                    </a:lnTo>
                    <a:lnTo>
                      <a:pt x="554709" y="543344"/>
                    </a:lnTo>
                    <a:lnTo>
                      <a:pt x="550671" y="544771"/>
                    </a:lnTo>
                    <a:lnTo>
                      <a:pt x="544335" y="544021"/>
                    </a:lnTo>
                    <a:lnTo>
                      <a:pt x="539136" y="544868"/>
                    </a:lnTo>
                    <a:lnTo>
                      <a:pt x="531495" y="543973"/>
                    </a:lnTo>
                    <a:lnTo>
                      <a:pt x="527626" y="542377"/>
                    </a:lnTo>
                    <a:lnTo>
                      <a:pt x="531495" y="539959"/>
                    </a:lnTo>
                    <a:lnTo>
                      <a:pt x="538629" y="539306"/>
                    </a:lnTo>
                    <a:lnTo>
                      <a:pt x="545351" y="538484"/>
                    </a:lnTo>
                    <a:lnTo>
                      <a:pt x="549825" y="541506"/>
                    </a:lnTo>
                    <a:lnTo>
                      <a:pt x="554299" y="538677"/>
                    </a:lnTo>
                    <a:lnTo>
                      <a:pt x="559594" y="536670"/>
                    </a:lnTo>
                    <a:lnTo>
                      <a:pt x="566147" y="538677"/>
                    </a:lnTo>
                    <a:lnTo>
                      <a:pt x="573813" y="537565"/>
                    </a:lnTo>
                    <a:lnTo>
                      <a:pt x="577996" y="539644"/>
                    </a:lnTo>
                    <a:lnTo>
                      <a:pt x="579858" y="544553"/>
                    </a:lnTo>
                    <a:lnTo>
                      <a:pt x="583486" y="542184"/>
                    </a:lnTo>
                    <a:lnTo>
                      <a:pt x="589797" y="538314"/>
                    </a:lnTo>
                    <a:lnTo>
                      <a:pt x="593594" y="540515"/>
                    </a:lnTo>
                    <a:lnTo>
                      <a:pt x="597415" y="536622"/>
                    </a:lnTo>
                    <a:lnTo>
                      <a:pt x="600776" y="533115"/>
                    </a:lnTo>
                    <a:lnTo>
                      <a:pt x="604137" y="529657"/>
                    </a:lnTo>
                    <a:lnTo>
                      <a:pt x="607475" y="525909"/>
                    </a:lnTo>
                    <a:lnTo>
                      <a:pt x="610932" y="523080"/>
                    </a:lnTo>
                    <a:lnTo>
                      <a:pt x="614439" y="520420"/>
                    </a:lnTo>
                    <a:lnTo>
                      <a:pt x="611102" y="514906"/>
                    </a:lnTo>
                    <a:lnTo>
                      <a:pt x="605951" y="512174"/>
                    </a:lnTo>
                    <a:lnTo>
                      <a:pt x="601066" y="511231"/>
                    </a:lnTo>
                    <a:lnTo>
                      <a:pt x="594634" y="510989"/>
                    </a:lnTo>
                    <a:lnTo>
                      <a:pt x="598261" y="506588"/>
                    </a:lnTo>
                    <a:lnTo>
                      <a:pt x="598527" y="501800"/>
                    </a:lnTo>
                    <a:lnTo>
                      <a:pt x="602662" y="504024"/>
                    </a:lnTo>
                    <a:lnTo>
                      <a:pt x="607740" y="507531"/>
                    </a:lnTo>
                    <a:lnTo>
                      <a:pt x="612673" y="509925"/>
                    </a:lnTo>
                    <a:lnTo>
                      <a:pt x="615720" y="515680"/>
                    </a:lnTo>
                    <a:lnTo>
                      <a:pt x="619178" y="519573"/>
                    </a:lnTo>
                    <a:lnTo>
                      <a:pt x="622999" y="514326"/>
                    </a:lnTo>
                    <a:lnTo>
                      <a:pt x="626651" y="511303"/>
                    </a:lnTo>
                    <a:lnTo>
                      <a:pt x="632116" y="508232"/>
                    </a:lnTo>
                    <a:lnTo>
                      <a:pt x="639516" y="505234"/>
                    </a:lnTo>
                    <a:lnTo>
                      <a:pt x="645174" y="503903"/>
                    </a:lnTo>
                    <a:lnTo>
                      <a:pt x="649357" y="502162"/>
                    </a:lnTo>
                    <a:lnTo>
                      <a:pt x="646335" y="499019"/>
                    </a:lnTo>
                    <a:lnTo>
                      <a:pt x="652646" y="495198"/>
                    </a:lnTo>
                    <a:lnTo>
                      <a:pt x="656467" y="492490"/>
                    </a:lnTo>
                    <a:lnTo>
                      <a:pt x="660481" y="489322"/>
                    </a:lnTo>
                    <a:lnTo>
                      <a:pt x="663866" y="486154"/>
                    </a:lnTo>
                    <a:lnTo>
                      <a:pt x="663166" y="481971"/>
                    </a:lnTo>
                    <a:lnTo>
                      <a:pt x="664883" y="476384"/>
                    </a:lnTo>
                    <a:lnTo>
                      <a:pt x="665971" y="471887"/>
                    </a:lnTo>
                    <a:lnTo>
                      <a:pt x="662416" y="468646"/>
                    </a:lnTo>
                    <a:lnTo>
                      <a:pt x="658039" y="469130"/>
                    </a:lnTo>
                    <a:lnTo>
                      <a:pt x="653348" y="468888"/>
                    </a:lnTo>
                    <a:lnTo>
                      <a:pt x="654726" y="463906"/>
                    </a:lnTo>
                    <a:lnTo>
                      <a:pt x="653855" y="459312"/>
                    </a:lnTo>
                    <a:lnTo>
                      <a:pt x="657410" y="461803"/>
                    </a:lnTo>
                    <a:lnTo>
                      <a:pt x="662633" y="462456"/>
                    </a:lnTo>
                    <a:lnTo>
                      <a:pt x="665801" y="466011"/>
                    </a:lnTo>
                    <a:lnTo>
                      <a:pt x="671315" y="465793"/>
                    </a:lnTo>
                    <a:lnTo>
                      <a:pt x="674918" y="463157"/>
                    </a:lnTo>
                    <a:lnTo>
                      <a:pt x="679053" y="459771"/>
                    </a:lnTo>
                    <a:lnTo>
                      <a:pt x="682559" y="457329"/>
                    </a:lnTo>
                    <a:lnTo>
                      <a:pt x="686090" y="454911"/>
                    </a:lnTo>
                    <a:lnTo>
                      <a:pt x="689500" y="452444"/>
                    </a:lnTo>
                    <a:lnTo>
                      <a:pt x="690660" y="446834"/>
                    </a:lnTo>
                    <a:lnTo>
                      <a:pt x="692643" y="443158"/>
                    </a:lnTo>
                    <a:lnTo>
                      <a:pt x="697238" y="438008"/>
                    </a:lnTo>
                    <a:lnTo>
                      <a:pt x="702171" y="434574"/>
                    </a:lnTo>
                    <a:lnTo>
                      <a:pt x="705556" y="431938"/>
                    </a:lnTo>
                    <a:lnTo>
                      <a:pt x="709111" y="428746"/>
                    </a:lnTo>
                    <a:lnTo>
                      <a:pt x="710199" y="423160"/>
                    </a:lnTo>
                    <a:lnTo>
                      <a:pt x="705968" y="423378"/>
                    </a:lnTo>
                    <a:lnTo>
                      <a:pt x="702727" y="417695"/>
                    </a:lnTo>
                    <a:lnTo>
                      <a:pt x="704347" y="412689"/>
                    </a:lnTo>
                    <a:lnTo>
                      <a:pt x="706427" y="407635"/>
                    </a:lnTo>
                    <a:lnTo>
                      <a:pt x="709740" y="403476"/>
                    </a:lnTo>
                    <a:lnTo>
                      <a:pt x="714794" y="400792"/>
                    </a:lnTo>
                    <a:lnTo>
                      <a:pt x="718953" y="399026"/>
                    </a:lnTo>
                    <a:lnTo>
                      <a:pt x="722677" y="403258"/>
                    </a:lnTo>
                    <a:lnTo>
                      <a:pt x="728191" y="402968"/>
                    </a:lnTo>
                    <a:lnTo>
                      <a:pt x="733293" y="401904"/>
                    </a:lnTo>
                    <a:lnTo>
                      <a:pt x="739411" y="401590"/>
                    </a:lnTo>
                    <a:lnTo>
                      <a:pt x="743183" y="398906"/>
                    </a:lnTo>
                    <a:lnTo>
                      <a:pt x="745674" y="394843"/>
                    </a:lnTo>
                    <a:lnTo>
                      <a:pt x="746545" y="387757"/>
                    </a:lnTo>
                    <a:lnTo>
                      <a:pt x="747875" y="382123"/>
                    </a:lnTo>
                    <a:lnTo>
                      <a:pt x="751406" y="379173"/>
                    </a:lnTo>
                    <a:lnTo>
                      <a:pt x="753993" y="375473"/>
                    </a:lnTo>
                    <a:lnTo>
                      <a:pt x="758273" y="373200"/>
                    </a:lnTo>
                    <a:lnTo>
                      <a:pt x="761610" y="369863"/>
                    </a:lnTo>
                    <a:lnTo>
                      <a:pt x="764560" y="364760"/>
                    </a:lnTo>
                    <a:lnTo>
                      <a:pt x="767438" y="360650"/>
                    </a:lnTo>
                    <a:lnTo>
                      <a:pt x="768212" y="354338"/>
                    </a:lnTo>
                    <a:lnTo>
                      <a:pt x="768357" y="349163"/>
                    </a:lnTo>
                    <a:lnTo>
                      <a:pt x="767559" y="344690"/>
                    </a:lnTo>
                    <a:lnTo>
                      <a:pt x="766882" y="339950"/>
                    </a:lnTo>
                    <a:lnTo>
                      <a:pt x="766737" y="335234"/>
                    </a:lnTo>
                    <a:lnTo>
                      <a:pt x="766785" y="330471"/>
                    </a:lnTo>
                    <a:lnTo>
                      <a:pt x="767244" y="325634"/>
                    </a:lnTo>
                    <a:lnTo>
                      <a:pt x="767946" y="320749"/>
                    </a:lnTo>
                    <a:lnTo>
                      <a:pt x="768333" y="315937"/>
                    </a:lnTo>
                    <a:lnTo>
                      <a:pt x="768671" y="311125"/>
                    </a:lnTo>
                    <a:lnTo>
                      <a:pt x="769856" y="306555"/>
                    </a:lnTo>
                    <a:lnTo>
                      <a:pt x="771356" y="301138"/>
                    </a:lnTo>
                    <a:lnTo>
                      <a:pt x="772927" y="296108"/>
                    </a:lnTo>
                    <a:lnTo>
                      <a:pt x="775200" y="290957"/>
                    </a:lnTo>
                    <a:lnTo>
                      <a:pt x="777522" y="286846"/>
                    </a:lnTo>
                    <a:lnTo>
                      <a:pt x="781053" y="281768"/>
                    </a:lnTo>
                    <a:lnTo>
                      <a:pt x="783374" y="275989"/>
                    </a:lnTo>
                    <a:lnTo>
                      <a:pt x="785236" y="270137"/>
                    </a:lnTo>
                    <a:lnTo>
                      <a:pt x="788283" y="264841"/>
                    </a:lnTo>
                    <a:lnTo>
                      <a:pt x="791475" y="259521"/>
                    </a:lnTo>
                    <a:lnTo>
                      <a:pt x="794425" y="254225"/>
                    </a:lnTo>
                    <a:lnTo>
                      <a:pt x="797520" y="248905"/>
                    </a:lnTo>
                    <a:lnTo>
                      <a:pt x="800858" y="243561"/>
                    </a:lnTo>
                    <a:lnTo>
                      <a:pt x="803227" y="239716"/>
                    </a:lnTo>
                    <a:lnTo>
                      <a:pt x="807532" y="234130"/>
                    </a:lnTo>
                    <a:lnTo>
                      <a:pt x="810676" y="230043"/>
                    </a:lnTo>
                    <a:lnTo>
                      <a:pt x="813867" y="226077"/>
                    </a:lnTo>
                    <a:lnTo>
                      <a:pt x="817035" y="222135"/>
                    </a:lnTo>
                    <a:lnTo>
                      <a:pt x="820348" y="218919"/>
                    </a:lnTo>
                    <a:lnTo>
                      <a:pt x="823709" y="216090"/>
                    </a:lnTo>
                    <a:lnTo>
                      <a:pt x="827095" y="213261"/>
                    </a:lnTo>
                    <a:lnTo>
                      <a:pt x="830456" y="210431"/>
                    </a:lnTo>
                    <a:lnTo>
                      <a:pt x="833914" y="207989"/>
                    </a:lnTo>
                    <a:lnTo>
                      <a:pt x="837372" y="205643"/>
                    </a:lnTo>
                    <a:lnTo>
                      <a:pt x="842885" y="202548"/>
                    </a:lnTo>
                    <a:lnTo>
                      <a:pt x="847238" y="200227"/>
                    </a:lnTo>
                    <a:lnTo>
                      <a:pt x="851615" y="198461"/>
                    </a:lnTo>
                    <a:lnTo>
                      <a:pt x="846755" y="193190"/>
                    </a:lnTo>
                    <a:lnTo>
                      <a:pt x="842305" y="190167"/>
                    </a:lnTo>
                    <a:lnTo>
                      <a:pt x="837856" y="187144"/>
                    </a:lnTo>
                    <a:lnTo>
                      <a:pt x="833406" y="184121"/>
                    </a:lnTo>
                    <a:lnTo>
                      <a:pt x="829320" y="181268"/>
                    </a:lnTo>
                    <a:lnTo>
                      <a:pt x="824435" y="177737"/>
                    </a:lnTo>
                    <a:lnTo>
                      <a:pt x="819985" y="174690"/>
                    </a:lnTo>
                    <a:lnTo>
                      <a:pt x="815512" y="171474"/>
                    </a:lnTo>
                    <a:lnTo>
                      <a:pt x="811014" y="168137"/>
                    </a:lnTo>
                    <a:lnTo>
                      <a:pt x="806951" y="165163"/>
                    </a:lnTo>
                    <a:lnTo>
                      <a:pt x="803034" y="162309"/>
                    </a:lnTo>
                    <a:lnTo>
                      <a:pt x="797811" y="158513"/>
                    </a:lnTo>
                    <a:lnTo>
                      <a:pt x="793434" y="155224"/>
                    </a:lnTo>
                    <a:lnTo>
                      <a:pt x="788718" y="152370"/>
                    </a:lnTo>
                    <a:lnTo>
                      <a:pt x="784220" y="149033"/>
                    </a:lnTo>
                    <a:lnTo>
                      <a:pt x="779723" y="145600"/>
                    </a:lnTo>
                    <a:lnTo>
                      <a:pt x="775200" y="142021"/>
                    </a:lnTo>
                    <a:lnTo>
                      <a:pt x="771742" y="139482"/>
                    </a:lnTo>
                    <a:lnTo>
                      <a:pt x="767220" y="136120"/>
                    </a:lnTo>
                    <a:lnTo>
                      <a:pt x="762336" y="133025"/>
                    </a:lnTo>
                    <a:lnTo>
                      <a:pt x="757306" y="128793"/>
                    </a:lnTo>
                    <a:lnTo>
                      <a:pt x="752832" y="125456"/>
                    </a:lnTo>
                    <a:lnTo>
                      <a:pt x="748359" y="122143"/>
                    </a:lnTo>
                    <a:lnTo>
                      <a:pt x="745021" y="119580"/>
                    </a:lnTo>
                    <a:lnTo>
                      <a:pt x="740789" y="116533"/>
                    </a:lnTo>
                    <a:lnTo>
                      <a:pt x="736848" y="113438"/>
                    </a:lnTo>
                    <a:lnTo>
                      <a:pt x="733390" y="111044"/>
                    </a:lnTo>
                    <a:lnTo>
                      <a:pt x="726063" y="105554"/>
                    </a:lnTo>
                    <a:lnTo>
                      <a:pt x="721589" y="102193"/>
                    </a:lnTo>
                    <a:lnTo>
                      <a:pt x="717139" y="98856"/>
                    </a:lnTo>
                    <a:lnTo>
                      <a:pt x="712690" y="95567"/>
                    </a:lnTo>
                    <a:lnTo>
                      <a:pt x="708289" y="92544"/>
                    </a:lnTo>
                    <a:lnTo>
                      <a:pt x="704371" y="89763"/>
                    </a:lnTo>
                    <a:lnTo>
                      <a:pt x="699463" y="86281"/>
                    </a:lnTo>
                    <a:lnTo>
                      <a:pt x="695037" y="83162"/>
                    </a:lnTo>
                    <a:lnTo>
                      <a:pt x="690539" y="79534"/>
                    </a:lnTo>
                    <a:lnTo>
                      <a:pt x="686259" y="77044"/>
                    </a:lnTo>
                    <a:lnTo>
                      <a:pt x="682777" y="74577"/>
                    </a:lnTo>
                    <a:lnTo>
                      <a:pt x="678666" y="71434"/>
                    </a:lnTo>
                    <a:lnTo>
                      <a:pt x="673032" y="67613"/>
                    </a:lnTo>
                    <a:lnTo>
                      <a:pt x="669066" y="64735"/>
                    </a:lnTo>
                    <a:lnTo>
                      <a:pt x="664205" y="61205"/>
                    </a:lnTo>
                    <a:lnTo>
                      <a:pt x="659804" y="58133"/>
                    </a:lnTo>
                    <a:lnTo>
                      <a:pt x="656298" y="55449"/>
                    </a:lnTo>
                    <a:lnTo>
                      <a:pt x="650978" y="51677"/>
                    </a:lnTo>
                    <a:lnTo>
                      <a:pt x="647084" y="49210"/>
                    </a:lnTo>
                    <a:lnTo>
                      <a:pt x="642248" y="45680"/>
                    </a:lnTo>
                    <a:lnTo>
                      <a:pt x="637847" y="42488"/>
                    </a:lnTo>
                    <a:lnTo>
                      <a:pt x="633446" y="39271"/>
                    </a:lnTo>
                    <a:lnTo>
                      <a:pt x="629528" y="36370"/>
                    </a:lnTo>
                    <a:lnTo>
                      <a:pt x="624619" y="32621"/>
                    </a:lnTo>
                    <a:lnTo>
                      <a:pt x="619251" y="32621"/>
                    </a:lnTo>
                    <a:lnTo>
                      <a:pt x="613254" y="33540"/>
                    </a:lnTo>
                    <a:lnTo>
                      <a:pt x="605830" y="35040"/>
                    </a:lnTo>
                    <a:lnTo>
                      <a:pt x="598334" y="36055"/>
                    </a:lnTo>
                    <a:lnTo>
                      <a:pt x="590861" y="37240"/>
                    </a:lnTo>
                    <a:lnTo>
                      <a:pt x="583389" y="38401"/>
                    </a:lnTo>
                    <a:lnTo>
                      <a:pt x="577464" y="39489"/>
                    </a:lnTo>
                    <a:lnTo>
                      <a:pt x="572241" y="40481"/>
                    </a:lnTo>
                    <a:lnTo>
                      <a:pt x="565905" y="40940"/>
                    </a:lnTo>
                    <a:lnTo>
                      <a:pt x="560949" y="41835"/>
                    </a:lnTo>
                    <a:lnTo>
                      <a:pt x="553476" y="42947"/>
                    </a:lnTo>
                    <a:lnTo>
                      <a:pt x="549099" y="43600"/>
                    </a:lnTo>
                    <a:lnTo>
                      <a:pt x="542328" y="44471"/>
                    </a:lnTo>
                    <a:lnTo>
                      <a:pt x="535485" y="45390"/>
                    </a:lnTo>
                    <a:lnTo>
                      <a:pt x="530987" y="46091"/>
                    </a:lnTo>
                    <a:lnTo>
                      <a:pt x="523491" y="47179"/>
                    </a:lnTo>
                    <a:lnTo>
                      <a:pt x="518679" y="47880"/>
                    </a:lnTo>
                    <a:lnTo>
                      <a:pt x="514277" y="48315"/>
                    </a:lnTo>
                    <a:lnTo>
                      <a:pt x="508497" y="49138"/>
                    </a:lnTo>
                    <a:lnTo>
                      <a:pt x="503371" y="50178"/>
                    </a:lnTo>
                    <a:lnTo>
                      <a:pt x="493577" y="51701"/>
                    </a:lnTo>
                    <a:lnTo>
                      <a:pt x="487653" y="52644"/>
                    </a:lnTo>
                    <a:lnTo>
                      <a:pt x="482357" y="53394"/>
                    </a:lnTo>
                    <a:lnTo>
                      <a:pt x="476819" y="54119"/>
                    </a:lnTo>
                    <a:lnTo>
                      <a:pt x="471112" y="54966"/>
                    </a:lnTo>
                    <a:lnTo>
                      <a:pt x="463640" y="56127"/>
                    </a:lnTo>
                    <a:lnTo>
                      <a:pt x="457401" y="56997"/>
                    </a:lnTo>
                    <a:lnTo>
                      <a:pt x="452444" y="57940"/>
                    </a:lnTo>
                    <a:lnTo>
                      <a:pt x="446761" y="58690"/>
                    </a:lnTo>
                    <a:lnTo>
                      <a:pt x="441224" y="59584"/>
                    </a:lnTo>
                    <a:lnTo>
                      <a:pt x="433848" y="60552"/>
                    </a:lnTo>
                    <a:lnTo>
                      <a:pt x="432349" y="55159"/>
                    </a:lnTo>
                    <a:lnTo>
                      <a:pt x="432204" y="50419"/>
                    </a:lnTo>
                    <a:lnTo>
                      <a:pt x="431865" y="45728"/>
                    </a:lnTo>
                    <a:lnTo>
                      <a:pt x="431575" y="41037"/>
                    </a:lnTo>
                    <a:lnTo>
                      <a:pt x="431309" y="36346"/>
                    </a:lnTo>
                    <a:lnTo>
                      <a:pt x="427367" y="32235"/>
                    </a:lnTo>
                    <a:lnTo>
                      <a:pt x="423329" y="28148"/>
                    </a:lnTo>
                    <a:lnTo>
                      <a:pt x="420354" y="25101"/>
                    </a:lnTo>
                    <a:lnTo>
                      <a:pt x="415784" y="20530"/>
                    </a:lnTo>
                    <a:lnTo>
                      <a:pt x="411310" y="16468"/>
                    </a:lnTo>
                    <a:lnTo>
                      <a:pt x="407030" y="11777"/>
                    </a:lnTo>
                    <a:lnTo>
                      <a:pt x="402943" y="7690"/>
                    </a:lnTo>
                    <a:lnTo>
                      <a:pt x="398373" y="7134"/>
                    </a:lnTo>
                    <a:lnTo>
                      <a:pt x="395060" y="10326"/>
                    </a:lnTo>
                    <a:lnTo>
                      <a:pt x="391723" y="13324"/>
                    </a:lnTo>
                    <a:lnTo>
                      <a:pt x="388386" y="16395"/>
                    </a:lnTo>
                    <a:lnTo>
                      <a:pt x="385025" y="19176"/>
                    </a:lnTo>
                    <a:lnTo>
                      <a:pt x="380503" y="17508"/>
                    </a:lnTo>
                    <a:lnTo>
                      <a:pt x="379825" y="12430"/>
                    </a:lnTo>
                    <a:lnTo>
                      <a:pt x="382316" y="8125"/>
                    </a:lnTo>
                    <a:lnTo>
                      <a:pt x="380866" y="3507"/>
                    </a:lnTo>
                    <a:lnTo>
                      <a:pt x="378375" y="121"/>
                    </a:lnTo>
                    <a:lnTo>
                      <a:pt x="373780" y="0"/>
                    </a:lnTo>
                    <a:lnTo>
                      <a:pt x="367372" y="556"/>
                    </a:lnTo>
                    <a:lnTo>
                      <a:pt x="363067" y="1016"/>
                    </a:lnTo>
                    <a:lnTo>
                      <a:pt x="355886" y="1765"/>
                    </a:lnTo>
                    <a:lnTo>
                      <a:pt x="348196" y="2491"/>
                    </a:lnTo>
                    <a:lnTo>
                      <a:pt x="343238" y="3071"/>
                    </a:lnTo>
                    <a:lnTo>
                      <a:pt x="336781" y="3579"/>
                    </a:lnTo>
                    <a:lnTo>
                      <a:pt x="331752" y="4087"/>
                    </a:lnTo>
                    <a:lnTo>
                      <a:pt x="325561" y="4933"/>
                    </a:lnTo>
                    <a:lnTo>
                      <a:pt x="318089" y="5780"/>
                    </a:lnTo>
                    <a:lnTo>
                      <a:pt x="313784" y="5901"/>
                    </a:lnTo>
                    <a:lnTo>
                      <a:pt x="307933" y="6844"/>
                    </a:lnTo>
                    <a:lnTo>
                      <a:pt x="303072" y="7303"/>
                    </a:lnTo>
                    <a:lnTo>
                      <a:pt x="297317" y="7642"/>
                    </a:lnTo>
                    <a:lnTo>
                      <a:pt x="291803" y="8343"/>
                    </a:lnTo>
                    <a:lnTo>
                      <a:pt x="284307" y="9141"/>
                    </a:lnTo>
                    <a:lnTo>
                      <a:pt x="277415" y="9963"/>
                    </a:lnTo>
                    <a:lnTo>
                      <a:pt x="273087" y="10447"/>
                    </a:lnTo>
                    <a:lnTo>
                      <a:pt x="265614" y="11293"/>
                    </a:lnTo>
                    <a:lnTo>
                      <a:pt x="258094" y="11994"/>
                    </a:lnTo>
                    <a:lnTo>
                      <a:pt x="252145" y="12623"/>
                    </a:lnTo>
                    <a:lnTo>
                      <a:pt x="246849" y="13107"/>
                    </a:lnTo>
                    <a:lnTo>
                      <a:pt x="239353" y="13953"/>
                    </a:lnTo>
                    <a:lnTo>
                      <a:pt x="231856" y="14703"/>
                    </a:lnTo>
                    <a:lnTo>
                      <a:pt x="224553" y="15428"/>
                    </a:lnTo>
                    <a:lnTo>
                      <a:pt x="216864" y="16154"/>
                    </a:lnTo>
                    <a:lnTo>
                      <a:pt x="210818" y="16976"/>
                    </a:lnTo>
                    <a:lnTo>
                      <a:pt x="205643" y="17556"/>
                    </a:lnTo>
                    <a:lnTo>
                      <a:pt x="198147" y="18354"/>
                    </a:lnTo>
                    <a:lnTo>
                      <a:pt x="190650" y="19152"/>
                    </a:lnTo>
                    <a:lnTo>
                      <a:pt x="184943" y="19612"/>
                    </a:lnTo>
                    <a:lnTo>
                      <a:pt x="180349" y="20264"/>
                    </a:lnTo>
                    <a:lnTo>
                      <a:pt x="175706" y="20869"/>
                    </a:lnTo>
                    <a:lnTo>
                      <a:pt x="171063" y="21135"/>
                    </a:lnTo>
                    <a:lnTo>
                      <a:pt x="165815" y="22924"/>
                    </a:lnTo>
                    <a:lnTo>
                      <a:pt x="161027" y="24666"/>
                    </a:lnTo>
                    <a:lnTo>
                      <a:pt x="156288" y="24085"/>
                    </a:lnTo>
                    <a:lnTo>
                      <a:pt x="152032" y="23602"/>
                    </a:lnTo>
                    <a:lnTo>
                      <a:pt x="145865" y="24908"/>
                    </a:lnTo>
                    <a:lnTo>
                      <a:pt x="144850" y="29260"/>
                    </a:lnTo>
                    <a:lnTo>
                      <a:pt x="141319" y="32380"/>
                    </a:lnTo>
                    <a:lnTo>
                      <a:pt x="135467" y="31993"/>
                    </a:lnTo>
                    <a:lnTo>
                      <a:pt x="132033" y="34605"/>
                    </a:lnTo>
                    <a:lnTo>
                      <a:pt x="126955" y="36225"/>
                    </a:lnTo>
                    <a:lnTo>
                      <a:pt x="122844" y="39054"/>
                    </a:lnTo>
                    <a:lnTo>
                      <a:pt x="118395" y="40674"/>
                    </a:lnTo>
                    <a:lnTo>
                      <a:pt x="114187" y="42875"/>
                    </a:lnTo>
                    <a:lnTo>
                      <a:pt x="110729" y="45196"/>
                    </a:lnTo>
                    <a:lnTo>
                      <a:pt x="105191" y="47421"/>
                    </a:lnTo>
                    <a:lnTo>
                      <a:pt x="102701" y="51483"/>
                    </a:lnTo>
                    <a:lnTo>
                      <a:pt x="96848" y="54772"/>
                    </a:lnTo>
                    <a:lnTo>
                      <a:pt x="93922" y="58762"/>
                    </a:lnTo>
                    <a:lnTo>
                      <a:pt x="90029" y="60431"/>
                    </a:lnTo>
                    <a:lnTo>
                      <a:pt x="86112" y="58182"/>
                    </a:lnTo>
                    <a:lnTo>
                      <a:pt x="82363" y="59971"/>
                    </a:lnTo>
                    <a:lnTo>
                      <a:pt x="78349" y="61906"/>
                    </a:lnTo>
                    <a:lnTo>
                      <a:pt x="73585" y="64131"/>
                    </a:lnTo>
                    <a:lnTo>
                      <a:pt x="68314" y="66597"/>
                    </a:lnTo>
                    <a:lnTo>
                      <a:pt x="64493" y="68362"/>
                    </a:lnTo>
                    <a:lnTo>
                      <a:pt x="60261" y="69983"/>
                    </a:lnTo>
                    <a:lnTo>
                      <a:pt x="53781" y="73537"/>
                    </a:lnTo>
                    <a:lnTo>
                      <a:pt x="50008" y="75303"/>
                    </a:lnTo>
                    <a:lnTo>
                      <a:pt x="45172" y="77600"/>
                    </a:lnTo>
                    <a:lnTo>
                      <a:pt x="39465" y="80163"/>
                    </a:lnTo>
                    <a:lnTo>
                      <a:pt x="34217" y="81784"/>
                    </a:lnTo>
                    <a:lnTo>
                      <a:pt x="34120" y="85991"/>
                    </a:lnTo>
                    <a:lnTo>
                      <a:pt x="33008" y="90150"/>
                    </a:lnTo>
                    <a:lnTo>
                      <a:pt x="33855" y="94890"/>
                    </a:lnTo>
                    <a:lnTo>
                      <a:pt x="30663" y="98106"/>
                    </a:lnTo>
                    <a:lnTo>
                      <a:pt x="27011" y="100525"/>
                    </a:lnTo>
                    <a:lnTo>
                      <a:pt x="23625" y="103789"/>
                    </a:lnTo>
                    <a:lnTo>
                      <a:pt x="20893" y="108142"/>
                    </a:lnTo>
                    <a:lnTo>
                      <a:pt x="16831" y="109810"/>
                    </a:lnTo>
                    <a:lnTo>
                      <a:pt x="14267" y="113147"/>
                    </a:lnTo>
                    <a:lnTo>
                      <a:pt x="13348" y="117742"/>
                    </a:lnTo>
                    <a:lnTo>
                      <a:pt x="11462" y="122022"/>
                    </a:lnTo>
                    <a:lnTo>
                      <a:pt x="7520" y="124755"/>
                    </a:lnTo>
                    <a:lnTo>
                      <a:pt x="4183" y="129204"/>
                    </a:lnTo>
                    <a:lnTo>
                      <a:pt x="4425" y="137257"/>
                    </a:lnTo>
                    <a:lnTo>
                      <a:pt x="2370" y="141513"/>
                    </a:lnTo>
                    <a:lnTo>
                      <a:pt x="0" y="144995"/>
                    </a:lnTo>
                    <a:lnTo>
                      <a:pt x="1257" y="150001"/>
                    </a:lnTo>
                    <a:lnTo>
                      <a:pt x="3264" y="153870"/>
                    </a:lnTo>
                    <a:lnTo>
                      <a:pt x="7593" y="154644"/>
                    </a:lnTo>
                    <a:lnTo>
                      <a:pt x="11704" y="158005"/>
                    </a:lnTo>
                    <a:lnTo>
                      <a:pt x="15936" y="159818"/>
                    </a:lnTo>
                    <a:lnTo>
                      <a:pt x="20095" y="161173"/>
                    </a:lnTo>
                    <a:lnTo>
                      <a:pt x="23021" y="164800"/>
                    </a:lnTo>
                    <a:lnTo>
                      <a:pt x="27930" y="165139"/>
                    </a:lnTo>
                    <a:lnTo>
                      <a:pt x="32646" y="165501"/>
                    </a:lnTo>
                    <a:lnTo>
                      <a:pt x="35499" y="168766"/>
                    </a:lnTo>
                    <a:lnTo>
                      <a:pt x="39828" y="171909"/>
                    </a:lnTo>
                    <a:lnTo>
                      <a:pt x="43358" y="174981"/>
                    </a:lnTo>
                    <a:lnTo>
                      <a:pt x="47299" y="178536"/>
                    </a:lnTo>
                    <a:lnTo>
                      <a:pt x="51822" y="180349"/>
                    </a:lnTo>
                    <a:lnTo>
                      <a:pt x="53708" y="184218"/>
                    </a:lnTo>
                    <a:lnTo>
                      <a:pt x="57722" y="186322"/>
                    </a:lnTo>
                    <a:lnTo>
                      <a:pt x="61373" y="188426"/>
                    </a:lnTo>
                    <a:lnTo>
                      <a:pt x="65581" y="190046"/>
                    </a:lnTo>
                    <a:lnTo>
                      <a:pt x="69571" y="188402"/>
                    </a:lnTo>
                    <a:lnTo>
                      <a:pt x="74940" y="187604"/>
                    </a:lnTo>
                    <a:lnTo>
                      <a:pt x="79607" y="186588"/>
                    </a:lnTo>
                    <a:lnTo>
                      <a:pt x="84613" y="185911"/>
                    </a:lnTo>
                    <a:lnTo>
                      <a:pt x="88602" y="187096"/>
                    </a:lnTo>
                    <a:lnTo>
                      <a:pt x="91093" y="190578"/>
                    </a:lnTo>
                    <a:lnTo>
                      <a:pt x="96437" y="188281"/>
                    </a:lnTo>
                    <a:lnTo>
                      <a:pt x="95760" y="183783"/>
                    </a:lnTo>
                    <a:lnTo>
                      <a:pt x="96365" y="179092"/>
                    </a:lnTo>
                    <a:lnTo>
                      <a:pt x="101467" y="175948"/>
                    </a:lnTo>
                    <a:lnTo>
                      <a:pt x="105506" y="171692"/>
                    </a:lnTo>
                    <a:lnTo>
                      <a:pt x="103136" y="175585"/>
                    </a:lnTo>
                    <a:lnTo>
                      <a:pt x="101492" y="180180"/>
                    </a:lnTo>
                    <a:lnTo>
                      <a:pt x="98469" y="185209"/>
                    </a:lnTo>
                    <a:lnTo>
                      <a:pt x="98033" y="189611"/>
                    </a:lnTo>
                    <a:lnTo>
                      <a:pt x="95010" y="194640"/>
                    </a:lnTo>
                    <a:lnTo>
                      <a:pt x="100403" y="194665"/>
                    </a:lnTo>
                    <a:lnTo>
                      <a:pt x="99436" y="199646"/>
                    </a:lnTo>
                    <a:lnTo>
                      <a:pt x="101298" y="204337"/>
                    </a:lnTo>
                    <a:lnTo>
                      <a:pt x="102096" y="208956"/>
                    </a:lnTo>
                    <a:lnTo>
                      <a:pt x="104563" y="213333"/>
                    </a:lnTo>
                    <a:lnTo>
                      <a:pt x="107706" y="217106"/>
                    </a:lnTo>
                    <a:lnTo>
                      <a:pt x="109883" y="222039"/>
                    </a:lnTo>
                    <a:lnTo>
                      <a:pt x="112760" y="225303"/>
                    </a:lnTo>
                    <a:lnTo>
                      <a:pt x="116823" y="228955"/>
                    </a:lnTo>
                    <a:lnTo>
                      <a:pt x="119023" y="233525"/>
                    </a:lnTo>
                    <a:lnTo>
                      <a:pt x="120619" y="239353"/>
                    </a:lnTo>
                    <a:lnTo>
                      <a:pt x="123304" y="242932"/>
                    </a:lnTo>
                    <a:lnTo>
                      <a:pt x="123884" y="247043"/>
                    </a:lnTo>
                    <a:lnTo>
                      <a:pt x="126858" y="252726"/>
                    </a:lnTo>
                    <a:lnTo>
                      <a:pt x="132396" y="252798"/>
                    </a:lnTo>
                    <a:lnTo>
                      <a:pt x="135515" y="256232"/>
                    </a:lnTo>
                    <a:lnTo>
                      <a:pt x="137329" y="260319"/>
                    </a:lnTo>
                    <a:lnTo>
                      <a:pt x="141343" y="257779"/>
                    </a:lnTo>
                    <a:lnTo>
                      <a:pt x="144100" y="262519"/>
                    </a:lnTo>
                    <a:lnTo>
                      <a:pt x="140545" y="264986"/>
                    </a:lnTo>
                    <a:lnTo>
                      <a:pt x="145889" y="266364"/>
                    </a:lnTo>
                    <a:lnTo>
                      <a:pt x="146180" y="270838"/>
                    </a:lnTo>
                    <a:lnTo>
                      <a:pt x="150533" y="271926"/>
                    </a:lnTo>
                    <a:lnTo>
                      <a:pt x="151137" y="277657"/>
                    </a:lnTo>
                    <a:lnTo>
                      <a:pt x="154522" y="281889"/>
                    </a:lnTo>
                    <a:lnTo>
                      <a:pt x="157352" y="286217"/>
                    </a:lnTo>
                    <a:lnTo>
                      <a:pt x="159721" y="290183"/>
                    </a:lnTo>
                    <a:lnTo>
                      <a:pt x="164171" y="290909"/>
                    </a:lnTo>
                    <a:lnTo>
                      <a:pt x="168427" y="292674"/>
                    </a:lnTo>
                    <a:lnTo>
                      <a:pt x="172393" y="296156"/>
                    </a:lnTo>
                    <a:lnTo>
                      <a:pt x="177689" y="299832"/>
                    </a:lnTo>
                    <a:lnTo>
                      <a:pt x="181921" y="302274"/>
                    </a:lnTo>
                    <a:lnTo>
                      <a:pt x="186032" y="304064"/>
                    </a:lnTo>
                    <a:lnTo>
                      <a:pt x="190070" y="305176"/>
                    </a:lnTo>
                    <a:lnTo>
                      <a:pt x="194253" y="307377"/>
                    </a:lnTo>
                    <a:lnTo>
                      <a:pt x="198388" y="309166"/>
                    </a:lnTo>
                    <a:lnTo>
                      <a:pt x="202620" y="311705"/>
                    </a:lnTo>
                    <a:lnTo>
                      <a:pt x="206924" y="314680"/>
                    </a:lnTo>
                    <a:lnTo>
                      <a:pt x="209150" y="318307"/>
                    </a:lnTo>
                    <a:lnTo>
                      <a:pt x="213696" y="320266"/>
                    </a:lnTo>
                    <a:lnTo>
                      <a:pt x="219330" y="320121"/>
                    </a:lnTo>
                    <a:lnTo>
                      <a:pt x="223393" y="318936"/>
                    </a:lnTo>
                    <a:lnTo>
                      <a:pt x="221071" y="324304"/>
                    </a:lnTo>
                    <a:lnTo>
                      <a:pt x="222885" y="328778"/>
                    </a:lnTo>
                    <a:lnTo>
                      <a:pt x="223054" y="333469"/>
                    </a:lnTo>
                    <a:lnTo>
                      <a:pt x="228688" y="337362"/>
                    </a:lnTo>
                    <a:lnTo>
                      <a:pt x="231445" y="341038"/>
                    </a:lnTo>
                    <a:lnTo>
                      <a:pt x="230018" y="345343"/>
                    </a:lnTo>
                    <a:lnTo>
                      <a:pt x="232050" y="349526"/>
                    </a:lnTo>
                    <a:lnTo>
                      <a:pt x="236040" y="351751"/>
                    </a:lnTo>
                    <a:lnTo>
                      <a:pt x="239764" y="353637"/>
                    </a:lnTo>
                    <a:lnTo>
                      <a:pt x="243754" y="355015"/>
                    </a:lnTo>
                    <a:lnTo>
                      <a:pt x="249243" y="355209"/>
                    </a:lnTo>
                    <a:lnTo>
                      <a:pt x="253257" y="356539"/>
                    </a:lnTo>
                    <a:lnTo>
                      <a:pt x="257514" y="357990"/>
                    </a:lnTo>
                    <a:lnTo>
                      <a:pt x="260971" y="360916"/>
                    </a:lnTo>
                    <a:lnTo>
                      <a:pt x="264647" y="364374"/>
                    </a:lnTo>
                    <a:lnTo>
                      <a:pt x="268685" y="367372"/>
                    </a:lnTo>
                    <a:lnTo>
                      <a:pt x="270886" y="372015"/>
                    </a:lnTo>
                    <a:lnTo>
                      <a:pt x="275626" y="374361"/>
                    </a:lnTo>
                    <a:lnTo>
                      <a:pt x="279737" y="375618"/>
                    </a:lnTo>
                    <a:lnTo>
                      <a:pt x="284452" y="378883"/>
                    </a:lnTo>
                    <a:lnTo>
                      <a:pt x="284355" y="383332"/>
                    </a:lnTo>
                    <a:lnTo>
                      <a:pt x="287305" y="386766"/>
                    </a:lnTo>
                    <a:lnTo>
                      <a:pt x="283219" y="388290"/>
                    </a:lnTo>
                    <a:lnTo>
                      <a:pt x="284186" y="393900"/>
                    </a:lnTo>
                    <a:lnTo>
                      <a:pt x="282469" y="397817"/>
                    </a:lnTo>
                    <a:lnTo>
                      <a:pt x="284210" y="401856"/>
                    </a:lnTo>
                    <a:lnTo>
                      <a:pt x="288660" y="404129"/>
                    </a:lnTo>
                    <a:lnTo>
                      <a:pt x="292577" y="405773"/>
                    </a:lnTo>
                    <a:lnTo>
                      <a:pt x="295334" y="409062"/>
                    </a:lnTo>
                    <a:lnTo>
                      <a:pt x="300364" y="407925"/>
                    </a:lnTo>
                    <a:lnTo>
                      <a:pt x="299590" y="412133"/>
                    </a:lnTo>
                    <a:lnTo>
                      <a:pt x="303435" y="413995"/>
                    </a:lnTo>
                    <a:lnTo>
                      <a:pt x="302879" y="418179"/>
                    </a:lnTo>
                    <a:lnTo>
                      <a:pt x="306482" y="423136"/>
                    </a:lnTo>
                    <a:lnTo>
                      <a:pt x="310448" y="424804"/>
                    </a:lnTo>
                    <a:lnTo>
                      <a:pt x="314752" y="427633"/>
                    </a:lnTo>
                    <a:lnTo>
                      <a:pt x="318089" y="424901"/>
                    </a:lnTo>
                    <a:lnTo>
                      <a:pt x="320241" y="429036"/>
                    </a:lnTo>
                    <a:lnTo>
                      <a:pt x="319419" y="433268"/>
                    </a:lnTo>
                    <a:lnTo>
                      <a:pt x="321475" y="437016"/>
                    </a:lnTo>
                    <a:lnTo>
                      <a:pt x="325175" y="440692"/>
                    </a:lnTo>
                    <a:lnTo>
                      <a:pt x="328729" y="442965"/>
                    </a:lnTo>
                    <a:lnTo>
                      <a:pt x="332864" y="444609"/>
                    </a:lnTo>
                    <a:lnTo>
                      <a:pt x="337919" y="445528"/>
                    </a:lnTo>
                    <a:lnTo>
                      <a:pt x="342827" y="447656"/>
                    </a:lnTo>
                    <a:lnTo>
                      <a:pt x="347301" y="447245"/>
                    </a:lnTo>
                    <a:lnTo>
                      <a:pt x="351219" y="448648"/>
                    </a:lnTo>
                    <a:lnTo>
                      <a:pt x="354942" y="451429"/>
                    </a:lnTo>
                    <a:lnTo>
                      <a:pt x="358739" y="453412"/>
                    </a:lnTo>
                    <a:lnTo>
                      <a:pt x="362657" y="455104"/>
                    </a:lnTo>
                    <a:lnTo>
                      <a:pt x="366646" y="457643"/>
                    </a:lnTo>
                    <a:lnTo>
                      <a:pt x="369548" y="461222"/>
                    </a:lnTo>
                    <a:lnTo>
                      <a:pt x="373442" y="464559"/>
                    </a:lnTo>
                    <a:lnTo>
                      <a:pt x="373466" y="469106"/>
                    </a:lnTo>
                    <a:lnTo>
                      <a:pt x="371580" y="472951"/>
                    </a:lnTo>
                    <a:lnTo>
                      <a:pt x="374022" y="477497"/>
                    </a:lnTo>
                    <a:lnTo>
                      <a:pt x="377214" y="480520"/>
                    </a:lnTo>
                    <a:lnTo>
                      <a:pt x="379293" y="484437"/>
                    </a:lnTo>
                    <a:lnTo>
                      <a:pt x="381035" y="488500"/>
                    </a:lnTo>
                    <a:lnTo>
                      <a:pt x="384275" y="491716"/>
                    </a:lnTo>
                    <a:lnTo>
                      <a:pt x="388072" y="494690"/>
                    </a:lnTo>
                    <a:lnTo>
                      <a:pt x="390369" y="498559"/>
                    </a:lnTo>
                    <a:lnTo>
                      <a:pt x="390828" y="503057"/>
                    </a:lnTo>
                    <a:lnTo>
                      <a:pt x="392134" y="507458"/>
                    </a:lnTo>
                    <a:lnTo>
                      <a:pt x="394770" y="511448"/>
                    </a:lnTo>
                    <a:lnTo>
                      <a:pt x="396221" y="515414"/>
                    </a:lnTo>
                    <a:lnTo>
                      <a:pt x="395278" y="519815"/>
                    </a:lnTo>
                    <a:lnTo>
                      <a:pt x="395737" y="524482"/>
                    </a:lnTo>
                    <a:lnTo>
                      <a:pt x="399340" y="529101"/>
                    </a:lnTo>
                    <a:lnTo>
                      <a:pt x="400912" y="533164"/>
                    </a:lnTo>
                    <a:lnTo>
                      <a:pt x="398639" y="537009"/>
                    </a:lnTo>
                    <a:lnTo>
                      <a:pt x="400259" y="541265"/>
                    </a:lnTo>
                    <a:lnTo>
                      <a:pt x="404467" y="544964"/>
                    </a:lnTo>
                    <a:lnTo>
                      <a:pt x="408554" y="546585"/>
                    </a:lnTo>
                    <a:lnTo>
                      <a:pt x="414116" y="549801"/>
                    </a:lnTo>
                    <a:lnTo>
                      <a:pt x="418299" y="550309"/>
                    </a:lnTo>
                    <a:lnTo>
                      <a:pt x="423063" y="550212"/>
                    </a:lnTo>
                    <a:lnTo>
                      <a:pt x="425844" y="553549"/>
                    </a:lnTo>
                    <a:lnTo>
                      <a:pt x="430293" y="556838"/>
                    </a:lnTo>
                    <a:lnTo>
                      <a:pt x="434259" y="558966"/>
                    </a:lnTo>
                    <a:lnTo>
                      <a:pt x="439652" y="564794"/>
                    </a:lnTo>
                    <a:lnTo>
                      <a:pt x="443666" y="567042"/>
                    </a:lnTo>
                    <a:lnTo>
                      <a:pt x="441659" y="570863"/>
                    </a:lnTo>
                    <a:lnTo>
                      <a:pt x="442530" y="576038"/>
                    </a:lnTo>
                    <a:lnTo>
                      <a:pt x="446447" y="579956"/>
                    </a:lnTo>
                    <a:lnTo>
                      <a:pt x="448067" y="583849"/>
                    </a:lnTo>
                    <a:lnTo>
                      <a:pt x="450171" y="587646"/>
                    </a:lnTo>
                    <a:lnTo>
                      <a:pt x="452903" y="591079"/>
                    </a:lnTo>
                    <a:lnTo>
                      <a:pt x="458151" y="592047"/>
                    </a:lnTo>
                    <a:lnTo>
                      <a:pt x="458441" y="596279"/>
                    </a:lnTo>
                    <a:lnTo>
                      <a:pt x="460545" y="599882"/>
                    </a:lnTo>
                    <a:lnTo>
                      <a:pt x="460762" y="604573"/>
                    </a:lnTo>
                    <a:lnTo>
                      <a:pt x="457861" y="609289"/>
                    </a:lnTo>
                    <a:lnTo>
                      <a:pt x="456700" y="613327"/>
                    </a:lnTo>
                    <a:lnTo>
                      <a:pt x="459529" y="616374"/>
                    </a:lnTo>
                    <a:lnTo>
                      <a:pt x="463398" y="618913"/>
                    </a:lnTo>
                    <a:lnTo>
                      <a:pt x="466566" y="621790"/>
                    </a:lnTo>
                    <a:lnTo>
                      <a:pt x="467630" y="626264"/>
                    </a:lnTo>
                    <a:lnTo>
                      <a:pt x="467195" y="630641"/>
                    </a:lnTo>
                    <a:lnTo>
                      <a:pt x="468549" y="635840"/>
                    </a:lnTo>
                    <a:lnTo>
                      <a:pt x="470145" y="640459"/>
                    </a:lnTo>
                    <a:lnTo>
                      <a:pt x="474933" y="641620"/>
                    </a:lnTo>
                    <a:lnTo>
                      <a:pt x="479891" y="641475"/>
                    </a:lnTo>
                    <a:lnTo>
                      <a:pt x="485742" y="638935"/>
                    </a:lnTo>
                    <a:lnTo>
                      <a:pt x="490530" y="639903"/>
                    </a:lnTo>
                    <a:lnTo>
                      <a:pt x="493940" y="643724"/>
                    </a:lnTo>
                    <a:lnTo>
                      <a:pt x="500373" y="645489"/>
                    </a:lnTo>
                    <a:lnTo>
                      <a:pt x="504459" y="646238"/>
                    </a:lnTo>
                    <a:close/>
                  </a:path>
                </a:pathLst>
              </a:custGeom>
              <a:solidFill>
                <a:srgbClr val="60829E"/>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BA230AB-9D97-618B-61F3-D88F4F1B0E1B}"/>
                  </a:ext>
                </a:extLst>
              </p:cNvPr>
              <p:cNvSpPr/>
              <p:nvPr/>
            </p:nvSpPr>
            <p:spPr>
              <a:xfrm>
                <a:off x="6931655" y="1445715"/>
                <a:ext cx="899544" cy="968092"/>
              </a:xfrm>
              <a:custGeom>
                <a:avLst/>
                <a:gdLst>
                  <a:gd name="connsiteX0" fmla="*/ 268105 w 899544"/>
                  <a:gd name="connsiteY0" fmla="*/ 28735 h 968092"/>
                  <a:gd name="connsiteX1" fmla="*/ 273062 w 899544"/>
                  <a:gd name="connsiteY1" fmla="*/ 25928 h 968092"/>
                  <a:gd name="connsiteX2" fmla="*/ 267476 w 899544"/>
                  <a:gd name="connsiteY2" fmla="*/ 23834 h 968092"/>
                  <a:gd name="connsiteX3" fmla="*/ 267718 w 899544"/>
                  <a:gd name="connsiteY3" fmla="*/ 28317 h 968092"/>
                  <a:gd name="connsiteX4" fmla="*/ 297631 w 899544"/>
                  <a:gd name="connsiteY4" fmla="*/ 19621 h 968092"/>
                  <a:gd name="connsiteX5" fmla="*/ 298453 w 899544"/>
                  <a:gd name="connsiteY5" fmla="*/ 15293 h 968092"/>
                  <a:gd name="connsiteX6" fmla="*/ 297631 w 899544"/>
                  <a:gd name="connsiteY6" fmla="*/ 19621 h 968092"/>
                  <a:gd name="connsiteX7" fmla="*/ 305055 w 899544"/>
                  <a:gd name="connsiteY7" fmla="*/ 22591 h 968092"/>
                  <a:gd name="connsiteX8" fmla="*/ 308537 w 899544"/>
                  <a:gd name="connsiteY8" fmla="*/ 19764 h 968092"/>
                  <a:gd name="connsiteX9" fmla="*/ 304136 w 899544"/>
                  <a:gd name="connsiteY9" fmla="*/ 20008 h 968092"/>
                  <a:gd name="connsiteX10" fmla="*/ 301984 w 899544"/>
                  <a:gd name="connsiteY10" fmla="*/ 37054 h 968092"/>
                  <a:gd name="connsiteX11" fmla="*/ 307401 w 899544"/>
                  <a:gd name="connsiteY11" fmla="*/ 36752 h 968092"/>
                  <a:gd name="connsiteX12" fmla="*/ 306192 w 899544"/>
                  <a:gd name="connsiteY12" fmla="*/ 31782 h 968092"/>
                  <a:gd name="connsiteX13" fmla="*/ 302879 w 899544"/>
                  <a:gd name="connsiteY13" fmla="*/ 28934 h 968092"/>
                  <a:gd name="connsiteX14" fmla="*/ 297511 w 899544"/>
                  <a:gd name="connsiteY14" fmla="*/ 31282 h 968092"/>
                  <a:gd name="connsiteX15" fmla="*/ 300025 w 899544"/>
                  <a:gd name="connsiteY15" fmla="*/ 35671 h 968092"/>
                  <a:gd name="connsiteX16" fmla="*/ 299082 w 899544"/>
                  <a:gd name="connsiteY16" fmla="*/ 54891 h 968092"/>
                  <a:gd name="connsiteX17" fmla="*/ 302661 w 899544"/>
                  <a:gd name="connsiteY17" fmla="*/ 52098 h 968092"/>
                  <a:gd name="connsiteX18" fmla="*/ 304257 w 899544"/>
                  <a:gd name="connsiteY18" fmla="*/ 47377 h 968092"/>
                  <a:gd name="connsiteX19" fmla="*/ 299711 w 899544"/>
                  <a:gd name="connsiteY19" fmla="*/ 52221 h 968092"/>
                  <a:gd name="connsiteX20" fmla="*/ 296664 w 899544"/>
                  <a:gd name="connsiteY20" fmla="*/ 72326 h 968092"/>
                  <a:gd name="connsiteX21" fmla="*/ 301935 w 899544"/>
                  <a:gd name="connsiteY21" fmla="*/ 70082 h 968092"/>
                  <a:gd name="connsiteX22" fmla="*/ 304910 w 899544"/>
                  <a:gd name="connsiteY22" fmla="*/ 66198 h 968092"/>
                  <a:gd name="connsiteX23" fmla="*/ 311173 w 899544"/>
                  <a:gd name="connsiteY23" fmla="*/ 63763 h 968092"/>
                  <a:gd name="connsiteX24" fmla="*/ 314147 w 899544"/>
                  <a:gd name="connsiteY24" fmla="*/ 59693 h 968092"/>
                  <a:gd name="connsiteX25" fmla="*/ 314414 w 899544"/>
                  <a:gd name="connsiteY25" fmla="*/ 55539 h 968092"/>
                  <a:gd name="connsiteX26" fmla="*/ 318984 w 899544"/>
                  <a:gd name="connsiteY26" fmla="*/ 53401 h 968092"/>
                  <a:gd name="connsiteX27" fmla="*/ 322926 w 899544"/>
                  <a:gd name="connsiteY27" fmla="*/ 50961 h 968092"/>
                  <a:gd name="connsiteX28" fmla="*/ 327230 w 899544"/>
                  <a:gd name="connsiteY28" fmla="*/ 48037 h 968092"/>
                  <a:gd name="connsiteX29" fmla="*/ 322950 w 899544"/>
                  <a:gd name="connsiteY29" fmla="*/ 45914 h 968092"/>
                  <a:gd name="connsiteX30" fmla="*/ 318065 w 899544"/>
                  <a:gd name="connsiteY30" fmla="*/ 46306 h 968092"/>
                  <a:gd name="connsiteX31" fmla="*/ 313640 w 899544"/>
                  <a:gd name="connsiteY31" fmla="*/ 50995 h 968092"/>
                  <a:gd name="connsiteX32" fmla="*/ 310641 w 899544"/>
                  <a:gd name="connsiteY32" fmla="*/ 54206 h 968092"/>
                  <a:gd name="connsiteX33" fmla="*/ 304741 w 899544"/>
                  <a:gd name="connsiteY33" fmla="*/ 58714 h 968092"/>
                  <a:gd name="connsiteX34" fmla="*/ 301476 w 899544"/>
                  <a:gd name="connsiteY34" fmla="*/ 61807 h 968092"/>
                  <a:gd name="connsiteX35" fmla="*/ 297511 w 899544"/>
                  <a:gd name="connsiteY35" fmla="*/ 64005 h 968092"/>
                  <a:gd name="connsiteX36" fmla="*/ 296664 w 899544"/>
                  <a:gd name="connsiteY36" fmla="*/ 72326 h 968092"/>
                  <a:gd name="connsiteX37" fmla="*/ 306555 w 899544"/>
                  <a:gd name="connsiteY37" fmla="*/ 16869 h 968092"/>
                  <a:gd name="connsiteX38" fmla="*/ 308320 w 899544"/>
                  <a:gd name="connsiteY38" fmla="*/ 13087 h 968092"/>
                  <a:gd name="connsiteX39" fmla="*/ 309456 w 899544"/>
                  <a:gd name="connsiteY39" fmla="*/ 8809 h 968092"/>
                  <a:gd name="connsiteX40" fmla="*/ 306264 w 899544"/>
                  <a:gd name="connsiteY40" fmla="*/ 11619 h 968092"/>
                  <a:gd name="connsiteX41" fmla="*/ 306555 w 899544"/>
                  <a:gd name="connsiteY41" fmla="*/ 16869 h 968092"/>
                  <a:gd name="connsiteX42" fmla="*/ 309770 w 899544"/>
                  <a:gd name="connsiteY42" fmla="*/ 27969 h 968092"/>
                  <a:gd name="connsiteX43" fmla="*/ 315042 w 899544"/>
                  <a:gd name="connsiteY43" fmla="*/ 23623 h 968092"/>
                  <a:gd name="connsiteX44" fmla="*/ 309770 w 899544"/>
                  <a:gd name="connsiteY44" fmla="*/ 27969 h 968092"/>
                  <a:gd name="connsiteX45" fmla="*/ 326601 w 899544"/>
                  <a:gd name="connsiteY45" fmla="*/ 18741 h 968092"/>
                  <a:gd name="connsiteX46" fmla="*/ 326214 w 899544"/>
                  <a:gd name="connsiteY46" fmla="*/ 13728 h 968092"/>
                  <a:gd name="connsiteX47" fmla="*/ 326408 w 899544"/>
                  <a:gd name="connsiteY47" fmla="*/ 18347 h 968092"/>
                  <a:gd name="connsiteX48" fmla="*/ 340070 w 899544"/>
                  <a:gd name="connsiteY48" fmla="*/ 19092 h 968092"/>
                  <a:gd name="connsiteX49" fmla="*/ 343843 w 899544"/>
                  <a:gd name="connsiteY49" fmla="*/ 16993 h 968092"/>
                  <a:gd name="connsiteX50" fmla="*/ 347301 w 899544"/>
                  <a:gd name="connsiteY50" fmla="*/ 14156 h 968092"/>
                  <a:gd name="connsiteX51" fmla="*/ 348413 w 899544"/>
                  <a:gd name="connsiteY51" fmla="*/ 7808 h 968092"/>
                  <a:gd name="connsiteX52" fmla="*/ 348679 w 899544"/>
                  <a:gd name="connsiteY52" fmla="*/ 3165 h 968092"/>
                  <a:gd name="connsiteX53" fmla="*/ 345802 w 899544"/>
                  <a:gd name="connsiteY53" fmla="*/ 0 h 968092"/>
                  <a:gd name="connsiteX54" fmla="*/ 341449 w 899544"/>
                  <a:gd name="connsiteY54" fmla="*/ 2846 h 968092"/>
                  <a:gd name="connsiteX55" fmla="*/ 340627 w 899544"/>
                  <a:gd name="connsiteY55" fmla="*/ 8265 h 968092"/>
                  <a:gd name="connsiteX56" fmla="*/ 341062 w 899544"/>
                  <a:gd name="connsiteY56" fmla="*/ 12870 h 968092"/>
                  <a:gd name="connsiteX57" fmla="*/ 340191 w 899544"/>
                  <a:gd name="connsiteY57" fmla="*/ 17549 h 968092"/>
                  <a:gd name="connsiteX58" fmla="*/ 315985 w 899544"/>
                  <a:gd name="connsiteY58" fmla="*/ 37397 h 968092"/>
                  <a:gd name="connsiteX59" fmla="*/ 322369 w 899544"/>
                  <a:gd name="connsiteY59" fmla="*/ 35627 h 968092"/>
                  <a:gd name="connsiteX60" fmla="*/ 329285 w 899544"/>
                  <a:gd name="connsiteY60" fmla="*/ 34007 h 968092"/>
                  <a:gd name="connsiteX61" fmla="*/ 333203 w 899544"/>
                  <a:gd name="connsiteY61" fmla="*/ 27214 h 968092"/>
                  <a:gd name="connsiteX62" fmla="*/ 328149 w 899544"/>
                  <a:gd name="connsiteY62" fmla="*/ 25328 h 968092"/>
                  <a:gd name="connsiteX63" fmla="*/ 322200 w 899544"/>
                  <a:gd name="connsiteY63" fmla="*/ 27846 h 968092"/>
                  <a:gd name="connsiteX64" fmla="*/ 317170 w 899544"/>
                  <a:gd name="connsiteY64" fmla="*/ 30559 h 968092"/>
                  <a:gd name="connsiteX65" fmla="*/ 313858 w 899544"/>
                  <a:gd name="connsiteY65" fmla="*/ 36389 h 968092"/>
                  <a:gd name="connsiteX66" fmla="*/ 307594 w 899544"/>
                  <a:gd name="connsiteY66" fmla="*/ 45015 h 968092"/>
                  <a:gd name="connsiteX67" fmla="*/ 311343 w 899544"/>
                  <a:gd name="connsiteY67" fmla="*/ 42168 h 968092"/>
                  <a:gd name="connsiteX68" fmla="*/ 307594 w 899544"/>
                  <a:gd name="connsiteY68" fmla="*/ 45015 h 968092"/>
                  <a:gd name="connsiteX69" fmla="*/ 334533 w 899544"/>
                  <a:gd name="connsiteY69" fmla="*/ 44234 h 968092"/>
                  <a:gd name="connsiteX70" fmla="*/ 338934 w 899544"/>
                  <a:gd name="connsiteY70" fmla="*/ 43980 h 968092"/>
                  <a:gd name="connsiteX71" fmla="*/ 342537 w 899544"/>
                  <a:gd name="connsiteY71" fmla="*/ 40568 h 968092"/>
                  <a:gd name="connsiteX72" fmla="*/ 335428 w 899544"/>
                  <a:gd name="connsiteY72" fmla="*/ 40790 h 968092"/>
                  <a:gd name="connsiteX73" fmla="*/ 828280 w 899544"/>
                  <a:gd name="connsiteY73" fmla="*/ 370216 h 968092"/>
                  <a:gd name="connsiteX74" fmla="*/ 828135 w 899544"/>
                  <a:gd name="connsiteY74" fmla="*/ 365679 h 968092"/>
                  <a:gd name="connsiteX75" fmla="*/ 827893 w 899544"/>
                  <a:gd name="connsiteY75" fmla="*/ 360018 h 968092"/>
                  <a:gd name="connsiteX76" fmla="*/ 823274 w 899544"/>
                  <a:gd name="connsiteY76" fmla="*/ 359300 h 968092"/>
                  <a:gd name="connsiteX77" fmla="*/ 819478 w 899544"/>
                  <a:gd name="connsiteY77" fmla="*/ 361542 h 968092"/>
                  <a:gd name="connsiteX78" fmla="*/ 820953 w 899544"/>
                  <a:gd name="connsiteY78" fmla="*/ 365958 h 968092"/>
                  <a:gd name="connsiteX79" fmla="*/ 826370 w 899544"/>
                  <a:gd name="connsiteY79" fmla="*/ 369099 h 968092"/>
                  <a:gd name="connsiteX80" fmla="*/ 888904 w 899544"/>
                  <a:gd name="connsiteY80" fmla="*/ 336864 h 968092"/>
                  <a:gd name="connsiteX81" fmla="*/ 888517 w 899544"/>
                  <a:gd name="connsiteY81" fmla="*/ 331694 h 968092"/>
                  <a:gd name="connsiteX82" fmla="*/ 887477 w 899544"/>
                  <a:gd name="connsiteY82" fmla="*/ 327528 h 968092"/>
                  <a:gd name="connsiteX83" fmla="*/ 891733 w 899544"/>
                  <a:gd name="connsiteY83" fmla="*/ 327496 h 968092"/>
                  <a:gd name="connsiteX84" fmla="*/ 895337 w 899544"/>
                  <a:gd name="connsiteY84" fmla="*/ 323112 h 968092"/>
                  <a:gd name="connsiteX85" fmla="*/ 896570 w 899544"/>
                  <a:gd name="connsiteY85" fmla="*/ 318329 h 968092"/>
                  <a:gd name="connsiteX86" fmla="*/ 897416 w 899544"/>
                  <a:gd name="connsiteY86" fmla="*/ 313577 h 968092"/>
                  <a:gd name="connsiteX87" fmla="*/ 899544 w 899544"/>
                  <a:gd name="connsiteY87" fmla="*/ 308704 h 968092"/>
                  <a:gd name="connsiteX88" fmla="*/ 896304 w 899544"/>
                  <a:gd name="connsiteY88" fmla="*/ 311517 h 968092"/>
                  <a:gd name="connsiteX89" fmla="*/ 889847 w 899544"/>
                  <a:gd name="connsiteY89" fmla="*/ 310624 h 968092"/>
                  <a:gd name="connsiteX90" fmla="*/ 884188 w 899544"/>
                  <a:gd name="connsiteY90" fmla="*/ 312682 h 968092"/>
                  <a:gd name="connsiteX91" fmla="*/ 880996 w 899544"/>
                  <a:gd name="connsiteY91" fmla="*/ 309959 h 968092"/>
                  <a:gd name="connsiteX92" fmla="*/ 879352 w 899544"/>
                  <a:gd name="connsiteY92" fmla="*/ 315313 h 968092"/>
                  <a:gd name="connsiteX93" fmla="*/ 879376 w 899544"/>
                  <a:gd name="connsiteY93" fmla="*/ 320725 h 968092"/>
                  <a:gd name="connsiteX94" fmla="*/ 880247 w 899544"/>
                  <a:gd name="connsiteY94" fmla="*/ 327080 h 968092"/>
                  <a:gd name="connsiteX95" fmla="*/ 885132 w 899544"/>
                  <a:gd name="connsiteY95" fmla="*/ 330698 h 968092"/>
                  <a:gd name="connsiteX96" fmla="*/ 888904 w 899544"/>
                  <a:gd name="connsiteY96" fmla="*/ 336864 h 968092"/>
                  <a:gd name="connsiteX97" fmla="*/ 679754 w 899544"/>
                  <a:gd name="connsiteY97" fmla="*/ 950297 h 968092"/>
                  <a:gd name="connsiteX98" fmla="*/ 684639 w 899544"/>
                  <a:gd name="connsiteY98" fmla="*/ 949724 h 968092"/>
                  <a:gd name="connsiteX99" fmla="*/ 691410 w 899544"/>
                  <a:gd name="connsiteY99" fmla="*/ 949202 h 968092"/>
                  <a:gd name="connsiteX100" fmla="*/ 696585 w 899544"/>
                  <a:gd name="connsiteY100" fmla="*/ 948677 h 968092"/>
                  <a:gd name="connsiteX101" fmla="*/ 704976 w 899544"/>
                  <a:gd name="connsiteY101" fmla="*/ 947826 h 968092"/>
                  <a:gd name="connsiteX102" fmla="*/ 711747 w 899544"/>
                  <a:gd name="connsiteY102" fmla="*/ 947137 h 968092"/>
                  <a:gd name="connsiteX103" fmla="*/ 718518 w 899544"/>
                  <a:gd name="connsiteY103" fmla="*/ 946423 h 968092"/>
                  <a:gd name="connsiteX104" fmla="*/ 725313 w 899544"/>
                  <a:gd name="connsiteY104" fmla="*/ 945932 h 968092"/>
                  <a:gd name="connsiteX105" fmla="*/ 730899 w 899544"/>
                  <a:gd name="connsiteY105" fmla="*/ 945903 h 968092"/>
                  <a:gd name="connsiteX106" fmla="*/ 735494 w 899544"/>
                  <a:gd name="connsiteY106" fmla="*/ 945347 h 968092"/>
                  <a:gd name="connsiteX107" fmla="*/ 739653 w 899544"/>
                  <a:gd name="connsiteY107" fmla="*/ 944842 h 968092"/>
                  <a:gd name="connsiteX108" fmla="*/ 745384 w 899544"/>
                  <a:gd name="connsiteY108" fmla="*/ 944559 h 968092"/>
                  <a:gd name="connsiteX109" fmla="*/ 751720 w 899544"/>
                  <a:gd name="connsiteY109" fmla="*/ 943730 h 968092"/>
                  <a:gd name="connsiteX110" fmla="*/ 759216 w 899544"/>
                  <a:gd name="connsiteY110" fmla="*/ 943050 h 968092"/>
                  <a:gd name="connsiteX111" fmla="*/ 769373 w 899544"/>
                  <a:gd name="connsiteY111" fmla="*/ 942124 h 968092"/>
                  <a:gd name="connsiteX112" fmla="*/ 782939 w 899544"/>
                  <a:gd name="connsiteY112" fmla="*/ 940905 h 968092"/>
                  <a:gd name="connsiteX113" fmla="*/ 789709 w 899544"/>
                  <a:gd name="connsiteY113" fmla="*/ 940288 h 968092"/>
                  <a:gd name="connsiteX114" fmla="*/ 803276 w 899544"/>
                  <a:gd name="connsiteY114" fmla="*/ 939079 h 968092"/>
                  <a:gd name="connsiteX115" fmla="*/ 805597 w 899544"/>
                  <a:gd name="connsiteY115" fmla="*/ 934983 h 968092"/>
                  <a:gd name="connsiteX116" fmla="*/ 804654 w 899544"/>
                  <a:gd name="connsiteY116" fmla="*/ 927199 h 968092"/>
                  <a:gd name="connsiteX117" fmla="*/ 803856 w 899544"/>
                  <a:gd name="connsiteY117" fmla="*/ 921173 h 968092"/>
                  <a:gd name="connsiteX118" fmla="*/ 802720 w 899544"/>
                  <a:gd name="connsiteY118" fmla="*/ 916472 h 968092"/>
                  <a:gd name="connsiteX119" fmla="*/ 802792 w 899544"/>
                  <a:gd name="connsiteY119" fmla="*/ 911778 h 968092"/>
                  <a:gd name="connsiteX120" fmla="*/ 803252 w 899544"/>
                  <a:gd name="connsiteY120" fmla="*/ 907048 h 968092"/>
                  <a:gd name="connsiteX121" fmla="*/ 804026 w 899544"/>
                  <a:gd name="connsiteY121" fmla="*/ 902291 h 968092"/>
                  <a:gd name="connsiteX122" fmla="*/ 805259 w 899544"/>
                  <a:gd name="connsiteY122" fmla="*/ 897496 h 968092"/>
                  <a:gd name="connsiteX123" fmla="*/ 806105 w 899544"/>
                  <a:gd name="connsiteY123" fmla="*/ 892921 h 968092"/>
                  <a:gd name="connsiteX124" fmla="*/ 806129 w 899544"/>
                  <a:gd name="connsiteY124" fmla="*/ 888041 h 968092"/>
                  <a:gd name="connsiteX125" fmla="*/ 805839 w 899544"/>
                  <a:gd name="connsiteY125" fmla="*/ 883381 h 968092"/>
                  <a:gd name="connsiteX126" fmla="*/ 807750 w 899544"/>
                  <a:gd name="connsiteY126" fmla="*/ 878525 h 968092"/>
                  <a:gd name="connsiteX127" fmla="*/ 803783 w 899544"/>
                  <a:gd name="connsiteY127" fmla="*/ 875478 h 968092"/>
                  <a:gd name="connsiteX128" fmla="*/ 798173 w 899544"/>
                  <a:gd name="connsiteY128" fmla="*/ 871396 h 968092"/>
                  <a:gd name="connsiteX129" fmla="*/ 795562 w 899544"/>
                  <a:gd name="connsiteY129" fmla="*/ 865513 h 968092"/>
                  <a:gd name="connsiteX130" fmla="*/ 794304 w 899544"/>
                  <a:gd name="connsiteY130" fmla="*/ 860935 h 968092"/>
                  <a:gd name="connsiteX131" fmla="*/ 793506 w 899544"/>
                  <a:gd name="connsiteY131" fmla="*/ 856317 h 968092"/>
                  <a:gd name="connsiteX132" fmla="*/ 792732 w 899544"/>
                  <a:gd name="connsiteY132" fmla="*/ 851695 h 968092"/>
                  <a:gd name="connsiteX133" fmla="*/ 792394 w 899544"/>
                  <a:gd name="connsiteY133" fmla="*/ 847038 h 968092"/>
                  <a:gd name="connsiteX134" fmla="*/ 791886 w 899544"/>
                  <a:gd name="connsiteY134" fmla="*/ 839960 h 968092"/>
                  <a:gd name="connsiteX135" fmla="*/ 788718 w 899544"/>
                  <a:gd name="connsiteY135" fmla="*/ 835281 h 968092"/>
                  <a:gd name="connsiteX136" fmla="*/ 784921 w 899544"/>
                  <a:gd name="connsiteY136" fmla="*/ 832565 h 968092"/>
                  <a:gd name="connsiteX137" fmla="*/ 783156 w 899544"/>
                  <a:gd name="connsiteY137" fmla="*/ 828147 h 968092"/>
                  <a:gd name="connsiteX138" fmla="*/ 786300 w 899544"/>
                  <a:gd name="connsiteY138" fmla="*/ 820767 h 968092"/>
                  <a:gd name="connsiteX139" fmla="*/ 785744 w 899544"/>
                  <a:gd name="connsiteY139" fmla="*/ 816508 h 968092"/>
                  <a:gd name="connsiteX140" fmla="*/ 783132 w 899544"/>
                  <a:gd name="connsiteY140" fmla="*/ 811783 h 968092"/>
                  <a:gd name="connsiteX141" fmla="*/ 780521 w 899544"/>
                  <a:gd name="connsiteY141" fmla="*/ 807056 h 968092"/>
                  <a:gd name="connsiteX142" fmla="*/ 781318 w 899544"/>
                  <a:gd name="connsiteY142" fmla="*/ 802086 h 968092"/>
                  <a:gd name="connsiteX143" fmla="*/ 782479 w 899544"/>
                  <a:gd name="connsiteY143" fmla="*/ 796343 h 968092"/>
                  <a:gd name="connsiteX144" fmla="*/ 780424 w 899544"/>
                  <a:gd name="connsiteY144" fmla="*/ 791835 h 968092"/>
                  <a:gd name="connsiteX145" fmla="*/ 778586 w 899544"/>
                  <a:gd name="connsiteY145" fmla="*/ 787439 h 968092"/>
                  <a:gd name="connsiteX146" fmla="*/ 777135 w 899544"/>
                  <a:gd name="connsiteY146" fmla="*/ 783379 h 968092"/>
                  <a:gd name="connsiteX147" fmla="*/ 776942 w 899544"/>
                  <a:gd name="connsiteY147" fmla="*/ 778078 h 968092"/>
                  <a:gd name="connsiteX148" fmla="*/ 778296 w 899544"/>
                  <a:gd name="connsiteY148" fmla="*/ 773283 h 968092"/>
                  <a:gd name="connsiteX149" fmla="*/ 779336 w 899544"/>
                  <a:gd name="connsiteY149" fmla="*/ 768507 h 968092"/>
                  <a:gd name="connsiteX150" fmla="*/ 779940 w 899544"/>
                  <a:gd name="connsiteY150" fmla="*/ 763772 h 968092"/>
                  <a:gd name="connsiteX151" fmla="*/ 779940 w 899544"/>
                  <a:gd name="connsiteY151" fmla="*/ 759091 h 968092"/>
                  <a:gd name="connsiteX152" fmla="*/ 780932 w 899544"/>
                  <a:gd name="connsiteY152" fmla="*/ 754322 h 968092"/>
                  <a:gd name="connsiteX153" fmla="*/ 782068 w 899544"/>
                  <a:gd name="connsiteY153" fmla="*/ 749539 h 968092"/>
                  <a:gd name="connsiteX154" fmla="*/ 784003 w 899544"/>
                  <a:gd name="connsiteY154" fmla="*/ 744693 h 968092"/>
                  <a:gd name="connsiteX155" fmla="*/ 786131 w 899544"/>
                  <a:gd name="connsiteY155" fmla="*/ 740202 h 968092"/>
                  <a:gd name="connsiteX156" fmla="*/ 788646 w 899544"/>
                  <a:gd name="connsiteY156" fmla="*/ 735605 h 968092"/>
                  <a:gd name="connsiteX157" fmla="*/ 790218 w 899544"/>
                  <a:gd name="connsiteY157" fmla="*/ 730106 h 968092"/>
                  <a:gd name="connsiteX158" fmla="*/ 789637 w 899544"/>
                  <a:gd name="connsiteY158" fmla="*/ 721829 h 968092"/>
                  <a:gd name="connsiteX159" fmla="*/ 789565 w 899544"/>
                  <a:gd name="connsiteY159" fmla="*/ 716119 h 968092"/>
                  <a:gd name="connsiteX160" fmla="*/ 791064 w 899544"/>
                  <a:gd name="connsiteY160" fmla="*/ 711307 h 968092"/>
                  <a:gd name="connsiteX161" fmla="*/ 792684 w 899544"/>
                  <a:gd name="connsiteY161" fmla="*/ 706485 h 968092"/>
                  <a:gd name="connsiteX162" fmla="*/ 793965 w 899544"/>
                  <a:gd name="connsiteY162" fmla="*/ 701690 h 968092"/>
                  <a:gd name="connsiteX163" fmla="*/ 795368 w 899544"/>
                  <a:gd name="connsiteY163" fmla="*/ 696885 h 968092"/>
                  <a:gd name="connsiteX164" fmla="*/ 797254 w 899544"/>
                  <a:gd name="connsiteY164" fmla="*/ 692044 h 968092"/>
                  <a:gd name="connsiteX165" fmla="*/ 799310 w 899544"/>
                  <a:gd name="connsiteY165" fmla="*/ 687183 h 968092"/>
                  <a:gd name="connsiteX166" fmla="*/ 799769 w 899544"/>
                  <a:gd name="connsiteY166" fmla="*/ 682463 h 968092"/>
                  <a:gd name="connsiteX167" fmla="*/ 798657 w 899544"/>
                  <a:gd name="connsiteY167" fmla="*/ 678079 h 968092"/>
                  <a:gd name="connsiteX168" fmla="*/ 798536 w 899544"/>
                  <a:gd name="connsiteY168" fmla="*/ 673530 h 968092"/>
                  <a:gd name="connsiteX169" fmla="*/ 799213 w 899544"/>
                  <a:gd name="connsiteY169" fmla="*/ 668469 h 968092"/>
                  <a:gd name="connsiteX170" fmla="*/ 796771 w 899544"/>
                  <a:gd name="connsiteY170" fmla="*/ 664002 h 968092"/>
                  <a:gd name="connsiteX171" fmla="*/ 794860 w 899544"/>
                  <a:gd name="connsiteY171" fmla="*/ 659488 h 968092"/>
                  <a:gd name="connsiteX172" fmla="*/ 793990 w 899544"/>
                  <a:gd name="connsiteY172" fmla="*/ 654883 h 968092"/>
                  <a:gd name="connsiteX173" fmla="*/ 793385 w 899544"/>
                  <a:gd name="connsiteY173" fmla="*/ 650260 h 968092"/>
                  <a:gd name="connsiteX174" fmla="*/ 791499 w 899544"/>
                  <a:gd name="connsiteY174" fmla="*/ 645743 h 968092"/>
                  <a:gd name="connsiteX175" fmla="*/ 793023 w 899544"/>
                  <a:gd name="connsiteY175" fmla="*/ 640933 h 968092"/>
                  <a:gd name="connsiteX176" fmla="*/ 793797 w 899544"/>
                  <a:gd name="connsiteY176" fmla="*/ 636186 h 968092"/>
                  <a:gd name="connsiteX177" fmla="*/ 794764 w 899544"/>
                  <a:gd name="connsiteY177" fmla="*/ 631422 h 968092"/>
                  <a:gd name="connsiteX178" fmla="*/ 795852 w 899544"/>
                  <a:gd name="connsiteY178" fmla="*/ 626646 h 968092"/>
                  <a:gd name="connsiteX179" fmla="*/ 796868 w 899544"/>
                  <a:gd name="connsiteY179" fmla="*/ 621880 h 968092"/>
                  <a:gd name="connsiteX180" fmla="*/ 798270 w 899544"/>
                  <a:gd name="connsiteY180" fmla="*/ 617080 h 968092"/>
                  <a:gd name="connsiteX181" fmla="*/ 799262 w 899544"/>
                  <a:gd name="connsiteY181" fmla="*/ 612316 h 968092"/>
                  <a:gd name="connsiteX182" fmla="*/ 800447 w 899544"/>
                  <a:gd name="connsiteY182" fmla="*/ 607530 h 968092"/>
                  <a:gd name="connsiteX183" fmla="*/ 800543 w 899544"/>
                  <a:gd name="connsiteY183" fmla="*/ 600392 h 968092"/>
                  <a:gd name="connsiteX184" fmla="*/ 803155 w 899544"/>
                  <a:gd name="connsiteY184" fmla="*/ 596358 h 968092"/>
                  <a:gd name="connsiteX185" fmla="*/ 805791 w 899544"/>
                  <a:gd name="connsiteY185" fmla="*/ 592330 h 968092"/>
                  <a:gd name="connsiteX186" fmla="*/ 809321 w 899544"/>
                  <a:gd name="connsiteY186" fmla="*/ 589358 h 968092"/>
                  <a:gd name="connsiteX187" fmla="*/ 812852 w 899544"/>
                  <a:gd name="connsiteY187" fmla="*/ 586374 h 968092"/>
                  <a:gd name="connsiteX188" fmla="*/ 817277 w 899544"/>
                  <a:gd name="connsiteY188" fmla="*/ 582654 h 968092"/>
                  <a:gd name="connsiteX189" fmla="*/ 818776 w 899544"/>
                  <a:gd name="connsiteY189" fmla="*/ 577994 h 968092"/>
                  <a:gd name="connsiteX190" fmla="*/ 819647 w 899544"/>
                  <a:gd name="connsiteY190" fmla="*/ 573090 h 968092"/>
                  <a:gd name="connsiteX191" fmla="*/ 818873 w 899544"/>
                  <a:gd name="connsiteY191" fmla="*/ 568481 h 968092"/>
                  <a:gd name="connsiteX192" fmla="*/ 817374 w 899544"/>
                  <a:gd name="connsiteY192" fmla="*/ 564329 h 968092"/>
                  <a:gd name="connsiteX193" fmla="*/ 815100 w 899544"/>
                  <a:gd name="connsiteY193" fmla="*/ 559977 h 968092"/>
                  <a:gd name="connsiteX194" fmla="*/ 813480 w 899544"/>
                  <a:gd name="connsiteY194" fmla="*/ 554935 h 968092"/>
                  <a:gd name="connsiteX195" fmla="*/ 812997 w 899544"/>
                  <a:gd name="connsiteY195" fmla="*/ 550524 h 968092"/>
                  <a:gd name="connsiteX196" fmla="*/ 814109 w 899544"/>
                  <a:gd name="connsiteY196" fmla="*/ 545528 h 968092"/>
                  <a:gd name="connsiteX197" fmla="*/ 815294 w 899544"/>
                  <a:gd name="connsiteY197" fmla="*/ 540747 h 968092"/>
                  <a:gd name="connsiteX198" fmla="*/ 815971 w 899544"/>
                  <a:gd name="connsiteY198" fmla="*/ 536010 h 968092"/>
                  <a:gd name="connsiteX199" fmla="*/ 816600 w 899544"/>
                  <a:gd name="connsiteY199" fmla="*/ 531280 h 968092"/>
                  <a:gd name="connsiteX200" fmla="*/ 816842 w 899544"/>
                  <a:gd name="connsiteY200" fmla="*/ 526586 h 968092"/>
                  <a:gd name="connsiteX201" fmla="*/ 817035 w 899544"/>
                  <a:gd name="connsiteY201" fmla="*/ 521892 h 968092"/>
                  <a:gd name="connsiteX202" fmla="*/ 817567 w 899544"/>
                  <a:gd name="connsiteY202" fmla="*/ 517170 h 968092"/>
                  <a:gd name="connsiteX203" fmla="*/ 818123 w 899544"/>
                  <a:gd name="connsiteY203" fmla="*/ 512449 h 968092"/>
                  <a:gd name="connsiteX204" fmla="*/ 818849 w 899544"/>
                  <a:gd name="connsiteY204" fmla="*/ 507707 h 968092"/>
                  <a:gd name="connsiteX205" fmla="*/ 819671 w 899544"/>
                  <a:gd name="connsiteY205" fmla="*/ 502963 h 968092"/>
                  <a:gd name="connsiteX206" fmla="*/ 820856 w 899544"/>
                  <a:gd name="connsiteY206" fmla="*/ 498180 h 968092"/>
                  <a:gd name="connsiteX207" fmla="*/ 822355 w 899544"/>
                  <a:gd name="connsiteY207" fmla="*/ 493372 h 968092"/>
                  <a:gd name="connsiteX208" fmla="*/ 824097 w 899544"/>
                  <a:gd name="connsiteY208" fmla="*/ 489447 h 968092"/>
                  <a:gd name="connsiteX209" fmla="*/ 826950 w 899544"/>
                  <a:gd name="connsiteY209" fmla="*/ 484879 h 968092"/>
                  <a:gd name="connsiteX210" fmla="*/ 829755 w 899544"/>
                  <a:gd name="connsiteY210" fmla="*/ 478684 h 968092"/>
                  <a:gd name="connsiteX211" fmla="*/ 831907 w 899544"/>
                  <a:gd name="connsiteY211" fmla="*/ 473814 h 968092"/>
                  <a:gd name="connsiteX212" fmla="*/ 833962 w 899544"/>
                  <a:gd name="connsiteY212" fmla="*/ 468958 h 968092"/>
                  <a:gd name="connsiteX213" fmla="*/ 835825 w 899544"/>
                  <a:gd name="connsiteY213" fmla="*/ 464337 h 968092"/>
                  <a:gd name="connsiteX214" fmla="*/ 836018 w 899544"/>
                  <a:gd name="connsiteY214" fmla="*/ 459423 h 968092"/>
                  <a:gd name="connsiteX215" fmla="*/ 837397 w 899544"/>
                  <a:gd name="connsiteY215" fmla="*/ 454628 h 968092"/>
                  <a:gd name="connsiteX216" fmla="*/ 838267 w 899544"/>
                  <a:gd name="connsiteY216" fmla="*/ 449879 h 968092"/>
                  <a:gd name="connsiteX217" fmla="*/ 839960 w 899544"/>
                  <a:gd name="connsiteY217" fmla="*/ 445613 h 968092"/>
                  <a:gd name="connsiteX218" fmla="*/ 842862 w 899544"/>
                  <a:gd name="connsiteY218" fmla="*/ 441205 h 968092"/>
                  <a:gd name="connsiteX219" fmla="*/ 843684 w 899544"/>
                  <a:gd name="connsiteY219" fmla="*/ 435367 h 968092"/>
                  <a:gd name="connsiteX220" fmla="*/ 848423 w 899544"/>
                  <a:gd name="connsiteY220" fmla="*/ 432071 h 968092"/>
                  <a:gd name="connsiteX221" fmla="*/ 851664 w 899544"/>
                  <a:gd name="connsiteY221" fmla="*/ 429150 h 968092"/>
                  <a:gd name="connsiteX222" fmla="*/ 852293 w 899544"/>
                  <a:gd name="connsiteY222" fmla="*/ 424504 h 968092"/>
                  <a:gd name="connsiteX223" fmla="*/ 852776 w 899544"/>
                  <a:gd name="connsiteY223" fmla="*/ 418389 h 968092"/>
                  <a:gd name="connsiteX224" fmla="*/ 855097 w 899544"/>
                  <a:gd name="connsiteY224" fmla="*/ 414379 h 968092"/>
                  <a:gd name="connsiteX225" fmla="*/ 853211 w 899544"/>
                  <a:gd name="connsiteY225" fmla="*/ 410283 h 968092"/>
                  <a:gd name="connsiteX226" fmla="*/ 855775 w 899544"/>
                  <a:gd name="connsiteY226" fmla="*/ 402484 h 968092"/>
                  <a:gd name="connsiteX227" fmla="*/ 858701 w 899544"/>
                  <a:gd name="connsiteY227" fmla="*/ 398543 h 968092"/>
                  <a:gd name="connsiteX228" fmla="*/ 861095 w 899544"/>
                  <a:gd name="connsiteY228" fmla="*/ 391716 h 968092"/>
                  <a:gd name="connsiteX229" fmla="*/ 861965 w 899544"/>
                  <a:gd name="connsiteY229" fmla="*/ 386967 h 968092"/>
                  <a:gd name="connsiteX230" fmla="*/ 867552 w 899544"/>
                  <a:gd name="connsiteY230" fmla="*/ 387547 h 968092"/>
                  <a:gd name="connsiteX231" fmla="*/ 866753 w 899544"/>
                  <a:gd name="connsiteY231" fmla="*/ 381850 h 968092"/>
                  <a:gd name="connsiteX232" fmla="*/ 870913 w 899544"/>
                  <a:gd name="connsiteY232" fmla="*/ 381456 h 968092"/>
                  <a:gd name="connsiteX233" fmla="*/ 871638 w 899544"/>
                  <a:gd name="connsiteY233" fmla="*/ 376803 h 968092"/>
                  <a:gd name="connsiteX234" fmla="*/ 868277 w 899544"/>
                  <a:gd name="connsiteY234" fmla="*/ 372368 h 968092"/>
                  <a:gd name="connsiteX235" fmla="*/ 866535 w 899544"/>
                  <a:gd name="connsiteY235" fmla="*/ 368182 h 968092"/>
                  <a:gd name="connsiteX236" fmla="*/ 869293 w 899544"/>
                  <a:gd name="connsiteY236" fmla="*/ 371292 h 968092"/>
                  <a:gd name="connsiteX237" fmla="*/ 873234 w 899544"/>
                  <a:gd name="connsiteY237" fmla="*/ 368310 h 968092"/>
                  <a:gd name="connsiteX238" fmla="*/ 872170 w 899544"/>
                  <a:gd name="connsiteY238" fmla="*/ 362724 h 968092"/>
                  <a:gd name="connsiteX239" fmla="*/ 871493 w 899544"/>
                  <a:gd name="connsiteY239" fmla="*/ 355583 h 968092"/>
                  <a:gd name="connsiteX240" fmla="*/ 868881 w 899544"/>
                  <a:gd name="connsiteY240" fmla="*/ 350525 h 968092"/>
                  <a:gd name="connsiteX241" fmla="*/ 874105 w 899544"/>
                  <a:gd name="connsiteY241" fmla="*/ 352517 h 968092"/>
                  <a:gd name="connsiteX242" fmla="*/ 880271 w 899544"/>
                  <a:gd name="connsiteY242" fmla="*/ 352476 h 968092"/>
                  <a:gd name="connsiteX243" fmla="*/ 879111 w 899544"/>
                  <a:gd name="connsiteY243" fmla="*/ 348000 h 968092"/>
                  <a:gd name="connsiteX244" fmla="*/ 878651 w 899544"/>
                  <a:gd name="connsiteY244" fmla="*/ 343381 h 968092"/>
                  <a:gd name="connsiteX245" fmla="*/ 879279 w 899544"/>
                  <a:gd name="connsiteY245" fmla="*/ 338654 h 968092"/>
                  <a:gd name="connsiteX246" fmla="*/ 875797 w 899544"/>
                  <a:gd name="connsiteY246" fmla="*/ 335911 h 968092"/>
                  <a:gd name="connsiteX247" fmla="*/ 869825 w 899544"/>
                  <a:gd name="connsiteY247" fmla="*/ 337923 h 968092"/>
                  <a:gd name="connsiteX248" fmla="*/ 865714 w 899544"/>
                  <a:gd name="connsiteY248" fmla="*/ 336796 h 968092"/>
                  <a:gd name="connsiteX249" fmla="*/ 863513 w 899544"/>
                  <a:gd name="connsiteY249" fmla="*/ 344586 h 968092"/>
                  <a:gd name="connsiteX250" fmla="*/ 857855 w 899544"/>
                  <a:gd name="connsiteY250" fmla="*/ 349664 h 968092"/>
                  <a:gd name="connsiteX251" fmla="*/ 857637 w 899544"/>
                  <a:gd name="connsiteY251" fmla="*/ 354698 h 968092"/>
                  <a:gd name="connsiteX252" fmla="*/ 857540 w 899544"/>
                  <a:gd name="connsiteY252" fmla="*/ 359375 h 968092"/>
                  <a:gd name="connsiteX253" fmla="*/ 852099 w 899544"/>
                  <a:gd name="connsiteY253" fmla="*/ 362333 h 968092"/>
                  <a:gd name="connsiteX254" fmla="*/ 850841 w 899544"/>
                  <a:gd name="connsiteY254" fmla="*/ 368891 h 968092"/>
                  <a:gd name="connsiteX255" fmla="*/ 841653 w 899544"/>
                  <a:gd name="connsiteY255" fmla="*/ 367474 h 968092"/>
                  <a:gd name="connsiteX256" fmla="*/ 840734 w 899544"/>
                  <a:gd name="connsiteY256" fmla="*/ 372105 h 968092"/>
                  <a:gd name="connsiteX257" fmla="*/ 839791 w 899544"/>
                  <a:gd name="connsiteY257" fmla="*/ 376363 h 968092"/>
                  <a:gd name="connsiteX258" fmla="*/ 838678 w 899544"/>
                  <a:gd name="connsiteY258" fmla="*/ 384425 h 968092"/>
                  <a:gd name="connsiteX259" fmla="*/ 836526 w 899544"/>
                  <a:gd name="connsiteY259" fmla="*/ 389332 h 968092"/>
                  <a:gd name="connsiteX260" fmla="*/ 833576 w 899544"/>
                  <a:gd name="connsiteY260" fmla="*/ 392857 h 968092"/>
                  <a:gd name="connsiteX261" fmla="*/ 830238 w 899544"/>
                  <a:gd name="connsiteY261" fmla="*/ 397334 h 968092"/>
                  <a:gd name="connsiteX262" fmla="*/ 827772 w 899544"/>
                  <a:gd name="connsiteY262" fmla="*/ 404136 h 968092"/>
                  <a:gd name="connsiteX263" fmla="*/ 826224 w 899544"/>
                  <a:gd name="connsiteY263" fmla="*/ 408946 h 968092"/>
                  <a:gd name="connsiteX264" fmla="*/ 824773 w 899544"/>
                  <a:gd name="connsiteY264" fmla="*/ 413746 h 968092"/>
                  <a:gd name="connsiteX265" fmla="*/ 823323 w 899544"/>
                  <a:gd name="connsiteY265" fmla="*/ 418544 h 968092"/>
                  <a:gd name="connsiteX266" fmla="*/ 822331 w 899544"/>
                  <a:gd name="connsiteY266" fmla="*/ 423307 h 968092"/>
                  <a:gd name="connsiteX267" fmla="*/ 824144 w 899544"/>
                  <a:gd name="connsiteY267" fmla="*/ 427810 h 968092"/>
                  <a:gd name="connsiteX268" fmla="*/ 826176 w 899544"/>
                  <a:gd name="connsiteY268" fmla="*/ 432211 h 968092"/>
                  <a:gd name="connsiteX269" fmla="*/ 825257 w 899544"/>
                  <a:gd name="connsiteY269" fmla="*/ 436847 h 968092"/>
                  <a:gd name="connsiteX270" fmla="*/ 822355 w 899544"/>
                  <a:gd name="connsiteY270" fmla="*/ 433633 h 968092"/>
                  <a:gd name="connsiteX271" fmla="*/ 818776 w 899544"/>
                  <a:gd name="connsiteY271" fmla="*/ 430586 h 968092"/>
                  <a:gd name="connsiteX272" fmla="*/ 812296 w 899544"/>
                  <a:gd name="connsiteY272" fmla="*/ 431902 h 968092"/>
                  <a:gd name="connsiteX273" fmla="*/ 809273 w 899544"/>
                  <a:gd name="connsiteY273" fmla="*/ 434876 h 968092"/>
                  <a:gd name="connsiteX274" fmla="*/ 803131 w 899544"/>
                  <a:gd name="connsiteY274" fmla="*/ 438080 h 968092"/>
                  <a:gd name="connsiteX275" fmla="*/ 799939 w 899544"/>
                  <a:gd name="connsiteY275" fmla="*/ 441308 h 968092"/>
                  <a:gd name="connsiteX276" fmla="*/ 801124 w 899544"/>
                  <a:gd name="connsiteY276" fmla="*/ 436741 h 968092"/>
                  <a:gd name="connsiteX277" fmla="*/ 796432 w 899544"/>
                  <a:gd name="connsiteY277" fmla="*/ 438985 h 968092"/>
                  <a:gd name="connsiteX278" fmla="*/ 793385 w 899544"/>
                  <a:gd name="connsiteY278" fmla="*/ 441969 h 968092"/>
                  <a:gd name="connsiteX279" fmla="*/ 790653 w 899544"/>
                  <a:gd name="connsiteY279" fmla="*/ 445635 h 968092"/>
                  <a:gd name="connsiteX280" fmla="*/ 787968 w 899544"/>
                  <a:gd name="connsiteY280" fmla="*/ 449724 h 968092"/>
                  <a:gd name="connsiteX281" fmla="*/ 785067 w 899544"/>
                  <a:gd name="connsiteY281" fmla="*/ 454652 h 968092"/>
                  <a:gd name="connsiteX282" fmla="*/ 782552 w 899544"/>
                  <a:gd name="connsiteY282" fmla="*/ 459539 h 968092"/>
                  <a:gd name="connsiteX283" fmla="*/ 780182 w 899544"/>
                  <a:gd name="connsiteY283" fmla="*/ 464419 h 968092"/>
                  <a:gd name="connsiteX284" fmla="*/ 779118 w 899544"/>
                  <a:gd name="connsiteY284" fmla="*/ 473197 h 968092"/>
                  <a:gd name="connsiteX285" fmla="*/ 776555 w 899544"/>
                  <a:gd name="connsiteY285" fmla="*/ 477596 h 968092"/>
                  <a:gd name="connsiteX286" fmla="*/ 774475 w 899544"/>
                  <a:gd name="connsiteY286" fmla="*/ 481571 h 968092"/>
                  <a:gd name="connsiteX287" fmla="*/ 770751 w 899544"/>
                  <a:gd name="connsiteY287" fmla="*/ 485317 h 968092"/>
                  <a:gd name="connsiteX288" fmla="*/ 764415 w 899544"/>
                  <a:gd name="connsiteY288" fmla="*/ 488717 h 968092"/>
                  <a:gd name="connsiteX289" fmla="*/ 758152 w 899544"/>
                  <a:gd name="connsiteY289" fmla="*/ 492879 h 968092"/>
                  <a:gd name="connsiteX290" fmla="*/ 755130 w 899544"/>
                  <a:gd name="connsiteY290" fmla="*/ 496172 h 968092"/>
                  <a:gd name="connsiteX291" fmla="*/ 753582 w 899544"/>
                  <a:gd name="connsiteY291" fmla="*/ 501200 h 968092"/>
                  <a:gd name="connsiteX292" fmla="*/ 751381 w 899544"/>
                  <a:gd name="connsiteY292" fmla="*/ 507078 h 968092"/>
                  <a:gd name="connsiteX293" fmla="*/ 748189 w 899544"/>
                  <a:gd name="connsiteY293" fmla="*/ 510766 h 968092"/>
                  <a:gd name="connsiteX294" fmla="*/ 741515 w 899544"/>
                  <a:gd name="connsiteY294" fmla="*/ 511332 h 968092"/>
                  <a:gd name="connsiteX295" fmla="*/ 737718 w 899544"/>
                  <a:gd name="connsiteY295" fmla="*/ 507855 h 968092"/>
                  <a:gd name="connsiteX296" fmla="*/ 734648 w 899544"/>
                  <a:gd name="connsiteY296" fmla="*/ 503183 h 968092"/>
                  <a:gd name="connsiteX297" fmla="*/ 736945 w 899544"/>
                  <a:gd name="connsiteY297" fmla="*/ 496153 h 968092"/>
                  <a:gd name="connsiteX298" fmla="*/ 737718 w 899544"/>
                  <a:gd name="connsiteY298" fmla="*/ 491416 h 968092"/>
                  <a:gd name="connsiteX299" fmla="*/ 738202 w 899544"/>
                  <a:gd name="connsiteY299" fmla="*/ 486703 h 968092"/>
                  <a:gd name="connsiteX300" fmla="*/ 738178 w 899544"/>
                  <a:gd name="connsiteY300" fmla="*/ 482036 h 968092"/>
                  <a:gd name="connsiteX301" fmla="*/ 738565 w 899544"/>
                  <a:gd name="connsiteY301" fmla="*/ 477337 h 968092"/>
                  <a:gd name="connsiteX302" fmla="*/ 739895 w 899544"/>
                  <a:gd name="connsiteY302" fmla="*/ 472626 h 968092"/>
                  <a:gd name="connsiteX303" fmla="*/ 741902 w 899544"/>
                  <a:gd name="connsiteY303" fmla="*/ 467713 h 968092"/>
                  <a:gd name="connsiteX304" fmla="*/ 744780 w 899544"/>
                  <a:gd name="connsiteY304" fmla="*/ 462801 h 968092"/>
                  <a:gd name="connsiteX305" fmla="*/ 746980 w 899544"/>
                  <a:gd name="connsiteY305" fmla="*/ 457946 h 968092"/>
                  <a:gd name="connsiteX306" fmla="*/ 748576 w 899544"/>
                  <a:gd name="connsiteY306" fmla="*/ 453138 h 968092"/>
                  <a:gd name="connsiteX307" fmla="*/ 750414 w 899544"/>
                  <a:gd name="connsiteY307" fmla="*/ 448374 h 968092"/>
                  <a:gd name="connsiteX308" fmla="*/ 754574 w 899544"/>
                  <a:gd name="connsiteY308" fmla="*/ 446880 h 968092"/>
                  <a:gd name="connsiteX309" fmla="*/ 756242 w 899544"/>
                  <a:gd name="connsiteY309" fmla="*/ 441427 h 968092"/>
                  <a:gd name="connsiteX310" fmla="*/ 757644 w 899544"/>
                  <a:gd name="connsiteY310" fmla="*/ 435998 h 968092"/>
                  <a:gd name="connsiteX311" fmla="*/ 757524 w 899544"/>
                  <a:gd name="connsiteY311" fmla="*/ 431457 h 968092"/>
                  <a:gd name="connsiteX312" fmla="*/ 757306 w 899544"/>
                  <a:gd name="connsiteY312" fmla="*/ 425793 h 968092"/>
                  <a:gd name="connsiteX313" fmla="*/ 760111 w 899544"/>
                  <a:gd name="connsiteY313" fmla="*/ 421003 h 968092"/>
                  <a:gd name="connsiteX314" fmla="*/ 764947 w 899544"/>
                  <a:gd name="connsiteY314" fmla="*/ 418401 h 968092"/>
                  <a:gd name="connsiteX315" fmla="*/ 771162 w 899544"/>
                  <a:gd name="connsiteY315" fmla="*/ 415874 h 968092"/>
                  <a:gd name="connsiteX316" fmla="*/ 779142 w 899544"/>
                  <a:gd name="connsiteY316" fmla="*/ 415175 h 968092"/>
                  <a:gd name="connsiteX317" fmla="*/ 784268 w 899544"/>
                  <a:gd name="connsiteY317" fmla="*/ 413318 h 968092"/>
                  <a:gd name="connsiteX318" fmla="*/ 787775 w 899544"/>
                  <a:gd name="connsiteY318" fmla="*/ 407727 h 968092"/>
                  <a:gd name="connsiteX319" fmla="*/ 787944 w 899544"/>
                  <a:gd name="connsiteY319" fmla="*/ 403045 h 968092"/>
                  <a:gd name="connsiteX320" fmla="*/ 787944 w 899544"/>
                  <a:gd name="connsiteY320" fmla="*/ 398373 h 968092"/>
                  <a:gd name="connsiteX321" fmla="*/ 789081 w 899544"/>
                  <a:gd name="connsiteY321" fmla="*/ 393610 h 968092"/>
                  <a:gd name="connsiteX322" fmla="*/ 794280 w 899544"/>
                  <a:gd name="connsiteY322" fmla="*/ 392993 h 968092"/>
                  <a:gd name="connsiteX323" fmla="*/ 790556 w 899544"/>
                  <a:gd name="connsiteY323" fmla="*/ 388809 h 968092"/>
                  <a:gd name="connsiteX324" fmla="*/ 786179 w 899544"/>
                  <a:gd name="connsiteY324" fmla="*/ 387110 h 968092"/>
                  <a:gd name="connsiteX325" fmla="*/ 781850 w 899544"/>
                  <a:gd name="connsiteY325" fmla="*/ 385941 h 968092"/>
                  <a:gd name="connsiteX326" fmla="*/ 778296 w 899544"/>
                  <a:gd name="connsiteY326" fmla="*/ 382895 h 968092"/>
                  <a:gd name="connsiteX327" fmla="*/ 774548 w 899544"/>
                  <a:gd name="connsiteY327" fmla="*/ 377688 h 968092"/>
                  <a:gd name="connsiteX328" fmla="*/ 771065 w 899544"/>
                  <a:gd name="connsiteY328" fmla="*/ 375210 h 968092"/>
                  <a:gd name="connsiteX329" fmla="*/ 767874 w 899544"/>
                  <a:gd name="connsiteY329" fmla="*/ 372143 h 968092"/>
                  <a:gd name="connsiteX330" fmla="*/ 766930 w 899544"/>
                  <a:gd name="connsiteY330" fmla="*/ 367558 h 968092"/>
                  <a:gd name="connsiteX331" fmla="*/ 768647 w 899544"/>
                  <a:gd name="connsiteY331" fmla="*/ 362746 h 968092"/>
                  <a:gd name="connsiteX332" fmla="*/ 769977 w 899544"/>
                  <a:gd name="connsiteY332" fmla="*/ 357965 h 968092"/>
                  <a:gd name="connsiteX333" fmla="*/ 770388 w 899544"/>
                  <a:gd name="connsiteY333" fmla="*/ 353267 h 968092"/>
                  <a:gd name="connsiteX334" fmla="*/ 772009 w 899544"/>
                  <a:gd name="connsiteY334" fmla="*/ 348617 h 968092"/>
                  <a:gd name="connsiteX335" fmla="*/ 774354 w 899544"/>
                  <a:gd name="connsiteY335" fmla="*/ 344245 h 968092"/>
                  <a:gd name="connsiteX336" fmla="*/ 777159 w 899544"/>
                  <a:gd name="connsiteY336" fmla="*/ 338871 h 968092"/>
                  <a:gd name="connsiteX337" fmla="*/ 777329 w 899544"/>
                  <a:gd name="connsiteY337" fmla="*/ 334509 h 968092"/>
                  <a:gd name="connsiteX338" fmla="*/ 774524 w 899544"/>
                  <a:gd name="connsiteY338" fmla="*/ 329871 h 968092"/>
                  <a:gd name="connsiteX339" fmla="*/ 770122 w 899544"/>
                  <a:gd name="connsiteY339" fmla="*/ 327196 h 968092"/>
                  <a:gd name="connsiteX340" fmla="*/ 767100 w 899544"/>
                  <a:gd name="connsiteY340" fmla="*/ 330093 h 968092"/>
                  <a:gd name="connsiteX341" fmla="*/ 764198 w 899544"/>
                  <a:gd name="connsiteY341" fmla="*/ 334219 h 968092"/>
                  <a:gd name="connsiteX342" fmla="*/ 760571 w 899544"/>
                  <a:gd name="connsiteY342" fmla="*/ 336426 h 968092"/>
                  <a:gd name="connsiteX343" fmla="*/ 755637 w 899544"/>
                  <a:gd name="connsiteY343" fmla="*/ 335899 h 968092"/>
                  <a:gd name="connsiteX344" fmla="*/ 751333 w 899544"/>
                  <a:gd name="connsiteY344" fmla="*/ 336840 h 968092"/>
                  <a:gd name="connsiteX345" fmla="*/ 746545 w 899544"/>
                  <a:gd name="connsiteY345" fmla="*/ 336683 h 968092"/>
                  <a:gd name="connsiteX346" fmla="*/ 744151 w 899544"/>
                  <a:gd name="connsiteY346" fmla="*/ 332683 h 968092"/>
                  <a:gd name="connsiteX347" fmla="*/ 746279 w 899544"/>
                  <a:gd name="connsiteY347" fmla="*/ 327513 h 968092"/>
                  <a:gd name="connsiteX348" fmla="*/ 745626 w 899544"/>
                  <a:gd name="connsiteY348" fmla="*/ 322771 h 968092"/>
                  <a:gd name="connsiteX349" fmla="*/ 746037 w 899544"/>
                  <a:gd name="connsiteY349" fmla="*/ 318077 h 968092"/>
                  <a:gd name="connsiteX350" fmla="*/ 749350 w 899544"/>
                  <a:gd name="connsiteY350" fmla="*/ 313966 h 968092"/>
                  <a:gd name="connsiteX351" fmla="*/ 751913 w 899544"/>
                  <a:gd name="connsiteY351" fmla="*/ 310460 h 968092"/>
                  <a:gd name="connsiteX352" fmla="*/ 755299 w 899544"/>
                  <a:gd name="connsiteY352" fmla="*/ 307132 h 968092"/>
                  <a:gd name="connsiteX353" fmla="*/ 752590 w 899544"/>
                  <a:gd name="connsiteY353" fmla="*/ 301977 h 968092"/>
                  <a:gd name="connsiteX354" fmla="*/ 750656 w 899544"/>
                  <a:gd name="connsiteY354" fmla="*/ 295924 h 968092"/>
                  <a:gd name="connsiteX355" fmla="*/ 747512 w 899544"/>
                  <a:gd name="connsiteY355" fmla="*/ 293175 h 968092"/>
                  <a:gd name="connsiteX356" fmla="*/ 752469 w 899544"/>
                  <a:gd name="connsiteY356" fmla="*/ 291027 h 968092"/>
                  <a:gd name="connsiteX357" fmla="*/ 754210 w 899544"/>
                  <a:gd name="connsiteY357" fmla="*/ 285444 h 968092"/>
                  <a:gd name="connsiteX358" fmla="*/ 753340 w 899544"/>
                  <a:gd name="connsiteY358" fmla="*/ 281355 h 968092"/>
                  <a:gd name="connsiteX359" fmla="*/ 749495 w 899544"/>
                  <a:gd name="connsiteY359" fmla="*/ 277819 h 968092"/>
                  <a:gd name="connsiteX360" fmla="*/ 746762 w 899544"/>
                  <a:gd name="connsiteY360" fmla="*/ 274383 h 968092"/>
                  <a:gd name="connsiteX361" fmla="*/ 748842 w 899544"/>
                  <a:gd name="connsiteY361" fmla="*/ 270180 h 968092"/>
                  <a:gd name="connsiteX362" fmla="*/ 751841 w 899544"/>
                  <a:gd name="connsiteY362" fmla="*/ 267189 h 968092"/>
                  <a:gd name="connsiteX363" fmla="*/ 748213 w 899544"/>
                  <a:gd name="connsiteY363" fmla="*/ 262962 h 968092"/>
                  <a:gd name="connsiteX364" fmla="*/ 744441 w 899544"/>
                  <a:gd name="connsiteY364" fmla="*/ 260689 h 968092"/>
                  <a:gd name="connsiteX365" fmla="*/ 740451 w 899544"/>
                  <a:gd name="connsiteY365" fmla="*/ 257985 h 968092"/>
                  <a:gd name="connsiteX366" fmla="*/ 738613 w 899544"/>
                  <a:gd name="connsiteY366" fmla="*/ 253487 h 968092"/>
                  <a:gd name="connsiteX367" fmla="*/ 734333 w 899544"/>
                  <a:gd name="connsiteY367" fmla="*/ 253033 h 968092"/>
                  <a:gd name="connsiteX368" fmla="*/ 727780 w 899544"/>
                  <a:gd name="connsiteY368" fmla="*/ 252554 h 968092"/>
                  <a:gd name="connsiteX369" fmla="*/ 722774 w 899544"/>
                  <a:gd name="connsiteY369" fmla="*/ 251557 h 968092"/>
                  <a:gd name="connsiteX370" fmla="*/ 720863 w 899544"/>
                  <a:gd name="connsiteY370" fmla="*/ 247802 h 968092"/>
                  <a:gd name="connsiteX371" fmla="*/ 715447 w 899544"/>
                  <a:gd name="connsiteY371" fmla="*/ 247019 h 968092"/>
                  <a:gd name="connsiteX372" fmla="*/ 711215 w 899544"/>
                  <a:gd name="connsiteY372" fmla="*/ 249171 h 968092"/>
                  <a:gd name="connsiteX373" fmla="*/ 706257 w 899544"/>
                  <a:gd name="connsiteY373" fmla="*/ 249004 h 968092"/>
                  <a:gd name="connsiteX374" fmla="*/ 702171 w 899544"/>
                  <a:gd name="connsiteY374" fmla="*/ 245328 h 968092"/>
                  <a:gd name="connsiteX375" fmla="*/ 698398 w 899544"/>
                  <a:gd name="connsiteY375" fmla="*/ 243133 h 968092"/>
                  <a:gd name="connsiteX376" fmla="*/ 700309 w 899544"/>
                  <a:gd name="connsiteY376" fmla="*/ 238811 h 968092"/>
                  <a:gd name="connsiteX377" fmla="*/ 703404 w 899544"/>
                  <a:gd name="connsiteY377" fmla="*/ 235735 h 968092"/>
                  <a:gd name="connsiteX378" fmla="*/ 705363 w 899544"/>
                  <a:gd name="connsiteY378" fmla="*/ 230945 h 968092"/>
                  <a:gd name="connsiteX379" fmla="*/ 701881 w 899544"/>
                  <a:gd name="connsiteY379" fmla="*/ 228360 h 968092"/>
                  <a:gd name="connsiteX380" fmla="*/ 701591 w 899544"/>
                  <a:gd name="connsiteY380" fmla="*/ 224029 h 968092"/>
                  <a:gd name="connsiteX381" fmla="*/ 699076 w 899544"/>
                  <a:gd name="connsiteY381" fmla="*/ 219981 h 968092"/>
                  <a:gd name="connsiteX382" fmla="*/ 694965 w 899544"/>
                  <a:gd name="connsiteY382" fmla="*/ 218228 h 968092"/>
                  <a:gd name="connsiteX383" fmla="*/ 690346 w 899544"/>
                  <a:gd name="connsiteY383" fmla="*/ 217108 h 968092"/>
                  <a:gd name="connsiteX384" fmla="*/ 686743 w 899544"/>
                  <a:gd name="connsiteY384" fmla="*/ 214134 h 968092"/>
                  <a:gd name="connsiteX385" fmla="*/ 682560 w 899544"/>
                  <a:gd name="connsiteY385" fmla="*/ 216370 h 968092"/>
                  <a:gd name="connsiteX386" fmla="*/ 679005 w 899544"/>
                  <a:gd name="connsiteY386" fmla="*/ 213343 h 968092"/>
                  <a:gd name="connsiteX387" fmla="*/ 673878 w 899544"/>
                  <a:gd name="connsiteY387" fmla="*/ 214997 h 968092"/>
                  <a:gd name="connsiteX388" fmla="*/ 669574 w 899544"/>
                  <a:gd name="connsiteY388" fmla="*/ 214658 h 968092"/>
                  <a:gd name="connsiteX389" fmla="*/ 665221 w 899544"/>
                  <a:gd name="connsiteY389" fmla="*/ 213053 h 968092"/>
                  <a:gd name="connsiteX390" fmla="*/ 659200 w 899544"/>
                  <a:gd name="connsiteY390" fmla="*/ 209009 h 968092"/>
                  <a:gd name="connsiteX391" fmla="*/ 654339 w 899544"/>
                  <a:gd name="connsiteY391" fmla="*/ 212013 h 968092"/>
                  <a:gd name="connsiteX392" fmla="*/ 649720 w 899544"/>
                  <a:gd name="connsiteY392" fmla="*/ 209749 h 968092"/>
                  <a:gd name="connsiteX393" fmla="*/ 645343 w 899544"/>
                  <a:gd name="connsiteY393" fmla="*/ 207788 h 968092"/>
                  <a:gd name="connsiteX394" fmla="*/ 639588 w 899544"/>
                  <a:gd name="connsiteY394" fmla="*/ 206485 h 968092"/>
                  <a:gd name="connsiteX395" fmla="*/ 635139 w 899544"/>
                  <a:gd name="connsiteY395" fmla="*/ 206151 h 968092"/>
                  <a:gd name="connsiteX396" fmla="*/ 629891 w 899544"/>
                  <a:gd name="connsiteY396" fmla="*/ 207423 h 968092"/>
                  <a:gd name="connsiteX397" fmla="*/ 625684 w 899544"/>
                  <a:gd name="connsiteY397" fmla="*/ 206125 h 968092"/>
                  <a:gd name="connsiteX398" fmla="*/ 624692 w 899544"/>
                  <a:gd name="connsiteY398" fmla="*/ 211616 h 968092"/>
                  <a:gd name="connsiteX399" fmla="*/ 620605 w 899544"/>
                  <a:gd name="connsiteY399" fmla="*/ 213026 h 968092"/>
                  <a:gd name="connsiteX400" fmla="*/ 616761 w 899544"/>
                  <a:gd name="connsiteY400" fmla="*/ 210671 h 968092"/>
                  <a:gd name="connsiteX401" fmla="*/ 611513 w 899544"/>
                  <a:gd name="connsiteY401" fmla="*/ 207989 h 968092"/>
                  <a:gd name="connsiteX402" fmla="*/ 607136 w 899544"/>
                  <a:gd name="connsiteY402" fmla="*/ 206577 h 968092"/>
                  <a:gd name="connsiteX403" fmla="*/ 601840 w 899544"/>
                  <a:gd name="connsiteY403" fmla="*/ 207520 h 968092"/>
                  <a:gd name="connsiteX404" fmla="*/ 597995 w 899544"/>
                  <a:gd name="connsiteY404" fmla="*/ 205363 h 968092"/>
                  <a:gd name="connsiteX405" fmla="*/ 594223 w 899544"/>
                  <a:gd name="connsiteY405" fmla="*/ 207118 h 968092"/>
                  <a:gd name="connsiteX406" fmla="*/ 590329 w 899544"/>
                  <a:gd name="connsiteY406" fmla="*/ 204954 h 968092"/>
                  <a:gd name="connsiteX407" fmla="*/ 584091 w 899544"/>
                  <a:gd name="connsiteY407" fmla="*/ 201750 h 968092"/>
                  <a:gd name="connsiteX408" fmla="*/ 578988 w 899544"/>
                  <a:gd name="connsiteY408" fmla="*/ 199179 h 968092"/>
                  <a:gd name="connsiteX409" fmla="*/ 574370 w 899544"/>
                  <a:gd name="connsiteY409" fmla="*/ 196851 h 968092"/>
                  <a:gd name="connsiteX410" fmla="*/ 567284 w 899544"/>
                  <a:gd name="connsiteY410" fmla="*/ 193269 h 968092"/>
                  <a:gd name="connsiteX411" fmla="*/ 562085 w 899544"/>
                  <a:gd name="connsiteY411" fmla="*/ 190648 h 968092"/>
                  <a:gd name="connsiteX412" fmla="*/ 557176 w 899544"/>
                  <a:gd name="connsiteY412" fmla="*/ 188027 h 968092"/>
                  <a:gd name="connsiteX413" fmla="*/ 552702 w 899544"/>
                  <a:gd name="connsiteY413" fmla="*/ 185623 h 968092"/>
                  <a:gd name="connsiteX414" fmla="*/ 548132 w 899544"/>
                  <a:gd name="connsiteY414" fmla="*/ 184832 h 968092"/>
                  <a:gd name="connsiteX415" fmla="*/ 543973 w 899544"/>
                  <a:gd name="connsiteY415" fmla="*/ 184109 h 968092"/>
                  <a:gd name="connsiteX416" fmla="*/ 530842 w 899544"/>
                  <a:gd name="connsiteY416" fmla="*/ 181449 h 968092"/>
                  <a:gd name="connsiteX417" fmla="*/ 524288 w 899544"/>
                  <a:gd name="connsiteY417" fmla="*/ 180117 h 968092"/>
                  <a:gd name="connsiteX418" fmla="*/ 517735 w 899544"/>
                  <a:gd name="connsiteY418" fmla="*/ 178782 h 968092"/>
                  <a:gd name="connsiteX419" fmla="*/ 511182 w 899544"/>
                  <a:gd name="connsiteY419" fmla="*/ 177447 h 968092"/>
                  <a:gd name="connsiteX420" fmla="*/ 504629 w 899544"/>
                  <a:gd name="connsiteY420" fmla="*/ 176107 h 968092"/>
                  <a:gd name="connsiteX421" fmla="*/ 498075 w 899544"/>
                  <a:gd name="connsiteY421" fmla="*/ 174777 h 968092"/>
                  <a:gd name="connsiteX422" fmla="*/ 491522 w 899544"/>
                  <a:gd name="connsiteY422" fmla="*/ 173447 h 968092"/>
                  <a:gd name="connsiteX423" fmla="*/ 481704 w 899544"/>
                  <a:gd name="connsiteY423" fmla="*/ 171448 h 968092"/>
                  <a:gd name="connsiteX424" fmla="*/ 477448 w 899544"/>
                  <a:gd name="connsiteY424" fmla="*/ 170582 h 968092"/>
                  <a:gd name="connsiteX425" fmla="*/ 471886 w 899544"/>
                  <a:gd name="connsiteY425" fmla="*/ 169453 h 968092"/>
                  <a:gd name="connsiteX426" fmla="*/ 465333 w 899544"/>
                  <a:gd name="connsiteY426" fmla="*/ 168127 h 968092"/>
                  <a:gd name="connsiteX427" fmla="*/ 458804 w 899544"/>
                  <a:gd name="connsiteY427" fmla="*/ 166797 h 968092"/>
                  <a:gd name="connsiteX428" fmla="*/ 452275 w 899544"/>
                  <a:gd name="connsiteY428" fmla="*/ 165463 h 968092"/>
                  <a:gd name="connsiteX429" fmla="*/ 445721 w 899544"/>
                  <a:gd name="connsiteY429" fmla="*/ 164145 h 968092"/>
                  <a:gd name="connsiteX430" fmla="*/ 439192 w 899544"/>
                  <a:gd name="connsiteY430" fmla="*/ 162822 h 968092"/>
                  <a:gd name="connsiteX431" fmla="*/ 432663 w 899544"/>
                  <a:gd name="connsiteY431" fmla="*/ 161497 h 968092"/>
                  <a:gd name="connsiteX432" fmla="*/ 427924 w 899544"/>
                  <a:gd name="connsiteY432" fmla="*/ 160529 h 968092"/>
                  <a:gd name="connsiteX433" fmla="*/ 422869 w 899544"/>
                  <a:gd name="connsiteY433" fmla="*/ 159509 h 968092"/>
                  <a:gd name="connsiteX434" fmla="*/ 413076 w 899544"/>
                  <a:gd name="connsiteY434" fmla="*/ 157548 h 968092"/>
                  <a:gd name="connsiteX435" fmla="*/ 400018 w 899544"/>
                  <a:gd name="connsiteY435" fmla="*/ 154917 h 968092"/>
                  <a:gd name="connsiteX436" fmla="*/ 399558 w 899544"/>
                  <a:gd name="connsiteY436" fmla="*/ 150392 h 968092"/>
                  <a:gd name="connsiteX437" fmla="*/ 396124 w 899544"/>
                  <a:gd name="connsiteY437" fmla="*/ 143982 h 968092"/>
                  <a:gd name="connsiteX438" fmla="*/ 393682 w 899544"/>
                  <a:gd name="connsiteY438" fmla="*/ 139477 h 968092"/>
                  <a:gd name="connsiteX439" fmla="*/ 391554 w 899544"/>
                  <a:gd name="connsiteY439" fmla="*/ 134972 h 968092"/>
                  <a:gd name="connsiteX440" fmla="*/ 388869 w 899544"/>
                  <a:gd name="connsiteY440" fmla="*/ 130793 h 968092"/>
                  <a:gd name="connsiteX441" fmla="*/ 387056 w 899544"/>
                  <a:gd name="connsiteY441" fmla="*/ 126742 h 968092"/>
                  <a:gd name="connsiteX442" fmla="*/ 384275 w 899544"/>
                  <a:gd name="connsiteY442" fmla="*/ 123144 h 968092"/>
                  <a:gd name="connsiteX443" fmla="*/ 378979 w 899544"/>
                  <a:gd name="connsiteY443" fmla="*/ 120448 h 968092"/>
                  <a:gd name="connsiteX444" fmla="*/ 374651 w 899544"/>
                  <a:gd name="connsiteY444" fmla="*/ 118170 h 968092"/>
                  <a:gd name="connsiteX445" fmla="*/ 369452 w 899544"/>
                  <a:gd name="connsiteY445" fmla="*/ 119193 h 968092"/>
                  <a:gd name="connsiteX446" fmla="*/ 368872 w 899544"/>
                  <a:gd name="connsiteY446" fmla="*/ 114066 h 968092"/>
                  <a:gd name="connsiteX447" fmla="*/ 364687 w 899544"/>
                  <a:gd name="connsiteY447" fmla="*/ 112349 h 968092"/>
                  <a:gd name="connsiteX448" fmla="*/ 360117 w 899544"/>
                  <a:gd name="connsiteY448" fmla="*/ 114456 h 968092"/>
                  <a:gd name="connsiteX449" fmla="*/ 355668 w 899544"/>
                  <a:gd name="connsiteY449" fmla="*/ 113213 h 968092"/>
                  <a:gd name="connsiteX450" fmla="*/ 353613 w 899544"/>
                  <a:gd name="connsiteY450" fmla="*/ 109426 h 968092"/>
                  <a:gd name="connsiteX451" fmla="*/ 345608 w 899544"/>
                  <a:gd name="connsiteY451" fmla="*/ 105762 h 968092"/>
                  <a:gd name="connsiteX452" fmla="*/ 339031 w 899544"/>
                  <a:gd name="connsiteY452" fmla="*/ 102797 h 968092"/>
                  <a:gd name="connsiteX453" fmla="*/ 332695 w 899544"/>
                  <a:gd name="connsiteY453" fmla="*/ 104263 h 968092"/>
                  <a:gd name="connsiteX454" fmla="*/ 326698 w 899544"/>
                  <a:gd name="connsiteY454" fmla="*/ 101714 h 968092"/>
                  <a:gd name="connsiteX455" fmla="*/ 322781 w 899544"/>
                  <a:gd name="connsiteY455" fmla="*/ 99233 h 968092"/>
                  <a:gd name="connsiteX456" fmla="*/ 319419 w 899544"/>
                  <a:gd name="connsiteY456" fmla="*/ 96500 h 968092"/>
                  <a:gd name="connsiteX457" fmla="*/ 316058 w 899544"/>
                  <a:gd name="connsiteY457" fmla="*/ 93874 h 968092"/>
                  <a:gd name="connsiteX458" fmla="*/ 312721 w 899544"/>
                  <a:gd name="connsiteY458" fmla="*/ 91388 h 968092"/>
                  <a:gd name="connsiteX459" fmla="*/ 308876 w 899544"/>
                  <a:gd name="connsiteY459" fmla="*/ 88816 h 968092"/>
                  <a:gd name="connsiteX460" fmla="*/ 304185 w 899544"/>
                  <a:gd name="connsiteY460" fmla="*/ 86209 h 968092"/>
                  <a:gd name="connsiteX461" fmla="*/ 305442 w 899544"/>
                  <a:gd name="connsiteY461" fmla="*/ 90281 h 968092"/>
                  <a:gd name="connsiteX462" fmla="*/ 303266 w 899544"/>
                  <a:gd name="connsiteY462" fmla="*/ 94148 h 968092"/>
                  <a:gd name="connsiteX463" fmla="*/ 300219 w 899544"/>
                  <a:gd name="connsiteY463" fmla="*/ 97124 h 968092"/>
                  <a:gd name="connsiteX464" fmla="*/ 294028 w 899544"/>
                  <a:gd name="connsiteY464" fmla="*/ 101172 h 968092"/>
                  <a:gd name="connsiteX465" fmla="*/ 288635 w 899544"/>
                  <a:gd name="connsiteY465" fmla="*/ 103830 h 968092"/>
                  <a:gd name="connsiteX466" fmla="*/ 284694 w 899544"/>
                  <a:gd name="connsiteY466" fmla="*/ 105721 h 968092"/>
                  <a:gd name="connsiteX467" fmla="*/ 279374 w 899544"/>
                  <a:gd name="connsiteY467" fmla="*/ 108640 h 968092"/>
                  <a:gd name="connsiteX468" fmla="*/ 275070 w 899544"/>
                  <a:gd name="connsiteY468" fmla="*/ 106236 h 968092"/>
                  <a:gd name="connsiteX469" fmla="*/ 277632 w 899544"/>
                  <a:gd name="connsiteY469" fmla="*/ 99784 h 968092"/>
                  <a:gd name="connsiteX470" fmla="*/ 278914 w 899544"/>
                  <a:gd name="connsiteY470" fmla="*/ 95086 h 968092"/>
                  <a:gd name="connsiteX471" fmla="*/ 282832 w 899544"/>
                  <a:gd name="connsiteY471" fmla="*/ 90765 h 968092"/>
                  <a:gd name="connsiteX472" fmla="*/ 286677 w 899544"/>
                  <a:gd name="connsiteY472" fmla="*/ 85401 h 968092"/>
                  <a:gd name="connsiteX473" fmla="*/ 285395 w 899544"/>
                  <a:gd name="connsiteY473" fmla="*/ 80833 h 968092"/>
                  <a:gd name="connsiteX474" fmla="*/ 283122 w 899544"/>
                  <a:gd name="connsiteY474" fmla="*/ 76323 h 968092"/>
                  <a:gd name="connsiteX475" fmla="*/ 282082 w 899544"/>
                  <a:gd name="connsiteY475" fmla="*/ 71990 h 968092"/>
                  <a:gd name="connsiteX476" fmla="*/ 285806 w 899544"/>
                  <a:gd name="connsiteY476" fmla="*/ 67748 h 968092"/>
                  <a:gd name="connsiteX477" fmla="*/ 288974 w 899544"/>
                  <a:gd name="connsiteY477" fmla="*/ 64846 h 968092"/>
                  <a:gd name="connsiteX478" fmla="*/ 291779 w 899544"/>
                  <a:gd name="connsiteY478" fmla="*/ 60247 h 968092"/>
                  <a:gd name="connsiteX479" fmla="*/ 294681 w 899544"/>
                  <a:gd name="connsiteY479" fmla="*/ 55130 h 968092"/>
                  <a:gd name="connsiteX480" fmla="*/ 296084 w 899544"/>
                  <a:gd name="connsiteY480" fmla="*/ 47907 h 968092"/>
                  <a:gd name="connsiteX481" fmla="*/ 300267 w 899544"/>
                  <a:gd name="connsiteY481" fmla="*/ 43540 h 968092"/>
                  <a:gd name="connsiteX482" fmla="*/ 297414 w 899544"/>
                  <a:gd name="connsiteY482" fmla="*/ 38495 h 968092"/>
                  <a:gd name="connsiteX483" fmla="*/ 294875 w 899544"/>
                  <a:gd name="connsiteY483" fmla="*/ 34005 h 968092"/>
                  <a:gd name="connsiteX484" fmla="*/ 290256 w 899544"/>
                  <a:gd name="connsiteY484" fmla="*/ 32177 h 968092"/>
                  <a:gd name="connsiteX485" fmla="*/ 286967 w 899544"/>
                  <a:gd name="connsiteY485" fmla="*/ 28097 h 968092"/>
                  <a:gd name="connsiteX486" fmla="*/ 280607 w 899544"/>
                  <a:gd name="connsiteY486" fmla="*/ 30150 h 968092"/>
                  <a:gd name="connsiteX487" fmla="*/ 274392 w 899544"/>
                  <a:gd name="connsiteY487" fmla="*/ 33625 h 968092"/>
                  <a:gd name="connsiteX488" fmla="*/ 268008 w 899544"/>
                  <a:gd name="connsiteY488" fmla="*/ 33942 h 968092"/>
                  <a:gd name="connsiteX489" fmla="*/ 261914 w 899544"/>
                  <a:gd name="connsiteY489" fmla="*/ 39085 h 968092"/>
                  <a:gd name="connsiteX490" fmla="*/ 258916 w 899544"/>
                  <a:gd name="connsiteY490" fmla="*/ 42654 h 968092"/>
                  <a:gd name="connsiteX491" fmla="*/ 255434 w 899544"/>
                  <a:gd name="connsiteY491" fmla="*/ 45375 h 968092"/>
                  <a:gd name="connsiteX492" fmla="*/ 250888 w 899544"/>
                  <a:gd name="connsiteY492" fmla="*/ 46557 h 968092"/>
                  <a:gd name="connsiteX493" fmla="*/ 250065 w 899544"/>
                  <a:gd name="connsiteY493" fmla="*/ 50734 h 968092"/>
                  <a:gd name="connsiteX494" fmla="*/ 245471 w 899544"/>
                  <a:gd name="connsiteY494" fmla="*/ 50518 h 968092"/>
                  <a:gd name="connsiteX495" fmla="*/ 241021 w 899544"/>
                  <a:gd name="connsiteY495" fmla="*/ 51575 h 968092"/>
                  <a:gd name="connsiteX496" fmla="*/ 237563 w 899544"/>
                  <a:gd name="connsiteY496" fmla="*/ 54758 h 968092"/>
                  <a:gd name="connsiteX497" fmla="*/ 233138 w 899544"/>
                  <a:gd name="connsiteY497" fmla="*/ 54605 h 968092"/>
                  <a:gd name="connsiteX498" fmla="*/ 236838 w 899544"/>
                  <a:gd name="connsiteY498" fmla="*/ 48243 h 968092"/>
                  <a:gd name="connsiteX499" fmla="*/ 231663 w 899544"/>
                  <a:gd name="connsiteY499" fmla="*/ 51217 h 968092"/>
                  <a:gd name="connsiteX500" fmla="*/ 227624 w 899544"/>
                  <a:gd name="connsiteY500" fmla="*/ 55493 h 968092"/>
                  <a:gd name="connsiteX501" fmla="*/ 221409 w 899544"/>
                  <a:gd name="connsiteY501" fmla="*/ 58827 h 968092"/>
                  <a:gd name="connsiteX502" fmla="*/ 217395 w 899544"/>
                  <a:gd name="connsiteY502" fmla="*/ 61190 h 968092"/>
                  <a:gd name="connsiteX503" fmla="*/ 212172 w 899544"/>
                  <a:gd name="connsiteY503" fmla="*/ 65751 h 968092"/>
                  <a:gd name="connsiteX504" fmla="*/ 205885 w 899544"/>
                  <a:gd name="connsiteY504" fmla="*/ 68108 h 968092"/>
                  <a:gd name="connsiteX505" fmla="*/ 200299 w 899544"/>
                  <a:gd name="connsiteY505" fmla="*/ 71279 h 968092"/>
                  <a:gd name="connsiteX506" fmla="*/ 196551 w 899544"/>
                  <a:gd name="connsiteY506" fmla="*/ 73443 h 968092"/>
                  <a:gd name="connsiteX507" fmla="*/ 190239 w 899544"/>
                  <a:gd name="connsiteY507" fmla="*/ 75336 h 968092"/>
                  <a:gd name="connsiteX508" fmla="*/ 186104 w 899544"/>
                  <a:gd name="connsiteY508" fmla="*/ 76582 h 968092"/>
                  <a:gd name="connsiteX509" fmla="*/ 177616 w 899544"/>
                  <a:gd name="connsiteY509" fmla="*/ 79121 h 968092"/>
                  <a:gd name="connsiteX510" fmla="*/ 171329 w 899544"/>
                  <a:gd name="connsiteY510" fmla="*/ 81010 h 968092"/>
                  <a:gd name="connsiteX511" fmla="*/ 165042 w 899544"/>
                  <a:gd name="connsiteY511" fmla="*/ 83950 h 968092"/>
                  <a:gd name="connsiteX512" fmla="*/ 160254 w 899544"/>
                  <a:gd name="connsiteY512" fmla="*/ 87031 h 968092"/>
                  <a:gd name="connsiteX513" fmla="*/ 152612 w 899544"/>
                  <a:gd name="connsiteY513" fmla="*/ 91920 h 968092"/>
                  <a:gd name="connsiteX514" fmla="*/ 147365 w 899544"/>
                  <a:gd name="connsiteY514" fmla="*/ 95270 h 968092"/>
                  <a:gd name="connsiteX515" fmla="*/ 136676 w 899544"/>
                  <a:gd name="connsiteY515" fmla="*/ 93705 h 968092"/>
                  <a:gd name="connsiteX516" fmla="*/ 131429 w 899544"/>
                  <a:gd name="connsiteY516" fmla="*/ 92931 h 968092"/>
                  <a:gd name="connsiteX517" fmla="*/ 123787 w 899544"/>
                  <a:gd name="connsiteY517" fmla="*/ 91802 h 968092"/>
                  <a:gd name="connsiteX518" fmla="*/ 117475 w 899544"/>
                  <a:gd name="connsiteY518" fmla="*/ 91263 h 968092"/>
                  <a:gd name="connsiteX519" fmla="*/ 114042 w 899544"/>
                  <a:gd name="connsiteY519" fmla="*/ 87855 h 968092"/>
                  <a:gd name="connsiteX520" fmla="*/ 111140 w 899544"/>
                  <a:gd name="connsiteY520" fmla="*/ 84521 h 968092"/>
                  <a:gd name="connsiteX521" fmla="*/ 107368 w 899544"/>
                  <a:gd name="connsiteY521" fmla="*/ 81590 h 968092"/>
                  <a:gd name="connsiteX522" fmla="*/ 103112 w 899544"/>
                  <a:gd name="connsiteY522" fmla="*/ 84066 h 968092"/>
                  <a:gd name="connsiteX523" fmla="*/ 100282 w 899544"/>
                  <a:gd name="connsiteY523" fmla="*/ 88847 h 968092"/>
                  <a:gd name="connsiteX524" fmla="*/ 96147 w 899544"/>
                  <a:gd name="connsiteY524" fmla="*/ 90160 h 968092"/>
                  <a:gd name="connsiteX525" fmla="*/ 93149 w 899544"/>
                  <a:gd name="connsiteY525" fmla="*/ 93205 h 968092"/>
                  <a:gd name="connsiteX526" fmla="*/ 94019 w 899544"/>
                  <a:gd name="connsiteY526" fmla="*/ 99112 h 968092"/>
                  <a:gd name="connsiteX527" fmla="*/ 92810 w 899544"/>
                  <a:gd name="connsiteY527" fmla="*/ 103782 h 968092"/>
                  <a:gd name="connsiteX528" fmla="*/ 86329 w 899544"/>
                  <a:gd name="connsiteY528" fmla="*/ 104964 h 968092"/>
                  <a:gd name="connsiteX529" fmla="*/ 82170 w 899544"/>
                  <a:gd name="connsiteY529" fmla="*/ 103965 h 968092"/>
                  <a:gd name="connsiteX530" fmla="*/ 80308 w 899544"/>
                  <a:gd name="connsiteY530" fmla="*/ 113549 h 968092"/>
                  <a:gd name="connsiteX531" fmla="*/ 80429 w 899544"/>
                  <a:gd name="connsiteY531" fmla="*/ 118177 h 968092"/>
                  <a:gd name="connsiteX532" fmla="*/ 80550 w 899544"/>
                  <a:gd name="connsiteY532" fmla="*/ 122803 h 968092"/>
                  <a:gd name="connsiteX533" fmla="*/ 80792 w 899544"/>
                  <a:gd name="connsiteY533" fmla="*/ 127427 h 968092"/>
                  <a:gd name="connsiteX534" fmla="*/ 81058 w 899544"/>
                  <a:gd name="connsiteY534" fmla="*/ 132048 h 968092"/>
                  <a:gd name="connsiteX535" fmla="*/ 81324 w 899544"/>
                  <a:gd name="connsiteY535" fmla="*/ 136456 h 968092"/>
                  <a:gd name="connsiteX536" fmla="*/ 81445 w 899544"/>
                  <a:gd name="connsiteY536" fmla="*/ 141300 h 968092"/>
                  <a:gd name="connsiteX537" fmla="*/ 81541 w 899544"/>
                  <a:gd name="connsiteY537" fmla="*/ 145926 h 968092"/>
                  <a:gd name="connsiteX538" fmla="*/ 81687 w 899544"/>
                  <a:gd name="connsiteY538" fmla="*/ 150559 h 968092"/>
                  <a:gd name="connsiteX539" fmla="*/ 81880 w 899544"/>
                  <a:gd name="connsiteY539" fmla="*/ 155183 h 968092"/>
                  <a:gd name="connsiteX540" fmla="*/ 82073 w 899544"/>
                  <a:gd name="connsiteY540" fmla="*/ 159811 h 968092"/>
                  <a:gd name="connsiteX541" fmla="*/ 82267 w 899544"/>
                  <a:gd name="connsiteY541" fmla="*/ 164440 h 968092"/>
                  <a:gd name="connsiteX542" fmla="*/ 82484 w 899544"/>
                  <a:gd name="connsiteY542" fmla="*/ 169066 h 968092"/>
                  <a:gd name="connsiteX543" fmla="*/ 82872 w 899544"/>
                  <a:gd name="connsiteY543" fmla="*/ 178320 h 968092"/>
                  <a:gd name="connsiteX544" fmla="*/ 83113 w 899544"/>
                  <a:gd name="connsiteY544" fmla="*/ 182949 h 968092"/>
                  <a:gd name="connsiteX545" fmla="*/ 83476 w 899544"/>
                  <a:gd name="connsiteY545" fmla="*/ 187570 h 968092"/>
                  <a:gd name="connsiteX546" fmla="*/ 83742 w 899544"/>
                  <a:gd name="connsiteY546" fmla="*/ 192196 h 968092"/>
                  <a:gd name="connsiteX547" fmla="*/ 84129 w 899544"/>
                  <a:gd name="connsiteY547" fmla="*/ 206093 h 968092"/>
                  <a:gd name="connsiteX548" fmla="*/ 84250 w 899544"/>
                  <a:gd name="connsiteY548" fmla="*/ 210724 h 968092"/>
                  <a:gd name="connsiteX549" fmla="*/ 84371 w 899544"/>
                  <a:gd name="connsiteY549" fmla="*/ 215360 h 968092"/>
                  <a:gd name="connsiteX550" fmla="*/ 80719 w 899544"/>
                  <a:gd name="connsiteY550" fmla="*/ 218128 h 968092"/>
                  <a:gd name="connsiteX551" fmla="*/ 82436 w 899544"/>
                  <a:gd name="connsiteY551" fmla="*/ 223378 h 968092"/>
                  <a:gd name="connsiteX552" fmla="*/ 79051 w 899544"/>
                  <a:gd name="connsiteY552" fmla="*/ 228870 h 968092"/>
                  <a:gd name="connsiteX553" fmla="*/ 77769 w 899544"/>
                  <a:gd name="connsiteY553" fmla="*/ 234173 h 968092"/>
                  <a:gd name="connsiteX554" fmla="*/ 76511 w 899544"/>
                  <a:gd name="connsiteY554" fmla="*/ 238291 h 968092"/>
                  <a:gd name="connsiteX555" fmla="*/ 71796 w 899544"/>
                  <a:gd name="connsiteY555" fmla="*/ 238514 h 968092"/>
                  <a:gd name="connsiteX556" fmla="*/ 67032 w 899544"/>
                  <a:gd name="connsiteY556" fmla="*/ 236756 h 968092"/>
                  <a:gd name="connsiteX557" fmla="*/ 63042 w 899544"/>
                  <a:gd name="connsiteY557" fmla="*/ 239372 h 968092"/>
                  <a:gd name="connsiteX558" fmla="*/ 61084 w 899544"/>
                  <a:gd name="connsiteY558" fmla="*/ 244085 h 968092"/>
                  <a:gd name="connsiteX559" fmla="*/ 57819 w 899544"/>
                  <a:gd name="connsiteY559" fmla="*/ 247529 h 968092"/>
                  <a:gd name="connsiteX560" fmla="*/ 53273 w 899544"/>
                  <a:gd name="connsiteY560" fmla="*/ 246204 h 968092"/>
                  <a:gd name="connsiteX561" fmla="*/ 48533 w 899544"/>
                  <a:gd name="connsiteY561" fmla="*/ 248295 h 968092"/>
                  <a:gd name="connsiteX562" fmla="*/ 46816 w 899544"/>
                  <a:gd name="connsiteY562" fmla="*/ 252244 h 968092"/>
                  <a:gd name="connsiteX563" fmla="*/ 42270 w 899544"/>
                  <a:gd name="connsiteY563" fmla="*/ 254474 h 968092"/>
                  <a:gd name="connsiteX564" fmla="*/ 37482 w 899544"/>
                  <a:gd name="connsiteY564" fmla="*/ 256249 h 968092"/>
                  <a:gd name="connsiteX565" fmla="*/ 33903 w 899544"/>
                  <a:gd name="connsiteY565" fmla="*/ 258510 h 968092"/>
                  <a:gd name="connsiteX566" fmla="*/ 29260 w 899544"/>
                  <a:gd name="connsiteY566" fmla="*/ 261080 h 968092"/>
                  <a:gd name="connsiteX567" fmla="*/ 25052 w 899544"/>
                  <a:gd name="connsiteY567" fmla="*/ 265847 h 968092"/>
                  <a:gd name="connsiteX568" fmla="*/ 22489 w 899544"/>
                  <a:gd name="connsiteY568" fmla="*/ 269747 h 968092"/>
                  <a:gd name="connsiteX569" fmla="*/ 20724 w 899544"/>
                  <a:gd name="connsiteY569" fmla="*/ 274514 h 968092"/>
                  <a:gd name="connsiteX570" fmla="*/ 18547 w 899544"/>
                  <a:gd name="connsiteY570" fmla="*/ 278095 h 968092"/>
                  <a:gd name="connsiteX571" fmla="*/ 17725 w 899544"/>
                  <a:gd name="connsiteY571" fmla="*/ 282764 h 968092"/>
                  <a:gd name="connsiteX572" fmla="*/ 16250 w 899544"/>
                  <a:gd name="connsiteY572" fmla="*/ 287456 h 968092"/>
                  <a:gd name="connsiteX573" fmla="*/ 14726 w 899544"/>
                  <a:gd name="connsiteY573" fmla="*/ 292152 h 968092"/>
                  <a:gd name="connsiteX574" fmla="*/ 12332 w 899544"/>
                  <a:gd name="connsiteY574" fmla="*/ 296086 h 968092"/>
                  <a:gd name="connsiteX575" fmla="*/ 9189 w 899544"/>
                  <a:gd name="connsiteY575" fmla="*/ 299281 h 968092"/>
                  <a:gd name="connsiteX576" fmla="*/ 5102 w 899544"/>
                  <a:gd name="connsiteY576" fmla="*/ 301757 h 968092"/>
                  <a:gd name="connsiteX577" fmla="*/ 2104 w 899544"/>
                  <a:gd name="connsiteY577" fmla="*/ 306501 h 968092"/>
                  <a:gd name="connsiteX578" fmla="*/ 1547 w 899544"/>
                  <a:gd name="connsiteY578" fmla="*/ 310900 h 968092"/>
                  <a:gd name="connsiteX579" fmla="*/ 580 w 899544"/>
                  <a:gd name="connsiteY579" fmla="*/ 315720 h 968092"/>
                  <a:gd name="connsiteX580" fmla="*/ 0 w 899544"/>
                  <a:gd name="connsiteY580" fmla="*/ 320500 h 968092"/>
                  <a:gd name="connsiteX581" fmla="*/ 290 w 899544"/>
                  <a:gd name="connsiteY581" fmla="*/ 325136 h 968092"/>
                  <a:gd name="connsiteX582" fmla="*/ 822 w 899544"/>
                  <a:gd name="connsiteY582" fmla="*/ 329762 h 968092"/>
                  <a:gd name="connsiteX583" fmla="*/ 1935 w 899544"/>
                  <a:gd name="connsiteY583" fmla="*/ 334141 h 968092"/>
                  <a:gd name="connsiteX584" fmla="*/ 7182 w 899544"/>
                  <a:gd name="connsiteY584" fmla="*/ 336144 h 968092"/>
                  <a:gd name="connsiteX585" fmla="*/ 13687 w 899544"/>
                  <a:gd name="connsiteY585" fmla="*/ 336144 h 968092"/>
                  <a:gd name="connsiteX586" fmla="*/ 18499 w 899544"/>
                  <a:gd name="connsiteY586" fmla="*/ 335940 h 968092"/>
                  <a:gd name="connsiteX587" fmla="*/ 22199 w 899544"/>
                  <a:gd name="connsiteY587" fmla="*/ 338332 h 968092"/>
                  <a:gd name="connsiteX588" fmla="*/ 24182 w 899544"/>
                  <a:gd name="connsiteY588" fmla="*/ 342912 h 968092"/>
                  <a:gd name="connsiteX589" fmla="*/ 25971 w 899544"/>
                  <a:gd name="connsiteY589" fmla="*/ 347495 h 968092"/>
                  <a:gd name="connsiteX590" fmla="*/ 29163 w 899544"/>
                  <a:gd name="connsiteY590" fmla="*/ 352029 h 968092"/>
                  <a:gd name="connsiteX591" fmla="*/ 32670 w 899544"/>
                  <a:gd name="connsiteY591" fmla="*/ 356556 h 968092"/>
                  <a:gd name="connsiteX592" fmla="*/ 36128 w 899544"/>
                  <a:gd name="connsiteY592" fmla="*/ 358959 h 968092"/>
                  <a:gd name="connsiteX593" fmla="*/ 37361 w 899544"/>
                  <a:gd name="connsiteY593" fmla="*/ 363164 h 968092"/>
                  <a:gd name="connsiteX594" fmla="*/ 37167 w 899544"/>
                  <a:gd name="connsiteY594" fmla="*/ 369016 h 968092"/>
                  <a:gd name="connsiteX595" fmla="*/ 34773 w 899544"/>
                  <a:gd name="connsiteY595" fmla="*/ 372743 h 968092"/>
                  <a:gd name="connsiteX596" fmla="*/ 31412 w 899544"/>
                  <a:gd name="connsiteY596" fmla="*/ 377802 h 968092"/>
                  <a:gd name="connsiteX597" fmla="*/ 29744 w 899544"/>
                  <a:gd name="connsiteY597" fmla="*/ 384539 h 968092"/>
                  <a:gd name="connsiteX598" fmla="*/ 26890 w 899544"/>
                  <a:gd name="connsiteY598" fmla="*/ 389288 h 968092"/>
                  <a:gd name="connsiteX599" fmla="*/ 23408 w 899544"/>
                  <a:gd name="connsiteY599" fmla="*/ 392741 h 968092"/>
                  <a:gd name="connsiteX600" fmla="*/ 21038 w 899544"/>
                  <a:gd name="connsiteY600" fmla="*/ 396625 h 968092"/>
                  <a:gd name="connsiteX601" fmla="*/ 21740 w 899544"/>
                  <a:gd name="connsiteY601" fmla="*/ 403166 h 968092"/>
                  <a:gd name="connsiteX602" fmla="*/ 21981 w 899544"/>
                  <a:gd name="connsiteY602" fmla="*/ 407347 h 968092"/>
                  <a:gd name="connsiteX603" fmla="*/ 21280 w 899544"/>
                  <a:gd name="connsiteY603" fmla="*/ 411656 h 968092"/>
                  <a:gd name="connsiteX604" fmla="*/ 21256 w 899544"/>
                  <a:gd name="connsiteY604" fmla="*/ 416353 h 968092"/>
                  <a:gd name="connsiteX605" fmla="*/ 23988 w 899544"/>
                  <a:gd name="connsiteY605" fmla="*/ 419871 h 968092"/>
                  <a:gd name="connsiteX606" fmla="*/ 24279 w 899544"/>
                  <a:gd name="connsiteY606" fmla="*/ 425503 h 968092"/>
                  <a:gd name="connsiteX607" fmla="*/ 24786 w 899544"/>
                  <a:gd name="connsiteY607" fmla="*/ 430463 h 968092"/>
                  <a:gd name="connsiteX608" fmla="*/ 22465 w 899544"/>
                  <a:gd name="connsiteY608" fmla="*/ 434823 h 968092"/>
                  <a:gd name="connsiteX609" fmla="*/ 18814 w 899544"/>
                  <a:gd name="connsiteY609" fmla="*/ 438883 h 968092"/>
                  <a:gd name="connsiteX610" fmla="*/ 17919 w 899544"/>
                  <a:gd name="connsiteY610" fmla="*/ 444193 h 968092"/>
                  <a:gd name="connsiteX611" fmla="*/ 20748 w 899544"/>
                  <a:gd name="connsiteY611" fmla="*/ 448188 h 968092"/>
                  <a:gd name="connsiteX612" fmla="*/ 21667 w 899544"/>
                  <a:gd name="connsiteY612" fmla="*/ 454060 h 968092"/>
                  <a:gd name="connsiteX613" fmla="*/ 22150 w 899544"/>
                  <a:gd name="connsiteY613" fmla="*/ 458855 h 968092"/>
                  <a:gd name="connsiteX614" fmla="*/ 23819 w 899544"/>
                  <a:gd name="connsiteY614" fmla="*/ 462845 h 968092"/>
                  <a:gd name="connsiteX615" fmla="*/ 24859 w 899544"/>
                  <a:gd name="connsiteY615" fmla="*/ 467077 h 968092"/>
                  <a:gd name="connsiteX616" fmla="*/ 24013 w 899544"/>
                  <a:gd name="connsiteY616" fmla="*/ 473101 h 968092"/>
                  <a:gd name="connsiteX617" fmla="*/ 21740 w 899544"/>
                  <a:gd name="connsiteY617" fmla="*/ 477156 h 968092"/>
                  <a:gd name="connsiteX618" fmla="*/ 23360 w 899544"/>
                  <a:gd name="connsiteY618" fmla="*/ 481064 h 968092"/>
                  <a:gd name="connsiteX619" fmla="*/ 23070 w 899544"/>
                  <a:gd name="connsiteY619" fmla="*/ 487092 h 968092"/>
                  <a:gd name="connsiteX620" fmla="*/ 22682 w 899544"/>
                  <a:gd name="connsiteY620" fmla="*/ 491696 h 968092"/>
                  <a:gd name="connsiteX621" fmla="*/ 21159 w 899544"/>
                  <a:gd name="connsiteY621" fmla="*/ 496463 h 968092"/>
                  <a:gd name="connsiteX622" fmla="*/ 19467 w 899544"/>
                  <a:gd name="connsiteY622" fmla="*/ 501178 h 968092"/>
                  <a:gd name="connsiteX623" fmla="*/ 18209 w 899544"/>
                  <a:gd name="connsiteY623" fmla="*/ 505874 h 968092"/>
                  <a:gd name="connsiteX624" fmla="*/ 20966 w 899544"/>
                  <a:gd name="connsiteY624" fmla="*/ 510014 h 968092"/>
                  <a:gd name="connsiteX625" fmla="*/ 26261 w 899544"/>
                  <a:gd name="connsiteY625" fmla="*/ 513146 h 968092"/>
                  <a:gd name="connsiteX626" fmla="*/ 30614 w 899544"/>
                  <a:gd name="connsiteY626" fmla="*/ 515922 h 968092"/>
                  <a:gd name="connsiteX627" fmla="*/ 34290 w 899544"/>
                  <a:gd name="connsiteY627" fmla="*/ 519288 h 968092"/>
                  <a:gd name="connsiteX628" fmla="*/ 37288 w 899544"/>
                  <a:gd name="connsiteY628" fmla="*/ 522398 h 968092"/>
                  <a:gd name="connsiteX629" fmla="*/ 41182 w 899544"/>
                  <a:gd name="connsiteY629" fmla="*/ 526407 h 968092"/>
                  <a:gd name="connsiteX630" fmla="*/ 46043 w 899544"/>
                  <a:gd name="connsiteY630" fmla="*/ 530535 h 968092"/>
                  <a:gd name="connsiteX631" fmla="*/ 46816 w 899544"/>
                  <a:gd name="connsiteY631" fmla="*/ 535321 h 968092"/>
                  <a:gd name="connsiteX632" fmla="*/ 51870 w 899544"/>
                  <a:gd name="connsiteY632" fmla="*/ 537219 h 968092"/>
                  <a:gd name="connsiteX633" fmla="*/ 56586 w 899544"/>
                  <a:gd name="connsiteY633" fmla="*/ 540138 h 968092"/>
                  <a:gd name="connsiteX634" fmla="*/ 60285 w 899544"/>
                  <a:gd name="connsiteY634" fmla="*/ 542041 h 968092"/>
                  <a:gd name="connsiteX635" fmla="*/ 65775 w 899544"/>
                  <a:gd name="connsiteY635" fmla="*/ 541666 h 968092"/>
                  <a:gd name="connsiteX636" fmla="*/ 70079 w 899544"/>
                  <a:gd name="connsiteY636" fmla="*/ 541509 h 968092"/>
                  <a:gd name="connsiteX637" fmla="*/ 74601 w 899544"/>
                  <a:gd name="connsiteY637" fmla="*/ 542244 h 968092"/>
                  <a:gd name="connsiteX638" fmla="*/ 84056 w 899544"/>
                  <a:gd name="connsiteY638" fmla="*/ 542491 h 968092"/>
                  <a:gd name="connsiteX639" fmla="*/ 90078 w 899544"/>
                  <a:gd name="connsiteY639" fmla="*/ 544050 h 968092"/>
                  <a:gd name="connsiteX640" fmla="*/ 93487 w 899544"/>
                  <a:gd name="connsiteY640" fmla="*/ 546846 h 968092"/>
                  <a:gd name="connsiteX641" fmla="*/ 94334 w 899544"/>
                  <a:gd name="connsiteY641" fmla="*/ 552231 h 968092"/>
                  <a:gd name="connsiteX642" fmla="*/ 95519 w 899544"/>
                  <a:gd name="connsiteY642" fmla="*/ 558202 h 968092"/>
                  <a:gd name="connsiteX643" fmla="*/ 100693 w 899544"/>
                  <a:gd name="connsiteY643" fmla="*/ 561461 h 968092"/>
                  <a:gd name="connsiteX644" fmla="*/ 107078 w 899544"/>
                  <a:gd name="connsiteY644" fmla="*/ 565505 h 968092"/>
                  <a:gd name="connsiteX645" fmla="*/ 110850 w 899544"/>
                  <a:gd name="connsiteY645" fmla="*/ 567657 h 968092"/>
                  <a:gd name="connsiteX646" fmla="*/ 115396 w 899544"/>
                  <a:gd name="connsiteY646" fmla="*/ 568805 h 968092"/>
                  <a:gd name="connsiteX647" fmla="*/ 119531 w 899544"/>
                  <a:gd name="connsiteY647" fmla="*/ 570152 h 968092"/>
                  <a:gd name="connsiteX648" fmla="*/ 123884 w 899544"/>
                  <a:gd name="connsiteY648" fmla="*/ 571185 h 968092"/>
                  <a:gd name="connsiteX649" fmla="*/ 127657 w 899544"/>
                  <a:gd name="connsiteY649" fmla="*/ 575424 h 968092"/>
                  <a:gd name="connsiteX650" fmla="*/ 131501 w 899544"/>
                  <a:gd name="connsiteY650" fmla="*/ 577678 h 968092"/>
                  <a:gd name="connsiteX651" fmla="*/ 136289 w 899544"/>
                  <a:gd name="connsiteY651" fmla="*/ 580594 h 968092"/>
                  <a:gd name="connsiteX652" fmla="*/ 141053 w 899544"/>
                  <a:gd name="connsiteY652" fmla="*/ 577300 h 968092"/>
                  <a:gd name="connsiteX653" fmla="*/ 145333 w 899544"/>
                  <a:gd name="connsiteY653" fmla="*/ 579680 h 968092"/>
                  <a:gd name="connsiteX654" fmla="*/ 150073 w 899544"/>
                  <a:gd name="connsiteY654" fmla="*/ 584676 h 968092"/>
                  <a:gd name="connsiteX655" fmla="*/ 152153 w 899544"/>
                  <a:gd name="connsiteY655" fmla="*/ 589246 h 968092"/>
                  <a:gd name="connsiteX656" fmla="*/ 153748 w 899544"/>
                  <a:gd name="connsiteY656" fmla="*/ 593838 h 968092"/>
                  <a:gd name="connsiteX657" fmla="*/ 154522 w 899544"/>
                  <a:gd name="connsiteY657" fmla="*/ 598128 h 968092"/>
                  <a:gd name="connsiteX658" fmla="*/ 157231 w 899544"/>
                  <a:gd name="connsiteY658" fmla="*/ 602360 h 968092"/>
                  <a:gd name="connsiteX659" fmla="*/ 159939 w 899544"/>
                  <a:gd name="connsiteY659" fmla="*/ 606706 h 968092"/>
                  <a:gd name="connsiteX660" fmla="*/ 162406 w 899544"/>
                  <a:gd name="connsiteY660" fmla="*/ 611245 h 968092"/>
                  <a:gd name="connsiteX661" fmla="*/ 165936 w 899544"/>
                  <a:gd name="connsiteY661" fmla="*/ 616149 h 968092"/>
                  <a:gd name="connsiteX662" fmla="*/ 167750 w 899544"/>
                  <a:gd name="connsiteY662" fmla="*/ 621205 h 968092"/>
                  <a:gd name="connsiteX663" fmla="*/ 171474 w 899544"/>
                  <a:gd name="connsiteY663" fmla="*/ 625701 h 968092"/>
                  <a:gd name="connsiteX664" fmla="*/ 176504 w 899544"/>
                  <a:gd name="connsiteY664" fmla="*/ 629226 h 968092"/>
                  <a:gd name="connsiteX665" fmla="*/ 179938 w 899544"/>
                  <a:gd name="connsiteY665" fmla="*/ 631582 h 968092"/>
                  <a:gd name="connsiteX666" fmla="*/ 186274 w 899544"/>
                  <a:gd name="connsiteY666" fmla="*/ 633378 h 968092"/>
                  <a:gd name="connsiteX667" fmla="*/ 190215 w 899544"/>
                  <a:gd name="connsiteY667" fmla="*/ 638188 h 968092"/>
                  <a:gd name="connsiteX668" fmla="*/ 193044 w 899544"/>
                  <a:gd name="connsiteY668" fmla="*/ 641622 h 968092"/>
                  <a:gd name="connsiteX669" fmla="*/ 197180 w 899544"/>
                  <a:gd name="connsiteY669" fmla="*/ 644933 h 968092"/>
                  <a:gd name="connsiteX670" fmla="*/ 201677 w 899544"/>
                  <a:gd name="connsiteY670" fmla="*/ 647658 h 968092"/>
                  <a:gd name="connsiteX671" fmla="*/ 205329 w 899544"/>
                  <a:gd name="connsiteY671" fmla="*/ 650480 h 968092"/>
                  <a:gd name="connsiteX672" fmla="*/ 209754 w 899544"/>
                  <a:gd name="connsiteY672" fmla="*/ 652661 h 968092"/>
                  <a:gd name="connsiteX673" fmla="*/ 214155 w 899544"/>
                  <a:gd name="connsiteY673" fmla="*/ 652291 h 968092"/>
                  <a:gd name="connsiteX674" fmla="*/ 220974 w 899544"/>
                  <a:gd name="connsiteY674" fmla="*/ 655188 h 968092"/>
                  <a:gd name="connsiteX675" fmla="*/ 224892 w 899544"/>
                  <a:gd name="connsiteY675" fmla="*/ 657362 h 968092"/>
                  <a:gd name="connsiteX676" fmla="*/ 230188 w 899544"/>
                  <a:gd name="connsiteY676" fmla="*/ 660312 h 968092"/>
                  <a:gd name="connsiteX677" fmla="*/ 234710 w 899544"/>
                  <a:gd name="connsiteY677" fmla="*/ 663985 h 968092"/>
                  <a:gd name="connsiteX678" fmla="*/ 238192 w 899544"/>
                  <a:gd name="connsiteY678" fmla="*/ 666752 h 968092"/>
                  <a:gd name="connsiteX679" fmla="*/ 241698 w 899544"/>
                  <a:gd name="connsiteY679" fmla="*/ 670224 h 968092"/>
                  <a:gd name="connsiteX680" fmla="*/ 244866 w 899544"/>
                  <a:gd name="connsiteY680" fmla="*/ 676113 h 968092"/>
                  <a:gd name="connsiteX681" fmla="*/ 248591 w 899544"/>
                  <a:gd name="connsiteY681" fmla="*/ 679934 h 968092"/>
                  <a:gd name="connsiteX682" fmla="*/ 247841 w 899544"/>
                  <a:gd name="connsiteY682" fmla="*/ 673453 h 968092"/>
                  <a:gd name="connsiteX683" fmla="*/ 252266 w 899544"/>
                  <a:gd name="connsiteY683" fmla="*/ 673545 h 968092"/>
                  <a:gd name="connsiteX684" fmla="*/ 258723 w 899544"/>
                  <a:gd name="connsiteY684" fmla="*/ 676971 h 968092"/>
                  <a:gd name="connsiteX685" fmla="*/ 255869 w 899544"/>
                  <a:gd name="connsiteY685" fmla="*/ 680340 h 968092"/>
                  <a:gd name="connsiteX686" fmla="*/ 252411 w 899544"/>
                  <a:gd name="connsiteY686" fmla="*/ 684426 h 968092"/>
                  <a:gd name="connsiteX687" fmla="*/ 254200 w 899544"/>
                  <a:gd name="connsiteY687" fmla="*/ 689343 h 968092"/>
                  <a:gd name="connsiteX688" fmla="*/ 256208 w 899544"/>
                  <a:gd name="connsiteY688" fmla="*/ 693410 h 968092"/>
                  <a:gd name="connsiteX689" fmla="*/ 257223 w 899544"/>
                  <a:gd name="connsiteY689" fmla="*/ 698297 h 968092"/>
                  <a:gd name="connsiteX690" fmla="*/ 259980 w 899544"/>
                  <a:gd name="connsiteY690" fmla="*/ 702295 h 968092"/>
                  <a:gd name="connsiteX691" fmla="*/ 262495 w 899544"/>
                  <a:gd name="connsiteY691" fmla="*/ 707593 h 968092"/>
                  <a:gd name="connsiteX692" fmla="*/ 261479 w 899544"/>
                  <a:gd name="connsiteY692" fmla="*/ 713275 h 968092"/>
                  <a:gd name="connsiteX693" fmla="*/ 260464 w 899544"/>
                  <a:gd name="connsiteY693" fmla="*/ 719505 h 968092"/>
                  <a:gd name="connsiteX694" fmla="*/ 260173 w 899544"/>
                  <a:gd name="connsiteY694" fmla="*/ 724186 h 968092"/>
                  <a:gd name="connsiteX695" fmla="*/ 264260 w 899544"/>
                  <a:gd name="connsiteY695" fmla="*/ 720970 h 968092"/>
                  <a:gd name="connsiteX696" fmla="*/ 265808 w 899544"/>
                  <a:gd name="connsiteY696" fmla="*/ 726859 h 968092"/>
                  <a:gd name="connsiteX697" fmla="*/ 265348 w 899544"/>
                  <a:gd name="connsiteY697" fmla="*/ 735373 h 968092"/>
                  <a:gd name="connsiteX698" fmla="*/ 266872 w 899544"/>
                  <a:gd name="connsiteY698" fmla="*/ 739544 h 968092"/>
                  <a:gd name="connsiteX699" fmla="*/ 265880 w 899544"/>
                  <a:gd name="connsiteY699" fmla="*/ 746468 h 968092"/>
                  <a:gd name="connsiteX700" fmla="*/ 265179 w 899544"/>
                  <a:gd name="connsiteY700" fmla="*/ 751957 h 968092"/>
                  <a:gd name="connsiteX701" fmla="*/ 265663 w 899544"/>
                  <a:gd name="connsiteY701" fmla="*/ 756602 h 968092"/>
                  <a:gd name="connsiteX702" fmla="*/ 267888 w 899544"/>
                  <a:gd name="connsiteY702" fmla="*/ 761161 h 968092"/>
                  <a:gd name="connsiteX703" fmla="*/ 269097 w 899544"/>
                  <a:gd name="connsiteY703" fmla="*/ 765770 h 968092"/>
                  <a:gd name="connsiteX704" fmla="*/ 267452 w 899544"/>
                  <a:gd name="connsiteY704" fmla="*/ 770524 h 968092"/>
                  <a:gd name="connsiteX705" fmla="*/ 267839 w 899544"/>
                  <a:gd name="connsiteY705" fmla="*/ 775174 h 968092"/>
                  <a:gd name="connsiteX706" fmla="*/ 270717 w 899544"/>
                  <a:gd name="connsiteY706" fmla="*/ 778622 h 968092"/>
                  <a:gd name="connsiteX707" fmla="*/ 273014 w 899544"/>
                  <a:gd name="connsiteY707" fmla="*/ 783178 h 968092"/>
                  <a:gd name="connsiteX708" fmla="*/ 276376 w 899544"/>
                  <a:gd name="connsiteY708" fmla="*/ 786673 h 968092"/>
                  <a:gd name="connsiteX709" fmla="*/ 281188 w 899544"/>
                  <a:gd name="connsiteY709" fmla="*/ 789998 h 968092"/>
                  <a:gd name="connsiteX710" fmla="*/ 286483 w 899544"/>
                  <a:gd name="connsiteY710" fmla="*/ 792914 h 968092"/>
                  <a:gd name="connsiteX711" fmla="*/ 290183 w 899544"/>
                  <a:gd name="connsiteY711" fmla="*/ 795187 h 968092"/>
                  <a:gd name="connsiteX712" fmla="*/ 293786 w 899544"/>
                  <a:gd name="connsiteY712" fmla="*/ 798935 h 968092"/>
                  <a:gd name="connsiteX713" fmla="*/ 295890 w 899544"/>
                  <a:gd name="connsiteY713" fmla="*/ 803552 h 968092"/>
                  <a:gd name="connsiteX714" fmla="*/ 296156 w 899544"/>
                  <a:gd name="connsiteY714" fmla="*/ 811101 h 968092"/>
                  <a:gd name="connsiteX715" fmla="*/ 294947 w 899544"/>
                  <a:gd name="connsiteY715" fmla="*/ 815841 h 968092"/>
                  <a:gd name="connsiteX716" fmla="*/ 291489 w 899544"/>
                  <a:gd name="connsiteY716" fmla="*/ 820697 h 968092"/>
                  <a:gd name="connsiteX717" fmla="*/ 287305 w 899544"/>
                  <a:gd name="connsiteY717" fmla="*/ 825581 h 968092"/>
                  <a:gd name="connsiteX718" fmla="*/ 285250 w 899544"/>
                  <a:gd name="connsiteY718" fmla="*/ 830362 h 968092"/>
                  <a:gd name="connsiteX719" fmla="*/ 283702 w 899544"/>
                  <a:gd name="connsiteY719" fmla="*/ 834807 h 968092"/>
                  <a:gd name="connsiteX720" fmla="*/ 280341 w 899544"/>
                  <a:gd name="connsiteY720" fmla="*/ 839118 h 968092"/>
                  <a:gd name="connsiteX721" fmla="*/ 279229 w 899544"/>
                  <a:gd name="connsiteY721" fmla="*/ 844692 h 968092"/>
                  <a:gd name="connsiteX722" fmla="*/ 279350 w 899544"/>
                  <a:gd name="connsiteY722" fmla="*/ 849359 h 968092"/>
                  <a:gd name="connsiteX723" fmla="*/ 279640 w 899544"/>
                  <a:gd name="connsiteY723" fmla="*/ 854017 h 968092"/>
                  <a:gd name="connsiteX724" fmla="*/ 280027 w 899544"/>
                  <a:gd name="connsiteY724" fmla="*/ 858674 h 968092"/>
                  <a:gd name="connsiteX725" fmla="*/ 281429 w 899544"/>
                  <a:gd name="connsiteY725" fmla="*/ 863276 h 968092"/>
                  <a:gd name="connsiteX726" fmla="*/ 282953 w 899544"/>
                  <a:gd name="connsiteY726" fmla="*/ 867873 h 968092"/>
                  <a:gd name="connsiteX727" fmla="*/ 284379 w 899544"/>
                  <a:gd name="connsiteY727" fmla="*/ 872477 h 968092"/>
                  <a:gd name="connsiteX728" fmla="*/ 285564 w 899544"/>
                  <a:gd name="connsiteY728" fmla="*/ 877096 h 968092"/>
                  <a:gd name="connsiteX729" fmla="*/ 286338 w 899544"/>
                  <a:gd name="connsiteY729" fmla="*/ 881729 h 968092"/>
                  <a:gd name="connsiteX730" fmla="*/ 287233 w 899544"/>
                  <a:gd name="connsiteY730" fmla="*/ 886358 h 968092"/>
                  <a:gd name="connsiteX731" fmla="*/ 289723 w 899544"/>
                  <a:gd name="connsiteY731" fmla="*/ 890312 h 968092"/>
                  <a:gd name="connsiteX732" fmla="*/ 294753 w 899544"/>
                  <a:gd name="connsiteY732" fmla="*/ 893114 h 968092"/>
                  <a:gd name="connsiteX733" fmla="*/ 296833 w 899544"/>
                  <a:gd name="connsiteY733" fmla="*/ 896855 h 968092"/>
                  <a:gd name="connsiteX734" fmla="*/ 297317 w 899544"/>
                  <a:gd name="connsiteY734" fmla="*/ 901256 h 968092"/>
                  <a:gd name="connsiteX735" fmla="*/ 297825 w 899544"/>
                  <a:gd name="connsiteY735" fmla="*/ 907137 h 968092"/>
                  <a:gd name="connsiteX736" fmla="*/ 299445 w 899544"/>
                  <a:gd name="connsiteY736" fmla="*/ 913787 h 968092"/>
                  <a:gd name="connsiteX737" fmla="*/ 300847 w 899544"/>
                  <a:gd name="connsiteY737" fmla="*/ 919835 h 968092"/>
                  <a:gd name="connsiteX738" fmla="*/ 304088 w 899544"/>
                  <a:gd name="connsiteY738" fmla="*/ 922899 h 968092"/>
                  <a:gd name="connsiteX739" fmla="*/ 308513 w 899544"/>
                  <a:gd name="connsiteY739" fmla="*/ 925564 h 968092"/>
                  <a:gd name="connsiteX740" fmla="*/ 312020 w 899544"/>
                  <a:gd name="connsiteY740" fmla="*/ 927881 h 968092"/>
                  <a:gd name="connsiteX741" fmla="*/ 315623 w 899544"/>
                  <a:gd name="connsiteY741" fmla="*/ 931389 h 968092"/>
                  <a:gd name="connsiteX742" fmla="*/ 322563 w 899544"/>
                  <a:gd name="connsiteY742" fmla="*/ 934045 h 968092"/>
                  <a:gd name="connsiteX743" fmla="*/ 328753 w 899544"/>
                  <a:gd name="connsiteY743" fmla="*/ 934838 h 968092"/>
                  <a:gd name="connsiteX744" fmla="*/ 332840 w 899544"/>
                  <a:gd name="connsiteY744" fmla="*/ 935866 h 968092"/>
                  <a:gd name="connsiteX745" fmla="*/ 339732 w 899544"/>
                  <a:gd name="connsiteY745" fmla="*/ 937416 h 968092"/>
                  <a:gd name="connsiteX746" fmla="*/ 344858 w 899544"/>
                  <a:gd name="connsiteY746" fmla="*/ 938821 h 968092"/>
                  <a:gd name="connsiteX747" fmla="*/ 349913 w 899544"/>
                  <a:gd name="connsiteY747" fmla="*/ 939103 h 968092"/>
                  <a:gd name="connsiteX748" fmla="*/ 355087 w 899544"/>
                  <a:gd name="connsiteY748" fmla="*/ 940685 h 968092"/>
                  <a:gd name="connsiteX749" fmla="*/ 359102 w 899544"/>
                  <a:gd name="connsiteY749" fmla="*/ 945877 h 968092"/>
                  <a:gd name="connsiteX750" fmla="*/ 360843 w 899544"/>
                  <a:gd name="connsiteY750" fmla="*/ 950075 h 968092"/>
                  <a:gd name="connsiteX751" fmla="*/ 364615 w 899544"/>
                  <a:gd name="connsiteY751" fmla="*/ 956580 h 968092"/>
                  <a:gd name="connsiteX752" fmla="*/ 368267 w 899544"/>
                  <a:gd name="connsiteY752" fmla="*/ 960853 h 968092"/>
                  <a:gd name="connsiteX753" fmla="*/ 369065 w 899544"/>
                  <a:gd name="connsiteY753" fmla="*/ 965692 h 968092"/>
                  <a:gd name="connsiteX754" fmla="*/ 375497 w 899544"/>
                  <a:gd name="connsiteY754" fmla="*/ 968093 h 968092"/>
                  <a:gd name="connsiteX755" fmla="*/ 382292 w 899544"/>
                  <a:gd name="connsiteY755" fmla="*/ 967822 h 968092"/>
                  <a:gd name="connsiteX756" fmla="*/ 389087 w 899544"/>
                  <a:gd name="connsiteY756" fmla="*/ 967551 h 968092"/>
                  <a:gd name="connsiteX757" fmla="*/ 395883 w 899544"/>
                  <a:gd name="connsiteY757" fmla="*/ 967278 h 968092"/>
                  <a:gd name="connsiteX758" fmla="*/ 401323 w 899544"/>
                  <a:gd name="connsiteY758" fmla="*/ 967053 h 968092"/>
                  <a:gd name="connsiteX759" fmla="*/ 406087 w 899544"/>
                  <a:gd name="connsiteY759" fmla="*/ 966848 h 968092"/>
                  <a:gd name="connsiteX760" fmla="*/ 412883 w 899544"/>
                  <a:gd name="connsiteY760" fmla="*/ 966475 h 968092"/>
                  <a:gd name="connsiteX761" fmla="*/ 419678 w 899544"/>
                  <a:gd name="connsiteY761" fmla="*/ 966098 h 968092"/>
                  <a:gd name="connsiteX762" fmla="*/ 426472 w 899544"/>
                  <a:gd name="connsiteY762" fmla="*/ 965718 h 968092"/>
                  <a:gd name="connsiteX763" fmla="*/ 431503 w 899544"/>
                  <a:gd name="connsiteY763" fmla="*/ 965440 h 968092"/>
                  <a:gd name="connsiteX764" fmla="*/ 436097 w 899544"/>
                  <a:gd name="connsiteY764" fmla="*/ 965184 h 968092"/>
                  <a:gd name="connsiteX765" fmla="*/ 443472 w 899544"/>
                  <a:gd name="connsiteY765" fmla="*/ 964814 h 968092"/>
                  <a:gd name="connsiteX766" fmla="*/ 450268 w 899544"/>
                  <a:gd name="connsiteY766" fmla="*/ 964468 h 968092"/>
                  <a:gd name="connsiteX767" fmla="*/ 457063 w 899544"/>
                  <a:gd name="connsiteY767" fmla="*/ 964122 h 968092"/>
                  <a:gd name="connsiteX768" fmla="*/ 463858 w 899544"/>
                  <a:gd name="connsiteY768" fmla="*/ 963769 h 968092"/>
                  <a:gd name="connsiteX769" fmla="*/ 470653 w 899544"/>
                  <a:gd name="connsiteY769" fmla="*/ 963416 h 968092"/>
                  <a:gd name="connsiteX770" fmla="*/ 477472 w 899544"/>
                  <a:gd name="connsiteY770" fmla="*/ 963056 h 968092"/>
                  <a:gd name="connsiteX771" fmla="*/ 491062 w 899544"/>
                  <a:gd name="connsiteY771" fmla="*/ 962335 h 968092"/>
                  <a:gd name="connsiteX772" fmla="*/ 497858 w 899544"/>
                  <a:gd name="connsiteY772" fmla="*/ 961968 h 968092"/>
                  <a:gd name="connsiteX773" fmla="*/ 508038 w 899544"/>
                  <a:gd name="connsiteY773" fmla="*/ 961341 h 968092"/>
                  <a:gd name="connsiteX774" fmla="*/ 518243 w 899544"/>
                  <a:gd name="connsiteY774" fmla="*/ 960708 h 968092"/>
                  <a:gd name="connsiteX775" fmla="*/ 524821 w 899544"/>
                  <a:gd name="connsiteY775" fmla="*/ 960294 h 968092"/>
                  <a:gd name="connsiteX776" fmla="*/ 531809 w 899544"/>
                  <a:gd name="connsiteY776" fmla="*/ 959866 h 968092"/>
                  <a:gd name="connsiteX777" fmla="*/ 542014 w 899544"/>
                  <a:gd name="connsiteY777" fmla="*/ 959240 h 968092"/>
                  <a:gd name="connsiteX778" fmla="*/ 548809 w 899544"/>
                  <a:gd name="connsiteY778" fmla="*/ 958814 h 968092"/>
                  <a:gd name="connsiteX779" fmla="*/ 555604 w 899544"/>
                  <a:gd name="connsiteY779" fmla="*/ 958398 h 968092"/>
                  <a:gd name="connsiteX780" fmla="*/ 559812 w 899544"/>
                  <a:gd name="connsiteY780" fmla="*/ 958142 h 968092"/>
                  <a:gd name="connsiteX781" fmla="*/ 565301 w 899544"/>
                  <a:gd name="connsiteY781" fmla="*/ 957803 h 968092"/>
                  <a:gd name="connsiteX782" fmla="*/ 572580 w 899544"/>
                  <a:gd name="connsiteY782" fmla="*/ 957354 h 968092"/>
                  <a:gd name="connsiteX783" fmla="*/ 577489 w 899544"/>
                  <a:gd name="connsiteY783" fmla="*/ 957049 h 968092"/>
                  <a:gd name="connsiteX784" fmla="*/ 582761 w 899544"/>
                  <a:gd name="connsiteY784" fmla="*/ 956730 h 968092"/>
                  <a:gd name="connsiteX785" fmla="*/ 592965 w 899544"/>
                  <a:gd name="connsiteY785" fmla="*/ 956106 h 968092"/>
                  <a:gd name="connsiteX786" fmla="*/ 599761 w 899544"/>
                  <a:gd name="connsiteY786" fmla="*/ 955692 h 968092"/>
                  <a:gd name="connsiteX787" fmla="*/ 606555 w 899544"/>
                  <a:gd name="connsiteY787" fmla="*/ 955286 h 968092"/>
                  <a:gd name="connsiteX788" fmla="*/ 613351 w 899544"/>
                  <a:gd name="connsiteY788" fmla="*/ 954902 h 968092"/>
                  <a:gd name="connsiteX789" fmla="*/ 620146 w 899544"/>
                  <a:gd name="connsiteY789" fmla="*/ 954486 h 968092"/>
                  <a:gd name="connsiteX790" fmla="*/ 624402 w 899544"/>
                  <a:gd name="connsiteY790" fmla="*/ 954196 h 968092"/>
                  <a:gd name="connsiteX791" fmla="*/ 630326 w 899544"/>
                  <a:gd name="connsiteY791" fmla="*/ 953787 h 968092"/>
                  <a:gd name="connsiteX792" fmla="*/ 637122 w 899544"/>
                  <a:gd name="connsiteY792" fmla="*/ 953315 h 968092"/>
                  <a:gd name="connsiteX793" fmla="*/ 643070 w 899544"/>
                  <a:gd name="connsiteY793" fmla="*/ 952902 h 968092"/>
                  <a:gd name="connsiteX794" fmla="*/ 647302 w 899544"/>
                  <a:gd name="connsiteY794" fmla="*/ 952442 h 968092"/>
                  <a:gd name="connsiteX795" fmla="*/ 654097 w 899544"/>
                  <a:gd name="connsiteY795" fmla="*/ 952150 h 968092"/>
                  <a:gd name="connsiteX796" fmla="*/ 660893 w 899544"/>
                  <a:gd name="connsiteY796" fmla="*/ 951666 h 968092"/>
                  <a:gd name="connsiteX797" fmla="*/ 667107 w 899544"/>
                  <a:gd name="connsiteY797" fmla="*/ 951221 h 968092"/>
                  <a:gd name="connsiteX798" fmla="*/ 677868 w 899544"/>
                  <a:gd name="connsiteY798" fmla="*/ 950435 h 9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Lst>
                <a:rect l="l" t="t" r="r" b="b"/>
                <a:pathLst>
                  <a:path w="899544" h="968092">
                    <a:moveTo>
                      <a:pt x="268105" y="28735"/>
                    </a:moveTo>
                    <a:lnTo>
                      <a:pt x="273062" y="25928"/>
                    </a:lnTo>
                    <a:lnTo>
                      <a:pt x="267476" y="23834"/>
                    </a:lnTo>
                    <a:lnTo>
                      <a:pt x="267718" y="28317"/>
                    </a:lnTo>
                    <a:close/>
                    <a:moveTo>
                      <a:pt x="297631" y="19621"/>
                    </a:moveTo>
                    <a:lnTo>
                      <a:pt x="298453" y="15293"/>
                    </a:lnTo>
                    <a:lnTo>
                      <a:pt x="297631" y="19621"/>
                    </a:lnTo>
                    <a:close/>
                    <a:moveTo>
                      <a:pt x="305055" y="22591"/>
                    </a:moveTo>
                    <a:lnTo>
                      <a:pt x="308537" y="19764"/>
                    </a:lnTo>
                    <a:lnTo>
                      <a:pt x="304136" y="20008"/>
                    </a:lnTo>
                    <a:close/>
                    <a:moveTo>
                      <a:pt x="301984" y="37054"/>
                    </a:moveTo>
                    <a:lnTo>
                      <a:pt x="307401" y="36752"/>
                    </a:lnTo>
                    <a:lnTo>
                      <a:pt x="306192" y="31782"/>
                    </a:lnTo>
                    <a:lnTo>
                      <a:pt x="302879" y="28934"/>
                    </a:lnTo>
                    <a:lnTo>
                      <a:pt x="297511" y="31282"/>
                    </a:lnTo>
                    <a:lnTo>
                      <a:pt x="300025" y="35671"/>
                    </a:lnTo>
                    <a:close/>
                    <a:moveTo>
                      <a:pt x="299082" y="54891"/>
                    </a:moveTo>
                    <a:lnTo>
                      <a:pt x="302661" y="52098"/>
                    </a:lnTo>
                    <a:lnTo>
                      <a:pt x="304257" y="47377"/>
                    </a:lnTo>
                    <a:lnTo>
                      <a:pt x="299711" y="52221"/>
                    </a:lnTo>
                    <a:close/>
                    <a:moveTo>
                      <a:pt x="296664" y="72326"/>
                    </a:moveTo>
                    <a:lnTo>
                      <a:pt x="301935" y="70082"/>
                    </a:lnTo>
                    <a:lnTo>
                      <a:pt x="304910" y="66198"/>
                    </a:lnTo>
                    <a:lnTo>
                      <a:pt x="311173" y="63763"/>
                    </a:lnTo>
                    <a:lnTo>
                      <a:pt x="314147" y="59693"/>
                    </a:lnTo>
                    <a:lnTo>
                      <a:pt x="314414" y="55539"/>
                    </a:lnTo>
                    <a:lnTo>
                      <a:pt x="318984" y="53401"/>
                    </a:lnTo>
                    <a:lnTo>
                      <a:pt x="322926" y="50961"/>
                    </a:lnTo>
                    <a:lnTo>
                      <a:pt x="327230" y="48037"/>
                    </a:lnTo>
                    <a:lnTo>
                      <a:pt x="322950" y="45914"/>
                    </a:lnTo>
                    <a:lnTo>
                      <a:pt x="318065" y="46306"/>
                    </a:lnTo>
                    <a:lnTo>
                      <a:pt x="313640" y="50995"/>
                    </a:lnTo>
                    <a:lnTo>
                      <a:pt x="310641" y="54206"/>
                    </a:lnTo>
                    <a:lnTo>
                      <a:pt x="304741" y="58714"/>
                    </a:lnTo>
                    <a:lnTo>
                      <a:pt x="301476" y="61807"/>
                    </a:lnTo>
                    <a:lnTo>
                      <a:pt x="297511" y="64005"/>
                    </a:lnTo>
                    <a:lnTo>
                      <a:pt x="296664" y="72326"/>
                    </a:lnTo>
                    <a:close/>
                    <a:moveTo>
                      <a:pt x="306555" y="16869"/>
                    </a:moveTo>
                    <a:lnTo>
                      <a:pt x="308320" y="13087"/>
                    </a:lnTo>
                    <a:lnTo>
                      <a:pt x="309456" y="8809"/>
                    </a:lnTo>
                    <a:lnTo>
                      <a:pt x="306264" y="11619"/>
                    </a:lnTo>
                    <a:lnTo>
                      <a:pt x="306555" y="16869"/>
                    </a:lnTo>
                    <a:close/>
                    <a:moveTo>
                      <a:pt x="309770" y="27969"/>
                    </a:moveTo>
                    <a:lnTo>
                      <a:pt x="315042" y="23623"/>
                    </a:lnTo>
                    <a:lnTo>
                      <a:pt x="309770" y="27969"/>
                    </a:lnTo>
                    <a:close/>
                    <a:moveTo>
                      <a:pt x="326601" y="18741"/>
                    </a:moveTo>
                    <a:lnTo>
                      <a:pt x="326214" y="13728"/>
                    </a:lnTo>
                    <a:lnTo>
                      <a:pt x="326408" y="18347"/>
                    </a:lnTo>
                    <a:close/>
                    <a:moveTo>
                      <a:pt x="340070" y="19092"/>
                    </a:moveTo>
                    <a:lnTo>
                      <a:pt x="343843" y="16993"/>
                    </a:lnTo>
                    <a:lnTo>
                      <a:pt x="347301" y="14156"/>
                    </a:lnTo>
                    <a:lnTo>
                      <a:pt x="348413" y="7808"/>
                    </a:lnTo>
                    <a:lnTo>
                      <a:pt x="348679" y="3165"/>
                    </a:lnTo>
                    <a:lnTo>
                      <a:pt x="345802" y="0"/>
                    </a:lnTo>
                    <a:lnTo>
                      <a:pt x="341449" y="2846"/>
                    </a:lnTo>
                    <a:lnTo>
                      <a:pt x="340627" y="8265"/>
                    </a:lnTo>
                    <a:lnTo>
                      <a:pt x="341062" y="12870"/>
                    </a:lnTo>
                    <a:lnTo>
                      <a:pt x="340191" y="17549"/>
                    </a:lnTo>
                    <a:close/>
                    <a:moveTo>
                      <a:pt x="315985" y="37397"/>
                    </a:moveTo>
                    <a:lnTo>
                      <a:pt x="322369" y="35627"/>
                    </a:lnTo>
                    <a:lnTo>
                      <a:pt x="329285" y="34007"/>
                    </a:lnTo>
                    <a:lnTo>
                      <a:pt x="333203" y="27214"/>
                    </a:lnTo>
                    <a:lnTo>
                      <a:pt x="328149" y="25328"/>
                    </a:lnTo>
                    <a:lnTo>
                      <a:pt x="322200" y="27846"/>
                    </a:lnTo>
                    <a:lnTo>
                      <a:pt x="317170" y="30559"/>
                    </a:lnTo>
                    <a:lnTo>
                      <a:pt x="313858" y="36389"/>
                    </a:lnTo>
                    <a:close/>
                    <a:moveTo>
                      <a:pt x="307594" y="45015"/>
                    </a:moveTo>
                    <a:lnTo>
                      <a:pt x="311343" y="42168"/>
                    </a:lnTo>
                    <a:lnTo>
                      <a:pt x="307594" y="45015"/>
                    </a:lnTo>
                    <a:close/>
                    <a:moveTo>
                      <a:pt x="334533" y="44234"/>
                    </a:moveTo>
                    <a:lnTo>
                      <a:pt x="338934" y="43980"/>
                    </a:lnTo>
                    <a:lnTo>
                      <a:pt x="342537" y="40568"/>
                    </a:lnTo>
                    <a:lnTo>
                      <a:pt x="335428" y="40790"/>
                    </a:lnTo>
                    <a:close/>
                    <a:moveTo>
                      <a:pt x="828280" y="370216"/>
                    </a:moveTo>
                    <a:lnTo>
                      <a:pt x="828135" y="365679"/>
                    </a:lnTo>
                    <a:lnTo>
                      <a:pt x="827893" y="360018"/>
                    </a:lnTo>
                    <a:lnTo>
                      <a:pt x="823274" y="359300"/>
                    </a:lnTo>
                    <a:lnTo>
                      <a:pt x="819478" y="361542"/>
                    </a:lnTo>
                    <a:lnTo>
                      <a:pt x="820953" y="365958"/>
                    </a:lnTo>
                    <a:lnTo>
                      <a:pt x="826370" y="369099"/>
                    </a:lnTo>
                    <a:close/>
                    <a:moveTo>
                      <a:pt x="888904" y="336864"/>
                    </a:moveTo>
                    <a:lnTo>
                      <a:pt x="888517" y="331694"/>
                    </a:lnTo>
                    <a:lnTo>
                      <a:pt x="887477" y="327528"/>
                    </a:lnTo>
                    <a:lnTo>
                      <a:pt x="891733" y="327496"/>
                    </a:lnTo>
                    <a:lnTo>
                      <a:pt x="895337" y="323112"/>
                    </a:lnTo>
                    <a:lnTo>
                      <a:pt x="896570" y="318329"/>
                    </a:lnTo>
                    <a:lnTo>
                      <a:pt x="897416" y="313577"/>
                    </a:lnTo>
                    <a:lnTo>
                      <a:pt x="899544" y="308704"/>
                    </a:lnTo>
                    <a:lnTo>
                      <a:pt x="896304" y="311517"/>
                    </a:lnTo>
                    <a:lnTo>
                      <a:pt x="889847" y="310624"/>
                    </a:lnTo>
                    <a:lnTo>
                      <a:pt x="884188" y="312682"/>
                    </a:lnTo>
                    <a:lnTo>
                      <a:pt x="880996" y="309959"/>
                    </a:lnTo>
                    <a:lnTo>
                      <a:pt x="879352" y="315313"/>
                    </a:lnTo>
                    <a:lnTo>
                      <a:pt x="879376" y="320725"/>
                    </a:lnTo>
                    <a:lnTo>
                      <a:pt x="880247" y="327080"/>
                    </a:lnTo>
                    <a:lnTo>
                      <a:pt x="885132" y="330698"/>
                    </a:lnTo>
                    <a:lnTo>
                      <a:pt x="888904" y="336864"/>
                    </a:lnTo>
                    <a:close/>
                    <a:moveTo>
                      <a:pt x="679754" y="950297"/>
                    </a:moveTo>
                    <a:lnTo>
                      <a:pt x="684639" y="949724"/>
                    </a:lnTo>
                    <a:lnTo>
                      <a:pt x="691410" y="949202"/>
                    </a:lnTo>
                    <a:lnTo>
                      <a:pt x="696585" y="948677"/>
                    </a:lnTo>
                    <a:lnTo>
                      <a:pt x="704976" y="947826"/>
                    </a:lnTo>
                    <a:lnTo>
                      <a:pt x="711747" y="947137"/>
                    </a:lnTo>
                    <a:lnTo>
                      <a:pt x="718518" y="946423"/>
                    </a:lnTo>
                    <a:lnTo>
                      <a:pt x="725313" y="945932"/>
                    </a:lnTo>
                    <a:lnTo>
                      <a:pt x="730899" y="945903"/>
                    </a:lnTo>
                    <a:lnTo>
                      <a:pt x="735494" y="945347"/>
                    </a:lnTo>
                    <a:lnTo>
                      <a:pt x="739653" y="944842"/>
                    </a:lnTo>
                    <a:lnTo>
                      <a:pt x="745384" y="944559"/>
                    </a:lnTo>
                    <a:lnTo>
                      <a:pt x="751720" y="943730"/>
                    </a:lnTo>
                    <a:lnTo>
                      <a:pt x="759216" y="943050"/>
                    </a:lnTo>
                    <a:lnTo>
                      <a:pt x="769373" y="942124"/>
                    </a:lnTo>
                    <a:lnTo>
                      <a:pt x="782939" y="940905"/>
                    </a:lnTo>
                    <a:lnTo>
                      <a:pt x="789709" y="940288"/>
                    </a:lnTo>
                    <a:lnTo>
                      <a:pt x="803276" y="939079"/>
                    </a:lnTo>
                    <a:lnTo>
                      <a:pt x="805597" y="934983"/>
                    </a:lnTo>
                    <a:lnTo>
                      <a:pt x="804654" y="927199"/>
                    </a:lnTo>
                    <a:lnTo>
                      <a:pt x="803856" y="921173"/>
                    </a:lnTo>
                    <a:lnTo>
                      <a:pt x="802720" y="916472"/>
                    </a:lnTo>
                    <a:lnTo>
                      <a:pt x="802792" y="911778"/>
                    </a:lnTo>
                    <a:lnTo>
                      <a:pt x="803252" y="907048"/>
                    </a:lnTo>
                    <a:lnTo>
                      <a:pt x="804026" y="902291"/>
                    </a:lnTo>
                    <a:lnTo>
                      <a:pt x="805259" y="897496"/>
                    </a:lnTo>
                    <a:lnTo>
                      <a:pt x="806105" y="892921"/>
                    </a:lnTo>
                    <a:lnTo>
                      <a:pt x="806129" y="888041"/>
                    </a:lnTo>
                    <a:lnTo>
                      <a:pt x="805839" y="883381"/>
                    </a:lnTo>
                    <a:lnTo>
                      <a:pt x="807750" y="878525"/>
                    </a:lnTo>
                    <a:lnTo>
                      <a:pt x="803783" y="875478"/>
                    </a:lnTo>
                    <a:lnTo>
                      <a:pt x="798173" y="871396"/>
                    </a:lnTo>
                    <a:lnTo>
                      <a:pt x="795562" y="865513"/>
                    </a:lnTo>
                    <a:lnTo>
                      <a:pt x="794304" y="860935"/>
                    </a:lnTo>
                    <a:lnTo>
                      <a:pt x="793506" y="856317"/>
                    </a:lnTo>
                    <a:lnTo>
                      <a:pt x="792732" y="851695"/>
                    </a:lnTo>
                    <a:lnTo>
                      <a:pt x="792394" y="847038"/>
                    </a:lnTo>
                    <a:lnTo>
                      <a:pt x="791886" y="839960"/>
                    </a:lnTo>
                    <a:lnTo>
                      <a:pt x="788718" y="835281"/>
                    </a:lnTo>
                    <a:lnTo>
                      <a:pt x="784921" y="832565"/>
                    </a:lnTo>
                    <a:lnTo>
                      <a:pt x="783156" y="828147"/>
                    </a:lnTo>
                    <a:lnTo>
                      <a:pt x="786300" y="820767"/>
                    </a:lnTo>
                    <a:lnTo>
                      <a:pt x="785744" y="816508"/>
                    </a:lnTo>
                    <a:lnTo>
                      <a:pt x="783132" y="811783"/>
                    </a:lnTo>
                    <a:lnTo>
                      <a:pt x="780521" y="807056"/>
                    </a:lnTo>
                    <a:lnTo>
                      <a:pt x="781318" y="802086"/>
                    </a:lnTo>
                    <a:lnTo>
                      <a:pt x="782479" y="796343"/>
                    </a:lnTo>
                    <a:lnTo>
                      <a:pt x="780424" y="791835"/>
                    </a:lnTo>
                    <a:lnTo>
                      <a:pt x="778586" y="787439"/>
                    </a:lnTo>
                    <a:lnTo>
                      <a:pt x="777135" y="783379"/>
                    </a:lnTo>
                    <a:lnTo>
                      <a:pt x="776942" y="778078"/>
                    </a:lnTo>
                    <a:lnTo>
                      <a:pt x="778296" y="773283"/>
                    </a:lnTo>
                    <a:lnTo>
                      <a:pt x="779336" y="768507"/>
                    </a:lnTo>
                    <a:lnTo>
                      <a:pt x="779940" y="763772"/>
                    </a:lnTo>
                    <a:lnTo>
                      <a:pt x="779940" y="759091"/>
                    </a:lnTo>
                    <a:lnTo>
                      <a:pt x="780932" y="754322"/>
                    </a:lnTo>
                    <a:lnTo>
                      <a:pt x="782068" y="749539"/>
                    </a:lnTo>
                    <a:lnTo>
                      <a:pt x="784003" y="744693"/>
                    </a:lnTo>
                    <a:lnTo>
                      <a:pt x="786131" y="740202"/>
                    </a:lnTo>
                    <a:lnTo>
                      <a:pt x="788646" y="735605"/>
                    </a:lnTo>
                    <a:lnTo>
                      <a:pt x="790218" y="730106"/>
                    </a:lnTo>
                    <a:lnTo>
                      <a:pt x="789637" y="721829"/>
                    </a:lnTo>
                    <a:lnTo>
                      <a:pt x="789565" y="716119"/>
                    </a:lnTo>
                    <a:lnTo>
                      <a:pt x="791064" y="711307"/>
                    </a:lnTo>
                    <a:lnTo>
                      <a:pt x="792684" y="706485"/>
                    </a:lnTo>
                    <a:lnTo>
                      <a:pt x="793965" y="701690"/>
                    </a:lnTo>
                    <a:lnTo>
                      <a:pt x="795368" y="696885"/>
                    </a:lnTo>
                    <a:lnTo>
                      <a:pt x="797254" y="692044"/>
                    </a:lnTo>
                    <a:lnTo>
                      <a:pt x="799310" y="687183"/>
                    </a:lnTo>
                    <a:lnTo>
                      <a:pt x="799769" y="682463"/>
                    </a:lnTo>
                    <a:lnTo>
                      <a:pt x="798657" y="678079"/>
                    </a:lnTo>
                    <a:lnTo>
                      <a:pt x="798536" y="673530"/>
                    </a:lnTo>
                    <a:lnTo>
                      <a:pt x="799213" y="668469"/>
                    </a:lnTo>
                    <a:lnTo>
                      <a:pt x="796771" y="664002"/>
                    </a:lnTo>
                    <a:lnTo>
                      <a:pt x="794860" y="659488"/>
                    </a:lnTo>
                    <a:lnTo>
                      <a:pt x="793990" y="654883"/>
                    </a:lnTo>
                    <a:lnTo>
                      <a:pt x="793385" y="650260"/>
                    </a:lnTo>
                    <a:lnTo>
                      <a:pt x="791499" y="645743"/>
                    </a:lnTo>
                    <a:lnTo>
                      <a:pt x="793023" y="640933"/>
                    </a:lnTo>
                    <a:lnTo>
                      <a:pt x="793797" y="636186"/>
                    </a:lnTo>
                    <a:lnTo>
                      <a:pt x="794764" y="631422"/>
                    </a:lnTo>
                    <a:lnTo>
                      <a:pt x="795852" y="626646"/>
                    </a:lnTo>
                    <a:lnTo>
                      <a:pt x="796868" y="621880"/>
                    </a:lnTo>
                    <a:lnTo>
                      <a:pt x="798270" y="617080"/>
                    </a:lnTo>
                    <a:lnTo>
                      <a:pt x="799262" y="612316"/>
                    </a:lnTo>
                    <a:lnTo>
                      <a:pt x="800447" y="607530"/>
                    </a:lnTo>
                    <a:lnTo>
                      <a:pt x="800543" y="600392"/>
                    </a:lnTo>
                    <a:lnTo>
                      <a:pt x="803155" y="596358"/>
                    </a:lnTo>
                    <a:lnTo>
                      <a:pt x="805791" y="592330"/>
                    </a:lnTo>
                    <a:lnTo>
                      <a:pt x="809321" y="589358"/>
                    </a:lnTo>
                    <a:lnTo>
                      <a:pt x="812852" y="586374"/>
                    </a:lnTo>
                    <a:lnTo>
                      <a:pt x="817277" y="582654"/>
                    </a:lnTo>
                    <a:lnTo>
                      <a:pt x="818776" y="577994"/>
                    </a:lnTo>
                    <a:lnTo>
                      <a:pt x="819647" y="573090"/>
                    </a:lnTo>
                    <a:lnTo>
                      <a:pt x="818873" y="568481"/>
                    </a:lnTo>
                    <a:lnTo>
                      <a:pt x="817374" y="564329"/>
                    </a:lnTo>
                    <a:lnTo>
                      <a:pt x="815100" y="559977"/>
                    </a:lnTo>
                    <a:lnTo>
                      <a:pt x="813480" y="554935"/>
                    </a:lnTo>
                    <a:lnTo>
                      <a:pt x="812997" y="550524"/>
                    </a:lnTo>
                    <a:lnTo>
                      <a:pt x="814109" y="545528"/>
                    </a:lnTo>
                    <a:lnTo>
                      <a:pt x="815294" y="540747"/>
                    </a:lnTo>
                    <a:lnTo>
                      <a:pt x="815971" y="536010"/>
                    </a:lnTo>
                    <a:lnTo>
                      <a:pt x="816600" y="531280"/>
                    </a:lnTo>
                    <a:lnTo>
                      <a:pt x="816842" y="526586"/>
                    </a:lnTo>
                    <a:lnTo>
                      <a:pt x="817035" y="521892"/>
                    </a:lnTo>
                    <a:lnTo>
                      <a:pt x="817567" y="517170"/>
                    </a:lnTo>
                    <a:lnTo>
                      <a:pt x="818123" y="512449"/>
                    </a:lnTo>
                    <a:lnTo>
                      <a:pt x="818849" y="507707"/>
                    </a:lnTo>
                    <a:lnTo>
                      <a:pt x="819671" y="502963"/>
                    </a:lnTo>
                    <a:lnTo>
                      <a:pt x="820856" y="498180"/>
                    </a:lnTo>
                    <a:lnTo>
                      <a:pt x="822355" y="493372"/>
                    </a:lnTo>
                    <a:lnTo>
                      <a:pt x="824097" y="489447"/>
                    </a:lnTo>
                    <a:lnTo>
                      <a:pt x="826950" y="484879"/>
                    </a:lnTo>
                    <a:lnTo>
                      <a:pt x="829755" y="478684"/>
                    </a:lnTo>
                    <a:lnTo>
                      <a:pt x="831907" y="473814"/>
                    </a:lnTo>
                    <a:lnTo>
                      <a:pt x="833962" y="468958"/>
                    </a:lnTo>
                    <a:lnTo>
                      <a:pt x="835825" y="464337"/>
                    </a:lnTo>
                    <a:lnTo>
                      <a:pt x="836018" y="459423"/>
                    </a:lnTo>
                    <a:lnTo>
                      <a:pt x="837397" y="454628"/>
                    </a:lnTo>
                    <a:lnTo>
                      <a:pt x="838267" y="449879"/>
                    </a:lnTo>
                    <a:lnTo>
                      <a:pt x="839960" y="445613"/>
                    </a:lnTo>
                    <a:lnTo>
                      <a:pt x="842862" y="441205"/>
                    </a:lnTo>
                    <a:lnTo>
                      <a:pt x="843684" y="435367"/>
                    </a:lnTo>
                    <a:lnTo>
                      <a:pt x="848423" y="432071"/>
                    </a:lnTo>
                    <a:lnTo>
                      <a:pt x="851664" y="429150"/>
                    </a:lnTo>
                    <a:lnTo>
                      <a:pt x="852293" y="424504"/>
                    </a:lnTo>
                    <a:lnTo>
                      <a:pt x="852776" y="418389"/>
                    </a:lnTo>
                    <a:lnTo>
                      <a:pt x="855097" y="414379"/>
                    </a:lnTo>
                    <a:lnTo>
                      <a:pt x="853211" y="410283"/>
                    </a:lnTo>
                    <a:lnTo>
                      <a:pt x="855775" y="402484"/>
                    </a:lnTo>
                    <a:lnTo>
                      <a:pt x="858701" y="398543"/>
                    </a:lnTo>
                    <a:lnTo>
                      <a:pt x="861095" y="391716"/>
                    </a:lnTo>
                    <a:lnTo>
                      <a:pt x="861965" y="386967"/>
                    </a:lnTo>
                    <a:lnTo>
                      <a:pt x="867552" y="387547"/>
                    </a:lnTo>
                    <a:lnTo>
                      <a:pt x="866753" y="381850"/>
                    </a:lnTo>
                    <a:lnTo>
                      <a:pt x="870913" y="381456"/>
                    </a:lnTo>
                    <a:lnTo>
                      <a:pt x="871638" y="376803"/>
                    </a:lnTo>
                    <a:lnTo>
                      <a:pt x="868277" y="372368"/>
                    </a:lnTo>
                    <a:lnTo>
                      <a:pt x="866535" y="368182"/>
                    </a:lnTo>
                    <a:lnTo>
                      <a:pt x="869293" y="371292"/>
                    </a:lnTo>
                    <a:lnTo>
                      <a:pt x="873234" y="368310"/>
                    </a:lnTo>
                    <a:lnTo>
                      <a:pt x="872170" y="362724"/>
                    </a:lnTo>
                    <a:lnTo>
                      <a:pt x="871493" y="355583"/>
                    </a:lnTo>
                    <a:lnTo>
                      <a:pt x="868881" y="350525"/>
                    </a:lnTo>
                    <a:lnTo>
                      <a:pt x="874105" y="352517"/>
                    </a:lnTo>
                    <a:lnTo>
                      <a:pt x="880271" y="352476"/>
                    </a:lnTo>
                    <a:lnTo>
                      <a:pt x="879111" y="348000"/>
                    </a:lnTo>
                    <a:lnTo>
                      <a:pt x="878651" y="343381"/>
                    </a:lnTo>
                    <a:lnTo>
                      <a:pt x="879279" y="338654"/>
                    </a:lnTo>
                    <a:lnTo>
                      <a:pt x="875797" y="335911"/>
                    </a:lnTo>
                    <a:lnTo>
                      <a:pt x="869825" y="337923"/>
                    </a:lnTo>
                    <a:lnTo>
                      <a:pt x="865714" y="336796"/>
                    </a:lnTo>
                    <a:lnTo>
                      <a:pt x="863513" y="344586"/>
                    </a:lnTo>
                    <a:lnTo>
                      <a:pt x="857855" y="349664"/>
                    </a:lnTo>
                    <a:lnTo>
                      <a:pt x="857637" y="354698"/>
                    </a:lnTo>
                    <a:lnTo>
                      <a:pt x="857540" y="359375"/>
                    </a:lnTo>
                    <a:lnTo>
                      <a:pt x="852099" y="362333"/>
                    </a:lnTo>
                    <a:lnTo>
                      <a:pt x="850841" y="368891"/>
                    </a:lnTo>
                    <a:lnTo>
                      <a:pt x="841653" y="367474"/>
                    </a:lnTo>
                    <a:lnTo>
                      <a:pt x="840734" y="372105"/>
                    </a:lnTo>
                    <a:lnTo>
                      <a:pt x="839791" y="376363"/>
                    </a:lnTo>
                    <a:lnTo>
                      <a:pt x="838678" y="384425"/>
                    </a:lnTo>
                    <a:lnTo>
                      <a:pt x="836526" y="389332"/>
                    </a:lnTo>
                    <a:lnTo>
                      <a:pt x="833576" y="392857"/>
                    </a:lnTo>
                    <a:lnTo>
                      <a:pt x="830238" y="397334"/>
                    </a:lnTo>
                    <a:lnTo>
                      <a:pt x="827772" y="404136"/>
                    </a:lnTo>
                    <a:lnTo>
                      <a:pt x="826224" y="408946"/>
                    </a:lnTo>
                    <a:lnTo>
                      <a:pt x="824773" y="413746"/>
                    </a:lnTo>
                    <a:lnTo>
                      <a:pt x="823323" y="418544"/>
                    </a:lnTo>
                    <a:lnTo>
                      <a:pt x="822331" y="423307"/>
                    </a:lnTo>
                    <a:lnTo>
                      <a:pt x="824144" y="427810"/>
                    </a:lnTo>
                    <a:lnTo>
                      <a:pt x="826176" y="432211"/>
                    </a:lnTo>
                    <a:lnTo>
                      <a:pt x="825257" y="436847"/>
                    </a:lnTo>
                    <a:lnTo>
                      <a:pt x="822355" y="433633"/>
                    </a:lnTo>
                    <a:lnTo>
                      <a:pt x="818776" y="430586"/>
                    </a:lnTo>
                    <a:lnTo>
                      <a:pt x="812296" y="431902"/>
                    </a:lnTo>
                    <a:lnTo>
                      <a:pt x="809273" y="434876"/>
                    </a:lnTo>
                    <a:lnTo>
                      <a:pt x="803131" y="438080"/>
                    </a:lnTo>
                    <a:lnTo>
                      <a:pt x="799939" y="441308"/>
                    </a:lnTo>
                    <a:lnTo>
                      <a:pt x="801124" y="436741"/>
                    </a:lnTo>
                    <a:lnTo>
                      <a:pt x="796432" y="438985"/>
                    </a:lnTo>
                    <a:lnTo>
                      <a:pt x="793385" y="441969"/>
                    </a:lnTo>
                    <a:lnTo>
                      <a:pt x="790653" y="445635"/>
                    </a:lnTo>
                    <a:lnTo>
                      <a:pt x="787968" y="449724"/>
                    </a:lnTo>
                    <a:lnTo>
                      <a:pt x="785067" y="454652"/>
                    </a:lnTo>
                    <a:lnTo>
                      <a:pt x="782552" y="459539"/>
                    </a:lnTo>
                    <a:lnTo>
                      <a:pt x="780182" y="464419"/>
                    </a:lnTo>
                    <a:lnTo>
                      <a:pt x="779118" y="473197"/>
                    </a:lnTo>
                    <a:lnTo>
                      <a:pt x="776555" y="477596"/>
                    </a:lnTo>
                    <a:lnTo>
                      <a:pt x="774475" y="481571"/>
                    </a:lnTo>
                    <a:lnTo>
                      <a:pt x="770751" y="485317"/>
                    </a:lnTo>
                    <a:lnTo>
                      <a:pt x="764415" y="488717"/>
                    </a:lnTo>
                    <a:lnTo>
                      <a:pt x="758152" y="492879"/>
                    </a:lnTo>
                    <a:lnTo>
                      <a:pt x="755130" y="496172"/>
                    </a:lnTo>
                    <a:lnTo>
                      <a:pt x="753582" y="501200"/>
                    </a:lnTo>
                    <a:lnTo>
                      <a:pt x="751381" y="507078"/>
                    </a:lnTo>
                    <a:lnTo>
                      <a:pt x="748189" y="510766"/>
                    </a:lnTo>
                    <a:lnTo>
                      <a:pt x="741515" y="511332"/>
                    </a:lnTo>
                    <a:lnTo>
                      <a:pt x="737718" y="507855"/>
                    </a:lnTo>
                    <a:lnTo>
                      <a:pt x="734648" y="503183"/>
                    </a:lnTo>
                    <a:lnTo>
                      <a:pt x="736945" y="496153"/>
                    </a:lnTo>
                    <a:lnTo>
                      <a:pt x="737718" y="491416"/>
                    </a:lnTo>
                    <a:lnTo>
                      <a:pt x="738202" y="486703"/>
                    </a:lnTo>
                    <a:lnTo>
                      <a:pt x="738178" y="482036"/>
                    </a:lnTo>
                    <a:lnTo>
                      <a:pt x="738565" y="477337"/>
                    </a:lnTo>
                    <a:lnTo>
                      <a:pt x="739895" y="472626"/>
                    </a:lnTo>
                    <a:lnTo>
                      <a:pt x="741902" y="467713"/>
                    </a:lnTo>
                    <a:lnTo>
                      <a:pt x="744780" y="462801"/>
                    </a:lnTo>
                    <a:lnTo>
                      <a:pt x="746980" y="457946"/>
                    </a:lnTo>
                    <a:lnTo>
                      <a:pt x="748576" y="453138"/>
                    </a:lnTo>
                    <a:lnTo>
                      <a:pt x="750414" y="448374"/>
                    </a:lnTo>
                    <a:lnTo>
                      <a:pt x="754574" y="446880"/>
                    </a:lnTo>
                    <a:lnTo>
                      <a:pt x="756242" y="441427"/>
                    </a:lnTo>
                    <a:lnTo>
                      <a:pt x="757644" y="435998"/>
                    </a:lnTo>
                    <a:lnTo>
                      <a:pt x="757524" y="431457"/>
                    </a:lnTo>
                    <a:lnTo>
                      <a:pt x="757306" y="425793"/>
                    </a:lnTo>
                    <a:lnTo>
                      <a:pt x="760111" y="421003"/>
                    </a:lnTo>
                    <a:lnTo>
                      <a:pt x="764947" y="418401"/>
                    </a:lnTo>
                    <a:lnTo>
                      <a:pt x="771162" y="415874"/>
                    </a:lnTo>
                    <a:lnTo>
                      <a:pt x="779142" y="415175"/>
                    </a:lnTo>
                    <a:lnTo>
                      <a:pt x="784268" y="413318"/>
                    </a:lnTo>
                    <a:lnTo>
                      <a:pt x="787775" y="407727"/>
                    </a:lnTo>
                    <a:lnTo>
                      <a:pt x="787944" y="403045"/>
                    </a:lnTo>
                    <a:lnTo>
                      <a:pt x="787944" y="398373"/>
                    </a:lnTo>
                    <a:lnTo>
                      <a:pt x="789081" y="393610"/>
                    </a:lnTo>
                    <a:lnTo>
                      <a:pt x="794280" y="392993"/>
                    </a:lnTo>
                    <a:lnTo>
                      <a:pt x="790556" y="388809"/>
                    </a:lnTo>
                    <a:lnTo>
                      <a:pt x="786179" y="387110"/>
                    </a:lnTo>
                    <a:lnTo>
                      <a:pt x="781850" y="385941"/>
                    </a:lnTo>
                    <a:lnTo>
                      <a:pt x="778296" y="382895"/>
                    </a:lnTo>
                    <a:lnTo>
                      <a:pt x="774548" y="377688"/>
                    </a:lnTo>
                    <a:lnTo>
                      <a:pt x="771065" y="375210"/>
                    </a:lnTo>
                    <a:lnTo>
                      <a:pt x="767874" y="372143"/>
                    </a:lnTo>
                    <a:lnTo>
                      <a:pt x="766930" y="367558"/>
                    </a:lnTo>
                    <a:lnTo>
                      <a:pt x="768647" y="362746"/>
                    </a:lnTo>
                    <a:lnTo>
                      <a:pt x="769977" y="357965"/>
                    </a:lnTo>
                    <a:lnTo>
                      <a:pt x="770388" y="353267"/>
                    </a:lnTo>
                    <a:lnTo>
                      <a:pt x="772009" y="348617"/>
                    </a:lnTo>
                    <a:lnTo>
                      <a:pt x="774354" y="344245"/>
                    </a:lnTo>
                    <a:lnTo>
                      <a:pt x="777159" y="338871"/>
                    </a:lnTo>
                    <a:lnTo>
                      <a:pt x="777329" y="334509"/>
                    </a:lnTo>
                    <a:lnTo>
                      <a:pt x="774524" y="329871"/>
                    </a:lnTo>
                    <a:lnTo>
                      <a:pt x="770122" y="327196"/>
                    </a:lnTo>
                    <a:lnTo>
                      <a:pt x="767100" y="330093"/>
                    </a:lnTo>
                    <a:lnTo>
                      <a:pt x="764198" y="334219"/>
                    </a:lnTo>
                    <a:lnTo>
                      <a:pt x="760571" y="336426"/>
                    </a:lnTo>
                    <a:lnTo>
                      <a:pt x="755637" y="335899"/>
                    </a:lnTo>
                    <a:lnTo>
                      <a:pt x="751333" y="336840"/>
                    </a:lnTo>
                    <a:lnTo>
                      <a:pt x="746545" y="336683"/>
                    </a:lnTo>
                    <a:lnTo>
                      <a:pt x="744151" y="332683"/>
                    </a:lnTo>
                    <a:lnTo>
                      <a:pt x="746279" y="327513"/>
                    </a:lnTo>
                    <a:lnTo>
                      <a:pt x="745626" y="322771"/>
                    </a:lnTo>
                    <a:lnTo>
                      <a:pt x="746037" y="318077"/>
                    </a:lnTo>
                    <a:lnTo>
                      <a:pt x="749350" y="313966"/>
                    </a:lnTo>
                    <a:lnTo>
                      <a:pt x="751913" y="310460"/>
                    </a:lnTo>
                    <a:lnTo>
                      <a:pt x="755299" y="307132"/>
                    </a:lnTo>
                    <a:lnTo>
                      <a:pt x="752590" y="301977"/>
                    </a:lnTo>
                    <a:lnTo>
                      <a:pt x="750656" y="295924"/>
                    </a:lnTo>
                    <a:lnTo>
                      <a:pt x="747512" y="293175"/>
                    </a:lnTo>
                    <a:lnTo>
                      <a:pt x="752469" y="291027"/>
                    </a:lnTo>
                    <a:lnTo>
                      <a:pt x="754210" y="285444"/>
                    </a:lnTo>
                    <a:lnTo>
                      <a:pt x="753340" y="281355"/>
                    </a:lnTo>
                    <a:lnTo>
                      <a:pt x="749495" y="277819"/>
                    </a:lnTo>
                    <a:lnTo>
                      <a:pt x="746762" y="274383"/>
                    </a:lnTo>
                    <a:lnTo>
                      <a:pt x="748842" y="270180"/>
                    </a:lnTo>
                    <a:lnTo>
                      <a:pt x="751841" y="267189"/>
                    </a:lnTo>
                    <a:lnTo>
                      <a:pt x="748213" y="262962"/>
                    </a:lnTo>
                    <a:lnTo>
                      <a:pt x="744441" y="260689"/>
                    </a:lnTo>
                    <a:lnTo>
                      <a:pt x="740451" y="257985"/>
                    </a:lnTo>
                    <a:lnTo>
                      <a:pt x="738613" y="253487"/>
                    </a:lnTo>
                    <a:lnTo>
                      <a:pt x="734333" y="253033"/>
                    </a:lnTo>
                    <a:lnTo>
                      <a:pt x="727780" y="252554"/>
                    </a:lnTo>
                    <a:lnTo>
                      <a:pt x="722774" y="251557"/>
                    </a:lnTo>
                    <a:lnTo>
                      <a:pt x="720863" y="247802"/>
                    </a:lnTo>
                    <a:lnTo>
                      <a:pt x="715447" y="247019"/>
                    </a:lnTo>
                    <a:lnTo>
                      <a:pt x="711215" y="249171"/>
                    </a:lnTo>
                    <a:lnTo>
                      <a:pt x="706257" y="249004"/>
                    </a:lnTo>
                    <a:lnTo>
                      <a:pt x="702171" y="245328"/>
                    </a:lnTo>
                    <a:lnTo>
                      <a:pt x="698398" y="243133"/>
                    </a:lnTo>
                    <a:lnTo>
                      <a:pt x="700309" y="238811"/>
                    </a:lnTo>
                    <a:lnTo>
                      <a:pt x="703404" y="235735"/>
                    </a:lnTo>
                    <a:lnTo>
                      <a:pt x="705363" y="230945"/>
                    </a:lnTo>
                    <a:lnTo>
                      <a:pt x="701881" y="228360"/>
                    </a:lnTo>
                    <a:lnTo>
                      <a:pt x="701591" y="224029"/>
                    </a:lnTo>
                    <a:lnTo>
                      <a:pt x="699076" y="219981"/>
                    </a:lnTo>
                    <a:lnTo>
                      <a:pt x="694965" y="218228"/>
                    </a:lnTo>
                    <a:lnTo>
                      <a:pt x="690346" y="217108"/>
                    </a:lnTo>
                    <a:lnTo>
                      <a:pt x="686743" y="214134"/>
                    </a:lnTo>
                    <a:lnTo>
                      <a:pt x="682560" y="216370"/>
                    </a:lnTo>
                    <a:lnTo>
                      <a:pt x="679005" y="213343"/>
                    </a:lnTo>
                    <a:lnTo>
                      <a:pt x="673878" y="214997"/>
                    </a:lnTo>
                    <a:lnTo>
                      <a:pt x="669574" y="214658"/>
                    </a:lnTo>
                    <a:lnTo>
                      <a:pt x="665221" y="213053"/>
                    </a:lnTo>
                    <a:lnTo>
                      <a:pt x="659200" y="209009"/>
                    </a:lnTo>
                    <a:lnTo>
                      <a:pt x="654339" y="212013"/>
                    </a:lnTo>
                    <a:lnTo>
                      <a:pt x="649720" y="209749"/>
                    </a:lnTo>
                    <a:lnTo>
                      <a:pt x="645343" y="207788"/>
                    </a:lnTo>
                    <a:lnTo>
                      <a:pt x="639588" y="206485"/>
                    </a:lnTo>
                    <a:lnTo>
                      <a:pt x="635139" y="206151"/>
                    </a:lnTo>
                    <a:lnTo>
                      <a:pt x="629891" y="207423"/>
                    </a:lnTo>
                    <a:lnTo>
                      <a:pt x="625684" y="206125"/>
                    </a:lnTo>
                    <a:lnTo>
                      <a:pt x="624692" y="211616"/>
                    </a:lnTo>
                    <a:lnTo>
                      <a:pt x="620605" y="213026"/>
                    </a:lnTo>
                    <a:lnTo>
                      <a:pt x="616761" y="210671"/>
                    </a:lnTo>
                    <a:lnTo>
                      <a:pt x="611513" y="207989"/>
                    </a:lnTo>
                    <a:lnTo>
                      <a:pt x="607136" y="206577"/>
                    </a:lnTo>
                    <a:lnTo>
                      <a:pt x="601840" y="207520"/>
                    </a:lnTo>
                    <a:lnTo>
                      <a:pt x="597995" y="205363"/>
                    </a:lnTo>
                    <a:lnTo>
                      <a:pt x="594223" y="207118"/>
                    </a:lnTo>
                    <a:lnTo>
                      <a:pt x="590329" y="204954"/>
                    </a:lnTo>
                    <a:lnTo>
                      <a:pt x="584091" y="201750"/>
                    </a:lnTo>
                    <a:lnTo>
                      <a:pt x="578988" y="199179"/>
                    </a:lnTo>
                    <a:lnTo>
                      <a:pt x="574370" y="196851"/>
                    </a:lnTo>
                    <a:lnTo>
                      <a:pt x="567284" y="193269"/>
                    </a:lnTo>
                    <a:lnTo>
                      <a:pt x="562085" y="190648"/>
                    </a:lnTo>
                    <a:lnTo>
                      <a:pt x="557176" y="188027"/>
                    </a:lnTo>
                    <a:lnTo>
                      <a:pt x="552702" y="185623"/>
                    </a:lnTo>
                    <a:lnTo>
                      <a:pt x="548132" y="184832"/>
                    </a:lnTo>
                    <a:lnTo>
                      <a:pt x="543973" y="184109"/>
                    </a:lnTo>
                    <a:lnTo>
                      <a:pt x="530842" y="181449"/>
                    </a:lnTo>
                    <a:lnTo>
                      <a:pt x="524288" y="180117"/>
                    </a:lnTo>
                    <a:lnTo>
                      <a:pt x="517735" y="178782"/>
                    </a:lnTo>
                    <a:lnTo>
                      <a:pt x="511182" y="177447"/>
                    </a:lnTo>
                    <a:lnTo>
                      <a:pt x="504629" y="176107"/>
                    </a:lnTo>
                    <a:lnTo>
                      <a:pt x="498075" y="174777"/>
                    </a:lnTo>
                    <a:lnTo>
                      <a:pt x="491522" y="173447"/>
                    </a:lnTo>
                    <a:lnTo>
                      <a:pt x="481704" y="171448"/>
                    </a:lnTo>
                    <a:lnTo>
                      <a:pt x="477448" y="170582"/>
                    </a:lnTo>
                    <a:lnTo>
                      <a:pt x="471886" y="169453"/>
                    </a:lnTo>
                    <a:lnTo>
                      <a:pt x="465333" y="168127"/>
                    </a:lnTo>
                    <a:lnTo>
                      <a:pt x="458804" y="166797"/>
                    </a:lnTo>
                    <a:lnTo>
                      <a:pt x="452275" y="165463"/>
                    </a:lnTo>
                    <a:lnTo>
                      <a:pt x="445721" y="164145"/>
                    </a:lnTo>
                    <a:lnTo>
                      <a:pt x="439192" y="162822"/>
                    </a:lnTo>
                    <a:lnTo>
                      <a:pt x="432663" y="161497"/>
                    </a:lnTo>
                    <a:lnTo>
                      <a:pt x="427924" y="160529"/>
                    </a:lnTo>
                    <a:lnTo>
                      <a:pt x="422869" y="159509"/>
                    </a:lnTo>
                    <a:lnTo>
                      <a:pt x="413076" y="157548"/>
                    </a:lnTo>
                    <a:lnTo>
                      <a:pt x="400018" y="154917"/>
                    </a:lnTo>
                    <a:lnTo>
                      <a:pt x="399558" y="150392"/>
                    </a:lnTo>
                    <a:lnTo>
                      <a:pt x="396124" y="143982"/>
                    </a:lnTo>
                    <a:lnTo>
                      <a:pt x="393682" y="139477"/>
                    </a:lnTo>
                    <a:lnTo>
                      <a:pt x="391554" y="134972"/>
                    </a:lnTo>
                    <a:lnTo>
                      <a:pt x="388869" y="130793"/>
                    </a:lnTo>
                    <a:lnTo>
                      <a:pt x="387056" y="126742"/>
                    </a:lnTo>
                    <a:lnTo>
                      <a:pt x="384275" y="123144"/>
                    </a:lnTo>
                    <a:lnTo>
                      <a:pt x="378979" y="120448"/>
                    </a:lnTo>
                    <a:lnTo>
                      <a:pt x="374651" y="118170"/>
                    </a:lnTo>
                    <a:lnTo>
                      <a:pt x="369452" y="119193"/>
                    </a:lnTo>
                    <a:lnTo>
                      <a:pt x="368872" y="114066"/>
                    </a:lnTo>
                    <a:lnTo>
                      <a:pt x="364687" y="112349"/>
                    </a:lnTo>
                    <a:lnTo>
                      <a:pt x="360117" y="114456"/>
                    </a:lnTo>
                    <a:lnTo>
                      <a:pt x="355668" y="113213"/>
                    </a:lnTo>
                    <a:lnTo>
                      <a:pt x="353613" y="109426"/>
                    </a:lnTo>
                    <a:lnTo>
                      <a:pt x="345608" y="105762"/>
                    </a:lnTo>
                    <a:lnTo>
                      <a:pt x="339031" y="102797"/>
                    </a:lnTo>
                    <a:lnTo>
                      <a:pt x="332695" y="104263"/>
                    </a:lnTo>
                    <a:lnTo>
                      <a:pt x="326698" y="101714"/>
                    </a:lnTo>
                    <a:lnTo>
                      <a:pt x="322781" y="99233"/>
                    </a:lnTo>
                    <a:lnTo>
                      <a:pt x="319419" y="96500"/>
                    </a:lnTo>
                    <a:lnTo>
                      <a:pt x="316058" y="93874"/>
                    </a:lnTo>
                    <a:lnTo>
                      <a:pt x="312721" y="91388"/>
                    </a:lnTo>
                    <a:lnTo>
                      <a:pt x="308876" y="88816"/>
                    </a:lnTo>
                    <a:lnTo>
                      <a:pt x="304185" y="86209"/>
                    </a:lnTo>
                    <a:lnTo>
                      <a:pt x="305442" y="90281"/>
                    </a:lnTo>
                    <a:lnTo>
                      <a:pt x="303266" y="94148"/>
                    </a:lnTo>
                    <a:lnTo>
                      <a:pt x="300219" y="97124"/>
                    </a:lnTo>
                    <a:lnTo>
                      <a:pt x="294028" y="101172"/>
                    </a:lnTo>
                    <a:lnTo>
                      <a:pt x="288635" y="103830"/>
                    </a:lnTo>
                    <a:lnTo>
                      <a:pt x="284694" y="105721"/>
                    </a:lnTo>
                    <a:lnTo>
                      <a:pt x="279374" y="108640"/>
                    </a:lnTo>
                    <a:lnTo>
                      <a:pt x="275070" y="106236"/>
                    </a:lnTo>
                    <a:lnTo>
                      <a:pt x="277632" y="99784"/>
                    </a:lnTo>
                    <a:lnTo>
                      <a:pt x="278914" y="95086"/>
                    </a:lnTo>
                    <a:lnTo>
                      <a:pt x="282832" y="90765"/>
                    </a:lnTo>
                    <a:lnTo>
                      <a:pt x="286677" y="85401"/>
                    </a:lnTo>
                    <a:lnTo>
                      <a:pt x="285395" y="80833"/>
                    </a:lnTo>
                    <a:lnTo>
                      <a:pt x="283122" y="76323"/>
                    </a:lnTo>
                    <a:lnTo>
                      <a:pt x="282082" y="71990"/>
                    </a:lnTo>
                    <a:lnTo>
                      <a:pt x="285806" y="67748"/>
                    </a:lnTo>
                    <a:lnTo>
                      <a:pt x="288974" y="64846"/>
                    </a:lnTo>
                    <a:lnTo>
                      <a:pt x="291779" y="60247"/>
                    </a:lnTo>
                    <a:lnTo>
                      <a:pt x="294681" y="55130"/>
                    </a:lnTo>
                    <a:lnTo>
                      <a:pt x="296084" y="47907"/>
                    </a:lnTo>
                    <a:lnTo>
                      <a:pt x="300267" y="43540"/>
                    </a:lnTo>
                    <a:lnTo>
                      <a:pt x="297414" y="38495"/>
                    </a:lnTo>
                    <a:lnTo>
                      <a:pt x="294875" y="34005"/>
                    </a:lnTo>
                    <a:lnTo>
                      <a:pt x="290256" y="32177"/>
                    </a:lnTo>
                    <a:lnTo>
                      <a:pt x="286967" y="28097"/>
                    </a:lnTo>
                    <a:lnTo>
                      <a:pt x="280607" y="30150"/>
                    </a:lnTo>
                    <a:lnTo>
                      <a:pt x="274392" y="33625"/>
                    </a:lnTo>
                    <a:lnTo>
                      <a:pt x="268008" y="33942"/>
                    </a:lnTo>
                    <a:lnTo>
                      <a:pt x="261914" y="39085"/>
                    </a:lnTo>
                    <a:lnTo>
                      <a:pt x="258916" y="42654"/>
                    </a:lnTo>
                    <a:lnTo>
                      <a:pt x="255434" y="45375"/>
                    </a:lnTo>
                    <a:lnTo>
                      <a:pt x="250888" y="46557"/>
                    </a:lnTo>
                    <a:lnTo>
                      <a:pt x="250065" y="50734"/>
                    </a:lnTo>
                    <a:lnTo>
                      <a:pt x="245471" y="50518"/>
                    </a:lnTo>
                    <a:lnTo>
                      <a:pt x="241021" y="51575"/>
                    </a:lnTo>
                    <a:lnTo>
                      <a:pt x="237563" y="54758"/>
                    </a:lnTo>
                    <a:lnTo>
                      <a:pt x="233138" y="54605"/>
                    </a:lnTo>
                    <a:lnTo>
                      <a:pt x="236838" y="48243"/>
                    </a:lnTo>
                    <a:lnTo>
                      <a:pt x="231663" y="51217"/>
                    </a:lnTo>
                    <a:lnTo>
                      <a:pt x="227624" y="55493"/>
                    </a:lnTo>
                    <a:lnTo>
                      <a:pt x="221409" y="58827"/>
                    </a:lnTo>
                    <a:lnTo>
                      <a:pt x="217395" y="61190"/>
                    </a:lnTo>
                    <a:lnTo>
                      <a:pt x="212172" y="65751"/>
                    </a:lnTo>
                    <a:lnTo>
                      <a:pt x="205885" y="68108"/>
                    </a:lnTo>
                    <a:lnTo>
                      <a:pt x="200299" y="71279"/>
                    </a:lnTo>
                    <a:lnTo>
                      <a:pt x="196551" y="73443"/>
                    </a:lnTo>
                    <a:lnTo>
                      <a:pt x="190239" y="75336"/>
                    </a:lnTo>
                    <a:lnTo>
                      <a:pt x="186104" y="76582"/>
                    </a:lnTo>
                    <a:lnTo>
                      <a:pt x="177616" y="79121"/>
                    </a:lnTo>
                    <a:lnTo>
                      <a:pt x="171329" y="81010"/>
                    </a:lnTo>
                    <a:lnTo>
                      <a:pt x="165042" y="83950"/>
                    </a:lnTo>
                    <a:lnTo>
                      <a:pt x="160254" y="87031"/>
                    </a:lnTo>
                    <a:lnTo>
                      <a:pt x="152612" y="91920"/>
                    </a:lnTo>
                    <a:lnTo>
                      <a:pt x="147365" y="95270"/>
                    </a:lnTo>
                    <a:lnTo>
                      <a:pt x="136676" y="93705"/>
                    </a:lnTo>
                    <a:lnTo>
                      <a:pt x="131429" y="92931"/>
                    </a:lnTo>
                    <a:lnTo>
                      <a:pt x="123787" y="91802"/>
                    </a:lnTo>
                    <a:lnTo>
                      <a:pt x="117475" y="91263"/>
                    </a:lnTo>
                    <a:lnTo>
                      <a:pt x="114042" y="87855"/>
                    </a:lnTo>
                    <a:lnTo>
                      <a:pt x="111140" y="84521"/>
                    </a:lnTo>
                    <a:lnTo>
                      <a:pt x="107368" y="81590"/>
                    </a:lnTo>
                    <a:lnTo>
                      <a:pt x="103112" y="84066"/>
                    </a:lnTo>
                    <a:lnTo>
                      <a:pt x="100282" y="88847"/>
                    </a:lnTo>
                    <a:lnTo>
                      <a:pt x="96147" y="90160"/>
                    </a:lnTo>
                    <a:lnTo>
                      <a:pt x="93149" y="93205"/>
                    </a:lnTo>
                    <a:lnTo>
                      <a:pt x="94019" y="99112"/>
                    </a:lnTo>
                    <a:lnTo>
                      <a:pt x="92810" y="103782"/>
                    </a:lnTo>
                    <a:lnTo>
                      <a:pt x="86329" y="104964"/>
                    </a:lnTo>
                    <a:lnTo>
                      <a:pt x="82170" y="103965"/>
                    </a:lnTo>
                    <a:lnTo>
                      <a:pt x="80308" y="113549"/>
                    </a:lnTo>
                    <a:lnTo>
                      <a:pt x="80429" y="118177"/>
                    </a:lnTo>
                    <a:lnTo>
                      <a:pt x="80550" y="122803"/>
                    </a:lnTo>
                    <a:lnTo>
                      <a:pt x="80792" y="127427"/>
                    </a:lnTo>
                    <a:lnTo>
                      <a:pt x="81058" y="132048"/>
                    </a:lnTo>
                    <a:lnTo>
                      <a:pt x="81324" y="136456"/>
                    </a:lnTo>
                    <a:lnTo>
                      <a:pt x="81445" y="141300"/>
                    </a:lnTo>
                    <a:lnTo>
                      <a:pt x="81541" y="145926"/>
                    </a:lnTo>
                    <a:lnTo>
                      <a:pt x="81687" y="150559"/>
                    </a:lnTo>
                    <a:lnTo>
                      <a:pt x="81880" y="155183"/>
                    </a:lnTo>
                    <a:lnTo>
                      <a:pt x="82073" y="159811"/>
                    </a:lnTo>
                    <a:lnTo>
                      <a:pt x="82267" y="164440"/>
                    </a:lnTo>
                    <a:lnTo>
                      <a:pt x="82484" y="169066"/>
                    </a:lnTo>
                    <a:lnTo>
                      <a:pt x="82872" y="178320"/>
                    </a:lnTo>
                    <a:lnTo>
                      <a:pt x="83113" y="182949"/>
                    </a:lnTo>
                    <a:lnTo>
                      <a:pt x="83476" y="187570"/>
                    </a:lnTo>
                    <a:lnTo>
                      <a:pt x="83742" y="192196"/>
                    </a:lnTo>
                    <a:lnTo>
                      <a:pt x="84129" y="206093"/>
                    </a:lnTo>
                    <a:lnTo>
                      <a:pt x="84250" y="210724"/>
                    </a:lnTo>
                    <a:lnTo>
                      <a:pt x="84371" y="215360"/>
                    </a:lnTo>
                    <a:lnTo>
                      <a:pt x="80719" y="218128"/>
                    </a:lnTo>
                    <a:lnTo>
                      <a:pt x="82436" y="223378"/>
                    </a:lnTo>
                    <a:lnTo>
                      <a:pt x="79051" y="228870"/>
                    </a:lnTo>
                    <a:lnTo>
                      <a:pt x="77769" y="234173"/>
                    </a:lnTo>
                    <a:lnTo>
                      <a:pt x="76511" y="238291"/>
                    </a:lnTo>
                    <a:lnTo>
                      <a:pt x="71796" y="238514"/>
                    </a:lnTo>
                    <a:lnTo>
                      <a:pt x="67032" y="236756"/>
                    </a:lnTo>
                    <a:lnTo>
                      <a:pt x="63042" y="239372"/>
                    </a:lnTo>
                    <a:lnTo>
                      <a:pt x="61084" y="244085"/>
                    </a:lnTo>
                    <a:lnTo>
                      <a:pt x="57819" y="247529"/>
                    </a:lnTo>
                    <a:lnTo>
                      <a:pt x="53273" y="246204"/>
                    </a:lnTo>
                    <a:lnTo>
                      <a:pt x="48533" y="248295"/>
                    </a:lnTo>
                    <a:lnTo>
                      <a:pt x="46816" y="252244"/>
                    </a:lnTo>
                    <a:lnTo>
                      <a:pt x="42270" y="254474"/>
                    </a:lnTo>
                    <a:lnTo>
                      <a:pt x="37482" y="256249"/>
                    </a:lnTo>
                    <a:lnTo>
                      <a:pt x="33903" y="258510"/>
                    </a:lnTo>
                    <a:lnTo>
                      <a:pt x="29260" y="261080"/>
                    </a:lnTo>
                    <a:lnTo>
                      <a:pt x="25052" y="265847"/>
                    </a:lnTo>
                    <a:lnTo>
                      <a:pt x="22489" y="269747"/>
                    </a:lnTo>
                    <a:lnTo>
                      <a:pt x="20724" y="274514"/>
                    </a:lnTo>
                    <a:lnTo>
                      <a:pt x="18547" y="278095"/>
                    </a:lnTo>
                    <a:lnTo>
                      <a:pt x="17725" y="282764"/>
                    </a:lnTo>
                    <a:lnTo>
                      <a:pt x="16250" y="287456"/>
                    </a:lnTo>
                    <a:lnTo>
                      <a:pt x="14726" y="292152"/>
                    </a:lnTo>
                    <a:lnTo>
                      <a:pt x="12332" y="296086"/>
                    </a:lnTo>
                    <a:lnTo>
                      <a:pt x="9189" y="299281"/>
                    </a:lnTo>
                    <a:lnTo>
                      <a:pt x="5102" y="301757"/>
                    </a:lnTo>
                    <a:lnTo>
                      <a:pt x="2104" y="306501"/>
                    </a:lnTo>
                    <a:lnTo>
                      <a:pt x="1547" y="310900"/>
                    </a:lnTo>
                    <a:lnTo>
                      <a:pt x="580" y="315720"/>
                    </a:lnTo>
                    <a:lnTo>
                      <a:pt x="0" y="320500"/>
                    </a:lnTo>
                    <a:lnTo>
                      <a:pt x="290" y="325136"/>
                    </a:lnTo>
                    <a:lnTo>
                      <a:pt x="822" y="329762"/>
                    </a:lnTo>
                    <a:lnTo>
                      <a:pt x="1935" y="334141"/>
                    </a:lnTo>
                    <a:lnTo>
                      <a:pt x="7182" y="336144"/>
                    </a:lnTo>
                    <a:lnTo>
                      <a:pt x="13687" y="336144"/>
                    </a:lnTo>
                    <a:lnTo>
                      <a:pt x="18499" y="335940"/>
                    </a:lnTo>
                    <a:lnTo>
                      <a:pt x="22199" y="338332"/>
                    </a:lnTo>
                    <a:lnTo>
                      <a:pt x="24182" y="342912"/>
                    </a:lnTo>
                    <a:lnTo>
                      <a:pt x="25971" y="347495"/>
                    </a:lnTo>
                    <a:lnTo>
                      <a:pt x="29163" y="352029"/>
                    </a:lnTo>
                    <a:lnTo>
                      <a:pt x="32670" y="356556"/>
                    </a:lnTo>
                    <a:lnTo>
                      <a:pt x="36128" y="358959"/>
                    </a:lnTo>
                    <a:lnTo>
                      <a:pt x="37361" y="363164"/>
                    </a:lnTo>
                    <a:lnTo>
                      <a:pt x="37167" y="369016"/>
                    </a:lnTo>
                    <a:lnTo>
                      <a:pt x="34773" y="372743"/>
                    </a:lnTo>
                    <a:lnTo>
                      <a:pt x="31412" y="377802"/>
                    </a:lnTo>
                    <a:lnTo>
                      <a:pt x="29744" y="384539"/>
                    </a:lnTo>
                    <a:lnTo>
                      <a:pt x="26890" y="389288"/>
                    </a:lnTo>
                    <a:lnTo>
                      <a:pt x="23408" y="392741"/>
                    </a:lnTo>
                    <a:lnTo>
                      <a:pt x="21038" y="396625"/>
                    </a:lnTo>
                    <a:lnTo>
                      <a:pt x="21740" y="403166"/>
                    </a:lnTo>
                    <a:lnTo>
                      <a:pt x="21981" y="407347"/>
                    </a:lnTo>
                    <a:lnTo>
                      <a:pt x="21280" y="411656"/>
                    </a:lnTo>
                    <a:lnTo>
                      <a:pt x="21256" y="416353"/>
                    </a:lnTo>
                    <a:lnTo>
                      <a:pt x="23988" y="419871"/>
                    </a:lnTo>
                    <a:lnTo>
                      <a:pt x="24279" y="425503"/>
                    </a:lnTo>
                    <a:lnTo>
                      <a:pt x="24786" y="430463"/>
                    </a:lnTo>
                    <a:lnTo>
                      <a:pt x="22465" y="434823"/>
                    </a:lnTo>
                    <a:lnTo>
                      <a:pt x="18814" y="438883"/>
                    </a:lnTo>
                    <a:lnTo>
                      <a:pt x="17919" y="444193"/>
                    </a:lnTo>
                    <a:lnTo>
                      <a:pt x="20748" y="448188"/>
                    </a:lnTo>
                    <a:lnTo>
                      <a:pt x="21667" y="454060"/>
                    </a:lnTo>
                    <a:lnTo>
                      <a:pt x="22150" y="458855"/>
                    </a:lnTo>
                    <a:lnTo>
                      <a:pt x="23819" y="462845"/>
                    </a:lnTo>
                    <a:lnTo>
                      <a:pt x="24859" y="467077"/>
                    </a:lnTo>
                    <a:lnTo>
                      <a:pt x="24013" y="473101"/>
                    </a:lnTo>
                    <a:lnTo>
                      <a:pt x="21740" y="477156"/>
                    </a:lnTo>
                    <a:lnTo>
                      <a:pt x="23360" y="481064"/>
                    </a:lnTo>
                    <a:lnTo>
                      <a:pt x="23070" y="487092"/>
                    </a:lnTo>
                    <a:lnTo>
                      <a:pt x="22682" y="491696"/>
                    </a:lnTo>
                    <a:lnTo>
                      <a:pt x="21159" y="496463"/>
                    </a:lnTo>
                    <a:lnTo>
                      <a:pt x="19467" y="501178"/>
                    </a:lnTo>
                    <a:lnTo>
                      <a:pt x="18209" y="505874"/>
                    </a:lnTo>
                    <a:lnTo>
                      <a:pt x="20966" y="510014"/>
                    </a:lnTo>
                    <a:lnTo>
                      <a:pt x="26261" y="513146"/>
                    </a:lnTo>
                    <a:lnTo>
                      <a:pt x="30614" y="515922"/>
                    </a:lnTo>
                    <a:lnTo>
                      <a:pt x="34290" y="519288"/>
                    </a:lnTo>
                    <a:lnTo>
                      <a:pt x="37288" y="522398"/>
                    </a:lnTo>
                    <a:lnTo>
                      <a:pt x="41182" y="526407"/>
                    </a:lnTo>
                    <a:lnTo>
                      <a:pt x="46043" y="530535"/>
                    </a:lnTo>
                    <a:lnTo>
                      <a:pt x="46816" y="535321"/>
                    </a:lnTo>
                    <a:lnTo>
                      <a:pt x="51870" y="537219"/>
                    </a:lnTo>
                    <a:lnTo>
                      <a:pt x="56586" y="540138"/>
                    </a:lnTo>
                    <a:lnTo>
                      <a:pt x="60285" y="542041"/>
                    </a:lnTo>
                    <a:lnTo>
                      <a:pt x="65775" y="541666"/>
                    </a:lnTo>
                    <a:lnTo>
                      <a:pt x="70079" y="541509"/>
                    </a:lnTo>
                    <a:lnTo>
                      <a:pt x="74601" y="542244"/>
                    </a:lnTo>
                    <a:lnTo>
                      <a:pt x="84056" y="542491"/>
                    </a:lnTo>
                    <a:lnTo>
                      <a:pt x="90078" y="544050"/>
                    </a:lnTo>
                    <a:lnTo>
                      <a:pt x="93487" y="546846"/>
                    </a:lnTo>
                    <a:lnTo>
                      <a:pt x="94334" y="552231"/>
                    </a:lnTo>
                    <a:lnTo>
                      <a:pt x="95519" y="558202"/>
                    </a:lnTo>
                    <a:lnTo>
                      <a:pt x="100693" y="561461"/>
                    </a:lnTo>
                    <a:lnTo>
                      <a:pt x="107078" y="565505"/>
                    </a:lnTo>
                    <a:lnTo>
                      <a:pt x="110850" y="567657"/>
                    </a:lnTo>
                    <a:lnTo>
                      <a:pt x="115396" y="568805"/>
                    </a:lnTo>
                    <a:lnTo>
                      <a:pt x="119531" y="570152"/>
                    </a:lnTo>
                    <a:lnTo>
                      <a:pt x="123884" y="571185"/>
                    </a:lnTo>
                    <a:lnTo>
                      <a:pt x="127657" y="575424"/>
                    </a:lnTo>
                    <a:lnTo>
                      <a:pt x="131501" y="577678"/>
                    </a:lnTo>
                    <a:lnTo>
                      <a:pt x="136289" y="580594"/>
                    </a:lnTo>
                    <a:lnTo>
                      <a:pt x="141053" y="577300"/>
                    </a:lnTo>
                    <a:lnTo>
                      <a:pt x="145333" y="579680"/>
                    </a:lnTo>
                    <a:lnTo>
                      <a:pt x="150073" y="584676"/>
                    </a:lnTo>
                    <a:lnTo>
                      <a:pt x="152153" y="589246"/>
                    </a:lnTo>
                    <a:lnTo>
                      <a:pt x="153748" y="593838"/>
                    </a:lnTo>
                    <a:lnTo>
                      <a:pt x="154522" y="598128"/>
                    </a:lnTo>
                    <a:lnTo>
                      <a:pt x="157231" y="602360"/>
                    </a:lnTo>
                    <a:lnTo>
                      <a:pt x="159939" y="606706"/>
                    </a:lnTo>
                    <a:lnTo>
                      <a:pt x="162406" y="611245"/>
                    </a:lnTo>
                    <a:lnTo>
                      <a:pt x="165936" y="616149"/>
                    </a:lnTo>
                    <a:lnTo>
                      <a:pt x="167750" y="621205"/>
                    </a:lnTo>
                    <a:lnTo>
                      <a:pt x="171474" y="625701"/>
                    </a:lnTo>
                    <a:lnTo>
                      <a:pt x="176504" y="629226"/>
                    </a:lnTo>
                    <a:lnTo>
                      <a:pt x="179938" y="631582"/>
                    </a:lnTo>
                    <a:lnTo>
                      <a:pt x="186274" y="633378"/>
                    </a:lnTo>
                    <a:lnTo>
                      <a:pt x="190215" y="638188"/>
                    </a:lnTo>
                    <a:lnTo>
                      <a:pt x="193044" y="641622"/>
                    </a:lnTo>
                    <a:lnTo>
                      <a:pt x="197180" y="644933"/>
                    </a:lnTo>
                    <a:lnTo>
                      <a:pt x="201677" y="647658"/>
                    </a:lnTo>
                    <a:lnTo>
                      <a:pt x="205329" y="650480"/>
                    </a:lnTo>
                    <a:lnTo>
                      <a:pt x="209754" y="652661"/>
                    </a:lnTo>
                    <a:lnTo>
                      <a:pt x="214155" y="652291"/>
                    </a:lnTo>
                    <a:lnTo>
                      <a:pt x="220974" y="655188"/>
                    </a:lnTo>
                    <a:lnTo>
                      <a:pt x="224892" y="657362"/>
                    </a:lnTo>
                    <a:lnTo>
                      <a:pt x="230188" y="660312"/>
                    </a:lnTo>
                    <a:lnTo>
                      <a:pt x="234710" y="663985"/>
                    </a:lnTo>
                    <a:lnTo>
                      <a:pt x="238192" y="666752"/>
                    </a:lnTo>
                    <a:lnTo>
                      <a:pt x="241698" y="670224"/>
                    </a:lnTo>
                    <a:lnTo>
                      <a:pt x="244866" y="676113"/>
                    </a:lnTo>
                    <a:lnTo>
                      <a:pt x="248591" y="679934"/>
                    </a:lnTo>
                    <a:lnTo>
                      <a:pt x="247841" y="673453"/>
                    </a:lnTo>
                    <a:lnTo>
                      <a:pt x="252266" y="673545"/>
                    </a:lnTo>
                    <a:lnTo>
                      <a:pt x="258723" y="676971"/>
                    </a:lnTo>
                    <a:lnTo>
                      <a:pt x="255869" y="680340"/>
                    </a:lnTo>
                    <a:lnTo>
                      <a:pt x="252411" y="684426"/>
                    </a:lnTo>
                    <a:lnTo>
                      <a:pt x="254200" y="689343"/>
                    </a:lnTo>
                    <a:lnTo>
                      <a:pt x="256208" y="693410"/>
                    </a:lnTo>
                    <a:lnTo>
                      <a:pt x="257223" y="698297"/>
                    </a:lnTo>
                    <a:lnTo>
                      <a:pt x="259980" y="702295"/>
                    </a:lnTo>
                    <a:lnTo>
                      <a:pt x="262495" y="707593"/>
                    </a:lnTo>
                    <a:lnTo>
                      <a:pt x="261479" y="713275"/>
                    </a:lnTo>
                    <a:lnTo>
                      <a:pt x="260464" y="719505"/>
                    </a:lnTo>
                    <a:lnTo>
                      <a:pt x="260173" y="724186"/>
                    </a:lnTo>
                    <a:lnTo>
                      <a:pt x="264260" y="720970"/>
                    </a:lnTo>
                    <a:lnTo>
                      <a:pt x="265808" y="726859"/>
                    </a:lnTo>
                    <a:lnTo>
                      <a:pt x="265348" y="735373"/>
                    </a:lnTo>
                    <a:lnTo>
                      <a:pt x="266872" y="739544"/>
                    </a:lnTo>
                    <a:lnTo>
                      <a:pt x="265880" y="746468"/>
                    </a:lnTo>
                    <a:lnTo>
                      <a:pt x="265179" y="751957"/>
                    </a:lnTo>
                    <a:lnTo>
                      <a:pt x="265663" y="756602"/>
                    </a:lnTo>
                    <a:lnTo>
                      <a:pt x="267888" y="761161"/>
                    </a:lnTo>
                    <a:lnTo>
                      <a:pt x="269097" y="765770"/>
                    </a:lnTo>
                    <a:lnTo>
                      <a:pt x="267452" y="770524"/>
                    </a:lnTo>
                    <a:lnTo>
                      <a:pt x="267839" y="775174"/>
                    </a:lnTo>
                    <a:lnTo>
                      <a:pt x="270717" y="778622"/>
                    </a:lnTo>
                    <a:lnTo>
                      <a:pt x="273014" y="783178"/>
                    </a:lnTo>
                    <a:lnTo>
                      <a:pt x="276376" y="786673"/>
                    </a:lnTo>
                    <a:lnTo>
                      <a:pt x="281188" y="789998"/>
                    </a:lnTo>
                    <a:lnTo>
                      <a:pt x="286483" y="792914"/>
                    </a:lnTo>
                    <a:lnTo>
                      <a:pt x="290183" y="795187"/>
                    </a:lnTo>
                    <a:lnTo>
                      <a:pt x="293786" y="798935"/>
                    </a:lnTo>
                    <a:lnTo>
                      <a:pt x="295890" y="803552"/>
                    </a:lnTo>
                    <a:lnTo>
                      <a:pt x="296156" y="811101"/>
                    </a:lnTo>
                    <a:lnTo>
                      <a:pt x="294947" y="815841"/>
                    </a:lnTo>
                    <a:lnTo>
                      <a:pt x="291489" y="820697"/>
                    </a:lnTo>
                    <a:lnTo>
                      <a:pt x="287305" y="825581"/>
                    </a:lnTo>
                    <a:lnTo>
                      <a:pt x="285250" y="830362"/>
                    </a:lnTo>
                    <a:lnTo>
                      <a:pt x="283702" y="834807"/>
                    </a:lnTo>
                    <a:lnTo>
                      <a:pt x="280341" y="839118"/>
                    </a:lnTo>
                    <a:lnTo>
                      <a:pt x="279229" y="844692"/>
                    </a:lnTo>
                    <a:lnTo>
                      <a:pt x="279350" y="849359"/>
                    </a:lnTo>
                    <a:lnTo>
                      <a:pt x="279640" y="854017"/>
                    </a:lnTo>
                    <a:lnTo>
                      <a:pt x="280027" y="858674"/>
                    </a:lnTo>
                    <a:lnTo>
                      <a:pt x="281429" y="863276"/>
                    </a:lnTo>
                    <a:lnTo>
                      <a:pt x="282953" y="867873"/>
                    </a:lnTo>
                    <a:lnTo>
                      <a:pt x="284379" y="872477"/>
                    </a:lnTo>
                    <a:lnTo>
                      <a:pt x="285564" y="877096"/>
                    </a:lnTo>
                    <a:lnTo>
                      <a:pt x="286338" y="881729"/>
                    </a:lnTo>
                    <a:lnTo>
                      <a:pt x="287233" y="886358"/>
                    </a:lnTo>
                    <a:lnTo>
                      <a:pt x="289723" y="890312"/>
                    </a:lnTo>
                    <a:lnTo>
                      <a:pt x="294753" y="893114"/>
                    </a:lnTo>
                    <a:lnTo>
                      <a:pt x="296833" y="896855"/>
                    </a:lnTo>
                    <a:lnTo>
                      <a:pt x="297317" y="901256"/>
                    </a:lnTo>
                    <a:lnTo>
                      <a:pt x="297825" y="907137"/>
                    </a:lnTo>
                    <a:lnTo>
                      <a:pt x="299445" y="913787"/>
                    </a:lnTo>
                    <a:lnTo>
                      <a:pt x="300847" y="919835"/>
                    </a:lnTo>
                    <a:lnTo>
                      <a:pt x="304088" y="922899"/>
                    </a:lnTo>
                    <a:lnTo>
                      <a:pt x="308513" y="925564"/>
                    </a:lnTo>
                    <a:lnTo>
                      <a:pt x="312020" y="927881"/>
                    </a:lnTo>
                    <a:lnTo>
                      <a:pt x="315623" y="931389"/>
                    </a:lnTo>
                    <a:lnTo>
                      <a:pt x="322563" y="934045"/>
                    </a:lnTo>
                    <a:lnTo>
                      <a:pt x="328753" y="934838"/>
                    </a:lnTo>
                    <a:lnTo>
                      <a:pt x="332840" y="935866"/>
                    </a:lnTo>
                    <a:lnTo>
                      <a:pt x="339732" y="937416"/>
                    </a:lnTo>
                    <a:lnTo>
                      <a:pt x="344858" y="938821"/>
                    </a:lnTo>
                    <a:lnTo>
                      <a:pt x="349913" y="939103"/>
                    </a:lnTo>
                    <a:lnTo>
                      <a:pt x="355087" y="940685"/>
                    </a:lnTo>
                    <a:lnTo>
                      <a:pt x="359102" y="945877"/>
                    </a:lnTo>
                    <a:lnTo>
                      <a:pt x="360843" y="950075"/>
                    </a:lnTo>
                    <a:lnTo>
                      <a:pt x="364615" y="956580"/>
                    </a:lnTo>
                    <a:lnTo>
                      <a:pt x="368267" y="960853"/>
                    </a:lnTo>
                    <a:lnTo>
                      <a:pt x="369065" y="965692"/>
                    </a:lnTo>
                    <a:lnTo>
                      <a:pt x="375497" y="968093"/>
                    </a:lnTo>
                    <a:lnTo>
                      <a:pt x="382292" y="967822"/>
                    </a:lnTo>
                    <a:lnTo>
                      <a:pt x="389087" y="967551"/>
                    </a:lnTo>
                    <a:lnTo>
                      <a:pt x="395883" y="967278"/>
                    </a:lnTo>
                    <a:lnTo>
                      <a:pt x="401323" y="967053"/>
                    </a:lnTo>
                    <a:lnTo>
                      <a:pt x="406087" y="966848"/>
                    </a:lnTo>
                    <a:lnTo>
                      <a:pt x="412883" y="966475"/>
                    </a:lnTo>
                    <a:lnTo>
                      <a:pt x="419678" y="966098"/>
                    </a:lnTo>
                    <a:lnTo>
                      <a:pt x="426472" y="965718"/>
                    </a:lnTo>
                    <a:lnTo>
                      <a:pt x="431503" y="965440"/>
                    </a:lnTo>
                    <a:lnTo>
                      <a:pt x="436097" y="965184"/>
                    </a:lnTo>
                    <a:lnTo>
                      <a:pt x="443472" y="964814"/>
                    </a:lnTo>
                    <a:lnTo>
                      <a:pt x="450268" y="964468"/>
                    </a:lnTo>
                    <a:lnTo>
                      <a:pt x="457063" y="964122"/>
                    </a:lnTo>
                    <a:lnTo>
                      <a:pt x="463858" y="963769"/>
                    </a:lnTo>
                    <a:lnTo>
                      <a:pt x="470653" y="963416"/>
                    </a:lnTo>
                    <a:lnTo>
                      <a:pt x="477472" y="963056"/>
                    </a:lnTo>
                    <a:lnTo>
                      <a:pt x="491062" y="962335"/>
                    </a:lnTo>
                    <a:lnTo>
                      <a:pt x="497858" y="961968"/>
                    </a:lnTo>
                    <a:lnTo>
                      <a:pt x="508038" y="961341"/>
                    </a:lnTo>
                    <a:lnTo>
                      <a:pt x="518243" y="960708"/>
                    </a:lnTo>
                    <a:lnTo>
                      <a:pt x="524821" y="960294"/>
                    </a:lnTo>
                    <a:lnTo>
                      <a:pt x="531809" y="959866"/>
                    </a:lnTo>
                    <a:lnTo>
                      <a:pt x="542014" y="959240"/>
                    </a:lnTo>
                    <a:lnTo>
                      <a:pt x="548809" y="958814"/>
                    </a:lnTo>
                    <a:lnTo>
                      <a:pt x="555604" y="958398"/>
                    </a:lnTo>
                    <a:lnTo>
                      <a:pt x="559812" y="958142"/>
                    </a:lnTo>
                    <a:lnTo>
                      <a:pt x="565301" y="957803"/>
                    </a:lnTo>
                    <a:lnTo>
                      <a:pt x="572580" y="957354"/>
                    </a:lnTo>
                    <a:lnTo>
                      <a:pt x="577489" y="957049"/>
                    </a:lnTo>
                    <a:lnTo>
                      <a:pt x="582761" y="956730"/>
                    </a:lnTo>
                    <a:lnTo>
                      <a:pt x="592965" y="956106"/>
                    </a:lnTo>
                    <a:lnTo>
                      <a:pt x="599761" y="955692"/>
                    </a:lnTo>
                    <a:lnTo>
                      <a:pt x="606555" y="955286"/>
                    </a:lnTo>
                    <a:lnTo>
                      <a:pt x="613351" y="954902"/>
                    </a:lnTo>
                    <a:lnTo>
                      <a:pt x="620146" y="954486"/>
                    </a:lnTo>
                    <a:lnTo>
                      <a:pt x="624402" y="954196"/>
                    </a:lnTo>
                    <a:lnTo>
                      <a:pt x="630326" y="953787"/>
                    </a:lnTo>
                    <a:lnTo>
                      <a:pt x="637122" y="953315"/>
                    </a:lnTo>
                    <a:lnTo>
                      <a:pt x="643070" y="952902"/>
                    </a:lnTo>
                    <a:lnTo>
                      <a:pt x="647302" y="952442"/>
                    </a:lnTo>
                    <a:lnTo>
                      <a:pt x="654097" y="952150"/>
                    </a:lnTo>
                    <a:lnTo>
                      <a:pt x="660893" y="951666"/>
                    </a:lnTo>
                    <a:lnTo>
                      <a:pt x="667107" y="951221"/>
                    </a:lnTo>
                    <a:lnTo>
                      <a:pt x="677868" y="950435"/>
                    </a:lnTo>
                    <a:close/>
                  </a:path>
                </a:pathLst>
              </a:custGeom>
              <a:solidFill>
                <a:srgbClr val="6385A1"/>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9814F5E-856B-EEF7-60DB-6C324B2A849B}"/>
                  </a:ext>
                </a:extLst>
              </p:cNvPr>
              <p:cNvSpPr/>
              <p:nvPr/>
            </p:nvSpPr>
            <p:spPr>
              <a:xfrm>
                <a:off x="8221182" y="2355860"/>
                <a:ext cx="700792" cy="801986"/>
              </a:xfrm>
              <a:custGeom>
                <a:avLst/>
                <a:gdLst>
                  <a:gd name="connsiteX0" fmla="*/ 306772 w 700792"/>
                  <a:gd name="connsiteY0" fmla="*/ 126343 h 801986"/>
                  <a:gd name="connsiteX1" fmla="*/ 309940 w 700792"/>
                  <a:gd name="connsiteY1" fmla="*/ 122668 h 801986"/>
                  <a:gd name="connsiteX2" fmla="*/ 312842 w 700792"/>
                  <a:gd name="connsiteY2" fmla="*/ 118460 h 801986"/>
                  <a:gd name="connsiteX3" fmla="*/ 310569 w 700792"/>
                  <a:gd name="connsiteY3" fmla="*/ 114760 h 801986"/>
                  <a:gd name="connsiteX4" fmla="*/ 312987 w 700792"/>
                  <a:gd name="connsiteY4" fmla="*/ 111060 h 801986"/>
                  <a:gd name="connsiteX5" fmla="*/ 309456 w 700792"/>
                  <a:gd name="connsiteY5" fmla="*/ 108473 h 801986"/>
                  <a:gd name="connsiteX6" fmla="*/ 306119 w 700792"/>
                  <a:gd name="connsiteY6" fmla="*/ 105571 h 801986"/>
                  <a:gd name="connsiteX7" fmla="*/ 307594 w 700792"/>
                  <a:gd name="connsiteY7" fmla="*/ 109537 h 801986"/>
                  <a:gd name="connsiteX8" fmla="*/ 306844 w 700792"/>
                  <a:gd name="connsiteY8" fmla="*/ 114059 h 801986"/>
                  <a:gd name="connsiteX9" fmla="*/ 310230 w 700792"/>
                  <a:gd name="connsiteY9" fmla="*/ 117275 h 801986"/>
                  <a:gd name="connsiteX10" fmla="*/ 305974 w 700792"/>
                  <a:gd name="connsiteY10" fmla="*/ 119089 h 801986"/>
                  <a:gd name="connsiteX11" fmla="*/ 305442 w 700792"/>
                  <a:gd name="connsiteY11" fmla="*/ 123998 h 801986"/>
                  <a:gd name="connsiteX12" fmla="*/ 330567 w 700792"/>
                  <a:gd name="connsiteY12" fmla="*/ 133139 h 801986"/>
                  <a:gd name="connsiteX13" fmla="*/ 332816 w 700792"/>
                  <a:gd name="connsiteY13" fmla="*/ 129608 h 801986"/>
                  <a:gd name="connsiteX14" fmla="*/ 332453 w 700792"/>
                  <a:gd name="connsiteY14" fmla="*/ 124941 h 801986"/>
                  <a:gd name="connsiteX15" fmla="*/ 327665 w 700792"/>
                  <a:gd name="connsiteY15" fmla="*/ 125062 h 801986"/>
                  <a:gd name="connsiteX16" fmla="*/ 324643 w 700792"/>
                  <a:gd name="connsiteY16" fmla="*/ 129680 h 801986"/>
                  <a:gd name="connsiteX17" fmla="*/ 328560 w 700792"/>
                  <a:gd name="connsiteY17" fmla="*/ 131301 h 801986"/>
                  <a:gd name="connsiteX18" fmla="*/ 448986 w 700792"/>
                  <a:gd name="connsiteY18" fmla="*/ 801697 h 801986"/>
                  <a:gd name="connsiteX19" fmla="*/ 453073 w 700792"/>
                  <a:gd name="connsiteY19" fmla="*/ 799714 h 801986"/>
                  <a:gd name="connsiteX20" fmla="*/ 457474 w 700792"/>
                  <a:gd name="connsiteY20" fmla="*/ 797586 h 801986"/>
                  <a:gd name="connsiteX21" fmla="*/ 461391 w 700792"/>
                  <a:gd name="connsiteY21" fmla="*/ 795748 h 801986"/>
                  <a:gd name="connsiteX22" fmla="*/ 465527 w 700792"/>
                  <a:gd name="connsiteY22" fmla="*/ 793596 h 801986"/>
                  <a:gd name="connsiteX23" fmla="*/ 469154 w 700792"/>
                  <a:gd name="connsiteY23" fmla="*/ 791298 h 801986"/>
                  <a:gd name="connsiteX24" fmla="*/ 474715 w 700792"/>
                  <a:gd name="connsiteY24" fmla="*/ 790863 h 801986"/>
                  <a:gd name="connsiteX25" fmla="*/ 478947 w 700792"/>
                  <a:gd name="connsiteY25" fmla="*/ 789316 h 801986"/>
                  <a:gd name="connsiteX26" fmla="*/ 482817 w 700792"/>
                  <a:gd name="connsiteY26" fmla="*/ 787260 h 801986"/>
                  <a:gd name="connsiteX27" fmla="*/ 484268 w 700792"/>
                  <a:gd name="connsiteY27" fmla="*/ 782593 h 801986"/>
                  <a:gd name="connsiteX28" fmla="*/ 484872 w 700792"/>
                  <a:gd name="connsiteY28" fmla="*/ 777200 h 801986"/>
                  <a:gd name="connsiteX29" fmla="*/ 484122 w 700792"/>
                  <a:gd name="connsiteY29" fmla="*/ 770550 h 801986"/>
                  <a:gd name="connsiteX30" fmla="*/ 485259 w 700792"/>
                  <a:gd name="connsiteY30" fmla="*/ 765641 h 801986"/>
                  <a:gd name="connsiteX31" fmla="*/ 484630 w 700792"/>
                  <a:gd name="connsiteY31" fmla="*/ 760999 h 801986"/>
                  <a:gd name="connsiteX32" fmla="*/ 486202 w 700792"/>
                  <a:gd name="connsiteY32" fmla="*/ 756307 h 801986"/>
                  <a:gd name="connsiteX33" fmla="*/ 490821 w 700792"/>
                  <a:gd name="connsiteY33" fmla="*/ 753937 h 801986"/>
                  <a:gd name="connsiteX34" fmla="*/ 496165 w 700792"/>
                  <a:gd name="connsiteY34" fmla="*/ 753986 h 801986"/>
                  <a:gd name="connsiteX35" fmla="*/ 501800 w 700792"/>
                  <a:gd name="connsiteY35" fmla="*/ 751568 h 801986"/>
                  <a:gd name="connsiteX36" fmla="*/ 502500 w 700792"/>
                  <a:gd name="connsiteY36" fmla="*/ 746247 h 801986"/>
                  <a:gd name="connsiteX37" fmla="*/ 500856 w 700792"/>
                  <a:gd name="connsiteY37" fmla="*/ 741169 h 801986"/>
                  <a:gd name="connsiteX38" fmla="*/ 498075 w 700792"/>
                  <a:gd name="connsiteY38" fmla="*/ 736019 h 801986"/>
                  <a:gd name="connsiteX39" fmla="*/ 497712 w 700792"/>
                  <a:gd name="connsiteY39" fmla="*/ 730650 h 801986"/>
                  <a:gd name="connsiteX40" fmla="*/ 496818 w 700792"/>
                  <a:gd name="connsiteY40" fmla="*/ 726056 h 801986"/>
                  <a:gd name="connsiteX41" fmla="*/ 495125 w 700792"/>
                  <a:gd name="connsiteY41" fmla="*/ 721558 h 801986"/>
                  <a:gd name="connsiteX42" fmla="*/ 492514 w 700792"/>
                  <a:gd name="connsiteY42" fmla="*/ 717495 h 801986"/>
                  <a:gd name="connsiteX43" fmla="*/ 489709 w 700792"/>
                  <a:gd name="connsiteY43" fmla="*/ 714231 h 801986"/>
                  <a:gd name="connsiteX44" fmla="*/ 490869 w 700792"/>
                  <a:gd name="connsiteY44" fmla="*/ 709418 h 801986"/>
                  <a:gd name="connsiteX45" fmla="*/ 494109 w 700792"/>
                  <a:gd name="connsiteY45" fmla="*/ 706468 h 801986"/>
                  <a:gd name="connsiteX46" fmla="*/ 498100 w 700792"/>
                  <a:gd name="connsiteY46" fmla="*/ 702986 h 801986"/>
                  <a:gd name="connsiteX47" fmla="*/ 500252 w 700792"/>
                  <a:gd name="connsiteY47" fmla="*/ 697521 h 801986"/>
                  <a:gd name="connsiteX48" fmla="*/ 499478 w 700792"/>
                  <a:gd name="connsiteY48" fmla="*/ 692491 h 801986"/>
                  <a:gd name="connsiteX49" fmla="*/ 498849 w 700792"/>
                  <a:gd name="connsiteY49" fmla="*/ 687848 h 801986"/>
                  <a:gd name="connsiteX50" fmla="*/ 501050 w 700792"/>
                  <a:gd name="connsiteY50" fmla="*/ 682794 h 801986"/>
                  <a:gd name="connsiteX51" fmla="*/ 503081 w 700792"/>
                  <a:gd name="connsiteY51" fmla="*/ 677740 h 801986"/>
                  <a:gd name="connsiteX52" fmla="*/ 504483 w 700792"/>
                  <a:gd name="connsiteY52" fmla="*/ 672928 h 801986"/>
                  <a:gd name="connsiteX53" fmla="*/ 506442 w 700792"/>
                  <a:gd name="connsiteY53" fmla="*/ 668648 h 801986"/>
                  <a:gd name="connsiteX54" fmla="*/ 509924 w 700792"/>
                  <a:gd name="connsiteY54" fmla="*/ 664343 h 801986"/>
                  <a:gd name="connsiteX55" fmla="*/ 511376 w 700792"/>
                  <a:gd name="connsiteY55" fmla="*/ 660208 h 801986"/>
                  <a:gd name="connsiteX56" fmla="*/ 513503 w 700792"/>
                  <a:gd name="connsiteY56" fmla="*/ 656605 h 801986"/>
                  <a:gd name="connsiteX57" fmla="*/ 517929 w 700792"/>
                  <a:gd name="connsiteY57" fmla="*/ 658733 h 801986"/>
                  <a:gd name="connsiteX58" fmla="*/ 521145 w 700792"/>
                  <a:gd name="connsiteY58" fmla="*/ 662747 h 801986"/>
                  <a:gd name="connsiteX59" fmla="*/ 525812 w 700792"/>
                  <a:gd name="connsiteY59" fmla="*/ 663038 h 801986"/>
                  <a:gd name="connsiteX60" fmla="*/ 530189 w 700792"/>
                  <a:gd name="connsiteY60" fmla="*/ 666302 h 801986"/>
                  <a:gd name="connsiteX61" fmla="*/ 532825 w 700792"/>
                  <a:gd name="connsiteY61" fmla="*/ 670244 h 801986"/>
                  <a:gd name="connsiteX62" fmla="*/ 535412 w 700792"/>
                  <a:gd name="connsiteY62" fmla="*/ 674306 h 801986"/>
                  <a:gd name="connsiteX63" fmla="*/ 534227 w 700792"/>
                  <a:gd name="connsiteY63" fmla="*/ 679046 h 801986"/>
                  <a:gd name="connsiteX64" fmla="*/ 532486 w 700792"/>
                  <a:gd name="connsiteY64" fmla="*/ 682867 h 801986"/>
                  <a:gd name="connsiteX65" fmla="*/ 536452 w 700792"/>
                  <a:gd name="connsiteY65" fmla="*/ 686180 h 801986"/>
                  <a:gd name="connsiteX66" fmla="*/ 540950 w 700792"/>
                  <a:gd name="connsiteY66" fmla="*/ 685551 h 801986"/>
                  <a:gd name="connsiteX67" fmla="*/ 545520 w 700792"/>
                  <a:gd name="connsiteY67" fmla="*/ 681222 h 801986"/>
                  <a:gd name="connsiteX68" fmla="*/ 545544 w 700792"/>
                  <a:gd name="connsiteY68" fmla="*/ 676773 h 801986"/>
                  <a:gd name="connsiteX69" fmla="*/ 546222 w 700792"/>
                  <a:gd name="connsiteY69" fmla="*/ 672420 h 801986"/>
                  <a:gd name="connsiteX70" fmla="*/ 549390 w 700792"/>
                  <a:gd name="connsiteY70" fmla="*/ 669567 h 801986"/>
                  <a:gd name="connsiteX71" fmla="*/ 552896 w 700792"/>
                  <a:gd name="connsiteY71" fmla="*/ 671888 h 801986"/>
                  <a:gd name="connsiteX72" fmla="*/ 556765 w 700792"/>
                  <a:gd name="connsiteY72" fmla="*/ 673532 h 801986"/>
                  <a:gd name="connsiteX73" fmla="*/ 557345 w 700792"/>
                  <a:gd name="connsiteY73" fmla="*/ 669155 h 801986"/>
                  <a:gd name="connsiteX74" fmla="*/ 554323 w 700792"/>
                  <a:gd name="connsiteY74" fmla="*/ 665383 h 801986"/>
                  <a:gd name="connsiteX75" fmla="*/ 554734 w 700792"/>
                  <a:gd name="connsiteY75" fmla="*/ 660571 h 801986"/>
                  <a:gd name="connsiteX76" fmla="*/ 555749 w 700792"/>
                  <a:gd name="connsiteY76" fmla="*/ 656339 h 801986"/>
                  <a:gd name="connsiteX77" fmla="*/ 554202 w 700792"/>
                  <a:gd name="connsiteY77" fmla="*/ 651817 h 801986"/>
                  <a:gd name="connsiteX78" fmla="*/ 550453 w 700792"/>
                  <a:gd name="connsiteY78" fmla="*/ 649399 h 801986"/>
                  <a:gd name="connsiteX79" fmla="*/ 546802 w 700792"/>
                  <a:gd name="connsiteY79" fmla="*/ 646086 h 801986"/>
                  <a:gd name="connsiteX80" fmla="*/ 545279 w 700792"/>
                  <a:gd name="connsiteY80" fmla="*/ 642217 h 801986"/>
                  <a:gd name="connsiteX81" fmla="*/ 549341 w 700792"/>
                  <a:gd name="connsiteY81" fmla="*/ 641298 h 801986"/>
                  <a:gd name="connsiteX82" fmla="*/ 553767 w 700792"/>
                  <a:gd name="connsiteY82" fmla="*/ 639726 h 801986"/>
                  <a:gd name="connsiteX83" fmla="*/ 556136 w 700792"/>
                  <a:gd name="connsiteY83" fmla="*/ 636002 h 801986"/>
                  <a:gd name="connsiteX84" fmla="*/ 555604 w 700792"/>
                  <a:gd name="connsiteY84" fmla="*/ 629038 h 801986"/>
                  <a:gd name="connsiteX85" fmla="*/ 553621 w 700792"/>
                  <a:gd name="connsiteY85" fmla="*/ 623162 h 801986"/>
                  <a:gd name="connsiteX86" fmla="*/ 551421 w 700792"/>
                  <a:gd name="connsiteY86" fmla="*/ 619607 h 801986"/>
                  <a:gd name="connsiteX87" fmla="*/ 554202 w 700792"/>
                  <a:gd name="connsiteY87" fmla="*/ 615617 h 801986"/>
                  <a:gd name="connsiteX88" fmla="*/ 555701 w 700792"/>
                  <a:gd name="connsiteY88" fmla="*/ 611288 h 801986"/>
                  <a:gd name="connsiteX89" fmla="*/ 559376 w 700792"/>
                  <a:gd name="connsiteY89" fmla="*/ 609112 h 801986"/>
                  <a:gd name="connsiteX90" fmla="*/ 559957 w 700792"/>
                  <a:gd name="connsiteY90" fmla="*/ 604179 h 801986"/>
                  <a:gd name="connsiteX91" fmla="*/ 560078 w 700792"/>
                  <a:gd name="connsiteY91" fmla="*/ 599923 h 801986"/>
                  <a:gd name="connsiteX92" fmla="*/ 563222 w 700792"/>
                  <a:gd name="connsiteY92" fmla="*/ 596803 h 801986"/>
                  <a:gd name="connsiteX93" fmla="*/ 569388 w 700792"/>
                  <a:gd name="connsiteY93" fmla="*/ 595739 h 801986"/>
                  <a:gd name="connsiteX94" fmla="*/ 573837 w 700792"/>
                  <a:gd name="connsiteY94" fmla="*/ 595521 h 801986"/>
                  <a:gd name="connsiteX95" fmla="*/ 578214 w 700792"/>
                  <a:gd name="connsiteY95" fmla="*/ 596150 h 801986"/>
                  <a:gd name="connsiteX96" fmla="*/ 579109 w 700792"/>
                  <a:gd name="connsiteY96" fmla="*/ 591362 h 801986"/>
                  <a:gd name="connsiteX97" fmla="*/ 579037 w 700792"/>
                  <a:gd name="connsiteY97" fmla="*/ 585800 h 801986"/>
                  <a:gd name="connsiteX98" fmla="*/ 578746 w 700792"/>
                  <a:gd name="connsiteY98" fmla="*/ 581085 h 801986"/>
                  <a:gd name="connsiteX99" fmla="*/ 581068 w 700792"/>
                  <a:gd name="connsiteY99" fmla="*/ 576756 h 801986"/>
                  <a:gd name="connsiteX100" fmla="*/ 584937 w 700792"/>
                  <a:gd name="connsiteY100" fmla="*/ 573975 h 801986"/>
                  <a:gd name="connsiteX101" fmla="*/ 587960 w 700792"/>
                  <a:gd name="connsiteY101" fmla="*/ 570276 h 801986"/>
                  <a:gd name="connsiteX102" fmla="*/ 590475 w 700792"/>
                  <a:gd name="connsiteY102" fmla="*/ 566092 h 801986"/>
                  <a:gd name="connsiteX103" fmla="*/ 593836 w 700792"/>
                  <a:gd name="connsiteY103" fmla="*/ 563214 h 801986"/>
                  <a:gd name="connsiteX104" fmla="*/ 597802 w 700792"/>
                  <a:gd name="connsiteY104" fmla="*/ 564859 h 801986"/>
                  <a:gd name="connsiteX105" fmla="*/ 601090 w 700792"/>
                  <a:gd name="connsiteY105" fmla="*/ 568148 h 801986"/>
                  <a:gd name="connsiteX106" fmla="*/ 603340 w 700792"/>
                  <a:gd name="connsiteY106" fmla="*/ 572549 h 801986"/>
                  <a:gd name="connsiteX107" fmla="*/ 606749 w 700792"/>
                  <a:gd name="connsiteY107" fmla="*/ 575281 h 801986"/>
                  <a:gd name="connsiteX108" fmla="*/ 611199 w 700792"/>
                  <a:gd name="connsiteY108" fmla="*/ 574096 h 801986"/>
                  <a:gd name="connsiteX109" fmla="*/ 615503 w 700792"/>
                  <a:gd name="connsiteY109" fmla="*/ 570662 h 801986"/>
                  <a:gd name="connsiteX110" fmla="*/ 619807 w 700792"/>
                  <a:gd name="connsiteY110" fmla="*/ 566648 h 801986"/>
                  <a:gd name="connsiteX111" fmla="*/ 623943 w 700792"/>
                  <a:gd name="connsiteY111" fmla="*/ 563650 h 801986"/>
                  <a:gd name="connsiteX112" fmla="*/ 628658 w 700792"/>
                  <a:gd name="connsiteY112" fmla="*/ 562223 h 801986"/>
                  <a:gd name="connsiteX113" fmla="*/ 632019 w 700792"/>
                  <a:gd name="connsiteY113" fmla="*/ 558596 h 801986"/>
                  <a:gd name="connsiteX114" fmla="*/ 634776 w 700792"/>
                  <a:gd name="connsiteY114" fmla="*/ 553421 h 801986"/>
                  <a:gd name="connsiteX115" fmla="*/ 638717 w 700792"/>
                  <a:gd name="connsiteY115" fmla="*/ 549600 h 801986"/>
                  <a:gd name="connsiteX116" fmla="*/ 642442 w 700792"/>
                  <a:gd name="connsiteY116" fmla="*/ 547738 h 801986"/>
                  <a:gd name="connsiteX117" fmla="*/ 644957 w 700792"/>
                  <a:gd name="connsiteY117" fmla="*/ 543555 h 801986"/>
                  <a:gd name="connsiteX118" fmla="*/ 647205 w 700792"/>
                  <a:gd name="connsiteY118" fmla="*/ 537364 h 801986"/>
                  <a:gd name="connsiteX119" fmla="*/ 650010 w 700792"/>
                  <a:gd name="connsiteY119" fmla="*/ 533084 h 801986"/>
                  <a:gd name="connsiteX120" fmla="*/ 653396 w 700792"/>
                  <a:gd name="connsiteY120" fmla="*/ 528634 h 801986"/>
                  <a:gd name="connsiteX121" fmla="*/ 655766 w 700792"/>
                  <a:gd name="connsiteY121" fmla="*/ 525225 h 801986"/>
                  <a:gd name="connsiteX122" fmla="*/ 658498 w 700792"/>
                  <a:gd name="connsiteY122" fmla="*/ 521355 h 801986"/>
                  <a:gd name="connsiteX123" fmla="*/ 662295 w 700792"/>
                  <a:gd name="connsiteY123" fmla="*/ 516761 h 801986"/>
                  <a:gd name="connsiteX124" fmla="*/ 665318 w 700792"/>
                  <a:gd name="connsiteY124" fmla="*/ 513206 h 801986"/>
                  <a:gd name="connsiteX125" fmla="*/ 668340 w 700792"/>
                  <a:gd name="connsiteY125" fmla="*/ 509651 h 801986"/>
                  <a:gd name="connsiteX126" fmla="*/ 673080 w 700792"/>
                  <a:gd name="connsiteY126" fmla="*/ 506338 h 801986"/>
                  <a:gd name="connsiteX127" fmla="*/ 677119 w 700792"/>
                  <a:gd name="connsiteY127" fmla="*/ 505129 h 801986"/>
                  <a:gd name="connsiteX128" fmla="*/ 678981 w 700792"/>
                  <a:gd name="connsiteY128" fmla="*/ 499132 h 801986"/>
                  <a:gd name="connsiteX129" fmla="*/ 678545 w 700792"/>
                  <a:gd name="connsiteY129" fmla="*/ 494272 h 801986"/>
                  <a:gd name="connsiteX130" fmla="*/ 678448 w 700792"/>
                  <a:gd name="connsiteY130" fmla="*/ 489532 h 801986"/>
                  <a:gd name="connsiteX131" fmla="*/ 681495 w 700792"/>
                  <a:gd name="connsiteY131" fmla="*/ 486074 h 801986"/>
                  <a:gd name="connsiteX132" fmla="*/ 680770 w 700792"/>
                  <a:gd name="connsiteY132" fmla="*/ 481117 h 801986"/>
                  <a:gd name="connsiteX133" fmla="*/ 677651 w 700792"/>
                  <a:gd name="connsiteY133" fmla="*/ 478191 h 801986"/>
                  <a:gd name="connsiteX134" fmla="*/ 674942 w 700792"/>
                  <a:gd name="connsiteY134" fmla="*/ 474926 h 801986"/>
                  <a:gd name="connsiteX135" fmla="*/ 676151 w 700792"/>
                  <a:gd name="connsiteY135" fmla="*/ 470380 h 801986"/>
                  <a:gd name="connsiteX136" fmla="*/ 679222 w 700792"/>
                  <a:gd name="connsiteY136" fmla="*/ 466511 h 801986"/>
                  <a:gd name="connsiteX137" fmla="*/ 680673 w 700792"/>
                  <a:gd name="connsiteY137" fmla="*/ 461819 h 801986"/>
                  <a:gd name="connsiteX138" fmla="*/ 678932 w 700792"/>
                  <a:gd name="connsiteY138" fmla="*/ 457322 h 801986"/>
                  <a:gd name="connsiteX139" fmla="*/ 680625 w 700792"/>
                  <a:gd name="connsiteY139" fmla="*/ 453066 h 801986"/>
                  <a:gd name="connsiteX140" fmla="*/ 683502 w 700792"/>
                  <a:gd name="connsiteY140" fmla="*/ 449438 h 801986"/>
                  <a:gd name="connsiteX141" fmla="*/ 681447 w 700792"/>
                  <a:gd name="connsiteY141" fmla="*/ 445763 h 801986"/>
                  <a:gd name="connsiteX142" fmla="*/ 679513 w 700792"/>
                  <a:gd name="connsiteY142" fmla="*/ 441894 h 801986"/>
                  <a:gd name="connsiteX143" fmla="*/ 684398 w 700792"/>
                  <a:gd name="connsiteY143" fmla="*/ 440709 h 801986"/>
                  <a:gd name="connsiteX144" fmla="*/ 686453 w 700792"/>
                  <a:gd name="connsiteY144" fmla="*/ 436283 h 801986"/>
                  <a:gd name="connsiteX145" fmla="*/ 685219 w 700792"/>
                  <a:gd name="connsiteY145" fmla="*/ 431979 h 801986"/>
                  <a:gd name="connsiteX146" fmla="*/ 686574 w 700792"/>
                  <a:gd name="connsiteY146" fmla="*/ 427868 h 801986"/>
                  <a:gd name="connsiteX147" fmla="*/ 687227 w 700792"/>
                  <a:gd name="connsiteY147" fmla="*/ 421726 h 801986"/>
                  <a:gd name="connsiteX148" fmla="*/ 687081 w 700792"/>
                  <a:gd name="connsiteY148" fmla="*/ 416938 h 801986"/>
                  <a:gd name="connsiteX149" fmla="*/ 687469 w 700792"/>
                  <a:gd name="connsiteY149" fmla="*/ 412319 h 801986"/>
                  <a:gd name="connsiteX150" fmla="*/ 686670 w 700792"/>
                  <a:gd name="connsiteY150" fmla="*/ 407507 h 801986"/>
                  <a:gd name="connsiteX151" fmla="*/ 686985 w 700792"/>
                  <a:gd name="connsiteY151" fmla="*/ 403057 h 801986"/>
                  <a:gd name="connsiteX152" fmla="*/ 689330 w 700792"/>
                  <a:gd name="connsiteY152" fmla="*/ 398705 h 801986"/>
                  <a:gd name="connsiteX153" fmla="*/ 688387 w 700792"/>
                  <a:gd name="connsiteY153" fmla="*/ 392998 h 801986"/>
                  <a:gd name="connsiteX154" fmla="*/ 688557 w 700792"/>
                  <a:gd name="connsiteY154" fmla="*/ 388234 h 801986"/>
                  <a:gd name="connsiteX155" fmla="*/ 690225 w 700792"/>
                  <a:gd name="connsiteY155" fmla="*/ 383204 h 801986"/>
                  <a:gd name="connsiteX156" fmla="*/ 691628 w 700792"/>
                  <a:gd name="connsiteY156" fmla="*/ 378754 h 801986"/>
                  <a:gd name="connsiteX157" fmla="*/ 692329 w 700792"/>
                  <a:gd name="connsiteY157" fmla="*/ 373362 h 801986"/>
                  <a:gd name="connsiteX158" fmla="*/ 692813 w 700792"/>
                  <a:gd name="connsiteY158" fmla="*/ 368550 h 801986"/>
                  <a:gd name="connsiteX159" fmla="*/ 696657 w 700792"/>
                  <a:gd name="connsiteY159" fmla="*/ 363931 h 801986"/>
                  <a:gd name="connsiteX160" fmla="*/ 698302 w 700792"/>
                  <a:gd name="connsiteY160" fmla="*/ 358538 h 801986"/>
                  <a:gd name="connsiteX161" fmla="*/ 698640 w 700792"/>
                  <a:gd name="connsiteY161" fmla="*/ 354137 h 801986"/>
                  <a:gd name="connsiteX162" fmla="*/ 698955 w 700792"/>
                  <a:gd name="connsiteY162" fmla="*/ 348551 h 801986"/>
                  <a:gd name="connsiteX163" fmla="*/ 696657 w 700792"/>
                  <a:gd name="connsiteY163" fmla="*/ 344513 h 801986"/>
                  <a:gd name="connsiteX164" fmla="*/ 695860 w 700792"/>
                  <a:gd name="connsiteY164" fmla="*/ 339580 h 801986"/>
                  <a:gd name="connsiteX165" fmla="*/ 692837 w 700792"/>
                  <a:gd name="connsiteY165" fmla="*/ 335324 h 801986"/>
                  <a:gd name="connsiteX166" fmla="*/ 694215 w 700792"/>
                  <a:gd name="connsiteY166" fmla="*/ 330874 h 801986"/>
                  <a:gd name="connsiteX167" fmla="*/ 694530 w 700792"/>
                  <a:gd name="connsiteY167" fmla="*/ 326183 h 801986"/>
                  <a:gd name="connsiteX168" fmla="*/ 694554 w 700792"/>
                  <a:gd name="connsiteY168" fmla="*/ 320790 h 801986"/>
                  <a:gd name="connsiteX169" fmla="*/ 693780 w 700792"/>
                  <a:gd name="connsiteY169" fmla="*/ 316172 h 801986"/>
                  <a:gd name="connsiteX170" fmla="*/ 691241 w 700792"/>
                  <a:gd name="connsiteY170" fmla="*/ 311843 h 801986"/>
                  <a:gd name="connsiteX171" fmla="*/ 688654 w 700792"/>
                  <a:gd name="connsiteY171" fmla="*/ 307515 h 801986"/>
                  <a:gd name="connsiteX172" fmla="*/ 685824 w 700792"/>
                  <a:gd name="connsiteY172" fmla="*/ 303234 h 801986"/>
                  <a:gd name="connsiteX173" fmla="*/ 682946 w 700792"/>
                  <a:gd name="connsiteY173" fmla="*/ 299970 h 801986"/>
                  <a:gd name="connsiteX174" fmla="*/ 680359 w 700792"/>
                  <a:gd name="connsiteY174" fmla="*/ 296705 h 801986"/>
                  <a:gd name="connsiteX175" fmla="*/ 682124 w 700792"/>
                  <a:gd name="connsiteY175" fmla="*/ 292812 h 801986"/>
                  <a:gd name="connsiteX176" fmla="*/ 685896 w 700792"/>
                  <a:gd name="connsiteY176" fmla="*/ 287250 h 801986"/>
                  <a:gd name="connsiteX177" fmla="*/ 693006 w 700792"/>
                  <a:gd name="connsiteY177" fmla="*/ 287298 h 801986"/>
                  <a:gd name="connsiteX178" fmla="*/ 696537 w 700792"/>
                  <a:gd name="connsiteY178" fmla="*/ 284783 h 801986"/>
                  <a:gd name="connsiteX179" fmla="*/ 700260 w 700792"/>
                  <a:gd name="connsiteY179" fmla="*/ 281882 h 801986"/>
                  <a:gd name="connsiteX180" fmla="*/ 700792 w 700792"/>
                  <a:gd name="connsiteY180" fmla="*/ 277070 h 801986"/>
                  <a:gd name="connsiteX181" fmla="*/ 699245 w 700792"/>
                  <a:gd name="connsiteY181" fmla="*/ 267832 h 801986"/>
                  <a:gd name="connsiteX182" fmla="*/ 698471 w 700792"/>
                  <a:gd name="connsiteY182" fmla="*/ 263213 h 801986"/>
                  <a:gd name="connsiteX183" fmla="*/ 697698 w 700792"/>
                  <a:gd name="connsiteY183" fmla="*/ 258595 h 801986"/>
                  <a:gd name="connsiteX184" fmla="*/ 696924 w 700792"/>
                  <a:gd name="connsiteY184" fmla="*/ 253976 h 801986"/>
                  <a:gd name="connsiteX185" fmla="*/ 696150 w 700792"/>
                  <a:gd name="connsiteY185" fmla="*/ 249357 h 801986"/>
                  <a:gd name="connsiteX186" fmla="*/ 695376 w 700792"/>
                  <a:gd name="connsiteY186" fmla="*/ 244738 h 801986"/>
                  <a:gd name="connsiteX187" fmla="*/ 694602 w 700792"/>
                  <a:gd name="connsiteY187" fmla="*/ 240119 h 801986"/>
                  <a:gd name="connsiteX188" fmla="*/ 693828 w 700792"/>
                  <a:gd name="connsiteY188" fmla="*/ 235501 h 801986"/>
                  <a:gd name="connsiteX189" fmla="*/ 693054 w 700792"/>
                  <a:gd name="connsiteY189" fmla="*/ 230882 h 801986"/>
                  <a:gd name="connsiteX190" fmla="*/ 692281 w 700792"/>
                  <a:gd name="connsiteY190" fmla="*/ 226263 h 801986"/>
                  <a:gd name="connsiteX191" fmla="*/ 691507 w 700792"/>
                  <a:gd name="connsiteY191" fmla="*/ 221644 h 801986"/>
                  <a:gd name="connsiteX192" fmla="*/ 690733 w 700792"/>
                  <a:gd name="connsiteY192" fmla="*/ 217026 h 801986"/>
                  <a:gd name="connsiteX193" fmla="*/ 689959 w 700792"/>
                  <a:gd name="connsiteY193" fmla="*/ 212407 h 801986"/>
                  <a:gd name="connsiteX194" fmla="*/ 689185 w 700792"/>
                  <a:gd name="connsiteY194" fmla="*/ 207788 h 801986"/>
                  <a:gd name="connsiteX195" fmla="*/ 688411 w 700792"/>
                  <a:gd name="connsiteY195" fmla="*/ 203169 h 801986"/>
                  <a:gd name="connsiteX196" fmla="*/ 687638 w 700792"/>
                  <a:gd name="connsiteY196" fmla="*/ 198551 h 801986"/>
                  <a:gd name="connsiteX197" fmla="*/ 686864 w 700792"/>
                  <a:gd name="connsiteY197" fmla="*/ 193932 h 801986"/>
                  <a:gd name="connsiteX198" fmla="*/ 686066 w 700792"/>
                  <a:gd name="connsiteY198" fmla="*/ 189313 h 801986"/>
                  <a:gd name="connsiteX199" fmla="*/ 685316 w 700792"/>
                  <a:gd name="connsiteY199" fmla="*/ 184694 h 801986"/>
                  <a:gd name="connsiteX200" fmla="*/ 684566 w 700792"/>
                  <a:gd name="connsiteY200" fmla="*/ 180076 h 801986"/>
                  <a:gd name="connsiteX201" fmla="*/ 683817 w 700792"/>
                  <a:gd name="connsiteY201" fmla="*/ 175457 h 801986"/>
                  <a:gd name="connsiteX202" fmla="*/ 683092 w 700792"/>
                  <a:gd name="connsiteY202" fmla="*/ 170838 h 801986"/>
                  <a:gd name="connsiteX203" fmla="*/ 680866 w 700792"/>
                  <a:gd name="connsiteY203" fmla="*/ 156958 h 801986"/>
                  <a:gd name="connsiteX204" fmla="*/ 680117 w 700792"/>
                  <a:gd name="connsiteY204" fmla="*/ 152339 h 801986"/>
                  <a:gd name="connsiteX205" fmla="*/ 679343 w 700792"/>
                  <a:gd name="connsiteY205" fmla="*/ 147720 h 801986"/>
                  <a:gd name="connsiteX206" fmla="*/ 678569 w 700792"/>
                  <a:gd name="connsiteY206" fmla="*/ 143102 h 801986"/>
                  <a:gd name="connsiteX207" fmla="*/ 677819 w 700792"/>
                  <a:gd name="connsiteY207" fmla="*/ 138483 h 801986"/>
                  <a:gd name="connsiteX208" fmla="*/ 677046 w 700792"/>
                  <a:gd name="connsiteY208" fmla="*/ 133864 h 801986"/>
                  <a:gd name="connsiteX209" fmla="*/ 676272 w 700792"/>
                  <a:gd name="connsiteY209" fmla="*/ 129270 h 801986"/>
                  <a:gd name="connsiteX210" fmla="*/ 675498 w 700792"/>
                  <a:gd name="connsiteY210" fmla="*/ 124651 h 801986"/>
                  <a:gd name="connsiteX211" fmla="*/ 674725 w 700792"/>
                  <a:gd name="connsiteY211" fmla="*/ 120032 h 801986"/>
                  <a:gd name="connsiteX212" fmla="*/ 673975 w 700792"/>
                  <a:gd name="connsiteY212" fmla="*/ 115413 h 801986"/>
                  <a:gd name="connsiteX213" fmla="*/ 672451 w 700792"/>
                  <a:gd name="connsiteY213" fmla="*/ 106176 h 801986"/>
                  <a:gd name="connsiteX214" fmla="*/ 671702 w 700792"/>
                  <a:gd name="connsiteY214" fmla="*/ 101557 h 801986"/>
                  <a:gd name="connsiteX215" fmla="*/ 670928 w 700792"/>
                  <a:gd name="connsiteY215" fmla="*/ 96938 h 801986"/>
                  <a:gd name="connsiteX216" fmla="*/ 670178 w 700792"/>
                  <a:gd name="connsiteY216" fmla="*/ 92319 h 801986"/>
                  <a:gd name="connsiteX217" fmla="*/ 668582 w 700792"/>
                  <a:gd name="connsiteY217" fmla="*/ 87846 h 801986"/>
                  <a:gd name="connsiteX218" fmla="*/ 666116 w 700792"/>
                  <a:gd name="connsiteY218" fmla="*/ 83493 h 801986"/>
                  <a:gd name="connsiteX219" fmla="*/ 664254 w 700792"/>
                  <a:gd name="connsiteY219" fmla="*/ 76117 h 801986"/>
                  <a:gd name="connsiteX220" fmla="*/ 663987 w 700792"/>
                  <a:gd name="connsiteY220" fmla="*/ 70314 h 801986"/>
                  <a:gd name="connsiteX221" fmla="*/ 665705 w 700792"/>
                  <a:gd name="connsiteY221" fmla="*/ 65115 h 801986"/>
                  <a:gd name="connsiteX222" fmla="*/ 664883 w 700792"/>
                  <a:gd name="connsiteY222" fmla="*/ 60003 h 801986"/>
                  <a:gd name="connsiteX223" fmla="*/ 664109 w 700792"/>
                  <a:gd name="connsiteY223" fmla="*/ 55389 h 801986"/>
                  <a:gd name="connsiteX224" fmla="*/ 663359 w 700792"/>
                  <a:gd name="connsiteY224" fmla="*/ 50772 h 801986"/>
                  <a:gd name="connsiteX225" fmla="*/ 662585 w 700792"/>
                  <a:gd name="connsiteY225" fmla="*/ 46156 h 801986"/>
                  <a:gd name="connsiteX226" fmla="*/ 661086 w 700792"/>
                  <a:gd name="connsiteY226" fmla="*/ 36923 h 801986"/>
                  <a:gd name="connsiteX227" fmla="*/ 660312 w 700792"/>
                  <a:gd name="connsiteY227" fmla="*/ 32309 h 801986"/>
                  <a:gd name="connsiteX228" fmla="*/ 659563 w 700792"/>
                  <a:gd name="connsiteY228" fmla="*/ 27693 h 801986"/>
                  <a:gd name="connsiteX229" fmla="*/ 658813 w 700792"/>
                  <a:gd name="connsiteY229" fmla="*/ 23077 h 801986"/>
                  <a:gd name="connsiteX230" fmla="*/ 655016 w 700792"/>
                  <a:gd name="connsiteY230" fmla="*/ 0 h 801986"/>
                  <a:gd name="connsiteX231" fmla="*/ 649430 w 700792"/>
                  <a:gd name="connsiteY231" fmla="*/ 227 h 801986"/>
                  <a:gd name="connsiteX232" fmla="*/ 644207 w 700792"/>
                  <a:gd name="connsiteY232" fmla="*/ 4880 h 801986"/>
                  <a:gd name="connsiteX233" fmla="*/ 640096 w 700792"/>
                  <a:gd name="connsiteY233" fmla="*/ 6855 h 801986"/>
                  <a:gd name="connsiteX234" fmla="*/ 633664 w 700792"/>
                  <a:gd name="connsiteY234" fmla="*/ 10028 h 801986"/>
                  <a:gd name="connsiteX235" fmla="*/ 627255 w 700792"/>
                  <a:gd name="connsiteY235" fmla="*/ 13305 h 801986"/>
                  <a:gd name="connsiteX236" fmla="*/ 622274 w 700792"/>
                  <a:gd name="connsiteY236" fmla="*/ 15839 h 801986"/>
                  <a:gd name="connsiteX237" fmla="*/ 617558 w 700792"/>
                  <a:gd name="connsiteY237" fmla="*/ 17928 h 801986"/>
                  <a:gd name="connsiteX238" fmla="*/ 613109 w 700792"/>
                  <a:gd name="connsiteY238" fmla="*/ 20700 h 801986"/>
                  <a:gd name="connsiteX239" fmla="*/ 608176 w 700792"/>
                  <a:gd name="connsiteY239" fmla="*/ 24416 h 801986"/>
                  <a:gd name="connsiteX240" fmla="*/ 603581 w 700792"/>
                  <a:gd name="connsiteY240" fmla="*/ 27306 h 801986"/>
                  <a:gd name="connsiteX241" fmla="*/ 598648 w 700792"/>
                  <a:gd name="connsiteY241" fmla="*/ 29964 h 801986"/>
                  <a:gd name="connsiteX242" fmla="*/ 592119 w 700792"/>
                  <a:gd name="connsiteY242" fmla="*/ 32638 h 801986"/>
                  <a:gd name="connsiteX243" fmla="*/ 587524 w 700792"/>
                  <a:gd name="connsiteY243" fmla="*/ 34612 h 801986"/>
                  <a:gd name="connsiteX244" fmla="*/ 582398 w 700792"/>
                  <a:gd name="connsiteY244" fmla="*/ 37206 h 801986"/>
                  <a:gd name="connsiteX245" fmla="*/ 575990 w 700792"/>
                  <a:gd name="connsiteY245" fmla="*/ 40664 h 801986"/>
                  <a:gd name="connsiteX246" fmla="*/ 570403 w 700792"/>
                  <a:gd name="connsiteY246" fmla="*/ 44753 h 801986"/>
                  <a:gd name="connsiteX247" fmla="*/ 566583 w 700792"/>
                  <a:gd name="connsiteY247" fmla="*/ 47073 h 801986"/>
                  <a:gd name="connsiteX248" fmla="*/ 560682 w 700792"/>
                  <a:gd name="connsiteY248" fmla="*/ 51827 h 801986"/>
                  <a:gd name="connsiteX249" fmla="*/ 557345 w 700792"/>
                  <a:gd name="connsiteY249" fmla="*/ 54820 h 801986"/>
                  <a:gd name="connsiteX250" fmla="*/ 551808 w 700792"/>
                  <a:gd name="connsiteY250" fmla="*/ 59192 h 801986"/>
                  <a:gd name="connsiteX251" fmla="*/ 547938 w 700792"/>
                  <a:gd name="connsiteY251" fmla="*/ 61379 h 801986"/>
                  <a:gd name="connsiteX252" fmla="*/ 541990 w 700792"/>
                  <a:gd name="connsiteY252" fmla="*/ 62455 h 801986"/>
                  <a:gd name="connsiteX253" fmla="*/ 538604 w 700792"/>
                  <a:gd name="connsiteY253" fmla="*/ 65985 h 801986"/>
                  <a:gd name="connsiteX254" fmla="*/ 535219 w 700792"/>
                  <a:gd name="connsiteY254" fmla="*/ 69153 h 801986"/>
                  <a:gd name="connsiteX255" fmla="*/ 532244 w 700792"/>
                  <a:gd name="connsiteY255" fmla="*/ 72393 h 801986"/>
                  <a:gd name="connsiteX256" fmla="*/ 529318 w 700792"/>
                  <a:gd name="connsiteY256" fmla="*/ 75948 h 801986"/>
                  <a:gd name="connsiteX257" fmla="*/ 526344 w 700792"/>
                  <a:gd name="connsiteY257" fmla="*/ 79237 h 801986"/>
                  <a:gd name="connsiteX258" fmla="*/ 523442 w 700792"/>
                  <a:gd name="connsiteY258" fmla="*/ 83033 h 801986"/>
                  <a:gd name="connsiteX259" fmla="*/ 520613 w 700792"/>
                  <a:gd name="connsiteY259" fmla="*/ 87217 h 801986"/>
                  <a:gd name="connsiteX260" fmla="*/ 517735 w 700792"/>
                  <a:gd name="connsiteY260" fmla="*/ 91231 h 801986"/>
                  <a:gd name="connsiteX261" fmla="*/ 514930 w 700792"/>
                  <a:gd name="connsiteY261" fmla="*/ 95657 h 801986"/>
                  <a:gd name="connsiteX262" fmla="*/ 510650 w 700792"/>
                  <a:gd name="connsiteY262" fmla="*/ 98365 h 801986"/>
                  <a:gd name="connsiteX263" fmla="*/ 506636 w 700792"/>
                  <a:gd name="connsiteY263" fmla="*/ 104048 h 801986"/>
                  <a:gd name="connsiteX264" fmla="*/ 503081 w 700792"/>
                  <a:gd name="connsiteY264" fmla="*/ 109271 h 801986"/>
                  <a:gd name="connsiteX265" fmla="*/ 500131 w 700792"/>
                  <a:gd name="connsiteY265" fmla="*/ 112874 h 801986"/>
                  <a:gd name="connsiteX266" fmla="*/ 494013 w 700792"/>
                  <a:gd name="connsiteY266" fmla="*/ 118436 h 801986"/>
                  <a:gd name="connsiteX267" fmla="*/ 490990 w 700792"/>
                  <a:gd name="connsiteY267" fmla="*/ 121555 h 801986"/>
                  <a:gd name="connsiteX268" fmla="*/ 487991 w 700792"/>
                  <a:gd name="connsiteY268" fmla="*/ 124771 h 801986"/>
                  <a:gd name="connsiteX269" fmla="*/ 481777 w 700792"/>
                  <a:gd name="connsiteY269" fmla="*/ 129946 h 801986"/>
                  <a:gd name="connsiteX270" fmla="*/ 474861 w 700792"/>
                  <a:gd name="connsiteY270" fmla="*/ 130406 h 801986"/>
                  <a:gd name="connsiteX271" fmla="*/ 470484 w 700792"/>
                  <a:gd name="connsiteY271" fmla="*/ 130914 h 801986"/>
                  <a:gd name="connsiteX272" fmla="*/ 464801 w 700792"/>
                  <a:gd name="connsiteY272" fmla="*/ 133139 h 801986"/>
                  <a:gd name="connsiteX273" fmla="*/ 458683 w 700792"/>
                  <a:gd name="connsiteY273" fmla="*/ 133912 h 801986"/>
                  <a:gd name="connsiteX274" fmla="*/ 454475 w 700792"/>
                  <a:gd name="connsiteY274" fmla="*/ 134033 h 801986"/>
                  <a:gd name="connsiteX275" fmla="*/ 447318 w 700792"/>
                  <a:gd name="connsiteY275" fmla="*/ 132945 h 801986"/>
                  <a:gd name="connsiteX276" fmla="*/ 440111 w 700792"/>
                  <a:gd name="connsiteY276" fmla="*/ 131349 h 801986"/>
                  <a:gd name="connsiteX277" fmla="*/ 435734 w 700792"/>
                  <a:gd name="connsiteY277" fmla="*/ 132099 h 801986"/>
                  <a:gd name="connsiteX278" fmla="*/ 430293 w 700792"/>
                  <a:gd name="connsiteY278" fmla="*/ 135750 h 801986"/>
                  <a:gd name="connsiteX279" fmla="*/ 423764 w 700792"/>
                  <a:gd name="connsiteY279" fmla="*/ 138918 h 801986"/>
                  <a:gd name="connsiteX280" fmla="*/ 419291 w 700792"/>
                  <a:gd name="connsiteY280" fmla="*/ 140804 h 801986"/>
                  <a:gd name="connsiteX281" fmla="*/ 414116 w 700792"/>
                  <a:gd name="connsiteY281" fmla="*/ 144480 h 801986"/>
                  <a:gd name="connsiteX282" fmla="*/ 407925 w 700792"/>
                  <a:gd name="connsiteY282" fmla="*/ 149800 h 801986"/>
                  <a:gd name="connsiteX283" fmla="*/ 404660 w 700792"/>
                  <a:gd name="connsiteY283" fmla="*/ 152412 h 801986"/>
                  <a:gd name="connsiteX284" fmla="*/ 400356 w 700792"/>
                  <a:gd name="connsiteY284" fmla="*/ 155410 h 801986"/>
                  <a:gd name="connsiteX285" fmla="*/ 392594 w 700792"/>
                  <a:gd name="connsiteY285" fmla="*/ 156522 h 801986"/>
                  <a:gd name="connsiteX286" fmla="*/ 388144 w 700792"/>
                  <a:gd name="connsiteY286" fmla="*/ 157973 h 801986"/>
                  <a:gd name="connsiteX287" fmla="*/ 384130 w 700792"/>
                  <a:gd name="connsiteY287" fmla="*/ 159303 h 801986"/>
                  <a:gd name="connsiteX288" fmla="*/ 378592 w 700792"/>
                  <a:gd name="connsiteY288" fmla="*/ 164333 h 801986"/>
                  <a:gd name="connsiteX289" fmla="*/ 372160 w 700792"/>
                  <a:gd name="connsiteY289" fmla="*/ 168154 h 801986"/>
                  <a:gd name="connsiteX290" fmla="*/ 365268 w 700792"/>
                  <a:gd name="connsiteY290" fmla="*/ 168831 h 801986"/>
                  <a:gd name="connsiteX291" fmla="*/ 358037 w 700792"/>
                  <a:gd name="connsiteY291" fmla="*/ 167042 h 801986"/>
                  <a:gd name="connsiteX292" fmla="*/ 351315 w 700792"/>
                  <a:gd name="connsiteY292" fmla="*/ 164817 h 801986"/>
                  <a:gd name="connsiteX293" fmla="*/ 347035 w 700792"/>
                  <a:gd name="connsiteY293" fmla="*/ 163318 h 801986"/>
                  <a:gd name="connsiteX294" fmla="*/ 342585 w 700792"/>
                  <a:gd name="connsiteY294" fmla="*/ 161311 h 801986"/>
                  <a:gd name="connsiteX295" fmla="*/ 337096 w 700792"/>
                  <a:gd name="connsiteY295" fmla="*/ 158626 h 801986"/>
                  <a:gd name="connsiteX296" fmla="*/ 332526 w 700792"/>
                  <a:gd name="connsiteY296" fmla="*/ 158360 h 801986"/>
                  <a:gd name="connsiteX297" fmla="*/ 328560 w 700792"/>
                  <a:gd name="connsiteY297" fmla="*/ 160754 h 801986"/>
                  <a:gd name="connsiteX298" fmla="*/ 322297 w 700792"/>
                  <a:gd name="connsiteY298" fmla="*/ 161141 h 801986"/>
                  <a:gd name="connsiteX299" fmla="*/ 317775 w 700792"/>
                  <a:gd name="connsiteY299" fmla="*/ 159811 h 801986"/>
                  <a:gd name="connsiteX300" fmla="*/ 312237 w 700792"/>
                  <a:gd name="connsiteY300" fmla="*/ 159037 h 801986"/>
                  <a:gd name="connsiteX301" fmla="*/ 308876 w 700792"/>
                  <a:gd name="connsiteY301" fmla="*/ 164914 h 801986"/>
                  <a:gd name="connsiteX302" fmla="*/ 302976 w 700792"/>
                  <a:gd name="connsiteY302" fmla="*/ 167404 h 801986"/>
                  <a:gd name="connsiteX303" fmla="*/ 299566 w 700792"/>
                  <a:gd name="connsiteY303" fmla="*/ 170621 h 801986"/>
                  <a:gd name="connsiteX304" fmla="*/ 293665 w 700792"/>
                  <a:gd name="connsiteY304" fmla="*/ 169000 h 801986"/>
                  <a:gd name="connsiteX305" fmla="*/ 288587 w 700792"/>
                  <a:gd name="connsiteY305" fmla="*/ 166631 h 801986"/>
                  <a:gd name="connsiteX306" fmla="*/ 285008 w 700792"/>
                  <a:gd name="connsiteY306" fmla="*/ 168928 h 801986"/>
                  <a:gd name="connsiteX307" fmla="*/ 289844 w 700792"/>
                  <a:gd name="connsiteY307" fmla="*/ 164309 h 801986"/>
                  <a:gd name="connsiteX308" fmla="*/ 291707 w 700792"/>
                  <a:gd name="connsiteY308" fmla="*/ 158965 h 801986"/>
                  <a:gd name="connsiteX309" fmla="*/ 303096 w 700792"/>
                  <a:gd name="connsiteY309" fmla="*/ 156934 h 801986"/>
                  <a:gd name="connsiteX310" fmla="*/ 307497 w 700792"/>
                  <a:gd name="connsiteY310" fmla="*/ 154999 h 801986"/>
                  <a:gd name="connsiteX311" fmla="*/ 313156 w 700792"/>
                  <a:gd name="connsiteY311" fmla="*/ 154322 h 801986"/>
                  <a:gd name="connsiteX312" fmla="*/ 317485 w 700792"/>
                  <a:gd name="connsiteY312" fmla="*/ 151686 h 801986"/>
                  <a:gd name="connsiteX313" fmla="*/ 324255 w 700792"/>
                  <a:gd name="connsiteY313" fmla="*/ 150308 h 801986"/>
                  <a:gd name="connsiteX314" fmla="*/ 328415 w 700792"/>
                  <a:gd name="connsiteY314" fmla="*/ 148494 h 801986"/>
                  <a:gd name="connsiteX315" fmla="*/ 330108 w 700792"/>
                  <a:gd name="connsiteY315" fmla="*/ 144165 h 801986"/>
                  <a:gd name="connsiteX316" fmla="*/ 326384 w 700792"/>
                  <a:gd name="connsiteY316" fmla="*/ 140586 h 801986"/>
                  <a:gd name="connsiteX317" fmla="*/ 320024 w 700792"/>
                  <a:gd name="connsiteY317" fmla="*/ 141989 h 801986"/>
                  <a:gd name="connsiteX318" fmla="*/ 315937 w 700792"/>
                  <a:gd name="connsiteY318" fmla="*/ 140659 h 801986"/>
                  <a:gd name="connsiteX319" fmla="*/ 312552 w 700792"/>
                  <a:gd name="connsiteY319" fmla="*/ 137177 h 801986"/>
                  <a:gd name="connsiteX320" fmla="*/ 308828 w 700792"/>
                  <a:gd name="connsiteY320" fmla="*/ 134662 h 801986"/>
                  <a:gd name="connsiteX321" fmla="*/ 305007 w 700792"/>
                  <a:gd name="connsiteY321" fmla="*/ 137104 h 801986"/>
                  <a:gd name="connsiteX322" fmla="*/ 306990 w 700792"/>
                  <a:gd name="connsiteY322" fmla="*/ 142690 h 801986"/>
                  <a:gd name="connsiteX323" fmla="*/ 305176 w 700792"/>
                  <a:gd name="connsiteY323" fmla="*/ 147430 h 801986"/>
                  <a:gd name="connsiteX324" fmla="*/ 300001 w 700792"/>
                  <a:gd name="connsiteY324" fmla="*/ 150912 h 801986"/>
                  <a:gd name="connsiteX325" fmla="*/ 293037 w 700792"/>
                  <a:gd name="connsiteY325" fmla="*/ 151275 h 801986"/>
                  <a:gd name="connsiteX326" fmla="*/ 288781 w 700792"/>
                  <a:gd name="connsiteY326" fmla="*/ 150018 h 801986"/>
                  <a:gd name="connsiteX327" fmla="*/ 281164 w 700792"/>
                  <a:gd name="connsiteY327" fmla="*/ 146269 h 801986"/>
                  <a:gd name="connsiteX328" fmla="*/ 276520 w 700792"/>
                  <a:gd name="connsiteY328" fmla="*/ 142183 h 801986"/>
                  <a:gd name="connsiteX329" fmla="*/ 272337 w 700792"/>
                  <a:gd name="connsiteY329" fmla="*/ 138023 h 801986"/>
                  <a:gd name="connsiteX330" fmla="*/ 266485 w 700792"/>
                  <a:gd name="connsiteY330" fmla="*/ 135484 h 801986"/>
                  <a:gd name="connsiteX331" fmla="*/ 262302 w 700792"/>
                  <a:gd name="connsiteY331" fmla="*/ 134662 h 801986"/>
                  <a:gd name="connsiteX332" fmla="*/ 255797 w 700792"/>
                  <a:gd name="connsiteY332" fmla="*/ 133525 h 801986"/>
                  <a:gd name="connsiteX333" fmla="*/ 251129 w 700792"/>
                  <a:gd name="connsiteY333" fmla="*/ 132776 h 801986"/>
                  <a:gd name="connsiteX334" fmla="*/ 244842 w 700792"/>
                  <a:gd name="connsiteY334" fmla="*/ 129753 h 801986"/>
                  <a:gd name="connsiteX335" fmla="*/ 237442 w 700792"/>
                  <a:gd name="connsiteY335" fmla="*/ 126489 h 801986"/>
                  <a:gd name="connsiteX336" fmla="*/ 232944 w 700792"/>
                  <a:gd name="connsiteY336" fmla="*/ 124481 h 801986"/>
                  <a:gd name="connsiteX337" fmla="*/ 229051 w 700792"/>
                  <a:gd name="connsiteY337" fmla="*/ 121338 h 801986"/>
                  <a:gd name="connsiteX338" fmla="*/ 223997 w 700792"/>
                  <a:gd name="connsiteY338" fmla="*/ 124143 h 801986"/>
                  <a:gd name="connsiteX339" fmla="*/ 219789 w 700792"/>
                  <a:gd name="connsiteY339" fmla="*/ 124312 h 801986"/>
                  <a:gd name="connsiteX340" fmla="*/ 212825 w 700792"/>
                  <a:gd name="connsiteY340" fmla="*/ 124191 h 801986"/>
                  <a:gd name="connsiteX341" fmla="*/ 206949 w 700792"/>
                  <a:gd name="connsiteY341" fmla="*/ 124892 h 801986"/>
                  <a:gd name="connsiteX342" fmla="*/ 208666 w 700792"/>
                  <a:gd name="connsiteY342" fmla="*/ 119137 h 801986"/>
                  <a:gd name="connsiteX343" fmla="*/ 208472 w 700792"/>
                  <a:gd name="connsiteY343" fmla="*/ 114083 h 801986"/>
                  <a:gd name="connsiteX344" fmla="*/ 205087 w 700792"/>
                  <a:gd name="connsiteY344" fmla="*/ 116695 h 801986"/>
                  <a:gd name="connsiteX345" fmla="*/ 198123 w 700792"/>
                  <a:gd name="connsiteY345" fmla="*/ 118001 h 801986"/>
                  <a:gd name="connsiteX346" fmla="*/ 191351 w 700792"/>
                  <a:gd name="connsiteY346" fmla="*/ 119258 h 801986"/>
                  <a:gd name="connsiteX347" fmla="*/ 184556 w 700792"/>
                  <a:gd name="connsiteY347" fmla="*/ 120516 h 801986"/>
                  <a:gd name="connsiteX348" fmla="*/ 177786 w 700792"/>
                  <a:gd name="connsiteY348" fmla="*/ 121773 h 801986"/>
                  <a:gd name="connsiteX349" fmla="*/ 171015 w 700792"/>
                  <a:gd name="connsiteY349" fmla="*/ 123055 h 801986"/>
                  <a:gd name="connsiteX350" fmla="*/ 164244 w 700792"/>
                  <a:gd name="connsiteY350" fmla="*/ 124312 h 801986"/>
                  <a:gd name="connsiteX351" fmla="*/ 157473 w 700792"/>
                  <a:gd name="connsiteY351" fmla="*/ 125570 h 801986"/>
                  <a:gd name="connsiteX352" fmla="*/ 143907 w 700792"/>
                  <a:gd name="connsiteY352" fmla="*/ 128084 h 801986"/>
                  <a:gd name="connsiteX353" fmla="*/ 137136 w 700792"/>
                  <a:gd name="connsiteY353" fmla="*/ 129366 h 801986"/>
                  <a:gd name="connsiteX354" fmla="*/ 130340 w 700792"/>
                  <a:gd name="connsiteY354" fmla="*/ 130503 h 801986"/>
                  <a:gd name="connsiteX355" fmla="*/ 120136 w 700792"/>
                  <a:gd name="connsiteY355" fmla="*/ 132195 h 801986"/>
                  <a:gd name="connsiteX356" fmla="*/ 109955 w 700792"/>
                  <a:gd name="connsiteY356" fmla="*/ 133888 h 801986"/>
                  <a:gd name="connsiteX357" fmla="*/ 103257 w 700792"/>
                  <a:gd name="connsiteY357" fmla="*/ 135001 h 801986"/>
                  <a:gd name="connsiteX358" fmla="*/ 79365 w 700792"/>
                  <a:gd name="connsiteY358" fmla="*/ 138966 h 801986"/>
                  <a:gd name="connsiteX359" fmla="*/ 73005 w 700792"/>
                  <a:gd name="connsiteY359" fmla="*/ 140006 h 801986"/>
                  <a:gd name="connsiteX360" fmla="*/ 67999 w 700792"/>
                  <a:gd name="connsiteY360" fmla="*/ 140780 h 801986"/>
                  <a:gd name="connsiteX361" fmla="*/ 62341 w 700792"/>
                  <a:gd name="connsiteY361" fmla="*/ 141626 h 801986"/>
                  <a:gd name="connsiteX362" fmla="*/ 55546 w 700792"/>
                  <a:gd name="connsiteY362" fmla="*/ 142666 h 801986"/>
                  <a:gd name="connsiteX363" fmla="*/ 51217 w 700792"/>
                  <a:gd name="connsiteY363" fmla="*/ 143319 h 801986"/>
                  <a:gd name="connsiteX364" fmla="*/ 41931 w 700792"/>
                  <a:gd name="connsiteY364" fmla="*/ 144746 h 801986"/>
                  <a:gd name="connsiteX365" fmla="*/ 31702 w 700792"/>
                  <a:gd name="connsiteY365" fmla="*/ 146293 h 801986"/>
                  <a:gd name="connsiteX366" fmla="*/ 25173 w 700792"/>
                  <a:gd name="connsiteY366" fmla="*/ 147285 h 801986"/>
                  <a:gd name="connsiteX367" fmla="*/ 18088 w 700792"/>
                  <a:gd name="connsiteY367" fmla="*/ 148349 h 801986"/>
                  <a:gd name="connsiteX368" fmla="*/ 7859 w 700792"/>
                  <a:gd name="connsiteY368" fmla="*/ 149921 h 801986"/>
                  <a:gd name="connsiteX369" fmla="*/ 1064 w 700792"/>
                  <a:gd name="connsiteY369" fmla="*/ 150936 h 801986"/>
                  <a:gd name="connsiteX370" fmla="*/ 0 w 700792"/>
                  <a:gd name="connsiteY370" fmla="*/ 158602 h 801986"/>
                  <a:gd name="connsiteX371" fmla="*/ 532 w 700792"/>
                  <a:gd name="connsiteY371" fmla="*/ 163269 h 801986"/>
                  <a:gd name="connsiteX372" fmla="*/ 1088 w 700792"/>
                  <a:gd name="connsiteY372" fmla="*/ 167912 h 801986"/>
                  <a:gd name="connsiteX373" fmla="*/ 2176 w 700792"/>
                  <a:gd name="connsiteY373" fmla="*/ 177198 h 801986"/>
                  <a:gd name="connsiteX374" fmla="*/ 2708 w 700792"/>
                  <a:gd name="connsiteY374" fmla="*/ 181841 h 801986"/>
                  <a:gd name="connsiteX375" fmla="*/ 3192 w 700792"/>
                  <a:gd name="connsiteY375" fmla="*/ 186097 h 801986"/>
                  <a:gd name="connsiteX376" fmla="*/ 3796 w 700792"/>
                  <a:gd name="connsiteY376" fmla="*/ 191151 h 801986"/>
                  <a:gd name="connsiteX377" fmla="*/ 4329 w 700792"/>
                  <a:gd name="connsiteY377" fmla="*/ 195794 h 801986"/>
                  <a:gd name="connsiteX378" fmla="*/ 4861 w 700792"/>
                  <a:gd name="connsiteY378" fmla="*/ 200437 h 801986"/>
                  <a:gd name="connsiteX379" fmla="*/ 5393 w 700792"/>
                  <a:gd name="connsiteY379" fmla="*/ 205104 h 801986"/>
                  <a:gd name="connsiteX380" fmla="*/ 5924 w 700792"/>
                  <a:gd name="connsiteY380" fmla="*/ 209747 h 801986"/>
                  <a:gd name="connsiteX381" fmla="*/ 6456 w 700792"/>
                  <a:gd name="connsiteY381" fmla="*/ 214390 h 801986"/>
                  <a:gd name="connsiteX382" fmla="*/ 8052 w 700792"/>
                  <a:gd name="connsiteY382" fmla="*/ 228343 h 801986"/>
                  <a:gd name="connsiteX383" fmla="*/ 8584 w 700792"/>
                  <a:gd name="connsiteY383" fmla="*/ 232986 h 801986"/>
                  <a:gd name="connsiteX384" fmla="*/ 9117 w 700792"/>
                  <a:gd name="connsiteY384" fmla="*/ 237653 h 801986"/>
                  <a:gd name="connsiteX385" fmla="*/ 9673 w 700792"/>
                  <a:gd name="connsiteY385" fmla="*/ 242296 h 801986"/>
                  <a:gd name="connsiteX386" fmla="*/ 10205 w 700792"/>
                  <a:gd name="connsiteY386" fmla="*/ 246939 h 801986"/>
                  <a:gd name="connsiteX387" fmla="*/ 10737 w 700792"/>
                  <a:gd name="connsiteY387" fmla="*/ 251582 h 801986"/>
                  <a:gd name="connsiteX388" fmla="*/ 11269 w 700792"/>
                  <a:gd name="connsiteY388" fmla="*/ 256249 h 801986"/>
                  <a:gd name="connsiteX389" fmla="*/ 11801 w 700792"/>
                  <a:gd name="connsiteY389" fmla="*/ 260892 h 801986"/>
                  <a:gd name="connsiteX390" fmla="*/ 12332 w 700792"/>
                  <a:gd name="connsiteY390" fmla="*/ 265535 h 801986"/>
                  <a:gd name="connsiteX391" fmla="*/ 12864 w 700792"/>
                  <a:gd name="connsiteY391" fmla="*/ 270202 h 801986"/>
                  <a:gd name="connsiteX392" fmla="*/ 13397 w 700792"/>
                  <a:gd name="connsiteY392" fmla="*/ 274845 h 801986"/>
                  <a:gd name="connsiteX393" fmla="*/ 13929 w 700792"/>
                  <a:gd name="connsiteY393" fmla="*/ 279488 h 801986"/>
                  <a:gd name="connsiteX394" fmla="*/ 14461 w 700792"/>
                  <a:gd name="connsiteY394" fmla="*/ 284155 h 801986"/>
                  <a:gd name="connsiteX395" fmla="*/ 14993 w 700792"/>
                  <a:gd name="connsiteY395" fmla="*/ 288798 h 801986"/>
                  <a:gd name="connsiteX396" fmla="*/ 16057 w 700792"/>
                  <a:gd name="connsiteY396" fmla="*/ 298108 h 801986"/>
                  <a:gd name="connsiteX397" fmla="*/ 16588 w 700792"/>
                  <a:gd name="connsiteY397" fmla="*/ 302751 h 801986"/>
                  <a:gd name="connsiteX398" fmla="*/ 17120 w 700792"/>
                  <a:gd name="connsiteY398" fmla="*/ 307394 h 801986"/>
                  <a:gd name="connsiteX399" fmla="*/ 17652 w 700792"/>
                  <a:gd name="connsiteY399" fmla="*/ 312061 h 801986"/>
                  <a:gd name="connsiteX400" fmla="*/ 18185 w 700792"/>
                  <a:gd name="connsiteY400" fmla="*/ 316704 h 801986"/>
                  <a:gd name="connsiteX401" fmla="*/ 18717 w 700792"/>
                  <a:gd name="connsiteY401" fmla="*/ 321371 h 801986"/>
                  <a:gd name="connsiteX402" fmla="*/ 19249 w 700792"/>
                  <a:gd name="connsiteY402" fmla="*/ 326014 h 801986"/>
                  <a:gd name="connsiteX403" fmla="*/ 19781 w 700792"/>
                  <a:gd name="connsiteY403" fmla="*/ 330657 h 801986"/>
                  <a:gd name="connsiteX404" fmla="*/ 20845 w 700792"/>
                  <a:gd name="connsiteY404" fmla="*/ 339967 h 801986"/>
                  <a:gd name="connsiteX405" fmla="*/ 21376 w 700792"/>
                  <a:gd name="connsiteY405" fmla="*/ 344610 h 801986"/>
                  <a:gd name="connsiteX406" fmla="*/ 22441 w 700792"/>
                  <a:gd name="connsiteY406" fmla="*/ 353920 h 801986"/>
                  <a:gd name="connsiteX407" fmla="*/ 22997 w 700792"/>
                  <a:gd name="connsiteY407" fmla="*/ 358587 h 801986"/>
                  <a:gd name="connsiteX408" fmla="*/ 23529 w 700792"/>
                  <a:gd name="connsiteY408" fmla="*/ 363230 h 801986"/>
                  <a:gd name="connsiteX409" fmla="*/ 24061 w 700792"/>
                  <a:gd name="connsiteY409" fmla="*/ 367873 h 801986"/>
                  <a:gd name="connsiteX410" fmla="*/ 25125 w 700792"/>
                  <a:gd name="connsiteY410" fmla="*/ 377183 h 801986"/>
                  <a:gd name="connsiteX411" fmla="*/ 25657 w 700792"/>
                  <a:gd name="connsiteY411" fmla="*/ 381850 h 801986"/>
                  <a:gd name="connsiteX412" fmla="*/ 26189 w 700792"/>
                  <a:gd name="connsiteY412" fmla="*/ 386493 h 801986"/>
                  <a:gd name="connsiteX413" fmla="*/ 26721 w 700792"/>
                  <a:gd name="connsiteY413" fmla="*/ 391160 h 801986"/>
                  <a:gd name="connsiteX414" fmla="*/ 28317 w 700792"/>
                  <a:gd name="connsiteY414" fmla="*/ 405113 h 801986"/>
                  <a:gd name="connsiteX415" fmla="*/ 28849 w 700792"/>
                  <a:gd name="connsiteY415" fmla="*/ 409756 h 801986"/>
                  <a:gd name="connsiteX416" fmla="*/ 29381 w 700792"/>
                  <a:gd name="connsiteY416" fmla="*/ 414423 h 801986"/>
                  <a:gd name="connsiteX417" fmla="*/ 29913 w 700792"/>
                  <a:gd name="connsiteY417" fmla="*/ 419066 h 801986"/>
                  <a:gd name="connsiteX418" fmla="*/ 30445 w 700792"/>
                  <a:gd name="connsiteY418" fmla="*/ 423733 h 801986"/>
                  <a:gd name="connsiteX419" fmla="*/ 30977 w 700792"/>
                  <a:gd name="connsiteY419" fmla="*/ 428376 h 801986"/>
                  <a:gd name="connsiteX420" fmla="*/ 31509 w 700792"/>
                  <a:gd name="connsiteY420" fmla="*/ 433019 h 801986"/>
                  <a:gd name="connsiteX421" fmla="*/ 32041 w 700792"/>
                  <a:gd name="connsiteY421" fmla="*/ 437686 h 801986"/>
                  <a:gd name="connsiteX422" fmla="*/ 32573 w 700792"/>
                  <a:gd name="connsiteY422" fmla="*/ 442329 h 801986"/>
                  <a:gd name="connsiteX423" fmla="*/ 33105 w 700792"/>
                  <a:gd name="connsiteY423" fmla="*/ 446996 h 801986"/>
                  <a:gd name="connsiteX424" fmla="*/ 33637 w 700792"/>
                  <a:gd name="connsiteY424" fmla="*/ 451639 h 801986"/>
                  <a:gd name="connsiteX425" fmla="*/ 34169 w 700792"/>
                  <a:gd name="connsiteY425" fmla="*/ 456306 h 801986"/>
                  <a:gd name="connsiteX426" fmla="*/ 34701 w 700792"/>
                  <a:gd name="connsiteY426" fmla="*/ 460949 h 801986"/>
                  <a:gd name="connsiteX427" fmla="*/ 35233 w 700792"/>
                  <a:gd name="connsiteY427" fmla="*/ 465616 h 801986"/>
                  <a:gd name="connsiteX428" fmla="*/ 35789 w 700792"/>
                  <a:gd name="connsiteY428" fmla="*/ 470259 h 801986"/>
                  <a:gd name="connsiteX429" fmla="*/ 36321 w 700792"/>
                  <a:gd name="connsiteY429" fmla="*/ 474926 h 801986"/>
                  <a:gd name="connsiteX430" fmla="*/ 36853 w 700792"/>
                  <a:gd name="connsiteY430" fmla="*/ 479569 h 801986"/>
                  <a:gd name="connsiteX431" fmla="*/ 37385 w 700792"/>
                  <a:gd name="connsiteY431" fmla="*/ 484236 h 801986"/>
                  <a:gd name="connsiteX432" fmla="*/ 37917 w 700792"/>
                  <a:gd name="connsiteY432" fmla="*/ 488879 h 801986"/>
                  <a:gd name="connsiteX433" fmla="*/ 38449 w 700792"/>
                  <a:gd name="connsiteY433" fmla="*/ 493546 h 801986"/>
                  <a:gd name="connsiteX434" fmla="*/ 38981 w 700792"/>
                  <a:gd name="connsiteY434" fmla="*/ 498189 h 801986"/>
                  <a:gd name="connsiteX435" fmla="*/ 39537 w 700792"/>
                  <a:gd name="connsiteY435" fmla="*/ 502856 h 801986"/>
                  <a:gd name="connsiteX436" fmla="*/ 40093 w 700792"/>
                  <a:gd name="connsiteY436" fmla="*/ 507499 h 801986"/>
                  <a:gd name="connsiteX437" fmla="*/ 40674 w 700792"/>
                  <a:gd name="connsiteY437" fmla="*/ 512142 h 801986"/>
                  <a:gd name="connsiteX438" fmla="*/ 42391 w 700792"/>
                  <a:gd name="connsiteY438" fmla="*/ 526095 h 801986"/>
                  <a:gd name="connsiteX439" fmla="*/ 42947 w 700792"/>
                  <a:gd name="connsiteY439" fmla="*/ 530762 h 801986"/>
                  <a:gd name="connsiteX440" fmla="*/ 43503 w 700792"/>
                  <a:gd name="connsiteY440" fmla="*/ 535405 h 801986"/>
                  <a:gd name="connsiteX441" fmla="*/ 44084 w 700792"/>
                  <a:gd name="connsiteY441" fmla="*/ 540048 h 801986"/>
                  <a:gd name="connsiteX442" fmla="*/ 45220 w 700792"/>
                  <a:gd name="connsiteY442" fmla="*/ 549358 h 801986"/>
                  <a:gd name="connsiteX443" fmla="*/ 45728 w 700792"/>
                  <a:gd name="connsiteY443" fmla="*/ 554025 h 801986"/>
                  <a:gd name="connsiteX444" fmla="*/ 46236 w 700792"/>
                  <a:gd name="connsiteY444" fmla="*/ 558668 h 801986"/>
                  <a:gd name="connsiteX445" fmla="*/ 46743 w 700792"/>
                  <a:gd name="connsiteY445" fmla="*/ 563335 h 801986"/>
                  <a:gd name="connsiteX446" fmla="*/ 47252 w 700792"/>
                  <a:gd name="connsiteY446" fmla="*/ 568002 h 801986"/>
                  <a:gd name="connsiteX447" fmla="*/ 47759 w 700792"/>
                  <a:gd name="connsiteY447" fmla="*/ 572670 h 801986"/>
                  <a:gd name="connsiteX448" fmla="*/ 48267 w 700792"/>
                  <a:gd name="connsiteY448" fmla="*/ 577312 h 801986"/>
                  <a:gd name="connsiteX449" fmla="*/ 48775 w 700792"/>
                  <a:gd name="connsiteY449" fmla="*/ 581980 h 801986"/>
                  <a:gd name="connsiteX450" fmla="*/ 49283 w 700792"/>
                  <a:gd name="connsiteY450" fmla="*/ 586647 h 801986"/>
                  <a:gd name="connsiteX451" fmla="*/ 50274 w 700792"/>
                  <a:gd name="connsiteY451" fmla="*/ 595957 h 801986"/>
                  <a:gd name="connsiteX452" fmla="*/ 50758 w 700792"/>
                  <a:gd name="connsiteY452" fmla="*/ 600624 h 801986"/>
                  <a:gd name="connsiteX453" fmla="*/ 51290 w 700792"/>
                  <a:gd name="connsiteY453" fmla="*/ 605267 h 801986"/>
                  <a:gd name="connsiteX454" fmla="*/ 51822 w 700792"/>
                  <a:gd name="connsiteY454" fmla="*/ 609934 h 801986"/>
                  <a:gd name="connsiteX455" fmla="*/ 52354 w 700792"/>
                  <a:gd name="connsiteY455" fmla="*/ 614577 h 801986"/>
                  <a:gd name="connsiteX456" fmla="*/ 54530 w 700792"/>
                  <a:gd name="connsiteY456" fmla="*/ 633221 h 801986"/>
                  <a:gd name="connsiteX457" fmla="*/ 55062 w 700792"/>
                  <a:gd name="connsiteY457" fmla="*/ 637864 h 801986"/>
                  <a:gd name="connsiteX458" fmla="*/ 55594 w 700792"/>
                  <a:gd name="connsiteY458" fmla="*/ 642531 h 801986"/>
                  <a:gd name="connsiteX459" fmla="*/ 56682 w 700792"/>
                  <a:gd name="connsiteY459" fmla="*/ 651841 h 801986"/>
                  <a:gd name="connsiteX460" fmla="*/ 57214 w 700792"/>
                  <a:gd name="connsiteY460" fmla="*/ 656484 h 801986"/>
                  <a:gd name="connsiteX461" fmla="*/ 57722 w 700792"/>
                  <a:gd name="connsiteY461" fmla="*/ 661151 h 801986"/>
                  <a:gd name="connsiteX462" fmla="*/ 60817 w 700792"/>
                  <a:gd name="connsiteY462" fmla="*/ 689106 h 801986"/>
                  <a:gd name="connsiteX463" fmla="*/ 61349 w 700792"/>
                  <a:gd name="connsiteY463" fmla="*/ 693773 h 801986"/>
                  <a:gd name="connsiteX464" fmla="*/ 61905 w 700792"/>
                  <a:gd name="connsiteY464" fmla="*/ 698416 h 801986"/>
                  <a:gd name="connsiteX465" fmla="*/ 66258 w 700792"/>
                  <a:gd name="connsiteY465" fmla="*/ 697303 h 801986"/>
                  <a:gd name="connsiteX466" fmla="*/ 68531 w 700792"/>
                  <a:gd name="connsiteY466" fmla="*/ 692926 h 801986"/>
                  <a:gd name="connsiteX467" fmla="*/ 72207 w 700792"/>
                  <a:gd name="connsiteY467" fmla="*/ 690629 h 801986"/>
                  <a:gd name="connsiteX468" fmla="*/ 76028 w 700792"/>
                  <a:gd name="connsiteY468" fmla="*/ 692781 h 801986"/>
                  <a:gd name="connsiteX469" fmla="*/ 78760 w 700792"/>
                  <a:gd name="connsiteY469" fmla="*/ 696409 h 801986"/>
                  <a:gd name="connsiteX470" fmla="*/ 81977 w 700792"/>
                  <a:gd name="connsiteY470" fmla="*/ 699141 h 801986"/>
                  <a:gd name="connsiteX471" fmla="*/ 86813 w 700792"/>
                  <a:gd name="connsiteY471" fmla="*/ 700423 h 801986"/>
                  <a:gd name="connsiteX472" fmla="*/ 90803 w 700792"/>
                  <a:gd name="connsiteY472" fmla="*/ 702623 h 801986"/>
                  <a:gd name="connsiteX473" fmla="*/ 95301 w 700792"/>
                  <a:gd name="connsiteY473" fmla="*/ 703276 h 801986"/>
                  <a:gd name="connsiteX474" fmla="*/ 100161 w 700792"/>
                  <a:gd name="connsiteY474" fmla="*/ 701390 h 801986"/>
                  <a:gd name="connsiteX475" fmla="*/ 103522 w 700792"/>
                  <a:gd name="connsiteY475" fmla="*/ 698174 h 801986"/>
                  <a:gd name="connsiteX476" fmla="*/ 107996 w 700792"/>
                  <a:gd name="connsiteY476" fmla="*/ 697327 h 801986"/>
                  <a:gd name="connsiteX477" fmla="*/ 112422 w 700792"/>
                  <a:gd name="connsiteY477" fmla="*/ 696215 h 801986"/>
                  <a:gd name="connsiteX478" fmla="*/ 114888 w 700792"/>
                  <a:gd name="connsiteY478" fmla="*/ 692104 h 801986"/>
                  <a:gd name="connsiteX479" fmla="*/ 118927 w 700792"/>
                  <a:gd name="connsiteY479" fmla="*/ 690339 h 801986"/>
                  <a:gd name="connsiteX480" fmla="*/ 122675 w 700792"/>
                  <a:gd name="connsiteY480" fmla="*/ 693797 h 801986"/>
                  <a:gd name="connsiteX481" fmla="*/ 123521 w 700792"/>
                  <a:gd name="connsiteY481" fmla="*/ 698512 h 801986"/>
                  <a:gd name="connsiteX482" fmla="*/ 125770 w 700792"/>
                  <a:gd name="connsiteY482" fmla="*/ 703881 h 801986"/>
                  <a:gd name="connsiteX483" fmla="*/ 131525 w 700792"/>
                  <a:gd name="connsiteY483" fmla="*/ 705187 h 801986"/>
                  <a:gd name="connsiteX484" fmla="*/ 138683 w 700792"/>
                  <a:gd name="connsiteY484" fmla="*/ 706033 h 801986"/>
                  <a:gd name="connsiteX485" fmla="*/ 142722 w 700792"/>
                  <a:gd name="connsiteY485" fmla="*/ 708306 h 801986"/>
                  <a:gd name="connsiteX486" fmla="*/ 146204 w 700792"/>
                  <a:gd name="connsiteY486" fmla="*/ 711837 h 801986"/>
                  <a:gd name="connsiteX487" fmla="*/ 147776 w 700792"/>
                  <a:gd name="connsiteY487" fmla="*/ 715802 h 801986"/>
                  <a:gd name="connsiteX488" fmla="*/ 149251 w 700792"/>
                  <a:gd name="connsiteY488" fmla="*/ 720711 h 801986"/>
                  <a:gd name="connsiteX489" fmla="*/ 151935 w 700792"/>
                  <a:gd name="connsiteY489" fmla="*/ 724508 h 801986"/>
                  <a:gd name="connsiteX490" fmla="*/ 156070 w 700792"/>
                  <a:gd name="connsiteY490" fmla="*/ 729465 h 801986"/>
                  <a:gd name="connsiteX491" fmla="*/ 159383 w 700792"/>
                  <a:gd name="connsiteY491" fmla="*/ 733480 h 801986"/>
                  <a:gd name="connsiteX492" fmla="*/ 160858 w 700792"/>
                  <a:gd name="connsiteY492" fmla="*/ 737639 h 801986"/>
                  <a:gd name="connsiteX493" fmla="*/ 161366 w 700792"/>
                  <a:gd name="connsiteY493" fmla="*/ 742378 h 801986"/>
                  <a:gd name="connsiteX494" fmla="*/ 162696 w 700792"/>
                  <a:gd name="connsiteY494" fmla="*/ 747602 h 801986"/>
                  <a:gd name="connsiteX495" fmla="*/ 164824 w 700792"/>
                  <a:gd name="connsiteY495" fmla="*/ 751447 h 801986"/>
                  <a:gd name="connsiteX496" fmla="*/ 169491 w 700792"/>
                  <a:gd name="connsiteY496" fmla="*/ 753792 h 801986"/>
                  <a:gd name="connsiteX497" fmla="*/ 173674 w 700792"/>
                  <a:gd name="connsiteY497" fmla="*/ 754179 h 801986"/>
                  <a:gd name="connsiteX498" fmla="*/ 178511 w 700792"/>
                  <a:gd name="connsiteY498" fmla="*/ 755074 h 801986"/>
                  <a:gd name="connsiteX499" fmla="*/ 182671 w 700792"/>
                  <a:gd name="connsiteY499" fmla="*/ 756380 h 801986"/>
                  <a:gd name="connsiteX500" fmla="*/ 187168 w 700792"/>
                  <a:gd name="connsiteY500" fmla="*/ 757347 h 801986"/>
                  <a:gd name="connsiteX501" fmla="*/ 192101 w 700792"/>
                  <a:gd name="connsiteY501" fmla="*/ 756960 h 801986"/>
                  <a:gd name="connsiteX502" fmla="*/ 196551 w 700792"/>
                  <a:gd name="connsiteY502" fmla="*/ 755630 h 801986"/>
                  <a:gd name="connsiteX503" fmla="*/ 201315 w 700792"/>
                  <a:gd name="connsiteY503" fmla="*/ 753357 h 801986"/>
                  <a:gd name="connsiteX504" fmla="*/ 205933 w 700792"/>
                  <a:gd name="connsiteY504" fmla="*/ 751930 h 801986"/>
                  <a:gd name="connsiteX505" fmla="*/ 210794 w 700792"/>
                  <a:gd name="connsiteY505" fmla="*/ 752269 h 801986"/>
                  <a:gd name="connsiteX506" fmla="*/ 215630 w 700792"/>
                  <a:gd name="connsiteY506" fmla="*/ 754590 h 801986"/>
                  <a:gd name="connsiteX507" fmla="*/ 219814 w 700792"/>
                  <a:gd name="connsiteY507" fmla="*/ 754784 h 801986"/>
                  <a:gd name="connsiteX508" fmla="*/ 224239 w 700792"/>
                  <a:gd name="connsiteY508" fmla="*/ 755848 h 801986"/>
                  <a:gd name="connsiteX509" fmla="*/ 227141 w 700792"/>
                  <a:gd name="connsiteY509" fmla="*/ 759112 h 801986"/>
                  <a:gd name="connsiteX510" fmla="*/ 229607 w 700792"/>
                  <a:gd name="connsiteY510" fmla="*/ 762764 h 801986"/>
                  <a:gd name="connsiteX511" fmla="*/ 233621 w 700792"/>
                  <a:gd name="connsiteY511" fmla="*/ 765375 h 801986"/>
                  <a:gd name="connsiteX512" fmla="*/ 238023 w 700792"/>
                  <a:gd name="connsiteY512" fmla="*/ 766367 h 801986"/>
                  <a:gd name="connsiteX513" fmla="*/ 240030 w 700792"/>
                  <a:gd name="connsiteY513" fmla="*/ 770236 h 801986"/>
                  <a:gd name="connsiteX514" fmla="*/ 241626 w 700792"/>
                  <a:gd name="connsiteY514" fmla="*/ 774081 h 801986"/>
                  <a:gd name="connsiteX515" fmla="*/ 245277 w 700792"/>
                  <a:gd name="connsiteY515" fmla="*/ 776596 h 801986"/>
                  <a:gd name="connsiteX516" fmla="*/ 249751 w 700792"/>
                  <a:gd name="connsiteY516" fmla="*/ 776185 h 801986"/>
                  <a:gd name="connsiteX517" fmla="*/ 254297 w 700792"/>
                  <a:gd name="connsiteY517" fmla="*/ 777950 h 801986"/>
                  <a:gd name="connsiteX518" fmla="*/ 258844 w 700792"/>
                  <a:gd name="connsiteY518" fmla="*/ 779546 h 801986"/>
                  <a:gd name="connsiteX519" fmla="*/ 262833 w 700792"/>
                  <a:gd name="connsiteY519" fmla="*/ 778144 h 801986"/>
                  <a:gd name="connsiteX520" fmla="*/ 263800 w 700792"/>
                  <a:gd name="connsiteY520" fmla="*/ 772509 h 801986"/>
                  <a:gd name="connsiteX521" fmla="*/ 265348 w 700792"/>
                  <a:gd name="connsiteY521" fmla="*/ 767600 h 801986"/>
                  <a:gd name="connsiteX522" fmla="*/ 269193 w 700792"/>
                  <a:gd name="connsiteY522" fmla="*/ 765545 h 801986"/>
                  <a:gd name="connsiteX523" fmla="*/ 273667 w 700792"/>
                  <a:gd name="connsiteY523" fmla="*/ 764094 h 801986"/>
                  <a:gd name="connsiteX524" fmla="*/ 277657 w 700792"/>
                  <a:gd name="connsiteY524" fmla="*/ 761676 h 801986"/>
                  <a:gd name="connsiteX525" fmla="*/ 282663 w 700792"/>
                  <a:gd name="connsiteY525" fmla="*/ 760273 h 801986"/>
                  <a:gd name="connsiteX526" fmla="*/ 286773 w 700792"/>
                  <a:gd name="connsiteY526" fmla="*/ 761458 h 801986"/>
                  <a:gd name="connsiteX527" fmla="*/ 290232 w 700792"/>
                  <a:gd name="connsiteY527" fmla="*/ 763997 h 801986"/>
                  <a:gd name="connsiteX528" fmla="*/ 294512 w 700792"/>
                  <a:gd name="connsiteY528" fmla="*/ 765231 h 801986"/>
                  <a:gd name="connsiteX529" fmla="*/ 301814 w 700792"/>
                  <a:gd name="connsiteY529" fmla="*/ 765496 h 801986"/>
                  <a:gd name="connsiteX530" fmla="*/ 307376 w 700792"/>
                  <a:gd name="connsiteY530" fmla="*/ 765956 h 801986"/>
                  <a:gd name="connsiteX531" fmla="*/ 311705 w 700792"/>
                  <a:gd name="connsiteY531" fmla="*/ 767987 h 801986"/>
                  <a:gd name="connsiteX532" fmla="*/ 315284 w 700792"/>
                  <a:gd name="connsiteY532" fmla="*/ 770429 h 801986"/>
                  <a:gd name="connsiteX533" fmla="*/ 317412 w 700792"/>
                  <a:gd name="connsiteY533" fmla="*/ 774879 h 801986"/>
                  <a:gd name="connsiteX534" fmla="*/ 320797 w 700792"/>
                  <a:gd name="connsiteY534" fmla="*/ 777563 h 801986"/>
                  <a:gd name="connsiteX535" fmla="*/ 324255 w 700792"/>
                  <a:gd name="connsiteY535" fmla="*/ 774661 h 801986"/>
                  <a:gd name="connsiteX536" fmla="*/ 326359 w 700792"/>
                  <a:gd name="connsiteY536" fmla="*/ 771058 h 801986"/>
                  <a:gd name="connsiteX537" fmla="*/ 330833 w 700792"/>
                  <a:gd name="connsiteY537" fmla="*/ 769777 h 801986"/>
                  <a:gd name="connsiteX538" fmla="*/ 334726 w 700792"/>
                  <a:gd name="connsiteY538" fmla="*/ 771324 h 801986"/>
                  <a:gd name="connsiteX539" fmla="*/ 340578 w 700792"/>
                  <a:gd name="connsiteY539" fmla="*/ 770550 h 801986"/>
                  <a:gd name="connsiteX540" fmla="*/ 345415 w 700792"/>
                  <a:gd name="connsiteY540" fmla="*/ 768253 h 801986"/>
                  <a:gd name="connsiteX541" fmla="*/ 347373 w 700792"/>
                  <a:gd name="connsiteY541" fmla="*/ 763828 h 801986"/>
                  <a:gd name="connsiteX542" fmla="*/ 348123 w 700792"/>
                  <a:gd name="connsiteY542" fmla="*/ 759572 h 801986"/>
                  <a:gd name="connsiteX543" fmla="*/ 351170 w 700792"/>
                  <a:gd name="connsiteY543" fmla="*/ 755243 h 801986"/>
                  <a:gd name="connsiteX544" fmla="*/ 356538 w 700792"/>
                  <a:gd name="connsiteY544" fmla="*/ 752245 h 801986"/>
                  <a:gd name="connsiteX545" fmla="*/ 360263 w 700792"/>
                  <a:gd name="connsiteY545" fmla="*/ 745401 h 801986"/>
                  <a:gd name="connsiteX546" fmla="*/ 363987 w 700792"/>
                  <a:gd name="connsiteY546" fmla="*/ 743056 h 801986"/>
                  <a:gd name="connsiteX547" fmla="*/ 368895 w 700792"/>
                  <a:gd name="connsiteY547" fmla="*/ 743104 h 801986"/>
                  <a:gd name="connsiteX548" fmla="*/ 374022 w 700792"/>
                  <a:gd name="connsiteY548" fmla="*/ 738775 h 801986"/>
                  <a:gd name="connsiteX549" fmla="*/ 380164 w 700792"/>
                  <a:gd name="connsiteY549" fmla="*/ 735487 h 801986"/>
                  <a:gd name="connsiteX550" fmla="*/ 384227 w 700792"/>
                  <a:gd name="connsiteY550" fmla="*/ 737373 h 801986"/>
                  <a:gd name="connsiteX551" fmla="*/ 385266 w 700792"/>
                  <a:gd name="connsiteY551" fmla="*/ 741895 h 801986"/>
                  <a:gd name="connsiteX552" fmla="*/ 385170 w 700792"/>
                  <a:gd name="connsiteY552" fmla="*/ 746707 h 801986"/>
                  <a:gd name="connsiteX553" fmla="*/ 386475 w 700792"/>
                  <a:gd name="connsiteY553" fmla="*/ 751036 h 801986"/>
                  <a:gd name="connsiteX554" fmla="*/ 389233 w 700792"/>
                  <a:gd name="connsiteY554" fmla="*/ 755606 h 801986"/>
                  <a:gd name="connsiteX555" fmla="*/ 389885 w 700792"/>
                  <a:gd name="connsiteY555" fmla="*/ 760249 h 801986"/>
                  <a:gd name="connsiteX556" fmla="*/ 391167 w 700792"/>
                  <a:gd name="connsiteY556" fmla="*/ 764795 h 801986"/>
                  <a:gd name="connsiteX557" fmla="*/ 394166 w 700792"/>
                  <a:gd name="connsiteY557" fmla="*/ 769124 h 801986"/>
                  <a:gd name="connsiteX558" fmla="*/ 397527 w 700792"/>
                  <a:gd name="connsiteY558" fmla="*/ 771929 h 801986"/>
                  <a:gd name="connsiteX559" fmla="*/ 401493 w 700792"/>
                  <a:gd name="connsiteY559" fmla="*/ 774033 h 801986"/>
                  <a:gd name="connsiteX560" fmla="*/ 405725 w 700792"/>
                  <a:gd name="connsiteY560" fmla="*/ 773936 h 801986"/>
                  <a:gd name="connsiteX561" fmla="*/ 410101 w 700792"/>
                  <a:gd name="connsiteY561" fmla="*/ 773694 h 801986"/>
                  <a:gd name="connsiteX562" fmla="*/ 415445 w 700792"/>
                  <a:gd name="connsiteY562" fmla="*/ 773936 h 801986"/>
                  <a:gd name="connsiteX563" fmla="*/ 419460 w 700792"/>
                  <a:gd name="connsiteY563" fmla="*/ 776693 h 801986"/>
                  <a:gd name="connsiteX564" fmla="*/ 423764 w 700792"/>
                  <a:gd name="connsiteY564" fmla="*/ 781360 h 801986"/>
                  <a:gd name="connsiteX565" fmla="*/ 426618 w 700792"/>
                  <a:gd name="connsiteY565" fmla="*/ 784552 h 801986"/>
                  <a:gd name="connsiteX566" fmla="*/ 430245 w 700792"/>
                  <a:gd name="connsiteY566" fmla="*/ 786704 h 801986"/>
                  <a:gd name="connsiteX567" fmla="*/ 434549 w 700792"/>
                  <a:gd name="connsiteY567" fmla="*/ 789122 h 801986"/>
                  <a:gd name="connsiteX568" fmla="*/ 437306 w 700792"/>
                  <a:gd name="connsiteY568" fmla="*/ 794660 h 801986"/>
                  <a:gd name="connsiteX569" fmla="*/ 439773 w 700792"/>
                  <a:gd name="connsiteY569" fmla="*/ 799690 h 801986"/>
                  <a:gd name="connsiteX570" fmla="*/ 443690 w 700792"/>
                  <a:gd name="connsiteY570" fmla="*/ 801987 h 801986"/>
                  <a:gd name="connsiteX571" fmla="*/ 448478 w 700792"/>
                  <a:gd name="connsiteY571" fmla="*/ 801697 h 80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Lst>
                <a:rect l="l" t="t" r="r" b="b"/>
                <a:pathLst>
                  <a:path w="700792" h="801986">
                    <a:moveTo>
                      <a:pt x="306772" y="126343"/>
                    </a:moveTo>
                    <a:lnTo>
                      <a:pt x="309940" y="122668"/>
                    </a:lnTo>
                    <a:lnTo>
                      <a:pt x="312842" y="118460"/>
                    </a:lnTo>
                    <a:lnTo>
                      <a:pt x="310569" y="114760"/>
                    </a:lnTo>
                    <a:lnTo>
                      <a:pt x="312987" y="111060"/>
                    </a:lnTo>
                    <a:lnTo>
                      <a:pt x="309456" y="108473"/>
                    </a:lnTo>
                    <a:lnTo>
                      <a:pt x="306119" y="105571"/>
                    </a:lnTo>
                    <a:lnTo>
                      <a:pt x="307594" y="109537"/>
                    </a:lnTo>
                    <a:lnTo>
                      <a:pt x="306844" y="114059"/>
                    </a:lnTo>
                    <a:lnTo>
                      <a:pt x="310230" y="117275"/>
                    </a:lnTo>
                    <a:lnTo>
                      <a:pt x="305974" y="119089"/>
                    </a:lnTo>
                    <a:lnTo>
                      <a:pt x="305442" y="123998"/>
                    </a:lnTo>
                    <a:close/>
                    <a:moveTo>
                      <a:pt x="330567" y="133139"/>
                    </a:moveTo>
                    <a:lnTo>
                      <a:pt x="332816" y="129608"/>
                    </a:lnTo>
                    <a:lnTo>
                      <a:pt x="332453" y="124941"/>
                    </a:lnTo>
                    <a:lnTo>
                      <a:pt x="327665" y="125062"/>
                    </a:lnTo>
                    <a:lnTo>
                      <a:pt x="324643" y="129680"/>
                    </a:lnTo>
                    <a:lnTo>
                      <a:pt x="328560" y="131301"/>
                    </a:lnTo>
                    <a:close/>
                    <a:moveTo>
                      <a:pt x="448986" y="801697"/>
                    </a:moveTo>
                    <a:lnTo>
                      <a:pt x="453073" y="799714"/>
                    </a:lnTo>
                    <a:lnTo>
                      <a:pt x="457474" y="797586"/>
                    </a:lnTo>
                    <a:lnTo>
                      <a:pt x="461391" y="795748"/>
                    </a:lnTo>
                    <a:lnTo>
                      <a:pt x="465527" y="793596"/>
                    </a:lnTo>
                    <a:lnTo>
                      <a:pt x="469154" y="791298"/>
                    </a:lnTo>
                    <a:lnTo>
                      <a:pt x="474715" y="790863"/>
                    </a:lnTo>
                    <a:lnTo>
                      <a:pt x="478947" y="789316"/>
                    </a:lnTo>
                    <a:lnTo>
                      <a:pt x="482817" y="787260"/>
                    </a:lnTo>
                    <a:lnTo>
                      <a:pt x="484268" y="782593"/>
                    </a:lnTo>
                    <a:lnTo>
                      <a:pt x="484872" y="777200"/>
                    </a:lnTo>
                    <a:lnTo>
                      <a:pt x="484122" y="770550"/>
                    </a:lnTo>
                    <a:lnTo>
                      <a:pt x="485259" y="765641"/>
                    </a:lnTo>
                    <a:lnTo>
                      <a:pt x="484630" y="760999"/>
                    </a:lnTo>
                    <a:lnTo>
                      <a:pt x="486202" y="756307"/>
                    </a:lnTo>
                    <a:lnTo>
                      <a:pt x="490821" y="753937"/>
                    </a:lnTo>
                    <a:lnTo>
                      <a:pt x="496165" y="753986"/>
                    </a:lnTo>
                    <a:lnTo>
                      <a:pt x="501800" y="751568"/>
                    </a:lnTo>
                    <a:lnTo>
                      <a:pt x="502500" y="746247"/>
                    </a:lnTo>
                    <a:lnTo>
                      <a:pt x="500856" y="741169"/>
                    </a:lnTo>
                    <a:lnTo>
                      <a:pt x="498075" y="736019"/>
                    </a:lnTo>
                    <a:lnTo>
                      <a:pt x="497712" y="730650"/>
                    </a:lnTo>
                    <a:lnTo>
                      <a:pt x="496818" y="726056"/>
                    </a:lnTo>
                    <a:lnTo>
                      <a:pt x="495125" y="721558"/>
                    </a:lnTo>
                    <a:lnTo>
                      <a:pt x="492514" y="717495"/>
                    </a:lnTo>
                    <a:lnTo>
                      <a:pt x="489709" y="714231"/>
                    </a:lnTo>
                    <a:lnTo>
                      <a:pt x="490869" y="709418"/>
                    </a:lnTo>
                    <a:lnTo>
                      <a:pt x="494109" y="706468"/>
                    </a:lnTo>
                    <a:lnTo>
                      <a:pt x="498100" y="702986"/>
                    </a:lnTo>
                    <a:lnTo>
                      <a:pt x="500252" y="697521"/>
                    </a:lnTo>
                    <a:lnTo>
                      <a:pt x="499478" y="692491"/>
                    </a:lnTo>
                    <a:lnTo>
                      <a:pt x="498849" y="687848"/>
                    </a:lnTo>
                    <a:lnTo>
                      <a:pt x="501050" y="682794"/>
                    </a:lnTo>
                    <a:lnTo>
                      <a:pt x="503081" y="677740"/>
                    </a:lnTo>
                    <a:lnTo>
                      <a:pt x="504483" y="672928"/>
                    </a:lnTo>
                    <a:lnTo>
                      <a:pt x="506442" y="668648"/>
                    </a:lnTo>
                    <a:lnTo>
                      <a:pt x="509924" y="664343"/>
                    </a:lnTo>
                    <a:lnTo>
                      <a:pt x="511376" y="660208"/>
                    </a:lnTo>
                    <a:lnTo>
                      <a:pt x="513503" y="656605"/>
                    </a:lnTo>
                    <a:lnTo>
                      <a:pt x="517929" y="658733"/>
                    </a:lnTo>
                    <a:lnTo>
                      <a:pt x="521145" y="662747"/>
                    </a:lnTo>
                    <a:lnTo>
                      <a:pt x="525812" y="663038"/>
                    </a:lnTo>
                    <a:lnTo>
                      <a:pt x="530189" y="666302"/>
                    </a:lnTo>
                    <a:lnTo>
                      <a:pt x="532825" y="670244"/>
                    </a:lnTo>
                    <a:lnTo>
                      <a:pt x="535412" y="674306"/>
                    </a:lnTo>
                    <a:lnTo>
                      <a:pt x="534227" y="679046"/>
                    </a:lnTo>
                    <a:lnTo>
                      <a:pt x="532486" y="682867"/>
                    </a:lnTo>
                    <a:lnTo>
                      <a:pt x="536452" y="686180"/>
                    </a:lnTo>
                    <a:lnTo>
                      <a:pt x="540950" y="685551"/>
                    </a:lnTo>
                    <a:lnTo>
                      <a:pt x="545520" y="681222"/>
                    </a:lnTo>
                    <a:lnTo>
                      <a:pt x="545544" y="676773"/>
                    </a:lnTo>
                    <a:lnTo>
                      <a:pt x="546222" y="672420"/>
                    </a:lnTo>
                    <a:lnTo>
                      <a:pt x="549390" y="669567"/>
                    </a:lnTo>
                    <a:lnTo>
                      <a:pt x="552896" y="671888"/>
                    </a:lnTo>
                    <a:lnTo>
                      <a:pt x="556765" y="673532"/>
                    </a:lnTo>
                    <a:lnTo>
                      <a:pt x="557345" y="669155"/>
                    </a:lnTo>
                    <a:lnTo>
                      <a:pt x="554323" y="665383"/>
                    </a:lnTo>
                    <a:lnTo>
                      <a:pt x="554734" y="660571"/>
                    </a:lnTo>
                    <a:lnTo>
                      <a:pt x="555749" y="656339"/>
                    </a:lnTo>
                    <a:lnTo>
                      <a:pt x="554202" y="651817"/>
                    </a:lnTo>
                    <a:lnTo>
                      <a:pt x="550453" y="649399"/>
                    </a:lnTo>
                    <a:lnTo>
                      <a:pt x="546802" y="646086"/>
                    </a:lnTo>
                    <a:lnTo>
                      <a:pt x="545279" y="642217"/>
                    </a:lnTo>
                    <a:lnTo>
                      <a:pt x="549341" y="641298"/>
                    </a:lnTo>
                    <a:lnTo>
                      <a:pt x="553767" y="639726"/>
                    </a:lnTo>
                    <a:lnTo>
                      <a:pt x="556136" y="636002"/>
                    </a:lnTo>
                    <a:lnTo>
                      <a:pt x="555604" y="629038"/>
                    </a:lnTo>
                    <a:lnTo>
                      <a:pt x="553621" y="623162"/>
                    </a:lnTo>
                    <a:lnTo>
                      <a:pt x="551421" y="619607"/>
                    </a:lnTo>
                    <a:lnTo>
                      <a:pt x="554202" y="615617"/>
                    </a:lnTo>
                    <a:lnTo>
                      <a:pt x="555701" y="611288"/>
                    </a:lnTo>
                    <a:lnTo>
                      <a:pt x="559376" y="609112"/>
                    </a:lnTo>
                    <a:lnTo>
                      <a:pt x="559957" y="604179"/>
                    </a:lnTo>
                    <a:lnTo>
                      <a:pt x="560078" y="599923"/>
                    </a:lnTo>
                    <a:lnTo>
                      <a:pt x="563222" y="596803"/>
                    </a:lnTo>
                    <a:lnTo>
                      <a:pt x="569388" y="595739"/>
                    </a:lnTo>
                    <a:lnTo>
                      <a:pt x="573837" y="595521"/>
                    </a:lnTo>
                    <a:lnTo>
                      <a:pt x="578214" y="596150"/>
                    </a:lnTo>
                    <a:lnTo>
                      <a:pt x="579109" y="591362"/>
                    </a:lnTo>
                    <a:lnTo>
                      <a:pt x="579037" y="585800"/>
                    </a:lnTo>
                    <a:lnTo>
                      <a:pt x="578746" y="581085"/>
                    </a:lnTo>
                    <a:lnTo>
                      <a:pt x="581068" y="576756"/>
                    </a:lnTo>
                    <a:lnTo>
                      <a:pt x="584937" y="573975"/>
                    </a:lnTo>
                    <a:lnTo>
                      <a:pt x="587960" y="570276"/>
                    </a:lnTo>
                    <a:lnTo>
                      <a:pt x="590475" y="566092"/>
                    </a:lnTo>
                    <a:lnTo>
                      <a:pt x="593836" y="563214"/>
                    </a:lnTo>
                    <a:lnTo>
                      <a:pt x="597802" y="564859"/>
                    </a:lnTo>
                    <a:lnTo>
                      <a:pt x="601090" y="568148"/>
                    </a:lnTo>
                    <a:lnTo>
                      <a:pt x="603340" y="572549"/>
                    </a:lnTo>
                    <a:lnTo>
                      <a:pt x="606749" y="575281"/>
                    </a:lnTo>
                    <a:lnTo>
                      <a:pt x="611199" y="574096"/>
                    </a:lnTo>
                    <a:lnTo>
                      <a:pt x="615503" y="570662"/>
                    </a:lnTo>
                    <a:lnTo>
                      <a:pt x="619807" y="566648"/>
                    </a:lnTo>
                    <a:lnTo>
                      <a:pt x="623943" y="563650"/>
                    </a:lnTo>
                    <a:lnTo>
                      <a:pt x="628658" y="562223"/>
                    </a:lnTo>
                    <a:lnTo>
                      <a:pt x="632019" y="558596"/>
                    </a:lnTo>
                    <a:lnTo>
                      <a:pt x="634776" y="553421"/>
                    </a:lnTo>
                    <a:lnTo>
                      <a:pt x="638717" y="549600"/>
                    </a:lnTo>
                    <a:lnTo>
                      <a:pt x="642442" y="547738"/>
                    </a:lnTo>
                    <a:lnTo>
                      <a:pt x="644957" y="543555"/>
                    </a:lnTo>
                    <a:lnTo>
                      <a:pt x="647205" y="537364"/>
                    </a:lnTo>
                    <a:lnTo>
                      <a:pt x="650010" y="533084"/>
                    </a:lnTo>
                    <a:lnTo>
                      <a:pt x="653396" y="528634"/>
                    </a:lnTo>
                    <a:lnTo>
                      <a:pt x="655766" y="525225"/>
                    </a:lnTo>
                    <a:lnTo>
                      <a:pt x="658498" y="521355"/>
                    </a:lnTo>
                    <a:lnTo>
                      <a:pt x="662295" y="516761"/>
                    </a:lnTo>
                    <a:lnTo>
                      <a:pt x="665318" y="513206"/>
                    </a:lnTo>
                    <a:lnTo>
                      <a:pt x="668340" y="509651"/>
                    </a:lnTo>
                    <a:lnTo>
                      <a:pt x="673080" y="506338"/>
                    </a:lnTo>
                    <a:lnTo>
                      <a:pt x="677119" y="505129"/>
                    </a:lnTo>
                    <a:lnTo>
                      <a:pt x="678981" y="499132"/>
                    </a:lnTo>
                    <a:lnTo>
                      <a:pt x="678545" y="494272"/>
                    </a:lnTo>
                    <a:lnTo>
                      <a:pt x="678448" y="489532"/>
                    </a:lnTo>
                    <a:lnTo>
                      <a:pt x="681495" y="486074"/>
                    </a:lnTo>
                    <a:lnTo>
                      <a:pt x="680770" y="481117"/>
                    </a:lnTo>
                    <a:lnTo>
                      <a:pt x="677651" y="478191"/>
                    </a:lnTo>
                    <a:lnTo>
                      <a:pt x="674942" y="474926"/>
                    </a:lnTo>
                    <a:lnTo>
                      <a:pt x="676151" y="470380"/>
                    </a:lnTo>
                    <a:lnTo>
                      <a:pt x="679222" y="466511"/>
                    </a:lnTo>
                    <a:lnTo>
                      <a:pt x="680673" y="461819"/>
                    </a:lnTo>
                    <a:lnTo>
                      <a:pt x="678932" y="457322"/>
                    </a:lnTo>
                    <a:lnTo>
                      <a:pt x="680625" y="453066"/>
                    </a:lnTo>
                    <a:lnTo>
                      <a:pt x="683502" y="449438"/>
                    </a:lnTo>
                    <a:lnTo>
                      <a:pt x="681447" y="445763"/>
                    </a:lnTo>
                    <a:lnTo>
                      <a:pt x="679513" y="441894"/>
                    </a:lnTo>
                    <a:lnTo>
                      <a:pt x="684398" y="440709"/>
                    </a:lnTo>
                    <a:lnTo>
                      <a:pt x="686453" y="436283"/>
                    </a:lnTo>
                    <a:lnTo>
                      <a:pt x="685219" y="431979"/>
                    </a:lnTo>
                    <a:lnTo>
                      <a:pt x="686574" y="427868"/>
                    </a:lnTo>
                    <a:lnTo>
                      <a:pt x="687227" y="421726"/>
                    </a:lnTo>
                    <a:lnTo>
                      <a:pt x="687081" y="416938"/>
                    </a:lnTo>
                    <a:lnTo>
                      <a:pt x="687469" y="412319"/>
                    </a:lnTo>
                    <a:lnTo>
                      <a:pt x="686670" y="407507"/>
                    </a:lnTo>
                    <a:lnTo>
                      <a:pt x="686985" y="403057"/>
                    </a:lnTo>
                    <a:lnTo>
                      <a:pt x="689330" y="398705"/>
                    </a:lnTo>
                    <a:lnTo>
                      <a:pt x="688387" y="392998"/>
                    </a:lnTo>
                    <a:lnTo>
                      <a:pt x="688557" y="388234"/>
                    </a:lnTo>
                    <a:lnTo>
                      <a:pt x="690225" y="383204"/>
                    </a:lnTo>
                    <a:lnTo>
                      <a:pt x="691628" y="378754"/>
                    </a:lnTo>
                    <a:lnTo>
                      <a:pt x="692329" y="373362"/>
                    </a:lnTo>
                    <a:lnTo>
                      <a:pt x="692813" y="368550"/>
                    </a:lnTo>
                    <a:lnTo>
                      <a:pt x="696657" y="363931"/>
                    </a:lnTo>
                    <a:lnTo>
                      <a:pt x="698302" y="358538"/>
                    </a:lnTo>
                    <a:lnTo>
                      <a:pt x="698640" y="354137"/>
                    </a:lnTo>
                    <a:lnTo>
                      <a:pt x="698955" y="348551"/>
                    </a:lnTo>
                    <a:lnTo>
                      <a:pt x="696657" y="344513"/>
                    </a:lnTo>
                    <a:lnTo>
                      <a:pt x="695860" y="339580"/>
                    </a:lnTo>
                    <a:lnTo>
                      <a:pt x="692837" y="335324"/>
                    </a:lnTo>
                    <a:lnTo>
                      <a:pt x="694215" y="330874"/>
                    </a:lnTo>
                    <a:lnTo>
                      <a:pt x="694530" y="326183"/>
                    </a:lnTo>
                    <a:lnTo>
                      <a:pt x="694554" y="320790"/>
                    </a:lnTo>
                    <a:lnTo>
                      <a:pt x="693780" y="316172"/>
                    </a:lnTo>
                    <a:lnTo>
                      <a:pt x="691241" y="311843"/>
                    </a:lnTo>
                    <a:lnTo>
                      <a:pt x="688654" y="307515"/>
                    </a:lnTo>
                    <a:lnTo>
                      <a:pt x="685824" y="303234"/>
                    </a:lnTo>
                    <a:lnTo>
                      <a:pt x="682946" y="299970"/>
                    </a:lnTo>
                    <a:lnTo>
                      <a:pt x="680359" y="296705"/>
                    </a:lnTo>
                    <a:lnTo>
                      <a:pt x="682124" y="292812"/>
                    </a:lnTo>
                    <a:lnTo>
                      <a:pt x="685896" y="287250"/>
                    </a:lnTo>
                    <a:lnTo>
                      <a:pt x="693006" y="287298"/>
                    </a:lnTo>
                    <a:lnTo>
                      <a:pt x="696537" y="284783"/>
                    </a:lnTo>
                    <a:lnTo>
                      <a:pt x="700260" y="281882"/>
                    </a:lnTo>
                    <a:lnTo>
                      <a:pt x="700792" y="277070"/>
                    </a:lnTo>
                    <a:lnTo>
                      <a:pt x="699245" y="267832"/>
                    </a:lnTo>
                    <a:lnTo>
                      <a:pt x="698471" y="263213"/>
                    </a:lnTo>
                    <a:lnTo>
                      <a:pt x="697698" y="258595"/>
                    </a:lnTo>
                    <a:lnTo>
                      <a:pt x="696924" y="253976"/>
                    </a:lnTo>
                    <a:lnTo>
                      <a:pt x="696150" y="249357"/>
                    </a:lnTo>
                    <a:lnTo>
                      <a:pt x="695376" y="244738"/>
                    </a:lnTo>
                    <a:lnTo>
                      <a:pt x="694602" y="240119"/>
                    </a:lnTo>
                    <a:lnTo>
                      <a:pt x="693828" y="235501"/>
                    </a:lnTo>
                    <a:lnTo>
                      <a:pt x="693054" y="230882"/>
                    </a:lnTo>
                    <a:lnTo>
                      <a:pt x="692281" y="226263"/>
                    </a:lnTo>
                    <a:lnTo>
                      <a:pt x="691507" y="221644"/>
                    </a:lnTo>
                    <a:lnTo>
                      <a:pt x="690733" y="217026"/>
                    </a:lnTo>
                    <a:lnTo>
                      <a:pt x="689959" y="212407"/>
                    </a:lnTo>
                    <a:lnTo>
                      <a:pt x="689185" y="207788"/>
                    </a:lnTo>
                    <a:lnTo>
                      <a:pt x="688411" y="203169"/>
                    </a:lnTo>
                    <a:lnTo>
                      <a:pt x="687638" y="198551"/>
                    </a:lnTo>
                    <a:lnTo>
                      <a:pt x="686864" y="193932"/>
                    </a:lnTo>
                    <a:lnTo>
                      <a:pt x="686066" y="189313"/>
                    </a:lnTo>
                    <a:lnTo>
                      <a:pt x="685316" y="184694"/>
                    </a:lnTo>
                    <a:lnTo>
                      <a:pt x="684566" y="180076"/>
                    </a:lnTo>
                    <a:lnTo>
                      <a:pt x="683817" y="175457"/>
                    </a:lnTo>
                    <a:lnTo>
                      <a:pt x="683092" y="170838"/>
                    </a:lnTo>
                    <a:lnTo>
                      <a:pt x="680866" y="156958"/>
                    </a:lnTo>
                    <a:lnTo>
                      <a:pt x="680117" y="152339"/>
                    </a:lnTo>
                    <a:lnTo>
                      <a:pt x="679343" y="147720"/>
                    </a:lnTo>
                    <a:lnTo>
                      <a:pt x="678569" y="143102"/>
                    </a:lnTo>
                    <a:lnTo>
                      <a:pt x="677819" y="138483"/>
                    </a:lnTo>
                    <a:lnTo>
                      <a:pt x="677046" y="133864"/>
                    </a:lnTo>
                    <a:lnTo>
                      <a:pt x="676272" y="129270"/>
                    </a:lnTo>
                    <a:lnTo>
                      <a:pt x="675498" y="124651"/>
                    </a:lnTo>
                    <a:lnTo>
                      <a:pt x="674725" y="120032"/>
                    </a:lnTo>
                    <a:lnTo>
                      <a:pt x="673975" y="115413"/>
                    </a:lnTo>
                    <a:lnTo>
                      <a:pt x="672451" y="106176"/>
                    </a:lnTo>
                    <a:lnTo>
                      <a:pt x="671702" y="101557"/>
                    </a:lnTo>
                    <a:lnTo>
                      <a:pt x="670928" y="96938"/>
                    </a:lnTo>
                    <a:lnTo>
                      <a:pt x="670178" y="92319"/>
                    </a:lnTo>
                    <a:lnTo>
                      <a:pt x="668582" y="87846"/>
                    </a:lnTo>
                    <a:lnTo>
                      <a:pt x="666116" y="83493"/>
                    </a:lnTo>
                    <a:lnTo>
                      <a:pt x="664254" y="76117"/>
                    </a:lnTo>
                    <a:lnTo>
                      <a:pt x="663987" y="70314"/>
                    </a:lnTo>
                    <a:lnTo>
                      <a:pt x="665705" y="65115"/>
                    </a:lnTo>
                    <a:lnTo>
                      <a:pt x="664883" y="60003"/>
                    </a:lnTo>
                    <a:lnTo>
                      <a:pt x="664109" y="55389"/>
                    </a:lnTo>
                    <a:lnTo>
                      <a:pt x="663359" y="50772"/>
                    </a:lnTo>
                    <a:lnTo>
                      <a:pt x="662585" y="46156"/>
                    </a:lnTo>
                    <a:lnTo>
                      <a:pt x="661086" y="36923"/>
                    </a:lnTo>
                    <a:lnTo>
                      <a:pt x="660312" y="32309"/>
                    </a:lnTo>
                    <a:lnTo>
                      <a:pt x="659563" y="27693"/>
                    </a:lnTo>
                    <a:lnTo>
                      <a:pt x="658813" y="23077"/>
                    </a:lnTo>
                    <a:lnTo>
                      <a:pt x="655016" y="0"/>
                    </a:lnTo>
                    <a:lnTo>
                      <a:pt x="649430" y="227"/>
                    </a:lnTo>
                    <a:lnTo>
                      <a:pt x="644207" y="4880"/>
                    </a:lnTo>
                    <a:lnTo>
                      <a:pt x="640096" y="6855"/>
                    </a:lnTo>
                    <a:lnTo>
                      <a:pt x="633664" y="10028"/>
                    </a:lnTo>
                    <a:lnTo>
                      <a:pt x="627255" y="13305"/>
                    </a:lnTo>
                    <a:lnTo>
                      <a:pt x="622274" y="15839"/>
                    </a:lnTo>
                    <a:lnTo>
                      <a:pt x="617558" y="17928"/>
                    </a:lnTo>
                    <a:lnTo>
                      <a:pt x="613109" y="20700"/>
                    </a:lnTo>
                    <a:lnTo>
                      <a:pt x="608176" y="24416"/>
                    </a:lnTo>
                    <a:lnTo>
                      <a:pt x="603581" y="27306"/>
                    </a:lnTo>
                    <a:lnTo>
                      <a:pt x="598648" y="29964"/>
                    </a:lnTo>
                    <a:lnTo>
                      <a:pt x="592119" y="32638"/>
                    </a:lnTo>
                    <a:lnTo>
                      <a:pt x="587524" y="34612"/>
                    </a:lnTo>
                    <a:lnTo>
                      <a:pt x="582398" y="37206"/>
                    </a:lnTo>
                    <a:lnTo>
                      <a:pt x="575990" y="40664"/>
                    </a:lnTo>
                    <a:lnTo>
                      <a:pt x="570403" y="44753"/>
                    </a:lnTo>
                    <a:lnTo>
                      <a:pt x="566583" y="47073"/>
                    </a:lnTo>
                    <a:lnTo>
                      <a:pt x="560682" y="51827"/>
                    </a:lnTo>
                    <a:lnTo>
                      <a:pt x="557345" y="54820"/>
                    </a:lnTo>
                    <a:lnTo>
                      <a:pt x="551808" y="59192"/>
                    </a:lnTo>
                    <a:lnTo>
                      <a:pt x="547938" y="61379"/>
                    </a:lnTo>
                    <a:lnTo>
                      <a:pt x="541990" y="62455"/>
                    </a:lnTo>
                    <a:lnTo>
                      <a:pt x="538604" y="65985"/>
                    </a:lnTo>
                    <a:lnTo>
                      <a:pt x="535219" y="69153"/>
                    </a:lnTo>
                    <a:lnTo>
                      <a:pt x="532244" y="72393"/>
                    </a:lnTo>
                    <a:lnTo>
                      <a:pt x="529318" y="75948"/>
                    </a:lnTo>
                    <a:lnTo>
                      <a:pt x="526344" y="79237"/>
                    </a:lnTo>
                    <a:lnTo>
                      <a:pt x="523442" y="83033"/>
                    </a:lnTo>
                    <a:lnTo>
                      <a:pt x="520613" y="87217"/>
                    </a:lnTo>
                    <a:lnTo>
                      <a:pt x="517735" y="91231"/>
                    </a:lnTo>
                    <a:lnTo>
                      <a:pt x="514930" y="95657"/>
                    </a:lnTo>
                    <a:lnTo>
                      <a:pt x="510650" y="98365"/>
                    </a:lnTo>
                    <a:lnTo>
                      <a:pt x="506636" y="104048"/>
                    </a:lnTo>
                    <a:lnTo>
                      <a:pt x="503081" y="109271"/>
                    </a:lnTo>
                    <a:lnTo>
                      <a:pt x="500131" y="112874"/>
                    </a:lnTo>
                    <a:lnTo>
                      <a:pt x="494013" y="118436"/>
                    </a:lnTo>
                    <a:lnTo>
                      <a:pt x="490990" y="121555"/>
                    </a:lnTo>
                    <a:lnTo>
                      <a:pt x="487991" y="124771"/>
                    </a:lnTo>
                    <a:lnTo>
                      <a:pt x="481777" y="129946"/>
                    </a:lnTo>
                    <a:lnTo>
                      <a:pt x="474861" y="130406"/>
                    </a:lnTo>
                    <a:lnTo>
                      <a:pt x="470484" y="130914"/>
                    </a:lnTo>
                    <a:lnTo>
                      <a:pt x="464801" y="133139"/>
                    </a:lnTo>
                    <a:lnTo>
                      <a:pt x="458683" y="133912"/>
                    </a:lnTo>
                    <a:lnTo>
                      <a:pt x="454475" y="134033"/>
                    </a:lnTo>
                    <a:lnTo>
                      <a:pt x="447318" y="132945"/>
                    </a:lnTo>
                    <a:lnTo>
                      <a:pt x="440111" y="131349"/>
                    </a:lnTo>
                    <a:lnTo>
                      <a:pt x="435734" y="132099"/>
                    </a:lnTo>
                    <a:lnTo>
                      <a:pt x="430293" y="135750"/>
                    </a:lnTo>
                    <a:lnTo>
                      <a:pt x="423764" y="138918"/>
                    </a:lnTo>
                    <a:lnTo>
                      <a:pt x="419291" y="140804"/>
                    </a:lnTo>
                    <a:lnTo>
                      <a:pt x="414116" y="144480"/>
                    </a:lnTo>
                    <a:lnTo>
                      <a:pt x="407925" y="149800"/>
                    </a:lnTo>
                    <a:lnTo>
                      <a:pt x="404660" y="152412"/>
                    </a:lnTo>
                    <a:lnTo>
                      <a:pt x="400356" y="155410"/>
                    </a:lnTo>
                    <a:lnTo>
                      <a:pt x="392594" y="156522"/>
                    </a:lnTo>
                    <a:lnTo>
                      <a:pt x="388144" y="157973"/>
                    </a:lnTo>
                    <a:lnTo>
                      <a:pt x="384130" y="159303"/>
                    </a:lnTo>
                    <a:lnTo>
                      <a:pt x="378592" y="164333"/>
                    </a:lnTo>
                    <a:lnTo>
                      <a:pt x="372160" y="168154"/>
                    </a:lnTo>
                    <a:lnTo>
                      <a:pt x="365268" y="168831"/>
                    </a:lnTo>
                    <a:lnTo>
                      <a:pt x="358037" y="167042"/>
                    </a:lnTo>
                    <a:lnTo>
                      <a:pt x="351315" y="164817"/>
                    </a:lnTo>
                    <a:lnTo>
                      <a:pt x="347035" y="163318"/>
                    </a:lnTo>
                    <a:lnTo>
                      <a:pt x="342585" y="161311"/>
                    </a:lnTo>
                    <a:lnTo>
                      <a:pt x="337096" y="158626"/>
                    </a:lnTo>
                    <a:lnTo>
                      <a:pt x="332526" y="158360"/>
                    </a:lnTo>
                    <a:lnTo>
                      <a:pt x="328560" y="160754"/>
                    </a:lnTo>
                    <a:lnTo>
                      <a:pt x="322297" y="161141"/>
                    </a:lnTo>
                    <a:lnTo>
                      <a:pt x="317775" y="159811"/>
                    </a:lnTo>
                    <a:lnTo>
                      <a:pt x="312237" y="159037"/>
                    </a:lnTo>
                    <a:lnTo>
                      <a:pt x="308876" y="164914"/>
                    </a:lnTo>
                    <a:lnTo>
                      <a:pt x="302976" y="167404"/>
                    </a:lnTo>
                    <a:lnTo>
                      <a:pt x="299566" y="170621"/>
                    </a:lnTo>
                    <a:lnTo>
                      <a:pt x="293665" y="169000"/>
                    </a:lnTo>
                    <a:lnTo>
                      <a:pt x="288587" y="166631"/>
                    </a:lnTo>
                    <a:lnTo>
                      <a:pt x="285008" y="168928"/>
                    </a:lnTo>
                    <a:lnTo>
                      <a:pt x="289844" y="164309"/>
                    </a:lnTo>
                    <a:lnTo>
                      <a:pt x="291707" y="158965"/>
                    </a:lnTo>
                    <a:lnTo>
                      <a:pt x="303096" y="156934"/>
                    </a:lnTo>
                    <a:lnTo>
                      <a:pt x="307497" y="154999"/>
                    </a:lnTo>
                    <a:lnTo>
                      <a:pt x="313156" y="154322"/>
                    </a:lnTo>
                    <a:lnTo>
                      <a:pt x="317485" y="151686"/>
                    </a:lnTo>
                    <a:lnTo>
                      <a:pt x="324255" y="150308"/>
                    </a:lnTo>
                    <a:lnTo>
                      <a:pt x="328415" y="148494"/>
                    </a:lnTo>
                    <a:lnTo>
                      <a:pt x="330108" y="144165"/>
                    </a:lnTo>
                    <a:lnTo>
                      <a:pt x="326384" y="140586"/>
                    </a:lnTo>
                    <a:lnTo>
                      <a:pt x="320024" y="141989"/>
                    </a:lnTo>
                    <a:lnTo>
                      <a:pt x="315937" y="140659"/>
                    </a:lnTo>
                    <a:lnTo>
                      <a:pt x="312552" y="137177"/>
                    </a:lnTo>
                    <a:lnTo>
                      <a:pt x="308828" y="134662"/>
                    </a:lnTo>
                    <a:lnTo>
                      <a:pt x="305007" y="137104"/>
                    </a:lnTo>
                    <a:lnTo>
                      <a:pt x="306990" y="142690"/>
                    </a:lnTo>
                    <a:lnTo>
                      <a:pt x="305176" y="147430"/>
                    </a:lnTo>
                    <a:lnTo>
                      <a:pt x="300001" y="150912"/>
                    </a:lnTo>
                    <a:lnTo>
                      <a:pt x="293037" y="151275"/>
                    </a:lnTo>
                    <a:lnTo>
                      <a:pt x="288781" y="150018"/>
                    </a:lnTo>
                    <a:lnTo>
                      <a:pt x="281164" y="146269"/>
                    </a:lnTo>
                    <a:lnTo>
                      <a:pt x="276520" y="142183"/>
                    </a:lnTo>
                    <a:lnTo>
                      <a:pt x="272337" y="138023"/>
                    </a:lnTo>
                    <a:lnTo>
                      <a:pt x="266485" y="135484"/>
                    </a:lnTo>
                    <a:lnTo>
                      <a:pt x="262302" y="134662"/>
                    </a:lnTo>
                    <a:lnTo>
                      <a:pt x="255797" y="133525"/>
                    </a:lnTo>
                    <a:lnTo>
                      <a:pt x="251129" y="132776"/>
                    </a:lnTo>
                    <a:lnTo>
                      <a:pt x="244842" y="129753"/>
                    </a:lnTo>
                    <a:lnTo>
                      <a:pt x="237442" y="126489"/>
                    </a:lnTo>
                    <a:lnTo>
                      <a:pt x="232944" y="124481"/>
                    </a:lnTo>
                    <a:lnTo>
                      <a:pt x="229051" y="121338"/>
                    </a:lnTo>
                    <a:lnTo>
                      <a:pt x="223997" y="124143"/>
                    </a:lnTo>
                    <a:lnTo>
                      <a:pt x="219789" y="124312"/>
                    </a:lnTo>
                    <a:lnTo>
                      <a:pt x="212825" y="124191"/>
                    </a:lnTo>
                    <a:lnTo>
                      <a:pt x="206949" y="124892"/>
                    </a:lnTo>
                    <a:lnTo>
                      <a:pt x="208666" y="119137"/>
                    </a:lnTo>
                    <a:lnTo>
                      <a:pt x="208472" y="114083"/>
                    </a:lnTo>
                    <a:lnTo>
                      <a:pt x="205087" y="116695"/>
                    </a:lnTo>
                    <a:lnTo>
                      <a:pt x="198123" y="118001"/>
                    </a:lnTo>
                    <a:lnTo>
                      <a:pt x="191351" y="119258"/>
                    </a:lnTo>
                    <a:lnTo>
                      <a:pt x="184556" y="120516"/>
                    </a:lnTo>
                    <a:lnTo>
                      <a:pt x="177786" y="121773"/>
                    </a:lnTo>
                    <a:lnTo>
                      <a:pt x="171015" y="123055"/>
                    </a:lnTo>
                    <a:lnTo>
                      <a:pt x="164244" y="124312"/>
                    </a:lnTo>
                    <a:lnTo>
                      <a:pt x="157473" y="125570"/>
                    </a:lnTo>
                    <a:lnTo>
                      <a:pt x="143907" y="128084"/>
                    </a:lnTo>
                    <a:lnTo>
                      <a:pt x="137136" y="129366"/>
                    </a:lnTo>
                    <a:lnTo>
                      <a:pt x="130340" y="130503"/>
                    </a:lnTo>
                    <a:lnTo>
                      <a:pt x="120136" y="132195"/>
                    </a:lnTo>
                    <a:lnTo>
                      <a:pt x="109955" y="133888"/>
                    </a:lnTo>
                    <a:lnTo>
                      <a:pt x="103257" y="135001"/>
                    </a:lnTo>
                    <a:lnTo>
                      <a:pt x="79365" y="138966"/>
                    </a:lnTo>
                    <a:lnTo>
                      <a:pt x="73005" y="140006"/>
                    </a:lnTo>
                    <a:lnTo>
                      <a:pt x="67999" y="140780"/>
                    </a:lnTo>
                    <a:lnTo>
                      <a:pt x="62341" y="141626"/>
                    </a:lnTo>
                    <a:lnTo>
                      <a:pt x="55546" y="142666"/>
                    </a:lnTo>
                    <a:lnTo>
                      <a:pt x="51217" y="143319"/>
                    </a:lnTo>
                    <a:lnTo>
                      <a:pt x="41931" y="144746"/>
                    </a:lnTo>
                    <a:lnTo>
                      <a:pt x="31702" y="146293"/>
                    </a:lnTo>
                    <a:lnTo>
                      <a:pt x="25173" y="147285"/>
                    </a:lnTo>
                    <a:lnTo>
                      <a:pt x="18088" y="148349"/>
                    </a:lnTo>
                    <a:lnTo>
                      <a:pt x="7859" y="149921"/>
                    </a:lnTo>
                    <a:lnTo>
                      <a:pt x="1064" y="150936"/>
                    </a:lnTo>
                    <a:lnTo>
                      <a:pt x="0" y="158602"/>
                    </a:lnTo>
                    <a:lnTo>
                      <a:pt x="532" y="163269"/>
                    </a:lnTo>
                    <a:lnTo>
                      <a:pt x="1088" y="167912"/>
                    </a:lnTo>
                    <a:lnTo>
                      <a:pt x="2176" y="177198"/>
                    </a:lnTo>
                    <a:lnTo>
                      <a:pt x="2708" y="181841"/>
                    </a:lnTo>
                    <a:lnTo>
                      <a:pt x="3192" y="186097"/>
                    </a:lnTo>
                    <a:lnTo>
                      <a:pt x="3796" y="191151"/>
                    </a:lnTo>
                    <a:lnTo>
                      <a:pt x="4329" y="195794"/>
                    </a:lnTo>
                    <a:lnTo>
                      <a:pt x="4861" y="200437"/>
                    </a:lnTo>
                    <a:lnTo>
                      <a:pt x="5393" y="205104"/>
                    </a:lnTo>
                    <a:lnTo>
                      <a:pt x="5924" y="209747"/>
                    </a:lnTo>
                    <a:lnTo>
                      <a:pt x="6456" y="214390"/>
                    </a:lnTo>
                    <a:lnTo>
                      <a:pt x="8052" y="228343"/>
                    </a:lnTo>
                    <a:lnTo>
                      <a:pt x="8584" y="232986"/>
                    </a:lnTo>
                    <a:lnTo>
                      <a:pt x="9117" y="237653"/>
                    </a:lnTo>
                    <a:lnTo>
                      <a:pt x="9673" y="242296"/>
                    </a:lnTo>
                    <a:lnTo>
                      <a:pt x="10205" y="246939"/>
                    </a:lnTo>
                    <a:lnTo>
                      <a:pt x="10737" y="251582"/>
                    </a:lnTo>
                    <a:lnTo>
                      <a:pt x="11269" y="256249"/>
                    </a:lnTo>
                    <a:lnTo>
                      <a:pt x="11801" y="260892"/>
                    </a:lnTo>
                    <a:lnTo>
                      <a:pt x="12332" y="265535"/>
                    </a:lnTo>
                    <a:lnTo>
                      <a:pt x="12864" y="270202"/>
                    </a:lnTo>
                    <a:lnTo>
                      <a:pt x="13397" y="274845"/>
                    </a:lnTo>
                    <a:lnTo>
                      <a:pt x="13929" y="279488"/>
                    </a:lnTo>
                    <a:lnTo>
                      <a:pt x="14461" y="284155"/>
                    </a:lnTo>
                    <a:lnTo>
                      <a:pt x="14993" y="288798"/>
                    </a:lnTo>
                    <a:lnTo>
                      <a:pt x="16057" y="298108"/>
                    </a:lnTo>
                    <a:lnTo>
                      <a:pt x="16588" y="302751"/>
                    </a:lnTo>
                    <a:lnTo>
                      <a:pt x="17120" y="307394"/>
                    </a:lnTo>
                    <a:lnTo>
                      <a:pt x="17652" y="312061"/>
                    </a:lnTo>
                    <a:lnTo>
                      <a:pt x="18185" y="316704"/>
                    </a:lnTo>
                    <a:lnTo>
                      <a:pt x="18717" y="321371"/>
                    </a:lnTo>
                    <a:lnTo>
                      <a:pt x="19249" y="326014"/>
                    </a:lnTo>
                    <a:lnTo>
                      <a:pt x="19781" y="330657"/>
                    </a:lnTo>
                    <a:lnTo>
                      <a:pt x="20845" y="339967"/>
                    </a:lnTo>
                    <a:lnTo>
                      <a:pt x="21376" y="344610"/>
                    </a:lnTo>
                    <a:lnTo>
                      <a:pt x="22441" y="353920"/>
                    </a:lnTo>
                    <a:lnTo>
                      <a:pt x="22997" y="358587"/>
                    </a:lnTo>
                    <a:lnTo>
                      <a:pt x="23529" y="363230"/>
                    </a:lnTo>
                    <a:lnTo>
                      <a:pt x="24061" y="367873"/>
                    </a:lnTo>
                    <a:lnTo>
                      <a:pt x="25125" y="377183"/>
                    </a:lnTo>
                    <a:lnTo>
                      <a:pt x="25657" y="381850"/>
                    </a:lnTo>
                    <a:lnTo>
                      <a:pt x="26189" y="386493"/>
                    </a:lnTo>
                    <a:lnTo>
                      <a:pt x="26721" y="391160"/>
                    </a:lnTo>
                    <a:lnTo>
                      <a:pt x="28317" y="405113"/>
                    </a:lnTo>
                    <a:lnTo>
                      <a:pt x="28849" y="409756"/>
                    </a:lnTo>
                    <a:lnTo>
                      <a:pt x="29381" y="414423"/>
                    </a:lnTo>
                    <a:lnTo>
                      <a:pt x="29913" y="419066"/>
                    </a:lnTo>
                    <a:lnTo>
                      <a:pt x="30445" y="423733"/>
                    </a:lnTo>
                    <a:lnTo>
                      <a:pt x="30977" y="428376"/>
                    </a:lnTo>
                    <a:lnTo>
                      <a:pt x="31509" y="433019"/>
                    </a:lnTo>
                    <a:lnTo>
                      <a:pt x="32041" y="437686"/>
                    </a:lnTo>
                    <a:lnTo>
                      <a:pt x="32573" y="442329"/>
                    </a:lnTo>
                    <a:lnTo>
                      <a:pt x="33105" y="446996"/>
                    </a:lnTo>
                    <a:lnTo>
                      <a:pt x="33637" y="451639"/>
                    </a:lnTo>
                    <a:lnTo>
                      <a:pt x="34169" y="456306"/>
                    </a:lnTo>
                    <a:lnTo>
                      <a:pt x="34701" y="460949"/>
                    </a:lnTo>
                    <a:lnTo>
                      <a:pt x="35233" y="465616"/>
                    </a:lnTo>
                    <a:lnTo>
                      <a:pt x="35789" y="470259"/>
                    </a:lnTo>
                    <a:lnTo>
                      <a:pt x="36321" y="474926"/>
                    </a:lnTo>
                    <a:lnTo>
                      <a:pt x="36853" y="479569"/>
                    </a:lnTo>
                    <a:lnTo>
                      <a:pt x="37385" y="484236"/>
                    </a:lnTo>
                    <a:lnTo>
                      <a:pt x="37917" y="488879"/>
                    </a:lnTo>
                    <a:lnTo>
                      <a:pt x="38449" y="493546"/>
                    </a:lnTo>
                    <a:lnTo>
                      <a:pt x="38981" y="498189"/>
                    </a:lnTo>
                    <a:lnTo>
                      <a:pt x="39537" y="502856"/>
                    </a:lnTo>
                    <a:lnTo>
                      <a:pt x="40093" y="507499"/>
                    </a:lnTo>
                    <a:lnTo>
                      <a:pt x="40674" y="512142"/>
                    </a:lnTo>
                    <a:lnTo>
                      <a:pt x="42391" y="526095"/>
                    </a:lnTo>
                    <a:lnTo>
                      <a:pt x="42947" y="530762"/>
                    </a:lnTo>
                    <a:lnTo>
                      <a:pt x="43503" y="535405"/>
                    </a:lnTo>
                    <a:lnTo>
                      <a:pt x="44084" y="540048"/>
                    </a:lnTo>
                    <a:lnTo>
                      <a:pt x="45220" y="549358"/>
                    </a:lnTo>
                    <a:lnTo>
                      <a:pt x="45728" y="554025"/>
                    </a:lnTo>
                    <a:lnTo>
                      <a:pt x="46236" y="558668"/>
                    </a:lnTo>
                    <a:lnTo>
                      <a:pt x="46743" y="563335"/>
                    </a:lnTo>
                    <a:lnTo>
                      <a:pt x="47252" y="568002"/>
                    </a:lnTo>
                    <a:lnTo>
                      <a:pt x="47759" y="572670"/>
                    </a:lnTo>
                    <a:lnTo>
                      <a:pt x="48267" y="577312"/>
                    </a:lnTo>
                    <a:lnTo>
                      <a:pt x="48775" y="581980"/>
                    </a:lnTo>
                    <a:lnTo>
                      <a:pt x="49283" y="586647"/>
                    </a:lnTo>
                    <a:lnTo>
                      <a:pt x="50274" y="595957"/>
                    </a:lnTo>
                    <a:lnTo>
                      <a:pt x="50758" y="600624"/>
                    </a:lnTo>
                    <a:lnTo>
                      <a:pt x="51290" y="605267"/>
                    </a:lnTo>
                    <a:lnTo>
                      <a:pt x="51822" y="609934"/>
                    </a:lnTo>
                    <a:lnTo>
                      <a:pt x="52354" y="614577"/>
                    </a:lnTo>
                    <a:lnTo>
                      <a:pt x="54530" y="633221"/>
                    </a:lnTo>
                    <a:lnTo>
                      <a:pt x="55062" y="637864"/>
                    </a:lnTo>
                    <a:lnTo>
                      <a:pt x="55594" y="642531"/>
                    </a:lnTo>
                    <a:lnTo>
                      <a:pt x="56682" y="651841"/>
                    </a:lnTo>
                    <a:lnTo>
                      <a:pt x="57214" y="656484"/>
                    </a:lnTo>
                    <a:lnTo>
                      <a:pt x="57722" y="661151"/>
                    </a:lnTo>
                    <a:lnTo>
                      <a:pt x="60817" y="689106"/>
                    </a:lnTo>
                    <a:lnTo>
                      <a:pt x="61349" y="693773"/>
                    </a:lnTo>
                    <a:lnTo>
                      <a:pt x="61905" y="698416"/>
                    </a:lnTo>
                    <a:lnTo>
                      <a:pt x="66258" y="697303"/>
                    </a:lnTo>
                    <a:lnTo>
                      <a:pt x="68531" y="692926"/>
                    </a:lnTo>
                    <a:lnTo>
                      <a:pt x="72207" y="690629"/>
                    </a:lnTo>
                    <a:lnTo>
                      <a:pt x="76028" y="692781"/>
                    </a:lnTo>
                    <a:lnTo>
                      <a:pt x="78760" y="696409"/>
                    </a:lnTo>
                    <a:lnTo>
                      <a:pt x="81977" y="699141"/>
                    </a:lnTo>
                    <a:lnTo>
                      <a:pt x="86813" y="700423"/>
                    </a:lnTo>
                    <a:lnTo>
                      <a:pt x="90803" y="702623"/>
                    </a:lnTo>
                    <a:lnTo>
                      <a:pt x="95301" y="703276"/>
                    </a:lnTo>
                    <a:lnTo>
                      <a:pt x="100161" y="701390"/>
                    </a:lnTo>
                    <a:lnTo>
                      <a:pt x="103522" y="698174"/>
                    </a:lnTo>
                    <a:lnTo>
                      <a:pt x="107996" y="697327"/>
                    </a:lnTo>
                    <a:lnTo>
                      <a:pt x="112422" y="696215"/>
                    </a:lnTo>
                    <a:lnTo>
                      <a:pt x="114888" y="692104"/>
                    </a:lnTo>
                    <a:lnTo>
                      <a:pt x="118927" y="690339"/>
                    </a:lnTo>
                    <a:lnTo>
                      <a:pt x="122675" y="693797"/>
                    </a:lnTo>
                    <a:lnTo>
                      <a:pt x="123521" y="698512"/>
                    </a:lnTo>
                    <a:lnTo>
                      <a:pt x="125770" y="703881"/>
                    </a:lnTo>
                    <a:lnTo>
                      <a:pt x="131525" y="705187"/>
                    </a:lnTo>
                    <a:lnTo>
                      <a:pt x="138683" y="706033"/>
                    </a:lnTo>
                    <a:lnTo>
                      <a:pt x="142722" y="708306"/>
                    </a:lnTo>
                    <a:lnTo>
                      <a:pt x="146204" y="711837"/>
                    </a:lnTo>
                    <a:lnTo>
                      <a:pt x="147776" y="715802"/>
                    </a:lnTo>
                    <a:lnTo>
                      <a:pt x="149251" y="720711"/>
                    </a:lnTo>
                    <a:lnTo>
                      <a:pt x="151935" y="724508"/>
                    </a:lnTo>
                    <a:lnTo>
                      <a:pt x="156070" y="729465"/>
                    </a:lnTo>
                    <a:lnTo>
                      <a:pt x="159383" y="733480"/>
                    </a:lnTo>
                    <a:lnTo>
                      <a:pt x="160858" y="737639"/>
                    </a:lnTo>
                    <a:lnTo>
                      <a:pt x="161366" y="742378"/>
                    </a:lnTo>
                    <a:lnTo>
                      <a:pt x="162696" y="747602"/>
                    </a:lnTo>
                    <a:lnTo>
                      <a:pt x="164824" y="751447"/>
                    </a:lnTo>
                    <a:lnTo>
                      <a:pt x="169491" y="753792"/>
                    </a:lnTo>
                    <a:lnTo>
                      <a:pt x="173674" y="754179"/>
                    </a:lnTo>
                    <a:lnTo>
                      <a:pt x="178511" y="755074"/>
                    </a:lnTo>
                    <a:lnTo>
                      <a:pt x="182671" y="756380"/>
                    </a:lnTo>
                    <a:lnTo>
                      <a:pt x="187168" y="757347"/>
                    </a:lnTo>
                    <a:lnTo>
                      <a:pt x="192101" y="756960"/>
                    </a:lnTo>
                    <a:lnTo>
                      <a:pt x="196551" y="755630"/>
                    </a:lnTo>
                    <a:lnTo>
                      <a:pt x="201315" y="753357"/>
                    </a:lnTo>
                    <a:lnTo>
                      <a:pt x="205933" y="751930"/>
                    </a:lnTo>
                    <a:lnTo>
                      <a:pt x="210794" y="752269"/>
                    </a:lnTo>
                    <a:lnTo>
                      <a:pt x="215630" y="754590"/>
                    </a:lnTo>
                    <a:lnTo>
                      <a:pt x="219814" y="754784"/>
                    </a:lnTo>
                    <a:lnTo>
                      <a:pt x="224239" y="755848"/>
                    </a:lnTo>
                    <a:lnTo>
                      <a:pt x="227141" y="759112"/>
                    </a:lnTo>
                    <a:lnTo>
                      <a:pt x="229607" y="762764"/>
                    </a:lnTo>
                    <a:lnTo>
                      <a:pt x="233621" y="765375"/>
                    </a:lnTo>
                    <a:lnTo>
                      <a:pt x="238023" y="766367"/>
                    </a:lnTo>
                    <a:lnTo>
                      <a:pt x="240030" y="770236"/>
                    </a:lnTo>
                    <a:lnTo>
                      <a:pt x="241626" y="774081"/>
                    </a:lnTo>
                    <a:lnTo>
                      <a:pt x="245277" y="776596"/>
                    </a:lnTo>
                    <a:lnTo>
                      <a:pt x="249751" y="776185"/>
                    </a:lnTo>
                    <a:lnTo>
                      <a:pt x="254297" y="777950"/>
                    </a:lnTo>
                    <a:lnTo>
                      <a:pt x="258844" y="779546"/>
                    </a:lnTo>
                    <a:lnTo>
                      <a:pt x="262833" y="778144"/>
                    </a:lnTo>
                    <a:lnTo>
                      <a:pt x="263800" y="772509"/>
                    </a:lnTo>
                    <a:lnTo>
                      <a:pt x="265348" y="767600"/>
                    </a:lnTo>
                    <a:lnTo>
                      <a:pt x="269193" y="765545"/>
                    </a:lnTo>
                    <a:lnTo>
                      <a:pt x="273667" y="764094"/>
                    </a:lnTo>
                    <a:lnTo>
                      <a:pt x="277657" y="761676"/>
                    </a:lnTo>
                    <a:lnTo>
                      <a:pt x="282663" y="760273"/>
                    </a:lnTo>
                    <a:lnTo>
                      <a:pt x="286773" y="761458"/>
                    </a:lnTo>
                    <a:lnTo>
                      <a:pt x="290232" y="763997"/>
                    </a:lnTo>
                    <a:lnTo>
                      <a:pt x="294512" y="765231"/>
                    </a:lnTo>
                    <a:lnTo>
                      <a:pt x="301814" y="765496"/>
                    </a:lnTo>
                    <a:lnTo>
                      <a:pt x="307376" y="765956"/>
                    </a:lnTo>
                    <a:lnTo>
                      <a:pt x="311705" y="767987"/>
                    </a:lnTo>
                    <a:lnTo>
                      <a:pt x="315284" y="770429"/>
                    </a:lnTo>
                    <a:lnTo>
                      <a:pt x="317412" y="774879"/>
                    </a:lnTo>
                    <a:lnTo>
                      <a:pt x="320797" y="777563"/>
                    </a:lnTo>
                    <a:lnTo>
                      <a:pt x="324255" y="774661"/>
                    </a:lnTo>
                    <a:lnTo>
                      <a:pt x="326359" y="771058"/>
                    </a:lnTo>
                    <a:lnTo>
                      <a:pt x="330833" y="769777"/>
                    </a:lnTo>
                    <a:lnTo>
                      <a:pt x="334726" y="771324"/>
                    </a:lnTo>
                    <a:lnTo>
                      <a:pt x="340578" y="770550"/>
                    </a:lnTo>
                    <a:lnTo>
                      <a:pt x="345415" y="768253"/>
                    </a:lnTo>
                    <a:lnTo>
                      <a:pt x="347373" y="763828"/>
                    </a:lnTo>
                    <a:lnTo>
                      <a:pt x="348123" y="759572"/>
                    </a:lnTo>
                    <a:lnTo>
                      <a:pt x="351170" y="755243"/>
                    </a:lnTo>
                    <a:lnTo>
                      <a:pt x="356538" y="752245"/>
                    </a:lnTo>
                    <a:lnTo>
                      <a:pt x="360263" y="745401"/>
                    </a:lnTo>
                    <a:lnTo>
                      <a:pt x="363987" y="743056"/>
                    </a:lnTo>
                    <a:lnTo>
                      <a:pt x="368895" y="743104"/>
                    </a:lnTo>
                    <a:lnTo>
                      <a:pt x="374022" y="738775"/>
                    </a:lnTo>
                    <a:lnTo>
                      <a:pt x="380164" y="735487"/>
                    </a:lnTo>
                    <a:lnTo>
                      <a:pt x="384227" y="737373"/>
                    </a:lnTo>
                    <a:lnTo>
                      <a:pt x="385266" y="741895"/>
                    </a:lnTo>
                    <a:lnTo>
                      <a:pt x="385170" y="746707"/>
                    </a:lnTo>
                    <a:lnTo>
                      <a:pt x="386475" y="751036"/>
                    </a:lnTo>
                    <a:lnTo>
                      <a:pt x="389233" y="755606"/>
                    </a:lnTo>
                    <a:lnTo>
                      <a:pt x="389885" y="760249"/>
                    </a:lnTo>
                    <a:lnTo>
                      <a:pt x="391167" y="764795"/>
                    </a:lnTo>
                    <a:lnTo>
                      <a:pt x="394166" y="769124"/>
                    </a:lnTo>
                    <a:lnTo>
                      <a:pt x="397527" y="771929"/>
                    </a:lnTo>
                    <a:lnTo>
                      <a:pt x="401493" y="774033"/>
                    </a:lnTo>
                    <a:lnTo>
                      <a:pt x="405725" y="773936"/>
                    </a:lnTo>
                    <a:lnTo>
                      <a:pt x="410101" y="773694"/>
                    </a:lnTo>
                    <a:lnTo>
                      <a:pt x="415445" y="773936"/>
                    </a:lnTo>
                    <a:lnTo>
                      <a:pt x="419460" y="776693"/>
                    </a:lnTo>
                    <a:lnTo>
                      <a:pt x="423764" y="781360"/>
                    </a:lnTo>
                    <a:lnTo>
                      <a:pt x="426618" y="784552"/>
                    </a:lnTo>
                    <a:lnTo>
                      <a:pt x="430245" y="786704"/>
                    </a:lnTo>
                    <a:lnTo>
                      <a:pt x="434549" y="789122"/>
                    </a:lnTo>
                    <a:lnTo>
                      <a:pt x="437306" y="794660"/>
                    </a:lnTo>
                    <a:lnTo>
                      <a:pt x="439773" y="799690"/>
                    </a:lnTo>
                    <a:lnTo>
                      <a:pt x="443690" y="801987"/>
                    </a:lnTo>
                    <a:lnTo>
                      <a:pt x="448478" y="801697"/>
                    </a:lnTo>
                    <a:close/>
                  </a:path>
                </a:pathLst>
              </a:custGeom>
              <a:solidFill>
                <a:srgbClr val="6486A2"/>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B368771D-A7DB-2FFF-26CF-5E9210C8CEB0}"/>
                  </a:ext>
                </a:extLst>
              </p:cNvPr>
              <p:cNvSpPr/>
              <p:nvPr/>
            </p:nvSpPr>
            <p:spPr>
              <a:xfrm>
                <a:off x="8877068" y="2197667"/>
                <a:ext cx="971533" cy="629758"/>
              </a:xfrm>
              <a:custGeom>
                <a:avLst/>
                <a:gdLst>
                  <a:gd name="connsiteX0" fmla="*/ 826805 w 971533"/>
                  <a:gd name="connsiteY0" fmla="*/ 489382 h 629758"/>
                  <a:gd name="connsiteX1" fmla="*/ 828643 w 971533"/>
                  <a:gd name="connsiteY1" fmla="*/ 484618 h 629758"/>
                  <a:gd name="connsiteX2" fmla="*/ 830263 w 971533"/>
                  <a:gd name="connsiteY2" fmla="*/ 479250 h 629758"/>
                  <a:gd name="connsiteX3" fmla="*/ 833552 w 971533"/>
                  <a:gd name="connsiteY3" fmla="*/ 473930 h 629758"/>
                  <a:gd name="connsiteX4" fmla="*/ 836284 w 971533"/>
                  <a:gd name="connsiteY4" fmla="*/ 469795 h 629758"/>
                  <a:gd name="connsiteX5" fmla="*/ 839186 w 971533"/>
                  <a:gd name="connsiteY5" fmla="*/ 466530 h 629758"/>
                  <a:gd name="connsiteX6" fmla="*/ 844820 w 971533"/>
                  <a:gd name="connsiteY6" fmla="*/ 462008 h 629758"/>
                  <a:gd name="connsiteX7" fmla="*/ 848520 w 971533"/>
                  <a:gd name="connsiteY7" fmla="*/ 459517 h 629758"/>
                  <a:gd name="connsiteX8" fmla="*/ 852897 w 971533"/>
                  <a:gd name="connsiteY8" fmla="*/ 457631 h 629758"/>
                  <a:gd name="connsiteX9" fmla="*/ 858483 w 971533"/>
                  <a:gd name="connsiteY9" fmla="*/ 456253 h 629758"/>
                  <a:gd name="connsiteX10" fmla="*/ 863295 w 971533"/>
                  <a:gd name="connsiteY10" fmla="*/ 455479 h 629758"/>
                  <a:gd name="connsiteX11" fmla="*/ 869365 w 971533"/>
                  <a:gd name="connsiteY11" fmla="*/ 455576 h 629758"/>
                  <a:gd name="connsiteX12" fmla="*/ 875725 w 971533"/>
                  <a:gd name="connsiteY12" fmla="*/ 457075 h 629758"/>
                  <a:gd name="connsiteX13" fmla="*/ 880513 w 971533"/>
                  <a:gd name="connsiteY13" fmla="*/ 456906 h 629758"/>
                  <a:gd name="connsiteX14" fmla="*/ 883318 w 971533"/>
                  <a:gd name="connsiteY14" fmla="*/ 453157 h 629758"/>
                  <a:gd name="connsiteX15" fmla="*/ 886123 w 971533"/>
                  <a:gd name="connsiteY15" fmla="*/ 449506 h 629758"/>
                  <a:gd name="connsiteX16" fmla="*/ 889896 w 971533"/>
                  <a:gd name="connsiteY16" fmla="*/ 446121 h 629758"/>
                  <a:gd name="connsiteX17" fmla="*/ 895505 w 971533"/>
                  <a:gd name="connsiteY17" fmla="*/ 442832 h 629758"/>
                  <a:gd name="connsiteX18" fmla="*/ 899858 w 971533"/>
                  <a:gd name="connsiteY18" fmla="*/ 441575 h 629758"/>
                  <a:gd name="connsiteX19" fmla="*/ 904090 w 971533"/>
                  <a:gd name="connsiteY19" fmla="*/ 441212 h 629758"/>
                  <a:gd name="connsiteX20" fmla="*/ 907887 w 971533"/>
                  <a:gd name="connsiteY20" fmla="*/ 437197 h 629758"/>
                  <a:gd name="connsiteX21" fmla="*/ 910692 w 971533"/>
                  <a:gd name="connsiteY21" fmla="*/ 433981 h 629758"/>
                  <a:gd name="connsiteX22" fmla="*/ 914948 w 971533"/>
                  <a:gd name="connsiteY22" fmla="*/ 432603 h 629758"/>
                  <a:gd name="connsiteX23" fmla="*/ 919519 w 971533"/>
                  <a:gd name="connsiteY23" fmla="*/ 431466 h 629758"/>
                  <a:gd name="connsiteX24" fmla="*/ 919519 w 971533"/>
                  <a:gd name="connsiteY24" fmla="*/ 425590 h 629758"/>
                  <a:gd name="connsiteX25" fmla="*/ 917414 w 971533"/>
                  <a:gd name="connsiteY25" fmla="*/ 420077 h 629758"/>
                  <a:gd name="connsiteX26" fmla="*/ 919035 w 971533"/>
                  <a:gd name="connsiteY26" fmla="*/ 415918 h 629758"/>
                  <a:gd name="connsiteX27" fmla="*/ 922759 w 971533"/>
                  <a:gd name="connsiteY27" fmla="*/ 413378 h 629758"/>
                  <a:gd name="connsiteX28" fmla="*/ 925661 w 971533"/>
                  <a:gd name="connsiteY28" fmla="*/ 410380 h 629758"/>
                  <a:gd name="connsiteX29" fmla="*/ 926700 w 971533"/>
                  <a:gd name="connsiteY29" fmla="*/ 405229 h 629758"/>
                  <a:gd name="connsiteX30" fmla="*/ 929602 w 971533"/>
                  <a:gd name="connsiteY30" fmla="*/ 401118 h 629758"/>
                  <a:gd name="connsiteX31" fmla="*/ 934173 w 971533"/>
                  <a:gd name="connsiteY31" fmla="*/ 396088 h 629758"/>
                  <a:gd name="connsiteX32" fmla="*/ 937340 w 971533"/>
                  <a:gd name="connsiteY32" fmla="*/ 391808 h 629758"/>
                  <a:gd name="connsiteX33" fmla="*/ 940895 w 971533"/>
                  <a:gd name="connsiteY33" fmla="*/ 387746 h 629758"/>
                  <a:gd name="connsiteX34" fmla="*/ 947400 w 971533"/>
                  <a:gd name="connsiteY34" fmla="*/ 383876 h 629758"/>
                  <a:gd name="connsiteX35" fmla="*/ 952890 w 971533"/>
                  <a:gd name="connsiteY35" fmla="*/ 381168 h 629758"/>
                  <a:gd name="connsiteX36" fmla="*/ 955864 w 971533"/>
                  <a:gd name="connsiteY36" fmla="*/ 376791 h 629758"/>
                  <a:gd name="connsiteX37" fmla="*/ 956807 w 971533"/>
                  <a:gd name="connsiteY37" fmla="*/ 371785 h 629758"/>
                  <a:gd name="connsiteX38" fmla="*/ 961498 w 971533"/>
                  <a:gd name="connsiteY38" fmla="*/ 370576 h 629758"/>
                  <a:gd name="connsiteX39" fmla="*/ 965440 w 971533"/>
                  <a:gd name="connsiteY39" fmla="*/ 367940 h 629758"/>
                  <a:gd name="connsiteX40" fmla="*/ 969140 w 971533"/>
                  <a:gd name="connsiteY40" fmla="*/ 365667 h 629758"/>
                  <a:gd name="connsiteX41" fmla="*/ 971534 w 971533"/>
                  <a:gd name="connsiteY41" fmla="*/ 361242 h 629758"/>
                  <a:gd name="connsiteX42" fmla="*/ 966698 w 971533"/>
                  <a:gd name="connsiteY42" fmla="*/ 357542 h 629758"/>
                  <a:gd name="connsiteX43" fmla="*/ 962731 w 971533"/>
                  <a:gd name="connsiteY43" fmla="*/ 354858 h 629758"/>
                  <a:gd name="connsiteX44" fmla="*/ 960047 w 971533"/>
                  <a:gd name="connsiteY44" fmla="*/ 351158 h 629758"/>
                  <a:gd name="connsiteX45" fmla="*/ 954703 w 971533"/>
                  <a:gd name="connsiteY45" fmla="*/ 348353 h 629758"/>
                  <a:gd name="connsiteX46" fmla="*/ 950326 w 971533"/>
                  <a:gd name="connsiteY46" fmla="*/ 347023 h 629758"/>
                  <a:gd name="connsiteX47" fmla="*/ 945296 w 971533"/>
                  <a:gd name="connsiteY47" fmla="*/ 342646 h 629758"/>
                  <a:gd name="connsiteX48" fmla="*/ 941089 w 971533"/>
                  <a:gd name="connsiteY48" fmla="*/ 336915 h 629758"/>
                  <a:gd name="connsiteX49" fmla="*/ 937534 w 971533"/>
                  <a:gd name="connsiteY49" fmla="*/ 334207 h 629758"/>
                  <a:gd name="connsiteX50" fmla="*/ 933423 w 971533"/>
                  <a:gd name="connsiteY50" fmla="*/ 333457 h 629758"/>
                  <a:gd name="connsiteX51" fmla="*/ 929022 w 971533"/>
                  <a:gd name="connsiteY51" fmla="*/ 330265 h 629758"/>
                  <a:gd name="connsiteX52" fmla="*/ 926676 w 971533"/>
                  <a:gd name="connsiteY52" fmla="*/ 325743 h 629758"/>
                  <a:gd name="connsiteX53" fmla="*/ 923896 w 971533"/>
                  <a:gd name="connsiteY53" fmla="*/ 321584 h 629758"/>
                  <a:gd name="connsiteX54" fmla="*/ 921066 w 971533"/>
                  <a:gd name="connsiteY54" fmla="*/ 318319 h 629758"/>
                  <a:gd name="connsiteX55" fmla="*/ 914610 w 971533"/>
                  <a:gd name="connsiteY55" fmla="*/ 318319 h 629758"/>
                  <a:gd name="connsiteX56" fmla="*/ 907452 w 971533"/>
                  <a:gd name="connsiteY56" fmla="*/ 318392 h 629758"/>
                  <a:gd name="connsiteX57" fmla="*/ 903582 w 971533"/>
                  <a:gd name="connsiteY57" fmla="*/ 311742 h 629758"/>
                  <a:gd name="connsiteX58" fmla="*/ 902640 w 971533"/>
                  <a:gd name="connsiteY58" fmla="*/ 307147 h 629758"/>
                  <a:gd name="connsiteX59" fmla="*/ 902035 w 971533"/>
                  <a:gd name="connsiteY59" fmla="*/ 302480 h 629758"/>
                  <a:gd name="connsiteX60" fmla="*/ 901188 w 971533"/>
                  <a:gd name="connsiteY60" fmla="*/ 297861 h 629758"/>
                  <a:gd name="connsiteX61" fmla="*/ 899714 w 971533"/>
                  <a:gd name="connsiteY61" fmla="*/ 293388 h 629758"/>
                  <a:gd name="connsiteX62" fmla="*/ 895651 w 971533"/>
                  <a:gd name="connsiteY62" fmla="*/ 289494 h 629758"/>
                  <a:gd name="connsiteX63" fmla="*/ 891105 w 971533"/>
                  <a:gd name="connsiteY63" fmla="*/ 287439 h 629758"/>
                  <a:gd name="connsiteX64" fmla="*/ 886389 w 971533"/>
                  <a:gd name="connsiteY64" fmla="*/ 288382 h 629758"/>
                  <a:gd name="connsiteX65" fmla="*/ 883004 w 971533"/>
                  <a:gd name="connsiteY65" fmla="*/ 291187 h 629758"/>
                  <a:gd name="connsiteX66" fmla="*/ 878143 w 971533"/>
                  <a:gd name="connsiteY66" fmla="*/ 290171 h 629758"/>
                  <a:gd name="connsiteX67" fmla="*/ 877369 w 971533"/>
                  <a:gd name="connsiteY67" fmla="*/ 285456 h 629758"/>
                  <a:gd name="connsiteX68" fmla="*/ 875241 w 971533"/>
                  <a:gd name="connsiteY68" fmla="*/ 281732 h 629758"/>
                  <a:gd name="connsiteX69" fmla="*/ 875725 w 971533"/>
                  <a:gd name="connsiteY69" fmla="*/ 276291 h 629758"/>
                  <a:gd name="connsiteX70" fmla="*/ 875241 w 971533"/>
                  <a:gd name="connsiteY70" fmla="*/ 270536 h 629758"/>
                  <a:gd name="connsiteX71" fmla="*/ 872146 w 971533"/>
                  <a:gd name="connsiteY71" fmla="*/ 267634 h 629758"/>
                  <a:gd name="connsiteX72" fmla="*/ 871904 w 971533"/>
                  <a:gd name="connsiteY72" fmla="*/ 261201 h 629758"/>
                  <a:gd name="connsiteX73" fmla="*/ 872557 w 971533"/>
                  <a:gd name="connsiteY73" fmla="*/ 256849 h 629758"/>
                  <a:gd name="connsiteX74" fmla="*/ 870332 w 971533"/>
                  <a:gd name="connsiteY74" fmla="*/ 252496 h 629758"/>
                  <a:gd name="connsiteX75" fmla="*/ 872557 w 971533"/>
                  <a:gd name="connsiteY75" fmla="*/ 247732 h 629758"/>
                  <a:gd name="connsiteX76" fmla="*/ 877079 w 971533"/>
                  <a:gd name="connsiteY76" fmla="*/ 246692 h 629758"/>
                  <a:gd name="connsiteX77" fmla="*/ 879981 w 971533"/>
                  <a:gd name="connsiteY77" fmla="*/ 243645 h 629758"/>
                  <a:gd name="connsiteX78" fmla="*/ 882447 w 971533"/>
                  <a:gd name="connsiteY78" fmla="*/ 239655 h 629758"/>
                  <a:gd name="connsiteX79" fmla="*/ 883995 w 971533"/>
                  <a:gd name="connsiteY79" fmla="*/ 235786 h 629758"/>
                  <a:gd name="connsiteX80" fmla="*/ 881335 w 971533"/>
                  <a:gd name="connsiteY80" fmla="*/ 230950 h 629758"/>
                  <a:gd name="connsiteX81" fmla="*/ 885857 w 971533"/>
                  <a:gd name="connsiteY81" fmla="*/ 229112 h 629758"/>
                  <a:gd name="connsiteX82" fmla="*/ 886341 w 971533"/>
                  <a:gd name="connsiteY82" fmla="*/ 224396 h 629758"/>
                  <a:gd name="connsiteX83" fmla="*/ 882665 w 971533"/>
                  <a:gd name="connsiteY83" fmla="*/ 220455 h 629758"/>
                  <a:gd name="connsiteX84" fmla="*/ 880561 w 971533"/>
                  <a:gd name="connsiteY84" fmla="*/ 216349 h 629758"/>
                  <a:gd name="connsiteX85" fmla="*/ 876789 w 971533"/>
                  <a:gd name="connsiteY85" fmla="*/ 213406 h 629758"/>
                  <a:gd name="connsiteX86" fmla="*/ 872992 w 971533"/>
                  <a:gd name="connsiteY86" fmla="*/ 208192 h 629758"/>
                  <a:gd name="connsiteX87" fmla="*/ 869026 w 971533"/>
                  <a:gd name="connsiteY87" fmla="*/ 204618 h 629758"/>
                  <a:gd name="connsiteX88" fmla="*/ 870163 w 971533"/>
                  <a:gd name="connsiteY88" fmla="*/ 199695 h 629758"/>
                  <a:gd name="connsiteX89" fmla="*/ 874758 w 971533"/>
                  <a:gd name="connsiteY89" fmla="*/ 195223 h 629758"/>
                  <a:gd name="connsiteX90" fmla="*/ 878385 w 971533"/>
                  <a:gd name="connsiteY90" fmla="*/ 192595 h 629758"/>
                  <a:gd name="connsiteX91" fmla="*/ 881891 w 971533"/>
                  <a:gd name="connsiteY91" fmla="*/ 188433 h 629758"/>
                  <a:gd name="connsiteX92" fmla="*/ 883318 w 971533"/>
                  <a:gd name="connsiteY92" fmla="*/ 183345 h 629758"/>
                  <a:gd name="connsiteX93" fmla="*/ 886800 w 971533"/>
                  <a:gd name="connsiteY93" fmla="*/ 178615 h 629758"/>
                  <a:gd name="connsiteX94" fmla="*/ 889508 w 971533"/>
                  <a:gd name="connsiteY94" fmla="*/ 175426 h 629758"/>
                  <a:gd name="connsiteX95" fmla="*/ 886776 w 971533"/>
                  <a:gd name="connsiteY95" fmla="*/ 171668 h 629758"/>
                  <a:gd name="connsiteX96" fmla="*/ 890017 w 971533"/>
                  <a:gd name="connsiteY96" fmla="*/ 168289 h 629758"/>
                  <a:gd name="connsiteX97" fmla="*/ 892870 w 971533"/>
                  <a:gd name="connsiteY97" fmla="*/ 164873 h 629758"/>
                  <a:gd name="connsiteX98" fmla="*/ 895312 w 971533"/>
                  <a:gd name="connsiteY98" fmla="*/ 161023 h 629758"/>
                  <a:gd name="connsiteX99" fmla="*/ 896425 w 971533"/>
                  <a:gd name="connsiteY99" fmla="*/ 156406 h 629758"/>
                  <a:gd name="connsiteX100" fmla="*/ 898480 w 971533"/>
                  <a:gd name="connsiteY100" fmla="*/ 151527 h 629758"/>
                  <a:gd name="connsiteX101" fmla="*/ 899520 w 971533"/>
                  <a:gd name="connsiteY101" fmla="*/ 144661 h 629758"/>
                  <a:gd name="connsiteX102" fmla="*/ 898698 w 971533"/>
                  <a:gd name="connsiteY102" fmla="*/ 140045 h 629758"/>
                  <a:gd name="connsiteX103" fmla="*/ 900390 w 971533"/>
                  <a:gd name="connsiteY103" fmla="*/ 135433 h 629758"/>
                  <a:gd name="connsiteX104" fmla="*/ 900899 w 971533"/>
                  <a:gd name="connsiteY104" fmla="*/ 130817 h 629758"/>
                  <a:gd name="connsiteX105" fmla="*/ 903461 w 971533"/>
                  <a:gd name="connsiteY105" fmla="*/ 126397 h 629758"/>
                  <a:gd name="connsiteX106" fmla="*/ 906267 w 971533"/>
                  <a:gd name="connsiteY106" fmla="*/ 123151 h 629758"/>
                  <a:gd name="connsiteX107" fmla="*/ 908878 w 971533"/>
                  <a:gd name="connsiteY107" fmla="*/ 119045 h 629758"/>
                  <a:gd name="connsiteX108" fmla="*/ 910087 w 971533"/>
                  <a:gd name="connsiteY108" fmla="*/ 114992 h 629758"/>
                  <a:gd name="connsiteX109" fmla="*/ 914585 w 971533"/>
                  <a:gd name="connsiteY109" fmla="*/ 112944 h 629758"/>
                  <a:gd name="connsiteX110" fmla="*/ 919301 w 971533"/>
                  <a:gd name="connsiteY110" fmla="*/ 110171 h 629758"/>
                  <a:gd name="connsiteX111" fmla="*/ 916617 w 971533"/>
                  <a:gd name="connsiteY111" fmla="*/ 106217 h 629758"/>
                  <a:gd name="connsiteX112" fmla="*/ 912820 w 971533"/>
                  <a:gd name="connsiteY112" fmla="*/ 103274 h 629758"/>
                  <a:gd name="connsiteX113" fmla="*/ 910039 w 971533"/>
                  <a:gd name="connsiteY113" fmla="*/ 99081 h 629758"/>
                  <a:gd name="connsiteX114" fmla="*/ 906001 w 971533"/>
                  <a:gd name="connsiteY114" fmla="*/ 98171 h 629758"/>
                  <a:gd name="connsiteX115" fmla="*/ 900874 w 971533"/>
                  <a:gd name="connsiteY115" fmla="*/ 99373 h 629758"/>
                  <a:gd name="connsiteX116" fmla="*/ 897005 w 971533"/>
                  <a:gd name="connsiteY116" fmla="*/ 96102 h 629758"/>
                  <a:gd name="connsiteX117" fmla="*/ 893764 w 971533"/>
                  <a:gd name="connsiteY117" fmla="*/ 99042 h 629758"/>
                  <a:gd name="connsiteX118" fmla="*/ 889799 w 971533"/>
                  <a:gd name="connsiteY118" fmla="*/ 97460 h 629758"/>
                  <a:gd name="connsiteX119" fmla="*/ 885494 w 971533"/>
                  <a:gd name="connsiteY119" fmla="*/ 99468 h 629758"/>
                  <a:gd name="connsiteX120" fmla="*/ 882738 w 971533"/>
                  <a:gd name="connsiteY120" fmla="*/ 95671 h 629758"/>
                  <a:gd name="connsiteX121" fmla="*/ 879521 w 971533"/>
                  <a:gd name="connsiteY121" fmla="*/ 92830 h 629758"/>
                  <a:gd name="connsiteX122" fmla="*/ 874564 w 971533"/>
                  <a:gd name="connsiteY122" fmla="*/ 92658 h 629758"/>
                  <a:gd name="connsiteX123" fmla="*/ 869317 w 971533"/>
                  <a:gd name="connsiteY123" fmla="*/ 93894 h 629758"/>
                  <a:gd name="connsiteX124" fmla="*/ 867406 w 971533"/>
                  <a:gd name="connsiteY124" fmla="*/ 89526 h 629758"/>
                  <a:gd name="connsiteX125" fmla="*/ 863489 w 971533"/>
                  <a:gd name="connsiteY125" fmla="*/ 86397 h 629758"/>
                  <a:gd name="connsiteX126" fmla="*/ 860031 w 971533"/>
                  <a:gd name="connsiteY126" fmla="*/ 83684 h 629758"/>
                  <a:gd name="connsiteX127" fmla="*/ 859112 w 971533"/>
                  <a:gd name="connsiteY127" fmla="*/ 79126 h 629758"/>
                  <a:gd name="connsiteX128" fmla="*/ 854324 w 971533"/>
                  <a:gd name="connsiteY128" fmla="*/ 75186 h 629758"/>
                  <a:gd name="connsiteX129" fmla="*/ 850406 w 971533"/>
                  <a:gd name="connsiteY129" fmla="*/ 72921 h 629758"/>
                  <a:gd name="connsiteX130" fmla="*/ 850914 w 971533"/>
                  <a:gd name="connsiteY130" fmla="*/ 68181 h 629758"/>
                  <a:gd name="connsiteX131" fmla="*/ 850188 w 971533"/>
                  <a:gd name="connsiteY131" fmla="*/ 59821 h 629758"/>
                  <a:gd name="connsiteX132" fmla="*/ 848883 w 971533"/>
                  <a:gd name="connsiteY132" fmla="*/ 55321 h 629758"/>
                  <a:gd name="connsiteX133" fmla="*/ 846223 w 971533"/>
                  <a:gd name="connsiteY133" fmla="*/ 51123 h 629758"/>
                  <a:gd name="connsiteX134" fmla="*/ 846973 w 971533"/>
                  <a:gd name="connsiteY134" fmla="*/ 46163 h 629758"/>
                  <a:gd name="connsiteX135" fmla="*/ 845473 w 971533"/>
                  <a:gd name="connsiteY135" fmla="*/ 41704 h 629758"/>
                  <a:gd name="connsiteX136" fmla="*/ 841846 w 971533"/>
                  <a:gd name="connsiteY136" fmla="*/ 37830 h 629758"/>
                  <a:gd name="connsiteX137" fmla="*/ 837638 w 971533"/>
                  <a:gd name="connsiteY137" fmla="*/ 38246 h 629758"/>
                  <a:gd name="connsiteX138" fmla="*/ 837300 w 971533"/>
                  <a:gd name="connsiteY138" fmla="*/ 33947 h 629758"/>
                  <a:gd name="connsiteX139" fmla="*/ 839960 w 971533"/>
                  <a:gd name="connsiteY139" fmla="*/ 29952 h 629758"/>
                  <a:gd name="connsiteX140" fmla="*/ 835486 w 971533"/>
                  <a:gd name="connsiteY140" fmla="*/ 28665 h 629758"/>
                  <a:gd name="connsiteX141" fmla="*/ 832464 w 971533"/>
                  <a:gd name="connsiteY141" fmla="*/ 25439 h 629758"/>
                  <a:gd name="connsiteX142" fmla="*/ 828062 w 971533"/>
                  <a:gd name="connsiteY142" fmla="*/ 23007 h 629758"/>
                  <a:gd name="connsiteX143" fmla="*/ 823806 w 971533"/>
                  <a:gd name="connsiteY143" fmla="*/ 23628 h 629758"/>
                  <a:gd name="connsiteX144" fmla="*/ 821364 w 971533"/>
                  <a:gd name="connsiteY144" fmla="*/ 20035 h 629758"/>
                  <a:gd name="connsiteX145" fmla="*/ 817084 w 971533"/>
                  <a:gd name="connsiteY145" fmla="*/ 21747 h 629758"/>
                  <a:gd name="connsiteX146" fmla="*/ 813988 w 971533"/>
                  <a:gd name="connsiteY146" fmla="*/ 24736 h 629758"/>
                  <a:gd name="connsiteX147" fmla="*/ 809539 w 971533"/>
                  <a:gd name="connsiteY147" fmla="*/ 24963 h 629758"/>
                  <a:gd name="connsiteX148" fmla="*/ 807290 w 971533"/>
                  <a:gd name="connsiteY148" fmla="*/ 20659 h 629758"/>
                  <a:gd name="connsiteX149" fmla="*/ 805815 w 971533"/>
                  <a:gd name="connsiteY149" fmla="*/ 16270 h 629758"/>
                  <a:gd name="connsiteX150" fmla="*/ 803687 w 971533"/>
                  <a:gd name="connsiteY150" fmla="*/ 12297 h 629758"/>
                  <a:gd name="connsiteX151" fmla="*/ 801728 w 971533"/>
                  <a:gd name="connsiteY151" fmla="*/ 8311 h 629758"/>
                  <a:gd name="connsiteX152" fmla="*/ 796988 w 971533"/>
                  <a:gd name="connsiteY152" fmla="*/ 8621 h 629758"/>
                  <a:gd name="connsiteX153" fmla="*/ 793748 w 971533"/>
                  <a:gd name="connsiteY153" fmla="*/ 5794 h 629758"/>
                  <a:gd name="connsiteX154" fmla="*/ 790991 w 971533"/>
                  <a:gd name="connsiteY154" fmla="*/ 1492 h 629758"/>
                  <a:gd name="connsiteX155" fmla="*/ 786929 w 971533"/>
                  <a:gd name="connsiteY155" fmla="*/ 0 h 629758"/>
                  <a:gd name="connsiteX156" fmla="*/ 768937 w 971533"/>
                  <a:gd name="connsiteY156" fmla="*/ 3444 h 629758"/>
                  <a:gd name="connsiteX157" fmla="*/ 763376 w 971533"/>
                  <a:gd name="connsiteY157" fmla="*/ 4662 h 629758"/>
                  <a:gd name="connsiteX158" fmla="*/ 758830 w 971533"/>
                  <a:gd name="connsiteY158" fmla="*/ 5663 h 629758"/>
                  <a:gd name="connsiteX159" fmla="*/ 749809 w 971533"/>
                  <a:gd name="connsiteY159" fmla="*/ 6781 h 629758"/>
                  <a:gd name="connsiteX160" fmla="*/ 743136 w 971533"/>
                  <a:gd name="connsiteY160" fmla="*/ 8374 h 629758"/>
                  <a:gd name="connsiteX161" fmla="*/ 736486 w 971533"/>
                  <a:gd name="connsiteY161" fmla="*/ 9994 h 629758"/>
                  <a:gd name="connsiteX162" fmla="*/ 729811 w 971533"/>
                  <a:gd name="connsiteY162" fmla="*/ 11612 h 629758"/>
                  <a:gd name="connsiteX163" fmla="*/ 723161 w 971533"/>
                  <a:gd name="connsiteY163" fmla="*/ 13223 h 629758"/>
                  <a:gd name="connsiteX164" fmla="*/ 716463 w 971533"/>
                  <a:gd name="connsiteY164" fmla="*/ 14761 h 629758"/>
                  <a:gd name="connsiteX165" fmla="*/ 709789 w 971533"/>
                  <a:gd name="connsiteY165" fmla="*/ 16260 h 629758"/>
                  <a:gd name="connsiteX166" fmla="*/ 703163 w 971533"/>
                  <a:gd name="connsiteY166" fmla="*/ 17738 h 629758"/>
                  <a:gd name="connsiteX167" fmla="*/ 696392 w 971533"/>
                  <a:gd name="connsiteY167" fmla="*/ 19164 h 629758"/>
                  <a:gd name="connsiteX168" fmla="*/ 689669 w 971533"/>
                  <a:gd name="connsiteY168" fmla="*/ 20572 h 629758"/>
                  <a:gd name="connsiteX169" fmla="*/ 683164 w 971533"/>
                  <a:gd name="connsiteY169" fmla="*/ 21928 h 629758"/>
                  <a:gd name="connsiteX170" fmla="*/ 676248 w 971533"/>
                  <a:gd name="connsiteY170" fmla="*/ 23316 h 629758"/>
                  <a:gd name="connsiteX171" fmla="*/ 669670 w 971533"/>
                  <a:gd name="connsiteY171" fmla="*/ 24627 h 629758"/>
                  <a:gd name="connsiteX172" fmla="*/ 662778 w 971533"/>
                  <a:gd name="connsiteY172" fmla="*/ 25969 h 629758"/>
                  <a:gd name="connsiteX173" fmla="*/ 656056 w 971533"/>
                  <a:gd name="connsiteY173" fmla="*/ 27282 h 629758"/>
                  <a:gd name="connsiteX174" fmla="*/ 649334 w 971533"/>
                  <a:gd name="connsiteY174" fmla="*/ 28590 h 629758"/>
                  <a:gd name="connsiteX175" fmla="*/ 643820 w 971533"/>
                  <a:gd name="connsiteY175" fmla="*/ 29659 h 629758"/>
                  <a:gd name="connsiteX176" fmla="*/ 635888 w 971533"/>
                  <a:gd name="connsiteY176" fmla="*/ 31335 h 629758"/>
                  <a:gd name="connsiteX177" fmla="*/ 629190 w 971533"/>
                  <a:gd name="connsiteY177" fmla="*/ 32752 h 629758"/>
                  <a:gd name="connsiteX178" fmla="*/ 622491 w 971533"/>
                  <a:gd name="connsiteY178" fmla="*/ 34164 h 629758"/>
                  <a:gd name="connsiteX179" fmla="*/ 615769 w 971533"/>
                  <a:gd name="connsiteY179" fmla="*/ 35572 h 629758"/>
                  <a:gd name="connsiteX180" fmla="*/ 609070 w 971533"/>
                  <a:gd name="connsiteY180" fmla="*/ 36982 h 629758"/>
                  <a:gd name="connsiteX181" fmla="*/ 604670 w 971533"/>
                  <a:gd name="connsiteY181" fmla="*/ 37898 h 629758"/>
                  <a:gd name="connsiteX182" fmla="*/ 598987 w 971533"/>
                  <a:gd name="connsiteY182" fmla="*/ 39083 h 629758"/>
                  <a:gd name="connsiteX183" fmla="*/ 592288 w 971533"/>
                  <a:gd name="connsiteY183" fmla="*/ 40483 h 629758"/>
                  <a:gd name="connsiteX184" fmla="*/ 582229 w 971533"/>
                  <a:gd name="connsiteY184" fmla="*/ 42575 h 629758"/>
                  <a:gd name="connsiteX185" fmla="*/ 575506 w 971533"/>
                  <a:gd name="connsiteY185" fmla="*/ 43965 h 629758"/>
                  <a:gd name="connsiteX186" fmla="*/ 555362 w 971533"/>
                  <a:gd name="connsiteY186" fmla="*/ 48117 h 629758"/>
                  <a:gd name="connsiteX187" fmla="*/ 548688 w 971533"/>
                  <a:gd name="connsiteY187" fmla="*/ 49634 h 629758"/>
                  <a:gd name="connsiteX188" fmla="*/ 542691 w 971533"/>
                  <a:gd name="connsiteY188" fmla="*/ 51096 h 629758"/>
                  <a:gd name="connsiteX189" fmla="*/ 532027 w 971533"/>
                  <a:gd name="connsiteY189" fmla="*/ 53708 h 629758"/>
                  <a:gd name="connsiteX190" fmla="*/ 525353 w 971533"/>
                  <a:gd name="connsiteY190" fmla="*/ 55333 h 629758"/>
                  <a:gd name="connsiteX191" fmla="*/ 515293 w 971533"/>
                  <a:gd name="connsiteY191" fmla="*/ 57488 h 629758"/>
                  <a:gd name="connsiteX192" fmla="*/ 505209 w 971533"/>
                  <a:gd name="connsiteY192" fmla="*/ 59529 h 629758"/>
                  <a:gd name="connsiteX193" fmla="*/ 498511 w 971533"/>
                  <a:gd name="connsiteY193" fmla="*/ 60890 h 629758"/>
                  <a:gd name="connsiteX194" fmla="*/ 491788 w 971533"/>
                  <a:gd name="connsiteY194" fmla="*/ 62247 h 629758"/>
                  <a:gd name="connsiteX195" fmla="*/ 481704 w 971533"/>
                  <a:gd name="connsiteY195" fmla="*/ 64283 h 629758"/>
                  <a:gd name="connsiteX196" fmla="*/ 474982 w 971533"/>
                  <a:gd name="connsiteY196" fmla="*/ 65639 h 629758"/>
                  <a:gd name="connsiteX197" fmla="*/ 468259 w 971533"/>
                  <a:gd name="connsiteY197" fmla="*/ 66989 h 629758"/>
                  <a:gd name="connsiteX198" fmla="*/ 461536 w 971533"/>
                  <a:gd name="connsiteY198" fmla="*/ 68336 h 629758"/>
                  <a:gd name="connsiteX199" fmla="*/ 454814 w 971533"/>
                  <a:gd name="connsiteY199" fmla="*/ 69678 h 629758"/>
                  <a:gd name="connsiteX200" fmla="*/ 448092 w 971533"/>
                  <a:gd name="connsiteY200" fmla="*/ 71022 h 629758"/>
                  <a:gd name="connsiteX201" fmla="*/ 441369 w 971533"/>
                  <a:gd name="connsiteY201" fmla="*/ 72362 h 629758"/>
                  <a:gd name="connsiteX202" fmla="*/ 434646 w 971533"/>
                  <a:gd name="connsiteY202" fmla="*/ 73695 h 629758"/>
                  <a:gd name="connsiteX203" fmla="*/ 427924 w 971533"/>
                  <a:gd name="connsiteY203" fmla="*/ 75029 h 629758"/>
                  <a:gd name="connsiteX204" fmla="*/ 422894 w 971533"/>
                  <a:gd name="connsiteY204" fmla="*/ 76018 h 629758"/>
                  <a:gd name="connsiteX205" fmla="*/ 417816 w 971533"/>
                  <a:gd name="connsiteY205" fmla="*/ 77005 h 629758"/>
                  <a:gd name="connsiteX206" fmla="*/ 411093 w 971533"/>
                  <a:gd name="connsiteY206" fmla="*/ 78253 h 629758"/>
                  <a:gd name="connsiteX207" fmla="*/ 397599 w 971533"/>
                  <a:gd name="connsiteY207" fmla="*/ 80741 h 629758"/>
                  <a:gd name="connsiteX208" fmla="*/ 393319 w 971533"/>
                  <a:gd name="connsiteY208" fmla="*/ 81532 h 629758"/>
                  <a:gd name="connsiteX209" fmla="*/ 387491 w 971533"/>
                  <a:gd name="connsiteY209" fmla="*/ 82625 h 629758"/>
                  <a:gd name="connsiteX210" fmla="*/ 380745 w 971533"/>
                  <a:gd name="connsiteY210" fmla="*/ 83887 h 629758"/>
                  <a:gd name="connsiteX211" fmla="*/ 370637 w 971533"/>
                  <a:gd name="connsiteY211" fmla="*/ 85771 h 629758"/>
                  <a:gd name="connsiteX212" fmla="*/ 357167 w 971533"/>
                  <a:gd name="connsiteY212" fmla="*/ 88283 h 629758"/>
                  <a:gd name="connsiteX213" fmla="*/ 352887 w 971533"/>
                  <a:gd name="connsiteY213" fmla="*/ 89074 h 629758"/>
                  <a:gd name="connsiteX214" fmla="*/ 340312 w 971533"/>
                  <a:gd name="connsiteY214" fmla="*/ 91398 h 629758"/>
                  <a:gd name="connsiteX215" fmla="*/ 333566 w 971533"/>
                  <a:gd name="connsiteY215" fmla="*/ 92639 h 629758"/>
                  <a:gd name="connsiteX216" fmla="*/ 326819 w 971533"/>
                  <a:gd name="connsiteY216" fmla="*/ 93874 h 629758"/>
                  <a:gd name="connsiteX217" fmla="*/ 320072 w 971533"/>
                  <a:gd name="connsiteY217" fmla="*/ 95110 h 629758"/>
                  <a:gd name="connsiteX218" fmla="*/ 315574 w 971533"/>
                  <a:gd name="connsiteY218" fmla="*/ 95935 h 629758"/>
                  <a:gd name="connsiteX219" fmla="*/ 309964 w 971533"/>
                  <a:gd name="connsiteY219" fmla="*/ 96945 h 629758"/>
                  <a:gd name="connsiteX220" fmla="*/ 303217 w 971533"/>
                  <a:gd name="connsiteY220" fmla="*/ 98157 h 629758"/>
                  <a:gd name="connsiteX221" fmla="*/ 296470 w 971533"/>
                  <a:gd name="connsiteY221" fmla="*/ 99364 h 629758"/>
                  <a:gd name="connsiteX222" fmla="*/ 291102 w 971533"/>
                  <a:gd name="connsiteY222" fmla="*/ 100321 h 629758"/>
                  <a:gd name="connsiteX223" fmla="*/ 286338 w 971533"/>
                  <a:gd name="connsiteY223" fmla="*/ 101182 h 629758"/>
                  <a:gd name="connsiteX224" fmla="*/ 276230 w 971533"/>
                  <a:gd name="connsiteY224" fmla="*/ 103001 h 629758"/>
                  <a:gd name="connsiteX225" fmla="*/ 266098 w 971533"/>
                  <a:gd name="connsiteY225" fmla="*/ 104817 h 629758"/>
                  <a:gd name="connsiteX226" fmla="*/ 259351 w 971533"/>
                  <a:gd name="connsiteY226" fmla="*/ 106033 h 629758"/>
                  <a:gd name="connsiteX227" fmla="*/ 252605 w 971533"/>
                  <a:gd name="connsiteY227" fmla="*/ 107249 h 629758"/>
                  <a:gd name="connsiteX228" fmla="*/ 245858 w 971533"/>
                  <a:gd name="connsiteY228" fmla="*/ 108461 h 629758"/>
                  <a:gd name="connsiteX229" fmla="*/ 239111 w 971533"/>
                  <a:gd name="connsiteY229" fmla="*/ 109675 h 629758"/>
                  <a:gd name="connsiteX230" fmla="*/ 225618 w 971533"/>
                  <a:gd name="connsiteY230" fmla="*/ 112110 h 629758"/>
                  <a:gd name="connsiteX231" fmla="*/ 213285 w 971533"/>
                  <a:gd name="connsiteY231" fmla="*/ 114327 h 629758"/>
                  <a:gd name="connsiteX232" fmla="*/ 205377 w 971533"/>
                  <a:gd name="connsiteY232" fmla="*/ 115761 h 629758"/>
                  <a:gd name="connsiteX233" fmla="*/ 198630 w 971533"/>
                  <a:gd name="connsiteY233" fmla="*/ 116983 h 629758"/>
                  <a:gd name="connsiteX234" fmla="*/ 191883 w 971533"/>
                  <a:gd name="connsiteY234" fmla="*/ 118194 h 629758"/>
                  <a:gd name="connsiteX235" fmla="*/ 187337 w 971533"/>
                  <a:gd name="connsiteY235" fmla="*/ 119014 h 629758"/>
                  <a:gd name="connsiteX236" fmla="*/ 178390 w 971533"/>
                  <a:gd name="connsiteY236" fmla="*/ 120639 h 629758"/>
                  <a:gd name="connsiteX237" fmla="*/ 171643 w 971533"/>
                  <a:gd name="connsiteY237" fmla="*/ 121860 h 629758"/>
                  <a:gd name="connsiteX238" fmla="*/ 164897 w 971533"/>
                  <a:gd name="connsiteY238" fmla="*/ 123076 h 629758"/>
                  <a:gd name="connsiteX239" fmla="*/ 158150 w 971533"/>
                  <a:gd name="connsiteY239" fmla="*/ 124300 h 629758"/>
                  <a:gd name="connsiteX240" fmla="*/ 151403 w 971533"/>
                  <a:gd name="connsiteY240" fmla="*/ 125526 h 629758"/>
                  <a:gd name="connsiteX241" fmla="*/ 141295 w 971533"/>
                  <a:gd name="connsiteY241" fmla="*/ 127359 h 629758"/>
                  <a:gd name="connsiteX242" fmla="*/ 135467 w 971533"/>
                  <a:gd name="connsiteY242" fmla="*/ 128409 h 629758"/>
                  <a:gd name="connsiteX243" fmla="*/ 131163 w 971533"/>
                  <a:gd name="connsiteY243" fmla="*/ 129190 h 629758"/>
                  <a:gd name="connsiteX244" fmla="*/ 117693 w 971533"/>
                  <a:gd name="connsiteY244" fmla="*/ 131639 h 629758"/>
                  <a:gd name="connsiteX245" fmla="*/ 113872 w 971533"/>
                  <a:gd name="connsiteY245" fmla="*/ 129390 h 629758"/>
                  <a:gd name="connsiteX246" fmla="*/ 113099 w 971533"/>
                  <a:gd name="connsiteY246" fmla="*/ 124779 h 629758"/>
                  <a:gd name="connsiteX247" fmla="*/ 112325 w 971533"/>
                  <a:gd name="connsiteY247" fmla="*/ 120167 h 629758"/>
                  <a:gd name="connsiteX248" fmla="*/ 111551 w 971533"/>
                  <a:gd name="connsiteY248" fmla="*/ 115554 h 629758"/>
                  <a:gd name="connsiteX249" fmla="*/ 110778 w 971533"/>
                  <a:gd name="connsiteY249" fmla="*/ 110942 h 629758"/>
                  <a:gd name="connsiteX250" fmla="*/ 110028 w 971533"/>
                  <a:gd name="connsiteY250" fmla="*/ 106330 h 629758"/>
                  <a:gd name="connsiteX251" fmla="*/ 109254 w 971533"/>
                  <a:gd name="connsiteY251" fmla="*/ 101719 h 629758"/>
                  <a:gd name="connsiteX252" fmla="*/ 108480 w 971533"/>
                  <a:gd name="connsiteY252" fmla="*/ 97105 h 629758"/>
                  <a:gd name="connsiteX253" fmla="*/ 106183 w 971533"/>
                  <a:gd name="connsiteY253" fmla="*/ 83268 h 629758"/>
                  <a:gd name="connsiteX254" fmla="*/ 105409 w 971533"/>
                  <a:gd name="connsiteY254" fmla="*/ 78657 h 629758"/>
                  <a:gd name="connsiteX255" fmla="*/ 101781 w 971533"/>
                  <a:gd name="connsiteY255" fmla="*/ 76284 h 629758"/>
                  <a:gd name="connsiteX256" fmla="*/ 98734 w 971533"/>
                  <a:gd name="connsiteY256" fmla="*/ 79810 h 629758"/>
                  <a:gd name="connsiteX257" fmla="*/ 95301 w 971533"/>
                  <a:gd name="connsiteY257" fmla="*/ 82410 h 629758"/>
                  <a:gd name="connsiteX258" fmla="*/ 90247 w 971533"/>
                  <a:gd name="connsiteY258" fmla="*/ 86010 h 629758"/>
                  <a:gd name="connsiteX259" fmla="*/ 86039 w 971533"/>
                  <a:gd name="connsiteY259" fmla="*/ 88961 h 629758"/>
                  <a:gd name="connsiteX260" fmla="*/ 82654 w 971533"/>
                  <a:gd name="connsiteY260" fmla="*/ 91640 h 629758"/>
                  <a:gd name="connsiteX261" fmla="*/ 78567 w 971533"/>
                  <a:gd name="connsiteY261" fmla="*/ 95163 h 629758"/>
                  <a:gd name="connsiteX262" fmla="*/ 75375 w 971533"/>
                  <a:gd name="connsiteY262" fmla="*/ 98036 h 629758"/>
                  <a:gd name="connsiteX263" fmla="*/ 70925 w 971533"/>
                  <a:gd name="connsiteY263" fmla="*/ 101973 h 629758"/>
                  <a:gd name="connsiteX264" fmla="*/ 66404 w 971533"/>
                  <a:gd name="connsiteY264" fmla="*/ 106473 h 629758"/>
                  <a:gd name="connsiteX265" fmla="*/ 60938 w 971533"/>
                  <a:gd name="connsiteY265" fmla="*/ 108681 h 629758"/>
                  <a:gd name="connsiteX266" fmla="*/ 60914 w 971533"/>
                  <a:gd name="connsiteY266" fmla="*/ 104389 h 629758"/>
                  <a:gd name="connsiteX267" fmla="*/ 56537 w 971533"/>
                  <a:gd name="connsiteY267" fmla="*/ 104802 h 629758"/>
                  <a:gd name="connsiteX268" fmla="*/ 51652 w 971533"/>
                  <a:gd name="connsiteY268" fmla="*/ 109223 h 629758"/>
                  <a:gd name="connsiteX269" fmla="*/ 50274 w 971533"/>
                  <a:gd name="connsiteY269" fmla="*/ 113304 h 629758"/>
                  <a:gd name="connsiteX270" fmla="*/ 49742 w 971533"/>
                  <a:gd name="connsiteY270" fmla="*/ 118013 h 629758"/>
                  <a:gd name="connsiteX271" fmla="*/ 46429 w 971533"/>
                  <a:gd name="connsiteY271" fmla="*/ 121335 h 629758"/>
                  <a:gd name="connsiteX272" fmla="*/ 43479 w 971533"/>
                  <a:gd name="connsiteY272" fmla="*/ 124377 h 629758"/>
                  <a:gd name="connsiteX273" fmla="*/ 39586 w 971533"/>
                  <a:gd name="connsiteY273" fmla="*/ 127782 h 629758"/>
                  <a:gd name="connsiteX274" fmla="*/ 34580 w 971533"/>
                  <a:gd name="connsiteY274" fmla="*/ 131850 h 629758"/>
                  <a:gd name="connsiteX275" fmla="*/ 29550 w 971533"/>
                  <a:gd name="connsiteY275" fmla="*/ 135511 h 629758"/>
                  <a:gd name="connsiteX276" fmla="*/ 25004 w 971533"/>
                  <a:gd name="connsiteY276" fmla="*/ 138546 h 629758"/>
                  <a:gd name="connsiteX277" fmla="*/ 21256 w 971533"/>
                  <a:gd name="connsiteY277" fmla="*/ 141000 h 629758"/>
                  <a:gd name="connsiteX278" fmla="*/ 17411 w 971533"/>
                  <a:gd name="connsiteY278" fmla="*/ 142669 h 629758"/>
                  <a:gd name="connsiteX279" fmla="*/ 13929 w 971533"/>
                  <a:gd name="connsiteY279" fmla="*/ 145551 h 629758"/>
                  <a:gd name="connsiteX280" fmla="*/ 9285 w 971533"/>
                  <a:gd name="connsiteY280" fmla="*/ 148501 h 629758"/>
                  <a:gd name="connsiteX281" fmla="*/ 3144 w 971533"/>
                  <a:gd name="connsiteY281" fmla="*/ 151950 h 629758"/>
                  <a:gd name="connsiteX282" fmla="*/ 0 w 971533"/>
                  <a:gd name="connsiteY282" fmla="*/ 155381 h 629758"/>
                  <a:gd name="connsiteX283" fmla="*/ 2926 w 971533"/>
                  <a:gd name="connsiteY283" fmla="*/ 181270 h 629758"/>
                  <a:gd name="connsiteX284" fmla="*/ 3676 w 971533"/>
                  <a:gd name="connsiteY284" fmla="*/ 185887 h 629758"/>
                  <a:gd name="connsiteX285" fmla="*/ 4425 w 971533"/>
                  <a:gd name="connsiteY285" fmla="*/ 190503 h 629758"/>
                  <a:gd name="connsiteX286" fmla="*/ 5199 w 971533"/>
                  <a:gd name="connsiteY286" fmla="*/ 195117 h 629758"/>
                  <a:gd name="connsiteX287" fmla="*/ 5949 w 971533"/>
                  <a:gd name="connsiteY287" fmla="*/ 199731 h 629758"/>
                  <a:gd name="connsiteX288" fmla="*/ 7472 w 971533"/>
                  <a:gd name="connsiteY288" fmla="*/ 208966 h 629758"/>
                  <a:gd name="connsiteX289" fmla="*/ 8222 w 971533"/>
                  <a:gd name="connsiteY289" fmla="*/ 213582 h 629758"/>
                  <a:gd name="connsiteX290" fmla="*/ 8996 w 971533"/>
                  <a:gd name="connsiteY290" fmla="*/ 218196 h 629758"/>
                  <a:gd name="connsiteX291" fmla="*/ 9745 w 971533"/>
                  <a:gd name="connsiteY291" fmla="*/ 222825 h 629758"/>
                  <a:gd name="connsiteX292" fmla="*/ 10495 w 971533"/>
                  <a:gd name="connsiteY292" fmla="*/ 227419 h 629758"/>
                  <a:gd name="connsiteX293" fmla="*/ 11269 w 971533"/>
                  <a:gd name="connsiteY293" fmla="*/ 232038 h 629758"/>
                  <a:gd name="connsiteX294" fmla="*/ 12018 w 971533"/>
                  <a:gd name="connsiteY294" fmla="*/ 236657 h 629758"/>
                  <a:gd name="connsiteX295" fmla="*/ 12768 w 971533"/>
                  <a:gd name="connsiteY295" fmla="*/ 241275 h 629758"/>
                  <a:gd name="connsiteX296" fmla="*/ 13542 w 971533"/>
                  <a:gd name="connsiteY296" fmla="*/ 245894 h 629758"/>
                  <a:gd name="connsiteX297" fmla="*/ 14291 w 971533"/>
                  <a:gd name="connsiteY297" fmla="*/ 250513 h 629758"/>
                  <a:gd name="connsiteX298" fmla="*/ 15041 w 971533"/>
                  <a:gd name="connsiteY298" fmla="*/ 255132 h 629758"/>
                  <a:gd name="connsiteX299" fmla="*/ 15815 w 971533"/>
                  <a:gd name="connsiteY299" fmla="*/ 259750 h 629758"/>
                  <a:gd name="connsiteX300" fmla="*/ 16564 w 971533"/>
                  <a:gd name="connsiteY300" fmla="*/ 264369 h 629758"/>
                  <a:gd name="connsiteX301" fmla="*/ 18088 w 971533"/>
                  <a:gd name="connsiteY301" fmla="*/ 273607 h 629758"/>
                  <a:gd name="connsiteX302" fmla="*/ 18838 w 971533"/>
                  <a:gd name="connsiteY302" fmla="*/ 278225 h 629758"/>
                  <a:gd name="connsiteX303" fmla="*/ 19611 w 971533"/>
                  <a:gd name="connsiteY303" fmla="*/ 282844 h 629758"/>
                  <a:gd name="connsiteX304" fmla="*/ 20385 w 971533"/>
                  <a:gd name="connsiteY304" fmla="*/ 287463 h 629758"/>
                  <a:gd name="connsiteX305" fmla="*/ 21159 w 971533"/>
                  <a:gd name="connsiteY305" fmla="*/ 292057 h 629758"/>
                  <a:gd name="connsiteX306" fmla="*/ 21933 w 971533"/>
                  <a:gd name="connsiteY306" fmla="*/ 296676 h 629758"/>
                  <a:gd name="connsiteX307" fmla="*/ 22682 w 971533"/>
                  <a:gd name="connsiteY307" fmla="*/ 301295 h 629758"/>
                  <a:gd name="connsiteX308" fmla="*/ 23456 w 971533"/>
                  <a:gd name="connsiteY308" fmla="*/ 305914 h 629758"/>
                  <a:gd name="connsiteX309" fmla="*/ 24230 w 971533"/>
                  <a:gd name="connsiteY309" fmla="*/ 310532 h 629758"/>
                  <a:gd name="connsiteX310" fmla="*/ 24980 w 971533"/>
                  <a:gd name="connsiteY310" fmla="*/ 315151 h 629758"/>
                  <a:gd name="connsiteX311" fmla="*/ 27205 w 971533"/>
                  <a:gd name="connsiteY311" fmla="*/ 329032 h 629758"/>
                  <a:gd name="connsiteX312" fmla="*/ 27930 w 971533"/>
                  <a:gd name="connsiteY312" fmla="*/ 333529 h 629758"/>
                  <a:gd name="connsiteX313" fmla="*/ 28679 w 971533"/>
                  <a:gd name="connsiteY313" fmla="*/ 338269 h 629758"/>
                  <a:gd name="connsiteX314" fmla="*/ 29429 w 971533"/>
                  <a:gd name="connsiteY314" fmla="*/ 342888 h 629758"/>
                  <a:gd name="connsiteX315" fmla="*/ 30179 w 971533"/>
                  <a:gd name="connsiteY315" fmla="*/ 347507 h 629758"/>
                  <a:gd name="connsiteX316" fmla="*/ 30977 w 971533"/>
                  <a:gd name="connsiteY316" fmla="*/ 352126 h 629758"/>
                  <a:gd name="connsiteX317" fmla="*/ 31751 w 971533"/>
                  <a:gd name="connsiteY317" fmla="*/ 356744 h 629758"/>
                  <a:gd name="connsiteX318" fmla="*/ 32525 w 971533"/>
                  <a:gd name="connsiteY318" fmla="*/ 361363 h 629758"/>
                  <a:gd name="connsiteX319" fmla="*/ 33299 w 971533"/>
                  <a:gd name="connsiteY319" fmla="*/ 365982 h 629758"/>
                  <a:gd name="connsiteX320" fmla="*/ 34024 w 971533"/>
                  <a:gd name="connsiteY320" fmla="*/ 370407 h 629758"/>
                  <a:gd name="connsiteX321" fmla="*/ 34846 w 971533"/>
                  <a:gd name="connsiteY321" fmla="*/ 375219 h 629758"/>
                  <a:gd name="connsiteX322" fmla="*/ 35620 w 971533"/>
                  <a:gd name="connsiteY322" fmla="*/ 379838 h 629758"/>
                  <a:gd name="connsiteX323" fmla="*/ 36394 w 971533"/>
                  <a:gd name="connsiteY323" fmla="*/ 384457 h 629758"/>
                  <a:gd name="connsiteX324" fmla="*/ 37167 w 971533"/>
                  <a:gd name="connsiteY324" fmla="*/ 389075 h 629758"/>
                  <a:gd name="connsiteX325" fmla="*/ 37941 w 971533"/>
                  <a:gd name="connsiteY325" fmla="*/ 393694 h 629758"/>
                  <a:gd name="connsiteX326" fmla="*/ 38715 w 971533"/>
                  <a:gd name="connsiteY326" fmla="*/ 398313 h 629758"/>
                  <a:gd name="connsiteX327" fmla="*/ 39489 w 971533"/>
                  <a:gd name="connsiteY327" fmla="*/ 402932 h 629758"/>
                  <a:gd name="connsiteX328" fmla="*/ 40263 w 971533"/>
                  <a:gd name="connsiteY328" fmla="*/ 407550 h 629758"/>
                  <a:gd name="connsiteX329" fmla="*/ 41037 w 971533"/>
                  <a:gd name="connsiteY329" fmla="*/ 412169 h 629758"/>
                  <a:gd name="connsiteX330" fmla="*/ 41811 w 971533"/>
                  <a:gd name="connsiteY330" fmla="*/ 416788 h 629758"/>
                  <a:gd name="connsiteX331" fmla="*/ 42584 w 971533"/>
                  <a:gd name="connsiteY331" fmla="*/ 421407 h 629758"/>
                  <a:gd name="connsiteX332" fmla="*/ 43358 w 971533"/>
                  <a:gd name="connsiteY332" fmla="*/ 426025 h 629758"/>
                  <a:gd name="connsiteX333" fmla="*/ 44905 w 971533"/>
                  <a:gd name="connsiteY333" fmla="*/ 435263 h 629758"/>
                  <a:gd name="connsiteX334" fmla="*/ 45679 w 971533"/>
                  <a:gd name="connsiteY334" fmla="*/ 439882 h 629758"/>
                  <a:gd name="connsiteX335" fmla="*/ 46429 w 971533"/>
                  <a:gd name="connsiteY335" fmla="*/ 444500 h 629758"/>
                  <a:gd name="connsiteX336" fmla="*/ 47928 w 971533"/>
                  <a:gd name="connsiteY336" fmla="*/ 453738 h 629758"/>
                  <a:gd name="connsiteX337" fmla="*/ 48678 w 971533"/>
                  <a:gd name="connsiteY337" fmla="*/ 458357 h 629758"/>
                  <a:gd name="connsiteX338" fmla="*/ 49428 w 971533"/>
                  <a:gd name="connsiteY338" fmla="*/ 463000 h 629758"/>
                  <a:gd name="connsiteX339" fmla="*/ 50178 w 971533"/>
                  <a:gd name="connsiteY339" fmla="*/ 467619 h 629758"/>
                  <a:gd name="connsiteX340" fmla="*/ 50927 w 971533"/>
                  <a:gd name="connsiteY340" fmla="*/ 472237 h 629758"/>
                  <a:gd name="connsiteX341" fmla="*/ 51677 w 971533"/>
                  <a:gd name="connsiteY341" fmla="*/ 476856 h 629758"/>
                  <a:gd name="connsiteX342" fmla="*/ 52402 w 971533"/>
                  <a:gd name="connsiteY342" fmla="*/ 481475 h 629758"/>
                  <a:gd name="connsiteX343" fmla="*/ 53128 w 971533"/>
                  <a:gd name="connsiteY343" fmla="*/ 486118 h 629758"/>
                  <a:gd name="connsiteX344" fmla="*/ 53853 w 971533"/>
                  <a:gd name="connsiteY344" fmla="*/ 490736 h 629758"/>
                  <a:gd name="connsiteX345" fmla="*/ 54578 w 971533"/>
                  <a:gd name="connsiteY345" fmla="*/ 495379 h 629758"/>
                  <a:gd name="connsiteX346" fmla="*/ 55304 w 971533"/>
                  <a:gd name="connsiteY346" fmla="*/ 499998 h 629758"/>
                  <a:gd name="connsiteX347" fmla="*/ 56054 w 971533"/>
                  <a:gd name="connsiteY347" fmla="*/ 504617 h 629758"/>
                  <a:gd name="connsiteX348" fmla="*/ 56779 w 971533"/>
                  <a:gd name="connsiteY348" fmla="*/ 509260 h 629758"/>
                  <a:gd name="connsiteX349" fmla="*/ 57505 w 971533"/>
                  <a:gd name="connsiteY349" fmla="*/ 513879 h 629758"/>
                  <a:gd name="connsiteX350" fmla="*/ 58955 w 971533"/>
                  <a:gd name="connsiteY350" fmla="*/ 523140 h 629758"/>
                  <a:gd name="connsiteX351" fmla="*/ 59681 w 971533"/>
                  <a:gd name="connsiteY351" fmla="*/ 527759 h 629758"/>
                  <a:gd name="connsiteX352" fmla="*/ 60406 w 971533"/>
                  <a:gd name="connsiteY352" fmla="*/ 532402 h 629758"/>
                  <a:gd name="connsiteX353" fmla="*/ 61132 w 971533"/>
                  <a:gd name="connsiteY353" fmla="*/ 537021 h 629758"/>
                  <a:gd name="connsiteX354" fmla="*/ 61881 w 971533"/>
                  <a:gd name="connsiteY354" fmla="*/ 541664 h 629758"/>
                  <a:gd name="connsiteX355" fmla="*/ 62607 w 971533"/>
                  <a:gd name="connsiteY355" fmla="*/ 546282 h 629758"/>
                  <a:gd name="connsiteX356" fmla="*/ 63332 w 971533"/>
                  <a:gd name="connsiteY356" fmla="*/ 550901 h 629758"/>
                  <a:gd name="connsiteX357" fmla="*/ 64058 w 971533"/>
                  <a:gd name="connsiteY357" fmla="*/ 555544 h 629758"/>
                  <a:gd name="connsiteX358" fmla="*/ 64808 w 971533"/>
                  <a:gd name="connsiteY358" fmla="*/ 560163 h 629758"/>
                  <a:gd name="connsiteX359" fmla="*/ 65557 w 971533"/>
                  <a:gd name="connsiteY359" fmla="*/ 564781 h 629758"/>
                  <a:gd name="connsiteX360" fmla="*/ 66283 w 971533"/>
                  <a:gd name="connsiteY360" fmla="*/ 569425 h 629758"/>
                  <a:gd name="connsiteX361" fmla="*/ 67806 w 971533"/>
                  <a:gd name="connsiteY361" fmla="*/ 578662 h 629758"/>
                  <a:gd name="connsiteX362" fmla="*/ 68580 w 971533"/>
                  <a:gd name="connsiteY362" fmla="*/ 583281 h 629758"/>
                  <a:gd name="connsiteX363" fmla="*/ 69329 w 971533"/>
                  <a:gd name="connsiteY363" fmla="*/ 587900 h 629758"/>
                  <a:gd name="connsiteX364" fmla="*/ 70103 w 971533"/>
                  <a:gd name="connsiteY364" fmla="*/ 592542 h 629758"/>
                  <a:gd name="connsiteX365" fmla="*/ 71627 w 971533"/>
                  <a:gd name="connsiteY365" fmla="*/ 601780 h 629758"/>
                  <a:gd name="connsiteX366" fmla="*/ 72376 w 971533"/>
                  <a:gd name="connsiteY366" fmla="*/ 606398 h 629758"/>
                  <a:gd name="connsiteX367" fmla="*/ 74649 w 971533"/>
                  <a:gd name="connsiteY367" fmla="*/ 620279 h 629758"/>
                  <a:gd name="connsiteX368" fmla="*/ 75423 w 971533"/>
                  <a:gd name="connsiteY368" fmla="*/ 624898 h 629758"/>
                  <a:gd name="connsiteX369" fmla="*/ 76173 w 971533"/>
                  <a:gd name="connsiteY369" fmla="*/ 629517 h 629758"/>
                  <a:gd name="connsiteX370" fmla="*/ 81638 w 971533"/>
                  <a:gd name="connsiteY370" fmla="*/ 629758 h 629758"/>
                  <a:gd name="connsiteX371" fmla="*/ 88578 w 971533"/>
                  <a:gd name="connsiteY371" fmla="*/ 628356 h 629758"/>
                  <a:gd name="connsiteX372" fmla="*/ 94334 w 971533"/>
                  <a:gd name="connsiteY372" fmla="*/ 627485 h 629758"/>
                  <a:gd name="connsiteX373" fmla="*/ 99098 w 971533"/>
                  <a:gd name="connsiteY373" fmla="*/ 626857 h 629758"/>
                  <a:gd name="connsiteX374" fmla="*/ 106110 w 971533"/>
                  <a:gd name="connsiteY374" fmla="*/ 625792 h 629758"/>
                  <a:gd name="connsiteX375" fmla="*/ 113075 w 971533"/>
                  <a:gd name="connsiteY375" fmla="*/ 624608 h 629758"/>
                  <a:gd name="connsiteX376" fmla="*/ 120063 w 971533"/>
                  <a:gd name="connsiteY376" fmla="*/ 623423 h 629758"/>
                  <a:gd name="connsiteX377" fmla="*/ 127052 w 971533"/>
                  <a:gd name="connsiteY377" fmla="*/ 622214 h 629758"/>
                  <a:gd name="connsiteX378" fmla="*/ 140618 w 971533"/>
                  <a:gd name="connsiteY378" fmla="*/ 619941 h 629758"/>
                  <a:gd name="connsiteX379" fmla="*/ 147993 w 971533"/>
                  <a:gd name="connsiteY379" fmla="*/ 618780 h 629758"/>
                  <a:gd name="connsiteX380" fmla="*/ 155006 w 971533"/>
                  <a:gd name="connsiteY380" fmla="*/ 617692 h 629758"/>
                  <a:gd name="connsiteX381" fmla="*/ 168814 w 971533"/>
                  <a:gd name="connsiteY381" fmla="*/ 615346 h 629758"/>
                  <a:gd name="connsiteX382" fmla="*/ 175803 w 971533"/>
                  <a:gd name="connsiteY382" fmla="*/ 614064 h 629758"/>
                  <a:gd name="connsiteX383" fmla="*/ 182912 w 971533"/>
                  <a:gd name="connsiteY383" fmla="*/ 612879 h 629758"/>
                  <a:gd name="connsiteX384" fmla="*/ 189345 w 971533"/>
                  <a:gd name="connsiteY384" fmla="*/ 611816 h 629758"/>
                  <a:gd name="connsiteX385" fmla="*/ 196309 w 971533"/>
                  <a:gd name="connsiteY385" fmla="*/ 610558 h 629758"/>
                  <a:gd name="connsiteX386" fmla="*/ 207312 w 971533"/>
                  <a:gd name="connsiteY386" fmla="*/ 608599 h 629758"/>
                  <a:gd name="connsiteX387" fmla="*/ 217783 w 971533"/>
                  <a:gd name="connsiteY387" fmla="*/ 606737 h 629758"/>
                  <a:gd name="connsiteX388" fmla="*/ 224747 w 971533"/>
                  <a:gd name="connsiteY388" fmla="*/ 605504 h 629758"/>
                  <a:gd name="connsiteX389" fmla="*/ 231735 w 971533"/>
                  <a:gd name="connsiteY389" fmla="*/ 604343 h 629758"/>
                  <a:gd name="connsiteX390" fmla="*/ 238700 w 971533"/>
                  <a:gd name="connsiteY390" fmla="*/ 603134 h 629758"/>
                  <a:gd name="connsiteX391" fmla="*/ 245664 w 971533"/>
                  <a:gd name="connsiteY391" fmla="*/ 601804 h 629758"/>
                  <a:gd name="connsiteX392" fmla="*/ 252629 w 971533"/>
                  <a:gd name="connsiteY392" fmla="*/ 600571 h 629758"/>
                  <a:gd name="connsiteX393" fmla="*/ 259593 w 971533"/>
                  <a:gd name="connsiteY393" fmla="*/ 599313 h 629758"/>
                  <a:gd name="connsiteX394" fmla="*/ 283993 w 971533"/>
                  <a:gd name="connsiteY394" fmla="*/ 594912 h 629758"/>
                  <a:gd name="connsiteX395" fmla="*/ 297921 w 971533"/>
                  <a:gd name="connsiteY395" fmla="*/ 592373 h 629758"/>
                  <a:gd name="connsiteX396" fmla="*/ 356901 w 971533"/>
                  <a:gd name="connsiteY396" fmla="*/ 581660 h 629758"/>
                  <a:gd name="connsiteX397" fmla="*/ 363866 w 971533"/>
                  <a:gd name="connsiteY397" fmla="*/ 580185 h 629758"/>
                  <a:gd name="connsiteX398" fmla="*/ 371023 w 971533"/>
                  <a:gd name="connsiteY398" fmla="*/ 578879 h 629758"/>
                  <a:gd name="connsiteX399" fmla="*/ 388434 w 971533"/>
                  <a:gd name="connsiteY399" fmla="*/ 575712 h 629758"/>
                  <a:gd name="connsiteX400" fmla="*/ 412810 w 971533"/>
                  <a:gd name="connsiteY400" fmla="*/ 571214 h 629758"/>
                  <a:gd name="connsiteX401" fmla="*/ 419774 w 971533"/>
                  <a:gd name="connsiteY401" fmla="*/ 569908 h 629758"/>
                  <a:gd name="connsiteX402" fmla="*/ 424442 w 971533"/>
                  <a:gd name="connsiteY402" fmla="*/ 569038 h 629758"/>
                  <a:gd name="connsiteX403" fmla="*/ 430197 w 971533"/>
                  <a:gd name="connsiteY403" fmla="*/ 567974 h 629758"/>
                  <a:gd name="connsiteX404" fmla="*/ 437161 w 971533"/>
                  <a:gd name="connsiteY404" fmla="*/ 566668 h 629758"/>
                  <a:gd name="connsiteX405" fmla="*/ 444125 w 971533"/>
                  <a:gd name="connsiteY405" fmla="*/ 565386 h 629758"/>
                  <a:gd name="connsiteX406" fmla="*/ 451090 w 971533"/>
                  <a:gd name="connsiteY406" fmla="*/ 564080 h 629758"/>
                  <a:gd name="connsiteX407" fmla="*/ 458030 w 971533"/>
                  <a:gd name="connsiteY407" fmla="*/ 562774 h 629758"/>
                  <a:gd name="connsiteX408" fmla="*/ 464995 w 971533"/>
                  <a:gd name="connsiteY408" fmla="*/ 561469 h 629758"/>
                  <a:gd name="connsiteX409" fmla="*/ 471959 w 971533"/>
                  <a:gd name="connsiteY409" fmla="*/ 560138 h 629758"/>
                  <a:gd name="connsiteX410" fmla="*/ 478899 w 971533"/>
                  <a:gd name="connsiteY410" fmla="*/ 558833 h 629758"/>
                  <a:gd name="connsiteX411" fmla="*/ 485863 w 971533"/>
                  <a:gd name="connsiteY411" fmla="*/ 557503 h 629758"/>
                  <a:gd name="connsiteX412" fmla="*/ 492828 w 971533"/>
                  <a:gd name="connsiteY412" fmla="*/ 556173 h 629758"/>
                  <a:gd name="connsiteX413" fmla="*/ 499768 w 971533"/>
                  <a:gd name="connsiteY413" fmla="*/ 554843 h 629758"/>
                  <a:gd name="connsiteX414" fmla="*/ 510215 w 971533"/>
                  <a:gd name="connsiteY414" fmla="*/ 552860 h 629758"/>
                  <a:gd name="connsiteX415" fmla="*/ 517155 w 971533"/>
                  <a:gd name="connsiteY415" fmla="*/ 551506 h 629758"/>
                  <a:gd name="connsiteX416" fmla="*/ 524119 w 971533"/>
                  <a:gd name="connsiteY416" fmla="*/ 550175 h 629758"/>
                  <a:gd name="connsiteX417" fmla="*/ 531059 w 971533"/>
                  <a:gd name="connsiteY417" fmla="*/ 548846 h 629758"/>
                  <a:gd name="connsiteX418" fmla="*/ 538024 w 971533"/>
                  <a:gd name="connsiteY418" fmla="*/ 547491 h 629758"/>
                  <a:gd name="connsiteX419" fmla="*/ 544964 w 971533"/>
                  <a:gd name="connsiteY419" fmla="*/ 546137 h 629758"/>
                  <a:gd name="connsiteX420" fmla="*/ 551905 w 971533"/>
                  <a:gd name="connsiteY420" fmla="*/ 544783 h 629758"/>
                  <a:gd name="connsiteX421" fmla="*/ 558869 w 971533"/>
                  <a:gd name="connsiteY421" fmla="*/ 543429 h 629758"/>
                  <a:gd name="connsiteX422" fmla="*/ 569291 w 971533"/>
                  <a:gd name="connsiteY422" fmla="*/ 541397 h 629758"/>
                  <a:gd name="connsiteX423" fmla="*/ 576232 w 971533"/>
                  <a:gd name="connsiteY423" fmla="*/ 540019 h 629758"/>
                  <a:gd name="connsiteX424" fmla="*/ 583172 w 971533"/>
                  <a:gd name="connsiteY424" fmla="*/ 538665 h 629758"/>
                  <a:gd name="connsiteX425" fmla="*/ 590136 w 971533"/>
                  <a:gd name="connsiteY425" fmla="*/ 537287 h 629758"/>
                  <a:gd name="connsiteX426" fmla="*/ 597076 w 971533"/>
                  <a:gd name="connsiteY426" fmla="*/ 535908 h 629758"/>
                  <a:gd name="connsiteX427" fmla="*/ 604017 w 971533"/>
                  <a:gd name="connsiteY427" fmla="*/ 534554 h 629758"/>
                  <a:gd name="connsiteX428" fmla="*/ 614439 w 971533"/>
                  <a:gd name="connsiteY428" fmla="*/ 532474 h 629758"/>
                  <a:gd name="connsiteX429" fmla="*/ 621403 w 971533"/>
                  <a:gd name="connsiteY429" fmla="*/ 531168 h 629758"/>
                  <a:gd name="connsiteX430" fmla="*/ 627594 w 971533"/>
                  <a:gd name="connsiteY430" fmla="*/ 530056 h 629758"/>
                  <a:gd name="connsiteX431" fmla="*/ 631826 w 971533"/>
                  <a:gd name="connsiteY431" fmla="*/ 529162 h 629758"/>
                  <a:gd name="connsiteX432" fmla="*/ 638766 w 971533"/>
                  <a:gd name="connsiteY432" fmla="*/ 527711 h 629758"/>
                  <a:gd name="connsiteX433" fmla="*/ 659538 w 971533"/>
                  <a:gd name="connsiteY433" fmla="*/ 523382 h 629758"/>
                  <a:gd name="connsiteX434" fmla="*/ 666478 w 971533"/>
                  <a:gd name="connsiteY434" fmla="*/ 521907 h 629758"/>
                  <a:gd name="connsiteX435" fmla="*/ 673128 w 971533"/>
                  <a:gd name="connsiteY435" fmla="*/ 520529 h 629758"/>
                  <a:gd name="connsiteX436" fmla="*/ 678860 w 971533"/>
                  <a:gd name="connsiteY436" fmla="*/ 519368 h 629758"/>
                  <a:gd name="connsiteX437" fmla="*/ 687275 w 971533"/>
                  <a:gd name="connsiteY437" fmla="*/ 517602 h 629758"/>
                  <a:gd name="connsiteX438" fmla="*/ 694191 w 971533"/>
                  <a:gd name="connsiteY438" fmla="*/ 516152 h 629758"/>
                  <a:gd name="connsiteX439" fmla="*/ 701131 w 971533"/>
                  <a:gd name="connsiteY439" fmla="*/ 514677 h 629758"/>
                  <a:gd name="connsiteX440" fmla="*/ 718445 w 971533"/>
                  <a:gd name="connsiteY440" fmla="*/ 511001 h 629758"/>
                  <a:gd name="connsiteX441" fmla="*/ 725410 w 971533"/>
                  <a:gd name="connsiteY441" fmla="*/ 509695 h 629758"/>
                  <a:gd name="connsiteX442" fmla="*/ 735808 w 971533"/>
                  <a:gd name="connsiteY442" fmla="*/ 507615 h 629758"/>
                  <a:gd name="connsiteX443" fmla="*/ 746206 w 971533"/>
                  <a:gd name="connsiteY443" fmla="*/ 505391 h 629758"/>
                  <a:gd name="connsiteX444" fmla="*/ 753122 w 971533"/>
                  <a:gd name="connsiteY444" fmla="*/ 503891 h 629758"/>
                  <a:gd name="connsiteX445" fmla="*/ 760039 w 971533"/>
                  <a:gd name="connsiteY445" fmla="*/ 502368 h 629758"/>
                  <a:gd name="connsiteX446" fmla="*/ 765697 w 971533"/>
                  <a:gd name="connsiteY446" fmla="*/ 501086 h 629758"/>
                  <a:gd name="connsiteX447" fmla="*/ 770364 w 971533"/>
                  <a:gd name="connsiteY447" fmla="*/ 500071 h 629758"/>
                  <a:gd name="connsiteX448" fmla="*/ 777062 w 971533"/>
                  <a:gd name="connsiteY448" fmla="*/ 498547 h 629758"/>
                  <a:gd name="connsiteX449" fmla="*/ 787944 w 971533"/>
                  <a:gd name="connsiteY449" fmla="*/ 496226 h 629758"/>
                  <a:gd name="connsiteX450" fmla="*/ 794643 w 971533"/>
                  <a:gd name="connsiteY450" fmla="*/ 494920 h 629758"/>
                  <a:gd name="connsiteX451" fmla="*/ 804775 w 971533"/>
                  <a:gd name="connsiteY451" fmla="*/ 492768 h 629758"/>
                  <a:gd name="connsiteX452" fmla="*/ 811933 w 971533"/>
                  <a:gd name="connsiteY452" fmla="*/ 491123 h 629758"/>
                  <a:gd name="connsiteX453" fmla="*/ 818825 w 971533"/>
                  <a:gd name="connsiteY453" fmla="*/ 489527 h 629758"/>
                  <a:gd name="connsiteX454" fmla="*/ 825136 w 971533"/>
                  <a:gd name="connsiteY454" fmla="*/ 488246 h 62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Lst>
                <a:rect l="l" t="t" r="r" b="b"/>
                <a:pathLst>
                  <a:path w="971533" h="629758">
                    <a:moveTo>
                      <a:pt x="826805" y="489382"/>
                    </a:moveTo>
                    <a:lnTo>
                      <a:pt x="828643" y="484618"/>
                    </a:lnTo>
                    <a:lnTo>
                      <a:pt x="830263" y="479250"/>
                    </a:lnTo>
                    <a:lnTo>
                      <a:pt x="833552" y="473930"/>
                    </a:lnTo>
                    <a:lnTo>
                      <a:pt x="836284" y="469795"/>
                    </a:lnTo>
                    <a:lnTo>
                      <a:pt x="839186" y="466530"/>
                    </a:lnTo>
                    <a:lnTo>
                      <a:pt x="844820" y="462008"/>
                    </a:lnTo>
                    <a:lnTo>
                      <a:pt x="848520" y="459517"/>
                    </a:lnTo>
                    <a:lnTo>
                      <a:pt x="852897" y="457631"/>
                    </a:lnTo>
                    <a:lnTo>
                      <a:pt x="858483" y="456253"/>
                    </a:lnTo>
                    <a:lnTo>
                      <a:pt x="863295" y="455479"/>
                    </a:lnTo>
                    <a:lnTo>
                      <a:pt x="869365" y="455576"/>
                    </a:lnTo>
                    <a:lnTo>
                      <a:pt x="875725" y="457075"/>
                    </a:lnTo>
                    <a:lnTo>
                      <a:pt x="880513" y="456906"/>
                    </a:lnTo>
                    <a:lnTo>
                      <a:pt x="883318" y="453157"/>
                    </a:lnTo>
                    <a:lnTo>
                      <a:pt x="886123" y="449506"/>
                    </a:lnTo>
                    <a:lnTo>
                      <a:pt x="889896" y="446121"/>
                    </a:lnTo>
                    <a:lnTo>
                      <a:pt x="895505" y="442832"/>
                    </a:lnTo>
                    <a:lnTo>
                      <a:pt x="899858" y="441575"/>
                    </a:lnTo>
                    <a:lnTo>
                      <a:pt x="904090" y="441212"/>
                    </a:lnTo>
                    <a:lnTo>
                      <a:pt x="907887" y="437197"/>
                    </a:lnTo>
                    <a:lnTo>
                      <a:pt x="910692" y="433981"/>
                    </a:lnTo>
                    <a:lnTo>
                      <a:pt x="914948" y="432603"/>
                    </a:lnTo>
                    <a:lnTo>
                      <a:pt x="919519" y="431466"/>
                    </a:lnTo>
                    <a:lnTo>
                      <a:pt x="919519" y="425590"/>
                    </a:lnTo>
                    <a:lnTo>
                      <a:pt x="917414" y="420077"/>
                    </a:lnTo>
                    <a:lnTo>
                      <a:pt x="919035" y="415918"/>
                    </a:lnTo>
                    <a:lnTo>
                      <a:pt x="922759" y="413378"/>
                    </a:lnTo>
                    <a:lnTo>
                      <a:pt x="925661" y="410380"/>
                    </a:lnTo>
                    <a:lnTo>
                      <a:pt x="926700" y="405229"/>
                    </a:lnTo>
                    <a:lnTo>
                      <a:pt x="929602" y="401118"/>
                    </a:lnTo>
                    <a:lnTo>
                      <a:pt x="934173" y="396088"/>
                    </a:lnTo>
                    <a:lnTo>
                      <a:pt x="937340" y="391808"/>
                    </a:lnTo>
                    <a:lnTo>
                      <a:pt x="940895" y="387746"/>
                    </a:lnTo>
                    <a:lnTo>
                      <a:pt x="947400" y="383876"/>
                    </a:lnTo>
                    <a:lnTo>
                      <a:pt x="952890" y="381168"/>
                    </a:lnTo>
                    <a:lnTo>
                      <a:pt x="955864" y="376791"/>
                    </a:lnTo>
                    <a:lnTo>
                      <a:pt x="956807" y="371785"/>
                    </a:lnTo>
                    <a:lnTo>
                      <a:pt x="961498" y="370576"/>
                    </a:lnTo>
                    <a:lnTo>
                      <a:pt x="965440" y="367940"/>
                    </a:lnTo>
                    <a:lnTo>
                      <a:pt x="969140" y="365667"/>
                    </a:lnTo>
                    <a:lnTo>
                      <a:pt x="971534" y="361242"/>
                    </a:lnTo>
                    <a:lnTo>
                      <a:pt x="966698" y="357542"/>
                    </a:lnTo>
                    <a:lnTo>
                      <a:pt x="962731" y="354858"/>
                    </a:lnTo>
                    <a:lnTo>
                      <a:pt x="960047" y="351158"/>
                    </a:lnTo>
                    <a:lnTo>
                      <a:pt x="954703" y="348353"/>
                    </a:lnTo>
                    <a:lnTo>
                      <a:pt x="950326" y="347023"/>
                    </a:lnTo>
                    <a:lnTo>
                      <a:pt x="945296" y="342646"/>
                    </a:lnTo>
                    <a:lnTo>
                      <a:pt x="941089" y="336915"/>
                    </a:lnTo>
                    <a:lnTo>
                      <a:pt x="937534" y="334207"/>
                    </a:lnTo>
                    <a:lnTo>
                      <a:pt x="933423" y="333457"/>
                    </a:lnTo>
                    <a:lnTo>
                      <a:pt x="929022" y="330265"/>
                    </a:lnTo>
                    <a:lnTo>
                      <a:pt x="926676" y="325743"/>
                    </a:lnTo>
                    <a:lnTo>
                      <a:pt x="923896" y="321584"/>
                    </a:lnTo>
                    <a:lnTo>
                      <a:pt x="921066" y="318319"/>
                    </a:lnTo>
                    <a:lnTo>
                      <a:pt x="914610" y="318319"/>
                    </a:lnTo>
                    <a:lnTo>
                      <a:pt x="907452" y="318392"/>
                    </a:lnTo>
                    <a:lnTo>
                      <a:pt x="903582" y="311742"/>
                    </a:lnTo>
                    <a:lnTo>
                      <a:pt x="902640" y="307147"/>
                    </a:lnTo>
                    <a:lnTo>
                      <a:pt x="902035" y="302480"/>
                    </a:lnTo>
                    <a:lnTo>
                      <a:pt x="901188" y="297861"/>
                    </a:lnTo>
                    <a:lnTo>
                      <a:pt x="899714" y="293388"/>
                    </a:lnTo>
                    <a:lnTo>
                      <a:pt x="895651" y="289494"/>
                    </a:lnTo>
                    <a:lnTo>
                      <a:pt x="891105" y="287439"/>
                    </a:lnTo>
                    <a:lnTo>
                      <a:pt x="886389" y="288382"/>
                    </a:lnTo>
                    <a:lnTo>
                      <a:pt x="883004" y="291187"/>
                    </a:lnTo>
                    <a:lnTo>
                      <a:pt x="878143" y="290171"/>
                    </a:lnTo>
                    <a:lnTo>
                      <a:pt x="877369" y="285456"/>
                    </a:lnTo>
                    <a:lnTo>
                      <a:pt x="875241" y="281732"/>
                    </a:lnTo>
                    <a:lnTo>
                      <a:pt x="875725" y="276291"/>
                    </a:lnTo>
                    <a:lnTo>
                      <a:pt x="875241" y="270536"/>
                    </a:lnTo>
                    <a:lnTo>
                      <a:pt x="872146" y="267634"/>
                    </a:lnTo>
                    <a:lnTo>
                      <a:pt x="871904" y="261201"/>
                    </a:lnTo>
                    <a:lnTo>
                      <a:pt x="872557" y="256849"/>
                    </a:lnTo>
                    <a:lnTo>
                      <a:pt x="870332" y="252496"/>
                    </a:lnTo>
                    <a:lnTo>
                      <a:pt x="872557" y="247732"/>
                    </a:lnTo>
                    <a:lnTo>
                      <a:pt x="877079" y="246692"/>
                    </a:lnTo>
                    <a:lnTo>
                      <a:pt x="879981" y="243645"/>
                    </a:lnTo>
                    <a:lnTo>
                      <a:pt x="882447" y="239655"/>
                    </a:lnTo>
                    <a:lnTo>
                      <a:pt x="883995" y="235786"/>
                    </a:lnTo>
                    <a:lnTo>
                      <a:pt x="881335" y="230950"/>
                    </a:lnTo>
                    <a:lnTo>
                      <a:pt x="885857" y="229112"/>
                    </a:lnTo>
                    <a:lnTo>
                      <a:pt x="886341" y="224396"/>
                    </a:lnTo>
                    <a:lnTo>
                      <a:pt x="882665" y="220455"/>
                    </a:lnTo>
                    <a:lnTo>
                      <a:pt x="880561" y="216349"/>
                    </a:lnTo>
                    <a:lnTo>
                      <a:pt x="876789" y="213406"/>
                    </a:lnTo>
                    <a:lnTo>
                      <a:pt x="872992" y="208192"/>
                    </a:lnTo>
                    <a:lnTo>
                      <a:pt x="869026" y="204618"/>
                    </a:lnTo>
                    <a:lnTo>
                      <a:pt x="870163" y="199695"/>
                    </a:lnTo>
                    <a:lnTo>
                      <a:pt x="874758" y="195223"/>
                    </a:lnTo>
                    <a:lnTo>
                      <a:pt x="878385" y="192595"/>
                    </a:lnTo>
                    <a:lnTo>
                      <a:pt x="881891" y="188433"/>
                    </a:lnTo>
                    <a:lnTo>
                      <a:pt x="883318" y="183345"/>
                    </a:lnTo>
                    <a:lnTo>
                      <a:pt x="886800" y="178615"/>
                    </a:lnTo>
                    <a:lnTo>
                      <a:pt x="889508" y="175426"/>
                    </a:lnTo>
                    <a:lnTo>
                      <a:pt x="886776" y="171668"/>
                    </a:lnTo>
                    <a:lnTo>
                      <a:pt x="890017" y="168289"/>
                    </a:lnTo>
                    <a:lnTo>
                      <a:pt x="892870" y="164873"/>
                    </a:lnTo>
                    <a:lnTo>
                      <a:pt x="895312" y="161023"/>
                    </a:lnTo>
                    <a:lnTo>
                      <a:pt x="896425" y="156406"/>
                    </a:lnTo>
                    <a:lnTo>
                      <a:pt x="898480" y="151527"/>
                    </a:lnTo>
                    <a:lnTo>
                      <a:pt x="899520" y="144661"/>
                    </a:lnTo>
                    <a:lnTo>
                      <a:pt x="898698" y="140045"/>
                    </a:lnTo>
                    <a:lnTo>
                      <a:pt x="900390" y="135433"/>
                    </a:lnTo>
                    <a:lnTo>
                      <a:pt x="900899" y="130817"/>
                    </a:lnTo>
                    <a:lnTo>
                      <a:pt x="903461" y="126397"/>
                    </a:lnTo>
                    <a:lnTo>
                      <a:pt x="906267" y="123151"/>
                    </a:lnTo>
                    <a:lnTo>
                      <a:pt x="908878" y="119045"/>
                    </a:lnTo>
                    <a:lnTo>
                      <a:pt x="910087" y="114992"/>
                    </a:lnTo>
                    <a:lnTo>
                      <a:pt x="914585" y="112944"/>
                    </a:lnTo>
                    <a:lnTo>
                      <a:pt x="919301" y="110171"/>
                    </a:lnTo>
                    <a:lnTo>
                      <a:pt x="916617" y="106217"/>
                    </a:lnTo>
                    <a:lnTo>
                      <a:pt x="912820" y="103274"/>
                    </a:lnTo>
                    <a:lnTo>
                      <a:pt x="910039" y="99081"/>
                    </a:lnTo>
                    <a:lnTo>
                      <a:pt x="906001" y="98171"/>
                    </a:lnTo>
                    <a:lnTo>
                      <a:pt x="900874" y="99373"/>
                    </a:lnTo>
                    <a:lnTo>
                      <a:pt x="897005" y="96102"/>
                    </a:lnTo>
                    <a:lnTo>
                      <a:pt x="893764" y="99042"/>
                    </a:lnTo>
                    <a:lnTo>
                      <a:pt x="889799" y="97460"/>
                    </a:lnTo>
                    <a:lnTo>
                      <a:pt x="885494" y="99468"/>
                    </a:lnTo>
                    <a:lnTo>
                      <a:pt x="882738" y="95671"/>
                    </a:lnTo>
                    <a:lnTo>
                      <a:pt x="879521" y="92830"/>
                    </a:lnTo>
                    <a:lnTo>
                      <a:pt x="874564" y="92658"/>
                    </a:lnTo>
                    <a:lnTo>
                      <a:pt x="869317" y="93894"/>
                    </a:lnTo>
                    <a:lnTo>
                      <a:pt x="867406" y="89526"/>
                    </a:lnTo>
                    <a:lnTo>
                      <a:pt x="863489" y="86397"/>
                    </a:lnTo>
                    <a:lnTo>
                      <a:pt x="860031" y="83684"/>
                    </a:lnTo>
                    <a:lnTo>
                      <a:pt x="859112" y="79126"/>
                    </a:lnTo>
                    <a:lnTo>
                      <a:pt x="854324" y="75186"/>
                    </a:lnTo>
                    <a:lnTo>
                      <a:pt x="850406" y="72921"/>
                    </a:lnTo>
                    <a:lnTo>
                      <a:pt x="850914" y="68181"/>
                    </a:lnTo>
                    <a:lnTo>
                      <a:pt x="850188" y="59821"/>
                    </a:lnTo>
                    <a:lnTo>
                      <a:pt x="848883" y="55321"/>
                    </a:lnTo>
                    <a:lnTo>
                      <a:pt x="846223" y="51123"/>
                    </a:lnTo>
                    <a:lnTo>
                      <a:pt x="846973" y="46163"/>
                    </a:lnTo>
                    <a:lnTo>
                      <a:pt x="845473" y="41704"/>
                    </a:lnTo>
                    <a:lnTo>
                      <a:pt x="841846" y="37830"/>
                    </a:lnTo>
                    <a:lnTo>
                      <a:pt x="837638" y="38246"/>
                    </a:lnTo>
                    <a:lnTo>
                      <a:pt x="837300" y="33947"/>
                    </a:lnTo>
                    <a:lnTo>
                      <a:pt x="839960" y="29952"/>
                    </a:lnTo>
                    <a:lnTo>
                      <a:pt x="835486" y="28665"/>
                    </a:lnTo>
                    <a:lnTo>
                      <a:pt x="832464" y="25439"/>
                    </a:lnTo>
                    <a:lnTo>
                      <a:pt x="828062" y="23007"/>
                    </a:lnTo>
                    <a:lnTo>
                      <a:pt x="823806" y="23628"/>
                    </a:lnTo>
                    <a:lnTo>
                      <a:pt x="821364" y="20035"/>
                    </a:lnTo>
                    <a:lnTo>
                      <a:pt x="817084" y="21747"/>
                    </a:lnTo>
                    <a:lnTo>
                      <a:pt x="813988" y="24736"/>
                    </a:lnTo>
                    <a:lnTo>
                      <a:pt x="809539" y="24963"/>
                    </a:lnTo>
                    <a:lnTo>
                      <a:pt x="807290" y="20659"/>
                    </a:lnTo>
                    <a:lnTo>
                      <a:pt x="805815" y="16270"/>
                    </a:lnTo>
                    <a:lnTo>
                      <a:pt x="803687" y="12297"/>
                    </a:lnTo>
                    <a:lnTo>
                      <a:pt x="801728" y="8311"/>
                    </a:lnTo>
                    <a:lnTo>
                      <a:pt x="796988" y="8621"/>
                    </a:lnTo>
                    <a:lnTo>
                      <a:pt x="793748" y="5794"/>
                    </a:lnTo>
                    <a:lnTo>
                      <a:pt x="790991" y="1492"/>
                    </a:lnTo>
                    <a:lnTo>
                      <a:pt x="786929" y="0"/>
                    </a:lnTo>
                    <a:lnTo>
                      <a:pt x="768937" y="3444"/>
                    </a:lnTo>
                    <a:lnTo>
                      <a:pt x="763376" y="4662"/>
                    </a:lnTo>
                    <a:lnTo>
                      <a:pt x="758830" y="5663"/>
                    </a:lnTo>
                    <a:lnTo>
                      <a:pt x="749809" y="6781"/>
                    </a:lnTo>
                    <a:lnTo>
                      <a:pt x="743136" y="8374"/>
                    </a:lnTo>
                    <a:lnTo>
                      <a:pt x="736486" y="9994"/>
                    </a:lnTo>
                    <a:lnTo>
                      <a:pt x="729811" y="11612"/>
                    </a:lnTo>
                    <a:lnTo>
                      <a:pt x="723161" y="13223"/>
                    </a:lnTo>
                    <a:lnTo>
                      <a:pt x="716463" y="14761"/>
                    </a:lnTo>
                    <a:lnTo>
                      <a:pt x="709789" y="16260"/>
                    </a:lnTo>
                    <a:lnTo>
                      <a:pt x="703163" y="17738"/>
                    </a:lnTo>
                    <a:lnTo>
                      <a:pt x="696392" y="19164"/>
                    </a:lnTo>
                    <a:lnTo>
                      <a:pt x="689669" y="20572"/>
                    </a:lnTo>
                    <a:lnTo>
                      <a:pt x="683164" y="21928"/>
                    </a:lnTo>
                    <a:lnTo>
                      <a:pt x="676248" y="23316"/>
                    </a:lnTo>
                    <a:lnTo>
                      <a:pt x="669670" y="24627"/>
                    </a:lnTo>
                    <a:lnTo>
                      <a:pt x="662778" y="25969"/>
                    </a:lnTo>
                    <a:lnTo>
                      <a:pt x="656056" y="27282"/>
                    </a:lnTo>
                    <a:lnTo>
                      <a:pt x="649334" y="28590"/>
                    </a:lnTo>
                    <a:lnTo>
                      <a:pt x="643820" y="29659"/>
                    </a:lnTo>
                    <a:lnTo>
                      <a:pt x="635888" y="31335"/>
                    </a:lnTo>
                    <a:lnTo>
                      <a:pt x="629190" y="32752"/>
                    </a:lnTo>
                    <a:lnTo>
                      <a:pt x="622491" y="34164"/>
                    </a:lnTo>
                    <a:lnTo>
                      <a:pt x="615769" y="35572"/>
                    </a:lnTo>
                    <a:lnTo>
                      <a:pt x="609070" y="36982"/>
                    </a:lnTo>
                    <a:lnTo>
                      <a:pt x="604670" y="37898"/>
                    </a:lnTo>
                    <a:lnTo>
                      <a:pt x="598987" y="39083"/>
                    </a:lnTo>
                    <a:lnTo>
                      <a:pt x="592288" y="40483"/>
                    </a:lnTo>
                    <a:lnTo>
                      <a:pt x="582229" y="42575"/>
                    </a:lnTo>
                    <a:lnTo>
                      <a:pt x="575506" y="43965"/>
                    </a:lnTo>
                    <a:lnTo>
                      <a:pt x="555362" y="48117"/>
                    </a:lnTo>
                    <a:lnTo>
                      <a:pt x="548688" y="49634"/>
                    </a:lnTo>
                    <a:lnTo>
                      <a:pt x="542691" y="51096"/>
                    </a:lnTo>
                    <a:lnTo>
                      <a:pt x="532027" y="53708"/>
                    </a:lnTo>
                    <a:lnTo>
                      <a:pt x="525353" y="55333"/>
                    </a:lnTo>
                    <a:lnTo>
                      <a:pt x="515293" y="57488"/>
                    </a:lnTo>
                    <a:lnTo>
                      <a:pt x="505209" y="59529"/>
                    </a:lnTo>
                    <a:lnTo>
                      <a:pt x="498511" y="60890"/>
                    </a:lnTo>
                    <a:lnTo>
                      <a:pt x="491788" y="62247"/>
                    </a:lnTo>
                    <a:lnTo>
                      <a:pt x="481704" y="64283"/>
                    </a:lnTo>
                    <a:lnTo>
                      <a:pt x="474982" y="65639"/>
                    </a:lnTo>
                    <a:lnTo>
                      <a:pt x="468259" y="66989"/>
                    </a:lnTo>
                    <a:lnTo>
                      <a:pt x="461536" y="68336"/>
                    </a:lnTo>
                    <a:lnTo>
                      <a:pt x="454814" y="69678"/>
                    </a:lnTo>
                    <a:lnTo>
                      <a:pt x="448092" y="71022"/>
                    </a:lnTo>
                    <a:lnTo>
                      <a:pt x="441369" y="72362"/>
                    </a:lnTo>
                    <a:lnTo>
                      <a:pt x="434646" y="73695"/>
                    </a:lnTo>
                    <a:lnTo>
                      <a:pt x="427924" y="75029"/>
                    </a:lnTo>
                    <a:lnTo>
                      <a:pt x="422894" y="76018"/>
                    </a:lnTo>
                    <a:lnTo>
                      <a:pt x="417816" y="77005"/>
                    </a:lnTo>
                    <a:lnTo>
                      <a:pt x="411093" y="78253"/>
                    </a:lnTo>
                    <a:lnTo>
                      <a:pt x="397599" y="80741"/>
                    </a:lnTo>
                    <a:lnTo>
                      <a:pt x="393319" y="81532"/>
                    </a:lnTo>
                    <a:lnTo>
                      <a:pt x="387491" y="82625"/>
                    </a:lnTo>
                    <a:lnTo>
                      <a:pt x="380745" y="83887"/>
                    </a:lnTo>
                    <a:lnTo>
                      <a:pt x="370637" y="85771"/>
                    </a:lnTo>
                    <a:lnTo>
                      <a:pt x="357167" y="88283"/>
                    </a:lnTo>
                    <a:lnTo>
                      <a:pt x="352887" y="89074"/>
                    </a:lnTo>
                    <a:lnTo>
                      <a:pt x="340312" y="91398"/>
                    </a:lnTo>
                    <a:lnTo>
                      <a:pt x="333566" y="92639"/>
                    </a:lnTo>
                    <a:lnTo>
                      <a:pt x="326819" y="93874"/>
                    </a:lnTo>
                    <a:lnTo>
                      <a:pt x="320072" y="95110"/>
                    </a:lnTo>
                    <a:lnTo>
                      <a:pt x="315574" y="95935"/>
                    </a:lnTo>
                    <a:lnTo>
                      <a:pt x="309964" y="96945"/>
                    </a:lnTo>
                    <a:lnTo>
                      <a:pt x="303217" y="98157"/>
                    </a:lnTo>
                    <a:lnTo>
                      <a:pt x="296470" y="99364"/>
                    </a:lnTo>
                    <a:lnTo>
                      <a:pt x="291102" y="100321"/>
                    </a:lnTo>
                    <a:lnTo>
                      <a:pt x="286338" y="101182"/>
                    </a:lnTo>
                    <a:lnTo>
                      <a:pt x="276230" y="103001"/>
                    </a:lnTo>
                    <a:lnTo>
                      <a:pt x="266098" y="104817"/>
                    </a:lnTo>
                    <a:lnTo>
                      <a:pt x="259351" y="106033"/>
                    </a:lnTo>
                    <a:lnTo>
                      <a:pt x="252605" y="107249"/>
                    </a:lnTo>
                    <a:lnTo>
                      <a:pt x="245858" y="108461"/>
                    </a:lnTo>
                    <a:lnTo>
                      <a:pt x="239111" y="109675"/>
                    </a:lnTo>
                    <a:lnTo>
                      <a:pt x="225618" y="112110"/>
                    </a:lnTo>
                    <a:lnTo>
                      <a:pt x="213285" y="114327"/>
                    </a:lnTo>
                    <a:lnTo>
                      <a:pt x="205377" y="115761"/>
                    </a:lnTo>
                    <a:lnTo>
                      <a:pt x="198630" y="116983"/>
                    </a:lnTo>
                    <a:lnTo>
                      <a:pt x="191883" y="118194"/>
                    </a:lnTo>
                    <a:lnTo>
                      <a:pt x="187337" y="119014"/>
                    </a:lnTo>
                    <a:lnTo>
                      <a:pt x="178390" y="120639"/>
                    </a:lnTo>
                    <a:lnTo>
                      <a:pt x="171643" y="121860"/>
                    </a:lnTo>
                    <a:lnTo>
                      <a:pt x="164897" y="123076"/>
                    </a:lnTo>
                    <a:lnTo>
                      <a:pt x="158150" y="124300"/>
                    </a:lnTo>
                    <a:lnTo>
                      <a:pt x="151403" y="125526"/>
                    </a:lnTo>
                    <a:lnTo>
                      <a:pt x="141295" y="127359"/>
                    </a:lnTo>
                    <a:lnTo>
                      <a:pt x="135467" y="128409"/>
                    </a:lnTo>
                    <a:lnTo>
                      <a:pt x="131163" y="129190"/>
                    </a:lnTo>
                    <a:lnTo>
                      <a:pt x="117693" y="131639"/>
                    </a:lnTo>
                    <a:lnTo>
                      <a:pt x="113872" y="129390"/>
                    </a:lnTo>
                    <a:lnTo>
                      <a:pt x="113099" y="124779"/>
                    </a:lnTo>
                    <a:lnTo>
                      <a:pt x="112325" y="120167"/>
                    </a:lnTo>
                    <a:lnTo>
                      <a:pt x="111551" y="115554"/>
                    </a:lnTo>
                    <a:lnTo>
                      <a:pt x="110778" y="110942"/>
                    </a:lnTo>
                    <a:lnTo>
                      <a:pt x="110028" y="106330"/>
                    </a:lnTo>
                    <a:lnTo>
                      <a:pt x="109254" y="101719"/>
                    </a:lnTo>
                    <a:lnTo>
                      <a:pt x="108480" y="97105"/>
                    </a:lnTo>
                    <a:lnTo>
                      <a:pt x="106183" y="83268"/>
                    </a:lnTo>
                    <a:lnTo>
                      <a:pt x="105409" y="78657"/>
                    </a:lnTo>
                    <a:lnTo>
                      <a:pt x="101781" y="76284"/>
                    </a:lnTo>
                    <a:lnTo>
                      <a:pt x="98734" y="79810"/>
                    </a:lnTo>
                    <a:lnTo>
                      <a:pt x="95301" y="82410"/>
                    </a:lnTo>
                    <a:lnTo>
                      <a:pt x="90247" y="86010"/>
                    </a:lnTo>
                    <a:lnTo>
                      <a:pt x="86039" y="88961"/>
                    </a:lnTo>
                    <a:lnTo>
                      <a:pt x="82654" y="91640"/>
                    </a:lnTo>
                    <a:lnTo>
                      <a:pt x="78567" y="95163"/>
                    </a:lnTo>
                    <a:lnTo>
                      <a:pt x="75375" y="98036"/>
                    </a:lnTo>
                    <a:lnTo>
                      <a:pt x="70925" y="101973"/>
                    </a:lnTo>
                    <a:lnTo>
                      <a:pt x="66404" y="106473"/>
                    </a:lnTo>
                    <a:lnTo>
                      <a:pt x="60938" y="108681"/>
                    </a:lnTo>
                    <a:lnTo>
                      <a:pt x="60914" y="104389"/>
                    </a:lnTo>
                    <a:lnTo>
                      <a:pt x="56537" y="104802"/>
                    </a:lnTo>
                    <a:lnTo>
                      <a:pt x="51652" y="109223"/>
                    </a:lnTo>
                    <a:lnTo>
                      <a:pt x="50274" y="113304"/>
                    </a:lnTo>
                    <a:lnTo>
                      <a:pt x="49742" y="118013"/>
                    </a:lnTo>
                    <a:lnTo>
                      <a:pt x="46429" y="121335"/>
                    </a:lnTo>
                    <a:lnTo>
                      <a:pt x="43479" y="124377"/>
                    </a:lnTo>
                    <a:lnTo>
                      <a:pt x="39586" y="127782"/>
                    </a:lnTo>
                    <a:lnTo>
                      <a:pt x="34580" y="131850"/>
                    </a:lnTo>
                    <a:lnTo>
                      <a:pt x="29550" y="135511"/>
                    </a:lnTo>
                    <a:lnTo>
                      <a:pt x="25004" y="138546"/>
                    </a:lnTo>
                    <a:lnTo>
                      <a:pt x="21256" y="141000"/>
                    </a:lnTo>
                    <a:lnTo>
                      <a:pt x="17411" y="142669"/>
                    </a:lnTo>
                    <a:lnTo>
                      <a:pt x="13929" y="145551"/>
                    </a:lnTo>
                    <a:lnTo>
                      <a:pt x="9285" y="148501"/>
                    </a:lnTo>
                    <a:lnTo>
                      <a:pt x="3144" y="151950"/>
                    </a:lnTo>
                    <a:lnTo>
                      <a:pt x="0" y="155381"/>
                    </a:lnTo>
                    <a:lnTo>
                      <a:pt x="2926" y="181270"/>
                    </a:lnTo>
                    <a:lnTo>
                      <a:pt x="3676" y="185887"/>
                    </a:lnTo>
                    <a:lnTo>
                      <a:pt x="4425" y="190503"/>
                    </a:lnTo>
                    <a:lnTo>
                      <a:pt x="5199" y="195117"/>
                    </a:lnTo>
                    <a:lnTo>
                      <a:pt x="5949" y="199731"/>
                    </a:lnTo>
                    <a:lnTo>
                      <a:pt x="7472" y="208966"/>
                    </a:lnTo>
                    <a:lnTo>
                      <a:pt x="8222" y="213582"/>
                    </a:lnTo>
                    <a:lnTo>
                      <a:pt x="8996" y="218196"/>
                    </a:lnTo>
                    <a:lnTo>
                      <a:pt x="9745" y="222825"/>
                    </a:lnTo>
                    <a:lnTo>
                      <a:pt x="10495" y="227419"/>
                    </a:lnTo>
                    <a:lnTo>
                      <a:pt x="11269" y="232038"/>
                    </a:lnTo>
                    <a:lnTo>
                      <a:pt x="12018" y="236657"/>
                    </a:lnTo>
                    <a:lnTo>
                      <a:pt x="12768" y="241275"/>
                    </a:lnTo>
                    <a:lnTo>
                      <a:pt x="13542" y="245894"/>
                    </a:lnTo>
                    <a:lnTo>
                      <a:pt x="14291" y="250513"/>
                    </a:lnTo>
                    <a:lnTo>
                      <a:pt x="15041" y="255132"/>
                    </a:lnTo>
                    <a:lnTo>
                      <a:pt x="15815" y="259750"/>
                    </a:lnTo>
                    <a:lnTo>
                      <a:pt x="16564" y="264369"/>
                    </a:lnTo>
                    <a:lnTo>
                      <a:pt x="18088" y="273607"/>
                    </a:lnTo>
                    <a:lnTo>
                      <a:pt x="18838" y="278225"/>
                    </a:lnTo>
                    <a:lnTo>
                      <a:pt x="19611" y="282844"/>
                    </a:lnTo>
                    <a:lnTo>
                      <a:pt x="20385" y="287463"/>
                    </a:lnTo>
                    <a:lnTo>
                      <a:pt x="21159" y="292057"/>
                    </a:lnTo>
                    <a:lnTo>
                      <a:pt x="21933" y="296676"/>
                    </a:lnTo>
                    <a:lnTo>
                      <a:pt x="22682" y="301295"/>
                    </a:lnTo>
                    <a:lnTo>
                      <a:pt x="23456" y="305914"/>
                    </a:lnTo>
                    <a:lnTo>
                      <a:pt x="24230" y="310532"/>
                    </a:lnTo>
                    <a:lnTo>
                      <a:pt x="24980" y="315151"/>
                    </a:lnTo>
                    <a:lnTo>
                      <a:pt x="27205" y="329032"/>
                    </a:lnTo>
                    <a:lnTo>
                      <a:pt x="27930" y="333529"/>
                    </a:lnTo>
                    <a:lnTo>
                      <a:pt x="28679" y="338269"/>
                    </a:lnTo>
                    <a:lnTo>
                      <a:pt x="29429" y="342888"/>
                    </a:lnTo>
                    <a:lnTo>
                      <a:pt x="30179" y="347507"/>
                    </a:lnTo>
                    <a:lnTo>
                      <a:pt x="30977" y="352126"/>
                    </a:lnTo>
                    <a:lnTo>
                      <a:pt x="31751" y="356744"/>
                    </a:lnTo>
                    <a:lnTo>
                      <a:pt x="32525" y="361363"/>
                    </a:lnTo>
                    <a:lnTo>
                      <a:pt x="33299" y="365982"/>
                    </a:lnTo>
                    <a:lnTo>
                      <a:pt x="34024" y="370407"/>
                    </a:lnTo>
                    <a:lnTo>
                      <a:pt x="34846" y="375219"/>
                    </a:lnTo>
                    <a:lnTo>
                      <a:pt x="35620" y="379838"/>
                    </a:lnTo>
                    <a:lnTo>
                      <a:pt x="36394" y="384457"/>
                    </a:lnTo>
                    <a:lnTo>
                      <a:pt x="37167" y="389075"/>
                    </a:lnTo>
                    <a:lnTo>
                      <a:pt x="37941" y="393694"/>
                    </a:lnTo>
                    <a:lnTo>
                      <a:pt x="38715" y="398313"/>
                    </a:lnTo>
                    <a:lnTo>
                      <a:pt x="39489" y="402932"/>
                    </a:lnTo>
                    <a:lnTo>
                      <a:pt x="40263" y="407550"/>
                    </a:lnTo>
                    <a:lnTo>
                      <a:pt x="41037" y="412169"/>
                    </a:lnTo>
                    <a:lnTo>
                      <a:pt x="41811" y="416788"/>
                    </a:lnTo>
                    <a:lnTo>
                      <a:pt x="42584" y="421407"/>
                    </a:lnTo>
                    <a:lnTo>
                      <a:pt x="43358" y="426025"/>
                    </a:lnTo>
                    <a:lnTo>
                      <a:pt x="44905" y="435263"/>
                    </a:lnTo>
                    <a:lnTo>
                      <a:pt x="45679" y="439882"/>
                    </a:lnTo>
                    <a:lnTo>
                      <a:pt x="46429" y="444500"/>
                    </a:lnTo>
                    <a:lnTo>
                      <a:pt x="47928" y="453738"/>
                    </a:lnTo>
                    <a:lnTo>
                      <a:pt x="48678" y="458357"/>
                    </a:lnTo>
                    <a:lnTo>
                      <a:pt x="49428" y="463000"/>
                    </a:lnTo>
                    <a:lnTo>
                      <a:pt x="50178" y="467619"/>
                    </a:lnTo>
                    <a:lnTo>
                      <a:pt x="50927" y="472237"/>
                    </a:lnTo>
                    <a:lnTo>
                      <a:pt x="51677" y="476856"/>
                    </a:lnTo>
                    <a:lnTo>
                      <a:pt x="52402" y="481475"/>
                    </a:lnTo>
                    <a:lnTo>
                      <a:pt x="53128" y="486118"/>
                    </a:lnTo>
                    <a:lnTo>
                      <a:pt x="53853" y="490736"/>
                    </a:lnTo>
                    <a:lnTo>
                      <a:pt x="54578" y="495379"/>
                    </a:lnTo>
                    <a:lnTo>
                      <a:pt x="55304" y="499998"/>
                    </a:lnTo>
                    <a:lnTo>
                      <a:pt x="56054" y="504617"/>
                    </a:lnTo>
                    <a:lnTo>
                      <a:pt x="56779" y="509260"/>
                    </a:lnTo>
                    <a:lnTo>
                      <a:pt x="57505" y="513879"/>
                    </a:lnTo>
                    <a:lnTo>
                      <a:pt x="58955" y="523140"/>
                    </a:lnTo>
                    <a:lnTo>
                      <a:pt x="59681" y="527759"/>
                    </a:lnTo>
                    <a:lnTo>
                      <a:pt x="60406" y="532402"/>
                    </a:lnTo>
                    <a:lnTo>
                      <a:pt x="61132" y="537021"/>
                    </a:lnTo>
                    <a:lnTo>
                      <a:pt x="61881" y="541664"/>
                    </a:lnTo>
                    <a:lnTo>
                      <a:pt x="62607" y="546282"/>
                    </a:lnTo>
                    <a:lnTo>
                      <a:pt x="63332" y="550901"/>
                    </a:lnTo>
                    <a:lnTo>
                      <a:pt x="64058" y="555544"/>
                    </a:lnTo>
                    <a:lnTo>
                      <a:pt x="64808" y="560163"/>
                    </a:lnTo>
                    <a:lnTo>
                      <a:pt x="65557" y="564781"/>
                    </a:lnTo>
                    <a:lnTo>
                      <a:pt x="66283" y="569425"/>
                    </a:lnTo>
                    <a:lnTo>
                      <a:pt x="67806" y="578662"/>
                    </a:lnTo>
                    <a:lnTo>
                      <a:pt x="68580" y="583281"/>
                    </a:lnTo>
                    <a:lnTo>
                      <a:pt x="69329" y="587900"/>
                    </a:lnTo>
                    <a:lnTo>
                      <a:pt x="70103" y="592542"/>
                    </a:lnTo>
                    <a:lnTo>
                      <a:pt x="71627" y="601780"/>
                    </a:lnTo>
                    <a:lnTo>
                      <a:pt x="72376" y="606398"/>
                    </a:lnTo>
                    <a:lnTo>
                      <a:pt x="74649" y="620279"/>
                    </a:lnTo>
                    <a:lnTo>
                      <a:pt x="75423" y="624898"/>
                    </a:lnTo>
                    <a:lnTo>
                      <a:pt x="76173" y="629517"/>
                    </a:lnTo>
                    <a:lnTo>
                      <a:pt x="81638" y="629758"/>
                    </a:lnTo>
                    <a:lnTo>
                      <a:pt x="88578" y="628356"/>
                    </a:lnTo>
                    <a:lnTo>
                      <a:pt x="94334" y="627485"/>
                    </a:lnTo>
                    <a:lnTo>
                      <a:pt x="99098" y="626857"/>
                    </a:lnTo>
                    <a:lnTo>
                      <a:pt x="106110" y="625792"/>
                    </a:lnTo>
                    <a:lnTo>
                      <a:pt x="113075" y="624608"/>
                    </a:lnTo>
                    <a:lnTo>
                      <a:pt x="120063" y="623423"/>
                    </a:lnTo>
                    <a:lnTo>
                      <a:pt x="127052" y="622214"/>
                    </a:lnTo>
                    <a:lnTo>
                      <a:pt x="140618" y="619941"/>
                    </a:lnTo>
                    <a:lnTo>
                      <a:pt x="147993" y="618780"/>
                    </a:lnTo>
                    <a:lnTo>
                      <a:pt x="155006" y="617692"/>
                    </a:lnTo>
                    <a:lnTo>
                      <a:pt x="168814" y="615346"/>
                    </a:lnTo>
                    <a:lnTo>
                      <a:pt x="175803" y="614064"/>
                    </a:lnTo>
                    <a:lnTo>
                      <a:pt x="182912" y="612879"/>
                    </a:lnTo>
                    <a:lnTo>
                      <a:pt x="189345" y="611816"/>
                    </a:lnTo>
                    <a:lnTo>
                      <a:pt x="196309" y="610558"/>
                    </a:lnTo>
                    <a:lnTo>
                      <a:pt x="207312" y="608599"/>
                    </a:lnTo>
                    <a:lnTo>
                      <a:pt x="217783" y="606737"/>
                    </a:lnTo>
                    <a:lnTo>
                      <a:pt x="224747" y="605504"/>
                    </a:lnTo>
                    <a:lnTo>
                      <a:pt x="231735" y="604343"/>
                    </a:lnTo>
                    <a:lnTo>
                      <a:pt x="238700" y="603134"/>
                    </a:lnTo>
                    <a:lnTo>
                      <a:pt x="245664" y="601804"/>
                    </a:lnTo>
                    <a:lnTo>
                      <a:pt x="252629" y="600571"/>
                    </a:lnTo>
                    <a:lnTo>
                      <a:pt x="259593" y="599313"/>
                    </a:lnTo>
                    <a:lnTo>
                      <a:pt x="283993" y="594912"/>
                    </a:lnTo>
                    <a:lnTo>
                      <a:pt x="297921" y="592373"/>
                    </a:lnTo>
                    <a:lnTo>
                      <a:pt x="356901" y="581660"/>
                    </a:lnTo>
                    <a:lnTo>
                      <a:pt x="363866" y="580185"/>
                    </a:lnTo>
                    <a:lnTo>
                      <a:pt x="371023" y="578879"/>
                    </a:lnTo>
                    <a:lnTo>
                      <a:pt x="388434" y="575712"/>
                    </a:lnTo>
                    <a:lnTo>
                      <a:pt x="412810" y="571214"/>
                    </a:lnTo>
                    <a:lnTo>
                      <a:pt x="419774" y="569908"/>
                    </a:lnTo>
                    <a:lnTo>
                      <a:pt x="424442" y="569038"/>
                    </a:lnTo>
                    <a:lnTo>
                      <a:pt x="430197" y="567974"/>
                    </a:lnTo>
                    <a:lnTo>
                      <a:pt x="437161" y="566668"/>
                    </a:lnTo>
                    <a:lnTo>
                      <a:pt x="444125" y="565386"/>
                    </a:lnTo>
                    <a:lnTo>
                      <a:pt x="451090" y="564080"/>
                    </a:lnTo>
                    <a:lnTo>
                      <a:pt x="458030" y="562774"/>
                    </a:lnTo>
                    <a:lnTo>
                      <a:pt x="464995" y="561469"/>
                    </a:lnTo>
                    <a:lnTo>
                      <a:pt x="471959" y="560138"/>
                    </a:lnTo>
                    <a:lnTo>
                      <a:pt x="478899" y="558833"/>
                    </a:lnTo>
                    <a:lnTo>
                      <a:pt x="485863" y="557503"/>
                    </a:lnTo>
                    <a:lnTo>
                      <a:pt x="492828" y="556173"/>
                    </a:lnTo>
                    <a:lnTo>
                      <a:pt x="499768" y="554843"/>
                    </a:lnTo>
                    <a:lnTo>
                      <a:pt x="510215" y="552860"/>
                    </a:lnTo>
                    <a:lnTo>
                      <a:pt x="517155" y="551506"/>
                    </a:lnTo>
                    <a:lnTo>
                      <a:pt x="524119" y="550175"/>
                    </a:lnTo>
                    <a:lnTo>
                      <a:pt x="531059" y="548846"/>
                    </a:lnTo>
                    <a:lnTo>
                      <a:pt x="538024" y="547491"/>
                    </a:lnTo>
                    <a:lnTo>
                      <a:pt x="544964" y="546137"/>
                    </a:lnTo>
                    <a:lnTo>
                      <a:pt x="551905" y="544783"/>
                    </a:lnTo>
                    <a:lnTo>
                      <a:pt x="558869" y="543429"/>
                    </a:lnTo>
                    <a:lnTo>
                      <a:pt x="569291" y="541397"/>
                    </a:lnTo>
                    <a:lnTo>
                      <a:pt x="576232" y="540019"/>
                    </a:lnTo>
                    <a:lnTo>
                      <a:pt x="583172" y="538665"/>
                    </a:lnTo>
                    <a:lnTo>
                      <a:pt x="590136" y="537287"/>
                    </a:lnTo>
                    <a:lnTo>
                      <a:pt x="597076" y="535908"/>
                    </a:lnTo>
                    <a:lnTo>
                      <a:pt x="604017" y="534554"/>
                    </a:lnTo>
                    <a:lnTo>
                      <a:pt x="614439" y="532474"/>
                    </a:lnTo>
                    <a:lnTo>
                      <a:pt x="621403" y="531168"/>
                    </a:lnTo>
                    <a:lnTo>
                      <a:pt x="627594" y="530056"/>
                    </a:lnTo>
                    <a:lnTo>
                      <a:pt x="631826" y="529162"/>
                    </a:lnTo>
                    <a:lnTo>
                      <a:pt x="638766" y="527711"/>
                    </a:lnTo>
                    <a:lnTo>
                      <a:pt x="659538" y="523382"/>
                    </a:lnTo>
                    <a:lnTo>
                      <a:pt x="666478" y="521907"/>
                    </a:lnTo>
                    <a:lnTo>
                      <a:pt x="673128" y="520529"/>
                    </a:lnTo>
                    <a:lnTo>
                      <a:pt x="678860" y="519368"/>
                    </a:lnTo>
                    <a:lnTo>
                      <a:pt x="687275" y="517602"/>
                    </a:lnTo>
                    <a:lnTo>
                      <a:pt x="694191" y="516152"/>
                    </a:lnTo>
                    <a:lnTo>
                      <a:pt x="701131" y="514677"/>
                    </a:lnTo>
                    <a:lnTo>
                      <a:pt x="718445" y="511001"/>
                    </a:lnTo>
                    <a:lnTo>
                      <a:pt x="725410" y="509695"/>
                    </a:lnTo>
                    <a:lnTo>
                      <a:pt x="735808" y="507615"/>
                    </a:lnTo>
                    <a:lnTo>
                      <a:pt x="746206" y="505391"/>
                    </a:lnTo>
                    <a:lnTo>
                      <a:pt x="753122" y="503891"/>
                    </a:lnTo>
                    <a:lnTo>
                      <a:pt x="760039" y="502368"/>
                    </a:lnTo>
                    <a:lnTo>
                      <a:pt x="765697" y="501086"/>
                    </a:lnTo>
                    <a:lnTo>
                      <a:pt x="770364" y="500071"/>
                    </a:lnTo>
                    <a:lnTo>
                      <a:pt x="777062" y="498547"/>
                    </a:lnTo>
                    <a:lnTo>
                      <a:pt x="787944" y="496226"/>
                    </a:lnTo>
                    <a:lnTo>
                      <a:pt x="794643" y="494920"/>
                    </a:lnTo>
                    <a:lnTo>
                      <a:pt x="804775" y="492768"/>
                    </a:lnTo>
                    <a:lnTo>
                      <a:pt x="811933" y="491123"/>
                    </a:lnTo>
                    <a:lnTo>
                      <a:pt x="818825" y="489527"/>
                    </a:lnTo>
                    <a:lnTo>
                      <a:pt x="825136" y="488246"/>
                    </a:lnTo>
                    <a:close/>
                  </a:path>
                </a:pathLst>
              </a:custGeom>
              <a:solidFill>
                <a:srgbClr val="6486A2"/>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5833C561-B4E2-319D-4E62-C5DB315B0CCE}"/>
                  </a:ext>
                </a:extLst>
              </p:cNvPr>
              <p:cNvSpPr/>
              <p:nvPr/>
            </p:nvSpPr>
            <p:spPr>
              <a:xfrm>
                <a:off x="9703172" y="2652904"/>
                <a:ext cx="174037" cy="294415"/>
              </a:xfrm>
              <a:custGeom>
                <a:avLst/>
                <a:gdLst>
                  <a:gd name="connsiteX0" fmla="*/ 150291 w 174037"/>
                  <a:gd name="connsiteY0" fmla="*/ 279640 h 294415"/>
                  <a:gd name="connsiteX1" fmla="*/ 155152 w 174037"/>
                  <a:gd name="connsiteY1" fmla="*/ 277826 h 294415"/>
                  <a:gd name="connsiteX2" fmla="*/ 159335 w 174037"/>
                  <a:gd name="connsiteY2" fmla="*/ 277125 h 294415"/>
                  <a:gd name="connsiteX3" fmla="*/ 166396 w 174037"/>
                  <a:gd name="connsiteY3" fmla="*/ 275698 h 294415"/>
                  <a:gd name="connsiteX4" fmla="*/ 172103 w 174037"/>
                  <a:gd name="connsiteY4" fmla="*/ 274537 h 294415"/>
                  <a:gd name="connsiteX5" fmla="*/ 174037 w 174037"/>
                  <a:gd name="connsiteY5" fmla="*/ 269846 h 294415"/>
                  <a:gd name="connsiteX6" fmla="*/ 172103 w 174037"/>
                  <a:gd name="connsiteY6" fmla="*/ 262761 h 294415"/>
                  <a:gd name="connsiteX7" fmla="*/ 170918 w 174037"/>
                  <a:gd name="connsiteY7" fmla="*/ 258239 h 294415"/>
                  <a:gd name="connsiteX8" fmla="*/ 169734 w 174037"/>
                  <a:gd name="connsiteY8" fmla="*/ 253693 h 294415"/>
                  <a:gd name="connsiteX9" fmla="*/ 168186 w 174037"/>
                  <a:gd name="connsiteY9" fmla="*/ 249243 h 294415"/>
                  <a:gd name="connsiteX10" fmla="*/ 166928 w 174037"/>
                  <a:gd name="connsiteY10" fmla="*/ 244721 h 294415"/>
                  <a:gd name="connsiteX11" fmla="*/ 165598 w 174037"/>
                  <a:gd name="connsiteY11" fmla="*/ 240199 h 294415"/>
                  <a:gd name="connsiteX12" fmla="*/ 163833 w 174037"/>
                  <a:gd name="connsiteY12" fmla="*/ 235798 h 294415"/>
                  <a:gd name="connsiteX13" fmla="*/ 162575 w 174037"/>
                  <a:gd name="connsiteY13" fmla="*/ 231276 h 294415"/>
                  <a:gd name="connsiteX14" fmla="*/ 161221 w 174037"/>
                  <a:gd name="connsiteY14" fmla="*/ 226778 h 294415"/>
                  <a:gd name="connsiteX15" fmla="*/ 159625 w 174037"/>
                  <a:gd name="connsiteY15" fmla="*/ 222329 h 294415"/>
                  <a:gd name="connsiteX16" fmla="*/ 158029 w 174037"/>
                  <a:gd name="connsiteY16" fmla="*/ 217879 h 294415"/>
                  <a:gd name="connsiteX17" fmla="*/ 156337 w 174037"/>
                  <a:gd name="connsiteY17" fmla="*/ 213526 h 294415"/>
                  <a:gd name="connsiteX18" fmla="*/ 154934 w 174037"/>
                  <a:gd name="connsiteY18" fmla="*/ 208956 h 294415"/>
                  <a:gd name="connsiteX19" fmla="*/ 153338 w 174037"/>
                  <a:gd name="connsiteY19" fmla="*/ 204507 h 294415"/>
                  <a:gd name="connsiteX20" fmla="*/ 151403 w 174037"/>
                  <a:gd name="connsiteY20" fmla="*/ 200396 h 294415"/>
                  <a:gd name="connsiteX21" fmla="*/ 149009 w 174037"/>
                  <a:gd name="connsiteY21" fmla="*/ 205304 h 294415"/>
                  <a:gd name="connsiteX22" fmla="*/ 144076 w 174037"/>
                  <a:gd name="connsiteY22" fmla="*/ 206078 h 294415"/>
                  <a:gd name="connsiteX23" fmla="*/ 139554 w 174037"/>
                  <a:gd name="connsiteY23" fmla="*/ 204869 h 294415"/>
                  <a:gd name="connsiteX24" fmla="*/ 135467 w 174037"/>
                  <a:gd name="connsiteY24" fmla="*/ 203007 h 294415"/>
                  <a:gd name="connsiteX25" fmla="*/ 132275 w 174037"/>
                  <a:gd name="connsiteY25" fmla="*/ 200033 h 294415"/>
                  <a:gd name="connsiteX26" fmla="*/ 126955 w 174037"/>
                  <a:gd name="connsiteY26" fmla="*/ 196720 h 294415"/>
                  <a:gd name="connsiteX27" fmla="*/ 123788 w 174037"/>
                  <a:gd name="connsiteY27" fmla="*/ 193746 h 294415"/>
                  <a:gd name="connsiteX28" fmla="*/ 119338 w 174037"/>
                  <a:gd name="connsiteY28" fmla="*/ 190505 h 294415"/>
                  <a:gd name="connsiteX29" fmla="*/ 113220 w 174037"/>
                  <a:gd name="connsiteY29" fmla="*/ 185451 h 294415"/>
                  <a:gd name="connsiteX30" fmla="*/ 110173 w 174037"/>
                  <a:gd name="connsiteY30" fmla="*/ 182453 h 294415"/>
                  <a:gd name="connsiteX31" fmla="*/ 109254 w 174037"/>
                  <a:gd name="connsiteY31" fmla="*/ 178124 h 294415"/>
                  <a:gd name="connsiteX32" fmla="*/ 108529 w 174037"/>
                  <a:gd name="connsiteY32" fmla="*/ 173554 h 294415"/>
                  <a:gd name="connsiteX33" fmla="*/ 106401 w 174037"/>
                  <a:gd name="connsiteY33" fmla="*/ 169564 h 294415"/>
                  <a:gd name="connsiteX34" fmla="*/ 101661 w 174037"/>
                  <a:gd name="connsiteY34" fmla="*/ 164002 h 294415"/>
                  <a:gd name="connsiteX35" fmla="*/ 96849 w 174037"/>
                  <a:gd name="connsiteY35" fmla="*/ 161124 h 294415"/>
                  <a:gd name="connsiteX36" fmla="*/ 92738 w 174037"/>
                  <a:gd name="connsiteY36" fmla="*/ 159141 h 294415"/>
                  <a:gd name="connsiteX37" fmla="*/ 89618 w 174037"/>
                  <a:gd name="connsiteY37" fmla="*/ 156312 h 294415"/>
                  <a:gd name="connsiteX38" fmla="*/ 88820 w 174037"/>
                  <a:gd name="connsiteY38" fmla="*/ 151596 h 294415"/>
                  <a:gd name="connsiteX39" fmla="*/ 87370 w 174037"/>
                  <a:gd name="connsiteY39" fmla="*/ 147196 h 294415"/>
                  <a:gd name="connsiteX40" fmla="*/ 85773 w 174037"/>
                  <a:gd name="connsiteY40" fmla="*/ 142673 h 294415"/>
                  <a:gd name="connsiteX41" fmla="*/ 83863 w 174037"/>
                  <a:gd name="connsiteY41" fmla="*/ 138296 h 294415"/>
                  <a:gd name="connsiteX42" fmla="*/ 83888 w 174037"/>
                  <a:gd name="connsiteY42" fmla="*/ 133484 h 294415"/>
                  <a:gd name="connsiteX43" fmla="*/ 84444 w 174037"/>
                  <a:gd name="connsiteY43" fmla="*/ 128914 h 294415"/>
                  <a:gd name="connsiteX44" fmla="*/ 82896 w 174037"/>
                  <a:gd name="connsiteY44" fmla="*/ 124948 h 294415"/>
                  <a:gd name="connsiteX45" fmla="*/ 81566 w 174037"/>
                  <a:gd name="connsiteY45" fmla="*/ 120353 h 294415"/>
                  <a:gd name="connsiteX46" fmla="*/ 79704 w 174037"/>
                  <a:gd name="connsiteY46" fmla="*/ 115469 h 294415"/>
                  <a:gd name="connsiteX47" fmla="*/ 75279 w 174037"/>
                  <a:gd name="connsiteY47" fmla="*/ 111382 h 294415"/>
                  <a:gd name="connsiteX48" fmla="*/ 73006 w 174037"/>
                  <a:gd name="connsiteY48" fmla="*/ 107077 h 294415"/>
                  <a:gd name="connsiteX49" fmla="*/ 69015 w 174037"/>
                  <a:gd name="connsiteY49" fmla="*/ 104030 h 294415"/>
                  <a:gd name="connsiteX50" fmla="*/ 64808 w 174037"/>
                  <a:gd name="connsiteY50" fmla="*/ 102265 h 294415"/>
                  <a:gd name="connsiteX51" fmla="*/ 61350 w 174037"/>
                  <a:gd name="connsiteY51" fmla="*/ 99339 h 294415"/>
                  <a:gd name="connsiteX52" fmla="*/ 57626 w 174037"/>
                  <a:gd name="connsiteY52" fmla="*/ 96051 h 294415"/>
                  <a:gd name="connsiteX53" fmla="*/ 54917 w 174037"/>
                  <a:gd name="connsiteY53" fmla="*/ 92205 h 294415"/>
                  <a:gd name="connsiteX54" fmla="*/ 51798 w 174037"/>
                  <a:gd name="connsiteY54" fmla="*/ 87901 h 294415"/>
                  <a:gd name="connsiteX55" fmla="*/ 47348 w 174037"/>
                  <a:gd name="connsiteY55" fmla="*/ 85314 h 294415"/>
                  <a:gd name="connsiteX56" fmla="*/ 43770 w 174037"/>
                  <a:gd name="connsiteY56" fmla="*/ 82388 h 294415"/>
                  <a:gd name="connsiteX57" fmla="*/ 40698 w 174037"/>
                  <a:gd name="connsiteY57" fmla="*/ 77068 h 294415"/>
                  <a:gd name="connsiteX58" fmla="*/ 40940 w 174037"/>
                  <a:gd name="connsiteY58" fmla="*/ 72594 h 294415"/>
                  <a:gd name="connsiteX59" fmla="*/ 41956 w 174037"/>
                  <a:gd name="connsiteY59" fmla="*/ 67250 h 294415"/>
                  <a:gd name="connsiteX60" fmla="*/ 41545 w 174037"/>
                  <a:gd name="connsiteY60" fmla="*/ 61930 h 294415"/>
                  <a:gd name="connsiteX61" fmla="*/ 38643 w 174037"/>
                  <a:gd name="connsiteY61" fmla="*/ 57263 h 294415"/>
                  <a:gd name="connsiteX62" fmla="*/ 34048 w 174037"/>
                  <a:gd name="connsiteY62" fmla="*/ 54409 h 294415"/>
                  <a:gd name="connsiteX63" fmla="*/ 31533 w 174037"/>
                  <a:gd name="connsiteY63" fmla="*/ 50081 h 294415"/>
                  <a:gd name="connsiteX64" fmla="*/ 31896 w 174037"/>
                  <a:gd name="connsiteY64" fmla="*/ 45897 h 294415"/>
                  <a:gd name="connsiteX65" fmla="*/ 33879 w 174037"/>
                  <a:gd name="connsiteY65" fmla="*/ 40795 h 294415"/>
                  <a:gd name="connsiteX66" fmla="*/ 37700 w 174037"/>
                  <a:gd name="connsiteY66" fmla="*/ 38497 h 294415"/>
                  <a:gd name="connsiteX67" fmla="*/ 39392 w 174037"/>
                  <a:gd name="connsiteY67" fmla="*/ 33347 h 294415"/>
                  <a:gd name="connsiteX68" fmla="*/ 41400 w 174037"/>
                  <a:gd name="connsiteY68" fmla="*/ 28704 h 294415"/>
                  <a:gd name="connsiteX69" fmla="*/ 42512 w 174037"/>
                  <a:gd name="connsiteY69" fmla="*/ 24424 h 294415"/>
                  <a:gd name="connsiteX70" fmla="*/ 43238 w 174037"/>
                  <a:gd name="connsiteY70" fmla="*/ 18112 h 294415"/>
                  <a:gd name="connsiteX71" fmla="*/ 44979 w 174037"/>
                  <a:gd name="connsiteY71" fmla="*/ 13687 h 294415"/>
                  <a:gd name="connsiteX72" fmla="*/ 46647 w 174037"/>
                  <a:gd name="connsiteY72" fmla="*/ 8077 h 294415"/>
                  <a:gd name="connsiteX73" fmla="*/ 50081 w 174037"/>
                  <a:gd name="connsiteY73" fmla="*/ 4256 h 294415"/>
                  <a:gd name="connsiteX74" fmla="*/ 47058 w 174037"/>
                  <a:gd name="connsiteY74" fmla="*/ 1112 h 294415"/>
                  <a:gd name="connsiteX75" fmla="*/ 40288 w 174037"/>
                  <a:gd name="connsiteY75" fmla="*/ 0 h 294415"/>
                  <a:gd name="connsiteX76" fmla="*/ 36056 w 174037"/>
                  <a:gd name="connsiteY76" fmla="*/ 435 h 294415"/>
                  <a:gd name="connsiteX77" fmla="*/ 29841 w 174037"/>
                  <a:gd name="connsiteY77" fmla="*/ 1402 h 294415"/>
                  <a:gd name="connsiteX78" fmla="*/ 25706 w 174037"/>
                  <a:gd name="connsiteY78" fmla="*/ 2781 h 294415"/>
                  <a:gd name="connsiteX79" fmla="*/ 20797 w 174037"/>
                  <a:gd name="connsiteY79" fmla="*/ 5102 h 294415"/>
                  <a:gd name="connsiteX80" fmla="*/ 16154 w 174037"/>
                  <a:gd name="connsiteY80" fmla="*/ 8730 h 294415"/>
                  <a:gd name="connsiteX81" fmla="*/ 11680 w 174037"/>
                  <a:gd name="connsiteY81" fmla="*/ 12647 h 294415"/>
                  <a:gd name="connsiteX82" fmla="*/ 7448 w 174037"/>
                  <a:gd name="connsiteY82" fmla="*/ 18693 h 294415"/>
                  <a:gd name="connsiteX83" fmla="*/ 4764 w 174037"/>
                  <a:gd name="connsiteY83" fmla="*/ 23021 h 294415"/>
                  <a:gd name="connsiteX84" fmla="*/ 3241 w 174037"/>
                  <a:gd name="connsiteY84" fmla="*/ 26938 h 294415"/>
                  <a:gd name="connsiteX85" fmla="*/ 1717 w 174037"/>
                  <a:gd name="connsiteY85" fmla="*/ 31460 h 294415"/>
                  <a:gd name="connsiteX86" fmla="*/ 0 w 174037"/>
                  <a:gd name="connsiteY86" fmla="*/ 36635 h 294415"/>
                  <a:gd name="connsiteX87" fmla="*/ 1233 w 174037"/>
                  <a:gd name="connsiteY87" fmla="*/ 41157 h 294415"/>
                  <a:gd name="connsiteX88" fmla="*/ 2418 w 174037"/>
                  <a:gd name="connsiteY88" fmla="*/ 45655 h 294415"/>
                  <a:gd name="connsiteX89" fmla="*/ 3192 w 174037"/>
                  <a:gd name="connsiteY89" fmla="*/ 50178 h 294415"/>
                  <a:gd name="connsiteX90" fmla="*/ 4353 w 174037"/>
                  <a:gd name="connsiteY90" fmla="*/ 54385 h 294415"/>
                  <a:gd name="connsiteX91" fmla="*/ 5780 w 174037"/>
                  <a:gd name="connsiteY91" fmla="*/ 59342 h 294415"/>
                  <a:gd name="connsiteX92" fmla="*/ 7037 w 174037"/>
                  <a:gd name="connsiteY92" fmla="*/ 63864 h 294415"/>
                  <a:gd name="connsiteX93" fmla="*/ 8319 w 174037"/>
                  <a:gd name="connsiteY93" fmla="*/ 68386 h 294415"/>
                  <a:gd name="connsiteX94" fmla="*/ 9600 w 174037"/>
                  <a:gd name="connsiteY94" fmla="*/ 72908 h 294415"/>
                  <a:gd name="connsiteX95" fmla="*/ 10761 w 174037"/>
                  <a:gd name="connsiteY95" fmla="*/ 76947 h 294415"/>
                  <a:gd name="connsiteX96" fmla="*/ 12381 w 174037"/>
                  <a:gd name="connsiteY96" fmla="*/ 81904 h 294415"/>
                  <a:gd name="connsiteX97" fmla="*/ 13615 w 174037"/>
                  <a:gd name="connsiteY97" fmla="*/ 86426 h 294415"/>
                  <a:gd name="connsiteX98" fmla="*/ 14824 w 174037"/>
                  <a:gd name="connsiteY98" fmla="*/ 90972 h 294415"/>
                  <a:gd name="connsiteX99" fmla="*/ 16009 w 174037"/>
                  <a:gd name="connsiteY99" fmla="*/ 95494 h 294415"/>
                  <a:gd name="connsiteX100" fmla="*/ 17218 w 174037"/>
                  <a:gd name="connsiteY100" fmla="*/ 100041 h 294415"/>
                  <a:gd name="connsiteX101" fmla="*/ 18112 w 174037"/>
                  <a:gd name="connsiteY101" fmla="*/ 104200 h 294415"/>
                  <a:gd name="connsiteX102" fmla="*/ 19733 w 174037"/>
                  <a:gd name="connsiteY102" fmla="*/ 109085 h 294415"/>
                  <a:gd name="connsiteX103" fmla="*/ 20918 w 174037"/>
                  <a:gd name="connsiteY103" fmla="*/ 113631 h 294415"/>
                  <a:gd name="connsiteX104" fmla="*/ 22175 w 174037"/>
                  <a:gd name="connsiteY104" fmla="*/ 118153 h 294415"/>
                  <a:gd name="connsiteX105" fmla="*/ 23456 w 174037"/>
                  <a:gd name="connsiteY105" fmla="*/ 122675 h 294415"/>
                  <a:gd name="connsiteX106" fmla="*/ 24738 w 174037"/>
                  <a:gd name="connsiteY106" fmla="*/ 127197 h 294415"/>
                  <a:gd name="connsiteX107" fmla="*/ 25947 w 174037"/>
                  <a:gd name="connsiteY107" fmla="*/ 131501 h 294415"/>
                  <a:gd name="connsiteX108" fmla="*/ 27229 w 174037"/>
                  <a:gd name="connsiteY108" fmla="*/ 136241 h 294415"/>
                  <a:gd name="connsiteX109" fmla="*/ 28462 w 174037"/>
                  <a:gd name="connsiteY109" fmla="*/ 140763 h 294415"/>
                  <a:gd name="connsiteX110" fmla="*/ 29696 w 174037"/>
                  <a:gd name="connsiteY110" fmla="*/ 145309 h 294415"/>
                  <a:gd name="connsiteX111" fmla="*/ 30977 w 174037"/>
                  <a:gd name="connsiteY111" fmla="*/ 149831 h 294415"/>
                  <a:gd name="connsiteX112" fmla="*/ 32307 w 174037"/>
                  <a:gd name="connsiteY112" fmla="*/ 154329 h 294415"/>
                  <a:gd name="connsiteX113" fmla="*/ 33637 w 174037"/>
                  <a:gd name="connsiteY113" fmla="*/ 158827 h 294415"/>
                  <a:gd name="connsiteX114" fmla="*/ 34701 w 174037"/>
                  <a:gd name="connsiteY114" fmla="*/ 163397 h 294415"/>
                  <a:gd name="connsiteX115" fmla="*/ 35693 w 174037"/>
                  <a:gd name="connsiteY115" fmla="*/ 167992 h 294415"/>
                  <a:gd name="connsiteX116" fmla="*/ 36877 w 174037"/>
                  <a:gd name="connsiteY116" fmla="*/ 172514 h 294415"/>
                  <a:gd name="connsiteX117" fmla="*/ 38329 w 174037"/>
                  <a:gd name="connsiteY117" fmla="*/ 177012 h 294415"/>
                  <a:gd name="connsiteX118" fmla="*/ 39635 w 174037"/>
                  <a:gd name="connsiteY118" fmla="*/ 181534 h 294415"/>
                  <a:gd name="connsiteX119" fmla="*/ 40940 w 174037"/>
                  <a:gd name="connsiteY119" fmla="*/ 186032 h 294415"/>
                  <a:gd name="connsiteX120" fmla="*/ 42270 w 174037"/>
                  <a:gd name="connsiteY120" fmla="*/ 190554 h 294415"/>
                  <a:gd name="connsiteX121" fmla="*/ 43576 w 174037"/>
                  <a:gd name="connsiteY121" fmla="*/ 195051 h 294415"/>
                  <a:gd name="connsiteX122" fmla="*/ 44858 w 174037"/>
                  <a:gd name="connsiteY122" fmla="*/ 199573 h 294415"/>
                  <a:gd name="connsiteX123" fmla="*/ 46091 w 174037"/>
                  <a:gd name="connsiteY123" fmla="*/ 204120 h 294415"/>
                  <a:gd name="connsiteX124" fmla="*/ 47252 w 174037"/>
                  <a:gd name="connsiteY124" fmla="*/ 208642 h 294415"/>
                  <a:gd name="connsiteX125" fmla="*/ 48509 w 174037"/>
                  <a:gd name="connsiteY125" fmla="*/ 213188 h 294415"/>
                  <a:gd name="connsiteX126" fmla="*/ 49815 w 174037"/>
                  <a:gd name="connsiteY126" fmla="*/ 217686 h 294415"/>
                  <a:gd name="connsiteX127" fmla="*/ 51145 w 174037"/>
                  <a:gd name="connsiteY127" fmla="*/ 222208 h 294415"/>
                  <a:gd name="connsiteX128" fmla="*/ 52403 w 174037"/>
                  <a:gd name="connsiteY128" fmla="*/ 226730 h 294415"/>
                  <a:gd name="connsiteX129" fmla="*/ 53684 w 174037"/>
                  <a:gd name="connsiteY129" fmla="*/ 231252 h 294415"/>
                  <a:gd name="connsiteX130" fmla="*/ 55014 w 174037"/>
                  <a:gd name="connsiteY130" fmla="*/ 235750 h 294415"/>
                  <a:gd name="connsiteX131" fmla="*/ 56344 w 174037"/>
                  <a:gd name="connsiteY131" fmla="*/ 240272 h 294415"/>
                  <a:gd name="connsiteX132" fmla="*/ 57650 w 174037"/>
                  <a:gd name="connsiteY132" fmla="*/ 244770 h 294415"/>
                  <a:gd name="connsiteX133" fmla="*/ 58811 w 174037"/>
                  <a:gd name="connsiteY133" fmla="*/ 249316 h 294415"/>
                  <a:gd name="connsiteX134" fmla="*/ 59802 w 174037"/>
                  <a:gd name="connsiteY134" fmla="*/ 253910 h 294415"/>
                  <a:gd name="connsiteX135" fmla="*/ 61132 w 174037"/>
                  <a:gd name="connsiteY135" fmla="*/ 258408 h 294415"/>
                  <a:gd name="connsiteX136" fmla="*/ 62438 w 174037"/>
                  <a:gd name="connsiteY136" fmla="*/ 262930 h 294415"/>
                  <a:gd name="connsiteX137" fmla="*/ 63768 w 174037"/>
                  <a:gd name="connsiteY137" fmla="*/ 267428 h 294415"/>
                  <a:gd name="connsiteX138" fmla="*/ 65074 w 174037"/>
                  <a:gd name="connsiteY138" fmla="*/ 271950 h 294415"/>
                  <a:gd name="connsiteX139" fmla="*/ 66404 w 174037"/>
                  <a:gd name="connsiteY139" fmla="*/ 276472 h 294415"/>
                  <a:gd name="connsiteX140" fmla="*/ 67709 w 174037"/>
                  <a:gd name="connsiteY140" fmla="*/ 280970 h 294415"/>
                  <a:gd name="connsiteX141" fmla="*/ 69040 w 174037"/>
                  <a:gd name="connsiteY141" fmla="*/ 285492 h 294415"/>
                  <a:gd name="connsiteX142" fmla="*/ 70345 w 174037"/>
                  <a:gd name="connsiteY142" fmla="*/ 289990 h 294415"/>
                  <a:gd name="connsiteX143" fmla="*/ 71651 w 174037"/>
                  <a:gd name="connsiteY143" fmla="*/ 294415 h 294415"/>
                  <a:gd name="connsiteX144" fmla="*/ 78035 w 174037"/>
                  <a:gd name="connsiteY144" fmla="*/ 293254 h 294415"/>
                  <a:gd name="connsiteX145" fmla="*/ 85145 w 174037"/>
                  <a:gd name="connsiteY145" fmla="*/ 291973 h 294415"/>
                  <a:gd name="connsiteX146" fmla="*/ 92061 w 174037"/>
                  <a:gd name="connsiteY146" fmla="*/ 290691 h 294415"/>
                  <a:gd name="connsiteX147" fmla="*/ 96655 w 174037"/>
                  <a:gd name="connsiteY147" fmla="*/ 289821 h 294415"/>
                  <a:gd name="connsiteX148" fmla="*/ 102048 w 174037"/>
                  <a:gd name="connsiteY148" fmla="*/ 288974 h 294415"/>
                  <a:gd name="connsiteX149" fmla="*/ 106328 w 174037"/>
                  <a:gd name="connsiteY149" fmla="*/ 287959 h 294415"/>
                  <a:gd name="connsiteX150" fmla="*/ 113486 w 174037"/>
                  <a:gd name="connsiteY150" fmla="*/ 286653 h 294415"/>
                  <a:gd name="connsiteX151" fmla="*/ 120571 w 174037"/>
                  <a:gd name="connsiteY151" fmla="*/ 285371 h 294415"/>
                  <a:gd name="connsiteX152" fmla="*/ 125214 w 174037"/>
                  <a:gd name="connsiteY152" fmla="*/ 284331 h 294415"/>
                  <a:gd name="connsiteX153" fmla="*/ 131187 w 174037"/>
                  <a:gd name="connsiteY153" fmla="*/ 283364 h 294415"/>
                  <a:gd name="connsiteX154" fmla="*/ 135419 w 174037"/>
                  <a:gd name="connsiteY154" fmla="*/ 282106 h 294415"/>
                  <a:gd name="connsiteX155" fmla="*/ 141803 w 174037"/>
                  <a:gd name="connsiteY155" fmla="*/ 281284 h 294415"/>
                  <a:gd name="connsiteX156" fmla="*/ 148187 w 174037"/>
                  <a:gd name="connsiteY156" fmla="*/ 279833 h 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74037" h="294415">
                    <a:moveTo>
                      <a:pt x="150291" y="279640"/>
                    </a:moveTo>
                    <a:lnTo>
                      <a:pt x="155152" y="277826"/>
                    </a:lnTo>
                    <a:lnTo>
                      <a:pt x="159335" y="277125"/>
                    </a:lnTo>
                    <a:lnTo>
                      <a:pt x="166396" y="275698"/>
                    </a:lnTo>
                    <a:lnTo>
                      <a:pt x="172103" y="274537"/>
                    </a:lnTo>
                    <a:lnTo>
                      <a:pt x="174037" y="269846"/>
                    </a:lnTo>
                    <a:lnTo>
                      <a:pt x="172103" y="262761"/>
                    </a:lnTo>
                    <a:lnTo>
                      <a:pt x="170918" y="258239"/>
                    </a:lnTo>
                    <a:lnTo>
                      <a:pt x="169734" y="253693"/>
                    </a:lnTo>
                    <a:lnTo>
                      <a:pt x="168186" y="249243"/>
                    </a:lnTo>
                    <a:lnTo>
                      <a:pt x="166928" y="244721"/>
                    </a:lnTo>
                    <a:lnTo>
                      <a:pt x="165598" y="240199"/>
                    </a:lnTo>
                    <a:lnTo>
                      <a:pt x="163833" y="235798"/>
                    </a:lnTo>
                    <a:lnTo>
                      <a:pt x="162575" y="231276"/>
                    </a:lnTo>
                    <a:lnTo>
                      <a:pt x="161221" y="226778"/>
                    </a:lnTo>
                    <a:lnTo>
                      <a:pt x="159625" y="222329"/>
                    </a:lnTo>
                    <a:lnTo>
                      <a:pt x="158029" y="217879"/>
                    </a:lnTo>
                    <a:lnTo>
                      <a:pt x="156337" y="213526"/>
                    </a:lnTo>
                    <a:lnTo>
                      <a:pt x="154934" y="208956"/>
                    </a:lnTo>
                    <a:lnTo>
                      <a:pt x="153338" y="204507"/>
                    </a:lnTo>
                    <a:lnTo>
                      <a:pt x="151403" y="200396"/>
                    </a:lnTo>
                    <a:lnTo>
                      <a:pt x="149009" y="205304"/>
                    </a:lnTo>
                    <a:lnTo>
                      <a:pt x="144076" y="206078"/>
                    </a:lnTo>
                    <a:lnTo>
                      <a:pt x="139554" y="204869"/>
                    </a:lnTo>
                    <a:lnTo>
                      <a:pt x="135467" y="203007"/>
                    </a:lnTo>
                    <a:lnTo>
                      <a:pt x="132275" y="200033"/>
                    </a:lnTo>
                    <a:lnTo>
                      <a:pt x="126955" y="196720"/>
                    </a:lnTo>
                    <a:lnTo>
                      <a:pt x="123788" y="193746"/>
                    </a:lnTo>
                    <a:lnTo>
                      <a:pt x="119338" y="190505"/>
                    </a:lnTo>
                    <a:lnTo>
                      <a:pt x="113220" y="185451"/>
                    </a:lnTo>
                    <a:lnTo>
                      <a:pt x="110173" y="182453"/>
                    </a:lnTo>
                    <a:lnTo>
                      <a:pt x="109254" y="178124"/>
                    </a:lnTo>
                    <a:lnTo>
                      <a:pt x="108529" y="173554"/>
                    </a:lnTo>
                    <a:lnTo>
                      <a:pt x="106401" y="169564"/>
                    </a:lnTo>
                    <a:lnTo>
                      <a:pt x="101661" y="164002"/>
                    </a:lnTo>
                    <a:lnTo>
                      <a:pt x="96849" y="161124"/>
                    </a:lnTo>
                    <a:lnTo>
                      <a:pt x="92738" y="159141"/>
                    </a:lnTo>
                    <a:lnTo>
                      <a:pt x="89618" y="156312"/>
                    </a:lnTo>
                    <a:lnTo>
                      <a:pt x="88820" y="151596"/>
                    </a:lnTo>
                    <a:lnTo>
                      <a:pt x="87370" y="147196"/>
                    </a:lnTo>
                    <a:lnTo>
                      <a:pt x="85773" y="142673"/>
                    </a:lnTo>
                    <a:lnTo>
                      <a:pt x="83863" y="138296"/>
                    </a:lnTo>
                    <a:lnTo>
                      <a:pt x="83888" y="133484"/>
                    </a:lnTo>
                    <a:lnTo>
                      <a:pt x="84444" y="128914"/>
                    </a:lnTo>
                    <a:lnTo>
                      <a:pt x="82896" y="124948"/>
                    </a:lnTo>
                    <a:lnTo>
                      <a:pt x="81566" y="120353"/>
                    </a:lnTo>
                    <a:lnTo>
                      <a:pt x="79704" y="115469"/>
                    </a:lnTo>
                    <a:lnTo>
                      <a:pt x="75279" y="111382"/>
                    </a:lnTo>
                    <a:lnTo>
                      <a:pt x="73006" y="107077"/>
                    </a:lnTo>
                    <a:lnTo>
                      <a:pt x="69015" y="104030"/>
                    </a:lnTo>
                    <a:lnTo>
                      <a:pt x="64808" y="102265"/>
                    </a:lnTo>
                    <a:lnTo>
                      <a:pt x="61350" y="99339"/>
                    </a:lnTo>
                    <a:lnTo>
                      <a:pt x="57626" y="96051"/>
                    </a:lnTo>
                    <a:lnTo>
                      <a:pt x="54917" y="92205"/>
                    </a:lnTo>
                    <a:lnTo>
                      <a:pt x="51798" y="87901"/>
                    </a:lnTo>
                    <a:lnTo>
                      <a:pt x="47348" y="85314"/>
                    </a:lnTo>
                    <a:lnTo>
                      <a:pt x="43770" y="82388"/>
                    </a:lnTo>
                    <a:lnTo>
                      <a:pt x="40698" y="77068"/>
                    </a:lnTo>
                    <a:lnTo>
                      <a:pt x="40940" y="72594"/>
                    </a:lnTo>
                    <a:lnTo>
                      <a:pt x="41956" y="67250"/>
                    </a:lnTo>
                    <a:lnTo>
                      <a:pt x="41545" y="61930"/>
                    </a:lnTo>
                    <a:lnTo>
                      <a:pt x="38643" y="57263"/>
                    </a:lnTo>
                    <a:lnTo>
                      <a:pt x="34048" y="54409"/>
                    </a:lnTo>
                    <a:lnTo>
                      <a:pt x="31533" y="50081"/>
                    </a:lnTo>
                    <a:lnTo>
                      <a:pt x="31896" y="45897"/>
                    </a:lnTo>
                    <a:lnTo>
                      <a:pt x="33879" y="40795"/>
                    </a:lnTo>
                    <a:lnTo>
                      <a:pt x="37700" y="38497"/>
                    </a:lnTo>
                    <a:lnTo>
                      <a:pt x="39392" y="33347"/>
                    </a:lnTo>
                    <a:lnTo>
                      <a:pt x="41400" y="28704"/>
                    </a:lnTo>
                    <a:lnTo>
                      <a:pt x="42512" y="24424"/>
                    </a:lnTo>
                    <a:lnTo>
                      <a:pt x="43238" y="18112"/>
                    </a:lnTo>
                    <a:lnTo>
                      <a:pt x="44979" y="13687"/>
                    </a:lnTo>
                    <a:lnTo>
                      <a:pt x="46647" y="8077"/>
                    </a:lnTo>
                    <a:lnTo>
                      <a:pt x="50081" y="4256"/>
                    </a:lnTo>
                    <a:lnTo>
                      <a:pt x="47058" y="1112"/>
                    </a:lnTo>
                    <a:lnTo>
                      <a:pt x="40288" y="0"/>
                    </a:lnTo>
                    <a:lnTo>
                      <a:pt x="36056" y="435"/>
                    </a:lnTo>
                    <a:lnTo>
                      <a:pt x="29841" y="1402"/>
                    </a:lnTo>
                    <a:lnTo>
                      <a:pt x="25706" y="2781"/>
                    </a:lnTo>
                    <a:lnTo>
                      <a:pt x="20797" y="5102"/>
                    </a:lnTo>
                    <a:lnTo>
                      <a:pt x="16154" y="8730"/>
                    </a:lnTo>
                    <a:lnTo>
                      <a:pt x="11680" y="12647"/>
                    </a:lnTo>
                    <a:lnTo>
                      <a:pt x="7448" y="18693"/>
                    </a:lnTo>
                    <a:lnTo>
                      <a:pt x="4764" y="23021"/>
                    </a:lnTo>
                    <a:lnTo>
                      <a:pt x="3241" y="26938"/>
                    </a:lnTo>
                    <a:lnTo>
                      <a:pt x="1717" y="31460"/>
                    </a:lnTo>
                    <a:lnTo>
                      <a:pt x="0" y="36635"/>
                    </a:lnTo>
                    <a:lnTo>
                      <a:pt x="1233" y="41157"/>
                    </a:lnTo>
                    <a:lnTo>
                      <a:pt x="2418" y="45655"/>
                    </a:lnTo>
                    <a:lnTo>
                      <a:pt x="3192" y="50178"/>
                    </a:lnTo>
                    <a:lnTo>
                      <a:pt x="4353" y="54385"/>
                    </a:lnTo>
                    <a:lnTo>
                      <a:pt x="5780" y="59342"/>
                    </a:lnTo>
                    <a:lnTo>
                      <a:pt x="7037" y="63864"/>
                    </a:lnTo>
                    <a:lnTo>
                      <a:pt x="8319" y="68386"/>
                    </a:lnTo>
                    <a:lnTo>
                      <a:pt x="9600" y="72908"/>
                    </a:lnTo>
                    <a:lnTo>
                      <a:pt x="10761" y="76947"/>
                    </a:lnTo>
                    <a:lnTo>
                      <a:pt x="12381" y="81904"/>
                    </a:lnTo>
                    <a:lnTo>
                      <a:pt x="13615" y="86426"/>
                    </a:lnTo>
                    <a:lnTo>
                      <a:pt x="14824" y="90972"/>
                    </a:lnTo>
                    <a:lnTo>
                      <a:pt x="16009" y="95494"/>
                    </a:lnTo>
                    <a:lnTo>
                      <a:pt x="17218" y="100041"/>
                    </a:lnTo>
                    <a:lnTo>
                      <a:pt x="18112" y="104200"/>
                    </a:lnTo>
                    <a:lnTo>
                      <a:pt x="19733" y="109085"/>
                    </a:lnTo>
                    <a:lnTo>
                      <a:pt x="20918" y="113631"/>
                    </a:lnTo>
                    <a:lnTo>
                      <a:pt x="22175" y="118153"/>
                    </a:lnTo>
                    <a:lnTo>
                      <a:pt x="23456" y="122675"/>
                    </a:lnTo>
                    <a:lnTo>
                      <a:pt x="24738" y="127197"/>
                    </a:lnTo>
                    <a:lnTo>
                      <a:pt x="25947" y="131501"/>
                    </a:lnTo>
                    <a:lnTo>
                      <a:pt x="27229" y="136241"/>
                    </a:lnTo>
                    <a:lnTo>
                      <a:pt x="28462" y="140763"/>
                    </a:lnTo>
                    <a:lnTo>
                      <a:pt x="29696" y="145309"/>
                    </a:lnTo>
                    <a:lnTo>
                      <a:pt x="30977" y="149831"/>
                    </a:lnTo>
                    <a:lnTo>
                      <a:pt x="32307" y="154329"/>
                    </a:lnTo>
                    <a:lnTo>
                      <a:pt x="33637" y="158827"/>
                    </a:lnTo>
                    <a:lnTo>
                      <a:pt x="34701" y="163397"/>
                    </a:lnTo>
                    <a:lnTo>
                      <a:pt x="35693" y="167992"/>
                    </a:lnTo>
                    <a:lnTo>
                      <a:pt x="36877" y="172514"/>
                    </a:lnTo>
                    <a:lnTo>
                      <a:pt x="38329" y="177012"/>
                    </a:lnTo>
                    <a:lnTo>
                      <a:pt x="39635" y="181534"/>
                    </a:lnTo>
                    <a:lnTo>
                      <a:pt x="40940" y="186032"/>
                    </a:lnTo>
                    <a:lnTo>
                      <a:pt x="42270" y="190554"/>
                    </a:lnTo>
                    <a:lnTo>
                      <a:pt x="43576" y="195051"/>
                    </a:lnTo>
                    <a:lnTo>
                      <a:pt x="44858" y="199573"/>
                    </a:lnTo>
                    <a:lnTo>
                      <a:pt x="46091" y="204120"/>
                    </a:lnTo>
                    <a:lnTo>
                      <a:pt x="47252" y="208642"/>
                    </a:lnTo>
                    <a:lnTo>
                      <a:pt x="48509" y="213188"/>
                    </a:lnTo>
                    <a:lnTo>
                      <a:pt x="49815" y="217686"/>
                    </a:lnTo>
                    <a:lnTo>
                      <a:pt x="51145" y="222208"/>
                    </a:lnTo>
                    <a:lnTo>
                      <a:pt x="52403" y="226730"/>
                    </a:lnTo>
                    <a:lnTo>
                      <a:pt x="53684" y="231252"/>
                    </a:lnTo>
                    <a:lnTo>
                      <a:pt x="55014" y="235750"/>
                    </a:lnTo>
                    <a:lnTo>
                      <a:pt x="56344" y="240272"/>
                    </a:lnTo>
                    <a:lnTo>
                      <a:pt x="57650" y="244770"/>
                    </a:lnTo>
                    <a:lnTo>
                      <a:pt x="58811" y="249316"/>
                    </a:lnTo>
                    <a:lnTo>
                      <a:pt x="59802" y="253910"/>
                    </a:lnTo>
                    <a:lnTo>
                      <a:pt x="61132" y="258408"/>
                    </a:lnTo>
                    <a:lnTo>
                      <a:pt x="62438" y="262930"/>
                    </a:lnTo>
                    <a:lnTo>
                      <a:pt x="63768" y="267428"/>
                    </a:lnTo>
                    <a:lnTo>
                      <a:pt x="65074" y="271950"/>
                    </a:lnTo>
                    <a:lnTo>
                      <a:pt x="66404" y="276472"/>
                    </a:lnTo>
                    <a:lnTo>
                      <a:pt x="67709" y="280970"/>
                    </a:lnTo>
                    <a:lnTo>
                      <a:pt x="69040" y="285492"/>
                    </a:lnTo>
                    <a:lnTo>
                      <a:pt x="70345" y="289990"/>
                    </a:lnTo>
                    <a:lnTo>
                      <a:pt x="71651" y="294415"/>
                    </a:lnTo>
                    <a:lnTo>
                      <a:pt x="78035" y="293254"/>
                    </a:lnTo>
                    <a:lnTo>
                      <a:pt x="85145" y="291973"/>
                    </a:lnTo>
                    <a:lnTo>
                      <a:pt x="92061" y="290691"/>
                    </a:lnTo>
                    <a:lnTo>
                      <a:pt x="96655" y="289821"/>
                    </a:lnTo>
                    <a:lnTo>
                      <a:pt x="102048" y="288974"/>
                    </a:lnTo>
                    <a:lnTo>
                      <a:pt x="106328" y="287959"/>
                    </a:lnTo>
                    <a:lnTo>
                      <a:pt x="113486" y="286653"/>
                    </a:lnTo>
                    <a:lnTo>
                      <a:pt x="120571" y="285371"/>
                    </a:lnTo>
                    <a:lnTo>
                      <a:pt x="125214" y="284331"/>
                    </a:lnTo>
                    <a:lnTo>
                      <a:pt x="131187" y="283364"/>
                    </a:lnTo>
                    <a:lnTo>
                      <a:pt x="135419" y="282106"/>
                    </a:lnTo>
                    <a:lnTo>
                      <a:pt x="141803" y="281284"/>
                    </a:lnTo>
                    <a:lnTo>
                      <a:pt x="148187" y="279833"/>
                    </a:lnTo>
                    <a:close/>
                  </a:path>
                </a:pathLst>
              </a:custGeom>
              <a:solidFill>
                <a:srgbClr val="6A8CA8"/>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5CA62117-B124-812D-CE94-7C338239FC68}"/>
                  </a:ext>
                </a:extLst>
              </p:cNvPr>
              <p:cNvSpPr/>
              <p:nvPr/>
            </p:nvSpPr>
            <p:spPr>
              <a:xfrm>
                <a:off x="8469893" y="3351110"/>
                <a:ext cx="1478968" cy="651558"/>
              </a:xfrm>
              <a:custGeom>
                <a:avLst/>
                <a:gdLst>
                  <a:gd name="connsiteX0" fmla="*/ 1125742 w 1478968"/>
                  <a:gd name="connsiteY0" fmla="*/ 636009 h 651558"/>
                  <a:gd name="connsiteX1" fmla="*/ 1125356 w 1478968"/>
                  <a:gd name="connsiteY1" fmla="*/ 631366 h 651558"/>
                  <a:gd name="connsiteX2" fmla="*/ 1125912 w 1478968"/>
                  <a:gd name="connsiteY2" fmla="*/ 622854 h 651558"/>
                  <a:gd name="connsiteX3" fmla="*/ 1126782 w 1478968"/>
                  <a:gd name="connsiteY3" fmla="*/ 618478 h 651558"/>
                  <a:gd name="connsiteX4" fmla="*/ 1127701 w 1478968"/>
                  <a:gd name="connsiteY4" fmla="*/ 612964 h 651558"/>
                  <a:gd name="connsiteX5" fmla="*/ 1128257 w 1478968"/>
                  <a:gd name="connsiteY5" fmla="*/ 608103 h 651558"/>
                  <a:gd name="connsiteX6" fmla="*/ 1128838 w 1478968"/>
                  <a:gd name="connsiteY6" fmla="*/ 603219 h 651558"/>
                  <a:gd name="connsiteX7" fmla="*/ 1129733 w 1478968"/>
                  <a:gd name="connsiteY7" fmla="*/ 598285 h 651558"/>
                  <a:gd name="connsiteX8" fmla="*/ 1130675 w 1478968"/>
                  <a:gd name="connsiteY8" fmla="*/ 593352 h 651558"/>
                  <a:gd name="connsiteX9" fmla="*/ 1131449 w 1478968"/>
                  <a:gd name="connsiteY9" fmla="*/ 588419 h 651558"/>
                  <a:gd name="connsiteX10" fmla="*/ 1131715 w 1478968"/>
                  <a:gd name="connsiteY10" fmla="*/ 583607 h 651558"/>
                  <a:gd name="connsiteX11" fmla="*/ 1131981 w 1478968"/>
                  <a:gd name="connsiteY11" fmla="*/ 578795 h 651558"/>
                  <a:gd name="connsiteX12" fmla="*/ 1133094 w 1478968"/>
                  <a:gd name="connsiteY12" fmla="*/ 573813 h 651558"/>
                  <a:gd name="connsiteX13" fmla="*/ 1134279 w 1478968"/>
                  <a:gd name="connsiteY13" fmla="*/ 568808 h 651558"/>
                  <a:gd name="connsiteX14" fmla="*/ 1135488 w 1478968"/>
                  <a:gd name="connsiteY14" fmla="*/ 563826 h 651558"/>
                  <a:gd name="connsiteX15" fmla="*/ 1137543 w 1478968"/>
                  <a:gd name="connsiteY15" fmla="*/ 558651 h 651558"/>
                  <a:gd name="connsiteX16" fmla="*/ 1139623 w 1478968"/>
                  <a:gd name="connsiteY16" fmla="*/ 553476 h 651558"/>
                  <a:gd name="connsiteX17" fmla="*/ 1141267 w 1478968"/>
                  <a:gd name="connsiteY17" fmla="*/ 549438 h 651558"/>
                  <a:gd name="connsiteX18" fmla="*/ 1143589 w 1478968"/>
                  <a:gd name="connsiteY18" fmla="*/ 544577 h 651558"/>
                  <a:gd name="connsiteX19" fmla="*/ 1146200 w 1478968"/>
                  <a:gd name="connsiteY19" fmla="*/ 539185 h 651558"/>
                  <a:gd name="connsiteX20" fmla="*/ 1149344 w 1478968"/>
                  <a:gd name="connsiteY20" fmla="*/ 534252 h 651558"/>
                  <a:gd name="connsiteX21" fmla="*/ 1152318 w 1478968"/>
                  <a:gd name="connsiteY21" fmla="*/ 529585 h 651558"/>
                  <a:gd name="connsiteX22" fmla="*/ 1155268 w 1478968"/>
                  <a:gd name="connsiteY22" fmla="*/ 524917 h 651558"/>
                  <a:gd name="connsiteX23" fmla="*/ 1157711 w 1478968"/>
                  <a:gd name="connsiteY23" fmla="*/ 521363 h 651558"/>
                  <a:gd name="connsiteX24" fmla="*/ 1161362 w 1478968"/>
                  <a:gd name="connsiteY24" fmla="*/ 516309 h 651558"/>
                  <a:gd name="connsiteX25" fmla="*/ 1164433 w 1478968"/>
                  <a:gd name="connsiteY25" fmla="*/ 512246 h 651558"/>
                  <a:gd name="connsiteX26" fmla="*/ 1167529 w 1478968"/>
                  <a:gd name="connsiteY26" fmla="*/ 508280 h 651558"/>
                  <a:gd name="connsiteX27" fmla="*/ 1170430 w 1478968"/>
                  <a:gd name="connsiteY27" fmla="*/ 504556 h 651558"/>
                  <a:gd name="connsiteX28" fmla="*/ 1173598 w 1478968"/>
                  <a:gd name="connsiteY28" fmla="*/ 500518 h 651558"/>
                  <a:gd name="connsiteX29" fmla="*/ 1176959 w 1478968"/>
                  <a:gd name="connsiteY29" fmla="*/ 497084 h 651558"/>
                  <a:gd name="connsiteX30" fmla="*/ 1180176 w 1478968"/>
                  <a:gd name="connsiteY30" fmla="*/ 493795 h 651558"/>
                  <a:gd name="connsiteX31" fmla="*/ 1183416 w 1478968"/>
                  <a:gd name="connsiteY31" fmla="*/ 490555 h 651558"/>
                  <a:gd name="connsiteX32" fmla="*/ 1186681 w 1478968"/>
                  <a:gd name="connsiteY32" fmla="*/ 487581 h 651558"/>
                  <a:gd name="connsiteX33" fmla="*/ 1189970 w 1478968"/>
                  <a:gd name="connsiteY33" fmla="*/ 484582 h 651558"/>
                  <a:gd name="connsiteX34" fmla="*/ 1193258 w 1478968"/>
                  <a:gd name="connsiteY34" fmla="*/ 481607 h 651558"/>
                  <a:gd name="connsiteX35" fmla="*/ 1196547 w 1478968"/>
                  <a:gd name="connsiteY35" fmla="*/ 478633 h 651558"/>
                  <a:gd name="connsiteX36" fmla="*/ 1199836 w 1478968"/>
                  <a:gd name="connsiteY36" fmla="*/ 475707 h 651558"/>
                  <a:gd name="connsiteX37" fmla="*/ 1198796 w 1478968"/>
                  <a:gd name="connsiteY37" fmla="*/ 470339 h 651558"/>
                  <a:gd name="connsiteX38" fmla="*/ 1196716 w 1478968"/>
                  <a:gd name="connsiteY38" fmla="*/ 466494 h 651558"/>
                  <a:gd name="connsiteX39" fmla="*/ 1191686 w 1478968"/>
                  <a:gd name="connsiteY39" fmla="*/ 464777 h 651558"/>
                  <a:gd name="connsiteX40" fmla="*/ 1187455 w 1478968"/>
                  <a:gd name="connsiteY40" fmla="*/ 465623 h 651558"/>
                  <a:gd name="connsiteX41" fmla="*/ 1183174 w 1478968"/>
                  <a:gd name="connsiteY41" fmla="*/ 459868 h 651558"/>
                  <a:gd name="connsiteX42" fmla="*/ 1188229 w 1478968"/>
                  <a:gd name="connsiteY42" fmla="*/ 456942 h 651558"/>
                  <a:gd name="connsiteX43" fmla="*/ 1192533 w 1478968"/>
                  <a:gd name="connsiteY43" fmla="*/ 456483 h 651558"/>
                  <a:gd name="connsiteX44" fmla="*/ 1194323 w 1478968"/>
                  <a:gd name="connsiteY44" fmla="*/ 452130 h 651558"/>
                  <a:gd name="connsiteX45" fmla="*/ 1192509 w 1478968"/>
                  <a:gd name="connsiteY45" fmla="*/ 447729 h 651558"/>
                  <a:gd name="connsiteX46" fmla="*/ 1189776 w 1478968"/>
                  <a:gd name="connsiteY46" fmla="*/ 444561 h 651558"/>
                  <a:gd name="connsiteX47" fmla="*/ 1186705 w 1478968"/>
                  <a:gd name="connsiteY47" fmla="*/ 441345 h 651558"/>
                  <a:gd name="connsiteX48" fmla="*/ 1182425 w 1478968"/>
                  <a:gd name="connsiteY48" fmla="*/ 440256 h 651558"/>
                  <a:gd name="connsiteX49" fmla="*/ 1181167 w 1478968"/>
                  <a:gd name="connsiteY49" fmla="*/ 435468 h 651558"/>
                  <a:gd name="connsiteX50" fmla="*/ 1186512 w 1478968"/>
                  <a:gd name="connsiteY50" fmla="*/ 435565 h 651558"/>
                  <a:gd name="connsiteX51" fmla="*/ 1190187 w 1478968"/>
                  <a:gd name="connsiteY51" fmla="*/ 438636 h 651558"/>
                  <a:gd name="connsiteX52" fmla="*/ 1193282 w 1478968"/>
                  <a:gd name="connsiteY52" fmla="*/ 442771 h 651558"/>
                  <a:gd name="connsiteX53" fmla="*/ 1195821 w 1478968"/>
                  <a:gd name="connsiteY53" fmla="*/ 446133 h 651558"/>
                  <a:gd name="connsiteX54" fmla="*/ 1197248 w 1478968"/>
                  <a:gd name="connsiteY54" fmla="*/ 451549 h 651558"/>
                  <a:gd name="connsiteX55" fmla="*/ 1195870 w 1478968"/>
                  <a:gd name="connsiteY55" fmla="*/ 455805 h 651558"/>
                  <a:gd name="connsiteX56" fmla="*/ 1189583 w 1478968"/>
                  <a:gd name="connsiteY56" fmla="*/ 460545 h 651558"/>
                  <a:gd name="connsiteX57" fmla="*/ 1194347 w 1478968"/>
                  <a:gd name="connsiteY57" fmla="*/ 460763 h 651558"/>
                  <a:gd name="connsiteX58" fmla="*/ 1200368 w 1478968"/>
                  <a:gd name="connsiteY58" fmla="*/ 464221 h 651558"/>
                  <a:gd name="connsiteX59" fmla="*/ 1205712 w 1478968"/>
                  <a:gd name="connsiteY59" fmla="*/ 466349 h 651558"/>
                  <a:gd name="connsiteX60" fmla="*/ 1212483 w 1478968"/>
                  <a:gd name="connsiteY60" fmla="*/ 462842 h 651558"/>
                  <a:gd name="connsiteX61" fmla="*/ 1215844 w 1478968"/>
                  <a:gd name="connsiteY61" fmla="*/ 458997 h 651558"/>
                  <a:gd name="connsiteX62" fmla="*/ 1218794 w 1478968"/>
                  <a:gd name="connsiteY62" fmla="*/ 454403 h 651558"/>
                  <a:gd name="connsiteX63" fmla="*/ 1221430 w 1478968"/>
                  <a:gd name="connsiteY63" fmla="*/ 448237 h 651558"/>
                  <a:gd name="connsiteX64" fmla="*/ 1230910 w 1478968"/>
                  <a:gd name="connsiteY64" fmla="*/ 437959 h 651558"/>
                  <a:gd name="connsiteX65" fmla="*/ 1233932 w 1478968"/>
                  <a:gd name="connsiteY65" fmla="*/ 433534 h 651558"/>
                  <a:gd name="connsiteX66" fmla="*/ 1235625 w 1478968"/>
                  <a:gd name="connsiteY66" fmla="*/ 429544 h 651558"/>
                  <a:gd name="connsiteX67" fmla="*/ 1233981 w 1478968"/>
                  <a:gd name="connsiteY67" fmla="*/ 425118 h 651558"/>
                  <a:gd name="connsiteX68" fmla="*/ 1230523 w 1478968"/>
                  <a:gd name="connsiteY68" fmla="*/ 421032 h 651558"/>
                  <a:gd name="connsiteX69" fmla="*/ 1228298 w 1478968"/>
                  <a:gd name="connsiteY69" fmla="*/ 415591 h 651558"/>
                  <a:gd name="connsiteX70" fmla="*/ 1232820 w 1478968"/>
                  <a:gd name="connsiteY70" fmla="*/ 419339 h 651558"/>
                  <a:gd name="connsiteX71" fmla="*/ 1234996 w 1478968"/>
                  <a:gd name="connsiteY71" fmla="*/ 423934 h 651558"/>
                  <a:gd name="connsiteX72" fmla="*/ 1239373 w 1478968"/>
                  <a:gd name="connsiteY72" fmla="*/ 425384 h 651558"/>
                  <a:gd name="connsiteX73" fmla="*/ 1237632 w 1478968"/>
                  <a:gd name="connsiteY73" fmla="*/ 429230 h 651558"/>
                  <a:gd name="connsiteX74" fmla="*/ 1242009 w 1478968"/>
                  <a:gd name="connsiteY74" fmla="*/ 432228 h 651558"/>
                  <a:gd name="connsiteX75" fmla="*/ 1246676 w 1478968"/>
                  <a:gd name="connsiteY75" fmla="*/ 430511 h 651558"/>
                  <a:gd name="connsiteX76" fmla="*/ 1251126 w 1478968"/>
                  <a:gd name="connsiteY76" fmla="*/ 427682 h 651558"/>
                  <a:gd name="connsiteX77" fmla="*/ 1255309 w 1478968"/>
                  <a:gd name="connsiteY77" fmla="*/ 424490 h 651558"/>
                  <a:gd name="connsiteX78" fmla="*/ 1262105 w 1478968"/>
                  <a:gd name="connsiteY78" fmla="*/ 419943 h 651558"/>
                  <a:gd name="connsiteX79" fmla="*/ 1269190 w 1478968"/>
                  <a:gd name="connsiteY79" fmla="*/ 416800 h 651558"/>
                  <a:gd name="connsiteX80" fmla="*/ 1273422 w 1478968"/>
                  <a:gd name="connsiteY80" fmla="*/ 415373 h 651558"/>
                  <a:gd name="connsiteX81" fmla="*/ 1280120 w 1478968"/>
                  <a:gd name="connsiteY81" fmla="*/ 413511 h 651558"/>
                  <a:gd name="connsiteX82" fmla="*/ 1287520 w 1478968"/>
                  <a:gd name="connsiteY82" fmla="*/ 411939 h 651558"/>
                  <a:gd name="connsiteX83" fmla="*/ 1295161 w 1478968"/>
                  <a:gd name="connsiteY83" fmla="*/ 411432 h 651558"/>
                  <a:gd name="connsiteX84" fmla="*/ 1300965 w 1478968"/>
                  <a:gd name="connsiteY84" fmla="*/ 411480 h 651558"/>
                  <a:gd name="connsiteX85" fmla="*/ 1302416 w 1478968"/>
                  <a:gd name="connsiteY85" fmla="*/ 406740 h 651558"/>
                  <a:gd name="connsiteX86" fmla="*/ 1297507 w 1478968"/>
                  <a:gd name="connsiteY86" fmla="*/ 402702 h 651558"/>
                  <a:gd name="connsiteX87" fmla="*/ 1293879 w 1478968"/>
                  <a:gd name="connsiteY87" fmla="*/ 405241 h 651558"/>
                  <a:gd name="connsiteX88" fmla="*/ 1296708 w 1478968"/>
                  <a:gd name="connsiteY88" fmla="*/ 400163 h 651558"/>
                  <a:gd name="connsiteX89" fmla="*/ 1302609 w 1478968"/>
                  <a:gd name="connsiteY89" fmla="*/ 398543 h 651558"/>
                  <a:gd name="connsiteX90" fmla="*/ 1307058 w 1478968"/>
                  <a:gd name="connsiteY90" fmla="*/ 400332 h 651558"/>
                  <a:gd name="connsiteX91" fmla="*/ 1309163 w 1478968"/>
                  <a:gd name="connsiteY91" fmla="*/ 404395 h 651558"/>
                  <a:gd name="connsiteX92" fmla="*/ 1307857 w 1478968"/>
                  <a:gd name="connsiteY92" fmla="*/ 408723 h 651558"/>
                  <a:gd name="connsiteX93" fmla="*/ 1314216 w 1478968"/>
                  <a:gd name="connsiteY93" fmla="*/ 410150 h 651558"/>
                  <a:gd name="connsiteX94" fmla="*/ 1318328 w 1478968"/>
                  <a:gd name="connsiteY94" fmla="*/ 409279 h 651558"/>
                  <a:gd name="connsiteX95" fmla="*/ 1315813 w 1478968"/>
                  <a:gd name="connsiteY95" fmla="*/ 404733 h 651558"/>
                  <a:gd name="connsiteX96" fmla="*/ 1316030 w 1478968"/>
                  <a:gd name="connsiteY96" fmla="*/ 400163 h 651558"/>
                  <a:gd name="connsiteX97" fmla="*/ 1314410 w 1478968"/>
                  <a:gd name="connsiteY97" fmla="*/ 394383 h 651558"/>
                  <a:gd name="connsiteX98" fmla="*/ 1313346 w 1478968"/>
                  <a:gd name="connsiteY98" fmla="*/ 389716 h 651558"/>
                  <a:gd name="connsiteX99" fmla="*/ 1317263 w 1478968"/>
                  <a:gd name="connsiteY99" fmla="*/ 392014 h 651558"/>
                  <a:gd name="connsiteX100" fmla="*/ 1319391 w 1478968"/>
                  <a:gd name="connsiteY100" fmla="*/ 396245 h 651558"/>
                  <a:gd name="connsiteX101" fmla="*/ 1322584 w 1478968"/>
                  <a:gd name="connsiteY101" fmla="*/ 401009 h 651558"/>
                  <a:gd name="connsiteX102" fmla="*/ 1324784 w 1478968"/>
                  <a:gd name="connsiteY102" fmla="*/ 405168 h 651558"/>
                  <a:gd name="connsiteX103" fmla="*/ 1332304 w 1478968"/>
                  <a:gd name="connsiteY103" fmla="*/ 404153 h 651558"/>
                  <a:gd name="connsiteX104" fmla="*/ 1335472 w 1478968"/>
                  <a:gd name="connsiteY104" fmla="*/ 400792 h 651558"/>
                  <a:gd name="connsiteX105" fmla="*/ 1335569 w 1478968"/>
                  <a:gd name="connsiteY105" fmla="*/ 394770 h 651558"/>
                  <a:gd name="connsiteX106" fmla="*/ 1336004 w 1478968"/>
                  <a:gd name="connsiteY106" fmla="*/ 390079 h 651558"/>
                  <a:gd name="connsiteX107" fmla="*/ 1340043 w 1478968"/>
                  <a:gd name="connsiteY107" fmla="*/ 385605 h 651558"/>
                  <a:gd name="connsiteX108" fmla="*/ 1342969 w 1478968"/>
                  <a:gd name="connsiteY108" fmla="*/ 381083 h 651558"/>
                  <a:gd name="connsiteX109" fmla="*/ 1345411 w 1478968"/>
                  <a:gd name="connsiteY109" fmla="*/ 376464 h 651558"/>
                  <a:gd name="connsiteX110" fmla="*/ 1346645 w 1478968"/>
                  <a:gd name="connsiteY110" fmla="*/ 368533 h 651558"/>
                  <a:gd name="connsiteX111" fmla="*/ 1350925 w 1478968"/>
                  <a:gd name="connsiteY111" fmla="*/ 369863 h 651558"/>
                  <a:gd name="connsiteX112" fmla="*/ 1353319 w 1478968"/>
                  <a:gd name="connsiteY112" fmla="*/ 366260 h 651558"/>
                  <a:gd name="connsiteX113" fmla="*/ 1357816 w 1478968"/>
                  <a:gd name="connsiteY113" fmla="*/ 363769 h 651558"/>
                  <a:gd name="connsiteX114" fmla="*/ 1361299 w 1478968"/>
                  <a:gd name="connsiteY114" fmla="*/ 357989 h 651558"/>
                  <a:gd name="connsiteX115" fmla="*/ 1357043 w 1478968"/>
                  <a:gd name="connsiteY115" fmla="*/ 356031 h 651558"/>
                  <a:gd name="connsiteX116" fmla="*/ 1360186 w 1478968"/>
                  <a:gd name="connsiteY116" fmla="*/ 352669 h 651558"/>
                  <a:gd name="connsiteX117" fmla="*/ 1365507 w 1478968"/>
                  <a:gd name="connsiteY117" fmla="*/ 348147 h 651558"/>
                  <a:gd name="connsiteX118" fmla="*/ 1361734 w 1478968"/>
                  <a:gd name="connsiteY118" fmla="*/ 341691 h 651558"/>
                  <a:gd name="connsiteX119" fmla="*/ 1358542 w 1478968"/>
                  <a:gd name="connsiteY119" fmla="*/ 337338 h 651558"/>
                  <a:gd name="connsiteX120" fmla="*/ 1362774 w 1478968"/>
                  <a:gd name="connsiteY120" fmla="*/ 336685 h 651558"/>
                  <a:gd name="connsiteX121" fmla="*/ 1356221 w 1478968"/>
                  <a:gd name="connsiteY121" fmla="*/ 333034 h 651558"/>
                  <a:gd name="connsiteX122" fmla="*/ 1352061 w 1478968"/>
                  <a:gd name="connsiteY122" fmla="*/ 332357 h 651558"/>
                  <a:gd name="connsiteX123" fmla="*/ 1349643 w 1478968"/>
                  <a:gd name="connsiteY123" fmla="*/ 338281 h 651558"/>
                  <a:gd name="connsiteX124" fmla="*/ 1353754 w 1478968"/>
                  <a:gd name="connsiteY124" fmla="*/ 340433 h 651558"/>
                  <a:gd name="connsiteX125" fmla="*/ 1354697 w 1478968"/>
                  <a:gd name="connsiteY125" fmla="*/ 344931 h 651558"/>
                  <a:gd name="connsiteX126" fmla="*/ 1347201 w 1478968"/>
                  <a:gd name="connsiteY126" fmla="*/ 344617 h 651558"/>
                  <a:gd name="connsiteX127" fmla="*/ 1346330 w 1478968"/>
                  <a:gd name="connsiteY127" fmla="*/ 349478 h 651558"/>
                  <a:gd name="connsiteX128" fmla="*/ 1340792 w 1478968"/>
                  <a:gd name="connsiteY128" fmla="*/ 351388 h 651558"/>
                  <a:gd name="connsiteX129" fmla="*/ 1337987 w 1478968"/>
                  <a:gd name="connsiteY129" fmla="*/ 356007 h 651558"/>
                  <a:gd name="connsiteX130" fmla="*/ 1334336 w 1478968"/>
                  <a:gd name="connsiteY130" fmla="*/ 351968 h 651558"/>
                  <a:gd name="connsiteX131" fmla="*/ 1338253 w 1478968"/>
                  <a:gd name="connsiteY131" fmla="*/ 346382 h 651558"/>
                  <a:gd name="connsiteX132" fmla="*/ 1337697 w 1478968"/>
                  <a:gd name="connsiteY132" fmla="*/ 341715 h 651558"/>
                  <a:gd name="connsiteX133" fmla="*/ 1336343 w 1478968"/>
                  <a:gd name="connsiteY133" fmla="*/ 337217 h 651558"/>
                  <a:gd name="connsiteX134" fmla="*/ 1335134 w 1478968"/>
                  <a:gd name="connsiteY134" fmla="*/ 332671 h 651558"/>
                  <a:gd name="connsiteX135" fmla="*/ 1332160 w 1478968"/>
                  <a:gd name="connsiteY135" fmla="*/ 329334 h 651558"/>
                  <a:gd name="connsiteX136" fmla="*/ 1327976 w 1478968"/>
                  <a:gd name="connsiteY136" fmla="*/ 327690 h 651558"/>
                  <a:gd name="connsiteX137" fmla="*/ 1326187 w 1478968"/>
                  <a:gd name="connsiteY137" fmla="*/ 333856 h 651558"/>
                  <a:gd name="connsiteX138" fmla="*/ 1324566 w 1478968"/>
                  <a:gd name="connsiteY138" fmla="*/ 339611 h 651558"/>
                  <a:gd name="connsiteX139" fmla="*/ 1326501 w 1478968"/>
                  <a:gd name="connsiteY139" fmla="*/ 344037 h 651558"/>
                  <a:gd name="connsiteX140" fmla="*/ 1319851 w 1478968"/>
                  <a:gd name="connsiteY140" fmla="*/ 344182 h 651558"/>
                  <a:gd name="connsiteX141" fmla="*/ 1313031 w 1478968"/>
                  <a:gd name="connsiteY141" fmla="*/ 346842 h 651558"/>
                  <a:gd name="connsiteX142" fmla="*/ 1313249 w 1478968"/>
                  <a:gd name="connsiteY142" fmla="*/ 354410 h 651558"/>
                  <a:gd name="connsiteX143" fmla="*/ 1309888 w 1478968"/>
                  <a:gd name="connsiteY143" fmla="*/ 351847 h 651558"/>
                  <a:gd name="connsiteX144" fmla="*/ 1305680 w 1478968"/>
                  <a:gd name="connsiteY144" fmla="*/ 350227 h 651558"/>
                  <a:gd name="connsiteX145" fmla="*/ 1300747 w 1478968"/>
                  <a:gd name="connsiteY145" fmla="*/ 354169 h 651558"/>
                  <a:gd name="connsiteX146" fmla="*/ 1296346 w 1478968"/>
                  <a:gd name="connsiteY146" fmla="*/ 359054 h 651558"/>
                  <a:gd name="connsiteX147" fmla="*/ 1292791 w 1478968"/>
                  <a:gd name="connsiteY147" fmla="*/ 362439 h 651558"/>
                  <a:gd name="connsiteX148" fmla="*/ 1289599 w 1478968"/>
                  <a:gd name="connsiteY148" fmla="*/ 365631 h 651558"/>
                  <a:gd name="connsiteX149" fmla="*/ 1286625 w 1478968"/>
                  <a:gd name="connsiteY149" fmla="*/ 369597 h 651558"/>
                  <a:gd name="connsiteX150" fmla="*/ 1278717 w 1478968"/>
                  <a:gd name="connsiteY150" fmla="*/ 368992 h 651558"/>
                  <a:gd name="connsiteX151" fmla="*/ 1272333 w 1478968"/>
                  <a:gd name="connsiteY151" fmla="*/ 368629 h 651558"/>
                  <a:gd name="connsiteX152" fmla="*/ 1267182 w 1478968"/>
                  <a:gd name="connsiteY152" fmla="*/ 369065 h 651558"/>
                  <a:gd name="connsiteX153" fmla="*/ 1260025 w 1478968"/>
                  <a:gd name="connsiteY153" fmla="*/ 368049 h 651558"/>
                  <a:gd name="connsiteX154" fmla="*/ 1255358 w 1478968"/>
                  <a:gd name="connsiteY154" fmla="*/ 366671 h 651558"/>
                  <a:gd name="connsiteX155" fmla="*/ 1251440 w 1478968"/>
                  <a:gd name="connsiteY155" fmla="*/ 364349 h 651558"/>
                  <a:gd name="connsiteX156" fmla="*/ 1246870 w 1478968"/>
                  <a:gd name="connsiteY156" fmla="*/ 361786 h 651558"/>
                  <a:gd name="connsiteX157" fmla="*/ 1242855 w 1478968"/>
                  <a:gd name="connsiteY157" fmla="*/ 356442 h 651558"/>
                  <a:gd name="connsiteX158" fmla="*/ 1239567 w 1478968"/>
                  <a:gd name="connsiteY158" fmla="*/ 352331 h 651558"/>
                  <a:gd name="connsiteX159" fmla="*/ 1236133 w 1478968"/>
                  <a:gd name="connsiteY159" fmla="*/ 348897 h 651558"/>
                  <a:gd name="connsiteX160" fmla="*/ 1232191 w 1478968"/>
                  <a:gd name="connsiteY160" fmla="*/ 344254 h 651558"/>
                  <a:gd name="connsiteX161" fmla="*/ 1229700 w 1478968"/>
                  <a:gd name="connsiteY161" fmla="*/ 339998 h 651558"/>
                  <a:gd name="connsiteX162" fmla="*/ 1226774 w 1478968"/>
                  <a:gd name="connsiteY162" fmla="*/ 335815 h 651558"/>
                  <a:gd name="connsiteX163" fmla="*/ 1223558 w 1478968"/>
                  <a:gd name="connsiteY163" fmla="*/ 333131 h 651558"/>
                  <a:gd name="connsiteX164" fmla="*/ 1229314 w 1478968"/>
                  <a:gd name="connsiteY164" fmla="*/ 334267 h 651558"/>
                  <a:gd name="connsiteX165" fmla="*/ 1232941 w 1478968"/>
                  <a:gd name="connsiteY165" fmla="*/ 339345 h 651558"/>
                  <a:gd name="connsiteX166" fmla="*/ 1236254 w 1478968"/>
                  <a:gd name="connsiteY166" fmla="*/ 343432 h 651558"/>
                  <a:gd name="connsiteX167" fmla="*/ 1239422 w 1478968"/>
                  <a:gd name="connsiteY167" fmla="*/ 346237 h 651558"/>
                  <a:gd name="connsiteX168" fmla="*/ 1243702 w 1478968"/>
                  <a:gd name="connsiteY168" fmla="*/ 348292 h 651558"/>
                  <a:gd name="connsiteX169" fmla="*/ 1248031 w 1478968"/>
                  <a:gd name="connsiteY169" fmla="*/ 349139 h 651558"/>
                  <a:gd name="connsiteX170" fmla="*/ 1252166 w 1478968"/>
                  <a:gd name="connsiteY170" fmla="*/ 352162 h 651558"/>
                  <a:gd name="connsiteX171" fmla="*/ 1256494 w 1478968"/>
                  <a:gd name="connsiteY171" fmla="*/ 354435 h 651558"/>
                  <a:gd name="connsiteX172" fmla="*/ 1260678 w 1478968"/>
                  <a:gd name="connsiteY172" fmla="*/ 356079 h 651558"/>
                  <a:gd name="connsiteX173" fmla="*/ 1264958 w 1478968"/>
                  <a:gd name="connsiteY173" fmla="*/ 358231 h 651558"/>
                  <a:gd name="connsiteX174" fmla="*/ 1269238 w 1478968"/>
                  <a:gd name="connsiteY174" fmla="*/ 360335 h 651558"/>
                  <a:gd name="connsiteX175" fmla="*/ 1273518 w 1478968"/>
                  <a:gd name="connsiteY175" fmla="*/ 362366 h 651558"/>
                  <a:gd name="connsiteX176" fmla="*/ 1280676 w 1478968"/>
                  <a:gd name="connsiteY176" fmla="*/ 359731 h 651558"/>
                  <a:gd name="connsiteX177" fmla="*/ 1283940 w 1478968"/>
                  <a:gd name="connsiteY177" fmla="*/ 356804 h 651558"/>
                  <a:gd name="connsiteX178" fmla="*/ 1287133 w 1478968"/>
                  <a:gd name="connsiteY178" fmla="*/ 353685 h 651558"/>
                  <a:gd name="connsiteX179" fmla="*/ 1290301 w 1478968"/>
                  <a:gd name="connsiteY179" fmla="*/ 350324 h 651558"/>
                  <a:gd name="connsiteX180" fmla="*/ 1293444 w 1478968"/>
                  <a:gd name="connsiteY180" fmla="*/ 346890 h 651558"/>
                  <a:gd name="connsiteX181" fmla="*/ 1296564 w 1478968"/>
                  <a:gd name="connsiteY181" fmla="*/ 343311 h 651558"/>
                  <a:gd name="connsiteX182" fmla="*/ 1299466 w 1478968"/>
                  <a:gd name="connsiteY182" fmla="*/ 340071 h 651558"/>
                  <a:gd name="connsiteX183" fmla="*/ 1302923 w 1478968"/>
                  <a:gd name="connsiteY183" fmla="*/ 336806 h 651558"/>
                  <a:gd name="connsiteX184" fmla="*/ 1305922 w 1478968"/>
                  <a:gd name="connsiteY184" fmla="*/ 332768 h 651558"/>
                  <a:gd name="connsiteX185" fmla="*/ 1307590 w 1478968"/>
                  <a:gd name="connsiteY185" fmla="*/ 328850 h 651558"/>
                  <a:gd name="connsiteX186" fmla="*/ 1309622 w 1478968"/>
                  <a:gd name="connsiteY186" fmla="*/ 323627 h 651558"/>
                  <a:gd name="connsiteX187" fmla="*/ 1310251 w 1478968"/>
                  <a:gd name="connsiteY187" fmla="*/ 318718 h 651558"/>
                  <a:gd name="connsiteX188" fmla="*/ 1310226 w 1478968"/>
                  <a:gd name="connsiteY188" fmla="*/ 313930 h 651558"/>
                  <a:gd name="connsiteX189" fmla="*/ 1305196 w 1478968"/>
                  <a:gd name="connsiteY189" fmla="*/ 310690 h 651558"/>
                  <a:gd name="connsiteX190" fmla="*/ 1303649 w 1478968"/>
                  <a:gd name="connsiteY190" fmla="*/ 315308 h 651558"/>
                  <a:gd name="connsiteX191" fmla="*/ 1298546 w 1478968"/>
                  <a:gd name="connsiteY191" fmla="*/ 315719 h 651558"/>
                  <a:gd name="connsiteX192" fmla="*/ 1289914 w 1478968"/>
                  <a:gd name="connsiteY192" fmla="*/ 317267 h 651558"/>
                  <a:gd name="connsiteX193" fmla="*/ 1290276 w 1478968"/>
                  <a:gd name="connsiteY193" fmla="*/ 312818 h 651558"/>
                  <a:gd name="connsiteX194" fmla="*/ 1296128 w 1478968"/>
                  <a:gd name="connsiteY194" fmla="*/ 312068 h 651558"/>
                  <a:gd name="connsiteX195" fmla="*/ 1301207 w 1478968"/>
                  <a:gd name="connsiteY195" fmla="*/ 310012 h 651558"/>
                  <a:gd name="connsiteX196" fmla="*/ 1304229 w 1478968"/>
                  <a:gd name="connsiteY196" fmla="*/ 306047 h 651558"/>
                  <a:gd name="connsiteX197" fmla="*/ 1310758 w 1478968"/>
                  <a:gd name="connsiteY197" fmla="*/ 306361 h 651558"/>
                  <a:gd name="connsiteX198" fmla="*/ 1308026 w 1478968"/>
                  <a:gd name="connsiteY198" fmla="*/ 300702 h 651558"/>
                  <a:gd name="connsiteX199" fmla="*/ 1303238 w 1478968"/>
                  <a:gd name="connsiteY199" fmla="*/ 298599 h 651558"/>
                  <a:gd name="connsiteX200" fmla="*/ 1310299 w 1478968"/>
                  <a:gd name="connsiteY200" fmla="*/ 298284 h 651558"/>
                  <a:gd name="connsiteX201" fmla="*/ 1315184 w 1478968"/>
                  <a:gd name="connsiteY201" fmla="*/ 298550 h 651558"/>
                  <a:gd name="connsiteX202" fmla="*/ 1315232 w 1478968"/>
                  <a:gd name="connsiteY202" fmla="*/ 293762 h 651558"/>
                  <a:gd name="connsiteX203" fmla="*/ 1318158 w 1478968"/>
                  <a:gd name="connsiteY203" fmla="*/ 288370 h 651558"/>
                  <a:gd name="connsiteX204" fmla="*/ 1316127 w 1478968"/>
                  <a:gd name="connsiteY204" fmla="*/ 284017 h 651558"/>
                  <a:gd name="connsiteX205" fmla="*/ 1314072 w 1478968"/>
                  <a:gd name="connsiteY205" fmla="*/ 279640 h 651558"/>
                  <a:gd name="connsiteX206" fmla="*/ 1310033 w 1478968"/>
                  <a:gd name="connsiteY206" fmla="*/ 278479 h 651558"/>
                  <a:gd name="connsiteX207" fmla="*/ 1302149 w 1478968"/>
                  <a:gd name="connsiteY207" fmla="*/ 277488 h 651558"/>
                  <a:gd name="connsiteX208" fmla="*/ 1294508 w 1478968"/>
                  <a:gd name="connsiteY208" fmla="*/ 277681 h 651558"/>
                  <a:gd name="connsiteX209" fmla="*/ 1286818 w 1478968"/>
                  <a:gd name="connsiteY209" fmla="*/ 277560 h 651558"/>
                  <a:gd name="connsiteX210" fmla="*/ 1282441 w 1478968"/>
                  <a:gd name="connsiteY210" fmla="*/ 278020 h 651558"/>
                  <a:gd name="connsiteX211" fmla="*/ 1277823 w 1478968"/>
                  <a:gd name="connsiteY211" fmla="*/ 278213 h 651558"/>
                  <a:gd name="connsiteX212" fmla="*/ 1274849 w 1478968"/>
                  <a:gd name="connsiteY212" fmla="*/ 275239 h 651558"/>
                  <a:gd name="connsiteX213" fmla="*/ 1270278 w 1478968"/>
                  <a:gd name="connsiteY213" fmla="*/ 274368 h 651558"/>
                  <a:gd name="connsiteX214" fmla="*/ 1265296 w 1478968"/>
                  <a:gd name="connsiteY214" fmla="*/ 273401 h 651558"/>
                  <a:gd name="connsiteX215" fmla="*/ 1259469 w 1478968"/>
                  <a:gd name="connsiteY215" fmla="*/ 272264 h 651558"/>
                  <a:gd name="connsiteX216" fmla="*/ 1254946 w 1478968"/>
                  <a:gd name="connsiteY216" fmla="*/ 271733 h 651558"/>
                  <a:gd name="connsiteX217" fmla="*/ 1250546 w 1478968"/>
                  <a:gd name="connsiteY217" fmla="*/ 268927 h 651558"/>
                  <a:gd name="connsiteX218" fmla="*/ 1243532 w 1478968"/>
                  <a:gd name="connsiteY218" fmla="*/ 268927 h 651558"/>
                  <a:gd name="connsiteX219" fmla="*/ 1238720 w 1478968"/>
                  <a:gd name="connsiteY219" fmla="*/ 267283 h 651558"/>
                  <a:gd name="connsiteX220" fmla="*/ 1234682 w 1478968"/>
                  <a:gd name="connsiteY220" fmla="*/ 266243 h 651558"/>
                  <a:gd name="connsiteX221" fmla="*/ 1228758 w 1478968"/>
                  <a:gd name="connsiteY221" fmla="*/ 269605 h 651558"/>
                  <a:gd name="connsiteX222" fmla="*/ 1225904 w 1478968"/>
                  <a:gd name="connsiteY222" fmla="*/ 264284 h 651558"/>
                  <a:gd name="connsiteX223" fmla="*/ 1221430 w 1478968"/>
                  <a:gd name="connsiteY223" fmla="*/ 262543 h 651558"/>
                  <a:gd name="connsiteX224" fmla="*/ 1215361 w 1478968"/>
                  <a:gd name="connsiteY224" fmla="*/ 260270 h 651558"/>
                  <a:gd name="connsiteX225" fmla="*/ 1214974 w 1478968"/>
                  <a:gd name="connsiteY225" fmla="*/ 255313 h 651558"/>
                  <a:gd name="connsiteX226" fmla="*/ 1221696 w 1478968"/>
                  <a:gd name="connsiteY226" fmla="*/ 258843 h 651558"/>
                  <a:gd name="connsiteX227" fmla="*/ 1225807 w 1478968"/>
                  <a:gd name="connsiteY227" fmla="*/ 260198 h 651558"/>
                  <a:gd name="connsiteX228" fmla="*/ 1231273 w 1478968"/>
                  <a:gd name="connsiteY228" fmla="*/ 260536 h 651558"/>
                  <a:gd name="connsiteX229" fmla="*/ 1235867 w 1478968"/>
                  <a:gd name="connsiteY229" fmla="*/ 262277 h 651558"/>
                  <a:gd name="connsiteX230" fmla="*/ 1247257 w 1478968"/>
                  <a:gd name="connsiteY230" fmla="*/ 261165 h 651558"/>
                  <a:gd name="connsiteX231" fmla="*/ 1251658 w 1478968"/>
                  <a:gd name="connsiteY231" fmla="*/ 262979 h 651558"/>
                  <a:gd name="connsiteX232" fmla="*/ 1257268 w 1478968"/>
                  <a:gd name="connsiteY232" fmla="*/ 264309 h 651558"/>
                  <a:gd name="connsiteX233" fmla="*/ 1263990 w 1478968"/>
                  <a:gd name="connsiteY233" fmla="*/ 265518 h 651558"/>
                  <a:gd name="connsiteX234" fmla="*/ 1268851 w 1478968"/>
                  <a:gd name="connsiteY234" fmla="*/ 264720 h 651558"/>
                  <a:gd name="connsiteX235" fmla="*/ 1273470 w 1478968"/>
                  <a:gd name="connsiteY235" fmla="*/ 263172 h 651558"/>
                  <a:gd name="connsiteX236" fmla="*/ 1280265 w 1478968"/>
                  <a:gd name="connsiteY236" fmla="*/ 264357 h 651558"/>
                  <a:gd name="connsiteX237" fmla="*/ 1285077 w 1478968"/>
                  <a:gd name="connsiteY237" fmla="*/ 265058 h 651558"/>
                  <a:gd name="connsiteX238" fmla="*/ 1292308 w 1478968"/>
                  <a:gd name="connsiteY238" fmla="*/ 267041 h 651558"/>
                  <a:gd name="connsiteX239" fmla="*/ 1296515 w 1478968"/>
                  <a:gd name="connsiteY239" fmla="*/ 266195 h 651558"/>
                  <a:gd name="connsiteX240" fmla="*/ 1294315 w 1478968"/>
                  <a:gd name="connsiteY240" fmla="*/ 261600 h 651558"/>
                  <a:gd name="connsiteX241" fmla="*/ 1290058 w 1478968"/>
                  <a:gd name="connsiteY241" fmla="*/ 255942 h 651558"/>
                  <a:gd name="connsiteX242" fmla="*/ 1287858 w 1478968"/>
                  <a:gd name="connsiteY242" fmla="*/ 251589 h 651558"/>
                  <a:gd name="connsiteX243" fmla="*/ 1287568 w 1478968"/>
                  <a:gd name="connsiteY243" fmla="*/ 247067 h 651558"/>
                  <a:gd name="connsiteX244" fmla="*/ 1282466 w 1478968"/>
                  <a:gd name="connsiteY244" fmla="*/ 245011 h 651558"/>
                  <a:gd name="connsiteX245" fmla="*/ 1282079 w 1478968"/>
                  <a:gd name="connsiteY245" fmla="*/ 240030 h 651558"/>
                  <a:gd name="connsiteX246" fmla="*/ 1286093 w 1478968"/>
                  <a:gd name="connsiteY246" fmla="*/ 237007 h 651558"/>
                  <a:gd name="connsiteX247" fmla="*/ 1289648 w 1478968"/>
                  <a:gd name="connsiteY247" fmla="*/ 234589 h 651558"/>
                  <a:gd name="connsiteX248" fmla="*/ 1297144 w 1478968"/>
                  <a:gd name="connsiteY248" fmla="*/ 234952 h 651558"/>
                  <a:gd name="connsiteX249" fmla="*/ 1301860 w 1478968"/>
                  <a:gd name="connsiteY249" fmla="*/ 233598 h 651558"/>
                  <a:gd name="connsiteX250" fmla="*/ 1304907 w 1478968"/>
                  <a:gd name="connsiteY250" fmla="*/ 230236 h 651558"/>
                  <a:gd name="connsiteX251" fmla="*/ 1306357 w 1478968"/>
                  <a:gd name="connsiteY251" fmla="*/ 235774 h 651558"/>
                  <a:gd name="connsiteX252" fmla="*/ 1301739 w 1478968"/>
                  <a:gd name="connsiteY252" fmla="*/ 238651 h 651558"/>
                  <a:gd name="connsiteX253" fmla="*/ 1287979 w 1478968"/>
                  <a:gd name="connsiteY253" fmla="*/ 241529 h 651558"/>
                  <a:gd name="connsiteX254" fmla="*/ 1292622 w 1478968"/>
                  <a:gd name="connsiteY254" fmla="*/ 244455 h 651558"/>
                  <a:gd name="connsiteX255" fmla="*/ 1294967 w 1478968"/>
                  <a:gd name="connsiteY255" fmla="*/ 248252 h 651558"/>
                  <a:gd name="connsiteX256" fmla="*/ 1296128 w 1478968"/>
                  <a:gd name="connsiteY256" fmla="*/ 254660 h 651558"/>
                  <a:gd name="connsiteX257" fmla="*/ 1300408 w 1478968"/>
                  <a:gd name="connsiteY257" fmla="*/ 256449 h 651558"/>
                  <a:gd name="connsiteX258" fmla="*/ 1302899 w 1478968"/>
                  <a:gd name="connsiteY258" fmla="*/ 262616 h 651558"/>
                  <a:gd name="connsiteX259" fmla="*/ 1306986 w 1478968"/>
                  <a:gd name="connsiteY259" fmla="*/ 263825 h 651558"/>
                  <a:gd name="connsiteX260" fmla="*/ 1313684 w 1478968"/>
                  <a:gd name="connsiteY260" fmla="*/ 264961 h 651558"/>
                  <a:gd name="connsiteX261" fmla="*/ 1313273 w 1478968"/>
                  <a:gd name="connsiteY261" fmla="*/ 260681 h 651558"/>
                  <a:gd name="connsiteX262" fmla="*/ 1317675 w 1478968"/>
                  <a:gd name="connsiteY262" fmla="*/ 259980 h 651558"/>
                  <a:gd name="connsiteX263" fmla="*/ 1320334 w 1478968"/>
                  <a:gd name="connsiteY263" fmla="*/ 255023 h 651558"/>
                  <a:gd name="connsiteX264" fmla="*/ 1320359 w 1478968"/>
                  <a:gd name="connsiteY264" fmla="*/ 249630 h 651558"/>
                  <a:gd name="connsiteX265" fmla="*/ 1325122 w 1478968"/>
                  <a:gd name="connsiteY265" fmla="*/ 253427 h 651558"/>
                  <a:gd name="connsiteX266" fmla="*/ 1325098 w 1478968"/>
                  <a:gd name="connsiteY266" fmla="*/ 258215 h 651558"/>
                  <a:gd name="connsiteX267" fmla="*/ 1324107 w 1478968"/>
                  <a:gd name="connsiteY267" fmla="*/ 263196 h 651558"/>
                  <a:gd name="connsiteX268" fmla="*/ 1325751 w 1478968"/>
                  <a:gd name="connsiteY268" fmla="*/ 267476 h 651558"/>
                  <a:gd name="connsiteX269" fmla="*/ 1330080 w 1478968"/>
                  <a:gd name="connsiteY269" fmla="*/ 267355 h 651558"/>
                  <a:gd name="connsiteX270" fmla="*/ 1334722 w 1478968"/>
                  <a:gd name="connsiteY270" fmla="*/ 268710 h 651558"/>
                  <a:gd name="connsiteX271" fmla="*/ 1334142 w 1478968"/>
                  <a:gd name="connsiteY271" fmla="*/ 261455 h 651558"/>
                  <a:gd name="connsiteX272" fmla="*/ 1333876 w 1478968"/>
                  <a:gd name="connsiteY272" fmla="*/ 257223 h 651558"/>
                  <a:gd name="connsiteX273" fmla="*/ 1337987 w 1478968"/>
                  <a:gd name="connsiteY273" fmla="*/ 260295 h 651558"/>
                  <a:gd name="connsiteX274" fmla="*/ 1341300 w 1478968"/>
                  <a:gd name="connsiteY274" fmla="*/ 262858 h 651558"/>
                  <a:gd name="connsiteX275" fmla="*/ 1345508 w 1478968"/>
                  <a:gd name="connsiteY275" fmla="*/ 264574 h 651558"/>
                  <a:gd name="connsiteX276" fmla="*/ 1349474 w 1478968"/>
                  <a:gd name="connsiteY276" fmla="*/ 262664 h 651558"/>
                  <a:gd name="connsiteX277" fmla="*/ 1354334 w 1478968"/>
                  <a:gd name="connsiteY277" fmla="*/ 261092 h 651558"/>
                  <a:gd name="connsiteX278" fmla="*/ 1358687 w 1478968"/>
                  <a:gd name="connsiteY278" fmla="*/ 262519 h 651558"/>
                  <a:gd name="connsiteX279" fmla="*/ 1364152 w 1478968"/>
                  <a:gd name="connsiteY279" fmla="*/ 262011 h 651558"/>
                  <a:gd name="connsiteX280" fmla="*/ 1368674 w 1478968"/>
                  <a:gd name="connsiteY280" fmla="*/ 261165 h 651558"/>
                  <a:gd name="connsiteX281" fmla="*/ 1372447 w 1478968"/>
                  <a:gd name="connsiteY281" fmla="*/ 257804 h 651558"/>
                  <a:gd name="connsiteX282" fmla="*/ 1377863 w 1478968"/>
                  <a:gd name="connsiteY282" fmla="*/ 254249 h 651558"/>
                  <a:gd name="connsiteX283" fmla="*/ 1380741 w 1478968"/>
                  <a:gd name="connsiteY283" fmla="*/ 250452 h 651558"/>
                  <a:gd name="connsiteX284" fmla="*/ 1379750 w 1478968"/>
                  <a:gd name="connsiteY284" fmla="*/ 245060 h 651558"/>
                  <a:gd name="connsiteX285" fmla="*/ 1381660 w 1478968"/>
                  <a:gd name="connsiteY285" fmla="*/ 238579 h 651558"/>
                  <a:gd name="connsiteX286" fmla="*/ 1385360 w 1478968"/>
                  <a:gd name="connsiteY286" fmla="*/ 242859 h 651558"/>
                  <a:gd name="connsiteX287" fmla="*/ 1388310 w 1478968"/>
                  <a:gd name="connsiteY287" fmla="*/ 239111 h 651558"/>
                  <a:gd name="connsiteX288" fmla="*/ 1387439 w 1478968"/>
                  <a:gd name="connsiteY288" fmla="*/ 235024 h 651558"/>
                  <a:gd name="connsiteX289" fmla="*/ 1388673 w 1478968"/>
                  <a:gd name="connsiteY289" fmla="*/ 230405 h 651558"/>
                  <a:gd name="connsiteX290" fmla="*/ 1389422 w 1478968"/>
                  <a:gd name="connsiteY290" fmla="*/ 225472 h 651558"/>
                  <a:gd name="connsiteX291" fmla="*/ 1393751 w 1478968"/>
                  <a:gd name="connsiteY291" fmla="*/ 222377 h 651558"/>
                  <a:gd name="connsiteX292" fmla="*/ 1390510 w 1478968"/>
                  <a:gd name="connsiteY292" fmla="*/ 218798 h 651558"/>
                  <a:gd name="connsiteX293" fmla="*/ 1394573 w 1478968"/>
                  <a:gd name="connsiteY293" fmla="*/ 214784 h 651558"/>
                  <a:gd name="connsiteX294" fmla="*/ 1399022 w 1478968"/>
                  <a:gd name="connsiteY294" fmla="*/ 209706 h 651558"/>
                  <a:gd name="connsiteX295" fmla="*/ 1401804 w 1478968"/>
                  <a:gd name="connsiteY295" fmla="*/ 204845 h 651558"/>
                  <a:gd name="connsiteX296" fmla="*/ 1402408 w 1478968"/>
                  <a:gd name="connsiteY296" fmla="*/ 200299 h 651558"/>
                  <a:gd name="connsiteX297" fmla="*/ 1401006 w 1478968"/>
                  <a:gd name="connsiteY297" fmla="*/ 194229 h 651558"/>
                  <a:gd name="connsiteX298" fmla="*/ 1406785 w 1478968"/>
                  <a:gd name="connsiteY298" fmla="*/ 197784 h 651558"/>
                  <a:gd name="connsiteX299" fmla="*/ 1411041 w 1478968"/>
                  <a:gd name="connsiteY299" fmla="*/ 199985 h 651558"/>
                  <a:gd name="connsiteX300" fmla="*/ 1416143 w 1478968"/>
                  <a:gd name="connsiteY300" fmla="*/ 200202 h 651558"/>
                  <a:gd name="connsiteX301" fmla="*/ 1419892 w 1478968"/>
                  <a:gd name="connsiteY301" fmla="*/ 197687 h 651558"/>
                  <a:gd name="connsiteX302" fmla="*/ 1421971 w 1478968"/>
                  <a:gd name="connsiteY302" fmla="*/ 191763 h 651558"/>
                  <a:gd name="connsiteX303" fmla="*/ 1425042 w 1478968"/>
                  <a:gd name="connsiteY303" fmla="*/ 188232 h 651558"/>
                  <a:gd name="connsiteX304" fmla="*/ 1424656 w 1478968"/>
                  <a:gd name="connsiteY304" fmla="*/ 183831 h 651558"/>
                  <a:gd name="connsiteX305" fmla="*/ 1420738 w 1478968"/>
                  <a:gd name="connsiteY305" fmla="*/ 181558 h 651558"/>
                  <a:gd name="connsiteX306" fmla="*/ 1417691 w 1478968"/>
                  <a:gd name="connsiteY306" fmla="*/ 177544 h 651558"/>
                  <a:gd name="connsiteX307" fmla="*/ 1416821 w 1478968"/>
                  <a:gd name="connsiteY307" fmla="*/ 173457 h 651558"/>
                  <a:gd name="connsiteX308" fmla="*/ 1421777 w 1478968"/>
                  <a:gd name="connsiteY308" fmla="*/ 173215 h 651558"/>
                  <a:gd name="connsiteX309" fmla="*/ 1424510 w 1478968"/>
                  <a:gd name="connsiteY309" fmla="*/ 168137 h 651558"/>
                  <a:gd name="connsiteX310" fmla="*/ 1421391 w 1478968"/>
                  <a:gd name="connsiteY310" fmla="*/ 161559 h 651558"/>
                  <a:gd name="connsiteX311" fmla="*/ 1419045 w 1478968"/>
                  <a:gd name="connsiteY311" fmla="*/ 150774 h 651558"/>
                  <a:gd name="connsiteX312" fmla="*/ 1416579 w 1478968"/>
                  <a:gd name="connsiteY312" fmla="*/ 145067 h 651558"/>
                  <a:gd name="connsiteX313" fmla="*/ 1413967 w 1478968"/>
                  <a:gd name="connsiteY313" fmla="*/ 140183 h 651558"/>
                  <a:gd name="connsiteX314" fmla="*/ 1409856 w 1478968"/>
                  <a:gd name="connsiteY314" fmla="*/ 134814 h 651558"/>
                  <a:gd name="connsiteX315" fmla="*/ 1407341 w 1478968"/>
                  <a:gd name="connsiteY315" fmla="*/ 130558 h 651558"/>
                  <a:gd name="connsiteX316" fmla="*/ 1404174 w 1478968"/>
                  <a:gd name="connsiteY316" fmla="*/ 126447 h 651558"/>
                  <a:gd name="connsiteX317" fmla="*/ 1400788 w 1478968"/>
                  <a:gd name="connsiteY317" fmla="*/ 122385 h 651558"/>
                  <a:gd name="connsiteX318" fmla="*/ 1394863 w 1478968"/>
                  <a:gd name="connsiteY318" fmla="*/ 119289 h 651558"/>
                  <a:gd name="connsiteX319" fmla="*/ 1389036 w 1478968"/>
                  <a:gd name="connsiteY319" fmla="*/ 117911 h 651558"/>
                  <a:gd name="connsiteX320" fmla="*/ 1383474 w 1478968"/>
                  <a:gd name="connsiteY320" fmla="*/ 119459 h 651558"/>
                  <a:gd name="connsiteX321" fmla="*/ 1377138 w 1478968"/>
                  <a:gd name="connsiteY321" fmla="*/ 121635 h 651558"/>
                  <a:gd name="connsiteX322" fmla="*/ 1377380 w 1478968"/>
                  <a:gd name="connsiteY322" fmla="*/ 126665 h 651558"/>
                  <a:gd name="connsiteX323" fmla="*/ 1381563 w 1478968"/>
                  <a:gd name="connsiteY323" fmla="*/ 128358 h 651558"/>
                  <a:gd name="connsiteX324" fmla="*/ 1384707 w 1478968"/>
                  <a:gd name="connsiteY324" fmla="*/ 125287 h 651558"/>
                  <a:gd name="connsiteX325" fmla="*/ 1389108 w 1478968"/>
                  <a:gd name="connsiteY325" fmla="*/ 122578 h 651558"/>
                  <a:gd name="connsiteX326" fmla="*/ 1392590 w 1478968"/>
                  <a:gd name="connsiteY326" fmla="*/ 126496 h 651558"/>
                  <a:gd name="connsiteX327" fmla="*/ 1388745 w 1478968"/>
                  <a:gd name="connsiteY327" fmla="*/ 128116 h 651558"/>
                  <a:gd name="connsiteX328" fmla="*/ 1382143 w 1478968"/>
                  <a:gd name="connsiteY328" fmla="*/ 131018 h 651558"/>
                  <a:gd name="connsiteX329" fmla="*/ 1377742 w 1478968"/>
                  <a:gd name="connsiteY329" fmla="*/ 131622 h 651558"/>
                  <a:gd name="connsiteX330" fmla="*/ 1374526 w 1478968"/>
                  <a:gd name="connsiteY330" fmla="*/ 135443 h 651558"/>
                  <a:gd name="connsiteX331" fmla="*/ 1371479 w 1478968"/>
                  <a:gd name="connsiteY331" fmla="*/ 139989 h 651558"/>
                  <a:gd name="connsiteX332" fmla="*/ 1372495 w 1478968"/>
                  <a:gd name="connsiteY332" fmla="*/ 144826 h 651558"/>
                  <a:gd name="connsiteX333" fmla="*/ 1375107 w 1478968"/>
                  <a:gd name="connsiteY333" fmla="*/ 149710 h 651558"/>
                  <a:gd name="connsiteX334" fmla="*/ 1374115 w 1478968"/>
                  <a:gd name="connsiteY334" fmla="*/ 153821 h 651558"/>
                  <a:gd name="connsiteX335" fmla="*/ 1375784 w 1478968"/>
                  <a:gd name="connsiteY335" fmla="*/ 161293 h 651558"/>
                  <a:gd name="connsiteX336" fmla="*/ 1376606 w 1478968"/>
                  <a:gd name="connsiteY336" fmla="*/ 165912 h 651558"/>
                  <a:gd name="connsiteX337" fmla="*/ 1376945 w 1478968"/>
                  <a:gd name="connsiteY337" fmla="*/ 170652 h 651558"/>
                  <a:gd name="connsiteX338" fmla="*/ 1376945 w 1478968"/>
                  <a:gd name="connsiteY338" fmla="*/ 175440 h 651558"/>
                  <a:gd name="connsiteX339" fmla="*/ 1376945 w 1478968"/>
                  <a:gd name="connsiteY339" fmla="*/ 180228 h 651558"/>
                  <a:gd name="connsiteX340" fmla="*/ 1376848 w 1478968"/>
                  <a:gd name="connsiteY340" fmla="*/ 185040 h 651558"/>
                  <a:gd name="connsiteX341" fmla="*/ 1376316 w 1478968"/>
                  <a:gd name="connsiteY341" fmla="*/ 189949 h 651558"/>
                  <a:gd name="connsiteX342" fmla="*/ 1371818 w 1478968"/>
                  <a:gd name="connsiteY342" fmla="*/ 192440 h 651558"/>
                  <a:gd name="connsiteX343" fmla="*/ 1371842 w 1478968"/>
                  <a:gd name="connsiteY343" fmla="*/ 186104 h 651558"/>
                  <a:gd name="connsiteX344" fmla="*/ 1368819 w 1478968"/>
                  <a:gd name="connsiteY344" fmla="*/ 181945 h 651558"/>
                  <a:gd name="connsiteX345" fmla="*/ 1368311 w 1478968"/>
                  <a:gd name="connsiteY345" fmla="*/ 177278 h 651558"/>
                  <a:gd name="connsiteX346" fmla="*/ 1367465 w 1478968"/>
                  <a:gd name="connsiteY346" fmla="*/ 172659 h 651558"/>
                  <a:gd name="connsiteX347" fmla="*/ 1365337 w 1478968"/>
                  <a:gd name="connsiteY347" fmla="*/ 163470 h 651558"/>
                  <a:gd name="connsiteX348" fmla="*/ 1363548 w 1478968"/>
                  <a:gd name="connsiteY348" fmla="*/ 159117 h 651558"/>
                  <a:gd name="connsiteX349" fmla="*/ 1362000 w 1478968"/>
                  <a:gd name="connsiteY349" fmla="*/ 154668 h 651558"/>
                  <a:gd name="connsiteX350" fmla="*/ 1362097 w 1478968"/>
                  <a:gd name="connsiteY350" fmla="*/ 149855 h 651558"/>
                  <a:gd name="connsiteX351" fmla="*/ 1363160 w 1478968"/>
                  <a:gd name="connsiteY351" fmla="*/ 144826 h 651558"/>
                  <a:gd name="connsiteX352" fmla="*/ 1364007 w 1478968"/>
                  <a:gd name="connsiteY352" fmla="*/ 139868 h 651558"/>
                  <a:gd name="connsiteX353" fmla="*/ 1365724 w 1478968"/>
                  <a:gd name="connsiteY353" fmla="*/ 134693 h 651558"/>
                  <a:gd name="connsiteX354" fmla="*/ 1361081 w 1478968"/>
                  <a:gd name="connsiteY354" fmla="*/ 134814 h 651558"/>
                  <a:gd name="connsiteX355" fmla="*/ 1357091 w 1478968"/>
                  <a:gd name="connsiteY355" fmla="*/ 138683 h 651558"/>
                  <a:gd name="connsiteX356" fmla="*/ 1358397 w 1478968"/>
                  <a:gd name="connsiteY356" fmla="*/ 133823 h 651558"/>
                  <a:gd name="connsiteX357" fmla="*/ 1362145 w 1478968"/>
                  <a:gd name="connsiteY357" fmla="*/ 131066 h 651558"/>
                  <a:gd name="connsiteX358" fmla="*/ 1362193 w 1478968"/>
                  <a:gd name="connsiteY358" fmla="*/ 126907 h 651558"/>
                  <a:gd name="connsiteX359" fmla="*/ 1358179 w 1478968"/>
                  <a:gd name="connsiteY359" fmla="*/ 124126 h 651558"/>
                  <a:gd name="connsiteX360" fmla="*/ 1353923 w 1478968"/>
                  <a:gd name="connsiteY360" fmla="*/ 121538 h 651558"/>
                  <a:gd name="connsiteX361" fmla="*/ 1348893 w 1478968"/>
                  <a:gd name="connsiteY361" fmla="*/ 122602 h 651558"/>
                  <a:gd name="connsiteX362" fmla="*/ 1342654 w 1478968"/>
                  <a:gd name="connsiteY362" fmla="*/ 124513 h 651558"/>
                  <a:gd name="connsiteX363" fmla="*/ 1335738 w 1478968"/>
                  <a:gd name="connsiteY363" fmla="*/ 127826 h 651558"/>
                  <a:gd name="connsiteX364" fmla="*/ 1328581 w 1478968"/>
                  <a:gd name="connsiteY364" fmla="*/ 129978 h 651558"/>
                  <a:gd name="connsiteX365" fmla="*/ 1321955 w 1478968"/>
                  <a:gd name="connsiteY365" fmla="*/ 134137 h 651558"/>
                  <a:gd name="connsiteX366" fmla="*/ 1318593 w 1478968"/>
                  <a:gd name="connsiteY366" fmla="*/ 136821 h 651558"/>
                  <a:gd name="connsiteX367" fmla="*/ 1315788 w 1478968"/>
                  <a:gd name="connsiteY367" fmla="*/ 140110 h 651558"/>
                  <a:gd name="connsiteX368" fmla="*/ 1316345 w 1478968"/>
                  <a:gd name="connsiteY368" fmla="*/ 144269 h 651558"/>
                  <a:gd name="connsiteX369" fmla="*/ 1312137 w 1478968"/>
                  <a:gd name="connsiteY369" fmla="*/ 142262 h 651558"/>
                  <a:gd name="connsiteX370" fmla="*/ 1306865 w 1478968"/>
                  <a:gd name="connsiteY370" fmla="*/ 144705 h 651558"/>
                  <a:gd name="connsiteX371" fmla="*/ 1304036 w 1478968"/>
                  <a:gd name="connsiteY371" fmla="*/ 139893 h 651558"/>
                  <a:gd name="connsiteX372" fmla="*/ 1300312 w 1478968"/>
                  <a:gd name="connsiteY372" fmla="*/ 135564 h 651558"/>
                  <a:gd name="connsiteX373" fmla="*/ 1294967 w 1478968"/>
                  <a:gd name="connsiteY373" fmla="*/ 136676 h 651558"/>
                  <a:gd name="connsiteX374" fmla="*/ 1290494 w 1478968"/>
                  <a:gd name="connsiteY374" fmla="*/ 140352 h 651558"/>
                  <a:gd name="connsiteX375" fmla="*/ 1285802 w 1478968"/>
                  <a:gd name="connsiteY375" fmla="*/ 143810 h 651558"/>
                  <a:gd name="connsiteX376" fmla="*/ 1282562 w 1478968"/>
                  <a:gd name="connsiteY376" fmla="*/ 146518 h 651558"/>
                  <a:gd name="connsiteX377" fmla="*/ 1278766 w 1478968"/>
                  <a:gd name="connsiteY377" fmla="*/ 148211 h 651558"/>
                  <a:gd name="connsiteX378" fmla="*/ 1272019 w 1478968"/>
                  <a:gd name="connsiteY378" fmla="*/ 150653 h 651558"/>
                  <a:gd name="connsiteX379" fmla="*/ 1258695 w 1478968"/>
                  <a:gd name="connsiteY379" fmla="*/ 153942 h 651558"/>
                  <a:gd name="connsiteX380" fmla="*/ 1253689 w 1478968"/>
                  <a:gd name="connsiteY380" fmla="*/ 154112 h 651558"/>
                  <a:gd name="connsiteX381" fmla="*/ 1249288 w 1478968"/>
                  <a:gd name="connsiteY381" fmla="*/ 154716 h 651558"/>
                  <a:gd name="connsiteX382" fmla="*/ 1248756 w 1478968"/>
                  <a:gd name="connsiteY382" fmla="*/ 149638 h 651558"/>
                  <a:gd name="connsiteX383" fmla="*/ 1251295 w 1478968"/>
                  <a:gd name="connsiteY383" fmla="*/ 144971 h 651558"/>
                  <a:gd name="connsiteX384" fmla="*/ 1249433 w 1478968"/>
                  <a:gd name="connsiteY384" fmla="*/ 139917 h 651558"/>
                  <a:gd name="connsiteX385" fmla="*/ 1246144 w 1478968"/>
                  <a:gd name="connsiteY385" fmla="*/ 135806 h 651558"/>
                  <a:gd name="connsiteX386" fmla="*/ 1243847 w 1478968"/>
                  <a:gd name="connsiteY386" fmla="*/ 131501 h 651558"/>
                  <a:gd name="connsiteX387" fmla="*/ 1241937 w 1478968"/>
                  <a:gd name="connsiteY387" fmla="*/ 127124 h 651558"/>
                  <a:gd name="connsiteX388" fmla="*/ 1240244 w 1478968"/>
                  <a:gd name="connsiteY388" fmla="*/ 122675 h 651558"/>
                  <a:gd name="connsiteX389" fmla="*/ 1237608 w 1478968"/>
                  <a:gd name="connsiteY389" fmla="*/ 118443 h 651558"/>
                  <a:gd name="connsiteX390" fmla="*/ 1235262 w 1478968"/>
                  <a:gd name="connsiteY390" fmla="*/ 114139 h 651558"/>
                  <a:gd name="connsiteX391" fmla="*/ 1233860 w 1478968"/>
                  <a:gd name="connsiteY391" fmla="*/ 109689 h 651558"/>
                  <a:gd name="connsiteX392" fmla="*/ 1232699 w 1478968"/>
                  <a:gd name="connsiteY392" fmla="*/ 105095 h 651558"/>
                  <a:gd name="connsiteX393" fmla="*/ 1232312 w 1478968"/>
                  <a:gd name="connsiteY393" fmla="*/ 100694 h 651558"/>
                  <a:gd name="connsiteX394" fmla="*/ 1233086 w 1478968"/>
                  <a:gd name="connsiteY394" fmla="*/ 95470 h 651558"/>
                  <a:gd name="connsiteX395" fmla="*/ 1235190 w 1478968"/>
                  <a:gd name="connsiteY395" fmla="*/ 90779 h 651558"/>
                  <a:gd name="connsiteX396" fmla="*/ 1235408 w 1478968"/>
                  <a:gd name="connsiteY396" fmla="*/ 85386 h 651558"/>
                  <a:gd name="connsiteX397" fmla="*/ 1234513 w 1478968"/>
                  <a:gd name="connsiteY397" fmla="*/ 80018 h 651558"/>
                  <a:gd name="connsiteX398" fmla="*/ 1238527 w 1478968"/>
                  <a:gd name="connsiteY398" fmla="*/ 81541 h 651558"/>
                  <a:gd name="connsiteX399" fmla="*/ 1239156 w 1478968"/>
                  <a:gd name="connsiteY399" fmla="*/ 87611 h 651558"/>
                  <a:gd name="connsiteX400" fmla="*/ 1237608 w 1478968"/>
                  <a:gd name="connsiteY400" fmla="*/ 94455 h 651558"/>
                  <a:gd name="connsiteX401" fmla="*/ 1237221 w 1478968"/>
                  <a:gd name="connsiteY401" fmla="*/ 99388 h 651558"/>
                  <a:gd name="connsiteX402" fmla="*/ 1237511 w 1478968"/>
                  <a:gd name="connsiteY402" fmla="*/ 104103 h 651558"/>
                  <a:gd name="connsiteX403" fmla="*/ 1238358 w 1478968"/>
                  <a:gd name="connsiteY403" fmla="*/ 108698 h 651558"/>
                  <a:gd name="connsiteX404" fmla="*/ 1240026 w 1478968"/>
                  <a:gd name="connsiteY404" fmla="*/ 113147 h 651558"/>
                  <a:gd name="connsiteX405" fmla="*/ 1242203 w 1478968"/>
                  <a:gd name="connsiteY405" fmla="*/ 117307 h 651558"/>
                  <a:gd name="connsiteX406" fmla="*/ 1244524 w 1478968"/>
                  <a:gd name="connsiteY406" fmla="*/ 121804 h 651558"/>
                  <a:gd name="connsiteX407" fmla="*/ 1247305 w 1478968"/>
                  <a:gd name="connsiteY407" fmla="*/ 126012 h 651558"/>
                  <a:gd name="connsiteX408" fmla="*/ 1248514 w 1478968"/>
                  <a:gd name="connsiteY408" fmla="*/ 130002 h 651558"/>
                  <a:gd name="connsiteX409" fmla="*/ 1253012 w 1478968"/>
                  <a:gd name="connsiteY409" fmla="*/ 132348 h 651558"/>
                  <a:gd name="connsiteX410" fmla="*/ 1258501 w 1478968"/>
                  <a:gd name="connsiteY410" fmla="*/ 133267 h 651558"/>
                  <a:gd name="connsiteX411" fmla="*/ 1260291 w 1478968"/>
                  <a:gd name="connsiteY411" fmla="*/ 128745 h 651558"/>
                  <a:gd name="connsiteX412" fmla="*/ 1263483 w 1478968"/>
                  <a:gd name="connsiteY412" fmla="*/ 132227 h 651558"/>
                  <a:gd name="connsiteX413" fmla="*/ 1267908 w 1478968"/>
                  <a:gd name="connsiteY413" fmla="*/ 135709 h 651558"/>
                  <a:gd name="connsiteX414" fmla="*/ 1272575 w 1478968"/>
                  <a:gd name="connsiteY414" fmla="*/ 135056 h 651558"/>
                  <a:gd name="connsiteX415" fmla="*/ 1277170 w 1478968"/>
                  <a:gd name="connsiteY415" fmla="*/ 134186 h 651558"/>
                  <a:gd name="connsiteX416" fmla="*/ 1282562 w 1478968"/>
                  <a:gd name="connsiteY416" fmla="*/ 133436 h 651558"/>
                  <a:gd name="connsiteX417" fmla="*/ 1286746 w 1478968"/>
                  <a:gd name="connsiteY417" fmla="*/ 130026 h 651558"/>
                  <a:gd name="connsiteX418" fmla="*/ 1289696 w 1478968"/>
                  <a:gd name="connsiteY418" fmla="*/ 125915 h 651558"/>
                  <a:gd name="connsiteX419" fmla="*/ 1292525 w 1478968"/>
                  <a:gd name="connsiteY419" fmla="*/ 121417 h 651558"/>
                  <a:gd name="connsiteX420" fmla="*/ 1295451 w 1478968"/>
                  <a:gd name="connsiteY420" fmla="*/ 117186 h 651558"/>
                  <a:gd name="connsiteX421" fmla="*/ 1305995 w 1478968"/>
                  <a:gd name="connsiteY421" fmla="*/ 113002 h 651558"/>
                  <a:gd name="connsiteX422" fmla="*/ 1310710 w 1478968"/>
                  <a:gd name="connsiteY422" fmla="*/ 110052 h 651558"/>
                  <a:gd name="connsiteX423" fmla="*/ 1305076 w 1478968"/>
                  <a:gd name="connsiteY423" fmla="*/ 108625 h 651558"/>
                  <a:gd name="connsiteX424" fmla="*/ 1300965 w 1478968"/>
                  <a:gd name="connsiteY424" fmla="*/ 106280 h 651558"/>
                  <a:gd name="connsiteX425" fmla="*/ 1296225 w 1478968"/>
                  <a:gd name="connsiteY425" fmla="*/ 105699 h 651558"/>
                  <a:gd name="connsiteX426" fmla="*/ 1292477 w 1478968"/>
                  <a:gd name="connsiteY426" fmla="*/ 102894 h 651558"/>
                  <a:gd name="connsiteX427" fmla="*/ 1288100 w 1478968"/>
                  <a:gd name="connsiteY427" fmla="*/ 100113 h 651558"/>
                  <a:gd name="connsiteX428" fmla="*/ 1283820 w 1478968"/>
                  <a:gd name="connsiteY428" fmla="*/ 97816 h 651558"/>
                  <a:gd name="connsiteX429" fmla="*/ 1279878 w 1478968"/>
                  <a:gd name="connsiteY429" fmla="*/ 93947 h 651558"/>
                  <a:gd name="connsiteX430" fmla="*/ 1286867 w 1478968"/>
                  <a:gd name="connsiteY430" fmla="*/ 96389 h 651558"/>
                  <a:gd name="connsiteX431" fmla="*/ 1291340 w 1478968"/>
                  <a:gd name="connsiteY431" fmla="*/ 97453 h 651558"/>
                  <a:gd name="connsiteX432" fmla="*/ 1295572 w 1478968"/>
                  <a:gd name="connsiteY432" fmla="*/ 101177 h 651558"/>
                  <a:gd name="connsiteX433" fmla="*/ 1299731 w 1478968"/>
                  <a:gd name="connsiteY433" fmla="*/ 101346 h 651558"/>
                  <a:gd name="connsiteX434" fmla="*/ 1304616 w 1478968"/>
                  <a:gd name="connsiteY434" fmla="*/ 101613 h 651558"/>
                  <a:gd name="connsiteX435" fmla="*/ 1309090 w 1478968"/>
                  <a:gd name="connsiteY435" fmla="*/ 103571 h 651558"/>
                  <a:gd name="connsiteX436" fmla="*/ 1315692 w 1478968"/>
                  <a:gd name="connsiteY436" fmla="*/ 104974 h 651558"/>
                  <a:gd name="connsiteX437" fmla="*/ 1322511 w 1478968"/>
                  <a:gd name="connsiteY437" fmla="*/ 105554 h 651558"/>
                  <a:gd name="connsiteX438" fmla="*/ 1324276 w 1478968"/>
                  <a:gd name="connsiteY438" fmla="*/ 100379 h 651558"/>
                  <a:gd name="connsiteX439" fmla="*/ 1318981 w 1478968"/>
                  <a:gd name="connsiteY439" fmla="*/ 95083 h 651558"/>
                  <a:gd name="connsiteX440" fmla="*/ 1314628 w 1478968"/>
                  <a:gd name="connsiteY440" fmla="*/ 90561 h 651558"/>
                  <a:gd name="connsiteX441" fmla="*/ 1310347 w 1478968"/>
                  <a:gd name="connsiteY441" fmla="*/ 86402 h 651558"/>
                  <a:gd name="connsiteX442" fmla="*/ 1316345 w 1478968"/>
                  <a:gd name="connsiteY442" fmla="*/ 90029 h 651558"/>
                  <a:gd name="connsiteX443" fmla="*/ 1320697 w 1478968"/>
                  <a:gd name="connsiteY443" fmla="*/ 92641 h 651558"/>
                  <a:gd name="connsiteX444" fmla="*/ 1325050 w 1478968"/>
                  <a:gd name="connsiteY444" fmla="*/ 95253 h 651558"/>
                  <a:gd name="connsiteX445" fmla="*/ 1329137 w 1478968"/>
                  <a:gd name="connsiteY445" fmla="*/ 98009 h 651558"/>
                  <a:gd name="connsiteX446" fmla="*/ 1336464 w 1478968"/>
                  <a:gd name="connsiteY446" fmla="*/ 95373 h 651558"/>
                  <a:gd name="connsiteX447" fmla="*/ 1343235 w 1478968"/>
                  <a:gd name="connsiteY447" fmla="*/ 93076 h 651558"/>
                  <a:gd name="connsiteX448" fmla="*/ 1346934 w 1478968"/>
                  <a:gd name="connsiteY448" fmla="*/ 91021 h 651558"/>
                  <a:gd name="connsiteX449" fmla="*/ 1347733 w 1478968"/>
                  <a:gd name="connsiteY449" fmla="*/ 86668 h 651558"/>
                  <a:gd name="connsiteX450" fmla="*/ 1344419 w 1478968"/>
                  <a:gd name="connsiteY450" fmla="*/ 82702 h 651558"/>
                  <a:gd name="connsiteX451" fmla="*/ 1341107 w 1478968"/>
                  <a:gd name="connsiteY451" fmla="*/ 78736 h 651558"/>
                  <a:gd name="connsiteX452" fmla="*/ 1336222 w 1478968"/>
                  <a:gd name="connsiteY452" fmla="*/ 76318 h 651558"/>
                  <a:gd name="connsiteX453" fmla="*/ 1331555 w 1478968"/>
                  <a:gd name="connsiteY453" fmla="*/ 72207 h 651558"/>
                  <a:gd name="connsiteX454" fmla="*/ 1327057 w 1478968"/>
                  <a:gd name="connsiteY454" fmla="*/ 68943 h 651558"/>
                  <a:gd name="connsiteX455" fmla="*/ 1322752 w 1478968"/>
                  <a:gd name="connsiteY455" fmla="*/ 67830 h 651558"/>
                  <a:gd name="connsiteX456" fmla="*/ 1318279 w 1478968"/>
                  <a:gd name="connsiteY456" fmla="*/ 64106 h 651558"/>
                  <a:gd name="connsiteX457" fmla="*/ 1322777 w 1478968"/>
                  <a:gd name="connsiteY457" fmla="*/ 63550 h 651558"/>
                  <a:gd name="connsiteX458" fmla="*/ 1329282 w 1478968"/>
                  <a:gd name="connsiteY458" fmla="*/ 63719 h 651558"/>
                  <a:gd name="connsiteX459" fmla="*/ 1333344 w 1478968"/>
                  <a:gd name="connsiteY459" fmla="*/ 64928 h 651558"/>
                  <a:gd name="connsiteX460" fmla="*/ 1338181 w 1478968"/>
                  <a:gd name="connsiteY460" fmla="*/ 67709 h 651558"/>
                  <a:gd name="connsiteX461" fmla="*/ 1342872 w 1478968"/>
                  <a:gd name="connsiteY461" fmla="*/ 71917 h 651558"/>
                  <a:gd name="connsiteX462" fmla="*/ 1347273 w 1478968"/>
                  <a:gd name="connsiteY462" fmla="*/ 74746 h 651558"/>
                  <a:gd name="connsiteX463" fmla="*/ 1351698 w 1478968"/>
                  <a:gd name="connsiteY463" fmla="*/ 79196 h 651558"/>
                  <a:gd name="connsiteX464" fmla="*/ 1356221 w 1478968"/>
                  <a:gd name="connsiteY464" fmla="*/ 81058 h 651558"/>
                  <a:gd name="connsiteX465" fmla="*/ 1363838 w 1478968"/>
                  <a:gd name="connsiteY465" fmla="*/ 81130 h 651558"/>
                  <a:gd name="connsiteX466" fmla="*/ 1369254 w 1478968"/>
                  <a:gd name="connsiteY466" fmla="*/ 80502 h 651558"/>
                  <a:gd name="connsiteX467" fmla="*/ 1373462 w 1478968"/>
                  <a:gd name="connsiteY467" fmla="*/ 79994 h 651558"/>
                  <a:gd name="connsiteX468" fmla="*/ 1367707 w 1478968"/>
                  <a:gd name="connsiteY468" fmla="*/ 76778 h 651558"/>
                  <a:gd name="connsiteX469" fmla="*/ 1363934 w 1478968"/>
                  <a:gd name="connsiteY469" fmla="*/ 72788 h 651558"/>
                  <a:gd name="connsiteX470" fmla="*/ 1362363 w 1478968"/>
                  <a:gd name="connsiteY470" fmla="*/ 68338 h 651558"/>
                  <a:gd name="connsiteX471" fmla="*/ 1359533 w 1478968"/>
                  <a:gd name="connsiteY471" fmla="*/ 64131 h 651558"/>
                  <a:gd name="connsiteX472" fmla="*/ 1364273 w 1478968"/>
                  <a:gd name="connsiteY472" fmla="*/ 65460 h 651558"/>
                  <a:gd name="connsiteX473" fmla="*/ 1368868 w 1478968"/>
                  <a:gd name="connsiteY473" fmla="*/ 69257 h 651558"/>
                  <a:gd name="connsiteX474" fmla="*/ 1373486 w 1478968"/>
                  <a:gd name="connsiteY474" fmla="*/ 72981 h 651558"/>
                  <a:gd name="connsiteX475" fmla="*/ 1377234 w 1478968"/>
                  <a:gd name="connsiteY475" fmla="*/ 76076 h 651558"/>
                  <a:gd name="connsiteX476" fmla="*/ 1380572 w 1478968"/>
                  <a:gd name="connsiteY476" fmla="*/ 80042 h 651558"/>
                  <a:gd name="connsiteX477" fmla="*/ 1382095 w 1478968"/>
                  <a:gd name="connsiteY477" fmla="*/ 87103 h 651558"/>
                  <a:gd name="connsiteX478" fmla="*/ 1385626 w 1478968"/>
                  <a:gd name="connsiteY478" fmla="*/ 90610 h 651558"/>
                  <a:gd name="connsiteX479" fmla="*/ 1389180 w 1478968"/>
                  <a:gd name="connsiteY479" fmla="*/ 92931 h 651558"/>
                  <a:gd name="connsiteX480" fmla="*/ 1393292 w 1478968"/>
                  <a:gd name="connsiteY480" fmla="*/ 95253 h 651558"/>
                  <a:gd name="connsiteX481" fmla="*/ 1397523 w 1478968"/>
                  <a:gd name="connsiteY481" fmla="*/ 96317 h 651558"/>
                  <a:gd name="connsiteX482" fmla="*/ 1393920 w 1478968"/>
                  <a:gd name="connsiteY482" fmla="*/ 90320 h 651558"/>
                  <a:gd name="connsiteX483" fmla="*/ 1391139 w 1478968"/>
                  <a:gd name="connsiteY483" fmla="*/ 86112 h 651558"/>
                  <a:gd name="connsiteX484" fmla="*/ 1388576 w 1478968"/>
                  <a:gd name="connsiteY484" fmla="*/ 81880 h 651558"/>
                  <a:gd name="connsiteX485" fmla="*/ 1386013 w 1478968"/>
                  <a:gd name="connsiteY485" fmla="*/ 77624 h 651558"/>
                  <a:gd name="connsiteX486" fmla="*/ 1383449 w 1478968"/>
                  <a:gd name="connsiteY486" fmla="*/ 73392 h 651558"/>
                  <a:gd name="connsiteX487" fmla="*/ 1381007 w 1478968"/>
                  <a:gd name="connsiteY487" fmla="*/ 69112 h 651558"/>
                  <a:gd name="connsiteX488" fmla="*/ 1378637 w 1478968"/>
                  <a:gd name="connsiteY488" fmla="*/ 64832 h 651558"/>
                  <a:gd name="connsiteX489" fmla="*/ 1376146 w 1478968"/>
                  <a:gd name="connsiteY489" fmla="*/ 60576 h 651558"/>
                  <a:gd name="connsiteX490" fmla="*/ 1373366 w 1478968"/>
                  <a:gd name="connsiteY490" fmla="*/ 56392 h 651558"/>
                  <a:gd name="connsiteX491" fmla="*/ 1370609 w 1478968"/>
                  <a:gd name="connsiteY491" fmla="*/ 52185 h 651558"/>
                  <a:gd name="connsiteX492" fmla="*/ 1368166 w 1478968"/>
                  <a:gd name="connsiteY492" fmla="*/ 48243 h 651558"/>
                  <a:gd name="connsiteX493" fmla="*/ 1364781 w 1478968"/>
                  <a:gd name="connsiteY493" fmla="*/ 43842 h 651558"/>
                  <a:gd name="connsiteX494" fmla="*/ 1360912 w 1478968"/>
                  <a:gd name="connsiteY494" fmla="*/ 40239 h 651558"/>
                  <a:gd name="connsiteX495" fmla="*/ 1361275 w 1478968"/>
                  <a:gd name="connsiteY495" fmla="*/ 35015 h 651558"/>
                  <a:gd name="connsiteX496" fmla="*/ 1360380 w 1478968"/>
                  <a:gd name="connsiteY496" fmla="*/ 30397 h 651558"/>
                  <a:gd name="connsiteX497" fmla="*/ 1356970 w 1478968"/>
                  <a:gd name="connsiteY497" fmla="*/ 26358 h 651558"/>
                  <a:gd name="connsiteX498" fmla="*/ 1355737 w 1478968"/>
                  <a:gd name="connsiteY498" fmla="*/ 30469 h 651558"/>
                  <a:gd name="connsiteX499" fmla="*/ 1355930 w 1478968"/>
                  <a:gd name="connsiteY499" fmla="*/ 36152 h 651558"/>
                  <a:gd name="connsiteX500" fmla="*/ 1357019 w 1478968"/>
                  <a:gd name="connsiteY500" fmla="*/ 40698 h 651558"/>
                  <a:gd name="connsiteX501" fmla="*/ 1354431 w 1478968"/>
                  <a:gd name="connsiteY501" fmla="*/ 37240 h 651558"/>
                  <a:gd name="connsiteX502" fmla="*/ 1349740 w 1478968"/>
                  <a:gd name="connsiteY502" fmla="*/ 33081 h 651558"/>
                  <a:gd name="connsiteX503" fmla="*/ 1346983 w 1478968"/>
                  <a:gd name="connsiteY503" fmla="*/ 28486 h 651558"/>
                  <a:gd name="connsiteX504" fmla="*/ 1342945 w 1478968"/>
                  <a:gd name="connsiteY504" fmla="*/ 24544 h 651558"/>
                  <a:gd name="connsiteX505" fmla="*/ 1340188 w 1478968"/>
                  <a:gd name="connsiteY505" fmla="*/ 20337 h 651558"/>
                  <a:gd name="connsiteX506" fmla="*/ 1337383 w 1478968"/>
                  <a:gd name="connsiteY506" fmla="*/ 16153 h 651558"/>
                  <a:gd name="connsiteX507" fmla="*/ 1336343 w 1478968"/>
                  <a:gd name="connsiteY507" fmla="*/ 11631 h 651558"/>
                  <a:gd name="connsiteX508" fmla="*/ 1335545 w 1478968"/>
                  <a:gd name="connsiteY508" fmla="*/ 6964 h 651558"/>
                  <a:gd name="connsiteX509" fmla="*/ 1330636 w 1478968"/>
                  <a:gd name="connsiteY509" fmla="*/ 5513 h 651558"/>
                  <a:gd name="connsiteX510" fmla="*/ 1326235 w 1478968"/>
                  <a:gd name="connsiteY510" fmla="*/ 6795 h 651558"/>
                  <a:gd name="connsiteX511" fmla="*/ 1321664 w 1478968"/>
                  <a:gd name="connsiteY511" fmla="*/ 7835 h 651558"/>
                  <a:gd name="connsiteX512" fmla="*/ 1314434 w 1478968"/>
                  <a:gd name="connsiteY512" fmla="*/ 9358 h 651558"/>
                  <a:gd name="connsiteX513" fmla="*/ 1307518 w 1478968"/>
                  <a:gd name="connsiteY513" fmla="*/ 10930 h 651558"/>
                  <a:gd name="connsiteX514" fmla="*/ 1299949 w 1478968"/>
                  <a:gd name="connsiteY514" fmla="*/ 12284 h 651558"/>
                  <a:gd name="connsiteX515" fmla="*/ 1292719 w 1478968"/>
                  <a:gd name="connsiteY515" fmla="*/ 13905 h 651558"/>
                  <a:gd name="connsiteX516" fmla="*/ 1285464 w 1478968"/>
                  <a:gd name="connsiteY516" fmla="*/ 15307 h 651558"/>
                  <a:gd name="connsiteX517" fmla="*/ 1280942 w 1478968"/>
                  <a:gd name="connsiteY517" fmla="*/ 16226 h 651558"/>
                  <a:gd name="connsiteX518" fmla="*/ 1274606 w 1478968"/>
                  <a:gd name="connsiteY518" fmla="*/ 17580 h 651558"/>
                  <a:gd name="connsiteX519" fmla="*/ 1268319 w 1478968"/>
                  <a:gd name="connsiteY519" fmla="*/ 19176 h 651558"/>
                  <a:gd name="connsiteX520" fmla="*/ 1263797 w 1478968"/>
                  <a:gd name="connsiteY520" fmla="*/ 19999 h 651558"/>
                  <a:gd name="connsiteX521" fmla="*/ 1259396 w 1478968"/>
                  <a:gd name="connsiteY521" fmla="*/ 20990 h 651558"/>
                  <a:gd name="connsiteX522" fmla="*/ 1252940 w 1478968"/>
                  <a:gd name="connsiteY522" fmla="*/ 22223 h 651558"/>
                  <a:gd name="connsiteX523" fmla="*/ 1246096 w 1478968"/>
                  <a:gd name="connsiteY523" fmla="*/ 23553 h 651558"/>
                  <a:gd name="connsiteX524" fmla="*/ 1240752 w 1478968"/>
                  <a:gd name="connsiteY524" fmla="*/ 25101 h 651558"/>
                  <a:gd name="connsiteX525" fmla="*/ 1235190 w 1478968"/>
                  <a:gd name="connsiteY525" fmla="*/ 25294 h 651558"/>
                  <a:gd name="connsiteX526" fmla="*/ 1231176 w 1478968"/>
                  <a:gd name="connsiteY526" fmla="*/ 26576 h 651558"/>
                  <a:gd name="connsiteX527" fmla="*/ 1223897 w 1478968"/>
                  <a:gd name="connsiteY527" fmla="*/ 27906 h 651558"/>
                  <a:gd name="connsiteX528" fmla="*/ 1217464 w 1478968"/>
                  <a:gd name="connsiteY528" fmla="*/ 29260 h 651558"/>
                  <a:gd name="connsiteX529" fmla="*/ 1213039 w 1478968"/>
                  <a:gd name="connsiteY529" fmla="*/ 30131 h 651558"/>
                  <a:gd name="connsiteX530" fmla="*/ 1205833 w 1478968"/>
                  <a:gd name="connsiteY530" fmla="*/ 31775 h 651558"/>
                  <a:gd name="connsiteX531" fmla="*/ 1198579 w 1478968"/>
                  <a:gd name="connsiteY531" fmla="*/ 33153 h 651558"/>
                  <a:gd name="connsiteX532" fmla="*/ 1192460 w 1478968"/>
                  <a:gd name="connsiteY532" fmla="*/ 34217 h 651558"/>
                  <a:gd name="connsiteX533" fmla="*/ 1187962 w 1478968"/>
                  <a:gd name="connsiteY533" fmla="*/ 36684 h 651558"/>
                  <a:gd name="connsiteX534" fmla="*/ 1182667 w 1478968"/>
                  <a:gd name="connsiteY534" fmla="*/ 37675 h 651558"/>
                  <a:gd name="connsiteX535" fmla="*/ 1178604 w 1478968"/>
                  <a:gd name="connsiteY535" fmla="*/ 38594 h 651558"/>
                  <a:gd name="connsiteX536" fmla="*/ 1173429 w 1478968"/>
                  <a:gd name="connsiteY536" fmla="*/ 39320 h 651558"/>
                  <a:gd name="connsiteX537" fmla="*/ 1166755 w 1478968"/>
                  <a:gd name="connsiteY537" fmla="*/ 40601 h 651558"/>
                  <a:gd name="connsiteX538" fmla="*/ 1162547 w 1478968"/>
                  <a:gd name="connsiteY538" fmla="*/ 41520 h 651558"/>
                  <a:gd name="connsiteX539" fmla="*/ 1155268 w 1478968"/>
                  <a:gd name="connsiteY539" fmla="*/ 42826 h 651558"/>
                  <a:gd name="connsiteX540" fmla="*/ 1149006 w 1478968"/>
                  <a:gd name="connsiteY540" fmla="*/ 44471 h 651558"/>
                  <a:gd name="connsiteX541" fmla="*/ 1144459 w 1478968"/>
                  <a:gd name="connsiteY541" fmla="*/ 45293 h 651558"/>
                  <a:gd name="connsiteX542" fmla="*/ 1137180 w 1478968"/>
                  <a:gd name="connsiteY542" fmla="*/ 46647 h 651558"/>
                  <a:gd name="connsiteX543" fmla="*/ 1132247 w 1478968"/>
                  <a:gd name="connsiteY543" fmla="*/ 47832 h 651558"/>
                  <a:gd name="connsiteX544" fmla="*/ 1127798 w 1478968"/>
                  <a:gd name="connsiteY544" fmla="*/ 48509 h 651558"/>
                  <a:gd name="connsiteX545" fmla="*/ 1123639 w 1478968"/>
                  <a:gd name="connsiteY545" fmla="*/ 49912 h 651558"/>
                  <a:gd name="connsiteX546" fmla="*/ 1119068 w 1478968"/>
                  <a:gd name="connsiteY546" fmla="*/ 50298 h 651558"/>
                  <a:gd name="connsiteX547" fmla="*/ 1111813 w 1478968"/>
                  <a:gd name="connsiteY547" fmla="*/ 51798 h 651558"/>
                  <a:gd name="connsiteX548" fmla="*/ 1106880 w 1478968"/>
                  <a:gd name="connsiteY548" fmla="*/ 52862 h 651558"/>
                  <a:gd name="connsiteX549" fmla="*/ 1100956 w 1478968"/>
                  <a:gd name="connsiteY549" fmla="*/ 53998 h 651558"/>
                  <a:gd name="connsiteX550" fmla="*/ 1093701 w 1478968"/>
                  <a:gd name="connsiteY550" fmla="*/ 55401 h 651558"/>
                  <a:gd name="connsiteX551" fmla="*/ 1088648 w 1478968"/>
                  <a:gd name="connsiteY551" fmla="*/ 56368 h 651558"/>
                  <a:gd name="connsiteX552" fmla="*/ 1082819 w 1478968"/>
                  <a:gd name="connsiteY552" fmla="*/ 57625 h 651558"/>
                  <a:gd name="connsiteX553" fmla="*/ 1075589 w 1478968"/>
                  <a:gd name="connsiteY553" fmla="*/ 59076 h 651558"/>
                  <a:gd name="connsiteX554" fmla="*/ 1069205 w 1478968"/>
                  <a:gd name="connsiteY554" fmla="*/ 60334 h 651558"/>
                  <a:gd name="connsiteX555" fmla="*/ 1064780 w 1478968"/>
                  <a:gd name="connsiteY555" fmla="*/ 61688 h 651558"/>
                  <a:gd name="connsiteX556" fmla="*/ 1059048 w 1478968"/>
                  <a:gd name="connsiteY556" fmla="*/ 62293 h 651558"/>
                  <a:gd name="connsiteX557" fmla="*/ 1054575 w 1478968"/>
                  <a:gd name="connsiteY557" fmla="*/ 63139 h 651558"/>
                  <a:gd name="connsiteX558" fmla="*/ 1050149 w 1478968"/>
                  <a:gd name="connsiteY558" fmla="*/ 63840 h 651558"/>
                  <a:gd name="connsiteX559" fmla="*/ 1042895 w 1478968"/>
                  <a:gd name="connsiteY559" fmla="*/ 65364 h 651558"/>
                  <a:gd name="connsiteX560" fmla="*/ 1035786 w 1478968"/>
                  <a:gd name="connsiteY560" fmla="*/ 67153 h 651558"/>
                  <a:gd name="connsiteX561" fmla="*/ 1029546 w 1478968"/>
                  <a:gd name="connsiteY561" fmla="*/ 68411 h 651558"/>
                  <a:gd name="connsiteX562" fmla="*/ 1025315 w 1478968"/>
                  <a:gd name="connsiteY562" fmla="*/ 68967 h 651558"/>
                  <a:gd name="connsiteX563" fmla="*/ 1021228 w 1478968"/>
                  <a:gd name="connsiteY563" fmla="*/ 70079 h 651558"/>
                  <a:gd name="connsiteX564" fmla="*/ 1013973 w 1478968"/>
                  <a:gd name="connsiteY564" fmla="*/ 71579 h 651558"/>
                  <a:gd name="connsiteX565" fmla="*/ 1006743 w 1478968"/>
                  <a:gd name="connsiteY565" fmla="*/ 73078 h 651558"/>
                  <a:gd name="connsiteX566" fmla="*/ 1000287 w 1478968"/>
                  <a:gd name="connsiteY566" fmla="*/ 74335 h 651558"/>
                  <a:gd name="connsiteX567" fmla="*/ 996079 w 1478968"/>
                  <a:gd name="connsiteY567" fmla="*/ 74891 h 651558"/>
                  <a:gd name="connsiteX568" fmla="*/ 984955 w 1478968"/>
                  <a:gd name="connsiteY568" fmla="*/ 77237 h 651558"/>
                  <a:gd name="connsiteX569" fmla="*/ 977846 w 1478968"/>
                  <a:gd name="connsiteY569" fmla="*/ 78495 h 651558"/>
                  <a:gd name="connsiteX570" fmla="*/ 970397 w 1478968"/>
                  <a:gd name="connsiteY570" fmla="*/ 79873 h 651558"/>
                  <a:gd name="connsiteX571" fmla="*/ 963119 w 1478968"/>
                  <a:gd name="connsiteY571" fmla="*/ 81154 h 651558"/>
                  <a:gd name="connsiteX572" fmla="*/ 959854 w 1478968"/>
                  <a:gd name="connsiteY572" fmla="*/ 83742 h 651558"/>
                  <a:gd name="connsiteX573" fmla="*/ 955912 w 1478968"/>
                  <a:gd name="connsiteY573" fmla="*/ 87007 h 651558"/>
                  <a:gd name="connsiteX574" fmla="*/ 954776 w 1478968"/>
                  <a:gd name="connsiteY574" fmla="*/ 92835 h 651558"/>
                  <a:gd name="connsiteX575" fmla="*/ 953736 w 1478968"/>
                  <a:gd name="connsiteY575" fmla="*/ 97792 h 651558"/>
                  <a:gd name="connsiteX576" fmla="*/ 952527 w 1478968"/>
                  <a:gd name="connsiteY576" fmla="*/ 102797 h 651558"/>
                  <a:gd name="connsiteX577" fmla="*/ 950955 w 1478968"/>
                  <a:gd name="connsiteY577" fmla="*/ 98324 h 651558"/>
                  <a:gd name="connsiteX578" fmla="*/ 950254 w 1478968"/>
                  <a:gd name="connsiteY578" fmla="*/ 93681 h 651558"/>
                  <a:gd name="connsiteX579" fmla="*/ 951342 w 1478968"/>
                  <a:gd name="connsiteY579" fmla="*/ 88699 h 651558"/>
                  <a:gd name="connsiteX580" fmla="*/ 954365 w 1478968"/>
                  <a:gd name="connsiteY580" fmla="*/ 83379 h 651558"/>
                  <a:gd name="connsiteX581" fmla="*/ 948609 w 1478968"/>
                  <a:gd name="connsiteY581" fmla="*/ 84008 h 651558"/>
                  <a:gd name="connsiteX582" fmla="*/ 939662 w 1478968"/>
                  <a:gd name="connsiteY582" fmla="*/ 85556 h 651558"/>
                  <a:gd name="connsiteX583" fmla="*/ 935309 w 1478968"/>
                  <a:gd name="connsiteY583" fmla="*/ 86523 h 651558"/>
                  <a:gd name="connsiteX584" fmla="*/ 923146 w 1478968"/>
                  <a:gd name="connsiteY584" fmla="*/ 88627 h 651558"/>
                  <a:gd name="connsiteX585" fmla="*/ 918165 w 1478968"/>
                  <a:gd name="connsiteY585" fmla="*/ 89691 h 651558"/>
                  <a:gd name="connsiteX586" fmla="*/ 913521 w 1478968"/>
                  <a:gd name="connsiteY586" fmla="*/ 90174 h 651558"/>
                  <a:gd name="connsiteX587" fmla="*/ 908637 w 1478968"/>
                  <a:gd name="connsiteY587" fmla="*/ 91504 h 651558"/>
                  <a:gd name="connsiteX588" fmla="*/ 902253 w 1478968"/>
                  <a:gd name="connsiteY588" fmla="*/ 92738 h 651558"/>
                  <a:gd name="connsiteX589" fmla="*/ 897731 w 1478968"/>
                  <a:gd name="connsiteY589" fmla="*/ 93487 h 651558"/>
                  <a:gd name="connsiteX590" fmla="*/ 892435 w 1478968"/>
                  <a:gd name="connsiteY590" fmla="*/ 94382 h 651558"/>
                  <a:gd name="connsiteX591" fmla="*/ 887913 w 1478968"/>
                  <a:gd name="connsiteY591" fmla="*/ 95446 h 651558"/>
                  <a:gd name="connsiteX592" fmla="*/ 883197 w 1478968"/>
                  <a:gd name="connsiteY592" fmla="*/ 96196 h 651558"/>
                  <a:gd name="connsiteX593" fmla="*/ 876983 w 1478968"/>
                  <a:gd name="connsiteY593" fmla="*/ 97139 h 651558"/>
                  <a:gd name="connsiteX594" fmla="*/ 872291 w 1478968"/>
                  <a:gd name="connsiteY594" fmla="*/ 98275 h 651558"/>
                  <a:gd name="connsiteX595" fmla="*/ 865037 w 1478968"/>
                  <a:gd name="connsiteY595" fmla="*/ 99726 h 651558"/>
                  <a:gd name="connsiteX596" fmla="*/ 857734 w 1478968"/>
                  <a:gd name="connsiteY596" fmla="*/ 100814 h 651558"/>
                  <a:gd name="connsiteX597" fmla="*/ 850479 w 1478968"/>
                  <a:gd name="connsiteY597" fmla="*/ 102217 h 651558"/>
                  <a:gd name="connsiteX598" fmla="*/ 839573 w 1478968"/>
                  <a:gd name="connsiteY598" fmla="*/ 104248 h 651558"/>
                  <a:gd name="connsiteX599" fmla="*/ 833915 w 1478968"/>
                  <a:gd name="connsiteY599" fmla="*/ 104998 h 651558"/>
                  <a:gd name="connsiteX600" fmla="*/ 828692 w 1478968"/>
                  <a:gd name="connsiteY600" fmla="*/ 106352 h 651558"/>
                  <a:gd name="connsiteX601" fmla="*/ 823855 w 1478968"/>
                  <a:gd name="connsiteY601" fmla="*/ 107319 h 651558"/>
                  <a:gd name="connsiteX602" fmla="*/ 818656 w 1478968"/>
                  <a:gd name="connsiteY602" fmla="*/ 107972 h 651558"/>
                  <a:gd name="connsiteX603" fmla="*/ 814254 w 1478968"/>
                  <a:gd name="connsiteY603" fmla="*/ 108939 h 651558"/>
                  <a:gd name="connsiteX604" fmla="*/ 809636 w 1478968"/>
                  <a:gd name="connsiteY604" fmla="*/ 109834 h 651558"/>
                  <a:gd name="connsiteX605" fmla="*/ 805259 w 1478968"/>
                  <a:gd name="connsiteY605" fmla="*/ 110415 h 651558"/>
                  <a:gd name="connsiteX606" fmla="*/ 799625 w 1478968"/>
                  <a:gd name="connsiteY606" fmla="*/ 111866 h 651558"/>
                  <a:gd name="connsiteX607" fmla="*/ 792346 w 1478968"/>
                  <a:gd name="connsiteY607" fmla="*/ 113196 h 651558"/>
                  <a:gd name="connsiteX608" fmla="*/ 785091 w 1478968"/>
                  <a:gd name="connsiteY608" fmla="*/ 114574 h 651558"/>
                  <a:gd name="connsiteX609" fmla="*/ 777813 w 1478968"/>
                  <a:gd name="connsiteY609" fmla="*/ 115952 h 651558"/>
                  <a:gd name="connsiteX610" fmla="*/ 770558 w 1478968"/>
                  <a:gd name="connsiteY610" fmla="*/ 117355 h 651558"/>
                  <a:gd name="connsiteX611" fmla="*/ 766326 w 1478968"/>
                  <a:gd name="connsiteY611" fmla="*/ 118201 h 651558"/>
                  <a:gd name="connsiteX612" fmla="*/ 760982 w 1478968"/>
                  <a:gd name="connsiteY612" fmla="*/ 119217 h 651558"/>
                  <a:gd name="connsiteX613" fmla="*/ 744998 w 1478968"/>
                  <a:gd name="connsiteY613" fmla="*/ 121829 h 651558"/>
                  <a:gd name="connsiteX614" fmla="*/ 739363 w 1478968"/>
                  <a:gd name="connsiteY614" fmla="*/ 122723 h 651558"/>
                  <a:gd name="connsiteX615" fmla="*/ 734092 w 1478968"/>
                  <a:gd name="connsiteY615" fmla="*/ 123473 h 651558"/>
                  <a:gd name="connsiteX616" fmla="*/ 728965 w 1478968"/>
                  <a:gd name="connsiteY616" fmla="*/ 124174 h 651558"/>
                  <a:gd name="connsiteX617" fmla="*/ 724516 w 1478968"/>
                  <a:gd name="connsiteY617" fmla="*/ 124803 h 651558"/>
                  <a:gd name="connsiteX618" fmla="*/ 719437 w 1478968"/>
                  <a:gd name="connsiteY618" fmla="*/ 125528 h 651558"/>
                  <a:gd name="connsiteX619" fmla="*/ 713319 w 1478968"/>
                  <a:gd name="connsiteY619" fmla="*/ 126737 h 651558"/>
                  <a:gd name="connsiteX620" fmla="*/ 708531 w 1478968"/>
                  <a:gd name="connsiteY620" fmla="*/ 127536 h 651558"/>
                  <a:gd name="connsiteX621" fmla="*/ 701228 w 1478968"/>
                  <a:gd name="connsiteY621" fmla="*/ 128624 h 651558"/>
                  <a:gd name="connsiteX622" fmla="*/ 693949 w 1478968"/>
                  <a:gd name="connsiteY622" fmla="*/ 129954 h 651558"/>
                  <a:gd name="connsiteX623" fmla="*/ 686646 w 1478968"/>
                  <a:gd name="connsiteY623" fmla="*/ 131163 h 651558"/>
                  <a:gd name="connsiteX624" fmla="*/ 682342 w 1478968"/>
                  <a:gd name="connsiteY624" fmla="*/ 131864 h 651558"/>
                  <a:gd name="connsiteX625" fmla="*/ 676006 w 1478968"/>
                  <a:gd name="connsiteY625" fmla="*/ 132686 h 651558"/>
                  <a:gd name="connsiteX626" fmla="*/ 670856 w 1478968"/>
                  <a:gd name="connsiteY626" fmla="*/ 133702 h 651558"/>
                  <a:gd name="connsiteX627" fmla="*/ 664762 w 1478968"/>
                  <a:gd name="connsiteY627" fmla="*/ 134814 h 651558"/>
                  <a:gd name="connsiteX628" fmla="*/ 657459 w 1478968"/>
                  <a:gd name="connsiteY628" fmla="*/ 135975 h 651558"/>
                  <a:gd name="connsiteX629" fmla="*/ 650688 w 1478968"/>
                  <a:gd name="connsiteY629" fmla="*/ 136531 h 651558"/>
                  <a:gd name="connsiteX630" fmla="*/ 646505 w 1478968"/>
                  <a:gd name="connsiteY630" fmla="*/ 137668 h 651558"/>
                  <a:gd name="connsiteX631" fmla="*/ 635550 w 1478968"/>
                  <a:gd name="connsiteY631" fmla="*/ 139433 h 651558"/>
                  <a:gd name="connsiteX632" fmla="*/ 628247 w 1478968"/>
                  <a:gd name="connsiteY632" fmla="*/ 140570 h 651558"/>
                  <a:gd name="connsiteX633" fmla="*/ 622903 w 1478968"/>
                  <a:gd name="connsiteY633" fmla="*/ 141150 h 651558"/>
                  <a:gd name="connsiteX634" fmla="*/ 617196 w 1478968"/>
                  <a:gd name="connsiteY634" fmla="*/ 141730 h 651558"/>
                  <a:gd name="connsiteX635" fmla="*/ 609845 w 1478968"/>
                  <a:gd name="connsiteY635" fmla="*/ 142601 h 651558"/>
                  <a:gd name="connsiteX636" fmla="*/ 602518 w 1478968"/>
                  <a:gd name="connsiteY636" fmla="*/ 143568 h 651558"/>
                  <a:gd name="connsiteX637" fmla="*/ 595166 w 1478968"/>
                  <a:gd name="connsiteY637" fmla="*/ 144463 h 651558"/>
                  <a:gd name="connsiteX638" fmla="*/ 590571 w 1478968"/>
                  <a:gd name="connsiteY638" fmla="*/ 144729 h 651558"/>
                  <a:gd name="connsiteX639" fmla="*/ 584115 w 1478968"/>
                  <a:gd name="connsiteY639" fmla="*/ 145599 h 651558"/>
                  <a:gd name="connsiteX640" fmla="*/ 579061 w 1478968"/>
                  <a:gd name="connsiteY640" fmla="*/ 146277 h 651558"/>
                  <a:gd name="connsiteX641" fmla="*/ 573112 w 1478968"/>
                  <a:gd name="connsiteY641" fmla="*/ 147074 h 651558"/>
                  <a:gd name="connsiteX642" fmla="*/ 565809 w 1478968"/>
                  <a:gd name="connsiteY642" fmla="*/ 148139 h 651558"/>
                  <a:gd name="connsiteX643" fmla="*/ 559885 w 1478968"/>
                  <a:gd name="connsiteY643" fmla="*/ 148912 h 651558"/>
                  <a:gd name="connsiteX644" fmla="*/ 554831 w 1478968"/>
                  <a:gd name="connsiteY644" fmla="*/ 149686 h 651558"/>
                  <a:gd name="connsiteX645" fmla="*/ 549753 w 1478968"/>
                  <a:gd name="connsiteY645" fmla="*/ 150436 h 651558"/>
                  <a:gd name="connsiteX646" fmla="*/ 544360 w 1478968"/>
                  <a:gd name="connsiteY646" fmla="*/ 151234 h 651558"/>
                  <a:gd name="connsiteX647" fmla="*/ 540177 w 1478968"/>
                  <a:gd name="connsiteY647" fmla="*/ 151742 h 651558"/>
                  <a:gd name="connsiteX648" fmla="*/ 534639 w 1478968"/>
                  <a:gd name="connsiteY648" fmla="*/ 152419 h 651558"/>
                  <a:gd name="connsiteX649" fmla="*/ 529972 w 1478968"/>
                  <a:gd name="connsiteY649" fmla="*/ 153217 h 651558"/>
                  <a:gd name="connsiteX650" fmla="*/ 525546 w 1478968"/>
                  <a:gd name="connsiteY650" fmla="*/ 153821 h 651558"/>
                  <a:gd name="connsiteX651" fmla="*/ 519525 w 1478968"/>
                  <a:gd name="connsiteY651" fmla="*/ 154474 h 651558"/>
                  <a:gd name="connsiteX652" fmla="*/ 514568 w 1478968"/>
                  <a:gd name="connsiteY652" fmla="*/ 155417 h 651558"/>
                  <a:gd name="connsiteX653" fmla="*/ 507241 w 1478968"/>
                  <a:gd name="connsiteY653" fmla="*/ 156360 h 651558"/>
                  <a:gd name="connsiteX654" fmla="*/ 501800 w 1478968"/>
                  <a:gd name="connsiteY654" fmla="*/ 157086 h 651558"/>
                  <a:gd name="connsiteX655" fmla="*/ 497133 w 1478968"/>
                  <a:gd name="connsiteY655" fmla="*/ 157569 h 651558"/>
                  <a:gd name="connsiteX656" fmla="*/ 492538 w 1478968"/>
                  <a:gd name="connsiteY656" fmla="*/ 158102 h 651558"/>
                  <a:gd name="connsiteX657" fmla="*/ 488500 w 1478968"/>
                  <a:gd name="connsiteY657" fmla="*/ 159117 h 651558"/>
                  <a:gd name="connsiteX658" fmla="*/ 481584 w 1478968"/>
                  <a:gd name="connsiteY658" fmla="*/ 159722 h 651558"/>
                  <a:gd name="connsiteX659" fmla="*/ 474232 w 1478968"/>
                  <a:gd name="connsiteY659" fmla="*/ 160689 h 651558"/>
                  <a:gd name="connsiteX660" fmla="*/ 469565 w 1478968"/>
                  <a:gd name="connsiteY660" fmla="*/ 160955 h 651558"/>
                  <a:gd name="connsiteX661" fmla="*/ 465019 w 1478968"/>
                  <a:gd name="connsiteY661" fmla="*/ 161825 h 651558"/>
                  <a:gd name="connsiteX662" fmla="*/ 460666 w 1478968"/>
                  <a:gd name="connsiteY662" fmla="*/ 162309 h 651558"/>
                  <a:gd name="connsiteX663" fmla="*/ 455927 w 1478968"/>
                  <a:gd name="connsiteY663" fmla="*/ 163107 h 651558"/>
                  <a:gd name="connsiteX664" fmla="*/ 448502 w 1478968"/>
                  <a:gd name="connsiteY664" fmla="*/ 163494 h 651558"/>
                  <a:gd name="connsiteX665" fmla="*/ 441466 w 1478968"/>
                  <a:gd name="connsiteY665" fmla="*/ 164244 h 651558"/>
                  <a:gd name="connsiteX666" fmla="*/ 435034 w 1478968"/>
                  <a:gd name="connsiteY666" fmla="*/ 164244 h 651558"/>
                  <a:gd name="connsiteX667" fmla="*/ 429979 w 1478968"/>
                  <a:gd name="connsiteY667" fmla="*/ 164655 h 651558"/>
                  <a:gd name="connsiteX668" fmla="*/ 424538 w 1478968"/>
                  <a:gd name="connsiteY668" fmla="*/ 165066 h 651558"/>
                  <a:gd name="connsiteX669" fmla="*/ 418880 w 1478968"/>
                  <a:gd name="connsiteY669" fmla="*/ 165453 h 651558"/>
                  <a:gd name="connsiteX670" fmla="*/ 414043 w 1478968"/>
                  <a:gd name="connsiteY670" fmla="*/ 165961 h 651558"/>
                  <a:gd name="connsiteX671" fmla="*/ 407853 w 1478968"/>
                  <a:gd name="connsiteY671" fmla="*/ 166565 h 651558"/>
                  <a:gd name="connsiteX672" fmla="*/ 403307 w 1478968"/>
                  <a:gd name="connsiteY672" fmla="*/ 167363 h 651558"/>
                  <a:gd name="connsiteX673" fmla="*/ 399026 w 1478968"/>
                  <a:gd name="connsiteY673" fmla="*/ 168113 h 651558"/>
                  <a:gd name="connsiteX674" fmla="*/ 398349 w 1478968"/>
                  <a:gd name="connsiteY674" fmla="*/ 172973 h 651558"/>
                  <a:gd name="connsiteX675" fmla="*/ 398398 w 1478968"/>
                  <a:gd name="connsiteY675" fmla="*/ 177713 h 651558"/>
                  <a:gd name="connsiteX676" fmla="*/ 399244 w 1478968"/>
                  <a:gd name="connsiteY676" fmla="*/ 182308 h 651558"/>
                  <a:gd name="connsiteX677" fmla="*/ 400308 w 1478968"/>
                  <a:gd name="connsiteY677" fmla="*/ 186902 h 651558"/>
                  <a:gd name="connsiteX678" fmla="*/ 400260 w 1478968"/>
                  <a:gd name="connsiteY678" fmla="*/ 191642 h 651558"/>
                  <a:gd name="connsiteX679" fmla="*/ 399970 w 1478968"/>
                  <a:gd name="connsiteY679" fmla="*/ 196430 h 651558"/>
                  <a:gd name="connsiteX680" fmla="*/ 398809 w 1478968"/>
                  <a:gd name="connsiteY680" fmla="*/ 201339 h 651558"/>
                  <a:gd name="connsiteX681" fmla="*/ 396947 w 1478968"/>
                  <a:gd name="connsiteY681" fmla="*/ 206369 h 651558"/>
                  <a:gd name="connsiteX682" fmla="*/ 396221 w 1478968"/>
                  <a:gd name="connsiteY682" fmla="*/ 211229 h 651558"/>
                  <a:gd name="connsiteX683" fmla="*/ 398156 w 1478968"/>
                  <a:gd name="connsiteY683" fmla="*/ 215654 h 651558"/>
                  <a:gd name="connsiteX684" fmla="*/ 399341 w 1478968"/>
                  <a:gd name="connsiteY684" fmla="*/ 220225 h 651558"/>
                  <a:gd name="connsiteX685" fmla="*/ 394505 w 1478968"/>
                  <a:gd name="connsiteY685" fmla="*/ 221361 h 651558"/>
                  <a:gd name="connsiteX686" fmla="*/ 389571 w 1478968"/>
                  <a:gd name="connsiteY686" fmla="*/ 218871 h 651558"/>
                  <a:gd name="connsiteX687" fmla="*/ 383429 w 1478968"/>
                  <a:gd name="connsiteY687" fmla="*/ 218871 h 651558"/>
                  <a:gd name="connsiteX688" fmla="*/ 378931 w 1478968"/>
                  <a:gd name="connsiteY688" fmla="*/ 222812 h 651558"/>
                  <a:gd name="connsiteX689" fmla="*/ 375932 w 1478968"/>
                  <a:gd name="connsiteY689" fmla="*/ 227673 h 651558"/>
                  <a:gd name="connsiteX690" fmla="*/ 372862 w 1478968"/>
                  <a:gd name="connsiteY690" fmla="*/ 232485 h 651558"/>
                  <a:gd name="connsiteX691" fmla="*/ 369839 w 1478968"/>
                  <a:gd name="connsiteY691" fmla="*/ 237104 h 651558"/>
                  <a:gd name="connsiteX692" fmla="*/ 367808 w 1478968"/>
                  <a:gd name="connsiteY692" fmla="*/ 240852 h 651558"/>
                  <a:gd name="connsiteX693" fmla="*/ 364954 w 1478968"/>
                  <a:gd name="connsiteY693" fmla="*/ 246898 h 651558"/>
                  <a:gd name="connsiteX694" fmla="*/ 361956 w 1478968"/>
                  <a:gd name="connsiteY694" fmla="*/ 254273 h 651558"/>
                  <a:gd name="connsiteX695" fmla="*/ 360601 w 1478968"/>
                  <a:gd name="connsiteY695" fmla="*/ 259206 h 651558"/>
                  <a:gd name="connsiteX696" fmla="*/ 359682 w 1478968"/>
                  <a:gd name="connsiteY696" fmla="*/ 264091 h 651558"/>
                  <a:gd name="connsiteX697" fmla="*/ 357941 w 1478968"/>
                  <a:gd name="connsiteY697" fmla="*/ 269073 h 651558"/>
                  <a:gd name="connsiteX698" fmla="*/ 353734 w 1478968"/>
                  <a:gd name="connsiteY698" fmla="*/ 274441 h 651558"/>
                  <a:gd name="connsiteX699" fmla="*/ 350082 w 1478968"/>
                  <a:gd name="connsiteY699" fmla="*/ 276908 h 651558"/>
                  <a:gd name="connsiteX700" fmla="*/ 346020 w 1478968"/>
                  <a:gd name="connsiteY700" fmla="*/ 279084 h 651558"/>
                  <a:gd name="connsiteX701" fmla="*/ 340385 w 1478968"/>
                  <a:gd name="connsiteY701" fmla="*/ 279833 h 651558"/>
                  <a:gd name="connsiteX702" fmla="*/ 338403 w 1478968"/>
                  <a:gd name="connsiteY702" fmla="*/ 275505 h 651558"/>
                  <a:gd name="connsiteX703" fmla="*/ 333783 w 1478968"/>
                  <a:gd name="connsiteY703" fmla="*/ 272676 h 651558"/>
                  <a:gd name="connsiteX704" fmla="*/ 328802 w 1478968"/>
                  <a:gd name="connsiteY704" fmla="*/ 272337 h 651558"/>
                  <a:gd name="connsiteX705" fmla="*/ 323482 w 1478968"/>
                  <a:gd name="connsiteY705" fmla="*/ 270862 h 651558"/>
                  <a:gd name="connsiteX706" fmla="*/ 320871 w 1478968"/>
                  <a:gd name="connsiteY706" fmla="*/ 274514 h 651558"/>
                  <a:gd name="connsiteX707" fmla="*/ 317824 w 1478968"/>
                  <a:gd name="connsiteY707" fmla="*/ 277633 h 651558"/>
                  <a:gd name="connsiteX708" fmla="*/ 312117 w 1478968"/>
                  <a:gd name="connsiteY708" fmla="*/ 278552 h 651558"/>
                  <a:gd name="connsiteX709" fmla="*/ 308006 w 1478968"/>
                  <a:gd name="connsiteY709" fmla="*/ 279882 h 651558"/>
                  <a:gd name="connsiteX710" fmla="*/ 301597 w 1478968"/>
                  <a:gd name="connsiteY710" fmla="*/ 283824 h 651558"/>
                  <a:gd name="connsiteX711" fmla="*/ 298212 w 1478968"/>
                  <a:gd name="connsiteY711" fmla="*/ 286290 h 651558"/>
                  <a:gd name="connsiteX712" fmla="*/ 295213 w 1478968"/>
                  <a:gd name="connsiteY712" fmla="*/ 289482 h 651558"/>
                  <a:gd name="connsiteX713" fmla="*/ 292940 w 1478968"/>
                  <a:gd name="connsiteY713" fmla="*/ 294197 h 651558"/>
                  <a:gd name="connsiteX714" fmla="*/ 289700 w 1478968"/>
                  <a:gd name="connsiteY714" fmla="*/ 302516 h 651558"/>
                  <a:gd name="connsiteX715" fmla="*/ 287233 w 1478968"/>
                  <a:gd name="connsiteY715" fmla="*/ 307812 h 651558"/>
                  <a:gd name="connsiteX716" fmla="*/ 283195 w 1478968"/>
                  <a:gd name="connsiteY716" fmla="*/ 312600 h 651558"/>
                  <a:gd name="connsiteX717" fmla="*/ 279833 w 1478968"/>
                  <a:gd name="connsiteY717" fmla="*/ 315429 h 651558"/>
                  <a:gd name="connsiteX718" fmla="*/ 276448 w 1478968"/>
                  <a:gd name="connsiteY718" fmla="*/ 318017 h 651558"/>
                  <a:gd name="connsiteX719" fmla="*/ 273015 w 1478968"/>
                  <a:gd name="connsiteY719" fmla="*/ 320435 h 651558"/>
                  <a:gd name="connsiteX720" fmla="*/ 267453 w 1478968"/>
                  <a:gd name="connsiteY720" fmla="*/ 321499 h 651558"/>
                  <a:gd name="connsiteX721" fmla="*/ 263075 w 1478968"/>
                  <a:gd name="connsiteY721" fmla="*/ 321716 h 651558"/>
                  <a:gd name="connsiteX722" fmla="*/ 262229 w 1478968"/>
                  <a:gd name="connsiteY722" fmla="*/ 316106 h 651558"/>
                  <a:gd name="connsiteX723" fmla="*/ 262133 w 1478968"/>
                  <a:gd name="connsiteY723" fmla="*/ 311391 h 651558"/>
                  <a:gd name="connsiteX724" fmla="*/ 264551 w 1478968"/>
                  <a:gd name="connsiteY724" fmla="*/ 306651 h 651558"/>
                  <a:gd name="connsiteX725" fmla="*/ 260851 w 1478968"/>
                  <a:gd name="connsiteY725" fmla="*/ 303435 h 651558"/>
                  <a:gd name="connsiteX726" fmla="*/ 256668 w 1478968"/>
                  <a:gd name="connsiteY726" fmla="*/ 301138 h 651558"/>
                  <a:gd name="connsiteX727" fmla="*/ 251976 w 1478968"/>
                  <a:gd name="connsiteY727" fmla="*/ 302927 h 651558"/>
                  <a:gd name="connsiteX728" fmla="*/ 248421 w 1478968"/>
                  <a:gd name="connsiteY728" fmla="*/ 306095 h 651558"/>
                  <a:gd name="connsiteX729" fmla="*/ 245084 w 1478968"/>
                  <a:gd name="connsiteY729" fmla="*/ 308997 h 651558"/>
                  <a:gd name="connsiteX730" fmla="*/ 241723 w 1478968"/>
                  <a:gd name="connsiteY730" fmla="*/ 311850 h 651558"/>
                  <a:gd name="connsiteX731" fmla="*/ 238628 w 1478968"/>
                  <a:gd name="connsiteY731" fmla="*/ 314704 h 651558"/>
                  <a:gd name="connsiteX732" fmla="*/ 235169 w 1478968"/>
                  <a:gd name="connsiteY732" fmla="*/ 318815 h 651558"/>
                  <a:gd name="connsiteX733" fmla="*/ 233114 w 1478968"/>
                  <a:gd name="connsiteY733" fmla="*/ 324933 h 651558"/>
                  <a:gd name="connsiteX734" fmla="*/ 231954 w 1478968"/>
                  <a:gd name="connsiteY734" fmla="*/ 329818 h 651558"/>
                  <a:gd name="connsiteX735" fmla="*/ 230502 w 1478968"/>
                  <a:gd name="connsiteY735" fmla="*/ 334751 h 651558"/>
                  <a:gd name="connsiteX736" fmla="*/ 225980 w 1478968"/>
                  <a:gd name="connsiteY736" fmla="*/ 333783 h 651558"/>
                  <a:gd name="connsiteX737" fmla="*/ 222377 w 1478968"/>
                  <a:gd name="connsiteY737" fmla="*/ 331679 h 651558"/>
                  <a:gd name="connsiteX738" fmla="*/ 218194 w 1478968"/>
                  <a:gd name="connsiteY738" fmla="*/ 331800 h 651558"/>
                  <a:gd name="connsiteX739" fmla="*/ 213624 w 1478968"/>
                  <a:gd name="connsiteY739" fmla="*/ 334799 h 651558"/>
                  <a:gd name="connsiteX740" fmla="*/ 212729 w 1478968"/>
                  <a:gd name="connsiteY740" fmla="*/ 340409 h 651558"/>
                  <a:gd name="connsiteX741" fmla="*/ 216163 w 1478968"/>
                  <a:gd name="connsiteY741" fmla="*/ 346213 h 651558"/>
                  <a:gd name="connsiteX742" fmla="*/ 213938 w 1478968"/>
                  <a:gd name="connsiteY742" fmla="*/ 350493 h 651558"/>
                  <a:gd name="connsiteX743" fmla="*/ 213817 w 1478968"/>
                  <a:gd name="connsiteY743" fmla="*/ 355088 h 651558"/>
                  <a:gd name="connsiteX744" fmla="*/ 210770 w 1478968"/>
                  <a:gd name="connsiteY744" fmla="*/ 359851 h 651558"/>
                  <a:gd name="connsiteX745" fmla="*/ 208642 w 1478968"/>
                  <a:gd name="connsiteY745" fmla="*/ 364277 h 651558"/>
                  <a:gd name="connsiteX746" fmla="*/ 206683 w 1478968"/>
                  <a:gd name="connsiteY746" fmla="*/ 369476 h 651558"/>
                  <a:gd name="connsiteX747" fmla="*/ 202500 w 1478968"/>
                  <a:gd name="connsiteY747" fmla="*/ 371435 h 651558"/>
                  <a:gd name="connsiteX748" fmla="*/ 197325 w 1478968"/>
                  <a:gd name="connsiteY748" fmla="*/ 369911 h 651558"/>
                  <a:gd name="connsiteX749" fmla="*/ 189611 w 1478968"/>
                  <a:gd name="connsiteY749" fmla="*/ 370250 h 651558"/>
                  <a:gd name="connsiteX750" fmla="*/ 186201 w 1478968"/>
                  <a:gd name="connsiteY750" fmla="*/ 372910 h 651558"/>
                  <a:gd name="connsiteX751" fmla="*/ 182743 w 1478968"/>
                  <a:gd name="connsiteY751" fmla="*/ 375231 h 651558"/>
                  <a:gd name="connsiteX752" fmla="*/ 177931 w 1478968"/>
                  <a:gd name="connsiteY752" fmla="*/ 376561 h 651558"/>
                  <a:gd name="connsiteX753" fmla="*/ 174932 w 1478968"/>
                  <a:gd name="connsiteY753" fmla="*/ 380261 h 651558"/>
                  <a:gd name="connsiteX754" fmla="*/ 173457 w 1478968"/>
                  <a:gd name="connsiteY754" fmla="*/ 384565 h 651558"/>
                  <a:gd name="connsiteX755" fmla="*/ 169153 w 1478968"/>
                  <a:gd name="connsiteY755" fmla="*/ 386258 h 651558"/>
                  <a:gd name="connsiteX756" fmla="*/ 162938 w 1478968"/>
                  <a:gd name="connsiteY756" fmla="*/ 387250 h 651558"/>
                  <a:gd name="connsiteX757" fmla="*/ 161995 w 1478968"/>
                  <a:gd name="connsiteY757" fmla="*/ 391457 h 651558"/>
                  <a:gd name="connsiteX758" fmla="*/ 160713 w 1478968"/>
                  <a:gd name="connsiteY758" fmla="*/ 395592 h 651558"/>
                  <a:gd name="connsiteX759" fmla="*/ 157304 w 1478968"/>
                  <a:gd name="connsiteY759" fmla="*/ 399244 h 651558"/>
                  <a:gd name="connsiteX760" fmla="*/ 154958 w 1478968"/>
                  <a:gd name="connsiteY760" fmla="*/ 402944 h 651558"/>
                  <a:gd name="connsiteX761" fmla="*/ 149009 w 1478968"/>
                  <a:gd name="connsiteY761" fmla="*/ 402363 h 651558"/>
                  <a:gd name="connsiteX762" fmla="*/ 145817 w 1478968"/>
                  <a:gd name="connsiteY762" fmla="*/ 407345 h 651558"/>
                  <a:gd name="connsiteX763" fmla="*/ 142384 w 1478968"/>
                  <a:gd name="connsiteY763" fmla="*/ 409763 h 651558"/>
                  <a:gd name="connsiteX764" fmla="*/ 139191 w 1478968"/>
                  <a:gd name="connsiteY764" fmla="*/ 413414 h 651558"/>
                  <a:gd name="connsiteX765" fmla="*/ 135346 w 1478968"/>
                  <a:gd name="connsiteY765" fmla="*/ 415421 h 651558"/>
                  <a:gd name="connsiteX766" fmla="*/ 131405 w 1478968"/>
                  <a:gd name="connsiteY766" fmla="*/ 417792 h 651558"/>
                  <a:gd name="connsiteX767" fmla="*/ 128987 w 1478968"/>
                  <a:gd name="connsiteY767" fmla="*/ 421491 h 651558"/>
                  <a:gd name="connsiteX768" fmla="*/ 126326 w 1478968"/>
                  <a:gd name="connsiteY768" fmla="*/ 425699 h 651558"/>
                  <a:gd name="connsiteX769" fmla="*/ 121829 w 1478968"/>
                  <a:gd name="connsiteY769" fmla="*/ 427440 h 651558"/>
                  <a:gd name="connsiteX770" fmla="*/ 114502 w 1478968"/>
                  <a:gd name="connsiteY770" fmla="*/ 429109 h 651558"/>
                  <a:gd name="connsiteX771" fmla="*/ 109593 w 1478968"/>
                  <a:gd name="connsiteY771" fmla="*/ 428528 h 651558"/>
                  <a:gd name="connsiteX772" fmla="*/ 105288 w 1478968"/>
                  <a:gd name="connsiteY772" fmla="*/ 426932 h 651558"/>
                  <a:gd name="connsiteX773" fmla="*/ 101177 w 1478968"/>
                  <a:gd name="connsiteY773" fmla="*/ 429834 h 651558"/>
                  <a:gd name="connsiteX774" fmla="*/ 95737 w 1478968"/>
                  <a:gd name="connsiteY774" fmla="*/ 430197 h 651558"/>
                  <a:gd name="connsiteX775" fmla="*/ 91626 w 1478968"/>
                  <a:gd name="connsiteY775" fmla="*/ 430850 h 651558"/>
                  <a:gd name="connsiteX776" fmla="*/ 86886 w 1478968"/>
                  <a:gd name="connsiteY776" fmla="*/ 431938 h 651558"/>
                  <a:gd name="connsiteX777" fmla="*/ 81106 w 1478968"/>
                  <a:gd name="connsiteY777" fmla="*/ 433727 h 651558"/>
                  <a:gd name="connsiteX778" fmla="*/ 74650 w 1478968"/>
                  <a:gd name="connsiteY778" fmla="*/ 438346 h 651558"/>
                  <a:gd name="connsiteX779" fmla="*/ 70902 w 1478968"/>
                  <a:gd name="connsiteY779" fmla="*/ 442505 h 651558"/>
                  <a:gd name="connsiteX780" fmla="*/ 66646 w 1478968"/>
                  <a:gd name="connsiteY780" fmla="*/ 444271 h 651558"/>
                  <a:gd name="connsiteX781" fmla="*/ 62124 w 1478968"/>
                  <a:gd name="connsiteY781" fmla="*/ 445407 h 651558"/>
                  <a:gd name="connsiteX782" fmla="*/ 58980 w 1478968"/>
                  <a:gd name="connsiteY782" fmla="*/ 450485 h 651558"/>
                  <a:gd name="connsiteX783" fmla="*/ 57311 w 1478968"/>
                  <a:gd name="connsiteY783" fmla="*/ 454379 h 651558"/>
                  <a:gd name="connsiteX784" fmla="*/ 53829 w 1478968"/>
                  <a:gd name="connsiteY784" fmla="*/ 456724 h 651558"/>
                  <a:gd name="connsiteX785" fmla="*/ 50420 w 1478968"/>
                  <a:gd name="connsiteY785" fmla="*/ 459650 h 651558"/>
                  <a:gd name="connsiteX786" fmla="*/ 47542 w 1478968"/>
                  <a:gd name="connsiteY786" fmla="*/ 463133 h 651558"/>
                  <a:gd name="connsiteX787" fmla="*/ 43745 w 1478968"/>
                  <a:gd name="connsiteY787" fmla="*/ 466615 h 651558"/>
                  <a:gd name="connsiteX788" fmla="*/ 41593 w 1478968"/>
                  <a:gd name="connsiteY788" fmla="*/ 471040 h 651558"/>
                  <a:gd name="connsiteX789" fmla="*/ 43189 w 1478968"/>
                  <a:gd name="connsiteY789" fmla="*/ 474885 h 651558"/>
                  <a:gd name="connsiteX790" fmla="*/ 43987 w 1478968"/>
                  <a:gd name="connsiteY790" fmla="*/ 479334 h 651558"/>
                  <a:gd name="connsiteX791" fmla="*/ 40360 w 1478968"/>
                  <a:gd name="connsiteY791" fmla="*/ 484485 h 651558"/>
                  <a:gd name="connsiteX792" fmla="*/ 41037 w 1478968"/>
                  <a:gd name="connsiteY792" fmla="*/ 490434 h 651558"/>
                  <a:gd name="connsiteX793" fmla="*/ 42802 w 1478968"/>
                  <a:gd name="connsiteY793" fmla="*/ 495004 h 651558"/>
                  <a:gd name="connsiteX794" fmla="*/ 40481 w 1478968"/>
                  <a:gd name="connsiteY794" fmla="*/ 500518 h 651558"/>
                  <a:gd name="connsiteX795" fmla="*/ 37047 w 1478968"/>
                  <a:gd name="connsiteY795" fmla="*/ 503444 h 651558"/>
                  <a:gd name="connsiteX796" fmla="*/ 33613 w 1478968"/>
                  <a:gd name="connsiteY796" fmla="*/ 506201 h 651558"/>
                  <a:gd name="connsiteX797" fmla="*/ 29309 w 1478968"/>
                  <a:gd name="connsiteY797" fmla="*/ 507603 h 651558"/>
                  <a:gd name="connsiteX798" fmla="*/ 22635 w 1478968"/>
                  <a:gd name="connsiteY798" fmla="*/ 509344 h 651558"/>
                  <a:gd name="connsiteX799" fmla="*/ 16444 w 1478968"/>
                  <a:gd name="connsiteY799" fmla="*/ 511085 h 651558"/>
                  <a:gd name="connsiteX800" fmla="*/ 13518 w 1478968"/>
                  <a:gd name="connsiteY800" fmla="*/ 506829 h 651558"/>
                  <a:gd name="connsiteX801" fmla="*/ 8367 w 1478968"/>
                  <a:gd name="connsiteY801" fmla="*/ 507700 h 651558"/>
                  <a:gd name="connsiteX802" fmla="*/ 5635 w 1478968"/>
                  <a:gd name="connsiteY802" fmla="*/ 510892 h 651558"/>
                  <a:gd name="connsiteX803" fmla="*/ 1209 w 1478968"/>
                  <a:gd name="connsiteY803" fmla="*/ 515486 h 651558"/>
                  <a:gd name="connsiteX804" fmla="*/ 0 w 1478968"/>
                  <a:gd name="connsiteY804" fmla="*/ 519525 h 651558"/>
                  <a:gd name="connsiteX805" fmla="*/ 629 w 1478968"/>
                  <a:gd name="connsiteY805" fmla="*/ 525691 h 651558"/>
                  <a:gd name="connsiteX806" fmla="*/ 726 w 1478968"/>
                  <a:gd name="connsiteY806" fmla="*/ 530383 h 651558"/>
                  <a:gd name="connsiteX807" fmla="*/ 847 w 1478968"/>
                  <a:gd name="connsiteY807" fmla="*/ 535098 h 651558"/>
                  <a:gd name="connsiteX808" fmla="*/ 1016 w 1478968"/>
                  <a:gd name="connsiteY808" fmla="*/ 544505 h 651558"/>
                  <a:gd name="connsiteX809" fmla="*/ 1088 w 1478968"/>
                  <a:gd name="connsiteY809" fmla="*/ 548712 h 651558"/>
                  <a:gd name="connsiteX810" fmla="*/ 1136 w 1478968"/>
                  <a:gd name="connsiteY810" fmla="*/ 553936 h 651558"/>
                  <a:gd name="connsiteX811" fmla="*/ 1185 w 1478968"/>
                  <a:gd name="connsiteY811" fmla="*/ 558651 h 651558"/>
                  <a:gd name="connsiteX812" fmla="*/ 1064 w 1478968"/>
                  <a:gd name="connsiteY812" fmla="*/ 563391 h 651558"/>
                  <a:gd name="connsiteX813" fmla="*/ 10616 w 1478968"/>
                  <a:gd name="connsiteY813" fmla="*/ 565277 h 651558"/>
                  <a:gd name="connsiteX814" fmla="*/ 36853 w 1478968"/>
                  <a:gd name="connsiteY814" fmla="*/ 562109 h 651558"/>
                  <a:gd name="connsiteX815" fmla="*/ 44350 w 1478968"/>
                  <a:gd name="connsiteY815" fmla="*/ 561190 h 651558"/>
                  <a:gd name="connsiteX816" fmla="*/ 51822 w 1478968"/>
                  <a:gd name="connsiteY816" fmla="*/ 560296 h 651558"/>
                  <a:gd name="connsiteX817" fmla="*/ 56924 w 1478968"/>
                  <a:gd name="connsiteY817" fmla="*/ 559667 h 651558"/>
                  <a:gd name="connsiteX818" fmla="*/ 63067 w 1478968"/>
                  <a:gd name="connsiteY818" fmla="*/ 558869 h 651558"/>
                  <a:gd name="connsiteX819" fmla="*/ 74287 w 1478968"/>
                  <a:gd name="connsiteY819" fmla="*/ 557442 h 651558"/>
                  <a:gd name="connsiteX820" fmla="*/ 81784 w 1478968"/>
                  <a:gd name="connsiteY820" fmla="*/ 556499 h 651558"/>
                  <a:gd name="connsiteX821" fmla="*/ 89280 w 1478968"/>
                  <a:gd name="connsiteY821" fmla="*/ 555556 h 651558"/>
                  <a:gd name="connsiteX822" fmla="*/ 96752 w 1478968"/>
                  <a:gd name="connsiteY822" fmla="*/ 554613 h 651558"/>
                  <a:gd name="connsiteX823" fmla="*/ 104249 w 1478968"/>
                  <a:gd name="connsiteY823" fmla="*/ 553670 h 651558"/>
                  <a:gd name="connsiteX824" fmla="*/ 111745 w 1478968"/>
                  <a:gd name="connsiteY824" fmla="*/ 552702 h 651558"/>
                  <a:gd name="connsiteX825" fmla="*/ 119217 w 1478968"/>
                  <a:gd name="connsiteY825" fmla="*/ 551759 h 651558"/>
                  <a:gd name="connsiteX826" fmla="*/ 126544 w 1478968"/>
                  <a:gd name="connsiteY826" fmla="*/ 549631 h 651558"/>
                  <a:gd name="connsiteX827" fmla="*/ 132372 w 1478968"/>
                  <a:gd name="connsiteY827" fmla="*/ 548858 h 651558"/>
                  <a:gd name="connsiteX828" fmla="*/ 136846 w 1478968"/>
                  <a:gd name="connsiteY828" fmla="*/ 548060 h 651558"/>
                  <a:gd name="connsiteX829" fmla="*/ 141464 w 1478968"/>
                  <a:gd name="connsiteY829" fmla="*/ 547286 h 651558"/>
                  <a:gd name="connsiteX830" fmla="*/ 148937 w 1478968"/>
                  <a:gd name="connsiteY830" fmla="*/ 546125 h 651558"/>
                  <a:gd name="connsiteX831" fmla="*/ 156385 w 1478968"/>
                  <a:gd name="connsiteY831" fmla="*/ 544989 h 651558"/>
                  <a:gd name="connsiteX832" fmla="*/ 163857 w 1478968"/>
                  <a:gd name="connsiteY832" fmla="*/ 543852 h 651558"/>
                  <a:gd name="connsiteX833" fmla="*/ 171305 w 1478968"/>
                  <a:gd name="connsiteY833" fmla="*/ 542691 h 651558"/>
                  <a:gd name="connsiteX834" fmla="*/ 178778 w 1478968"/>
                  <a:gd name="connsiteY834" fmla="*/ 541555 h 651558"/>
                  <a:gd name="connsiteX835" fmla="*/ 186225 w 1478968"/>
                  <a:gd name="connsiteY835" fmla="*/ 540394 h 651558"/>
                  <a:gd name="connsiteX836" fmla="*/ 193673 w 1478968"/>
                  <a:gd name="connsiteY836" fmla="*/ 539233 h 651558"/>
                  <a:gd name="connsiteX837" fmla="*/ 201146 w 1478968"/>
                  <a:gd name="connsiteY837" fmla="*/ 538073 h 651558"/>
                  <a:gd name="connsiteX838" fmla="*/ 206973 w 1478968"/>
                  <a:gd name="connsiteY838" fmla="*/ 537154 h 651558"/>
                  <a:gd name="connsiteX839" fmla="*/ 212221 w 1478968"/>
                  <a:gd name="connsiteY839" fmla="*/ 535533 h 651558"/>
                  <a:gd name="connsiteX840" fmla="*/ 217928 w 1478968"/>
                  <a:gd name="connsiteY840" fmla="*/ 532970 h 651558"/>
                  <a:gd name="connsiteX841" fmla="*/ 222764 w 1478968"/>
                  <a:gd name="connsiteY841" fmla="*/ 530673 h 651558"/>
                  <a:gd name="connsiteX842" fmla="*/ 226537 w 1478968"/>
                  <a:gd name="connsiteY842" fmla="*/ 528907 h 651558"/>
                  <a:gd name="connsiteX843" fmla="*/ 232122 w 1478968"/>
                  <a:gd name="connsiteY843" fmla="*/ 526320 h 651558"/>
                  <a:gd name="connsiteX844" fmla="*/ 237249 w 1478968"/>
                  <a:gd name="connsiteY844" fmla="*/ 523733 h 651558"/>
                  <a:gd name="connsiteX845" fmla="*/ 241070 w 1478968"/>
                  <a:gd name="connsiteY845" fmla="*/ 521967 h 651558"/>
                  <a:gd name="connsiteX846" fmla="*/ 246342 w 1478968"/>
                  <a:gd name="connsiteY846" fmla="*/ 519501 h 651558"/>
                  <a:gd name="connsiteX847" fmla="*/ 251106 w 1478968"/>
                  <a:gd name="connsiteY847" fmla="*/ 517276 h 651558"/>
                  <a:gd name="connsiteX848" fmla="*/ 255120 w 1478968"/>
                  <a:gd name="connsiteY848" fmla="*/ 515341 h 651558"/>
                  <a:gd name="connsiteX849" fmla="*/ 258868 w 1478968"/>
                  <a:gd name="connsiteY849" fmla="*/ 513552 h 651558"/>
                  <a:gd name="connsiteX850" fmla="*/ 262786 w 1478968"/>
                  <a:gd name="connsiteY850" fmla="*/ 515801 h 651558"/>
                  <a:gd name="connsiteX851" fmla="*/ 266679 w 1478968"/>
                  <a:gd name="connsiteY851" fmla="*/ 514132 h 651558"/>
                  <a:gd name="connsiteX852" fmla="*/ 269605 w 1478968"/>
                  <a:gd name="connsiteY852" fmla="*/ 510142 h 651558"/>
                  <a:gd name="connsiteX853" fmla="*/ 274683 w 1478968"/>
                  <a:gd name="connsiteY853" fmla="*/ 507797 h 651558"/>
                  <a:gd name="connsiteX854" fmla="*/ 274949 w 1478968"/>
                  <a:gd name="connsiteY854" fmla="*/ 503565 h 651558"/>
                  <a:gd name="connsiteX855" fmla="*/ 279979 w 1478968"/>
                  <a:gd name="connsiteY855" fmla="*/ 502670 h 651558"/>
                  <a:gd name="connsiteX856" fmla="*/ 283727 w 1478968"/>
                  <a:gd name="connsiteY856" fmla="*/ 500518 h 651558"/>
                  <a:gd name="connsiteX857" fmla="*/ 289579 w 1478968"/>
                  <a:gd name="connsiteY857" fmla="*/ 496794 h 651558"/>
                  <a:gd name="connsiteX858" fmla="*/ 294150 w 1478968"/>
                  <a:gd name="connsiteY858" fmla="*/ 495391 h 651558"/>
                  <a:gd name="connsiteX859" fmla="*/ 297075 w 1478968"/>
                  <a:gd name="connsiteY859" fmla="*/ 491474 h 651558"/>
                  <a:gd name="connsiteX860" fmla="*/ 301332 w 1478968"/>
                  <a:gd name="connsiteY860" fmla="*/ 491450 h 651558"/>
                  <a:gd name="connsiteX861" fmla="*/ 305974 w 1478968"/>
                  <a:gd name="connsiteY861" fmla="*/ 489878 h 651558"/>
                  <a:gd name="connsiteX862" fmla="*/ 311681 w 1478968"/>
                  <a:gd name="connsiteY862" fmla="*/ 484945 h 651558"/>
                  <a:gd name="connsiteX863" fmla="*/ 315502 w 1478968"/>
                  <a:gd name="connsiteY863" fmla="*/ 487290 h 651558"/>
                  <a:gd name="connsiteX864" fmla="*/ 317654 w 1478968"/>
                  <a:gd name="connsiteY864" fmla="*/ 483300 h 651558"/>
                  <a:gd name="connsiteX865" fmla="*/ 320653 w 1478968"/>
                  <a:gd name="connsiteY865" fmla="*/ 478996 h 651558"/>
                  <a:gd name="connsiteX866" fmla="*/ 325634 w 1478968"/>
                  <a:gd name="connsiteY866" fmla="*/ 481583 h 651558"/>
                  <a:gd name="connsiteX867" fmla="*/ 329842 w 1478968"/>
                  <a:gd name="connsiteY867" fmla="*/ 479504 h 651558"/>
                  <a:gd name="connsiteX868" fmla="*/ 334703 w 1478968"/>
                  <a:gd name="connsiteY868" fmla="*/ 479528 h 651558"/>
                  <a:gd name="connsiteX869" fmla="*/ 341014 w 1478968"/>
                  <a:gd name="connsiteY869" fmla="*/ 477472 h 651558"/>
                  <a:gd name="connsiteX870" fmla="*/ 346165 w 1478968"/>
                  <a:gd name="connsiteY870" fmla="*/ 476529 h 651558"/>
                  <a:gd name="connsiteX871" fmla="*/ 350348 w 1478968"/>
                  <a:gd name="connsiteY871" fmla="*/ 475997 h 651558"/>
                  <a:gd name="connsiteX872" fmla="*/ 354580 w 1478968"/>
                  <a:gd name="connsiteY872" fmla="*/ 475490 h 651558"/>
                  <a:gd name="connsiteX873" fmla="*/ 359658 w 1478968"/>
                  <a:gd name="connsiteY873" fmla="*/ 474885 h 651558"/>
                  <a:gd name="connsiteX874" fmla="*/ 367155 w 1478968"/>
                  <a:gd name="connsiteY874" fmla="*/ 474135 h 651558"/>
                  <a:gd name="connsiteX875" fmla="*/ 374651 w 1478968"/>
                  <a:gd name="connsiteY875" fmla="*/ 473337 h 651558"/>
                  <a:gd name="connsiteX876" fmla="*/ 382147 w 1478968"/>
                  <a:gd name="connsiteY876" fmla="*/ 472515 h 651558"/>
                  <a:gd name="connsiteX877" fmla="*/ 388846 w 1478968"/>
                  <a:gd name="connsiteY877" fmla="*/ 471596 h 651558"/>
                  <a:gd name="connsiteX878" fmla="*/ 393368 w 1478968"/>
                  <a:gd name="connsiteY878" fmla="*/ 471161 h 651558"/>
                  <a:gd name="connsiteX879" fmla="*/ 400864 w 1478968"/>
                  <a:gd name="connsiteY879" fmla="*/ 470460 h 651558"/>
                  <a:gd name="connsiteX880" fmla="*/ 408361 w 1478968"/>
                  <a:gd name="connsiteY880" fmla="*/ 469734 h 651558"/>
                  <a:gd name="connsiteX881" fmla="*/ 415785 w 1478968"/>
                  <a:gd name="connsiteY881" fmla="*/ 468501 h 651558"/>
                  <a:gd name="connsiteX882" fmla="*/ 420814 w 1478968"/>
                  <a:gd name="connsiteY882" fmla="*/ 468332 h 651558"/>
                  <a:gd name="connsiteX883" fmla="*/ 427102 w 1478968"/>
                  <a:gd name="connsiteY883" fmla="*/ 467775 h 651558"/>
                  <a:gd name="connsiteX884" fmla="*/ 434598 w 1478968"/>
                  <a:gd name="connsiteY884" fmla="*/ 466978 h 651558"/>
                  <a:gd name="connsiteX885" fmla="*/ 441804 w 1478968"/>
                  <a:gd name="connsiteY885" fmla="*/ 466421 h 651558"/>
                  <a:gd name="connsiteX886" fmla="*/ 449591 w 1478968"/>
                  <a:gd name="connsiteY886" fmla="*/ 465406 h 651558"/>
                  <a:gd name="connsiteX887" fmla="*/ 457063 w 1478968"/>
                  <a:gd name="connsiteY887" fmla="*/ 464511 h 651558"/>
                  <a:gd name="connsiteX888" fmla="*/ 461271 w 1478968"/>
                  <a:gd name="connsiteY888" fmla="*/ 464148 h 651558"/>
                  <a:gd name="connsiteX889" fmla="*/ 468308 w 1478968"/>
                  <a:gd name="connsiteY889" fmla="*/ 463253 h 651558"/>
                  <a:gd name="connsiteX890" fmla="*/ 474402 w 1478968"/>
                  <a:gd name="connsiteY890" fmla="*/ 462746 h 651558"/>
                  <a:gd name="connsiteX891" fmla="*/ 479601 w 1478968"/>
                  <a:gd name="connsiteY891" fmla="*/ 462456 h 651558"/>
                  <a:gd name="connsiteX892" fmla="*/ 486541 w 1478968"/>
                  <a:gd name="connsiteY892" fmla="*/ 461271 h 651558"/>
                  <a:gd name="connsiteX893" fmla="*/ 490845 w 1478968"/>
                  <a:gd name="connsiteY893" fmla="*/ 461150 h 651558"/>
                  <a:gd name="connsiteX894" fmla="*/ 496915 w 1478968"/>
                  <a:gd name="connsiteY894" fmla="*/ 460497 h 651558"/>
                  <a:gd name="connsiteX895" fmla="*/ 502017 w 1478968"/>
                  <a:gd name="connsiteY895" fmla="*/ 459578 h 651558"/>
                  <a:gd name="connsiteX896" fmla="*/ 509538 w 1478968"/>
                  <a:gd name="connsiteY896" fmla="*/ 458949 h 651558"/>
                  <a:gd name="connsiteX897" fmla="*/ 514181 w 1478968"/>
                  <a:gd name="connsiteY897" fmla="*/ 458562 h 651558"/>
                  <a:gd name="connsiteX898" fmla="*/ 520807 w 1478968"/>
                  <a:gd name="connsiteY898" fmla="*/ 457885 h 651558"/>
                  <a:gd name="connsiteX899" fmla="*/ 525377 w 1478968"/>
                  <a:gd name="connsiteY899" fmla="*/ 457571 h 651558"/>
                  <a:gd name="connsiteX900" fmla="*/ 532051 w 1478968"/>
                  <a:gd name="connsiteY900" fmla="*/ 456555 h 651558"/>
                  <a:gd name="connsiteX901" fmla="*/ 539572 w 1478968"/>
                  <a:gd name="connsiteY901" fmla="*/ 455999 h 651558"/>
                  <a:gd name="connsiteX902" fmla="*/ 546536 w 1478968"/>
                  <a:gd name="connsiteY902" fmla="*/ 455370 h 651558"/>
                  <a:gd name="connsiteX903" fmla="*/ 550913 w 1478968"/>
                  <a:gd name="connsiteY903" fmla="*/ 455394 h 651558"/>
                  <a:gd name="connsiteX904" fmla="*/ 553622 w 1478968"/>
                  <a:gd name="connsiteY904" fmla="*/ 458877 h 651558"/>
                  <a:gd name="connsiteX905" fmla="*/ 555459 w 1478968"/>
                  <a:gd name="connsiteY905" fmla="*/ 462939 h 651558"/>
                  <a:gd name="connsiteX906" fmla="*/ 552800 w 1478968"/>
                  <a:gd name="connsiteY906" fmla="*/ 466470 h 651558"/>
                  <a:gd name="connsiteX907" fmla="*/ 552316 w 1478968"/>
                  <a:gd name="connsiteY907" fmla="*/ 470726 h 651558"/>
                  <a:gd name="connsiteX908" fmla="*/ 555508 w 1478968"/>
                  <a:gd name="connsiteY908" fmla="*/ 475756 h 651558"/>
                  <a:gd name="connsiteX909" fmla="*/ 561021 w 1478968"/>
                  <a:gd name="connsiteY909" fmla="*/ 471887 h 651558"/>
                  <a:gd name="connsiteX910" fmla="*/ 564455 w 1478968"/>
                  <a:gd name="connsiteY910" fmla="*/ 468743 h 651558"/>
                  <a:gd name="connsiteX911" fmla="*/ 567816 w 1478968"/>
                  <a:gd name="connsiteY911" fmla="*/ 465696 h 651558"/>
                  <a:gd name="connsiteX912" fmla="*/ 571130 w 1478968"/>
                  <a:gd name="connsiteY912" fmla="*/ 462504 h 651558"/>
                  <a:gd name="connsiteX913" fmla="*/ 575700 w 1478968"/>
                  <a:gd name="connsiteY913" fmla="*/ 463060 h 651558"/>
                  <a:gd name="connsiteX914" fmla="*/ 578747 w 1478968"/>
                  <a:gd name="connsiteY914" fmla="*/ 466131 h 651558"/>
                  <a:gd name="connsiteX915" fmla="*/ 582712 w 1478968"/>
                  <a:gd name="connsiteY915" fmla="*/ 470097 h 651558"/>
                  <a:gd name="connsiteX916" fmla="*/ 587138 w 1478968"/>
                  <a:gd name="connsiteY916" fmla="*/ 474522 h 651558"/>
                  <a:gd name="connsiteX917" fmla="*/ 591104 w 1478968"/>
                  <a:gd name="connsiteY917" fmla="*/ 478440 h 651558"/>
                  <a:gd name="connsiteX918" fmla="*/ 595747 w 1478968"/>
                  <a:gd name="connsiteY918" fmla="*/ 483179 h 651558"/>
                  <a:gd name="connsiteX919" fmla="*/ 600124 w 1478968"/>
                  <a:gd name="connsiteY919" fmla="*/ 487605 h 651558"/>
                  <a:gd name="connsiteX920" fmla="*/ 604065 w 1478968"/>
                  <a:gd name="connsiteY920" fmla="*/ 491570 h 651558"/>
                  <a:gd name="connsiteX921" fmla="*/ 604331 w 1478968"/>
                  <a:gd name="connsiteY921" fmla="*/ 496407 h 651558"/>
                  <a:gd name="connsiteX922" fmla="*/ 604621 w 1478968"/>
                  <a:gd name="connsiteY922" fmla="*/ 501098 h 651558"/>
                  <a:gd name="connsiteX923" fmla="*/ 604960 w 1478968"/>
                  <a:gd name="connsiteY923" fmla="*/ 505789 h 651558"/>
                  <a:gd name="connsiteX924" fmla="*/ 605081 w 1478968"/>
                  <a:gd name="connsiteY924" fmla="*/ 510481 h 651558"/>
                  <a:gd name="connsiteX925" fmla="*/ 605468 w 1478968"/>
                  <a:gd name="connsiteY925" fmla="*/ 515196 h 651558"/>
                  <a:gd name="connsiteX926" fmla="*/ 610207 w 1478968"/>
                  <a:gd name="connsiteY926" fmla="*/ 515414 h 651558"/>
                  <a:gd name="connsiteX927" fmla="*/ 616132 w 1478968"/>
                  <a:gd name="connsiteY927" fmla="*/ 514810 h 651558"/>
                  <a:gd name="connsiteX928" fmla="*/ 621379 w 1478968"/>
                  <a:gd name="connsiteY928" fmla="*/ 513455 h 651558"/>
                  <a:gd name="connsiteX929" fmla="*/ 627885 w 1478968"/>
                  <a:gd name="connsiteY929" fmla="*/ 512972 h 651558"/>
                  <a:gd name="connsiteX930" fmla="*/ 632648 w 1478968"/>
                  <a:gd name="connsiteY930" fmla="*/ 512029 h 651558"/>
                  <a:gd name="connsiteX931" fmla="*/ 640144 w 1478968"/>
                  <a:gd name="connsiteY931" fmla="*/ 510989 h 651558"/>
                  <a:gd name="connsiteX932" fmla="*/ 645634 w 1478968"/>
                  <a:gd name="connsiteY932" fmla="*/ 509901 h 651558"/>
                  <a:gd name="connsiteX933" fmla="*/ 651365 w 1478968"/>
                  <a:gd name="connsiteY933" fmla="*/ 509272 h 651558"/>
                  <a:gd name="connsiteX934" fmla="*/ 657870 w 1478968"/>
                  <a:gd name="connsiteY934" fmla="*/ 508256 h 651558"/>
                  <a:gd name="connsiteX935" fmla="*/ 662585 w 1478968"/>
                  <a:gd name="connsiteY935" fmla="*/ 507676 h 651558"/>
                  <a:gd name="connsiteX936" fmla="*/ 673806 w 1478968"/>
                  <a:gd name="connsiteY936" fmla="*/ 505910 h 651558"/>
                  <a:gd name="connsiteX937" fmla="*/ 679199 w 1478968"/>
                  <a:gd name="connsiteY937" fmla="*/ 504750 h 651558"/>
                  <a:gd name="connsiteX938" fmla="*/ 684929 w 1478968"/>
                  <a:gd name="connsiteY938" fmla="*/ 504073 h 651558"/>
                  <a:gd name="connsiteX939" fmla="*/ 690443 w 1478968"/>
                  <a:gd name="connsiteY939" fmla="*/ 503033 h 651558"/>
                  <a:gd name="connsiteX940" fmla="*/ 696247 w 1478968"/>
                  <a:gd name="connsiteY940" fmla="*/ 502549 h 651558"/>
                  <a:gd name="connsiteX941" fmla="*/ 703743 w 1478968"/>
                  <a:gd name="connsiteY941" fmla="*/ 501461 h 651558"/>
                  <a:gd name="connsiteX942" fmla="*/ 708241 w 1478968"/>
                  <a:gd name="connsiteY942" fmla="*/ 500760 h 651558"/>
                  <a:gd name="connsiteX943" fmla="*/ 714964 w 1478968"/>
                  <a:gd name="connsiteY943" fmla="*/ 499841 h 651558"/>
                  <a:gd name="connsiteX944" fmla="*/ 721034 w 1478968"/>
                  <a:gd name="connsiteY944" fmla="*/ 499019 h 651558"/>
                  <a:gd name="connsiteX945" fmla="*/ 726232 w 1478968"/>
                  <a:gd name="connsiteY945" fmla="*/ 498317 h 651558"/>
                  <a:gd name="connsiteX946" fmla="*/ 733705 w 1478968"/>
                  <a:gd name="connsiteY946" fmla="*/ 497205 h 651558"/>
                  <a:gd name="connsiteX947" fmla="*/ 738662 w 1478968"/>
                  <a:gd name="connsiteY947" fmla="*/ 496310 h 651558"/>
                  <a:gd name="connsiteX948" fmla="*/ 744078 w 1478968"/>
                  <a:gd name="connsiteY948" fmla="*/ 496092 h 651558"/>
                  <a:gd name="connsiteX949" fmla="*/ 748649 w 1478968"/>
                  <a:gd name="connsiteY949" fmla="*/ 494883 h 651558"/>
                  <a:gd name="connsiteX950" fmla="*/ 753316 w 1478968"/>
                  <a:gd name="connsiteY950" fmla="*/ 494206 h 651558"/>
                  <a:gd name="connsiteX951" fmla="*/ 759869 w 1478968"/>
                  <a:gd name="connsiteY951" fmla="*/ 493191 h 651558"/>
                  <a:gd name="connsiteX952" fmla="*/ 767366 w 1478968"/>
                  <a:gd name="connsiteY952" fmla="*/ 492030 h 651558"/>
                  <a:gd name="connsiteX953" fmla="*/ 774814 w 1478968"/>
                  <a:gd name="connsiteY953" fmla="*/ 490797 h 651558"/>
                  <a:gd name="connsiteX954" fmla="*/ 782383 w 1478968"/>
                  <a:gd name="connsiteY954" fmla="*/ 490071 h 651558"/>
                  <a:gd name="connsiteX955" fmla="*/ 789758 w 1478968"/>
                  <a:gd name="connsiteY955" fmla="*/ 488330 h 651558"/>
                  <a:gd name="connsiteX956" fmla="*/ 794692 w 1478968"/>
                  <a:gd name="connsiteY956" fmla="*/ 487629 h 651558"/>
                  <a:gd name="connsiteX957" fmla="*/ 799504 w 1478968"/>
                  <a:gd name="connsiteY957" fmla="*/ 489684 h 651558"/>
                  <a:gd name="connsiteX958" fmla="*/ 806202 w 1478968"/>
                  <a:gd name="connsiteY958" fmla="*/ 494642 h 651558"/>
                  <a:gd name="connsiteX959" fmla="*/ 810603 w 1478968"/>
                  <a:gd name="connsiteY959" fmla="*/ 497858 h 651558"/>
                  <a:gd name="connsiteX960" fmla="*/ 815004 w 1478968"/>
                  <a:gd name="connsiteY960" fmla="*/ 501050 h 651558"/>
                  <a:gd name="connsiteX961" fmla="*/ 819405 w 1478968"/>
                  <a:gd name="connsiteY961" fmla="*/ 504266 h 651558"/>
                  <a:gd name="connsiteX962" fmla="*/ 823686 w 1478968"/>
                  <a:gd name="connsiteY962" fmla="*/ 507023 h 651558"/>
                  <a:gd name="connsiteX963" fmla="*/ 828111 w 1478968"/>
                  <a:gd name="connsiteY963" fmla="*/ 510045 h 651558"/>
                  <a:gd name="connsiteX964" fmla="*/ 832560 w 1478968"/>
                  <a:gd name="connsiteY964" fmla="*/ 513504 h 651558"/>
                  <a:gd name="connsiteX965" fmla="*/ 836962 w 1478968"/>
                  <a:gd name="connsiteY965" fmla="*/ 516575 h 651558"/>
                  <a:gd name="connsiteX966" fmla="*/ 841363 w 1478968"/>
                  <a:gd name="connsiteY966" fmla="*/ 519767 h 651558"/>
                  <a:gd name="connsiteX967" fmla="*/ 844869 w 1478968"/>
                  <a:gd name="connsiteY967" fmla="*/ 522306 h 651558"/>
                  <a:gd name="connsiteX968" fmla="*/ 850141 w 1478968"/>
                  <a:gd name="connsiteY968" fmla="*/ 526127 h 651558"/>
                  <a:gd name="connsiteX969" fmla="*/ 854590 w 1478968"/>
                  <a:gd name="connsiteY969" fmla="*/ 529246 h 651558"/>
                  <a:gd name="connsiteX970" fmla="*/ 858508 w 1478968"/>
                  <a:gd name="connsiteY970" fmla="*/ 532099 h 651558"/>
                  <a:gd name="connsiteX971" fmla="*/ 862256 w 1478968"/>
                  <a:gd name="connsiteY971" fmla="*/ 534518 h 651558"/>
                  <a:gd name="connsiteX972" fmla="*/ 866463 w 1478968"/>
                  <a:gd name="connsiteY972" fmla="*/ 537516 h 651558"/>
                  <a:gd name="connsiteX973" fmla="*/ 871759 w 1478968"/>
                  <a:gd name="connsiteY973" fmla="*/ 541337 h 651558"/>
                  <a:gd name="connsiteX974" fmla="*/ 876620 w 1478968"/>
                  <a:gd name="connsiteY974" fmla="*/ 544771 h 651558"/>
                  <a:gd name="connsiteX975" fmla="*/ 881045 w 1478968"/>
                  <a:gd name="connsiteY975" fmla="*/ 547914 h 651558"/>
                  <a:gd name="connsiteX976" fmla="*/ 885447 w 1478968"/>
                  <a:gd name="connsiteY976" fmla="*/ 550937 h 651558"/>
                  <a:gd name="connsiteX977" fmla="*/ 889606 w 1478968"/>
                  <a:gd name="connsiteY977" fmla="*/ 554008 h 651558"/>
                  <a:gd name="connsiteX978" fmla="*/ 893015 w 1478968"/>
                  <a:gd name="connsiteY978" fmla="*/ 556571 h 651558"/>
                  <a:gd name="connsiteX979" fmla="*/ 898118 w 1478968"/>
                  <a:gd name="connsiteY979" fmla="*/ 560417 h 651558"/>
                  <a:gd name="connsiteX980" fmla="*/ 903075 w 1478968"/>
                  <a:gd name="connsiteY980" fmla="*/ 564116 h 651558"/>
                  <a:gd name="connsiteX981" fmla="*/ 907718 w 1478968"/>
                  <a:gd name="connsiteY981" fmla="*/ 567502 h 651558"/>
                  <a:gd name="connsiteX982" fmla="*/ 912216 w 1478968"/>
                  <a:gd name="connsiteY982" fmla="*/ 571008 h 651558"/>
                  <a:gd name="connsiteX983" fmla="*/ 916641 w 1478968"/>
                  <a:gd name="connsiteY983" fmla="*/ 574128 h 651558"/>
                  <a:gd name="connsiteX984" fmla="*/ 920026 w 1478968"/>
                  <a:gd name="connsiteY984" fmla="*/ 576691 h 651558"/>
                  <a:gd name="connsiteX985" fmla="*/ 923871 w 1478968"/>
                  <a:gd name="connsiteY985" fmla="*/ 579544 h 651558"/>
                  <a:gd name="connsiteX986" fmla="*/ 929022 w 1478968"/>
                  <a:gd name="connsiteY986" fmla="*/ 583389 h 651558"/>
                  <a:gd name="connsiteX987" fmla="*/ 934076 w 1478968"/>
                  <a:gd name="connsiteY987" fmla="*/ 587138 h 651558"/>
                  <a:gd name="connsiteX988" fmla="*/ 939009 w 1478968"/>
                  <a:gd name="connsiteY988" fmla="*/ 590765 h 651558"/>
                  <a:gd name="connsiteX989" fmla="*/ 943169 w 1478968"/>
                  <a:gd name="connsiteY989" fmla="*/ 594344 h 651558"/>
                  <a:gd name="connsiteX990" fmla="*/ 947957 w 1478968"/>
                  <a:gd name="connsiteY990" fmla="*/ 597391 h 651558"/>
                  <a:gd name="connsiteX991" fmla="*/ 952479 w 1478968"/>
                  <a:gd name="connsiteY991" fmla="*/ 600970 h 651558"/>
                  <a:gd name="connsiteX992" fmla="*/ 956976 w 1478968"/>
                  <a:gd name="connsiteY992" fmla="*/ 604403 h 651558"/>
                  <a:gd name="connsiteX993" fmla="*/ 961474 w 1478968"/>
                  <a:gd name="connsiteY993" fmla="*/ 607741 h 651558"/>
                  <a:gd name="connsiteX994" fmla="*/ 965174 w 1478968"/>
                  <a:gd name="connsiteY994" fmla="*/ 610110 h 651558"/>
                  <a:gd name="connsiteX995" fmla="*/ 969744 w 1478968"/>
                  <a:gd name="connsiteY995" fmla="*/ 613278 h 651558"/>
                  <a:gd name="connsiteX996" fmla="*/ 974799 w 1478968"/>
                  <a:gd name="connsiteY996" fmla="*/ 616978 h 651558"/>
                  <a:gd name="connsiteX997" fmla="*/ 979296 w 1478968"/>
                  <a:gd name="connsiteY997" fmla="*/ 620219 h 651558"/>
                  <a:gd name="connsiteX998" fmla="*/ 983480 w 1478968"/>
                  <a:gd name="connsiteY998" fmla="*/ 623290 h 651558"/>
                  <a:gd name="connsiteX999" fmla="*/ 988268 w 1478968"/>
                  <a:gd name="connsiteY999" fmla="*/ 626844 h 651558"/>
                  <a:gd name="connsiteX1000" fmla="*/ 991896 w 1478968"/>
                  <a:gd name="connsiteY1000" fmla="*/ 629287 h 651558"/>
                  <a:gd name="connsiteX1001" fmla="*/ 995402 w 1478968"/>
                  <a:gd name="connsiteY1001" fmla="*/ 632285 h 651558"/>
                  <a:gd name="connsiteX1002" fmla="*/ 1001689 w 1478968"/>
                  <a:gd name="connsiteY1002" fmla="*/ 636348 h 651558"/>
                  <a:gd name="connsiteX1003" fmla="*/ 1006163 w 1478968"/>
                  <a:gd name="connsiteY1003" fmla="*/ 639491 h 651558"/>
                  <a:gd name="connsiteX1004" fmla="*/ 1010612 w 1478968"/>
                  <a:gd name="connsiteY1004" fmla="*/ 642514 h 651558"/>
                  <a:gd name="connsiteX1005" fmla="*/ 1015061 w 1478968"/>
                  <a:gd name="connsiteY1005" fmla="*/ 645537 h 651558"/>
                  <a:gd name="connsiteX1006" fmla="*/ 1018520 w 1478968"/>
                  <a:gd name="connsiteY1006" fmla="*/ 647883 h 651558"/>
                  <a:gd name="connsiteX1007" fmla="*/ 1023961 w 1478968"/>
                  <a:gd name="connsiteY1007" fmla="*/ 651558 h 651558"/>
                  <a:gd name="connsiteX1008" fmla="*/ 1030804 w 1478968"/>
                  <a:gd name="connsiteY1008" fmla="*/ 650349 h 651558"/>
                  <a:gd name="connsiteX1009" fmla="*/ 1034963 w 1478968"/>
                  <a:gd name="connsiteY1009" fmla="*/ 647858 h 651558"/>
                  <a:gd name="connsiteX1010" fmla="*/ 1038905 w 1478968"/>
                  <a:gd name="connsiteY1010" fmla="*/ 645489 h 651558"/>
                  <a:gd name="connsiteX1011" fmla="*/ 1045458 w 1478968"/>
                  <a:gd name="connsiteY1011" fmla="*/ 641571 h 651558"/>
                  <a:gd name="connsiteX1012" fmla="*/ 1051141 w 1478968"/>
                  <a:gd name="connsiteY1012" fmla="*/ 638186 h 651558"/>
                  <a:gd name="connsiteX1013" fmla="*/ 1056147 w 1478968"/>
                  <a:gd name="connsiteY1013" fmla="*/ 636251 h 651558"/>
                  <a:gd name="connsiteX1014" fmla="*/ 1063401 w 1478968"/>
                  <a:gd name="connsiteY1014" fmla="*/ 633422 h 651558"/>
                  <a:gd name="connsiteX1015" fmla="*/ 1074694 w 1478968"/>
                  <a:gd name="connsiteY1015" fmla="*/ 631391 h 651558"/>
                  <a:gd name="connsiteX1016" fmla="*/ 1082191 w 1478968"/>
                  <a:gd name="connsiteY1016" fmla="*/ 629746 h 651558"/>
                  <a:gd name="connsiteX1017" fmla="*/ 1089639 w 1478968"/>
                  <a:gd name="connsiteY1017" fmla="*/ 627981 h 651558"/>
                  <a:gd name="connsiteX1018" fmla="*/ 1097256 w 1478968"/>
                  <a:gd name="connsiteY1018" fmla="*/ 627110 h 651558"/>
                  <a:gd name="connsiteX1019" fmla="*/ 1103592 w 1478968"/>
                  <a:gd name="connsiteY1019" fmla="*/ 627110 h 651558"/>
                  <a:gd name="connsiteX1020" fmla="*/ 1108960 w 1478968"/>
                  <a:gd name="connsiteY1020" fmla="*/ 627110 h 651558"/>
                  <a:gd name="connsiteX1021" fmla="*/ 1112950 w 1478968"/>
                  <a:gd name="connsiteY1021" fmla="*/ 625321 h 651558"/>
                  <a:gd name="connsiteX1022" fmla="*/ 1115659 w 1478968"/>
                  <a:gd name="connsiteY1022" fmla="*/ 621524 h 651558"/>
                  <a:gd name="connsiteX1023" fmla="*/ 1118778 w 1478968"/>
                  <a:gd name="connsiteY1023" fmla="*/ 617341 h 651558"/>
                  <a:gd name="connsiteX1024" fmla="*/ 1119866 w 1478968"/>
                  <a:gd name="connsiteY1024" fmla="*/ 611997 h 651558"/>
                  <a:gd name="connsiteX1025" fmla="*/ 1120616 w 1478968"/>
                  <a:gd name="connsiteY1025" fmla="*/ 606725 h 651558"/>
                  <a:gd name="connsiteX1026" fmla="*/ 1120495 w 1478968"/>
                  <a:gd name="connsiteY1026" fmla="*/ 600075 h 651558"/>
                  <a:gd name="connsiteX1027" fmla="*/ 1120253 w 1478968"/>
                  <a:gd name="connsiteY1027" fmla="*/ 595335 h 651558"/>
                  <a:gd name="connsiteX1028" fmla="*/ 1120084 w 1478968"/>
                  <a:gd name="connsiteY1028" fmla="*/ 590620 h 651558"/>
                  <a:gd name="connsiteX1029" fmla="*/ 1118827 w 1478968"/>
                  <a:gd name="connsiteY1029" fmla="*/ 586098 h 651558"/>
                  <a:gd name="connsiteX1030" fmla="*/ 1117496 w 1478968"/>
                  <a:gd name="connsiteY1030" fmla="*/ 581576 h 651558"/>
                  <a:gd name="connsiteX1031" fmla="*/ 1116118 w 1478968"/>
                  <a:gd name="connsiteY1031" fmla="*/ 577078 h 651558"/>
                  <a:gd name="connsiteX1032" fmla="*/ 1120906 w 1478968"/>
                  <a:gd name="connsiteY1032" fmla="*/ 579690 h 651558"/>
                  <a:gd name="connsiteX1033" fmla="*/ 1122623 w 1478968"/>
                  <a:gd name="connsiteY1033" fmla="*/ 590136 h 651558"/>
                  <a:gd name="connsiteX1034" fmla="*/ 1125210 w 1478968"/>
                  <a:gd name="connsiteY1034" fmla="*/ 603630 h 651558"/>
                  <a:gd name="connsiteX1035" fmla="*/ 1124485 w 1478968"/>
                  <a:gd name="connsiteY1035" fmla="*/ 608829 h 651558"/>
                  <a:gd name="connsiteX1036" fmla="*/ 1123880 w 1478968"/>
                  <a:gd name="connsiteY1036" fmla="*/ 613157 h 651558"/>
                  <a:gd name="connsiteX1037" fmla="*/ 1122720 w 1478968"/>
                  <a:gd name="connsiteY1037" fmla="*/ 617631 h 651558"/>
                  <a:gd name="connsiteX1038" fmla="*/ 1122405 w 1478968"/>
                  <a:gd name="connsiteY1038" fmla="*/ 623507 h 651558"/>
                  <a:gd name="connsiteX1039" fmla="*/ 1119092 w 1478968"/>
                  <a:gd name="connsiteY1039" fmla="*/ 626070 h 651558"/>
                  <a:gd name="connsiteX1040" fmla="*/ 1117738 w 1478968"/>
                  <a:gd name="connsiteY1040" fmla="*/ 630593 h 651558"/>
                  <a:gd name="connsiteX1041" fmla="*/ 1119431 w 1478968"/>
                  <a:gd name="connsiteY1041" fmla="*/ 634510 h 651558"/>
                  <a:gd name="connsiteX1042" fmla="*/ 1124388 w 1478968"/>
                  <a:gd name="connsiteY1042" fmla="*/ 635501 h 651558"/>
                  <a:gd name="connsiteX1043" fmla="*/ 1241405 w 1478968"/>
                  <a:gd name="connsiteY1043" fmla="*/ 440111 h 651558"/>
                  <a:gd name="connsiteX1044" fmla="*/ 1245733 w 1478968"/>
                  <a:gd name="connsiteY1044" fmla="*/ 437064 h 651558"/>
                  <a:gd name="connsiteX1045" fmla="*/ 1249578 w 1478968"/>
                  <a:gd name="connsiteY1045" fmla="*/ 434380 h 651558"/>
                  <a:gd name="connsiteX1046" fmla="*/ 1260387 w 1478968"/>
                  <a:gd name="connsiteY1046" fmla="*/ 430511 h 651558"/>
                  <a:gd name="connsiteX1047" fmla="*/ 1265103 w 1478968"/>
                  <a:gd name="connsiteY1047" fmla="*/ 428359 h 651558"/>
                  <a:gd name="connsiteX1048" fmla="*/ 1274534 w 1478968"/>
                  <a:gd name="connsiteY1048" fmla="*/ 423982 h 651558"/>
                  <a:gd name="connsiteX1049" fmla="*/ 1281788 w 1478968"/>
                  <a:gd name="connsiteY1049" fmla="*/ 421685 h 651558"/>
                  <a:gd name="connsiteX1050" fmla="*/ 1288825 w 1478968"/>
                  <a:gd name="connsiteY1050" fmla="*/ 419992 h 651558"/>
                  <a:gd name="connsiteX1051" fmla="*/ 1299054 w 1478968"/>
                  <a:gd name="connsiteY1051" fmla="*/ 417912 h 651558"/>
                  <a:gd name="connsiteX1052" fmla="*/ 1303939 w 1478968"/>
                  <a:gd name="connsiteY1052" fmla="*/ 416534 h 651558"/>
                  <a:gd name="connsiteX1053" fmla="*/ 1309452 w 1478968"/>
                  <a:gd name="connsiteY1053" fmla="*/ 414986 h 651558"/>
                  <a:gd name="connsiteX1054" fmla="*/ 1303649 w 1478968"/>
                  <a:gd name="connsiteY1054" fmla="*/ 415083 h 651558"/>
                  <a:gd name="connsiteX1055" fmla="*/ 1295935 w 1478968"/>
                  <a:gd name="connsiteY1055" fmla="*/ 415204 h 651558"/>
                  <a:gd name="connsiteX1056" fmla="*/ 1288608 w 1478968"/>
                  <a:gd name="connsiteY1056" fmla="*/ 417211 h 651558"/>
                  <a:gd name="connsiteX1057" fmla="*/ 1283529 w 1478968"/>
                  <a:gd name="connsiteY1057" fmla="*/ 418759 h 651558"/>
                  <a:gd name="connsiteX1058" fmla="*/ 1278717 w 1478968"/>
                  <a:gd name="connsiteY1058" fmla="*/ 420814 h 651558"/>
                  <a:gd name="connsiteX1059" fmla="*/ 1274268 w 1478968"/>
                  <a:gd name="connsiteY1059" fmla="*/ 422724 h 651558"/>
                  <a:gd name="connsiteX1060" fmla="*/ 1267134 w 1478968"/>
                  <a:gd name="connsiteY1060" fmla="*/ 425626 h 651558"/>
                  <a:gd name="connsiteX1061" fmla="*/ 1259976 w 1478968"/>
                  <a:gd name="connsiteY1061" fmla="*/ 428456 h 651558"/>
                  <a:gd name="connsiteX1062" fmla="*/ 1255479 w 1478968"/>
                  <a:gd name="connsiteY1062" fmla="*/ 430318 h 651558"/>
                  <a:gd name="connsiteX1063" fmla="*/ 1249312 w 1478968"/>
                  <a:gd name="connsiteY1063" fmla="*/ 433123 h 651558"/>
                  <a:gd name="connsiteX1064" fmla="*/ 1242226 w 1478968"/>
                  <a:gd name="connsiteY1064" fmla="*/ 436339 h 651558"/>
                  <a:gd name="connsiteX1065" fmla="*/ 1405020 w 1478968"/>
                  <a:gd name="connsiteY1065" fmla="*/ 312963 h 651558"/>
                  <a:gd name="connsiteX1066" fmla="*/ 1408671 w 1478968"/>
                  <a:gd name="connsiteY1066" fmla="*/ 308537 h 651558"/>
                  <a:gd name="connsiteX1067" fmla="*/ 1411766 w 1478968"/>
                  <a:gd name="connsiteY1067" fmla="*/ 304934 h 651558"/>
                  <a:gd name="connsiteX1068" fmla="*/ 1414862 w 1478968"/>
                  <a:gd name="connsiteY1068" fmla="*/ 301476 h 651558"/>
                  <a:gd name="connsiteX1069" fmla="*/ 1418054 w 1478968"/>
                  <a:gd name="connsiteY1069" fmla="*/ 298429 h 651558"/>
                  <a:gd name="connsiteX1070" fmla="*/ 1421367 w 1478968"/>
                  <a:gd name="connsiteY1070" fmla="*/ 295866 h 651558"/>
                  <a:gd name="connsiteX1071" fmla="*/ 1424680 w 1478968"/>
                  <a:gd name="connsiteY1071" fmla="*/ 293303 h 651558"/>
                  <a:gd name="connsiteX1072" fmla="*/ 1427968 w 1478968"/>
                  <a:gd name="connsiteY1072" fmla="*/ 290740 h 651558"/>
                  <a:gd name="connsiteX1073" fmla="*/ 1431257 w 1478968"/>
                  <a:gd name="connsiteY1073" fmla="*/ 288176 h 651558"/>
                  <a:gd name="connsiteX1074" fmla="*/ 1434570 w 1478968"/>
                  <a:gd name="connsiteY1074" fmla="*/ 285565 h 651558"/>
                  <a:gd name="connsiteX1075" fmla="*/ 1437835 w 1478968"/>
                  <a:gd name="connsiteY1075" fmla="*/ 282953 h 651558"/>
                  <a:gd name="connsiteX1076" fmla="*/ 1432224 w 1478968"/>
                  <a:gd name="connsiteY1076" fmla="*/ 283364 h 651558"/>
                  <a:gd name="connsiteX1077" fmla="*/ 1427122 w 1478968"/>
                  <a:gd name="connsiteY1077" fmla="*/ 286822 h 651558"/>
                  <a:gd name="connsiteX1078" fmla="*/ 1422866 w 1478968"/>
                  <a:gd name="connsiteY1078" fmla="*/ 289675 h 651558"/>
                  <a:gd name="connsiteX1079" fmla="*/ 1417353 w 1478968"/>
                  <a:gd name="connsiteY1079" fmla="*/ 295165 h 651558"/>
                  <a:gd name="connsiteX1080" fmla="*/ 1414160 w 1478968"/>
                  <a:gd name="connsiteY1080" fmla="*/ 298236 h 651558"/>
                  <a:gd name="connsiteX1081" fmla="*/ 1410872 w 1478968"/>
                  <a:gd name="connsiteY1081" fmla="*/ 300847 h 651558"/>
                  <a:gd name="connsiteX1082" fmla="*/ 1406446 w 1478968"/>
                  <a:gd name="connsiteY1082" fmla="*/ 302153 h 651558"/>
                  <a:gd name="connsiteX1083" fmla="*/ 1408091 w 1478968"/>
                  <a:gd name="connsiteY1083" fmla="*/ 306845 h 651558"/>
                  <a:gd name="connsiteX1084" fmla="*/ 1405527 w 1478968"/>
                  <a:gd name="connsiteY1084" fmla="*/ 311899 h 651558"/>
                  <a:gd name="connsiteX1085" fmla="*/ 1336416 w 1478968"/>
                  <a:gd name="connsiteY1085" fmla="*/ 423764 h 651558"/>
                  <a:gd name="connsiteX1086" fmla="*/ 1333538 w 1478968"/>
                  <a:gd name="connsiteY1086" fmla="*/ 419097 h 651558"/>
                  <a:gd name="connsiteX1087" fmla="*/ 1327081 w 1478968"/>
                  <a:gd name="connsiteY1087" fmla="*/ 416244 h 651558"/>
                  <a:gd name="connsiteX1088" fmla="*/ 1320020 w 1478968"/>
                  <a:gd name="connsiteY1088" fmla="*/ 415905 h 651558"/>
                  <a:gd name="connsiteX1089" fmla="*/ 1315449 w 1478968"/>
                  <a:gd name="connsiteY1089" fmla="*/ 416147 h 651558"/>
                  <a:gd name="connsiteX1090" fmla="*/ 1319561 w 1478968"/>
                  <a:gd name="connsiteY1090" fmla="*/ 417211 h 651558"/>
                  <a:gd name="connsiteX1091" fmla="*/ 1327661 w 1478968"/>
                  <a:gd name="connsiteY1091" fmla="*/ 419049 h 651558"/>
                  <a:gd name="connsiteX1092" fmla="*/ 1331821 w 1478968"/>
                  <a:gd name="connsiteY1092" fmla="*/ 420403 h 651558"/>
                  <a:gd name="connsiteX1093" fmla="*/ 1335932 w 1478968"/>
                  <a:gd name="connsiteY1093" fmla="*/ 423377 h 651558"/>
                  <a:gd name="connsiteX1094" fmla="*/ 1337310 w 1478968"/>
                  <a:gd name="connsiteY1094" fmla="*/ 432518 h 651558"/>
                  <a:gd name="connsiteX1095" fmla="*/ 1337576 w 1478968"/>
                  <a:gd name="connsiteY1095" fmla="*/ 427827 h 651558"/>
                  <a:gd name="connsiteX1096" fmla="*/ 1339051 w 1478968"/>
                  <a:gd name="connsiteY1096" fmla="*/ 422724 h 651558"/>
                  <a:gd name="connsiteX1097" fmla="*/ 1340526 w 1478968"/>
                  <a:gd name="connsiteY1097" fmla="*/ 417646 h 651558"/>
                  <a:gd name="connsiteX1098" fmla="*/ 1342025 w 1478968"/>
                  <a:gd name="connsiteY1098" fmla="*/ 413608 h 651558"/>
                  <a:gd name="connsiteX1099" fmla="*/ 1344637 w 1478968"/>
                  <a:gd name="connsiteY1099" fmla="*/ 407538 h 651558"/>
                  <a:gd name="connsiteX1100" fmla="*/ 1347031 w 1478968"/>
                  <a:gd name="connsiteY1100" fmla="*/ 401952 h 651558"/>
                  <a:gd name="connsiteX1101" fmla="*/ 1349353 w 1478968"/>
                  <a:gd name="connsiteY1101" fmla="*/ 396680 h 651558"/>
                  <a:gd name="connsiteX1102" fmla="*/ 1351722 w 1478968"/>
                  <a:gd name="connsiteY1102" fmla="*/ 391409 h 651558"/>
                  <a:gd name="connsiteX1103" fmla="*/ 1353609 w 1478968"/>
                  <a:gd name="connsiteY1103" fmla="*/ 387177 h 651558"/>
                  <a:gd name="connsiteX1104" fmla="*/ 1356898 w 1478968"/>
                  <a:gd name="connsiteY1104" fmla="*/ 380745 h 651558"/>
                  <a:gd name="connsiteX1105" fmla="*/ 1359654 w 1478968"/>
                  <a:gd name="connsiteY1105" fmla="*/ 375376 h 651558"/>
                  <a:gd name="connsiteX1106" fmla="*/ 1363016 w 1478968"/>
                  <a:gd name="connsiteY1106" fmla="*/ 369911 h 651558"/>
                  <a:gd name="connsiteX1107" fmla="*/ 1366595 w 1478968"/>
                  <a:gd name="connsiteY1107" fmla="*/ 364785 h 651558"/>
                  <a:gd name="connsiteX1108" fmla="*/ 1369569 w 1478968"/>
                  <a:gd name="connsiteY1108" fmla="*/ 360529 h 651558"/>
                  <a:gd name="connsiteX1109" fmla="*/ 1372495 w 1478968"/>
                  <a:gd name="connsiteY1109" fmla="*/ 356151 h 651558"/>
                  <a:gd name="connsiteX1110" fmla="*/ 1375421 w 1478968"/>
                  <a:gd name="connsiteY1110" fmla="*/ 351654 h 651558"/>
                  <a:gd name="connsiteX1111" fmla="*/ 1378057 w 1478968"/>
                  <a:gd name="connsiteY1111" fmla="*/ 347591 h 651558"/>
                  <a:gd name="connsiteX1112" fmla="*/ 1380789 w 1478968"/>
                  <a:gd name="connsiteY1112" fmla="*/ 343384 h 651558"/>
                  <a:gd name="connsiteX1113" fmla="*/ 1384199 w 1478968"/>
                  <a:gd name="connsiteY1113" fmla="*/ 338450 h 651558"/>
                  <a:gd name="connsiteX1114" fmla="*/ 1387149 w 1478968"/>
                  <a:gd name="connsiteY1114" fmla="*/ 334170 h 651558"/>
                  <a:gd name="connsiteX1115" fmla="*/ 1390099 w 1478968"/>
                  <a:gd name="connsiteY1115" fmla="*/ 329890 h 651558"/>
                  <a:gd name="connsiteX1116" fmla="*/ 1393074 w 1478968"/>
                  <a:gd name="connsiteY1116" fmla="*/ 325803 h 651558"/>
                  <a:gd name="connsiteX1117" fmla="*/ 1396072 w 1478968"/>
                  <a:gd name="connsiteY1117" fmla="*/ 321789 h 651558"/>
                  <a:gd name="connsiteX1118" fmla="*/ 1399192 w 1478968"/>
                  <a:gd name="connsiteY1118" fmla="*/ 318259 h 651558"/>
                  <a:gd name="connsiteX1119" fmla="*/ 1398345 w 1478968"/>
                  <a:gd name="connsiteY1119" fmla="*/ 313978 h 651558"/>
                  <a:gd name="connsiteX1120" fmla="*/ 1393775 w 1478968"/>
                  <a:gd name="connsiteY1120" fmla="*/ 315526 h 651558"/>
                  <a:gd name="connsiteX1121" fmla="*/ 1391695 w 1478968"/>
                  <a:gd name="connsiteY1121" fmla="*/ 319274 h 651558"/>
                  <a:gd name="connsiteX1122" fmla="*/ 1388769 w 1478968"/>
                  <a:gd name="connsiteY1122" fmla="*/ 323675 h 651558"/>
                  <a:gd name="connsiteX1123" fmla="*/ 1385843 w 1478968"/>
                  <a:gd name="connsiteY1123" fmla="*/ 328028 h 651558"/>
                  <a:gd name="connsiteX1124" fmla="*/ 1383401 w 1478968"/>
                  <a:gd name="connsiteY1124" fmla="*/ 332091 h 651558"/>
                  <a:gd name="connsiteX1125" fmla="*/ 1380330 w 1478968"/>
                  <a:gd name="connsiteY1125" fmla="*/ 337532 h 651558"/>
                  <a:gd name="connsiteX1126" fmla="*/ 1374889 w 1478968"/>
                  <a:gd name="connsiteY1126" fmla="*/ 348123 h 651558"/>
                  <a:gd name="connsiteX1127" fmla="*/ 1371794 w 1478968"/>
                  <a:gd name="connsiteY1127" fmla="*/ 352863 h 651558"/>
                  <a:gd name="connsiteX1128" fmla="*/ 1368892 w 1478968"/>
                  <a:gd name="connsiteY1128" fmla="*/ 357361 h 651558"/>
                  <a:gd name="connsiteX1129" fmla="*/ 1365966 w 1478968"/>
                  <a:gd name="connsiteY1129" fmla="*/ 361859 h 651558"/>
                  <a:gd name="connsiteX1130" fmla="*/ 1363064 w 1478968"/>
                  <a:gd name="connsiteY1130" fmla="*/ 366405 h 651558"/>
                  <a:gd name="connsiteX1131" fmla="*/ 1360525 w 1478968"/>
                  <a:gd name="connsiteY1131" fmla="*/ 370419 h 651558"/>
                  <a:gd name="connsiteX1132" fmla="*/ 1357260 w 1478968"/>
                  <a:gd name="connsiteY1132" fmla="*/ 375545 h 651558"/>
                  <a:gd name="connsiteX1133" fmla="*/ 1354383 w 1478968"/>
                  <a:gd name="connsiteY1133" fmla="*/ 380237 h 651558"/>
                  <a:gd name="connsiteX1134" fmla="*/ 1351554 w 1478968"/>
                  <a:gd name="connsiteY1134" fmla="*/ 385122 h 651558"/>
                  <a:gd name="connsiteX1135" fmla="*/ 1348700 w 1478968"/>
                  <a:gd name="connsiteY1135" fmla="*/ 390030 h 651558"/>
                  <a:gd name="connsiteX1136" fmla="*/ 1345556 w 1478968"/>
                  <a:gd name="connsiteY1136" fmla="*/ 393489 h 651558"/>
                  <a:gd name="connsiteX1137" fmla="*/ 1346427 w 1478968"/>
                  <a:gd name="connsiteY1137" fmla="*/ 397648 h 651558"/>
                  <a:gd name="connsiteX1138" fmla="*/ 1344710 w 1478968"/>
                  <a:gd name="connsiteY1138" fmla="*/ 402436 h 651558"/>
                  <a:gd name="connsiteX1139" fmla="*/ 1342703 w 1478968"/>
                  <a:gd name="connsiteY1139" fmla="*/ 407635 h 651558"/>
                  <a:gd name="connsiteX1140" fmla="*/ 1340913 w 1478968"/>
                  <a:gd name="connsiteY1140" fmla="*/ 412786 h 651558"/>
                  <a:gd name="connsiteX1141" fmla="*/ 1339680 w 1478968"/>
                  <a:gd name="connsiteY1141" fmla="*/ 417815 h 651558"/>
                  <a:gd name="connsiteX1142" fmla="*/ 1337842 w 1478968"/>
                  <a:gd name="connsiteY1142" fmla="*/ 422990 h 651558"/>
                  <a:gd name="connsiteX1143" fmla="*/ 1335690 w 1478968"/>
                  <a:gd name="connsiteY1143" fmla="*/ 427803 h 651558"/>
                  <a:gd name="connsiteX1144" fmla="*/ 1337310 w 1478968"/>
                  <a:gd name="connsiteY1144" fmla="*/ 432518 h 651558"/>
                  <a:gd name="connsiteX1145" fmla="*/ 1353560 w 1478968"/>
                  <a:gd name="connsiteY1145" fmla="*/ 14581 h 651558"/>
                  <a:gd name="connsiteX1146" fmla="*/ 1360428 w 1478968"/>
                  <a:gd name="connsiteY1146" fmla="*/ 12284 h 651558"/>
                  <a:gd name="connsiteX1147" fmla="*/ 1359050 w 1478968"/>
                  <a:gd name="connsiteY1147" fmla="*/ 6722 h 651558"/>
                  <a:gd name="connsiteX1148" fmla="*/ 1357768 w 1478968"/>
                  <a:gd name="connsiteY1148" fmla="*/ 2200 h 651558"/>
                  <a:gd name="connsiteX1149" fmla="*/ 1353077 w 1478968"/>
                  <a:gd name="connsiteY1149" fmla="*/ 1258 h 651558"/>
                  <a:gd name="connsiteX1150" fmla="*/ 1346959 w 1478968"/>
                  <a:gd name="connsiteY1150" fmla="*/ 2394 h 651558"/>
                  <a:gd name="connsiteX1151" fmla="*/ 1340454 w 1478968"/>
                  <a:gd name="connsiteY1151" fmla="*/ 3603 h 651558"/>
                  <a:gd name="connsiteX1152" fmla="*/ 1341615 w 1478968"/>
                  <a:gd name="connsiteY1152" fmla="*/ 8947 h 651558"/>
                  <a:gd name="connsiteX1153" fmla="*/ 1345967 w 1478968"/>
                  <a:gd name="connsiteY1153" fmla="*/ 9189 h 651558"/>
                  <a:gd name="connsiteX1154" fmla="*/ 1344710 w 1478968"/>
                  <a:gd name="connsiteY1154" fmla="*/ 13348 h 651558"/>
                  <a:gd name="connsiteX1155" fmla="*/ 1349232 w 1478968"/>
                  <a:gd name="connsiteY1155" fmla="*/ 12986 h 651558"/>
                  <a:gd name="connsiteX1156" fmla="*/ 1353343 w 1478968"/>
                  <a:gd name="connsiteY1156" fmla="*/ 14461 h 651558"/>
                  <a:gd name="connsiteX1157" fmla="*/ 1436263 w 1478968"/>
                  <a:gd name="connsiteY1157" fmla="*/ 144293 h 651558"/>
                  <a:gd name="connsiteX1158" fmla="*/ 1436215 w 1478968"/>
                  <a:gd name="connsiteY1158" fmla="*/ 138683 h 651558"/>
                  <a:gd name="connsiteX1159" fmla="*/ 1433530 w 1478968"/>
                  <a:gd name="connsiteY1159" fmla="*/ 134476 h 651558"/>
                  <a:gd name="connsiteX1160" fmla="*/ 1431330 w 1478968"/>
                  <a:gd name="connsiteY1160" fmla="*/ 130147 h 651558"/>
                  <a:gd name="connsiteX1161" fmla="*/ 1426977 w 1478968"/>
                  <a:gd name="connsiteY1161" fmla="*/ 126737 h 651558"/>
                  <a:gd name="connsiteX1162" fmla="*/ 1422455 w 1478968"/>
                  <a:gd name="connsiteY1162" fmla="*/ 122506 h 651558"/>
                  <a:gd name="connsiteX1163" fmla="*/ 1417957 w 1478968"/>
                  <a:gd name="connsiteY1163" fmla="*/ 120305 h 651558"/>
                  <a:gd name="connsiteX1164" fmla="*/ 1413266 w 1478968"/>
                  <a:gd name="connsiteY1164" fmla="*/ 121248 h 651558"/>
                  <a:gd name="connsiteX1165" fmla="*/ 1419383 w 1478968"/>
                  <a:gd name="connsiteY1165" fmla="*/ 126955 h 651558"/>
                  <a:gd name="connsiteX1166" fmla="*/ 1423954 w 1478968"/>
                  <a:gd name="connsiteY1166" fmla="*/ 130365 h 651558"/>
                  <a:gd name="connsiteX1167" fmla="*/ 1427171 w 1478968"/>
                  <a:gd name="connsiteY1167" fmla="*/ 135854 h 651558"/>
                  <a:gd name="connsiteX1168" fmla="*/ 1428476 w 1478968"/>
                  <a:gd name="connsiteY1168" fmla="*/ 140376 h 651558"/>
                  <a:gd name="connsiteX1169" fmla="*/ 1432466 w 1478968"/>
                  <a:gd name="connsiteY1169" fmla="*/ 144293 h 651558"/>
                  <a:gd name="connsiteX1170" fmla="*/ 1453746 w 1478968"/>
                  <a:gd name="connsiteY1170" fmla="*/ 149058 h 651558"/>
                  <a:gd name="connsiteX1171" fmla="*/ 1451715 w 1478968"/>
                  <a:gd name="connsiteY1171" fmla="*/ 144898 h 651558"/>
                  <a:gd name="connsiteX1172" fmla="*/ 1449805 w 1478968"/>
                  <a:gd name="connsiteY1172" fmla="*/ 140956 h 651558"/>
                  <a:gd name="connsiteX1173" fmla="*/ 1446250 w 1478968"/>
                  <a:gd name="connsiteY1173" fmla="*/ 136507 h 651558"/>
                  <a:gd name="connsiteX1174" fmla="*/ 1443638 w 1478968"/>
                  <a:gd name="connsiteY1174" fmla="*/ 133170 h 651558"/>
                  <a:gd name="connsiteX1175" fmla="*/ 1440059 w 1478968"/>
                  <a:gd name="connsiteY1175" fmla="*/ 128261 h 651558"/>
                  <a:gd name="connsiteX1176" fmla="*/ 1436795 w 1478968"/>
                  <a:gd name="connsiteY1176" fmla="*/ 124174 h 651558"/>
                  <a:gd name="connsiteX1177" fmla="*/ 1433530 w 1478968"/>
                  <a:gd name="connsiteY1177" fmla="*/ 120087 h 651558"/>
                  <a:gd name="connsiteX1178" fmla="*/ 1430822 w 1478968"/>
                  <a:gd name="connsiteY1178" fmla="*/ 115880 h 651558"/>
                  <a:gd name="connsiteX1179" fmla="*/ 1428138 w 1478968"/>
                  <a:gd name="connsiteY1179" fmla="*/ 111672 h 651558"/>
                  <a:gd name="connsiteX1180" fmla="*/ 1425066 w 1478968"/>
                  <a:gd name="connsiteY1180" fmla="*/ 107537 h 651558"/>
                  <a:gd name="connsiteX1181" fmla="*/ 1421947 w 1478968"/>
                  <a:gd name="connsiteY1181" fmla="*/ 103571 h 651558"/>
                  <a:gd name="connsiteX1182" fmla="*/ 1419215 w 1478968"/>
                  <a:gd name="connsiteY1182" fmla="*/ 100113 h 651558"/>
                  <a:gd name="connsiteX1183" fmla="*/ 1415200 w 1478968"/>
                  <a:gd name="connsiteY1183" fmla="*/ 95301 h 651558"/>
                  <a:gd name="connsiteX1184" fmla="*/ 1412081 w 1478968"/>
                  <a:gd name="connsiteY1184" fmla="*/ 91529 h 651558"/>
                  <a:gd name="connsiteX1185" fmla="*/ 1408816 w 1478968"/>
                  <a:gd name="connsiteY1185" fmla="*/ 87079 h 651558"/>
                  <a:gd name="connsiteX1186" fmla="*/ 1406156 w 1478968"/>
                  <a:gd name="connsiteY1186" fmla="*/ 83452 h 651558"/>
                  <a:gd name="connsiteX1187" fmla="*/ 1402940 w 1478968"/>
                  <a:gd name="connsiteY1187" fmla="*/ 78760 h 651558"/>
                  <a:gd name="connsiteX1188" fmla="*/ 1400062 w 1478968"/>
                  <a:gd name="connsiteY1188" fmla="*/ 74601 h 651558"/>
                  <a:gd name="connsiteX1189" fmla="*/ 1397378 w 1478968"/>
                  <a:gd name="connsiteY1189" fmla="*/ 70394 h 651558"/>
                  <a:gd name="connsiteX1190" fmla="*/ 1394815 w 1478968"/>
                  <a:gd name="connsiteY1190" fmla="*/ 66258 h 651558"/>
                  <a:gd name="connsiteX1191" fmla="*/ 1392155 w 1478968"/>
                  <a:gd name="connsiteY1191" fmla="*/ 61930 h 651558"/>
                  <a:gd name="connsiteX1192" fmla="*/ 1389446 w 1478968"/>
                  <a:gd name="connsiteY1192" fmla="*/ 57722 h 651558"/>
                  <a:gd name="connsiteX1193" fmla="*/ 1386714 w 1478968"/>
                  <a:gd name="connsiteY1193" fmla="*/ 53515 h 651558"/>
                  <a:gd name="connsiteX1194" fmla="*/ 1384223 w 1478968"/>
                  <a:gd name="connsiteY1194" fmla="*/ 49259 h 651558"/>
                  <a:gd name="connsiteX1195" fmla="*/ 1382700 w 1478968"/>
                  <a:gd name="connsiteY1195" fmla="*/ 45317 h 651558"/>
                  <a:gd name="connsiteX1196" fmla="*/ 1381176 w 1478968"/>
                  <a:gd name="connsiteY1196" fmla="*/ 41351 h 651558"/>
                  <a:gd name="connsiteX1197" fmla="*/ 1378782 w 1478968"/>
                  <a:gd name="connsiteY1197" fmla="*/ 36031 h 651558"/>
                  <a:gd name="connsiteX1198" fmla="*/ 1376848 w 1478968"/>
                  <a:gd name="connsiteY1198" fmla="*/ 31654 h 651558"/>
                  <a:gd name="connsiteX1199" fmla="*/ 1374575 w 1478968"/>
                  <a:gd name="connsiteY1199" fmla="*/ 27350 h 651558"/>
                  <a:gd name="connsiteX1200" fmla="*/ 1372229 w 1478968"/>
                  <a:gd name="connsiteY1200" fmla="*/ 23069 h 651558"/>
                  <a:gd name="connsiteX1201" fmla="*/ 1370004 w 1478968"/>
                  <a:gd name="connsiteY1201" fmla="*/ 18741 h 651558"/>
                  <a:gd name="connsiteX1202" fmla="*/ 1368336 w 1478968"/>
                  <a:gd name="connsiteY1202" fmla="*/ 14316 h 651558"/>
                  <a:gd name="connsiteX1203" fmla="*/ 1366691 w 1478968"/>
                  <a:gd name="connsiteY1203" fmla="*/ 9866 h 651558"/>
                  <a:gd name="connsiteX1204" fmla="*/ 1364902 w 1478968"/>
                  <a:gd name="connsiteY1204" fmla="*/ 5465 h 651558"/>
                  <a:gd name="connsiteX1205" fmla="*/ 1363016 w 1478968"/>
                  <a:gd name="connsiteY1205" fmla="*/ 1064 h 651558"/>
                  <a:gd name="connsiteX1206" fmla="*/ 1357792 w 1478968"/>
                  <a:gd name="connsiteY1206" fmla="*/ 0 h 651558"/>
                  <a:gd name="connsiteX1207" fmla="*/ 1361951 w 1478968"/>
                  <a:gd name="connsiteY1207" fmla="*/ 4981 h 651558"/>
                  <a:gd name="connsiteX1208" fmla="*/ 1363402 w 1478968"/>
                  <a:gd name="connsiteY1208" fmla="*/ 10592 h 651558"/>
                  <a:gd name="connsiteX1209" fmla="*/ 1363113 w 1478968"/>
                  <a:gd name="connsiteY1209" fmla="*/ 15428 h 651558"/>
                  <a:gd name="connsiteX1210" fmla="*/ 1362435 w 1478968"/>
                  <a:gd name="connsiteY1210" fmla="*/ 20071 h 651558"/>
                  <a:gd name="connsiteX1211" fmla="*/ 1366449 w 1478968"/>
                  <a:gd name="connsiteY1211" fmla="*/ 24303 h 651558"/>
                  <a:gd name="connsiteX1212" fmla="*/ 1370584 w 1478968"/>
                  <a:gd name="connsiteY1212" fmla="*/ 26503 h 651558"/>
                  <a:gd name="connsiteX1213" fmla="*/ 1373414 w 1478968"/>
                  <a:gd name="connsiteY1213" fmla="*/ 32404 h 651558"/>
                  <a:gd name="connsiteX1214" fmla="*/ 1375227 w 1478968"/>
                  <a:gd name="connsiteY1214" fmla="*/ 36805 h 651558"/>
                  <a:gd name="connsiteX1215" fmla="*/ 1377501 w 1478968"/>
                  <a:gd name="connsiteY1215" fmla="*/ 41109 h 651558"/>
                  <a:gd name="connsiteX1216" fmla="*/ 1376533 w 1478968"/>
                  <a:gd name="connsiteY1216" fmla="*/ 46115 h 651558"/>
                  <a:gd name="connsiteX1217" fmla="*/ 1378008 w 1478968"/>
                  <a:gd name="connsiteY1217" fmla="*/ 50588 h 651558"/>
                  <a:gd name="connsiteX1218" fmla="*/ 1382845 w 1478968"/>
                  <a:gd name="connsiteY1218" fmla="*/ 53442 h 651558"/>
                  <a:gd name="connsiteX1219" fmla="*/ 1385722 w 1478968"/>
                  <a:gd name="connsiteY1219" fmla="*/ 56731 h 651558"/>
                  <a:gd name="connsiteX1220" fmla="*/ 1388648 w 1478968"/>
                  <a:gd name="connsiteY1220" fmla="*/ 62679 h 651558"/>
                  <a:gd name="connsiteX1221" fmla="*/ 1392276 w 1478968"/>
                  <a:gd name="connsiteY1221" fmla="*/ 66694 h 651558"/>
                  <a:gd name="connsiteX1222" fmla="*/ 1395226 w 1478968"/>
                  <a:gd name="connsiteY1222" fmla="*/ 70853 h 651558"/>
                  <a:gd name="connsiteX1223" fmla="*/ 1397281 w 1478968"/>
                  <a:gd name="connsiteY1223" fmla="*/ 75206 h 651558"/>
                  <a:gd name="connsiteX1224" fmla="*/ 1399313 w 1478968"/>
                  <a:gd name="connsiteY1224" fmla="*/ 79558 h 651558"/>
                  <a:gd name="connsiteX1225" fmla="*/ 1401344 w 1478968"/>
                  <a:gd name="connsiteY1225" fmla="*/ 83911 h 651558"/>
                  <a:gd name="connsiteX1226" fmla="*/ 1403133 w 1478968"/>
                  <a:gd name="connsiteY1226" fmla="*/ 88313 h 651558"/>
                  <a:gd name="connsiteX1227" fmla="*/ 1404681 w 1478968"/>
                  <a:gd name="connsiteY1227" fmla="*/ 92786 h 651558"/>
                  <a:gd name="connsiteX1228" fmla="*/ 1405842 w 1478968"/>
                  <a:gd name="connsiteY1228" fmla="*/ 97308 h 651558"/>
                  <a:gd name="connsiteX1229" fmla="*/ 1411210 w 1478968"/>
                  <a:gd name="connsiteY1229" fmla="*/ 96147 h 651558"/>
                  <a:gd name="connsiteX1230" fmla="*/ 1413943 w 1478968"/>
                  <a:gd name="connsiteY1230" fmla="*/ 100089 h 651558"/>
                  <a:gd name="connsiteX1231" fmla="*/ 1410412 w 1478968"/>
                  <a:gd name="connsiteY1231" fmla="*/ 103136 h 651558"/>
                  <a:gd name="connsiteX1232" fmla="*/ 1408526 w 1478968"/>
                  <a:gd name="connsiteY1232" fmla="*/ 107876 h 651558"/>
                  <a:gd name="connsiteX1233" fmla="*/ 1414330 w 1478968"/>
                  <a:gd name="connsiteY1233" fmla="*/ 108964 h 651558"/>
                  <a:gd name="connsiteX1234" fmla="*/ 1418683 w 1478968"/>
                  <a:gd name="connsiteY1234" fmla="*/ 107610 h 651558"/>
                  <a:gd name="connsiteX1235" fmla="*/ 1422092 w 1478968"/>
                  <a:gd name="connsiteY1235" fmla="*/ 111938 h 651558"/>
                  <a:gd name="connsiteX1236" fmla="*/ 1427702 w 1478968"/>
                  <a:gd name="connsiteY1236" fmla="*/ 116557 h 651558"/>
                  <a:gd name="connsiteX1237" fmla="*/ 1430338 w 1478968"/>
                  <a:gd name="connsiteY1237" fmla="*/ 120789 h 651558"/>
                  <a:gd name="connsiteX1238" fmla="*/ 1433119 w 1478968"/>
                  <a:gd name="connsiteY1238" fmla="*/ 124972 h 651558"/>
                  <a:gd name="connsiteX1239" fmla="*/ 1436021 w 1478968"/>
                  <a:gd name="connsiteY1239" fmla="*/ 129131 h 651558"/>
                  <a:gd name="connsiteX1240" fmla="*/ 1439165 w 1478968"/>
                  <a:gd name="connsiteY1240" fmla="*/ 133242 h 651558"/>
                  <a:gd name="connsiteX1241" fmla="*/ 1442356 w 1478968"/>
                  <a:gd name="connsiteY1241" fmla="*/ 137353 h 651558"/>
                  <a:gd name="connsiteX1242" fmla="*/ 1445427 w 1478968"/>
                  <a:gd name="connsiteY1242" fmla="*/ 141295 h 651558"/>
                  <a:gd name="connsiteX1243" fmla="*/ 1449466 w 1478968"/>
                  <a:gd name="connsiteY1243" fmla="*/ 145382 h 651558"/>
                  <a:gd name="connsiteX1244" fmla="*/ 1453746 w 1478968"/>
                  <a:gd name="connsiteY1244" fmla="*/ 149058 h 651558"/>
                  <a:gd name="connsiteX1245" fmla="*/ 1443106 w 1478968"/>
                  <a:gd name="connsiteY1245" fmla="*/ 279084 h 651558"/>
                  <a:gd name="connsiteX1246" fmla="*/ 1447942 w 1478968"/>
                  <a:gd name="connsiteY1246" fmla="*/ 276279 h 651558"/>
                  <a:gd name="connsiteX1247" fmla="*/ 1454641 w 1478968"/>
                  <a:gd name="connsiteY1247" fmla="*/ 271587 h 651558"/>
                  <a:gd name="connsiteX1248" fmla="*/ 1460590 w 1478968"/>
                  <a:gd name="connsiteY1248" fmla="*/ 267621 h 651558"/>
                  <a:gd name="connsiteX1249" fmla="*/ 1464773 w 1478968"/>
                  <a:gd name="connsiteY1249" fmla="*/ 265131 h 651558"/>
                  <a:gd name="connsiteX1250" fmla="*/ 1472947 w 1478968"/>
                  <a:gd name="connsiteY1250" fmla="*/ 262495 h 651558"/>
                  <a:gd name="connsiteX1251" fmla="*/ 1477444 w 1478968"/>
                  <a:gd name="connsiteY1251" fmla="*/ 263051 h 651558"/>
                  <a:gd name="connsiteX1252" fmla="*/ 1478968 w 1478968"/>
                  <a:gd name="connsiteY1252" fmla="*/ 258819 h 651558"/>
                  <a:gd name="connsiteX1253" fmla="*/ 1478871 w 1478968"/>
                  <a:gd name="connsiteY1253" fmla="*/ 254055 h 651558"/>
                  <a:gd name="connsiteX1254" fmla="*/ 1478799 w 1478968"/>
                  <a:gd name="connsiteY1254" fmla="*/ 249267 h 651558"/>
                  <a:gd name="connsiteX1255" fmla="*/ 1478653 w 1478968"/>
                  <a:gd name="connsiteY1255" fmla="*/ 244504 h 651558"/>
                  <a:gd name="connsiteX1256" fmla="*/ 1478412 w 1478968"/>
                  <a:gd name="connsiteY1256" fmla="*/ 239764 h 651558"/>
                  <a:gd name="connsiteX1257" fmla="*/ 1478170 w 1478968"/>
                  <a:gd name="connsiteY1257" fmla="*/ 235024 h 651558"/>
                  <a:gd name="connsiteX1258" fmla="*/ 1478315 w 1478968"/>
                  <a:gd name="connsiteY1258" fmla="*/ 230188 h 651558"/>
                  <a:gd name="connsiteX1259" fmla="*/ 1478509 w 1478968"/>
                  <a:gd name="connsiteY1259" fmla="*/ 225351 h 651558"/>
                  <a:gd name="connsiteX1260" fmla="*/ 1477735 w 1478968"/>
                  <a:gd name="connsiteY1260" fmla="*/ 220733 h 651558"/>
                  <a:gd name="connsiteX1261" fmla="*/ 1476623 w 1478968"/>
                  <a:gd name="connsiteY1261" fmla="*/ 216501 h 651558"/>
                  <a:gd name="connsiteX1262" fmla="*/ 1476356 w 1478968"/>
                  <a:gd name="connsiteY1262" fmla="*/ 211447 h 651558"/>
                  <a:gd name="connsiteX1263" fmla="*/ 1476115 w 1478968"/>
                  <a:gd name="connsiteY1263" fmla="*/ 206707 h 651558"/>
                  <a:gd name="connsiteX1264" fmla="*/ 1475728 w 1478968"/>
                  <a:gd name="connsiteY1264" fmla="*/ 201992 h 651558"/>
                  <a:gd name="connsiteX1265" fmla="*/ 1475244 w 1478968"/>
                  <a:gd name="connsiteY1265" fmla="*/ 197300 h 651558"/>
                  <a:gd name="connsiteX1266" fmla="*/ 1474857 w 1478968"/>
                  <a:gd name="connsiteY1266" fmla="*/ 192585 h 651558"/>
                  <a:gd name="connsiteX1267" fmla="*/ 1474494 w 1478968"/>
                  <a:gd name="connsiteY1267" fmla="*/ 187869 h 651558"/>
                  <a:gd name="connsiteX1268" fmla="*/ 1473793 w 1478968"/>
                  <a:gd name="connsiteY1268" fmla="*/ 183227 h 651558"/>
                  <a:gd name="connsiteX1269" fmla="*/ 1471979 w 1478968"/>
                  <a:gd name="connsiteY1269" fmla="*/ 178825 h 651558"/>
                  <a:gd name="connsiteX1270" fmla="*/ 1470166 w 1478968"/>
                  <a:gd name="connsiteY1270" fmla="*/ 174424 h 651558"/>
                  <a:gd name="connsiteX1271" fmla="*/ 1468352 w 1478968"/>
                  <a:gd name="connsiteY1271" fmla="*/ 170023 h 651558"/>
                  <a:gd name="connsiteX1272" fmla="*/ 1466369 w 1478968"/>
                  <a:gd name="connsiteY1272" fmla="*/ 165671 h 651558"/>
                  <a:gd name="connsiteX1273" fmla="*/ 1464265 w 1478968"/>
                  <a:gd name="connsiteY1273" fmla="*/ 161342 h 651558"/>
                  <a:gd name="connsiteX1274" fmla="*/ 1462113 w 1478968"/>
                  <a:gd name="connsiteY1274" fmla="*/ 157013 h 651558"/>
                  <a:gd name="connsiteX1275" fmla="*/ 1459526 w 1478968"/>
                  <a:gd name="connsiteY1275" fmla="*/ 153265 h 651558"/>
                  <a:gd name="connsiteX1276" fmla="*/ 1455318 w 1478968"/>
                  <a:gd name="connsiteY1276" fmla="*/ 149106 h 651558"/>
                  <a:gd name="connsiteX1277" fmla="*/ 1456261 w 1478968"/>
                  <a:gd name="connsiteY1277" fmla="*/ 153507 h 651558"/>
                  <a:gd name="connsiteX1278" fmla="*/ 1458123 w 1478968"/>
                  <a:gd name="connsiteY1278" fmla="*/ 157884 h 651558"/>
                  <a:gd name="connsiteX1279" fmla="*/ 1460565 w 1478968"/>
                  <a:gd name="connsiteY1279" fmla="*/ 162140 h 651558"/>
                  <a:gd name="connsiteX1280" fmla="*/ 1463395 w 1478968"/>
                  <a:gd name="connsiteY1280" fmla="*/ 166323 h 651558"/>
                  <a:gd name="connsiteX1281" fmla="*/ 1465547 w 1478968"/>
                  <a:gd name="connsiteY1281" fmla="*/ 170652 h 651558"/>
                  <a:gd name="connsiteX1282" fmla="*/ 1467047 w 1478968"/>
                  <a:gd name="connsiteY1282" fmla="*/ 175101 h 651558"/>
                  <a:gd name="connsiteX1283" fmla="*/ 1468909 w 1478968"/>
                  <a:gd name="connsiteY1283" fmla="*/ 179503 h 651558"/>
                  <a:gd name="connsiteX1284" fmla="*/ 1471689 w 1478968"/>
                  <a:gd name="connsiteY1284" fmla="*/ 188377 h 651558"/>
                  <a:gd name="connsiteX1285" fmla="*/ 1471085 w 1478968"/>
                  <a:gd name="connsiteY1285" fmla="*/ 193407 h 651558"/>
                  <a:gd name="connsiteX1286" fmla="*/ 1472463 w 1478968"/>
                  <a:gd name="connsiteY1286" fmla="*/ 201822 h 651558"/>
                  <a:gd name="connsiteX1287" fmla="*/ 1473092 w 1478968"/>
                  <a:gd name="connsiteY1287" fmla="*/ 207360 h 651558"/>
                  <a:gd name="connsiteX1288" fmla="*/ 1473914 w 1478968"/>
                  <a:gd name="connsiteY1288" fmla="*/ 211979 h 651558"/>
                  <a:gd name="connsiteX1289" fmla="*/ 1474760 w 1478968"/>
                  <a:gd name="connsiteY1289" fmla="*/ 216525 h 651558"/>
                  <a:gd name="connsiteX1290" fmla="*/ 1476139 w 1478968"/>
                  <a:gd name="connsiteY1290" fmla="*/ 222836 h 651558"/>
                  <a:gd name="connsiteX1291" fmla="*/ 1475703 w 1478968"/>
                  <a:gd name="connsiteY1291" fmla="*/ 227117 h 651558"/>
                  <a:gd name="connsiteX1292" fmla="*/ 1474809 w 1478968"/>
                  <a:gd name="connsiteY1292" fmla="*/ 235218 h 651558"/>
                  <a:gd name="connsiteX1293" fmla="*/ 1474664 w 1478968"/>
                  <a:gd name="connsiteY1293" fmla="*/ 239957 h 651558"/>
                  <a:gd name="connsiteX1294" fmla="*/ 1476695 w 1478968"/>
                  <a:gd name="connsiteY1294" fmla="*/ 249606 h 651558"/>
                  <a:gd name="connsiteX1295" fmla="*/ 1473938 w 1478968"/>
                  <a:gd name="connsiteY1295" fmla="*/ 254225 h 651558"/>
                  <a:gd name="connsiteX1296" fmla="*/ 1464846 w 1478968"/>
                  <a:gd name="connsiteY1296" fmla="*/ 256861 h 651558"/>
                  <a:gd name="connsiteX1297" fmla="*/ 1461799 w 1478968"/>
                  <a:gd name="connsiteY1297" fmla="*/ 262567 h 651558"/>
                  <a:gd name="connsiteX1298" fmla="*/ 1457374 w 1478968"/>
                  <a:gd name="connsiteY1298" fmla="*/ 266485 h 651558"/>
                  <a:gd name="connsiteX1299" fmla="*/ 1451860 w 1478968"/>
                  <a:gd name="connsiteY1299" fmla="*/ 269532 h 651558"/>
                  <a:gd name="connsiteX1300" fmla="*/ 1447556 w 1478968"/>
                  <a:gd name="connsiteY1300" fmla="*/ 274392 h 651558"/>
                  <a:gd name="connsiteX1301" fmla="*/ 1444436 w 1478968"/>
                  <a:gd name="connsiteY1301" fmla="*/ 277802 h 65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Lst>
                <a:rect l="l" t="t" r="r" b="b"/>
                <a:pathLst>
                  <a:path w="1478968" h="651558">
                    <a:moveTo>
                      <a:pt x="1125742" y="636009"/>
                    </a:moveTo>
                    <a:lnTo>
                      <a:pt x="1125356" y="631366"/>
                    </a:lnTo>
                    <a:lnTo>
                      <a:pt x="1125912" y="622854"/>
                    </a:lnTo>
                    <a:lnTo>
                      <a:pt x="1126782" y="618478"/>
                    </a:lnTo>
                    <a:lnTo>
                      <a:pt x="1127701" y="612964"/>
                    </a:lnTo>
                    <a:lnTo>
                      <a:pt x="1128257" y="608103"/>
                    </a:lnTo>
                    <a:lnTo>
                      <a:pt x="1128838" y="603219"/>
                    </a:lnTo>
                    <a:lnTo>
                      <a:pt x="1129733" y="598285"/>
                    </a:lnTo>
                    <a:lnTo>
                      <a:pt x="1130675" y="593352"/>
                    </a:lnTo>
                    <a:lnTo>
                      <a:pt x="1131449" y="588419"/>
                    </a:lnTo>
                    <a:lnTo>
                      <a:pt x="1131715" y="583607"/>
                    </a:lnTo>
                    <a:lnTo>
                      <a:pt x="1131981" y="578795"/>
                    </a:lnTo>
                    <a:lnTo>
                      <a:pt x="1133094" y="573813"/>
                    </a:lnTo>
                    <a:lnTo>
                      <a:pt x="1134279" y="568808"/>
                    </a:lnTo>
                    <a:lnTo>
                      <a:pt x="1135488" y="563826"/>
                    </a:lnTo>
                    <a:lnTo>
                      <a:pt x="1137543" y="558651"/>
                    </a:lnTo>
                    <a:lnTo>
                      <a:pt x="1139623" y="553476"/>
                    </a:lnTo>
                    <a:lnTo>
                      <a:pt x="1141267" y="549438"/>
                    </a:lnTo>
                    <a:lnTo>
                      <a:pt x="1143589" y="544577"/>
                    </a:lnTo>
                    <a:lnTo>
                      <a:pt x="1146200" y="539185"/>
                    </a:lnTo>
                    <a:lnTo>
                      <a:pt x="1149344" y="534252"/>
                    </a:lnTo>
                    <a:lnTo>
                      <a:pt x="1152318" y="529585"/>
                    </a:lnTo>
                    <a:lnTo>
                      <a:pt x="1155268" y="524917"/>
                    </a:lnTo>
                    <a:lnTo>
                      <a:pt x="1157711" y="521363"/>
                    </a:lnTo>
                    <a:lnTo>
                      <a:pt x="1161362" y="516309"/>
                    </a:lnTo>
                    <a:lnTo>
                      <a:pt x="1164433" y="512246"/>
                    </a:lnTo>
                    <a:lnTo>
                      <a:pt x="1167529" y="508280"/>
                    </a:lnTo>
                    <a:lnTo>
                      <a:pt x="1170430" y="504556"/>
                    </a:lnTo>
                    <a:lnTo>
                      <a:pt x="1173598" y="500518"/>
                    </a:lnTo>
                    <a:lnTo>
                      <a:pt x="1176959" y="497084"/>
                    </a:lnTo>
                    <a:lnTo>
                      <a:pt x="1180176" y="493795"/>
                    </a:lnTo>
                    <a:lnTo>
                      <a:pt x="1183416" y="490555"/>
                    </a:lnTo>
                    <a:lnTo>
                      <a:pt x="1186681" y="487581"/>
                    </a:lnTo>
                    <a:lnTo>
                      <a:pt x="1189970" y="484582"/>
                    </a:lnTo>
                    <a:lnTo>
                      <a:pt x="1193258" y="481607"/>
                    </a:lnTo>
                    <a:lnTo>
                      <a:pt x="1196547" y="478633"/>
                    </a:lnTo>
                    <a:lnTo>
                      <a:pt x="1199836" y="475707"/>
                    </a:lnTo>
                    <a:lnTo>
                      <a:pt x="1198796" y="470339"/>
                    </a:lnTo>
                    <a:lnTo>
                      <a:pt x="1196716" y="466494"/>
                    </a:lnTo>
                    <a:lnTo>
                      <a:pt x="1191686" y="464777"/>
                    </a:lnTo>
                    <a:lnTo>
                      <a:pt x="1187455" y="465623"/>
                    </a:lnTo>
                    <a:lnTo>
                      <a:pt x="1183174" y="459868"/>
                    </a:lnTo>
                    <a:lnTo>
                      <a:pt x="1188229" y="456942"/>
                    </a:lnTo>
                    <a:lnTo>
                      <a:pt x="1192533" y="456483"/>
                    </a:lnTo>
                    <a:lnTo>
                      <a:pt x="1194323" y="452130"/>
                    </a:lnTo>
                    <a:lnTo>
                      <a:pt x="1192509" y="447729"/>
                    </a:lnTo>
                    <a:lnTo>
                      <a:pt x="1189776" y="444561"/>
                    </a:lnTo>
                    <a:lnTo>
                      <a:pt x="1186705" y="441345"/>
                    </a:lnTo>
                    <a:lnTo>
                      <a:pt x="1182425" y="440256"/>
                    </a:lnTo>
                    <a:lnTo>
                      <a:pt x="1181167" y="435468"/>
                    </a:lnTo>
                    <a:lnTo>
                      <a:pt x="1186512" y="435565"/>
                    </a:lnTo>
                    <a:lnTo>
                      <a:pt x="1190187" y="438636"/>
                    </a:lnTo>
                    <a:lnTo>
                      <a:pt x="1193282" y="442771"/>
                    </a:lnTo>
                    <a:lnTo>
                      <a:pt x="1195821" y="446133"/>
                    </a:lnTo>
                    <a:lnTo>
                      <a:pt x="1197248" y="451549"/>
                    </a:lnTo>
                    <a:lnTo>
                      <a:pt x="1195870" y="455805"/>
                    </a:lnTo>
                    <a:lnTo>
                      <a:pt x="1189583" y="460545"/>
                    </a:lnTo>
                    <a:lnTo>
                      <a:pt x="1194347" y="460763"/>
                    </a:lnTo>
                    <a:lnTo>
                      <a:pt x="1200368" y="464221"/>
                    </a:lnTo>
                    <a:lnTo>
                      <a:pt x="1205712" y="466349"/>
                    </a:lnTo>
                    <a:lnTo>
                      <a:pt x="1212483" y="462842"/>
                    </a:lnTo>
                    <a:lnTo>
                      <a:pt x="1215844" y="458997"/>
                    </a:lnTo>
                    <a:lnTo>
                      <a:pt x="1218794" y="454403"/>
                    </a:lnTo>
                    <a:lnTo>
                      <a:pt x="1221430" y="448237"/>
                    </a:lnTo>
                    <a:lnTo>
                      <a:pt x="1230910" y="437959"/>
                    </a:lnTo>
                    <a:lnTo>
                      <a:pt x="1233932" y="433534"/>
                    </a:lnTo>
                    <a:lnTo>
                      <a:pt x="1235625" y="429544"/>
                    </a:lnTo>
                    <a:lnTo>
                      <a:pt x="1233981" y="425118"/>
                    </a:lnTo>
                    <a:lnTo>
                      <a:pt x="1230523" y="421032"/>
                    </a:lnTo>
                    <a:lnTo>
                      <a:pt x="1228298" y="415591"/>
                    </a:lnTo>
                    <a:lnTo>
                      <a:pt x="1232820" y="419339"/>
                    </a:lnTo>
                    <a:lnTo>
                      <a:pt x="1234996" y="423934"/>
                    </a:lnTo>
                    <a:lnTo>
                      <a:pt x="1239373" y="425384"/>
                    </a:lnTo>
                    <a:lnTo>
                      <a:pt x="1237632" y="429230"/>
                    </a:lnTo>
                    <a:lnTo>
                      <a:pt x="1242009" y="432228"/>
                    </a:lnTo>
                    <a:lnTo>
                      <a:pt x="1246676" y="430511"/>
                    </a:lnTo>
                    <a:lnTo>
                      <a:pt x="1251126" y="427682"/>
                    </a:lnTo>
                    <a:lnTo>
                      <a:pt x="1255309" y="424490"/>
                    </a:lnTo>
                    <a:lnTo>
                      <a:pt x="1262105" y="419943"/>
                    </a:lnTo>
                    <a:lnTo>
                      <a:pt x="1269190" y="416800"/>
                    </a:lnTo>
                    <a:lnTo>
                      <a:pt x="1273422" y="415373"/>
                    </a:lnTo>
                    <a:lnTo>
                      <a:pt x="1280120" y="413511"/>
                    </a:lnTo>
                    <a:lnTo>
                      <a:pt x="1287520" y="411939"/>
                    </a:lnTo>
                    <a:lnTo>
                      <a:pt x="1295161" y="411432"/>
                    </a:lnTo>
                    <a:lnTo>
                      <a:pt x="1300965" y="411480"/>
                    </a:lnTo>
                    <a:lnTo>
                      <a:pt x="1302416" y="406740"/>
                    </a:lnTo>
                    <a:lnTo>
                      <a:pt x="1297507" y="402702"/>
                    </a:lnTo>
                    <a:lnTo>
                      <a:pt x="1293879" y="405241"/>
                    </a:lnTo>
                    <a:lnTo>
                      <a:pt x="1296708" y="400163"/>
                    </a:lnTo>
                    <a:lnTo>
                      <a:pt x="1302609" y="398543"/>
                    </a:lnTo>
                    <a:lnTo>
                      <a:pt x="1307058" y="400332"/>
                    </a:lnTo>
                    <a:lnTo>
                      <a:pt x="1309163" y="404395"/>
                    </a:lnTo>
                    <a:lnTo>
                      <a:pt x="1307857" y="408723"/>
                    </a:lnTo>
                    <a:lnTo>
                      <a:pt x="1314216" y="410150"/>
                    </a:lnTo>
                    <a:lnTo>
                      <a:pt x="1318328" y="409279"/>
                    </a:lnTo>
                    <a:lnTo>
                      <a:pt x="1315813" y="404733"/>
                    </a:lnTo>
                    <a:lnTo>
                      <a:pt x="1316030" y="400163"/>
                    </a:lnTo>
                    <a:lnTo>
                      <a:pt x="1314410" y="394383"/>
                    </a:lnTo>
                    <a:lnTo>
                      <a:pt x="1313346" y="389716"/>
                    </a:lnTo>
                    <a:lnTo>
                      <a:pt x="1317263" y="392014"/>
                    </a:lnTo>
                    <a:lnTo>
                      <a:pt x="1319391" y="396245"/>
                    </a:lnTo>
                    <a:lnTo>
                      <a:pt x="1322584" y="401009"/>
                    </a:lnTo>
                    <a:lnTo>
                      <a:pt x="1324784" y="405168"/>
                    </a:lnTo>
                    <a:lnTo>
                      <a:pt x="1332304" y="404153"/>
                    </a:lnTo>
                    <a:lnTo>
                      <a:pt x="1335472" y="400792"/>
                    </a:lnTo>
                    <a:lnTo>
                      <a:pt x="1335569" y="394770"/>
                    </a:lnTo>
                    <a:lnTo>
                      <a:pt x="1336004" y="390079"/>
                    </a:lnTo>
                    <a:lnTo>
                      <a:pt x="1340043" y="385605"/>
                    </a:lnTo>
                    <a:lnTo>
                      <a:pt x="1342969" y="381083"/>
                    </a:lnTo>
                    <a:lnTo>
                      <a:pt x="1345411" y="376464"/>
                    </a:lnTo>
                    <a:lnTo>
                      <a:pt x="1346645" y="368533"/>
                    </a:lnTo>
                    <a:lnTo>
                      <a:pt x="1350925" y="369863"/>
                    </a:lnTo>
                    <a:lnTo>
                      <a:pt x="1353319" y="366260"/>
                    </a:lnTo>
                    <a:lnTo>
                      <a:pt x="1357816" y="363769"/>
                    </a:lnTo>
                    <a:lnTo>
                      <a:pt x="1361299" y="357989"/>
                    </a:lnTo>
                    <a:lnTo>
                      <a:pt x="1357043" y="356031"/>
                    </a:lnTo>
                    <a:lnTo>
                      <a:pt x="1360186" y="352669"/>
                    </a:lnTo>
                    <a:lnTo>
                      <a:pt x="1365507" y="348147"/>
                    </a:lnTo>
                    <a:lnTo>
                      <a:pt x="1361734" y="341691"/>
                    </a:lnTo>
                    <a:lnTo>
                      <a:pt x="1358542" y="337338"/>
                    </a:lnTo>
                    <a:lnTo>
                      <a:pt x="1362774" y="336685"/>
                    </a:lnTo>
                    <a:lnTo>
                      <a:pt x="1356221" y="333034"/>
                    </a:lnTo>
                    <a:lnTo>
                      <a:pt x="1352061" y="332357"/>
                    </a:lnTo>
                    <a:lnTo>
                      <a:pt x="1349643" y="338281"/>
                    </a:lnTo>
                    <a:lnTo>
                      <a:pt x="1353754" y="340433"/>
                    </a:lnTo>
                    <a:lnTo>
                      <a:pt x="1354697" y="344931"/>
                    </a:lnTo>
                    <a:lnTo>
                      <a:pt x="1347201" y="344617"/>
                    </a:lnTo>
                    <a:lnTo>
                      <a:pt x="1346330" y="349478"/>
                    </a:lnTo>
                    <a:lnTo>
                      <a:pt x="1340792" y="351388"/>
                    </a:lnTo>
                    <a:lnTo>
                      <a:pt x="1337987" y="356007"/>
                    </a:lnTo>
                    <a:lnTo>
                      <a:pt x="1334336" y="351968"/>
                    </a:lnTo>
                    <a:lnTo>
                      <a:pt x="1338253" y="346382"/>
                    </a:lnTo>
                    <a:lnTo>
                      <a:pt x="1337697" y="341715"/>
                    </a:lnTo>
                    <a:lnTo>
                      <a:pt x="1336343" y="337217"/>
                    </a:lnTo>
                    <a:lnTo>
                      <a:pt x="1335134" y="332671"/>
                    </a:lnTo>
                    <a:lnTo>
                      <a:pt x="1332160" y="329334"/>
                    </a:lnTo>
                    <a:lnTo>
                      <a:pt x="1327976" y="327690"/>
                    </a:lnTo>
                    <a:lnTo>
                      <a:pt x="1326187" y="333856"/>
                    </a:lnTo>
                    <a:lnTo>
                      <a:pt x="1324566" y="339611"/>
                    </a:lnTo>
                    <a:lnTo>
                      <a:pt x="1326501" y="344037"/>
                    </a:lnTo>
                    <a:lnTo>
                      <a:pt x="1319851" y="344182"/>
                    </a:lnTo>
                    <a:lnTo>
                      <a:pt x="1313031" y="346842"/>
                    </a:lnTo>
                    <a:lnTo>
                      <a:pt x="1313249" y="354410"/>
                    </a:lnTo>
                    <a:lnTo>
                      <a:pt x="1309888" y="351847"/>
                    </a:lnTo>
                    <a:lnTo>
                      <a:pt x="1305680" y="350227"/>
                    </a:lnTo>
                    <a:lnTo>
                      <a:pt x="1300747" y="354169"/>
                    </a:lnTo>
                    <a:lnTo>
                      <a:pt x="1296346" y="359054"/>
                    </a:lnTo>
                    <a:lnTo>
                      <a:pt x="1292791" y="362439"/>
                    </a:lnTo>
                    <a:lnTo>
                      <a:pt x="1289599" y="365631"/>
                    </a:lnTo>
                    <a:lnTo>
                      <a:pt x="1286625" y="369597"/>
                    </a:lnTo>
                    <a:lnTo>
                      <a:pt x="1278717" y="368992"/>
                    </a:lnTo>
                    <a:lnTo>
                      <a:pt x="1272333" y="368629"/>
                    </a:lnTo>
                    <a:lnTo>
                      <a:pt x="1267182" y="369065"/>
                    </a:lnTo>
                    <a:lnTo>
                      <a:pt x="1260025" y="368049"/>
                    </a:lnTo>
                    <a:lnTo>
                      <a:pt x="1255358" y="366671"/>
                    </a:lnTo>
                    <a:lnTo>
                      <a:pt x="1251440" y="364349"/>
                    </a:lnTo>
                    <a:lnTo>
                      <a:pt x="1246870" y="361786"/>
                    </a:lnTo>
                    <a:lnTo>
                      <a:pt x="1242855" y="356442"/>
                    </a:lnTo>
                    <a:lnTo>
                      <a:pt x="1239567" y="352331"/>
                    </a:lnTo>
                    <a:lnTo>
                      <a:pt x="1236133" y="348897"/>
                    </a:lnTo>
                    <a:lnTo>
                      <a:pt x="1232191" y="344254"/>
                    </a:lnTo>
                    <a:lnTo>
                      <a:pt x="1229700" y="339998"/>
                    </a:lnTo>
                    <a:lnTo>
                      <a:pt x="1226774" y="335815"/>
                    </a:lnTo>
                    <a:lnTo>
                      <a:pt x="1223558" y="333131"/>
                    </a:lnTo>
                    <a:lnTo>
                      <a:pt x="1229314" y="334267"/>
                    </a:lnTo>
                    <a:lnTo>
                      <a:pt x="1232941" y="339345"/>
                    </a:lnTo>
                    <a:lnTo>
                      <a:pt x="1236254" y="343432"/>
                    </a:lnTo>
                    <a:lnTo>
                      <a:pt x="1239422" y="346237"/>
                    </a:lnTo>
                    <a:lnTo>
                      <a:pt x="1243702" y="348292"/>
                    </a:lnTo>
                    <a:lnTo>
                      <a:pt x="1248031" y="349139"/>
                    </a:lnTo>
                    <a:lnTo>
                      <a:pt x="1252166" y="352162"/>
                    </a:lnTo>
                    <a:lnTo>
                      <a:pt x="1256494" y="354435"/>
                    </a:lnTo>
                    <a:lnTo>
                      <a:pt x="1260678" y="356079"/>
                    </a:lnTo>
                    <a:lnTo>
                      <a:pt x="1264958" y="358231"/>
                    </a:lnTo>
                    <a:lnTo>
                      <a:pt x="1269238" y="360335"/>
                    </a:lnTo>
                    <a:lnTo>
                      <a:pt x="1273518" y="362366"/>
                    </a:lnTo>
                    <a:lnTo>
                      <a:pt x="1280676" y="359731"/>
                    </a:lnTo>
                    <a:lnTo>
                      <a:pt x="1283940" y="356804"/>
                    </a:lnTo>
                    <a:lnTo>
                      <a:pt x="1287133" y="353685"/>
                    </a:lnTo>
                    <a:lnTo>
                      <a:pt x="1290301" y="350324"/>
                    </a:lnTo>
                    <a:lnTo>
                      <a:pt x="1293444" y="346890"/>
                    </a:lnTo>
                    <a:lnTo>
                      <a:pt x="1296564" y="343311"/>
                    </a:lnTo>
                    <a:lnTo>
                      <a:pt x="1299466" y="340071"/>
                    </a:lnTo>
                    <a:lnTo>
                      <a:pt x="1302923" y="336806"/>
                    </a:lnTo>
                    <a:lnTo>
                      <a:pt x="1305922" y="332768"/>
                    </a:lnTo>
                    <a:lnTo>
                      <a:pt x="1307590" y="328850"/>
                    </a:lnTo>
                    <a:lnTo>
                      <a:pt x="1309622" y="323627"/>
                    </a:lnTo>
                    <a:lnTo>
                      <a:pt x="1310251" y="318718"/>
                    </a:lnTo>
                    <a:lnTo>
                      <a:pt x="1310226" y="313930"/>
                    </a:lnTo>
                    <a:lnTo>
                      <a:pt x="1305196" y="310690"/>
                    </a:lnTo>
                    <a:lnTo>
                      <a:pt x="1303649" y="315308"/>
                    </a:lnTo>
                    <a:lnTo>
                      <a:pt x="1298546" y="315719"/>
                    </a:lnTo>
                    <a:lnTo>
                      <a:pt x="1289914" y="317267"/>
                    </a:lnTo>
                    <a:lnTo>
                      <a:pt x="1290276" y="312818"/>
                    </a:lnTo>
                    <a:lnTo>
                      <a:pt x="1296128" y="312068"/>
                    </a:lnTo>
                    <a:lnTo>
                      <a:pt x="1301207" y="310012"/>
                    </a:lnTo>
                    <a:lnTo>
                      <a:pt x="1304229" y="306047"/>
                    </a:lnTo>
                    <a:lnTo>
                      <a:pt x="1310758" y="306361"/>
                    </a:lnTo>
                    <a:lnTo>
                      <a:pt x="1308026" y="300702"/>
                    </a:lnTo>
                    <a:lnTo>
                      <a:pt x="1303238" y="298599"/>
                    </a:lnTo>
                    <a:lnTo>
                      <a:pt x="1310299" y="298284"/>
                    </a:lnTo>
                    <a:lnTo>
                      <a:pt x="1315184" y="298550"/>
                    </a:lnTo>
                    <a:lnTo>
                      <a:pt x="1315232" y="293762"/>
                    </a:lnTo>
                    <a:lnTo>
                      <a:pt x="1318158" y="288370"/>
                    </a:lnTo>
                    <a:lnTo>
                      <a:pt x="1316127" y="284017"/>
                    </a:lnTo>
                    <a:lnTo>
                      <a:pt x="1314072" y="279640"/>
                    </a:lnTo>
                    <a:lnTo>
                      <a:pt x="1310033" y="278479"/>
                    </a:lnTo>
                    <a:lnTo>
                      <a:pt x="1302149" y="277488"/>
                    </a:lnTo>
                    <a:lnTo>
                      <a:pt x="1294508" y="277681"/>
                    </a:lnTo>
                    <a:lnTo>
                      <a:pt x="1286818" y="277560"/>
                    </a:lnTo>
                    <a:lnTo>
                      <a:pt x="1282441" y="278020"/>
                    </a:lnTo>
                    <a:lnTo>
                      <a:pt x="1277823" y="278213"/>
                    </a:lnTo>
                    <a:lnTo>
                      <a:pt x="1274849" y="275239"/>
                    </a:lnTo>
                    <a:lnTo>
                      <a:pt x="1270278" y="274368"/>
                    </a:lnTo>
                    <a:lnTo>
                      <a:pt x="1265296" y="273401"/>
                    </a:lnTo>
                    <a:lnTo>
                      <a:pt x="1259469" y="272264"/>
                    </a:lnTo>
                    <a:lnTo>
                      <a:pt x="1254946" y="271733"/>
                    </a:lnTo>
                    <a:lnTo>
                      <a:pt x="1250546" y="268927"/>
                    </a:lnTo>
                    <a:lnTo>
                      <a:pt x="1243532" y="268927"/>
                    </a:lnTo>
                    <a:lnTo>
                      <a:pt x="1238720" y="267283"/>
                    </a:lnTo>
                    <a:lnTo>
                      <a:pt x="1234682" y="266243"/>
                    </a:lnTo>
                    <a:lnTo>
                      <a:pt x="1228758" y="269605"/>
                    </a:lnTo>
                    <a:lnTo>
                      <a:pt x="1225904" y="264284"/>
                    </a:lnTo>
                    <a:lnTo>
                      <a:pt x="1221430" y="262543"/>
                    </a:lnTo>
                    <a:lnTo>
                      <a:pt x="1215361" y="260270"/>
                    </a:lnTo>
                    <a:lnTo>
                      <a:pt x="1214974" y="255313"/>
                    </a:lnTo>
                    <a:lnTo>
                      <a:pt x="1221696" y="258843"/>
                    </a:lnTo>
                    <a:lnTo>
                      <a:pt x="1225807" y="260198"/>
                    </a:lnTo>
                    <a:lnTo>
                      <a:pt x="1231273" y="260536"/>
                    </a:lnTo>
                    <a:lnTo>
                      <a:pt x="1235867" y="262277"/>
                    </a:lnTo>
                    <a:lnTo>
                      <a:pt x="1247257" y="261165"/>
                    </a:lnTo>
                    <a:lnTo>
                      <a:pt x="1251658" y="262979"/>
                    </a:lnTo>
                    <a:lnTo>
                      <a:pt x="1257268" y="264309"/>
                    </a:lnTo>
                    <a:lnTo>
                      <a:pt x="1263990" y="265518"/>
                    </a:lnTo>
                    <a:lnTo>
                      <a:pt x="1268851" y="264720"/>
                    </a:lnTo>
                    <a:lnTo>
                      <a:pt x="1273470" y="263172"/>
                    </a:lnTo>
                    <a:lnTo>
                      <a:pt x="1280265" y="264357"/>
                    </a:lnTo>
                    <a:lnTo>
                      <a:pt x="1285077" y="265058"/>
                    </a:lnTo>
                    <a:lnTo>
                      <a:pt x="1292308" y="267041"/>
                    </a:lnTo>
                    <a:lnTo>
                      <a:pt x="1296515" y="266195"/>
                    </a:lnTo>
                    <a:lnTo>
                      <a:pt x="1294315" y="261600"/>
                    </a:lnTo>
                    <a:lnTo>
                      <a:pt x="1290058" y="255942"/>
                    </a:lnTo>
                    <a:lnTo>
                      <a:pt x="1287858" y="251589"/>
                    </a:lnTo>
                    <a:lnTo>
                      <a:pt x="1287568" y="247067"/>
                    </a:lnTo>
                    <a:lnTo>
                      <a:pt x="1282466" y="245011"/>
                    </a:lnTo>
                    <a:lnTo>
                      <a:pt x="1282079" y="240030"/>
                    </a:lnTo>
                    <a:lnTo>
                      <a:pt x="1286093" y="237007"/>
                    </a:lnTo>
                    <a:lnTo>
                      <a:pt x="1289648" y="234589"/>
                    </a:lnTo>
                    <a:lnTo>
                      <a:pt x="1297144" y="234952"/>
                    </a:lnTo>
                    <a:lnTo>
                      <a:pt x="1301860" y="233598"/>
                    </a:lnTo>
                    <a:lnTo>
                      <a:pt x="1304907" y="230236"/>
                    </a:lnTo>
                    <a:lnTo>
                      <a:pt x="1306357" y="235774"/>
                    </a:lnTo>
                    <a:lnTo>
                      <a:pt x="1301739" y="238651"/>
                    </a:lnTo>
                    <a:lnTo>
                      <a:pt x="1287979" y="241529"/>
                    </a:lnTo>
                    <a:lnTo>
                      <a:pt x="1292622" y="244455"/>
                    </a:lnTo>
                    <a:lnTo>
                      <a:pt x="1294967" y="248252"/>
                    </a:lnTo>
                    <a:lnTo>
                      <a:pt x="1296128" y="254660"/>
                    </a:lnTo>
                    <a:lnTo>
                      <a:pt x="1300408" y="256449"/>
                    </a:lnTo>
                    <a:lnTo>
                      <a:pt x="1302899" y="262616"/>
                    </a:lnTo>
                    <a:lnTo>
                      <a:pt x="1306986" y="263825"/>
                    </a:lnTo>
                    <a:lnTo>
                      <a:pt x="1313684" y="264961"/>
                    </a:lnTo>
                    <a:lnTo>
                      <a:pt x="1313273" y="260681"/>
                    </a:lnTo>
                    <a:lnTo>
                      <a:pt x="1317675" y="259980"/>
                    </a:lnTo>
                    <a:lnTo>
                      <a:pt x="1320334" y="255023"/>
                    </a:lnTo>
                    <a:lnTo>
                      <a:pt x="1320359" y="249630"/>
                    </a:lnTo>
                    <a:lnTo>
                      <a:pt x="1325122" y="253427"/>
                    </a:lnTo>
                    <a:lnTo>
                      <a:pt x="1325098" y="258215"/>
                    </a:lnTo>
                    <a:lnTo>
                      <a:pt x="1324107" y="263196"/>
                    </a:lnTo>
                    <a:lnTo>
                      <a:pt x="1325751" y="267476"/>
                    </a:lnTo>
                    <a:lnTo>
                      <a:pt x="1330080" y="267355"/>
                    </a:lnTo>
                    <a:lnTo>
                      <a:pt x="1334722" y="268710"/>
                    </a:lnTo>
                    <a:lnTo>
                      <a:pt x="1334142" y="261455"/>
                    </a:lnTo>
                    <a:lnTo>
                      <a:pt x="1333876" y="257223"/>
                    </a:lnTo>
                    <a:lnTo>
                      <a:pt x="1337987" y="260295"/>
                    </a:lnTo>
                    <a:lnTo>
                      <a:pt x="1341300" y="262858"/>
                    </a:lnTo>
                    <a:lnTo>
                      <a:pt x="1345508" y="264574"/>
                    </a:lnTo>
                    <a:lnTo>
                      <a:pt x="1349474" y="262664"/>
                    </a:lnTo>
                    <a:lnTo>
                      <a:pt x="1354334" y="261092"/>
                    </a:lnTo>
                    <a:lnTo>
                      <a:pt x="1358687" y="262519"/>
                    </a:lnTo>
                    <a:lnTo>
                      <a:pt x="1364152" y="262011"/>
                    </a:lnTo>
                    <a:lnTo>
                      <a:pt x="1368674" y="261165"/>
                    </a:lnTo>
                    <a:lnTo>
                      <a:pt x="1372447" y="257804"/>
                    </a:lnTo>
                    <a:lnTo>
                      <a:pt x="1377863" y="254249"/>
                    </a:lnTo>
                    <a:lnTo>
                      <a:pt x="1380741" y="250452"/>
                    </a:lnTo>
                    <a:lnTo>
                      <a:pt x="1379750" y="245060"/>
                    </a:lnTo>
                    <a:lnTo>
                      <a:pt x="1381660" y="238579"/>
                    </a:lnTo>
                    <a:lnTo>
                      <a:pt x="1385360" y="242859"/>
                    </a:lnTo>
                    <a:lnTo>
                      <a:pt x="1388310" y="239111"/>
                    </a:lnTo>
                    <a:lnTo>
                      <a:pt x="1387439" y="235024"/>
                    </a:lnTo>
                    <a:lnTo>
                      <a:pt x="1388673" y="230405"/>
                    </a:lnTo>
                    <a:lnTo>
                      <a:pt x="1389422" y="225472"/>
                    </a:lnTo>
                    <a:lnTo>
                      <a:pt x="1393751" y="222377"/>
                    </a:lnTo>
                    <a:lnTo>
                      <a:pt x="1390510" y="218798"/>
                    </a:lnTo>
                    <a:lnTo>
                      <a:pt x="1394573" y="214784"/>
                    </a:lnTo>
                    <a:lnTo>
                      <a:pt x="1399022" y="209706"/>
                    </a:lnTo>
                    <a:lnTo>
                      <a:pt x="1401804" y="204845"/>
                    </a:lnTo>
                    <a:lnTo>
                      <a:pt x="1402408" y="200299"/>
                    </a:lnTo>
                    <a:lnTo>
                      <a:pt x="1401006" y="194229"/>
                    </a:lnTo>
                    <a:lnTo>
                      <a:pt x="1406785" y="197784"/>
                    </a:lnTo>
                    <a:lnTo>
                      <a:pt x="1411041" y="199985"/>
                    </a:lnTo>
                    <a:lnTo>
                      <a:pt x="1416143" y="200202"/>
                    </a:lnTo>
                    <a:lnTo>
                      <a:pt x="1419892" y="197687"/>
                    </a:lnTo>
                    <a:lnTo>
                      <a:pt x="1421971" y="191763"/>
                    </a:lnTo>
                    <a:lnTo>
                      <a:pt x="1425042" y="188232"/>
                    </a:lnTo>
                    <a:lnTo>
                      <a:pt x="1424656" y="183831"/>
                    </a:lnTo>
                    <a:lnTo>
                      <a:pt x="1420738" y="181558"/>
                    </a:lnTo>
                    <a:lnTo>
                      <a:pt x="1417691" y="177544"/>
                    </a:lnTo>
                    <a:lnTo>
                      <a:pt x="1416821" y="173457"/>
                    </a:lnTo>
                    <a:lnTo>
                      <a:pt x="1421777" y="173215"/>
                    </a:lnTo>
                    <a:lnTo>
                      <a:pt x="1424510" y="168137"/>
                    </a:lnTo>
                    <a:lnTo>
                      <a:pt x="1421391" y="161559"/>
                    </a:lnTo>
                    <a:lnTo>
                      <a:pt x="1419045" y="150774"/>
                    </a:lnTo>
                    <a:lnTo>
                      <a:pt x="1416579" y="145067"/>
                    </a:lnTo>
                    <a:lnTo>
                      <a:pt x="1413967" y="140183"/>
                    </a:lnTo>
                    <a:lnTo>
                      <a:pt x="1409856" y="134814"/>
                    </a:lnTo>
                    <a:lnTo>
                      <a:pt x="1407341" y="130558"/>
                    </a:lnTo>
                    <a:lnTo>
                      <a:pt x="1404174" y="126447"/>
                    </a:lnTo>
                    <a:lnTo>
                      <a:pt x="1400788" y="122385"/>
                    </a:lnTo>
                    <a:lnTo>
                      <a:pt x="1394863" y="119289"/>
                    </a:lnTo>
                    <a:lnTo>
                      <a:pt x="1389036" y="117911"/>
                    </a:lnTo>
                    <a:lnTo>
                      <a:pt x="1383474" y="119459"/>
                    </a:lnTo>
                    <a:lnTo>
                      <a:pt x="1377138" y="121635"/>
                    </a:lnTo>
                    <a:lnTo>
                      <a:pt x="1377380" y="126665"/>
                    </a:lnTo>
                    <a:lnTo>
                      <a:pt x="1381563" y="128358"/>
                    </a:lnTo>
                    <a:lnTo>
                      <a:pt x="1384707" y="125287"/>
                    </a:lnTo>
                    <a:lnTo>
                      <a:pt x="1389108" y="122578"/>
                    </a:lnTo>
                    <a:lnTo>
                      <a:pt x="1392590" y="126496"/>
                    </a:lnTo>
                    <a:lnTo>
                      <a:pt x="1388745" y="128116"/>
                    </a:lnTo>
                    <a:lnTo>
                      <a:pt x="1382143" y="131018"/>
                    </a:lnTo>
                    <a:lnTo>
                      <a:pt x="1377742" y="131622"/>
                    </a:lnTo>
                    <a:lnTo>
                      <a:pt x="1374526" y="135443"/>
                    </a:lnTo>
                    <a:lnTo>
                      <a:pt x="1371479" y="139989"/>
                    </a:lnTo>
                    <a:lnTo>
                      <a:pt x="1372495" y="144826"/>
                    </a:lnTo>
                    <a:lnTo>
                      <a:pt x="1375107" y="149710"/>
                    </a:lnTo>
                    <a:lnTo>
                      <a:pt x="1374115" y="153821"/>
                    </a:lnTo>
                    <a:lnTo>
                      <a:pt x="1375784" y="161293"/>
                    </a:lnTo>
                    <a:lnTo>
                      <a:pt x="1376606" y="165912"/>
                    </a:lnTo>
                    <a:lnTo>
                      <a:pt x="1376945" y="170652"/>
                    </a:lnTo>
                    <a:lnTo>
                      <a:pt x="1376945" y="175440"/>
                    </a:lnTo>
                    <a:lnTo>
                      <a:pt x="1376945" y="180228"/>
                    </a:lnTo>
                    <a:lnTo>
                      <a:pt x="1376848" y="185040"/>
                    </a:lnTo>
                    <a:lnTo>
                      <a:pt x="1376316" y="189949"/>
                    </a:lnTo>
                    <a:lnTo>
                      <a:pt x="1371818" y="192440"/>
                    </a:lnTo>
                    <a:lnTo>
                      <a:pt x="1371842" y="186104"/>
                    </a:lnTo>
                    <a:lnTo>
                      <a:pt x="1368819" y="181945"/>
                    </a:lnTo>
                    <a:lnTo>
                      <a:pt x="1368311" y="177278"/>
                    </a:lnTo>
                    <a:lnTo>
                      <a:pt x="1367465" y="172659"/>
                    </a:lnTo>
                    <a:lnTo>
                      <a:pt x="1365337" y="163470"/>
                    </a:lnTo>
                    <a:lnTo>
                      <a:pt x="1363548" y="159117"/>
                    </a:lnTo>
                    <a:lnTo>
                      <a:pt x="1362000" y="154668"/>
                    </a:lnTo>
                    <a:lnTo>
                      <a:pt x="1362097" y="149855"/>
                    </a:lnTo>
                    <a:lnTo>
                      <a:pt x="1363160" y="144826"/>
                    </a:lnTo>
                    <a:lnTo>
                      <a:pt x="1364007" y="139868"/>
                    </a:lnTo>
                    <a:lnTo>
                      <a:pt x="1365724" y="134693"/>
                    </a:lnTo>
                    <a:lnTo>
                      <a:pt x="1361081" y="134814"/>
                    </a:lnTo>
                    <a:lnTo>
                      <a:pt x="1357091" y="138683"/>
                    </a:lnTo>
                    <a:lnTo>
                      <a:pt x="1358397" y="133823"/>
                    </a:lnTo>
                    <a:lnTo>
                      <a:pt x="1362145" y="131066"/>
                    </a:lnTo>
                    <a:lnTo>
                      <a:pt x="1362193" y="126907"/>
                    </a:lnTo>
                    <a:lnTo>
                      <a:pt x="1358179" y="124126"/>
                    </a:lnTo>
                    <a:lnTo>
                      <a:pt x="1353923" y="121538"/>
                    </a:lnTo>
                    <a:lnTo>
                      <a:pt x="1348893" y="122602"/>
                    </a:lnTo>
                    <a:lnTo>
                      <a:pt x="1342654" y="124513"/>
                    </a:lnTo>
                    <a:lnTo>
                      <a:pt x="1335738" y="127826"/>
                    </a:lnTo>
                    <a:lnTo>
                      <a:pt x="1328581" y="129978"/>
                    </a:lnTo>
                    <a:lnTo>
                      <a:pt x="1321955" y="134137"/>
                    </a:lnTo>
                    <a:lnTo>
                      <a:pt x="1318593" y="136821"/>
                    </a:lnTo>
                    <a:lnTo>
                      <a:pt x="1315788" y="140110"/>
                    </a:lnTo>
                    <a:lnTo>
                      <a:pt x="1316345" y="144269"/>
                    </a:lnTo>
                    <a:lnTo>
                      <a:pt x="1312137" y="142262"/>
                    </a:lnTo>
                    <a:lnTo>
                      <a:pt x="1306865" y="144705"/>
                    </a:lnTo>
                    <a:lnTo>
                      <a:pt x="1304036" y="139893"/>
                    </a:lnTo>
                    <a:lnTo>
                      <a:pt x="1300312" y="135564"/>
                    </a:lnTo>
                    <a:lnTo>
                      <a:pt x="1294967" y="136676"/>
                    </a:lnTo>
                    <a:lnTo>
                      <a:pt x="1290494" y="140352"/>
                    </a:lnTo>
                    <a:lnTo>
                      <a:pt x="1285802" y="143810"/>
                    </a:lnTo>
                    <a:lnTo>
                      <a:pt x="1282562" y="146518"/>
                    </a:lnTo>
                    <a:lnTo>
                      <a:pt x="1278766" y="148211"/>
                    </a:lnTo>
                    <a:lnTo>
                      <a:pt x="1272019" y="150653"/>
                    </a:lnTo>
                    <a:lnTo>
                      <a:pt x="1258695" y="153942"/>
                    </a:lnTo>
                    <a:lnTo>
                      <a:pt x="1253689" y="154112"/>
                    </a:lnTo>
                    <a:lnTo>
                      <a:pt x="1249288" y="154716"/>
                    </a:lnTo>
                    <a:lnTo>
                      <a:pt x="1248756" y="149638"/>
                    </a:lnTo>
                    <a:lnTo>
                      <a:pt x="1251295" y="144971"/>
                    </a:lnTo>
                    <a:lnTo>
                      <a:pt x="1249433" y="139917"/>
                    </a:lnTo>
                    <a:lnTo>
                      <a:pt x="1246144" y="135806"/>
                    </a:lnTo>
                    <a:lnTo>
                      <a:pt x="1243847" y="131501"/>
                    </a:lnTo>
                    <a:lnTo>
                      <a:pt x="1241937" y="127124"/>
                    </a:lnTo>
                    <a:lnTo>
                      <a:pt x="1240244" y="122675"/>
                    </a:lnTo>
                    <a:lnTo>
                      <a:pt x="1237608" y="118443"/>
                    </a:lnTo>
                    <a:lnTo>
                      <a:pt x="1235262" y="114139"/>
                    </a:lnTo>
                    <a:lnTo>
                      <a:pt x="1233860" y="109689"/>
                    </a:lnTo>
                    <a:lnTo>
                      <a:pt x="1232699" y="105095"/>
                    </a:lnTo>
                    <a:lnTo>
                      <a:pt x="1232312" y="100694"/>
                    </a:lnTo>
                    <a:lnTo>
                      <a:pt x="1233086" y="95470"/>
                    </a:lnTo>
                    <a:lnTo>
                      <a:pt x="1235190" y="90779"/>
                    </a:lnTo>
                    <a:lnTo>
                      <a:pt x="1235408" y="85386"/>
                    </a:lnTo>
                    <a:lnTo>
                      <a:pt x="1234513" y="80018"/>
                    </a:lnTo>
                    <a:lnTo>
                      <a:pt x="1238527" y="81541"/>
                    </a:lnTo>
                    <a:lnTo>
                      <a:pt x="1239156" y="87611"/>
                    </a:lnTo>
                    <a:lnTo>
                      <a:pt x="1237608" y="94455"/>
                    </a:lnTo>
                    <a:lnTo>
                      <a:pt x="1237221" y="99388"/>
                    </a:lnTo>
                    <a:lnTo>
                      <a:pt x="1237511" y="104103"/>
                    </a:lnTo>
                    <a:lnTo>
                      <a:pt x="1238358" y="108698"/>
                    </a:lnTo>
                    <a:lnTo>
                      <a:pt x="1240026" y="113147"/>
                    </a:lnTo>
                    <a:lnTo>
                      <a:pt x="1242203" y="117307"/>
                    </a:lnTo>
                    <a:lnTo>
                      <a:pt x="1244524" y="121804"/>
                    </a:lnTo>
                    <a:lnTo>
                      <a:pt x="1247305" y="126012"/>
                    </a:lnTo>
                    <a:lnTo>
                      <a:pt x="1248514" y="130002"/>
                    </a:lnTo>
                    <a:lnTo>
                      <a:pt x="1253012" y="132348"/>
                    </a:lnTo>
                    <a:lnTo>
                      <a:pt x="1258501" y="133267"/>
                    </a:lnTo>
                    <a:lnTo>
                      <a:pt x="1260291" y="128745"/>
                    </a:lnTo>
                    <a:lnTo>
                      <a:pt x="1263483" y="132227"/>
                    </a:lnTo>
                    <a:lnTo>
                      <a:pt x="1267908" y="135709"/>
                    </a:lnTo>
                    <a:lnTo>
                      <a:pt x="1272575" y="135056"/>
                    </a:lnTo>
                    <a:lnTo>
                      <a:pt x="1277170" y="134186"/>
                    </a:lnTo>
                    <a:lnTo>
                      <a:pt x="1282562" y="133436"/>
                    </a:lnTo>
                    <a:lnTo>
                      <a:pt x="1286746" y="130026"/>
                    </a:lnTo>
                    <a:lnTo>
                      <a:pt x="1289696" y="125915"/>
                    </a:lnTo>
                    <a:lnTo>
                      <a:pt x="1292525" y="121417"/>
                    </a:lnTo>
                    <a:lnTo>
                      <a:pt x="1295451" y="117186"/>
                    </a:lnTo>
                    <a:lnTo>
                      <a:pt x="1305995" y="113002"/>
                    </a:lnTo>
                    <a:lnTo>
                      <a:pt x="1310710" y="110052"/>
                    </a:lnTo>
                    <a:lnTo>
                      <a:pt x="1305076" y="108625"/>
                    </a:lnTo>
                    <a:lnTo>
                      <a:pt x="1300965" y="106280"/>
                    </a:lnTo>
                    <a:lnTo>
                      <a:pt x="1296225" y="105699"/>
                    </a:lnTo>
                    <a:lnTo>
                      <a:pt x="1292477" y="102894"/>
                    </a:lnTo>
                    <a:lnTo>
                      <a:pt x="1288100" y="100113"/>
                    </a:lnTo>
                    <a:lnTo>
                      <a:pt x="1283820" y="97816"/>
                    </a:lnTo>
                    <a:lnTo>
                      <a:pt x="1279878" y="93947"/>
                    </a:lnTo>
                    <a:lnTo>
                      <a:pt x="1286867" y="96389"/>
                    </a:lnTo>
                    <a:lnTo>
                      <a:pt x="1291340" y="97453"/>
                    </a:lnTo>
                    <a:lnTo>
                      <a:pt x="1295572" y="101177"/>
                    </a:lnTo>
                    <a:lnTo>
                      <a:pt x="1299731" y="101346"/>
                    </a:lnTo>
                    <a:lnTo>
                      <a:pt x="1304616" y="101613"/>
                    </a:lnTo>
                    <a:lnTo>
                      <a:pt x="1309090" y="103571"/>
                    </a:lnTo>
                    <a:lnTo>
                      <a:pt x="1315692" y="104974"/>
                    </a:lnTo>
                    <a:lnTo>
                      <a:pt x="1322511" y="105554"/>
                    </a:lnTo>
                    <a:lnTo>
                      <a:pt x="1324276" y="100379"/>
                    </a:lnTo>
                    <a:lnTo>
                      <a:pt x="1318981" y="95083"/>
                    </a:lnTo>
                    <a:lnTo>
                      <a:pt x="1314628" y="90561"/>
                    </a:lnTo>
                    <a:lnTo>
                      <a:pt x="1310347" y="86402"/>
                    </a:lnTo>
                    <a:lnTo>
                      <a:pt x="1316345" y="90029"/>
                    </a:lnTo>
                    <a:lnTo>
                      <a:pt x="1320697" y="92641"/>
                    </a:lnTo>
                    <a:lnTo>
                      <a:pt x="1325050" y="95253"/>
                    </a:lnTo>
                    <a:lnTo>
                      <a:pt x="1329137" y="98009"/>
                    </a:lnTo>
                    <a:lnTo>
                      <a:pt x="1336464" y="95373"/>
                    </a:lnTo>
                    <a:lnTo>
                      <a:pt x="1343235" y="93076"/>
                    </a:lnTo>
                    <a:lnTo>
                      <a:pt x="1346934" y="91021"/>
                    </a:lnTo>
                    <a:lnTo>
                      <a:pt x="1347733" y="86668"/>
                    </a:lnTo>
                    <a:lnTo>
                      <a:pt x="1344419" y="82702"/>
                    </a:lnTo>
                    <a:lnTo>
                      <a:pt x="1341107" y="78736"/>
                    </a:lnTo>
                    <a:lnTo>
                      <a:pt x="1336222" y="76318"/>
                    </a:lnTo>
                    <a:lnTo>
                      <a:pt x="1331555" y="72207"/>
                    </a:lnTo>
                    <a:lnTo>
                      <a:pt x="1327057" y="68943"/>
                    </a:lnTo>
                    <a:lnTo>
                      <a:pt x="1322752" y="67830"/>
                    </a:lnTo>
                    <a:lnTo>
                      <a:pt x="1318279" y="64106"/>
                    </a:lnTo>
                    <a:lnTo>
                      <a:pt x="1322777" y="63550"/>
                    </a:lnTo>
                    <a:lnTo>
                      <a:pt x="1329282" y="63719"/>
                    </a:lnTo>
                    <a:lnTo>
                      <a:pt x="1333344" y="64928"/>
                    </a:lnTo>
                    <a:lnTo>
                      <a:pt x="1338181" y="67709"/>
                    </a:lnTo>
                    <a:lnTo>
                      <a:pt x="1342872" y="71917"/>
                    </a:lnTo>
                    <a:lnTo>
                      <a:pt x="1347273" y="74746"/>
                    </a:lnTo>
                    <a:lnTo>
                      <a:pt x="1351698" y="79196"/>
                    </a:lnTo>
                    <a:lnTo>
                      <a:pt x="1356221" y="81058"/>
                    </a:lnTo>
                    <a:lnTo>
                      <a:pt x="1363838" y="81130"/>
                    </a:lnTo>
                    <a:lnTo>
                      <a:pt x="1369254" y="80502"/>
                    </a:lnTo>
                    <a:lnTo>
                      <a:pt x="1373462" y="79994"/>
                    </a:lnTo>
                    <a:lnTo>
                      <a:pt x="1367707" y="76778"/>
                    </a:lnTo>
                    <a:lnTo>
                      <a:pt x="1363934" y="72788"/>
                    </a:lnTo>
                    <a:lnTo>
                      <a:pt x="1362363" y="68338"/>
                    </a:lnTo>
                    <a:lnTo>
                      <a:pt x="1359533" y="64131"/>
                    </a:lnTo>
                    <a:lnTo>
                      <a:pt x="1364273" y="65460"/>
                    </a:lnTo>
                    <a:lnTo>
                      <a:pt x="1368868" y="69257"/>
                    </a:lnTo>
                    <a:lnTo>
                      <a:pt x="1373486" y="72981"/>
                    </a:lnTo>
                    <a:lnTo>
                      <a:pt x="1377234" y="76076"/>
                    </a:lnTo>
                    <a:lnTo>
                      <a:pt x="1380572" y="80042"/>
                    </a:lnTo>
                    <a:lnTo>
                      <a:pt x="1382095" y="87103"/>
                    </a:lnTo>
                    <a:lnTo>
                      <a:pt x="1385626" y="90610"/>
                    </a:lnTo>
                    <a:lnTo>
                      <a:pt x="1389180" y="92931"/>
                    </a:lnTo>
                    <a:lnTo>
                      <a:pt x="1393292" y="95253"/>
                    </a:lnTo>
                    <a:lnTo>
                      <a:pt x="1397523" y="96317"/>
                    </a:lnTo>
                    <a:lnTo>
                      <a:pt x="1393920" y="90320"/>
                    </a:lnTo>
                    <a:lnTo>
                      <a:pt x="1391139" y="86112"/>
                    </a:lnTo>
                    <a:lnTo>
                      <a:pt x="1388576" y="81880"/>
                    </a:lnTo>
                    <a:lnTo>
                      <a:pt x="1386013" y="77624"/>
                    </a:lnTo>
                    <a:lnTo>
                      <a:pt x="1383449" y="73392"/>
                    </a:lnTo>
                    <a:lnTo>
                      <a:pt x="1381007" y="69112"/>
                    </a:lnTo>
                    <a:lnTo>
                      <a:pt x="1378637" y="64832"/>
                    </a:lnTo>
                    <a:lnTo>
                      <a:pt x="1376146" y="60576"/>
                    </a:lnTo>
                    <a:lnTo>
                      <a:pt x="1373366" y="56392"/>
                    </a:lnTo>
                    <a:lnTo>
                      <a:pt x="1370609" y="52185"/>
                    </a:lnTo>
                    <a:lnTo>
                      <a:pt x="1368166" y="48243"/>
                    </a:lnTo>
                    <a:lnTo>
                      <a:pt x="1364781" y="43842"/>
                    </a:lnTo>
                    <a:lnTo>
                      <a:pt x="1360912" y="40239"/>
                    </a:lnTo>
                    <a:lnTo>
                      <a:pt x="1361275" y="35015"/>
                    </a:lnTo>
                    <a:lnTo>
                      <a:pt x="1360380" y="30397"/>
                    </a:lnTo>
                    <a:lnTo>
                      <a:pt x="1356970" y="26358"/>
                    </a:lnTo>
                    <a:lnTo>
                      <a:pt x="1355737" y="30469"/>
                    </a:lnTo>
                    <a:lnTo>
                      <a:pt x="1355930" y="36152"/>
                    </a:lnTo>
                    <a:lnTo>
                      <a:pt x="1357019" y="40698"/>
                    </a:lnTo>
                    <a:lnTo>
                      <a:pt x="1354431" y="37240"/>
                    </a:lnTo>
                    <a:lnTo>
                      <a:pt x="1349740" y="33081"/>
                    </a:lnTo>
                    <a:lnTo>
                      <a:pt x="1346983" y="28486"/>
                    </a:lnTo>
                    <a:lnTo>
                      <a:pt x="1342945" y="24544"/>
                    </a:lnTo>
                    <a:lnTo>
                      <a:pt x="1340188" y="20337"/>
                    </a:lnTo>
                    <a:lnTo>
                      <a:pt x="1337383" y="16153"/>
                    </a:lnTo>
                    <a:lnTo>
                      <a:pt x="1336343" y="11631"/>
                    </a:lnTo>
                    <a:lnTo>
                      <a:pt x="1335545" y="6964"/>
                    </a:lnTo>
                    <a:lnTo>
                      <a:pt x="1330636" y="5513"/>
                    </a:lnTo>
                    <a:lnTo>
                      <a:pt x="1326235" y="6795"/>
                    </a:lnTo>
                    <a:lnTo>
                      <a:pt x="1321664" y="7835"/>
                    </a:lnTo>
                    <a:lnTo>
                      <a:pt x="1314434" y="9358"/>
                    </a:lnTo>
                    <a:lnTo>
                      <a:pt x="1307518" y="10930"/>
                    </a:lnTo>
                    <a:lnTo>
                      <a:pt x="1299949" y="12284"/>
                    </a:lnTo>
                    <a:lnTo>
                      <a:pt x="1292719" y="13905"/>
                    </a:lnTo>
                    <a:lnTo>
                      <a:pt x="1285464" y="15307"/>
                    </a:lnTo>
                    <a:lnTo>
                      <a:pt x="1280942" y="16226"/>
                    </a:lnTo>
                    <a:lnTo>
                      <a:pt x="1274606" y="17580"/>
                    </a:lnTo>
                    <a:lnTo>
                      <a:pt x="1268319" y="19176"/>
                    </a:lnTo>
                    <a:lnTo>
                      <a:pt x="1263797" y="19999"/>
                    </a:lnTo>
                    <a:lnTo>
                      <a:pt x="1259396" y="20990"/>
                    </a:lnTo>
                    <a:lnTo>
                      <a:pt x="1252940" y="22223"/>
                    </a:lnTo>
                    <a:lnTo>
                      <a:pt x="1246096" y="23553"/>
                    </a:lnTo>
                    <a:lnTo>
                      <a:pt x="1240752" y="25101"/>
                    </a:lnTo>
                    <a:lnTo>
                      <a:pt x="1235190" y="25294"/>
                    </a:lnTo>
                    <a:lnTo>
                      <a:pt x="1231176" y="26576"/>
                    </a:lnTo>
                    <a:lnTo>
                      <a:pt x="1223897" y="27906"/>
                    </a:lnTo>
                    <a:lnTo>
                      <a:pt x="1217464" y="29260"/>
                    </a:lnTo>
                    <a:lnTo>
                      <a:pt x="1213039" y="30131"/>
                    </a:lnTo>
                    <a:lnTo>
                      <a:pt x="1205833" y="31775"/>
                    </a:lnTo>
                    <a:lnTo>
                      <a:pt x="1198579" y="33153"/>
                    </a:lnTo>
                    <a:lnTo>
                      <a:pt x="1192460" y="34217"/>
                    </a:lnTo>
                    <a:lnTo>
                      <a:pt x="1187962" y="36684"/>
                    </a:lnTo>
                    <a:lnTo>
                      <a:pt x="1182667" y="37675"/>
                    </a:lnTo>
                    <a:lnTo>
                      <a:pt x="1178604" y="38594"/>
                    </a:lnTo>
                    <a:lnTo>
                      <a:pt x="1173429" y="39320"/>
                    </a:lnTo>
                    <a:lnTo>
                      <a:pt x="1166755" y="40601"/>
                    </a:lnTo>
                    <a:lnTo>
                      <a:pt x="1162547" y="41520"/>
                    </a:lnTo>
                    <a:lnTo>
                      <a:pt x="1155268" y="42826"/>
                    </a:lnTo>
                    <a:lnTo>
                      <a:pt x="1149006" y="44471"/>
                    </a:lnTo>
                    <a:lnTo>
                      <a:pt x="1144459" y="45293"/>
                    </a:lnTo>
                    <a:lnTo>
                      <a:pt x="1137180" y="46647"/>
                    </a:lnTo>
                    <a:lnTo>
                      <a:pt x="1132247" y="47832"/>
                    </a:lnTo>
                    <a:lnTo>
                      <a:pt x="1127798" y="48509"/>
                    </a:lnTo>
                    <a:lnTo>
                      <a:pt x="1123639" y="49912"/>
                    </a:lnTo>
                    <a:lnTo>
                      <a:pt x="1119068" y="50298"/>
                    </a:lnTo>
                    <a:lnTo>
                      <a:pt x="1111813" y="51798"/>
                    </a:lnTo>
                    <a:lnTo>
                      <a:pt x="1106880" y="52862"/>
                    </a:lnTo>
                    <a:lnTo>
                      <a:pt x="1100956" y="53998"/>
                    </a:lnTo>
                    <a:lnTo>
                      <a:pt x="1093701" y="55401"/>
                    </a:lnTo>
                    <a:lnTo>
                      <a:pt x="1088648" y="56368"/>
                    </a:lnTo>
                    <a:lnTo>
                      <a:pt x="1082819" y="57625"/>
                    </a:lnTo>
                    <a:lnTo>
                      <a:pt x="1075589" y="59076"/>
                    </a:lnTo>
                    <a:lnTo>
                      <a:pt x="1069205" y="60334"/>
                    </a:lnTo>
                    <a:lnTo>
                      <a:pt x="1064780" y="61688"/>
                    </a:lnTo>
                    <a:lnTo>
                      <a:pt x="1059048" y="62293"/>
                    </a:lnTo>
                    <a:lnTo>
                      <a:pt x="1054575" y="63139"/>
                    </a:lnTo>
                    <a:lnTo>
                      <a:pt x="1050149" y="63840"/>
                    </a:lnTo>
                    <a:lnTo>
                      <a:pt x="1042895" y="65364"/>
                    </a:lnTo>
                    <a:lnTo>
                      <a:pt x="1035786" y="67153"/>
                    </a:lnTo>
                    <a:lnTo>
                      <a:pt x="1029546" y="68411"/>
                    </a:lnTo>
                    <a:lnTo>
                      <a:pt x="1025315" y="68967"/>
                    </a:lnTo>
                    <a:lnTo>
                      <a:pt x="1021228" y="70079"/>
                    </a:lnTo>
                    <a:lnTo>
                      <a:pt x="1013973" y="71579"/>
                    </a:lnTo>
                    <a:lnTo>
                      <a:pt x="1006743" y="73078"/>
                    </a:lnTo>
                    <a:lnTo>
                      <a:pt x="1000287" y="74335"/>
                    </a:lnTo>
                    <a:lnTo>
                      <a:pt x="996079" y="74891"/>
                    </a:lnTo>
                    <a:lnTo>
                      <a:pt x="984955" y="77237"/>
                    </a:lnTo>
                    <a:lnTo>
                      <a:pt x="977846" y="78495"/>
                    </a:lnTo>
                    <a:lnTo>
                      <a:pt x="970397" y="79873"/>
                    </a:lnTo>
                    <a:lnTo>
                      <a:pt x="963119" y="81154"/>
                    </a:lnTo>
                    <a:lnTo>
                      <a:pt x="959854" y="83742"/>
                    </a:lnTo>
                    <a:lnTo>
                      <a:pt x="955912" y="87007"/>
                    </a:lnTo>
                    <a:lnTo>
                      <a:pt x="954776" y="92835"/>
                    </a:lnTo>
                    <a:lnTo>
                      <a:pt x="953736" y="97792"/>
                    </a:lnTo>
                    <a:lnTo>
                      <a:pt x="952527" y="102797"/>
                    </a:lnTo>
                    <a:lnTo>
                      <a:pt x="950955" y="98324"/>
                    </a:lnTo>
                    <a:lnTo>
                      <a:pt x="950254" y="93681"/>
                    </a:lnTo>
                    <a:lnTo>
                      <a:pt x="951342" y="88699"/>
                    </a:lnTo>
                    <a:lnTo>
                      <a:pt x="954365" y="83379"/>
                    </a:lnTo>
                    <a:lnTo>
                      <a:pt x="948609" y="84008"/>
                    </a:lnTo>
                    <a:lnTo>
                      <a:pt x="939662" y="85556"/>
                    </a:lnTo>
                    <a:lnTo>
                      <a:pt x="935309" y="86523"/>
                    </a:lnTo>
                    <a:lnTo>
                      <a:pt x="923146" y="88627"/>
                    </a:lnTo>
                    <a:lnTo>
                      <a:pt x="918165" y="89691"/>
                    </a:lnTo>
                    <a:lnTo>
                      <a:pt x="913521" y="90174"/>
                    </a:lnTo>
                    <a:lnTo>
                      <a:pt x="908637" y="91504"/>
                    </a:lnTo>
                    <a:lnTo>
                      <a:pt x="902253" y="92738"/>
                    </a:lnTo>
                    <a:lnTo>
                      <a:pt x="897731" y="93487"/>
                    </a:lnTo>
                    <a:lnTo>
                      <a:pt x="892435" y="94382"/>
                    </a:lnTo>
                    <a:lnTo>
                      <a:pt x="887913" y="95446"/>
                    </a:lnTo>
                    <a:lnTo>
                      <a:pt x="883197" y="96196"/>
                    </a:lnTo>
                    <a:lnTo>
                      <a:pt x="876983" y="97139"/>
                    </a:lnTo>
                    <a:lnTo>
                      <a:pt x="872291" y="98275"/>
                    </a:lnTo>
                    <a:lnTo>
                      <a:pt x="865037" y="99726"/>
                    </a:lnTo>
                    <a:lnTo>
                      <a:pt x="857734" y="100814"/>
                    </a:lnTo>
                    <a:lnTo>
                      <a:pt x="850479" y="102217"/>
                    </a:lnTo>
                    <a:lnTo>
                      <a:pt x="839573" y="104248"/>
                    </a:lnTo>
                    <a:lnTo>
                      <a:pt x="833915" y="104998"/>
                    </a:lnTo>
                    <a:lnTo>
                      <a:pt x="828692" y="106352"/>
                    </a:lnTo>
                    <a:lnTo>
                      <a:pt x="823855" y="107319"/>
                    </a:lnTo>
                    <a:lnTo>
                      <a:pt x="818656" y="107972"/>
                    </a:lnTo>
                    <a:lnTo>
                      <a:pt x="814254" y="108939"/>
                    </a:lnTo>
                    <a:lnTo>
                      <a:pt x="809636" y="109834"/>
                    </a:lnTo>
                    <a:lnTo>
                      <a:pt x="805259" y="110415"/>
                    </a:lnTo>
                    <a:lnTo>
                      <a:pt x="799625" y="111866"/>
                    </a:lnTo>
                    <a:lnTo>
                      <a:pt x="792346" y="113196"/>
                    </a:lnTo>
                    <a:lnTo>
                      <a:pt x="785091" y="114574"/>
                    </a:lnTo>
                    <a:lnTo>
                      <a:pt x="777813" y="115952"/>
                    </a:lnTo>
                    <a:lnTo>
                      <a:pt x="770558" y="117355"/>
                    </a:lnTo>
                    <a:lnTo>
                      <a:pt x="766326" y="118201"/>
                    </a:lnTo>
                    <a:lnTo>
                      <a:pt x="760982" y="119217"/>
                    </a:lnTo>
                    <a:lnTo>
                      <a:pt x="744998" y="121829"/>
                    </a:lnTo>
                    <a:lnTo>
                      <a:pt x="739363" y="122723"/>
                    </a:lnTo>
                    <a:lnTo>
                      <a:pt x="734092" y="123473"/>
                    </a:lnTo>
                    <a:lnTo>
                      <a:pt x="728965" y="124174"/>
                    </a:lnTo>
                    <a:lnTo>
                      <a:pt x="724516" y="124803"/>
                    </a:lnTo>
                    <a:lnTo>
                      <a:pt x="719437" y="125528"/>
                    </a:lnTo>
                    <a:lnTo>
                      <a:pt x="713319" y="126737"/>
                    </a:lnTo>
                    <a:lnTo>
                      <a:pt x="708531" y="127536"/>
                    </a:lnTo>
                    <a:lnTo>
                      <a:pt x="701228" y="128624"/>
                    </a:lnTo>
                    <a:lnTo>
                      <a:pt x="693949" y="129954"/>
                    </a:lnTo>
                    <a:lnTo>
                      <a:pt x="686646" y="131163"/>
                    </a:lnTo>
                    <a:lnTo>
                      <a:pt x="682342" y="131864"/>
                    </a:lnTo>
                    <a:lnTo>
                      <a:pt x="676006" y="132686"/>
                    </a:lnTo>
                    <a:lnTo>
                      <a:pt x="670856" y="133702"/>
                    </a:lnTo>
                    <a:lnTo>
                      <a:pt x="664762" y="134814"/>
                    </a:lnTo>
                    <a:lnTo>
                      <a:pt x="657459" y="135975"/>
                    </a:lnTo>
                    <a:lnTo>
                      <a:pt x="650688" y="136531"/>
                    </a:lnTo>
                    <a:lnTo>
                      <a:pt x="646505" y="137668"/>
                    </a:lnTo>
                    <a:lnTo>
                      <a:pt x="635550" y="139433"/>
                    </a:lnTo>
                    <a:lnTo>
                      <a:pt x="628247" y="140570"/>
                    </a:lnTo>
                    <a:lnTo>
                      <a:pt x="622903" y="141150"/>
                    </a:lnTo>
                    <a:lnTo>
                      <a:pt x="617196" y="141730"/>
                    </a:lnTo>
                    <a:lnTo>
                      <a:pt x="609845" y="142601"/>
                    </a:lnTo>
                    <a:lnTo>
                      <a:pt x="602518" y="143568"/>
                    </a:lnTo>
                    <a:lnTo>
                      <a:pt x="595166" y="144463"/>
                    </a:lnTo>
                    <a:lnTo>
                      <a:pt x="590571" y="144729"/>
                    </a:lnTo>
                    <a:lnTo>
                      <a:pt x="584115" y="145599"/>
                    </a:lnTo>
                    <a:lnTo>
                      <a:pt x="579061" y="146277"/>
                    </a:lnTo>
                    <a:lnTo>
                      <a:pt x="573112" y="147074"/>
                    </a:lnTo>
                    <a:lnTo>
                      <a:pt x="565809" y="148139"/>
                    </a:lnTo>
                    <a:lnTo>
                      <a:pt x="559885" y="148912"/>
                    </a:lnTo>
                    <a:lnTo>
                      <a:pt x="554831" y="149686"/>
                    </a:lnTo>
                    <a:lnTo>
                      <a:pt x="549753" y="150436"/>
                    </a:lnTo>
                    <a:lnTo>
                      <a:pt x="544360" y="151234"/>
                    </a:lnTo>
                    <a:lnTo>
                      <a:pt x="540177" y="151742"/>
                    </a:lnTo>
                    <a:lnTo>
                      <a:pt x="534639" y="152419"/>
                    </a:lnTo>
                    <a:lnTo>
                      <a:pt x="529972" y="153217"/>
                    </a:lnTo>
                    <a:lnTo>
                      <a:pt x="525546" y="153821"/>
                    </a:lnTo>
                    <a:lnTo>
                      <a:pt x="519525" y="154474"/>
                    </a:lnTo>
                    <a:lnTo>
                      <a:pt x="514568" y="155417"/>
                    </a:lnTo>
                    <a:lnTo>
                      <a:pt x="507241" y="156360"/>
                    </a:lnTo>
                    <a:lnTo>
                      <a:pt x="501800" y="157086"/>
                    </a:lnTo>
                    <a:lnTo>
                      <a:pt x="497133" y="157569"/>
                    </a:lnTo>
                    <a:lnTo>
                      <a:pt x="492538" y="158102"/>
                    </a:lnTo>
                    <a:lnTo>
                      <a:pt x="488500" y="159117"/>
                    </a:lnTo>
                    <a:lnTo>
                      <a:pt x="481584" y="159722"/>
                    </a:lnTo>
                    <a:lnTo>
                      <a:pt x="474232" y="160689"/>
                    </a:lnTo>
                    <a:lnTo>
                      <a:pt x="469565" y="160955"/>
                    </a:lnTo>
                    <a:lnTo>
                      <a:pt x="465019" y="161825"/>
                    </a:lnTo>
                    <a:lnTo>
                      <a:pt x="460666" y="162309"/>
                    </a:lnTo>
                    <a:lnTo>
                      <a:pt x="455927" y="163107"/>
                    </a:lnTo>
                    <a:lnTo>
                      <a:pt x="448502" y="163494"/>
                    </a:lnTo>
                    <a:lnTo>
                      <a:pt x="441466" y="164244"/>
                    </a:lnTo>
                    <a:lnTo>
                      <a:pt x="435034" y="164244"/>
                    </a:lnTo>
                    <a:lnTo>
                      <a:pt x="429979" y="164655"/>
                    </a:lnTo>
                    <a:lnTo>
                      <a:pt x="424538" y="165066"/>
                    </a:lnTo>
                    <a:lnTo>
                      <a:pt x="418880" y="165453"/>
                    </a:lnTo>
                    <a:lnTo>
                      <a:pt x="414043" y="165961"/>
                    </a:lnTo>
                    <a:lnTo>
                      <a:pt x="407853" y="166565"/>
                    </a:lnTo>
                    <a:lnTo>
                      <a:pt x="403307" y="167363"/>
                    </a:lnTo>
                    <a:lnTo>
                      <a:pt x="399026" y="168113"/>
                    </a:lnTo>
                    <a:lnTo>
                      <a:pt x="398349" y="172973"/>
                    </a:lnTo>
                    <a:lnTo>
                      <a:pt x="398398" y="177713"/>
                    </a:lnTo>
                    <a:lnTo>
                      <a:pt x="399244" y="182308"/>
                    </a:lnTo>
                    <a:lnTo>
                      <a:pt x="400308" y="186902"/>
                    </a:lnTo>
                    <a:lnTo>
                      <a:pt x="400260" y="191642"/>
                    </a:lnTo>
                    <a:lnTo>
                      <a:pt x="399970" y="196430"/>
                    </a:lnTo>
                    <a:lnTo>
                      <a:pt x="398809" y="201339"/>
                    </a:lnTo>
                    <a:lnTo>
                      <a:pt x="396947" y="206369"/>
                    </a:lnTo>
                    <a:lnTo>
                      <a:pt x="396221" y="211229"/>
                    </a:lnTo>
                    <a:lnTo>
                      <a:pt x="398156" y="215654"/>
                    </a:lnTo>
                    <a:lnTo>
                      <a:pt x="399341" y="220225"/>
                    </a:lnTo>
                    <a:lnTo>
                      <a:pt x="394505" y="221361"/>
                    </a:lnTo>
                    <a:lnTo>
                      <a:pt x="389571" y="218871"/>
                    </a:lnTo>
                    <a:lnTo>
                      <a:pt x="383429" y="218871"/>
                    </a:lnTo>
                    <a:lnTo>
                      <a:pt x="378931" y="222812"/>
                    </a:lnTo>
                    <a:lnTo>
                      <a:pt x="375932" y="227673"/>
                    </a:lnTo>
                    <a:lnTo>
                      <a:pt x="372862" y="232485"/>
                    </a:lnTo>
                    <a:lnTo>
                      <a:pt x="369839" y="237104"/>
                    </a:lnTo>
                    <a:lnTo>
                      <a:pt x="367808" y="240852"/>
                    </a:lnTo>
                    <a:lnTo>
                      <a:pt x="364954" y="246898"/>
                    </a:lnTo>
                    <a:lnTo>
                      <a:pt x="361956" y="254273"/>
                    </a:lnTo>
                    <a:lnTo>
                      <a:pt x="360601" y="259206"/>
                    </a:lnTo>
                    <a:lnTo>
                      <a:pt x="359682" y="264091"/>
                    </a:lnTo>
                    <a:lnTo>
                      <a:pt x="357941" y="269073"/>
                    </a:lnTo>
                    <a:lnTo>
                      <a:pt x="353734" y="274441"/>
                    </a:lnTo>
                    <a:lnTo>
                      <a:pt x="350082" y="276908"/>
                    </a:lnTo>
                    <a:lnTo>
                      <a:pt x="346020" y="279084"/>
                    </a:lnTo>
                    <a:lnTo>
                      <a:pt x="340385" y="279833"/>
                    </a:lnTo>
                    <a:lnTo>
                      <a:pt x="338403" y="275505"/>
                    </a:lnTo>
                    <a:lnTo>
                      <a:pt x="333783" y="272676"/>
                    </a:lnTo>
                    <a:lnTo>
                      <a:pt x="328802" y="272337"/>
                    </a:lnTo>
                    <a:lnTo>
                      <a:pt x="323482" y="270862"/>
                    </a:lnTo>
                    <a:lnTo>
                      <a:pt x="320871" y="274514"/>
                    </a:lnTo>
                    <a:lnTo>
                      <a:pt x="317824" y="277633"/>
                    </a:lnTo>
                    <a:lnTo>
                      <a:pt x="312117" y="278552"/>
                    </a:lnTo>
                    <a:lnTo>
                      <a:pt x="308006" y="279882"/>
                    </a:lnTo>
                    <a:lnTo>
                      <a:pt x="301597" y="283824"/>
                    </a:lnTo>
                    <a:lnTo>
                      <a:pt x="298212" y="286290"/>
                    </a:lnTo>
                    <a:lnTo>
                      <a:pt x="295213" y="289482"/>
                    </a:lnTo>
                    <a:lnTo>
                      <a:pt x="292940" y="294197"/>
                    </a:lnTo>
                    <a:lnTo>
                      <a:pt x="289700" y="302516"/>
                    </a:lnTo>
                    <a:lnTo>
                      <a:pt x="287233" y="307812"/>
                    </a:lnTo>
                    <a:lnTo>
                      <a:pt x="283195" y="312600"/>
                    </a:lnTo>
                    <a:lnTo>
                      <a:pt x="279833" y="315429"/>
                    </a:lnTo>
                    <a:lnTo>
                      <a:pt x="276448" y="318017"/>
                    </a:lnTo>
                    <a:lnTo>
                      <a:pt x="273015" y="320435"/>
                    </a:lnTo>
                    <a:lnTo>
                      <a:pt x="267453" y="321499"/>
                    </a:lnTo>
                    <a:lnTo>
                      <a:pt x="263075" y="321716"/>
                    </a:lnTo>
                    <a:lnTo>
                      <a:pt x="262229" y="316106"/>
                    </a:lnTo>
                    <a:lnTo>
                      <a:pt x="262133" y="311391"/>
                    </a:lnTo>
                    <a:lnTo>
                      <a:pt x="264551" y="306651"/>
                    </a:lnTo>
                    <a:lnTo>
                      <a:pt x="260851" y="303435"/>
                    </a:lnTo>
                    <a:lnTo>
                      <a:pt x="256668" y="301138"/>
                    </a:lnTo>
                    <a:lnTo>
                      <a:pt x="251976" y="302927"/>
                    </a:lnTo>
                    <a:lnTo>
                      <a:pt x="248421" y="306095"/>
                    </a:lnTo>
                    <a:lnTo>
                      <a:pt x="245084" y="308997"/>
                    </a:lnTo>
                    <a:lnTo>
                      <a:pt x="241723" y="311850"/>
                    </a:lnTo>
                    <a:lnTo>
                      <a:pt x="238628" y="314704"/>
                    </a:lnTo>
                    <a:lnTo>
                      <a:pt x="235169" y="318815"/>
                    </a:lnTo>
                    <a:lnTo>
                      <a:pt x="233114" y="324933"/>
                    </a:lnTo>
                    <a:lnTo>
                      <a:pt x="231954" y="329818"/>
                    </a:lnTo>
                    <a:lnTo>
                      <a:pt x="230502" y="334751"/>
                    </a:lnTo>
                    <a:lnTo>
                      <a:pt x="225980" y="333783"/>
                    </a:lnTo>
                    <a:lnTo>
                      <a:pt x="222377" y="331679"/>
                    </a:lnTo>
                    <a:lnTo>
                      <a:pt x="218194" y="331800"/>
                    </a:lnTo>
                    <a:lnTo>
                      <a:pt x="213624" y="334799"/>
                    </a:lnTo>
                    <a:lnTo>
                      <a:pt x="212729" y="340409"/>
                    </a:lnTo>
                    <a:lnTo>
                      <a:pt x="216163" y="346213"/>
                    </a:lnTo>
                    <a:lnTo>
                      <a:pt x="213938" y="350493"/>
                    </a:lnTo>
                    <a:lnTo>
                      <a:pt x="213817" y="355088"/>
                    </a:lnTo>
                    <a:lnTo>
                      <a:pt x="210770" y="359851"/>
                    </a:lnTo>
                    <a:lnTo>
                      <a:pt x="208642" y="364277"/>
                    </a:lnTo>
                    <a:lnTo>
                      <a:pt x="206683" y="369476"/>
                    </a:lnTo>
                    <a:lnTo>
                      <a:pt x="202500" y="371435"/>
                    </a:lnTo>
                    <a:lnTo>
                      <a:pt x="197325" y="369911"/>
                    </a:lnTo>
                    <a:lnTo>
                      <a:pt x="189611" y="370250"/>
                    </a:lnTo>
                    <a:lnTo>
                      <a:pt x="186201" y="372910"/>
                    </a:lnTo>
                    <a:lnTo>
                      <a:pt x="182743" y="375231"/>
                    </a:lnTo>
                    <a:lnTo>
                      <a:pt x="177931" y="376561"/>
                    </a:lnTo>
                    <a:lnTo>
                      <a:pt x="174932" y="380261"/>
                    </a:lnTo>
                    <a:lnTo>
                      <a:pt x="173457" y="384565"/>
                    </a:lnTo>
                    <a:lnTo>
                      <a:pt x="169153" y="386258"/>
                    </a:lnTo>
                    <a:lnTo>
                      <a:pt x="162938" y="387250"/>
                    </a:lnTo>
                    <a:lnTo>
                      <a:pt x="161995" y="391457"/>
                    </a:lnTo>
                    <a:lnTo>
                      <a:pt x="160713" y="395592"/>
                    </a:lnTo>
                    <a:lnTo>
                      <a:pt x="157304" y="399244"/>
                    </a:lnTo>
                    <a:lnTo>
                      <a:pt x="154958" y="402944"/>
                    </a:lnTo>
                    <a:lnTo>
                      <a:pt x="149009" y="402363"/>
                    </a:lnTo>
                    <a:lnTo>
                      <a:pt x="145817" y="407345"/>
                    </a:lnTo>
                    <a:lnTo>
                      <a:pt x="142384" y="409763"/>
                    </a:lnTo>
                    <a:lnTo>
                      <a:pt x="139191" y="413414"/>
                    </a:lnTo>
                    <a:lnTo>
                      <a:pt x="135346" y="415421"/>
                    </a:lnTo>
                    <a:lnTo>
                      <a:pt x="131405" y="417792"/>
                    </a:lnTo>
                    <a:lnTo>
                      <a:pt x="128987" y="421491"/>
                    </a:lnTo>
                    <a:lnTo>
                      <a:pt x="126326" y="425699"/>
                    </a:lnTo>
                    <a:lnTo>
                      <a:pt x="121829" y="427440"/>
                    </a:lnTo>
                    <a:lnTo>
                      <a:pt x="114502" y="429109"/>
                    </a:lnTo>
                    <a:lnTo>
                      <a:pt x="109593" y="428528"/>
                    </a:lnTo>
                    <a:lnTo>
                      <a:pt x="105288" y="426932"/>
                    </a:lnTo>
                    <a:lnTo>
                      <a:pt x="101177" y="429834"/>
                    </a:lnTo>
                    <a:lnTo>
                      <a:pt x="95737" y="430197"/>
                    </a:lnTo>
                    <a:lnTo>
                      <a:pt x="91626" y="430850"/>
                    </a:lnTo>
                    <a:lnTo>
                      <a:pt x="86886" y="431938"/>
                    </a:lnTo>
                    <a:lnTo>
                      <a:pt x="81106" y="433727"/>
                    </a:lnTo>
                    <a:lnTo>
                      <a:pt x="74650" y="438346"/>
                    </a:lnTo>
                    <a:lnTo>
                      <a:pt x="70902" y="442505"/>
                    </a:lnTo>
                    <a:lnTo>
                      <a:pt x="66646" y="444271"/>
                    </a:lnTo>
                    <a:lnTo>
                      <a:pt x="62124" y="445407"/>
                    </a:lnTo>
                    <a:lnTo>
                      <a:pt x="58980" y="450485"/>
                    </a:lnTo>
                    <a:lnTo>
                      <a:pt x="57311" y="454379"/>
                    </a:lnTo>
                    <a:lnTo>
                      <a:pt x="53829" y="456724"/>
                    </a:lnTo>
                    <a:lnTo>
                      <a:pt x="50420" y="459650"/>
                    </a:lnTo>
                    <a:lnTo>
                      <a:pt x="47542" y="463133"/>
                    </a:lnTo>
                    <a:lnTo>
                      <a:pt x="43745" y="466615"/>
                    </a:lnTo>
                    <a:lnTo>
                      <a:pt x="41593" y="471040"/>
                    </a:lnTo>
                    <a:lnTo>
                      <a:pt x="43189" y="474885"/>
                    </a:lnTo>
                    <a:lnTo>
                      <a:pt x="43987" y="479334"/>
                    </a:lnTo>
                    <a:lnTo>
                      <a:pt x="40360" y="484485"/>
                    </a:lnTo>
                    <a:lnTo>
                      <a:pt x="41037" y="490434"/>
                    </a:lnTo>
                    <a:lnTo>
                      <a:pt x="42802" y="495004"/>
                    </a:lnTo>
                    <a:lnTo>
                      <a:pt x="40481" y="500518"/>
                    </a:lnTo>
                    <a:lnTo>
                      <a:pt x="37047" y="503444"/>
                    </a:lnTo>
                    <a:lnTo>
                      <a:pt x="33613" y="506201"/>
                    </a:lnTo>
                    <a:lnTo>
                      <a:pt x="29309" y="507603"/>
                    </a:lnTo>
                    <a:lnTo>
                      <a:pt x="22635" y="509344"/>
                    </a:lnTo>
                    <a:lnTo>
                      <a:pt x="16444" y="511085"/>
                    </a:lnTo>
                    <a:lnTo>
                      <a:pt x="13518" y="506829"/>
                    </a:lnTo>
                    <a:lnTo>
                      <a:pt x="8367" y="507700"/>
                    </a:lnTo>
                    <a:lnTo>
                      <a:pt x="5635" y="510892"/>
                    </a:lnTo>
                    <a:lnTo>
                      <a:pt x="1209" y="515486"/>
                    </a:lnTo>
                    <a:lnTo>
                      <a:pt x="0" y="519525"/>
                    </a:lnTo>
                    <a:lnTo>
                      <a:pt x="629" y="525691"/>
                    </a:lnTo>
                    <a:lnTo>
                      <a:pt x="726" y="530383"/>
                    </a:lnTo>
                    <a:lnTo>
                      <a:pt x="847" y="535098"/>
                    </a:lnTo>
                    <a:lnTo>
                      <a:pt x="1016" y="544505"/>
                    </a:lnTo>
                    <a:lnTo>
                      <a:pt x="1088" y="548712"/>
                    </a:lnTo>
                    <a:lnTo>
                      <a:pt x="1136" y="553936"/>
                    </a:lnTo>
                    <a:lnTo>
                      <a:pt x="1185" y="558651"/>
                    </a:lnTo>
                    <a:lnTo>
                      <a:pt x="1064" y="563391"/>
                    </a:lnTo>
                    <a:lnTo>
                      <a:pt x="10616" y="565277"/>
                    </a:lnTo>
                    <a:lnTo>
                      <a:pt x="36853" y="562109"/>
                    </a:lnTo>
                    <a:lnTo>
                      <a:pt x="44350" y="561190"/>
                    </a:lnTo>
                    <a:lnTo>
                      <a:pt x="51822" y="560296"/>
                    </a:lnTo>
                    <a:lnTo>
                      <a:pt x="56924" y="559667"/>
                    </a:lnTo>
                    <a:lnTo>
                      <a:pt x="63067" y="558869"/>
                    </a:lnTo>
                    <a:lnTo>
                      <a:pt x="74287" y="557442"/>
                    </a:lnTo>
                    <a:lnTo>
                      <a:pt x="81784" y="556499"/>
                    </a:lnTo>
                    <a:lnTo>
                      <a:pt x="89280" y="555556"/>
                    </a:lnTo>
                    <a:lnTo>
                      <a:pt x="96752" y="554613"/>
                    </a:lnTo>
                    <a:lnTo>
                      <a:pt x="104249" y="553670"/>
                    </a:lnTo>
                    <a:lnTo>
                      <a:pt x="111745" y="552702"/>
                    </a:lnTo>
                    <a:lnTo>
                      <a:pt x="119217" y="551759"/>
                    </a:lnTo>
                    <a:lnTo>
                      <a:pt x="126544" y="549631"/>
                    </a:lnTo>
                    <a:lnTo>
                      <a:pt x="132372" y="548858"/>
                    </a:lnTo>
                    <a:lnTo>
                      <a:pt x="136846" y="548060"/>
                    </a:lnTo>
                    <a:lnTo>
                      <a:pt x="141464" y="547286"/>
                    </a:lnTo>
                    <a:lnTo>
                      <a:pt x="148937" y="546125"/>
                    </a:lnTo>
                    <a:lnTo>
                      <a:pt x="156385" y="544989"/>
                    </a:lnTo>
                    <a:lnTo>
                      <a:pt x="163857" y="543852"/>
                    </a:lnTo>
                    <a:lnTo>
                      <a:pt x="171305" y="542691"/>
                    </a:lnTo>
                    <a:lnTo>
                      <a:pt x="178778" y="541555"/>
                    </a:lnTo>
                    <a:lnTo>
                      <a:pt x="186225" y="540394"/>
                    </a:lnTo>
                    <a:lnTo>
                      <a:pt x="193673" y="539233"/>
                    </a:lnTo>
                    <a:lnTo>
                      <a:pt x="201146" y="538073"/>
                    </a:lnTo>
                    <a:lnTo>
                      <a:pt x="206973" y="537154"/>
                    </a:lnTo>
                    <a:lnTo>
                      <a:pt x="212221" y="535533"/>
                    </a:lnTo>
                    <a:lnTo>
                      <a:pt x="217928" y="532970"/>
                    </a:lnTo>
                    <a:lnTo>
                      <a:pt x="222764" y="530673"/>
                    </a:lnTo>
                    <a:lnTo>
                      <a:pt x="226537" y="528907"/>
                    </a:lnTo>
                    <a:lnTo>
                      <a:pt x="232122" y="526320"/>
                    </a:lnTo>
                    <a:lnTo>
                      <a:pt x="237249" y="523733"/>
                    </a:lnTo>
                    <a:lnTo>
                      <a:pt x="241070" y="521967"/>
                    </a:lnTo>
                    <a:lnTo>
                      <a:pt x="246342" y="519501"/>
                    </a:lnTo>
                    <a:lnTo>
                      <a:pt x="251106" y="517276"/>
                    </a:lnTo>
                    <a:lnTo>
                      <a:pt x="255120" y="515341"/>
                    </a:lnTo>
                    <a:lnTo>
                      <a:pt x="258868" y="513552"/>
                    </a:lnTo>
                    <a:lnTo>
                      <a:pt x="262786" y="515801"/>
                    </a:lnTo>
                    <a:lnTo>
                      <a:pt x="266679" y="514132"/>
                    </a:lnTo>
                    <a:lnTo>
                      <a:pt x="269605" y="510142"/>
                    </a:lnTo>
                    <a:lnTo>
                      <a:pt x="274683" y="507797"/>
                    </a:lnTo>
                    <a:lnTo>
                      <a:pt x="274949" y="503565"/>
                    </a:lnTo>
                    <a:lnTo>
                      <a:pt x="279979" y="502670"/>
                    </a:lnTo>
                    <a:lnTo>
                      <a:pt x="283727" y="500518"/>
                    </a:lnTo>
                    <a:lnTo>
                      <a:pt x="289579" y="496794"/>
                    </a:lnTo>
                    <a:lnTo>
                      <a:pt x="294150" y="495391"/>
                    </a:lnTo>
                    <a:lnTo>
                      <a:pt x="297075" y="491474"/>
                    </a:lnTo>
                    <a:lnTo>
                      <a:pt x="301332" y="491450"/>
                    </a:lnTo>
                    <a:lnTo>
                      <a:pt x="305974" y="489878"/>
                    </a:lnTo>
                    <a:lnTo>
                      <a:pt x="311681" y="484945"/>
                    </a:lnTo>
                    <a:lnTo>
                      <a:pt x="315502" y="487290"/>
                    </a:lnTo>
                    <a:lnTo>
                      <a:pt x="317654" y="483300"/>
                    </a:lnTo>
                    <a:lnTo>
                      <a:pt x="320653" y="478996"/>
                    </a:lnTo>
                    <a:lnTo>
                      <a:pt x="325634" y="481583"/>
                    </a:lnTo>
                    <a:lnTo>
                      <a:pt x="329842" y="479504"/>
                    </a:lnTo>
                    <a:lnTo>
                      <a:pt x="334703" y="479528"/>
                    </a:lnTo>
                    <a:lnTo>
                      <a:pt x="341014" y="477472"/>
                    </a:lnTo>
                    <a:lnTo>
                      <a:pt x="346165" y="476529"/>
                    </a:lnTo>
                    <a:lnTo>
                      <a:pt x="350348" y="475997"/>
                    </a:lnTo>
                    <a:lnTo>
                      <a:pt x="354580" y="475490"/>
                    </a:lnTo>
                    <a:lnTo>
                      <a:pt x="359658" y="474885"/>
                    </a:lnTo>
                    <a:lnTo>
                      <a:pt x="367155" y="474135"/>
                    </a:lnTo>
                    <a:lnTo>
                      <a:pt x="374651" y="473337"/>
                    </a:lnTo>
                    <a:lnTo>
                      <a:pt x="382147" y="472515"/>
                    </a:lnTo>
                    <a:lnTo>
                      <a:pt x="388846" y="471596"/>
                    </a:lnTo>
                    <a:lnTo>
                      <a:pt x="393368" y="471161"/>
                    </a:lnTo>
                    <a:lnTo>
                      <a:pt x="400864" y="470460"/>
                    </a:lnTo>
                    <a:lnTo>
                      <a:pt x="408361" y="469734"/>
                    </a:lnTo>
                    <a:lnTo>
                      <a:pt x="415785" y="468501"/>
                    </a:lnTo>
                    <a:lnTo>
                      <a:pt x="420814" y="468332"/>
                    </a:lnTo>
                    <a:lnTo>
                      <a:pt x="427102" y="467775"/>
                    </a:lnTo>
                    <a:lnTo>
                      <a:pt x="434598" y="466978"/>
                    </a:lnTo>
                    <a:lnTo>
                      <a:pt x="441804" y="466421"/>
                    </a:lnTo>
                    <a:lnTo>
                      <a:pt x="449591" y="465406"/>
                    </a:lnTo>
                    <a:lnTo>
                      <a:pt x="457063" y="464511"/>
                    </a:lnTo>
                    <a:lnTo>
                      <a:pt x="461271" y="464148"/>
                    </a:lnTo>
                    <a:lnTo>
                      <a:pt x="468308" y="463253"/>
                    </a:lnTo>
                    <a:lnTo>
                      <a:pt x="474402" y="462746"/>
                    </a:lnTo>
                    <a:lnTo>
                      <a:pt x="479601" y="462456"/>
                    </a:lnTo>
                    <a:lnTo>
                      <a:pt x="486541" y="461271"/>
                    </a:lnTo>
                    <a:lnTo>
                      <a:pt x="490845" y="461150"/>
                    </a:lnTo>
                    <a:lnTo>
                      <a:pt x="496915" y="460497"/>
                    </a:lnTo>
                    <a:lnTo>
                      <a:pt x="502017" y="459578"/>
                    </a:lnTo>
                    <a:lnTo>
                      <a:pt x="509538" y="458949"/>
                    </a:lnTo>
                    <a:lnTo>
                      <a:pt x="514181" y="458562"/>
                    </a:lnTo>
                    <a:lnTo>
                      <a:pt x="520807" y="457885"/>
                    </a:lnTo>
                    <a:lnTo>
                      <a:pt x="525377" y="457571"/>
                    </a:lnTo>
                    <a:lnTo>
                      <a:pt x="532051" y="456555"/>
                    </a:lnTo>
                    <a:lnTo>
                      <a:pt x="539572" y="455999"/>
                    </a:lnTo>
                    <a:lnTo>
                      <a:pt x="546536" y="455370"/>
                    </a:lnTo>
                    <a:lnTo>
                      <a:pt x="550913" y="455394"/>
                    </a:lnTo>
                    <a:lnTo>
                      <a:pt x="553622" y="458877"/>
                    </a:lnTo>
                    <a:lnTo>
                      <a:pt x="555459" y="462939"/>
                    </a:lnTo>
                    <a:lnTo>
                      <a:pt x="552800" y="466470"/>
                    </a:lnTo>
                    <a:lnTo>
                      <a:pt x="552316" y="470726"/>
                    </a:lnTo>
                    <a:lnTo>
                      <a:pt x="555508" y="475756"/>
                    </a:lnTo>
                    <a:lnTo>
                      <a:pt x="561021" y="471887"/>
                    </a:lnTo>
                    <a:lnTo>
                      <a:pt x="564455" y="468743"/>
                    </a:lnTo>
                    <a:lnTo>
                      <a:pt x="567816" y="465696"/>
                    </a:lnTo>
                    <a:lnTo>
                      <a:pt x="571130" y="462504"/>
                    </a:lnTo>
                    <a:lnTo>
                      <a:pt x="575700" y="463060"/>
                    </a:lnTo>
                    <a:lnTo>
                      <a:pt x="578747" y="466131"/>
                    </a:lnTo>
                    <a:lnTo>
                      <a:pt x="582712" y="470097"/>
                    </a:lnTo>
                    <a:lnTo>
                      <a:pt x="587138" y="474522"/>
                    </a:lnTo>
                    <a:lnTo>
                      <a:pt x="591104" y="478440"/>
                    </a:lnTo>
                    <a:lnTo>
                      <a:pt x="595747" y="483179"/>
                    </a:lnTo>
                    <a:lnTo>
                      <a:pt x="600124" y="487605"/>
                    </a:lnTo>
                    <a:lnTo>
                      <a:pt x="604065" y="491570"/>
                    </a:lnTo>
                    <a:lnTo>
                      <a:pt x="604331" y="496407"/>
                    </a:lnTo>
                    <a:lnTo>
                      <a:pt x="604621" y="501098"/>
                    </a:lnTo>
                    <a:lnTo>
                      <a:pt x="604960" y="505789"/>
                    </a:lnTo>
                    <a:lnTo>
                      <a:pt x="605081" y="510481"/>
                    </a:lnTo>
                    <a:lnTo>
                      <a:pt x="605468" y="515196"/>
                    </a:lnTo>
                    <a:lnTo>
                      <a:pt x="610207" y="515414"/>
                    </a:lnTo>
                    <a:lnTo>
                      <a:pt x="616132" y="514810"/>
                    </a:lnTo>
                    <a:lnTo>
                      <a:pt x="621379" y="513455"/>
                    </a:lnTo>
                    <a:lnTo>
                      <a:pt x="627885" y="512972"/>
                    </a:lnTo>
                    <a:lnTo>
                      <a:pt x="632648" y="512029"/>
                    </a:lnTo>
                    <a:lnTo>
                      <a:pt x="640144" y="510989"/>
                    </a:lnTo>
                    <a:lnTo>
                      <a:pt x="645634" y="509901"/>
                    </a:lnTo>
                    <a:lnTo>
                      <a:pt x="651365" y="509272"/>
                    </a:lnTo>
                    <a:lnTo>
                      <a:pt x="657870" y="508256"/>
                    </a:lnTo>
                    <a:lnTo>
                      <a:pt x="662585" y="507676"/>
                    </a:lnTo>
                    <a:lnTo>
                      <a:pt x="673806" y="505910"/>
                    </a:lnTo>
                    <a:lnTo>
                      <a:pt x="679199" y="504750"/>
                    </a:lnTo>
                    <a:lnTo>
                      <a:pt x="684929" y="504073"/>
                    </a:lnTo>
                    <a:lnTo>
                      <a:pt x="690443" y="503033"/>
                    </a:lnTo>
                    <a:lnTo>
                      <a:pt x="696247" y="502549"/>
                    </a:lnTo>
                    <a:lnTo>
                      <a:pt x="703743" y="501461"/>
                    </a:lnTo>
                    <a:lnTo>
                      <a:pt x="708241" y="500760"/>
                    </a:lnTo>
                    <a:lnTo>
                      <a:pt x="714964" y="499841"/>
                    </a:lnTo>
                    <a:lnTo>
                      <a:pt x="721034" y="499019"/>
                    </a:lnTo>
                    <a:lnTo>
                      <a:pt x="726232" y="498317"/>
                    </a:lnTo>
                    <a:lnTo>
                      <a:pt x="733705" y="497205"/>
                    </a:lnTo>
                    <a:lnTo>
                      <a:pt x="738662" y="496310"/>
                    </a:lnTo>
                    <a:lnTo>
                      <a:pt x="744078" y="496092"/>
                    </a:lnTo>
                    <a:lnTo>
                      <a:pt x="748649" y="494883"/>
                    </a:lnTo>
                    <a:lnTo>
                      <a:pt x="753316" y="494206"/>
                    </a:lnTo>
                    <a:lnTo>
                      <a:pt x="759869" y="493191"/>
                    </a:lnTo>
                    <a:lnTo>
                      <a:pt x="767366" y="492030"/>
                    </a:lnTo>
                    <a:lnTo>
                      <a:pt x="774814" y="490797"/>
                    </a:lnTo>
                    <a:lnTo>
                      <a:pt x="782383" y="490071"/>
                    </a:lnTo>
                    <a:lnTo>
                      <a:pt x="789758" y="488330"/>
                    </a:lnTo>
                    <a:lnTo>
                      <a:pt x="794692" y="487629"/>
                    </a:lnTo>
                    <a:lnTo>
                      <a:pt x="799504" y="489684"/>
                    </a:lnTo>
                    <a:lnTo>
                      <a:pt x="806202" y="494642"/>
                    </a:lnTo>
                    <a:lnTo>
                      <a:pt x="810603" y="497858"/>
                    </a:lnTo>
                    <a:lnTo>
                      <a:pt x="815004" y="501050"/>
                    </a:lnTo>
                    <a:lnTo>
                      <a:pt x="819405" y="504266"/>
                    </a:lnTo>
                    <a:lnTo>
                      <a:pt x="823686" y="507023"/>
                    </a:lnTo>
                    <a:lnTo>
                      <a:pt x="828111" y="510045"/>
                    </a:lnTo>
                    <a:lnTo>
                      <a:pt x="832560" y="513504"/>
                    </a:lnTo>
                    <a:lnTo>
                      <a:pt x="836962" y="516575"/>
                    </a:lnTo>
                    <a:lnTo>
                      <a:pt x="841363" y="519767"/>
                    </a:lnTo>
                    <a:lnTo>
                      <a:pt x="844869" y="522306"/>
                    </a:lnTo>
                    <a:lnTo>
                      <a:pt x="850141" y="526127"/>
                    </a:lnTo>
                    <a:lnTo>
                      <a:pt x="854590" y="529246"/>
                    </a:lnTo>
                    <a:lnTo>
                      <a:pt x="858508" y="532099"/>
                    </a:lnTo>
                    <a:lnTo>
                      <a:pt x="862256" y="534518"/>
                    </a:lnTo>
                    <a:lnTo>
                      <a:pt x="866463" y="537516"/>
                    </a:lnTo>
                    <a:lnTo>
                      <a:pt x="871759" y="541337"/>
                    </a:lnTo>
                    <a:lnTo>
                      <a:pt x="876620" y="544771"/>
                    </a:lnTo>
                    <a:lnTo>
                      <a:pt x="881045" y="547914"/>
                    </a:lnTo>
                    <a:lnTo>
                      <a:pt x="885447" y="550937"/>
                    </a:lnTo>
                    <a:lnTo>
                      <a:pt x="889606" y="554008"/>
                    </a:lnTo>
                    <a:lnTo>
                      <a:pt x="893015" y="556571"/>
                    </a:lnTo>
                    <a:lnTo>
                      <a:pt x="898118" y="560417"/>
                    </a:lnTo>
                    <a:lnTo>
                      <a:pt x="903075" y="564116"/>
                    </a:lnTo>
                    <a:lnTo>
                      <a:pt x="907718" y="567502"/>
                    </a:lnTo>
                    <a:lnTo>
                      <a:pt x="912216" y="571008"/>
                    </a:lnTo>
                    <a:lnTo>
                      <a:pt x="916641" y="574128"/>
                    </a:lnTo>
                    <a:lnTo>
                      <a:pt x="920026" y="576691"/>
                    </a:lnTo>
                    <a:lnTo>
                      <a:pt x="923871" y="579544"/>
                    </a:lnTo>
                    <a:lnTo>
                      <a:pt x="929022" y="583389"/>
                    </a:lnTo>
                    <a:lnTo>
                      <a:pt x="934076" y="587138"/>
                    </a:lnTo>
                    <a:lnTo>
                      <a:pt x="939009" y="590765"/>
                    </a:lnTo>
                    <a:lnTo>
                      <a:pt x="943169" y="594344"/>
                    </a:lnTo>
                    <a:lnTo>
                      <a:pt x="947957" y="597391"/>
                    </a:lnTo>
                    <a:lnTo>
                      <a:pt x="952479" y="600970"/>
                    </a:lnTo>
                    <a:lnTo>
                      <a:pt x="956976" y="604403"/>
                    </a:lnTo>
                    <a:lnTo>
                      <a:pt x="961474" y="607741"/>
                    </a:lnTo>
                    <a:lnTo>
                      <a:pt x="965174" y="610110"/>
                    </a:lnTo>
                    <a:lnTo>
                      <a:pt x="969744" y="613278"/>
                    </a:lnTo>
                    <a:lnTo>
                      <a:pt x="974799" y="616978"/>
                    </a:lnTo>
                    <a:lnTo>
                      <a:pt x="979296" y="620219"/>
                    </a:lnTo>
                    <a:lnTo>
                      <a:pt x="983480" y="623290"/>
                    </a:lnTo>
                    <a:lnTo>
                      <a:pt x="988268" y="626844"/>
                    </a:lnTo>
                    <a:lnTo>
                      <a:pt x="991896" y="629287"/>
                    </a:lnTo>
                    <a:lnTo>
                      <a:pt x="995402" y="632285"/>
                    </a:lnTo>
                    <a:lnTo>
                      <a:pt x="1001689" y="636348"/>
                    </a:lnTo>
                    <a:lnTo>
                      <a:pt x="1006163" y="639491"/>
                    </a:lnTo>
                    <a:lnTo>
                      <a:pt x="1010612" y="642514"/>
                    </a:lnTo>
                    <a:lnTo>
                      <a:pt x="1015061" y="645537"/>
                    </a:lnTo>
                    <a:lnTo>
                      <a:pt x="1018520" y="647883"/>
                    </a:lnTo>
                    <a:lnTo>
                      <a:pt x="1023961" y="651558"/>
                    </a:lnTo>
                    <a:lnTo>
                      <a:pt x="1030804" y="650349"/>
                    </a:lnTo>
                    <a:lnTo>
                      <a:pt x="1034963" y="647858"/>
                    </a:lnTo>
                    <a:lnTo>
                      <a:pt x="1038905" y="645489"/>
                    </a:lnTo>
                    <a:lnTo>
                      <a:pt x="1045458" y="641571"/>
                    </a:lnTo>
                    <a:lnTo>
                      <a:pt x="1051141" y="638186"/>
                    </a:lnTo>
                    <a:lnTo>
                      <a:pt x="1056147" y="636251"/>
                    </a:lnTo>
                    <a:lnTo>
                      <a:pt x="1063401" y="633422"/>
                    </a:lnTo>
                    <a:lnTo>
                      <a:pt x="1074694" y="631391"/>
                    </a:lnTo>
                    <a:lnTo>
                      <a:pt x="1082191" y="629746"/>
                    </a:lnTo>
                    <a:lnTo>
                      <a:pt x="1089639" y="627981"/>
                    </a:lnTo>
                    <a:lnTo>
                      <a:pt x="1097256" y="627110"/>
                    </a:lnTo>
                    <a:lnTo>
                      <a:pt x="1103592" y="627110"/>
                    </a:lnTo>
                    <a:lnTo>
                      <a:pt x="1108960" y="627110"/>
                    </a:lnTo>
                    <a:lnTo>
                      <a:pt x="1112950" y="625321"/>
                    </a:lnTo>
                    <a:lnTo>
                      <a:pt x="1115659" y="621524"/>
                    </a:lnTo>
                    <a:lnTo>
                      <a:pt x="1118778" y="617341"/>
                    </a:lnTo>
                    <a:lnTo>
                      <a:pt x="1119866" y="611997"/>
                    </a:lnTo>
                    <a:lnTo>
                      <a:pt x="1120616" y="606725"/>
                    </a:lnTo>
                    <a:lnTo>
                      <a:pt x="1120495" y="600075"/>
                    </a:lnTo>
                    <a:lnTo>
                      <a:pt x="1120253" y="595335"/>
                    </a:lnTo>
                    <a:lnTo>
                      <a:pt x="1120084" y="590620"/>
                    </a:lnTo>
                    <a:lnTo>
                      <a:pt x="1118827" y="586098"/>
                    </a:lnTo>
                    <a:lnTo>
                      <a:pt x="1117496" y="581576"/>
                    </a:lnTo>
                    <a:lnTo>
                      <a:pt x="1116118" y="577078"/>
                    </a:lnTo>
                    <a:lnTo>
                      <a:pt x="1120906" y="579690"/>
                    </a:lnTo>
                    <a:lnTo>
                      <a:pt x="1122623" y="590136"/>
                    </a:lnTo>
                    <a:lnTo>
                      <a:pt x="1125210" y="603630"/>
                    </a:lnTo>
                    <a:lnTo>
                      <a:pt x="1124485" y="608829"/>
                    </a:lnTo>
                    <a:lnTo>
                      <a:pt x="1123880" y="613157"/>
                    </a:lnTo>
                    <a:lnTo>
                      <a:pt x="1122720" y="617631"/>
                    </a:lnTo>
                    <a:lnTo>
                      <a:pt x="1122405" y="623507"/>
                    </a:lnTo>
                    <a:lnTo>
                      <a:pt x="1119092" y="626070"/>
                    </a:lnTo>
                    <a:lnTo>
                      <a:pt x="1117738" y="630593"/>
                    </a:lnTo>
                    <a:lnTo>
                      <a:pt x="1119431" y="634510"/>
                    </a:lnTo>
                    <a:lnTo>
                      <a:pt x="1124388" y="635501"/>
                    </a:lnTo>
                    <a:close/>
                    <a:moveTo>
                      <a:pt x="1241405" y="440111"/>
                    </a:moveTo>
                    <a:lnTo>
                      <a:pt x="1245733" y="437064"/>
                    </a:lnTo>
                    <a:lnTo>
                      <a:pt x="1249578" y="434380"/>
                    </a:lnTo>
                    <a:lnTo>
                      <a:pt x="1260387" y="430511"/>
                    </a:lnTo>
                    <a:lnTo>
                      <a:pt x="1265103" y="428359"/>
                    </a:lnTo>
                    <a:lnTo>
                      <a:pt x="1274534" y="423982"/>
                    </a:lnTo>
                    <a:lnTo>
                      <a:pt x="1281788" y="421685"/>
                    </a:lnTo>
                    <a:lnTo>
                      <a:pt x="1288825" y="419992"/>
                    </a:lnTo>
                    <a:lnTo>
                      <a:pt x="1299054" y="417912"/>
                    </a:lnTo>
                    <a:lnTo>
                      <a:pt x="1303939" y="416534"/>
                    </a:lnTo>
                    <a:lnTo>
                      <a:pt x="1309452" y="414986"/>
                    </a:lnTo>
                    <a:lnTo>
                      <a:pt x="1303649" y="415083"/>
                    </a:lnTo>
                    <a:lnTo>
                      <a:pt x="1295935" y="415204"/>
                    </a:lnTo>
                    <a:lnTo>
                      <a:pt x="1288608" y="417211"/>
                    </a:lnTo>
                    <a:lnTo>
                      <a:pt x="1283529" y="418759"/>
                    </a:lnTo>
                    <a:lnTo>
                      <a:pt x="1278717" y="420814"/>
                    </a:lnTo>
                    <a:lnTo>
                      <a:pt x="1274268" y="422724"/>
                    </a:lnTo>
                    <a:lnTo>
                      <a:pt x="1267134" y="425626"/>
                    </a:lnTo>
                    <a:lnTo>
                      <a:pt x="1259976" y="428456"/>
                    </a:lnTo>
                    <a:lnTo>
                      <a:pt x="1255479" y="430318"/>
                    </a:lnTo>
                    <a:lnTo>
                      <a:pt x="1249312" y="433123"/>
                    </a:lnTo>
                    <a:lnTo>
                      <a:pt x="1242226" y="436339"/>
                    </a:lnTo>
                    <a:close/>
                    <a:moveTo>
                      <a:pt x="1405020" y="312963"/>
                    </a:moveTo>
                    <a:lnTo>
                      <a:pt x="1408671" y="308537"/>
                    </a:lnTo>
                    <a:lnTo>
                      <a:pt x="1411766" y="304934"/>
                    </a:lnTo>
                    <a:lnTo>
                      <a:pt x="1414862" y="301476"/>
                    </a:lnTo>
                    <a:lnTo>
                      <a:pt x="1418054" y="298429"/>
                    </a:lnTo>
                    <a:lnTo>
                      <a:pt x="1421367" y="295866"/>
                    </a:lnTo>
                    <a:lnTo>
                      <a:pt x="1424680" y="293303"/>
                    </a:lnTo>
                    <a:lnTo>
                      <a:pt x="1427968" y="290740"/>
                    </a:lnTo>
                    <a:lnTo>
                      <a:pt x="1431257" y="288176"/>
                    </a:lnTo>
                    <a:lnTo>
                      <a:pt x="1434570" y="285565"/>
                    </a:lnTo>
                    <a:lnTo>
                      <a:pt x="1437835" y="282953"/>
                    </a:lnTo>
                    <a:lnTo>
                      <a:pt x="1432224" y="283364"/>
                    </a:lnTo>
                    <a:lnTo>
                      <a:pt x="1427122" y="286822"/>
                    </a:lnTo>
                    <a:lnTo>
                      <a:pt x="1422866" y="289675"/>
                    </a:lnTo>
                    <a:lnTo>
                      <a:pt x="1417353" y="295165"/>
                    </a:lnTo>
                    <a:lnTo>
                      <a:pt x="1414160" y="298236"/>
                    </a:lnTo>
                    <a:lnTo>
                      <a:pt x="1410872" y="300847"/>
                    </a:lnTo>
                    <a:lnTo>
                      <a:pt x="1406446" y="302153"/>
                    </a:lnTo>
                    <a:lnTo>
                      <a:pt x="1408091" y="306845"/>
                    </a:lnTo>
                    <a:lnTo>
                      <a:pt x="1405527" y="311899"/>
                    </a:lnTo>
                    <a:close/>
                    <a:moveTo>
                      <a:pt x="1336416" y="423764"/>
                    </a:moveTo>
                    <a:lnTo>
                      <a:pt x="1333538" y="419097"/>
                    </a:lnTo>
                    <a:lnTo>
                      <a:pt x="1327081" y="416244"/>
                    </a:lnTo>
                    <a:lnTo>
                      <a:pt x="1320020" y="415905"/>
                    </a:lnTo>
                    <a:lnTo>
                      <a:pt x="1315449" y="416147"/>
                    </a:lnTo>
                    <a:lnTo>
                      <a:pt x="1319561" y="417211"/>
                    </a:lnTo>
                    <a:lnTo>
                      <a:pt x="1327661" y="419049"/>
                    </a:lnTo>
                    <a:lnTo>
                      <a:pt x="1331821" y="420403"/>
                    </a:lnTo>
                    <a:lnTo>
                      <a:pt x="1335932" y="423377"/>
                    </a:lnTo>
                    <a:close/>
                    <a:moveTo>
                      <a:pt x="1337310" y="432518"/>
                    </a:moveTo>
                    <a:lnTo>
                      <a:pt x="1337576" y="427827"/>
                    </a:lnTo>
                    <a:lnTo>
                      <a:pt x="1339051" y="422724"/>
                    </a:lnTo>
                    <a:lnTo>
                      <a:pt x="1340526" y="417646"/>
                    </a:lnTo>
                    <a:lnTo>
                      <a:pt x="1342025" y="413608"/>
                    </a:lnTo>
                    <a:lnTo>
                      <a:pt x="1344637" y="407538"/>
                    </a:lnTo>
                    <a:lnTo>
                      <a:pt x="1347031" y="401952"/>
                    </a:lnTo>
                    <a:lnTo>
                      <a:pt x="1349353" y="396680"/>
                    </a:lnTo>
                    <a:lnTo>
                      <a:pt x="1351722" y="391409"/>
                    </a:lnTo>
                    <a:lnTo>
                      <a:pt x="1353609" y="387177"/>
                    </a:lnTo>
                    <a:lnTo>
                      <a:pt x="1356898" y="380745"/>
                    </a:lnTo>
                    <a:lnTo>
                      <a:pt x="1359654" y="375376"/>
                    </a:lnTo>
                    <a:lnTo>
                      <a:pt x="1363016" y="369911"/>
                    </a:lnTo>
                    <a:lnTo>
                      <a:pt x="1366595" y="364785"/>
                    </a:lnTo>
                    <a:lnTo>
                      <a:pt x="1369569" y="360529"/>
                    </a:lnTo>
                    <a:lnTo>
                      <a:pt x="1372495" y="356151"/>
                    </a:lnTo>
                    <a:lnTo>
                      <a:pt x="1375421" y="351654"/>
                    </a:lnTo>
                    <a:lnTo>
                      <a:pt x="1378057" y="347591"/>
                    </a:lnTo>
                    <a:lnTo>
                      <a:pt x="1380789" y="343384"/>
                    </a:lnTo>
                    <a:lnTo>
                      <a:pt x="1384199" y="338450"/>
                    </a:lnTo>
                    <a:lnTo>
                      <a:pt x="1387149" y="334170"/>
                    </a:lnTo>
                    <a:lnTo>
                      <a:pt x="1390099" y="329890"/>
                    </a:lnTo>
                    <a:lnTo>
                      <a:pt x="1393074" y="325803"/>
                    </a:lnTo>
                    <a:lnTo>
                      <a:pt x="1396072" y="321789"/>
                    </a:lnTo>
                    <a:lnTo>
                      <a:pt x="1399192" y="318259"/>
                    </a:lnTo>
                    <a:lnTo>
                      <a:pt x="1398345" y="313978"/>
                    </a:lnTo>
                    <a:lnTo>
                      <a:pt x="1393775" y="315526"/>
                    </a:lnTo>
                    <a:lnTo>
                      <a:pt x="1391695" y="319274"/>
                    </a:lnTo>
                    <a:lnTo>
                      <a:pt x="1388769" y="323675"/>
                    </a:lnTo>
                    <a:lnTo>
                      <a:pt x="1385843" y="328028"/>
                    </a:lnTo>
                    <a:lnTo>
                      <a:pt x="1383401" y="332091"/>
                    </a:lnTo>
                    <a:lnTo>
                      <a:pt x="1380330" y="337532"/>
                    </a:lnTo>
                    <a:lnTo>
                      <a:pt x="1374889" y="348123"/>
                    </a:lnTo>
                    <a:lnTo>
                      <a:pt x="1371794" y="352863"/>
                    </a:lnTo>
                    <a:lnTo>
                      <a:pt x="1368892" y="357361"/>
                    </a:lnTo>
                    <a:lnTo>
                      <a:pt x="1365966" y="361859"/>
                    </a:lnTo>
                    <a:lnTo>
                      <a:pt x="1363064" y="366405"/>
                    </a:lnTo>
                    <a:lnTo>
                      <a:pt x="1360525" y="370419"/>
                    </a:lnTo>
                    <a:lnTo>
                      <a:pt x="1357260" y="375545"/>
                    </a:lnTo>
                    <a:lnTo>
                      <a:pt x="1354383" y="380237"/>
                    </a:lnTo>
                    <a:lnTo>
                      <a:pt x="1351554" y="385122"/>
                    </a:lnTo>
                    <a:lnTo>
                      <a:pt x="1348700" y="390030"/>
                    </a:lnTo>
                    <a:lnTo>
                      <a:pt x="1345556" y="393489"/>
                    </a:lnTo>
                    <a:lnTo>
                      <a:pt x="1346427" y="397648"/>
                    </a:lnTo>
                    <a:lnTo>
                      <a:pt x="1344710" y="402436"/>
                    </a:lnTo>
                    <a:lnTo>
                      <a:pt x="1342703" y="407635"/>
                    </a:lnTo>
                    <a:lnTo>
                      <a:pt x="1340913" y="412786"/>
                    </a:lnTo>
                    <a:lnTo>
                      <a:pt x="1339680" y="417815"/>
                    </a:lnTo>
                    <a:lnTo>
                      <a:pt x="1337842" y="422990"/>
                    </a:lnTo>
                    <a:lnTo>
                      <a:pt x="1335690" y="427803"/>
                    </a:lnTo>
                    <a:lnTo>
                      <a:pt x="1337310" y="432518"/>
                    </a:lnTo>
                    <a:close/>
                    <a:moveTo>
                      <a:pt x="1353560" y="14581"/>
                    </a:moveTo>
                    <a:lnTo>
                      <a:pt x="1360428" y="12284"/>
                    </a:lnTo>
                    <a:lnTo>
                      <a:pt x="1359050" y="6722"/>
                    </a:lnTo>
                    <a:lnTo>
                      <a:pt x="1357768" y="2200"/>
                    </a:lnTo>
                    <a:lnTo>
                      <a:pt x="1353077" y="1258"/>
                    </a:lnTo>
                    <a:lnTo>
                      <a:pt x="1346959" y="2394"/>
                    </a:lnTo>
                    <a:lnTo>
                      <a:pt x="1340454" y="3603"/>
                    </a:lnTo>
                    <a:lnTo>
                      <a:pt x="1341615" y="8947"/>
                    </a:lnTo>
                    <a:lnTo>
                      <a:pt x="1345967" y="9189"/>
                    </a:lnTo>
                    <a:lnTo>
                      <a:pt x="1344710" y="13348"/>
                    </a:lnTo>
                    <a:lnTo>
                      <a:pt x="1349232" y="12986"/>
                    </a:lnTo>
                    <a:lnTo>
                      <a:pt x="1353343" y="14461"/>
                    </a:lnTo>
                    <a:close/>
                    <a:moveTo>
                      <a:pt x="1436263" y="144293"/>
                    </a:moveTo>
                    <a:lnTo>
                      <a:pt x="1436215" y="138683"/>
                    </a:lnTo>
                    <a:lnTo>
                      <a:pt x="1433530" y="134476"/>
                    </a:lnTo>
                    <a:lnTo>
                      <a:pt x="1431330" y="130147"/>
                    </a:lnTo>
                    <a:lnTo>
                      <a:pt x="1426977" y="126737"/>
                    </a:lnTo>
                    <a:lnTo>
                      <a:pt x="1422455" y="122506"/>
                    </a:lnTo>
                    <a:lnTo>
                      <a:pt x="1417957" y="120305"/>
                    </a:lnTo>
                    <a:lnTo>
                      <a:pt x="1413266" y="121248"/>
                    </a:lnTo>
                    <a:lnTo>
                      <a:pt x="1419383" y="126955"/>
                    </a:lnTo>
                    <a:lnTo>
                      <a:pt x="1423954" y="130365"/>
                    </a:lnTo>
                    <a:lnTo>
                      <a:pt x="1427171" y="135854"/>
                    </a:lnTo>
                    <a:lnTo>
                      <a:pt x="1428476" y="140376"/>
                    </a:lnTo>
                    <a:lnTo>
                      <a:pt x="1432466" y="144293"/>
                    </a:lnTo>
                    <a:close/>
                    <a:moveTo>
                      <a:pt x="1453746" y="149058"/>
                    </a:moveTo>
                    <a:lnTo>
                      <a:pt x="1451715" y="144898"/>
                    </a:lnTo>
                    <a:lnTo>
                      <a:pt x="1449805" y="140956"/>
                    </a:lnTo>
                    <a:lnTo>
                      <a:pt x="1446250" y="136507"/>
                    </a:lnTo>
                    <a:lnTo>
                      <a:pt x="1443638" y="133170"/>
                    </a:lnTo>
                    <a:lnTo>
                      <a:pt x="1440059" y="128261"/>
                    </a:lnTo>
                    <a:lnTo>
                      <a:pt x="1436795" y="124174"/>
                    </a:lnTo>
                    <a:lnTo>
                      <a:pt x="1433530" y="120087"/>
                    </a:lnTo>
                    <a:lnTo>
                      <a:pt x="1430822" y="115880"/>
                    </a:lnTo>
                    <a:lnTo>
                      <a:pt x="1428138" y="111672"/>
                    </a:lnTo>
                    <a:lnTo>
                      <a:pt x="1425066" y="107537"/>
                    </a:lnTo>
                    <a:lnTo>
                      <a:pt x="1421947" y="103571"/>
                    </a:lnTo>
                    <a:lnTo>
                      <a:pt x="1419215" y="100113"/>
                    </a:lnTo>
                    <a:lnTo>
                      <a:pt x="1415200" y="95301"/>
                    </a:lnTo>
                    <a:lnTo>
                      <a:pt x="1412081" y="91529"/>
                    </a:lnTo>
                    <a:lnTo>
                      <a:pt x="1408816" y="87079"/>
                    </a:lnTo>
                    <a:lnTo>
                      <a:pt x="1406156" y="83452"/>
                    </a:lnTo>
                    <a:lnTo>
                      <a:pt x="1402940" y="78760"/>
                    </a:lnTo>
                    <a:lnTo>
                      <a:pt x="1400062" y="74601"/>
                    </a:lnTo>
                    <a:lnTo>
                      <a:pt x="1397378" y="70394"/>
                    </a:lnTo>
                    <a:lnTo>
                      <a:pt x="1394815" y="66258"/>
                    </a:lnTo>
                    <a:lnTo>
                      <a:pt x="1392155" y="61930"/>
                    </a:lnTo>
                    <a:lnTo>
                      <a:pt x="1389446" y="57722"/>
                    </a:lnTo>
                    <a:lnTo>
                      <a:pt x="1386714" y="53515"/>
                    </a:lnTo>
                    <a:lnTo>
                      <a:pt x="1384223" y="49259"/>
                    </a:lnTo>
                    <a:lnTo>
                      <a:pt x="1382700" y="45317"/>
                    </a:lnTo>
                    <a:lnTo>
                      <a:pt x="1381176" y="41351"/>
                    </a:lnTo>
                    <a:lnTo>
                      <a:pt x="1378782" y="36031"/>
                    </a:lnTo>
                    <a:lnTo>
                      <a:pt x="1376848" y="31654"/>
                    </a:lnTo>
                    <a:lnTo>
                      <a:pt x="1374575" y="27350"/>
                    </a:lnTo>
                    <a:lnTo>
                      <a:pt x="1372229" y="23069"/>
                    </a:lnTo>
                    <a:lnTo>
                      <a:pt x="1370004" y="18741"/>
                    </a:lnTo>
                    <a:lnTo>
                      <a:pt x="1368336" y="14316"/>
                    </a:lnTo>
                    <a:lnTo>
                      <a:pt x="1366691" y="9866"/>
                    </a:lnTo>
                    <a:lnTo>
                      <a:pt x="1364902" y="5465"/>
                    </a:lnTo>
                    <a:lnTo>
                      <a:pt x="1363016" y="1064"/>
                    </a:lnTo>
                    <a:lnTo>
                      <a:pt x="1357792" y="0"/>
                    </a:lnTo>
                    <a:lnTo>
                      <a:pt x="1361951" y="4981"/>
                    </a:lnTo>
                    <a:lnTo>
                      <a:pt x="1363402" y="10592"/>
                    </a:lnTo>
                    <a:lnTo>
                      <a:pt x="1363113" y="15428"/>
                    </a:lnTo>
                    <a:lnTo>
                      <a:pt x="1362435" y="20071"/>
                    </a:lnTo>
                    <a:lnTo>
                      <a:pt x="1366449" y="24303"/>
                    </a:lnTo>
                    <a:lnTo>
                      <a:pt x="1370584" y="26503"/>
                    </a:lnTo>
                    <a:lnTo>
                      <a:pt x="1373414" y="32404"/>
                    </a:lnTo>
                    <a:lnTo>
                      <a:pt x="1375227" y="36805"/>
                    </a:lnTo>
                    <a:lnTo>
                      <a:pt x="1377501" y="41109"/>
                    </a:lnTo>
                    <a:lnTo>
                      <a:pt x="1376533" y="46115"/>
                    </a:lnTo>
                    <a:lnTo>
                      <a:pt x="1378008" y="50588"/>
                    </a:lnTo>
                    <a:lnTo>
                      <a:pt x="1382845" y="53442"/>
                    </a:lnTo>
                    <a:lnTo>
                      <a:pt x="1385722" y="56731"/>
                    </a:lnTo>
                    <a:lnTo>
                      <a:pt x="1388648" y="62679"/>
                    </a:lnTo>
                    <a:lnTo>
                      <a:pt x="1392276" y="66694"/>
                    </a:lnTo>
                    <a:lnTo>
                      <a:pt x="1395226" y="70853"/>
                    </a:lnTo>
                    <a:lnTo>
                      <a:pt x="1397281" y="75206"/>
                    </a:lnTo>
                    <a:lnTo>
                      <a:pt x="1399313" y="79558"/>
                    </a:lnTo>
                    <a:lnTo>
                      <a:pt x="1401344" y="83911"/>
                    </a:lnTo>
                    <a:lnTo>
                      <a:pt x="1403133" y="88313"/>
                    </a:lnTo>
                    <a:lnTo>
                      <a:pt x="1404681" y="92786"/>
                    </a:lnTo>
                    <a:lnTo>
                      <a:pt x="1405842" y="97308"/>
                    </a:lnTo>
                    <a:lnTo>
                      <a:pt x="1411210" y="96147"/>
                    </a:lnTo>
                    <a:lnTo>
                      <a:pt x="1413943" y="100089"/>
                    </a:lnTo>
                    <a:lnTo>
                      <a:pt x="1410412" y="103136"/>
                    </a:lnTo>
                    <a:lnTo>
                      <a:pt x="1408526" y="107876"/>
                    </a:lnTo>
                    <a:lnTo>
                      <a:pt x="1414330" y="108964"/>
                    </a:lnTo>
                    <a:lnTo>
                      <a:pt x="1418683" y="107610"/>
                    </a:lnTo>
                    <a:lnTo>
                      <a:pt x="1422092" y="111938"/>
                    </a:lnTo>
                    <a:lnTo>
                      <a:pt x="1427702" y="116557"/>
                    </a:lnTo>
                    <a:lnTo>
                      <a:pt x="1430338" y="120789"/>
                    </a:lnTo>
                    <a:lnTo>
                      <a:pt x="1433119" y="124972"/>
                    </a:lnTo>
                    <a:lnTo>
                      <a:pt x="1436021" y="129131"/>
                    </a:lnTo>
                    <a:lnTo>
                      <a:pt x="1439165" y="133242"/>
                    </a:lnTo>
                    <a:lnTo>
                      <a:pt x="1442356" y="137353"/>
                    </a:lnTo>
                    <a:lnTo>
                      <a:pt x="1445427" y="141295"/>
                    </a:lnTo>
                    <a:lnTo>
                      <a:pt x="1449466" y="145382"/>
                    </a:lnTo>
                    <a:lnTo>
                      <a:pt x="1453746" y="149058"/>
                    </a:lnTo>
                    <a:close/>
                    <a:moveTo>
                      <a:pt x="1443106" y="279084"/>
                    </a:moveTo>
                    <a:lnTo>
                      <a:pt x="1447942" y="276279"/>
                    </a:lnTo>
                    <a:lnTo>
                      <a:pt x="1454641" y="271587"/>
                    </a:lnTo>
                    <a:lnTo>
                      <a:pt x="1460590" y="267621"/>
                    </a:lnTo>
                    <a:lnTo>
                      <a:pt x="1464773" y="265131"/>
                    </a:lnTo>
                    <a:lnTo>
                      <a:pt x="1472947" y="262495"/>
                    </a:lnTo>
                    <a:lnTo>
                      <a:pt x="1477444" y="263051"/>
                    </a:lnTo>
                    <a:lnTo>
                      <a:pt x="1478968" y="258819"/>
                    </a:lnTo>
                    <a:lnTo>
                      <a:pt x="1478871" y="254055"/>
                    </a:lnTo>
                    <a:lnTo>
                      <a:pt x="1478799" y="249267"/>
                    </a:lnTo>
                    <a:lnTo>
                      <a:pt x="1478653" y="244504"/>
                    </a:lnTo>
                    <a:lnTo>
                      <a:pt x="1478412" y="239764"/>
                    </a:lnTo>
                    <a:lnTo>
                      <a:pt x="1478170" y="235024"/>
                    </a:lnTo>
                    <a:lnTo>
                      <a:pt x="1478315" y="230188"/>
                    </a:lnTo>
                    <a:lnTo>
                      <a:pt x="1478509" y="225351"/>
                    </a:lnTo>
                    <a:lnTo>
                      <a:pt x="1477735" y="220733"/>
                    </a:lnTo>
                    <a:lnTo>
                      <a:pt x="1476623" y="216501"/>
                    </a:lnTo>
                    <a:lnTo>
                      <a:pt x="1476356" y="211447"/>
                    </a:lnTo>
                    <a:lnTo>
                      <a:pt x="1476115" y="206707"/>
                    </a:lnTo>
                    <a:lnTo>
                      <a:pt x="1475728" y="201992"/>
                    </a:lnTo>
                    <a:lnTo>
                      <a:pt x="1475244" y="197300"/>
                    </a:lnTo>
                    <a:lnTo>
                      <a:pt x="1474857" y="192585"/>
                    </a:lnTo>
                    <a:lnTo>
                      <a:pt x="1474494" y="187869"/>
                    </a:lnTo>
                    <a:lnTo>
                      <a:pt x="1473793" y="183227"/>
                    </a:lnTo>
                    <a:lnTo>
                      <a:pt x="1471979" y="178825"/>
                    </a:lnTo>
                    <a:lnTo>
                      <a:pt x="1470166" y="174424"/>
                    </a:lnTo>
                    <a:lnTo>
                      <a:pt x="1468352" y="170023"/>
                    </a:lnTo>
                    <a:lnTo>
                      <a:pt x="1466369" y="165671"/>
                    </a:lnTo>
                    <a:lnTo>
                      <a:pt x="1464265" y="161342"/>
                    </a:lnTo>
                    <a:lnTo>
                      <a:pt x="1462113" y="157013"/>
                    </a:lnTo>
                    <a:lnTo>
                      <a:pt x="1459526" y="153265"/>
                    </a:lnTo>
                    <a:lnTo>
                      <a:pt x="1455318" y="149106"/>
                    </a:lnTo>
                    <a:lnTo>
                      <a:pt x="1456261" y="153507"/>
                    </a:lnTo>
                    <a:lnTo>
                      <a:pt x="1458123" y="157884"/>
                    </a:lnTo>
                    <a:lnTo>
                      <a:pt x="1460565" y="162140"/>
                    </a:lnTo>
                    <a:lnTo>
                      <a:pt x="1463395" y="166323"/>
                    </a:lnTo>
                    <a:lnTo>
                      <a:pt x="1465547" y="170652"/>
                    </a:lnTo>
                    <a:lnTo>
                      <a:pt x="1467047" y="175101"/>
                    </a:lnTo>
                    <a:lnTo>
                      <a:pt x="1468909" y="179503"/>
                    </a:lnTo>
                    <a:lnTo>
                      <a:pt x="1471689" y="188377"/>
                    </a:lnTo>
                    <a:lnTo>
                      <a:pt x="1471085" y="193407"/>
                    </a:lnTo>
                    <a:lnTo>
                      <a:pt x="1472463" y="201822"/>
                    </a:lnTo>
                    <a:lnTo>
                      <a:pt x="1473092" y="207360"/>
                    </a:lnTo>
                    <a:lnTo>
                      <a:pt x="1473914" y="211979"/>
                    </a:lnTo>
                    <a:lnTo>
                      <a:pt x="1474760" y="216525"/>
                    </a:lnTo>
                    <a:lnTo>
                      <a:pt x="1476139" y="222836"/>
                    </a:lnTo>
                    <a:lnTo>
                      <a:pt x="1475703" y="227117"/>
                    </a:lnTo>
                    <a:lnTo>
                      <a:pt x="1474809" y="235218"/>
                    </a:lnTo>
                    <a:lnTo>
                      <a:pt x="1474664" y="239957"/>
                    </a:lnTo>
                    <a:lnTo>
                      <a:pt x="1476695" y="249606"/>
                    </a:lnTo>
                    <a:lnTo>
                      <a:pt x="1473938" y="254225"/>
                    </a:lnTo>
                    <a:lnTo>
                      <a:pt x="1464846" y="256861"/>
                    </a:lnTo>
                    <a:lnTo>
                      <a:pt x="1461799" y="262567"/>
                    </a:lnTo>
                    <a:lnTo>
                      <a:pt x="1457374" y="266485"/>
                    </a:lnTo>
                    <a:lnTo>
                      <a:pt x="1451860" y="269532"/>
                    </a:lnTo>
                    <a:lnTo>
                      <a:pt x="1447556" y="274392"/>
                    </a:lnTo>
                    <a:lnTo>
                      <a:pt x="1444436" y="277802"/>
                    </a:lnTo>
                    <a:close/>
                  </a:path>
                </a:pathLst>
              </a:custGeom>
              <a:solidFill>
                <a:srgbClr val="6D8FAB"/>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A2D73A9-574A-643B-5F1B-9540DD73D190}"/>
                  </a:ext>
                </a:extLst>
              </p:cNvPr>
              <p:cNvSpPr/>
              <p:nvPr/>
            </p:nvSpPr>
            <p:spPr>
              <a:xfrm>
                <a:off x="4294759" y="2614044"/>
                <a:ext cx="1217488" cy="967229"/>
              </a:xfrm>
              <a:custGeom>
                <a:avLst/>
                <a:gdLst>
                  <a:gd name="connsiteX0" fmla="*/ 1165376 w 1217488"/>
                  <a:gd name="connsiteY0" fmla="*/ 967229 h 967229"/>
                  <a:gd name="connsiteX1" fmla="*/ 1165787 w 1217488"/>
                  <a:gd name="connsiteY1" fmla="*/ 960265 h 967229"/>
                  <a:gd name="connsiteX2" fmla="*/ 1166053 w 1217488"/>
                  <a:gd name="connsiteY2" fmla="*/ 955598 h 967229"/>
                  <a:gd name="connsiteX3" fmla="*/ 1166344 w 1217488"/>
                  <a:gd name="connsiteY3" fmla="*/ 950907 h 967229"/>
                  <a:gd name="connsiteX4" fmla="*/ 1166610 w 1217488"/>
                  <a:gd name="connsiteY4" fmla="*/ 946216 h 967229"/>
                  <a:gd name="connsiteX5" fmla="*/ 1166900 w 1217488"/>
                  <a:gd name="connsiteY5" fmla="*/ 941548 h 967229"/>
                  <a:gd name="connsiteX6" fmla="*/ 1167456 w 1217488"/>
                  <a:gd name="connsiteY6" fmla="*/ 932190 h 967229"/>
                  <a:gd name="connsiteX7" fmla="*/ 1167988 w 1217488"/>
                  <a:gd name="connsiteY7" fmla="*/ 922831 h 967229"/>
                  <a:gd name="connsiteX8" fmla="*/ 1168544 w 1217488"/>
                  <a:gd name="connsiteY8" fmla="*/ 913473 h 967229"/>
                  <a:gd name="connsiteX9" fmla="*/ 1168834 w 1217488"/>
                  <a:gd name="connsiteY9" fmla="*/ 908782 h 967229"/>
                  <a:gd name="connsiteX10" fmla="*/ 1169100 w 1217488"/>
                  <a:gd name="connsiteY10" fmla="*/ 904115 h 967229"/>
                  <a:gd name="connsiteX11" fmla="*/ 1169656 w 1217488"/>
                  <a:gd name="connsiteY11" fmla="*/ 894732 h 967229"/>
                  <a:gd name="connsiteX12" fmla="*/ 1170213 w 1217488"/>
                  <a:gd name="connsiteY12" fmla="*/ 885374 h 967229"/>
                  <a:gd name="connsiteX13" fmla="*/ 1170479 w 1217488"/>
                  <a:gd name="connsiteY13" fmla="*/ 880706 h 967229"/>
                  <a:gd name="connsiteX14" fmla="*/ 1170769 w 1217488"/>
                  <a:gd name="connsiteY14" fmla="*/ 876015 h 967229"/>
                  <a:gd name="connsiteX15" fmla="*/ 1171035 w 1217488"/>
                  <a:gd name="connsiteY15" fmla="*/ 871348 h 967229"/>
                  <a:gd name="connsiteX16" fmla="*/ 1171325 w 1217488"/>
                  <a:gd name="connsiteY16" fmla="*/ 866657 h 967229"/>
                  <a:gd name="connsiteX17" fmla="*/ 1171591 w 1217488"/>
                  <a:gd name="connsiteY17" fmla="*/ 861990 h 967229"/>
                  <a:gd name="connsiteX18" fmla="*/ 1171881 w 1217488"/>
                  <a:gd name="connsiteY18" fmla="*/ 857298 h 967229"/>
                  <a:gd name="connsiteX19" fmla="*/ 1172147 w 1217488"/>
                  <a:gd name="connsiteY19" fmla="*/ 852607 h 967229"/>
                  <a:gd name="connsiteX20" fmla="*/ 1172437 w 1217488"/>
                  <a:gd name="connsiteY20" fmla="*/ 847940 h 967229"/>
                  <a:gd name="connsiteX21" fmla="*/ 1173647 w 1217488"/>
                  <a:gd name="connsiteY21" fmla="*/ 829223 h 967229"/>
                  <a:gd name="connsiteX22" fmla="*/ 1173937 w 1217488"/>
                  <a:gd name="connsiteY22" fmla="*/ 824532 h 967229"/>
                  <a:gd name="connsiteX23" fmla="*/ 1174251 w 1217488"/>
                  <a:gd name="connsiteY23" fmla="*/ 819865 h 967229"/>
                  <a:gd name="connsiteX24" fmla="*/ 1174856 w 1217488"/>
                  <a:gd name="connsiteY24" fmla="*/ 810506 h 967229"/>
                  <a:gd name="connsiteX25" fmla="*/ 1175170 w 1217488"/>
                  <a:gd name="connsiteY25" fmla="*/ 805839 h 967229"/>
                  <a:gd name="connsiteX26" fmla="*/ 1175460 w 1217488"/>
                  <a:gd name="connsiteY26" fmla="*/ 801148 h 967229"/>
                  <a:gd name="connsiteX27" fmla="*/ 1175775 w 1217488"/>
                  <a:gd name="connsiteY27" fmla="*/ 796457 h 967229"/>
                  <a:gd name="connsiteX28" fmla="*/ 1176065 w 1217488"/>
                  <a:gd name="connsiteY28" fmla="*/ 791790 h 967229"/>
                  <a:gd name="connsiteX29" fmla="*/ 1176669 w 1217488"/>
                  <a:gd name="connsiteY29" fmla="*/ 782431 h 967229"/>
                  <a:gd name="connsiteX30" fmla="*/ 1177274 w 1217488"/>
                  <a:gd name="connsiteY30" fmla="*/ 773073 h 967229"/>
                  <a:gd name="connsiteX31" fmla="*/ 1178193 w 1217488"/>
                  <a:gd name="connsiteY31" fmla="*/ 759047 h 967229"/>
                  <a:gd name="connsiteX32" fmla="*/ 1178507 w 1217488"/>
                  <a:gd name="connsiteY32" fmla="*/ 754356 h 967229"/>
                  <a:gd name="connsiteX33" fmla="*/ 1178797 w 1217488"/>
                  <a:gd name="connsiteY33" fmla="*/ 749689 h 967229"/>
                  <a:gd name="connsiteX34" fmla="*/ 1179112 w 1217488"/>
                  <a:gd name="connsiteY34" fmla="*/ 744997 h 967229"/>
                  <a:gd name="connsiteX35" fmla="*/ 1179402 w 1217488"/>
                  <a:gd name="connsiteY35" fmla="*/ 740330 h 967229"/>
                  <a:gd name="connsiteX36" fmla="*/ 1179716 w 1217488"/>
                  <a:gd name="connsiteY36" fmla="*/ 735639 h 967229"/>
                  <a:gd name="connsiteX37" fmla="*/ 1180006 w 1217488"/>
                  <a:gd name="connsiteY37" fmla="*/ 730972 h 967229"/>
                  <a:gd name="connsiteX38" fmla="*/ 1180611 w 1217488"/>
                  <a:gd name="connsiteY38" fmla="*/ 721614 h 967229"/>
                  <a:gd name="connsiteX39" fmla="*/ 1180925 w 1217488"/>
                  <a:gd name="connsiteY39" fmla="*/ 716922 h 967229"/>
                  <a:gd name="connsiteX40" fmla="*/ 1181215 w 1217488"/>
                  <a:gd name="connsiteY40" fmla="*/ 712255 h 967229"/>
                  <a:gd name="connsiteX41" fmla="*/ 1181530 w 1217488"/>
                  <a:gd name="connsiteY41" fmla="*/ 707564 h 967229"/>
                  <a:gd name="connsiteX42" fmla="*/ 1181844 w 1217488"/>
                  <a:gd name="connsiteY42" fmla="*/ 702897 h 967229"/>
                  <a:gd name="connsiteX43" fmla="*/ 1182134 w 1217488"/>
                  <a:gd name="connsiteY43" fmla="*/ 698205 h 967229"/>
                  <a:gd name="connsiteX44" fmla="*/ 1182449 w 1217488"/>
                  <a:gd name="connsiteY44" fmla="*/ 693538 h 967229"/>
                  <a:gd name="connsiteX45" fmla="*/ 1182739 w 1217488"/>
                  <a:gd name="connsiteY45" fmla="*/ 688847 h 967229"/>
                  <a:gd name="connsiteX46" fmla="*/ 1183053 w 1217488"/>
                  <a:gd name="connsiteY46" fmla="*/ 684180 h 967229"/>
                  <a:gd name="connsiteX47" fmla="*/ 1183344 w 1217488"/>
                  <a:gd name="connsiteY47" fmla="*/ 679489 h 967229"/>
                  <a:gd name="connsiteX48" fmla="*/ 1183658 w 1217488"/>
                  <a:gd name="connsiteY48" fmla="*/ 674822 h 967229"/>
                  <a:gd name="connsiteX49" fmla="*/ 1183948 w 1217488"/>
                  <a:gd name="connsiteY49" fmla="*/ 670130 h 967229"/>
                  <a:gd name="connsiteX50" fmla="*/ 1184553 w 1217488"/>
                  <a:gd name="connsiteY50" fmla="*/ 660772 h 967229"/>
                  <a:gd name="connsiteX51" fmla="*/ 1184867 w 1217488"/>
                  <a:gd name="connsiteY51" fmla="*/ 656105 h 967229"/>
                  <a:gd name="connsiteX52" fmla="*/ 1185181 w 1217488"/>
                  <a:gd name="connsiteY52" fmla="*/ 651413 h 967229"/>
                  <a:gd name="connsiteX53" fmla="*/ 1185472 w 1217488"/>
                  <a:gd name="connsiteY53" fmla="*/ 646746 h 967229"/>
                  <a:gd name="connsiteX54" fmla="*/ 1185786 w 1217488"/>
                  <a:gd name="connsiteY54" fmla="*/ 642055 h 967229"/>
                  <a:gd name="connsiteX55" fmla="*/ 1186076 w 1217488"/>
                  <a:gd name="connsiteY55" fmla="*/ 637388 h 967229"/>
                  <a:gd name="connsiteX56" fmla="*/ 1186390 w 1217488"/>
                  <a:gd name="connsiteY56" fmla="*/ 632721 h 967229"/>
                  <a:gd name="connsiteX57" fmla="*/ 1186995 w 1217488"/>
                  <a:gd name="connsiteY57" fmla="*/ 623338 h 967229"/>
                  <a:gd name="connsiteX58" fmla="*/ 1187285 w 1217488"/>
                  <a:gd name="connsiteY58" fmla="*/ 618671 h 967229"/>
                  <a:gd name="connsiteX59" fmla="*/ 1187600 w 1217488"/>
                  <a:gd name="connsiteY59" fmla="*/ 614004 h 967229"/>
                  <a:gd name="connsiteX60" fmla="*/ 1187890 w 1217488"/>
                  <a:gd name="connsiteY60" fmla="*/ 609312 h 967229"/>
                  <a:gd name="connsiteX61" fmla="*/ 1188180 w 1217488"/>
                  <a:gd name="connsiteY61" fmla="*/ 604621 h 967229"/>
                  <a:gd name="connsiteX62" fmla="*/ 1188446 w 1217488"/>
                  <a:gd name="connsiteY62" fmla="*/ 599954 h 967229"/>
                  <a:gd name="connsiteX63" fmla="*/ 1188712 w 1217488"/>
                  <a:gd name="connsiteY63" fmla="*/ 595263 h 967229"/>
                  <a:gd name="connsiteX64" fmla="*/ 1188978 w 1217488"/>
                  <a:gd name="connsiteY64" fmla="*/ 590596 h 967229"/>
                  <a:gd name="connsiteX65" fmla="*/ 1189800 w 1217488"/>
                  <a:gd name="connsiteY65" fmla="*/ 576546 h 967229"/>
                  <a:gd name="connsiteX66" fmla="*/ 1190332 w 1217488"/>
                  <a:gd name="connsiteY66" fmla="*/ 567188 h 967229"/>
                  <a:gd name="connsiteX67" fmla="*/ 1190598 w 1217488"/>
                  <a:gd name="connsiteY67" fmla="*/ 562520 h 967229"/>
                  <a:gd name="connsiteX68" fmla="*/ 1190888 w 1217488"/>
                  <a:gd name="connsiteY68" fmla="*/ 557829 h 967229"/>
                  <a:gd name="connsiteX69" fmla="*/ 1191420 w 1217488"/>
                  <a:gd name="connsiteY69" fmla="*/ 548471 h 967229"/>
                  <a:gd name="connsiteX70" fmla="*/ 1191686 w 1217488"/>
                  <a:gd name="connsiteY70" fmla="*/ 543779 h 967229"/>
                  <a:gd name="connsiteX71" fmla="*/ 1191952 w 1217488"/>
                  <a:gd name="connsiteY71" fmla="*/ 539112 h 967229"/>
                  <a:gd name="connsiteX72" fmla="*/ 1192243 w 1217488"/>
                  <a:gd name="connsiteY72" fmla="*/ 534421 h 967229"/>
                  <a:gd name="connsiteX73" fmla="*/ 1192509 w 1217488"/>
                  <a:gd name="connsiteY73" fmla="*/ 529754 h 967229"/>
                  <a:gd name="connsiteX74" fmla="*/ 1192775 w 1217488"/>
                  <a:gd name="connsiteY74" fmla="*/ 525063 h 967229"/>
                  <a:gd name="connsiteX75" fmla="*/ 1193041 w 1217488"/>
                  <a:gd name="connsiteY75" fmla="*/ 520395 h 967229"/>
                  <a:gd name="connsiteX76" fmla="*/ 1193306 w 1217488"/>
                  <a:gd name="connsiteY76" fmla="*/ 515704 h 967229"/>
                  <a:gd name="connsiteX77" fmla="*/ 1193572 w 1217488"/>
                  <a:gd name="connsiteY77" fmla="*/ 511061 h 967229"/>
                  <a:gd name="connsiteX78" fmla="*/ 1193863 w 1217488"/>
                  <a:gd name="connsiteY78" fmla="*/ 506346 h 967229"/>
                  <a:gd name="connsiteX79" fmla="*/ 1194129 w 1217488"/>
                  <a:gd name="connsiteY79" fmla="*/ 501654 h 967229"/>
                  <a:gd name="connsiteX80" fmla="*/ 1194395 w 1217488"/>
                  <a:gd name="connsiteY80" fmla="*/ 496987 h 967229"/>
                  <a:gd name="connsiteX81" fmla="*/ 1194661 w 1217488"/>
                  <a:gd name="connsiteY81" fmla="*/ 492296 h 967229"/>
                  <a:gd name="connsiteX82" fmla="*/ 1194927 w 1217488"/>
                  <a:gd name="connsiteY82" fmla="*/ 487629 h 967229"/>
                  <a:gd name="connsiteX83" fmla="*/ 1195217 w 1217488"/>
                  <a:gd name="connsiteY83" fmla="*/ 482938 h 967229"/>
                  <a:gd name="connsiteX84" fmla="*/ 1195483 w 1217488"/>
                  <a:gd name="connsiteY84" fmla="*/ 478271 h 967229"/>
                  <a:gd name="connsiteX85" fmla="*/ 1195749 w 1217488"/>
                  <a:gd name="connsiteY85" fmla="*/ 473579 h 967229"/>
                  <a:gd name="connsiteX86" fmla="*/ 1196015 w 1217488"/>
                  <a:gd name="connsiteY86" fmla="*/ 468912 h 967229"/>
                  <a:gd name="connsiteX87" fmla="*/ 1196571 w 1217488"/>
                  <a:gd name="connsiteY87" fmla="*/ 459554 h 967229"/>
                  <a:gd name="connsiteX88" fmla="*/ 1196837 w 1217488"/>
                  <a:gd name="connsiteY88" fmla="*/ 454862 h 967229"/>
                  <a:gd name="connsiteX89" fmla="*/ 1197103 w 1217488"/>
                  <a:gd name="connsiteY89" fmla="*/ 450195 h 967229"/>
                  <a:gd name="connsiteX90" fmla="*/ 1197369 w 1217488"/>
                  <a:gd name="connsiteY90" fmla="*/ 445504 h 967229"/>
                  <a:gd name="connsiteX91" fmla="*/ 1197635 w 1217488"/>
                  <a:gd name="connsiteY91" fmla="*/ 440837 h 967229"/>
                  <a:gd name="connsiteX92" fmla="*/ 1197901 w 1217488"/>
                  <a:gd name="connsiteY92" fmla="*/ 436146 h 967229"/>
                  <a:gd name="connsiteX93" fmla="*/ 1198191 w 1217488"/>
                  <a:gd name="connsiteY93" fmla="*/ 431479 h 967229"/>
                  <a:gd name="connsiteX94" fmla="*/ 1198457 w 1217488"/>
                  <a:gd name="connsiteY94" fmla="*/ 426787 h 967229"/>
                  <a:gd name="connsiteX95" fmla="*/ 1198723 w 1217488"/>
                  <a:gd name="connsiteY95" fmla="*/ 422120 h 967229"/>
                  <a:gd name="connsiteX96" fmla="*/ 1198989 w 1217488"/>
                  <a:gd name="connsiteY96" fmla="*/ 417429 h 967229"/>
                  <a:gd name="connsiteX97" fmla="*/ 1199279 w 1217488"/>
                  <a:gd name="connsiteY97" fmla="*/ 412762 h 967229"/>
                  <a:gd name="connsiteX98" fmla="*/ 1199546 w 1217488"/>
                  <a:gd name="connsiteY98" fmla="*/ 408070 h 967229"/>
                  <a:gd name="connsiteX99" fmla="*/ 1199812 w 1217488"/>
                  <a:gd name="connsiteY99" fmla="*/ 403403 h 967229"/>
                  <a:gd name="connsiteX100" fmla="*/ 1200078 w 1217488"/>
                  <a:gd name="connsiteY100" fmla="*/ 398712 h 967229"/>
                  <a:gd name="connsiteX101" fmla="*/ 1200368 w 1217488"/>
                  <a:gd name="connsiteY101" fmla="*/ 394045 h 967229"/>
                  <a:gd name="connsiteX102" fmla="*/ 1200658 w 1217488"/>
                  <a:gd name="connsiteY102" fmla="*/ 389354 h 967229"/>
                  <a:gd name="connsiteX103" fmla="*/ 1201528 w 1217488"/>
                  <a:gd name="connsiteY103" fmla="*/ 375328 h 967229"/>
                  <a:gd name="connsiteX104" fmla="*/ 1201819 w 1217488"/>
                  <a:gd name="connsiteY104" fmla="*/ 370661 h 967229"/>
                  <a:gd name="connsiteX105" fmla="*/ 1202109 w 1217488"/>
                  <a:gd name="connsiteY105" fmla="*/ 365970 h 967229"/>
                  <a:gd name="connsiteX106" fmla="*/ 1202399 w 1217488"/>
                  <a:gd name="connsiteY106" fmla="*/ 361303 h 967229"/>
                  <a:gd name="connsiteX107" fmla="*/ 1202689 w 1217488"/>
                  <a:gd name="connsiteY107" fmla="*/ 356611 h 967229"/>
                  <a:gd name="connsiteX108" fmla="*/ 1202955 w 1217488"/>
                  <a:gd name="connsiteY108" fmla="*/ 351944 h 967229"/>
                  <a:gd name="connsiteX109" fmla="*/ 1203826 w 1217488"/>
                  <a:gd name="connsiteY109" fmla="*/ 337919 h 967229"/>
                  <a:gd name="connsiteX110" fmla="*/ 1204116 w 1217488"/>
                  <a:gd name="connsiteY110" fmla="*/ 333227 h 967229"/>
                  <a:gd name="connsiteX111" fmla="*/ 1204406 w 1217488"/>
                  <a:gd name="connsiteY111" fmla="*/ 328560 h 967229"/>
                  <a:gd name="connsiteX112" fmla="*/ 1204720 w 1217488"/>
                  <a:gd name="connsiteY112" fmla="*/ 323893 h 967229"/>
                  <a:gd name="connsiteX113" fmla="*/ 1205010 w 1217488"/>
                  <a:gd name="connsiteY113" fmla="*/ 319202 h 967229"/>
                  <a:gd name="connsiteX114" fmla="*/ 1205325 w 1217488"/>
                  <a:gd name="connsiteY114" fmla="*/ 314535 h 967229"/>
                  <a:gd name="connsiteX115" fmla="*/ 1205615 w 1217488"/>
                  <a:gd name="connsiteY115" fmla="*/ 309868 h 967229"/>
                  <a:gd name="connsiteX116" fmla="*/ 1205929 w 1217488"/>
                  <a:gd name="connsiteY116" fmla="*/ 305176 h 967229"/>
                  <a:gd name="connsiteX117" fmla="*/ 1206220 w 1217488"/>
                  <a:gd name="connsiteY117" fmla="*/ 300509 h 967229"/>
                  <a:gd name="connsiteX118" fmla="*/ 1206534 w 1217488"/>
                  <a:gd name="connsiteY118" fmla="*/ 295842 h 967229"/>
                  <a:gd name="connsiteX119" fmla="*/ 1206824 w 1217488"/>
                  <a:gd name="connsiteY119" fmla="*/ 291151 h 967229"/>
                  <a:gd name="connsiteX120" fmla="*/ 1207453 w 1217488"/>
                  <a:gd name="connsiteY120" fmla="*/ 281792 h 967229"/>
                  <a:gd name="connsiteX121" fmla="*/ 1207743 w 1217488"/>
                  <a:gd name="connsiteY121" fmla="*/ 277125 h 967229"/>
                  <a:gd name="connsiteX122" fmla="*/ 1208565 w 1217488"/>
                  <a:gd name="connsiteY122" fmla="*/ 263100 h 967229"/>
                  <a:gd name="connsiteX123" fmla="*/ 1208856 w 1217488"/>
                  <a:gd name="connsiteY123" fmla="*/ 258432 h 967229"/>
                  <a:gd name="connsiteX124" fmla="*/ 1209122 w 1217488"/>
                  <a:gd name="connsiteY124" fmla="*/ 253741 h 967229"/>
                  <a:gd name="connsiteX125" fmla="*/ 1209412 w 1217488"/>
                  <a:gd name="connsiteY125" fmla="*/ 249074 h 967229"/>
                  <a:gd name="connsiteX126" fmla="*/ 1209968 w 1217488"/>
                  <a:gd name="connsiteY126" fmla="*/ 239716 h 967229"/>
                  <a:gd name="connsiteX127" fmla="*/ 1210234 w 1217488"/>
                  <a:gd name="connsiteY127" fmla="*/ 235048 h 967229"/>
                  <a:gd name="connsiteX128" fmla="*/ 1210524 w 1217488"/>
                  <a:gd name="connsiteY128" fmla="*/ 230357 h 967229"/>
                  <a:gd name="connsiteX129" fmla="*/ 1210814 w 1217488"/>
                  <a:gd name="connsiteY129" fmla="*/ 225690 h 967229"/>
                  <a:gd name="connsiteX130" fmla="*/ 1211080 w 1217488"/>
                  <a:gd name="connsiteY130" fmla="*/ 220999 h 967229"/>
                  <a:gd name="connsiteX131" fmla="*/ 1211370 w 1217488"/>
                  <a:gd name="connsiteY131" fmla="*/ 216332 h 967229"/>
                  <a:gd name="connsiteX132" fmla="*/ 1211637 w 1217488"/>
                  <a:gd name="connsiteY132" fmla="*/ 211665 h 967229"/>
                  <a:gd name="connsiteX133" fmla="*/ 1212193 w 1217488"/>
                  <a:gd name="connsiteY133" fmla="*/ 202306 h 967229"/>
                  <a:gd name="connsiteX134" fmla="*/ 1212483 w 1217488"/>
                  <a:gd name="connsiteY134" fmla="*/ 197639 h 967229"/>
                  <a:gd name="connsiteX135" fmla="*/ 1212749 w 1217488"/>
                  <a:gd name="connsiteY135" fmla="*/ 192948 h 967229"/>
                  <a:gd name="connsiteX136" fmla="*/ 1213305 w 1217488"/>
                  <a:gd name="connsiteY136" fmla="*/ 183614 h 967229"/>
                  <a:gd name="connsiteX137" fmla="*/ 1213595 w 1217488"/>
                  <a:gd name="connsiteY137" fmla="*/ 178946 h 967229"/>
                  <a:gd name="connsiteX138" fmla="*/ 1213861 w 1217488"/>
                  <a:gd name="connsiteY138" fmla="*/ 174255 h 967229"/>
                  <a:gd name="connsiteX139" fmla="*/ 1214151 w 1217488"/>
                  <a:gd name="connsiteY139" fmla="*/ 169588 h 967229"/>
                  <a:gd name="connsiteX140" fmla="*/ 1214417 w 1217488"/>
                  <a:gd name="connsiteY140" fmla="*/ 164921 h 967229"/>
                  <a:gd name="connsiteX141" fmla="*/ 1214707 w 1217488"/>
                  <a:gd name="connsiteY141" fmla="*/ 160230 h 967229"/>
                  <a:gd name="connsiteX142" fmla="*/ 1215264 w 1217488"/>
                  <a:gd name="connsiteY142" fmla="*/ 150895 h 967229"/>
                  <a:gd name="connsiteX143" fmla="*/ 1215530 w 1217488"/>
                  <a:gd name="connsiteY143" fmla="*/ 146204 h 967229"/>
                  <a:gd name="connsiteX144" fmla="*/ 1215820 w 1217488"/>
                  <a:gd name="connsiteY144" fmla="*/ 141537 h 967229"/>
                  <a:gd name="connsiteX145" fmla="*/ 1216086 w 1217488"/>
                  <a:gd name="connsiteY145" fmla="*/ 136870 h 967229"/>
                  <a:gd name="connsiteX146" fmla="*/ 1216376 w 1217488"/>
                  <a:gd name="connsiteY146" fmla="*/ 132179 h 967229"/>
                  <a:gd name="connsiteX147" fmla="*/ 1216666 w 1217488"/>
                  <a:gd name="connsiteY147" fmla="*/ 127511 h 967229"/>
                  <a:gd name="connsiteX148" fmla="*/ 1216932 w 1217488"/>
                  <a:gd name="connsiteY148" fmla="*/ 122844 h 967229"/>
                  <a:gd name="connsiteX149" fmla="*/ 1217222 w 1217488"/>
                  <a:gd name="connsiteY149" fmla="*/ 118177 h 967229"/>
                  <a:gd name="connsiteX150" fmla="*/ 1217488 w 1217488"/>
                  <a:gd name="connsiteY150" fmla="*/ 113486 h 967229"/>
                  <a:gd name="connsiteX151" fmla="*/ 1213281 w 1217488"/>
                  <a:gd name="connsiteY151" fmla="*/ 113099 h 967229"/>
                  <a:gd name="connsiteX152" fmla="*/ 1206341 w 1217488"/>
                  <a:gd name="connsiteY152" fmla="*/ 112519 h 967229"/>
                  <a:gd name="connsiteX153" fmla="*/ 1199425 w 1217488"/>
                  <a:gd name="connsiteY153" fmla="*/ 111963 h 967229"/>
                  <a:gd name="connsiteX154" fmla="*/ 1192484 w 1217488"/>
                  <a:gd name="connsiteY154" fmla="*/ 111382 h 967229"/>
                  <a:gd name="connsiteX155" fmla="*/ 1185568 w 1217488"/>
                  <a:gd name="connsiteY155" fmla="*/ 110826 h 967229"/>
                  <a:gd name="connsiteX156" fmla="*/ 1178628 w 1217488"/>
                  <a:gd name="connsiteY156" fmla="*/ 110245 h 967229"/>
                  <a:gd name="connsiteX157" fmla="*/ 1171688 w 1217488"/>
                  <a:gd name="connsiteY157" fmla="*/ 109665 h 967229"/>
                  <a:gd name="connsiteX158" fmla="*/ 1164772 w 1217488"/>
                  <a:gd name="connsiteY158" fmla="*/ 109109 h 967229"/>
                  <a:gd name="connsiteX159" fmla="*/ 1147433 w 1217488"/>
                  <a:gd name="connsiteY159" fmla="*/ 107682 h 967229"/>
                  <a:gd name="connsiteX160" fmla="*/ 1140493 w 1217488"/>
                  <a:gd name="connsiteY160" fmla="*/ 107150 h 967229"/>
                  <a:gd name="connsiteX161" fmla="*/ 1133553 w 1217488"/>
                  <a:gd name="connsiteY161" fmla="*/ 106691 h 967229"/>
                  <a:gd name="connsiteX162" fmla="*/ 1128717 w 1217488"/>
                  <a:gd name="connsiteY162" fmla="*/ 106376 h 967229"/>
                  <a:gd name="connsiteX163" fmla="*/ 1123590 w 1217488"/>
                  <a:gd name="connsiteY163" fmla="*/ 106038 h 967229"/>
                  <a:gd name="connsiteX164" fmla="*/ 1116214 w 1217488"/>
                  <a:gd name="connsiteY164" fmla="*/ 105530 h 967229"/>
                  <a:gd name="connsiteX165" fmla="*/ 1109274 w 1217488"/>
                  <a:gd name="connsiteY165" fmla="*/ 105070 h 967229"/>
                  <a:gd name="connsiteX166" fmla="*/ 1102334 w 1217488"/>
                  <a:gd name="connsiteY166" fmla="*/ 104611 h 967229"/>
                  <a:gd name="connsiteX167" fmla="*/ 1095418 w 1217488"/>
                  <a:gd name="connsiteY167" fmla="*/ 104152 h 967229"/>
                  <a:gd name="connsiteX168" fmla="*/ 1088478 w 1217488"/>
                  <a:gd name="connsiteY168" fmla="*/ 103668 h 967229"/>
                  <a:gd name="connsiteX169" fmla="*/ 1081538 w 1217488"/>
                  <a:gd name="connsiteY169" fmla="*/ 103209 h 967229"/>
                  <a:gd name="connsiteX170" fmla="*/ 1074597 w 1217488"/>
                  <a:gd name="connsiteY170" fmla="*/ 102749 h 967229"/>
                  <a:gd name="connsiteX171" fmla="*/ 1067657 w 1217488"/>
                  <a:gd name="connsiteY171" fmla="*/ 102290 h 967229"/>
                  <a:gd name="connsiteX172" fmla="*/ 1060717 w 1217488"/>
                  <a:gd name="connsiteY172" fmla="*/ 101830 h 967229"/>
                  <a:gd name="connsiteX173" fmla="*/ 1053777 w 1217488"/>
                  <a:gd name="connsiteY173" fmla="*/ 101371 h 967229"/>
                  <a:gd name="connsiteX174" fmla="*/ 1043378 w 1217488"/>
                  <a:gd name="connsiteY174" fmla="*/ 100573 h 967229"/>
                  <a:gd name="connsiteX175" fmla="*/ 1036438 w 1217488"/>
                  <a:gd name="connsiteY175" fmla="*/ 100016 h 967229"/>
                  <a:gd name="connsiteX176" fmla="*/ 1029522 w 1217488"/>
                  <a:gd name="connsiteY176" fmla="*/ 99485 h 967229"/>
                  <a:gd name="connsiteX177" fmla="*/ 1019100 w 1217488"/>
                  <a:gd name="connsiteY177" fmla="*/ 98662 h 967229"/>
                  <a:gd name="connsiteX178" fmla="*/ 1008702 w 1217488"/>
                  <a:gd name="connsiteY178" fmla="*/ 97864 h 967229"/>
                  <a:gd name="connsiteX179" fmla="*/ 998303 w 1217488"/>
                  <a:gd name="connsiteY179" fmla="*/ 97042 h 967229"/>
                  <a:gd name="connsiteX180" fmla="*/ 987929 w 1217488"/>
                  <a:gd name="connsiteY180" fmla="*/ 96244 h 967229"/>
                  <a:gd name="connsiteX181" fmla="*/ 981134 w 1217488"/>
                  <a:gd name="connsiteY181" fmla="*/ 95712 h 967229"/>
                  <a:gd name="connsiteX182" fmla="*/ 974049 w 1217488"/>
                  <a:gd name="connsiteY182" fmla="*/ 95180 h 967229"/>
                  <a:gd name="connsiteX183" fmla="*/ 967109 w 1217488"/>
                  <a:gd name="connsiteY183" fmla="*/ 94624 h 967229"/>
                  <a:gd name="connsiteX184" fmla="*/ 956710 w 1217488"/>
                  <a:gd name="connsiteY184" fmla="*/ 93826 h 967229"/>
                  <a:gd name="connsiteX185" fmla="*/ 928998 w 1217488"/>
                  <a:gd name="connsiteY185" fmla="*/ 91698 h 967229"/>
                  <a:gd name="connsiteX186" fmla="*/ 911659 w 1217488"/>
                  <a:gd name="connsiteY186" fmla="*/ 90368 h 967229"/>
                  <a:gd name="connsiteX187" fmla="*/ 904719 w 1217488"/>
                  <a:gd name="connsiteY187" fmla="*/ 89836 h 967229"/>
                  <a:gd name="connsiteX188" fmla="*/ 897779 w 1217488"/>
                  <a:gd name="connsiteY188" fmla="*/ 89280 h 967229"/>
                  <a:gd name="connsiteX189" fmla="*/ 890863 w 1217488"/>
                  <a:gd name="connsiteY189" fmla="*/ 88700 h 967229"/>
                  <a:gd name="connsiteX190" fmla="*/ 883923 w 1217488"/>
                  <a:gd name="connsiteY190" fmla="*/ 88143 h 967229"/>
                  <a:gd name="connsiteX191" fmla="*/ 876983 w 1217488"/>
                  <a:gd name="connsiteY191" fmla="*/ 87563 h 967229"/>
                  <a:gd name="connsiteX192" fmla="*/ 870067 w 1217488"/>
                  <a:gd name="connsiteY192" fmla="*/ 87007 h 967229"/>
                  <a:gd name="connsiteX193" fmla="*/ 863126 w 1217488"/>
                  <a:gd name="connsiteY193" fmla="*/ 86450 h 967229"/>
                  <a:gd name="connsiteX194" fmla="*/ 856210 w 1217488"/>
                  <a:gd name="connsiteY194" fmla="*/ 85894 h 967229"/>
                  <a:gd name="connsiteX195" fmla="*/ 850092 w 1217488"/>
                  <a:gd name="connsiteY195" fmla="*/ 85387 h 967229"/>
                  <a:gd name="connsiteX196" fmla="*/ 845812 w 1217488"/>
                  <a:gd name="connsiteY196" fmla="*/ 85048 h 967229"/>
                  <a:gd name="connsiteX197" fmla="*/ 838872 w 1217488"/>
                  <a:gd name="connsiteY197" fmla="*/ 84468 h 967229"/>
                  <a:gd name="connsiteX198" fmla="*/ 832270 w 1217488"/>
                  <a:gd name="connsiteY198" fmla="*/ 83935 h 967229"/>
                  <a:gd name="connsiteX199" fmla="*/ 825040 w 1217488"/>
                  <a:gd name="connsiteY199" fmla="*/ 83113 h 967229"/>
                  <a:gd name="connsiteX200" fmla="*/ 814666 w 1217488"/>
                  <a:gd name="connsiteY200" fmla="*/ 81928 h 967229"/>
                  <a:gd name="connsiteX201" fmla="*/ 804291 w 1217488"/>
                  <a:gd name="connsiteY201" fmla="*/ 80744 h 967229"/>
                  <a:gd name="connsiteX202" fmla="*/ 797351 w 1217488"/>
                  <a:gd name="connsiteY202" fmla="*/ 80308 h 967229"/>
                  <a:gd name="connsiteX203" fmla="*/ 783495 w 1217488"/>
                  <a:gd name="connsiteY203" fmla="*/ 79172 h 967229"/>
                  <a:gd name="connsiteX204" fmla="*/ 773097 w 1217488"/>
                  <a:gd name="connsiteY204" fmla="*/ 78253 h 967229"/>
                  <a:gd name="connsiteX205" fmla="*/ 766181 w 1217488"/>
                  <a:gd name="connsiteY205" fmla="*/ 77648 h 967229"/>
                  <a:gd name="connsiteX206" fmla="*/ 759241 w 1217488"/>
                  <a:gd name="connsiteY206" fmla="*/ 77044 h 967229"/>
                  <a:gd name="connsiteX207" fmla="*/ 752325 w 1217488"/>
                  <a:gd name="connsiteY207" fmla="*/ 76415 h 967229"/>
                  <a:gd name="connsiteX208" fmla="*/ 745384 w 1217488"/>
                  <a:gd name="connsiteY208" fmla="*/ 75810 h 967229"/>
                  <a:gd name="connsiteX209" fmla="*/ 735010 w 1217488"/>
                  <a:gd name="connsiteY209" fmla="*/ 74916 h 967229"/>
                  <a:gd name="connsiteX210" fmla="*/ 724612 w 1217488"/>
                  <a:gd name="connsiteY210" fmla="*/ 73997 h 967229"/>
                  <a:gd name="connsiteX211" fmla="*/ 719195 w 1217488"/>
                  <a:gd name="connsiteY211" fmla="*/ 73513 h 967229"/>
                  <a:gd name="connsiteX212" fmla="*/ 714238 w 1217488"/>
                  <a:gd name="connsiteY212" fmla="*/ 73005 h 967229"/>
                  <a:gd name="connsiteX213" fmla="*/ 709837 w 1217488"/>
                  <a:gd name="connsiteY213" fmla="*/ 72522 h 967229"/>
                  <a:gd name="connsiteX214" fmla="*/ 703864 w 1217488"/>
                  <a:gd name="connsiteY214" fmla="*/ 71844 h 967229"/>
                  <a:gd name="connsiteX215" fmla="*/ 696948 w 1217488"/>
                  <a:gd name="connsiteY215" fmla="*/ 71071 h 967229"/>
                  <a:gd name="connsiteX216" fmla="*/ 690032 w 1217488"/>
                  <a:gd name="connsiteY216" fmla="*/ 70297 h 967229"/>
                  <a:gd name="connsiteX217" fmla="*/ 683116 w 1217488"/>
                  <a:gd name="connsiteY217" fmla="*/ 69523 h 967229"/>
                  <a:gd name="connsiteX218" fmla="*/ 672766 w 1217488"/>
                  <a:gd name="connsiteY218" fmla="*/ 68362 h 967229"/>
                  <a:gd name="connsiteX219" fmla="*/ 666938 w 1217488"/>
                  <a:gd name="connsiteY219" fmla="*/ 67709 h 967229"/>
                  <a:gd name="connsiteX220" fmla="*/ 658934 w 1217488"/>
                  <a:gd name="connsiteY220" fmla="*/ 66839 h 967229"/>
                  <a:gd name="connsiteX221" fmla="*/ 648584 w 1217488"/>
                  <a:gd name="connsiteY221" fmla="*/ 65678 h 967229"/>
                  <a:gd name="connsiteX222" fmla="*/ 641668 w 1217488"/>
                  <a:gd name="connsiteY222" fmla="*/ 64904 h 967229"/>
                  <a:gd name="connsiteX223" fmla="*/ 634752 w 1217488"/>
                  <a:gd name="connsiteY223" fmla="*/ 64155 h 967229"/>
                  <a:gd name="connsiteX224" fmla="*/ 627836 w 1217488"/>
                  <a:gd name="connsiteY224" fmla="*/ 63381 h 967229"/>
                  <a:gd name="connsiteX225" fmla="*/ 620920 w 1217488"/>
                  <a:gd name="connsiteY225" fmla="*/ 62607 h 967229"/>
                  <a:gd name="connsiteX226" fmla="*/ 614681 w 1217488"/>
                  <a:gd name="connsiteY226" fmla="*/ 61906 h 967229"/>
                  <a:gd name="connsiteX227" fmla="*/ 607112 w 1217488"/>
                  <a:gd name="connsiteY227" fmla="*/ 61084 h 967229"/>
                  <a:gd name="connsiteX228" fmla="*/ 596738 w 1217488"/>
                  <a:gd name="connsiteY228" fmla="*/ 59923 h 967229"/>
                  <a:gd name="connsiteX229" fmla="*/ 589822 w 1217488"/>
                  <a:gd name="connsiteY229" fmla="*/ 59173 h 967229"/>
                  <a:gd name="connsiteX230" fmla="*/ 582906 w 1217488"/>
                  <a:gd name="connsiteY230" fmla="*/ 58472 h 967229"/>
                  <a:gd name="connsiteX231" fmla="*/ 575990 w 1217488"/>
                  <a:gd name="connsiteY231" fmla="*/ 57819 h 967229"/>
                  <a:gd name="connsiteX232" fmla="*/ 569049 w 1217488"/>
                  <a:gd name="connsiteY232" fmla="*/ 57166 h 967229"/>
                  <a:gd name="connsiteX233" fmla="*/ 562133 w 1217488"/>
                  <a:gd name="connsiteY233" fmla="*/ 56513 h 967229"/>
                  <a:gd name="connsiteX234" fmla="*/ 551760 w 1217488"/>
                  <a:gd name="connsiteY234" fmla="*/ 55546 h 967229"/>
                  <a:gd name="connsiteX235" fmla="*/ 545545 w 1217488"/>
                  <a:gd name="connsiteY235" fmla="*/ 54966 h 967229"/>
                  <a:gd name="connsiteX236" fmla="*/ 541361 w 1217488"/>
                  <a:gd name="connsiteY236" fmla="*/ 54579 h 967229"/>
                  <a:gd name="connsiteX237" fmla="*/ 534977 w 1217488"/>
                  <a:gd name="connsiteY237" fmla="*/ 53974 h 967229"/>
                  <a:gd name="connsiteX238" fmla="*/ 527529 w 1217488"/>
                  <a:gd name="connsiteY238" fmla="*/ 53103 h 967229"/>
                  <a:gd name="connsiteX239" fmla="*/ 517179 w 1217488"/>
                  <a:gd name="connsiteY239" fmla="*/ 51822 h 967229"/>
                  <a:gd name="connsiteX240" fmla="*/ 510287 w 1217488"/>
                  <a:gd name="connsiteY240" fmla="*/ 50975 h 967229"/>
                  <a:gd name="connsiteX241" fmla="*/ 503371 w 1217488"/>
                  <a:gd name="connsiteY241" fmla="*/ 50129 h 967229"/>
                  <a:gd name="connsiteX242" fmla="*/ 496479 w 1217488"/>
                  <a:gd name="connsiteY242" fmla="*/ 49307 h 967229"/>
                  <a:gd name="connsiteX243" fmla="*/ 489563 w 1217488"/>
                  <a:gd name="connsiteY243" fmla="*/ 48461 h 967229"/>
                  <a:gd name="connsiteX244" fmla="*/ 482793 w 1217488"/>
                  <a:gd name="connsiteY244" fmla="*/ 47614 h 967229"/>
                  <a:gd name="connsiteX245" fmla="*/ 475756 w 1217488"/>
                  <a:gd name="connsiteY245" fmla="*/ 46768 h 967229"/>
                  <a:gd name="connsiteX246" fmla="*/ 468864 w 1217488"/>
                  <a:gd name="connsiteY246" fmla="*/ 45921 h 967229"/>
                  <a:gd name="connsiteX247" fmla="*/ 461948 w 1217488"/>
                  <a:gd name="connsiteY247" fmla="*/ 45075 h 967229"/>
                  <a:gd name="connsiteX248" fmla="*/ 456700 w 1217488"/>
                  <a:gd name="connsiteY248" fmla="*/ 44446 h 967229"/>
                  <a:gd name="connsiteX249" fmla="*/ 451598 w 1217488"/>
                  <a:gd name="connsiteY249" fmla="*/ 43818 h 967229"/>
                  <a:gd name="connsiteX250" fmla="*/ 441248 w 1217488"/>
                  <a:gd name="connsiteY250" fmla="*/ 42560 h 967229"/>
                  <a:gd name="connsiteX251" fmla="*/ 434356 w 1217488"/>
                  <a:gd name="connsiteY251" fmla="*/ 41738 h 967229"/>
                  <a:gd name="connsiteX252" fmla="*/ 427440 w 1217488"/>
                  <a:gd name="connsiteY252" fmla="*/ 40892 h 967229"/>
                  <a:gd name="connsiteX253" fmla="*/ 422845 w 1217488"/>
                  <a:gd name="connsiteY253" fmla="*/ 40336 h 967229"/>
                  <a:gd name="connsiteX254" fmla="*/ 413632 w 1217488"/>
                  <a:gd name="connsiteY254" fmla="*/ 39296 h 967229"/>
                  <a:gd name="connsiteX255" fmla="*/ 406716 w 1217488"/>
                  <a:gd name="connsiteY255" fmla="*/ 38522 h 967229"/>
                  <a:gd name="connsiteX256" fmla="*/ 396342 w 1217488"/>
                  <a:gd name="connsiteY256" fmla="*/ 37385 h 967229"/>
                  <a:gd name="connsiteX257" fmla="*/ 389450 w 1217488"/>
                  <a:gd name="connsiteY257" fmla="*/ 36612 h 967229"/>
                  <a:gd name="connsiteX258" fmla="*/ 382534 w 1217488"/>
                  <a:gd name="connsiteY258" fmla="*/ 35838 h 967229"/>
                  <a:gd name="connsiteX259" fmla="*/ 378351 w 1217488"/>
                  <a:gd name="connsiteY259" fmla="*/ 35378 h 967229"/>
                  <a:gd name="connsiteX260" fmla="*/ 372160 w 1217488"/>
                  <a:gd name="connsiteY260" fmla="*/ 34677 h 967229"/>
                  <a:gd name="connsiteX261" fmla="*/ 365244 w 1217488"/>
                  <a:gd name="connsiteY261" fmla="*/ 33927 h 967229"/>
                  <a:gd name="connsiteX262" fmla="*/ 360166 w 1217488"/>
                  <a:gd name="connsiteY262" fmla="*/ 33347 h 967229"/>
                  <a:gd name="connsiteX263" fmla="*/ 354894 w 1217488"/>
                  <a:gd name="connsiteY263" fmla="*/ 32694 h 967229"/>
                  <a:gd name="connsiteX264" fmla="*/ 348002 w 1217488"/>
                  <a:gd name="connsiteY264" fmla="*/ 31824 h 967229"/>
                  <a:gd name="connsiteX265" fmla="*/ 341110 w 1217488"/>
                  <a:gd name="connsiteY265" fmla="*/ 30953 h 967229"/>
                  <a:gd name="connsiteX266" fmla="*/ 330761 w 1217488"/>
                  <a:gd name="connsiteY266" fmla="*/ 29623 h 967229"/>
                  <a:gd name="connsiteX267" fmla="*/ 326166 w 1217488"/>
                  <a:gd name="connsiteY267" fmla="*/ 29043 h 967229"/>
                  <a:gd name="connsiteX268" fmla="*/ 316953 w 1217488"/>
                  <a:gd name="connsiteY268" fmla="*/ 27882 h 967229"/>
                  <a:gd name="connsiteX269" fmla="*/ 310061 w 1217488"/>
                  <a:gd name="connsiteY269" fmla="*/ 27011 h 967229"/>
                  <a:gd name="connsiteX270" fmla="*/ 305418 w 1217488"/>
                  <a:gd name="connsiteY270" fmla="*/ 25318 h 967229"/>
                  <a:gd name="connsiteX271" fmla="*/ 299784 w 1217488"/>
                  <a:gd name="connsiteY271" fmla="*/ 25028 h 967229"/>
                  <a:gd name="connsiteX272" fmla="*/ 294657 w 1217488"/>
                  <a:gd name="connsiteY272" fmla="*/ 24496 h 967229"/>
                  <a:gd name="connsiteX273" fmla="*/ 289410 w 1217488"/>
                  <a:gd name="connsiteY273" fmla="*/ 23964 h 967229"/>
                  <a:gd name="connsiteX274" fmla="*/ 284960 w 1217488"/>
                  <a:gd name="connsiteY274" fmla="*/ 23505 h 967229"/>
                  <a:gd name="connsiteX275" fmla="*/ 279011 w 1217488"/>
                  <a:gd name="connsiteY275" fmla="*/ 23142 h 967229"/>
                  <a:gd name="connsiteX276" fmla="*/ 274151 w 1217488"/>
                  <a:gd name="connsiteY276" fmla="*/ 22852 h 967229"/>
                  <a:gd name="connsiteX277" fmla="*/ 269943 w 1217488"/>
                  <a:gd name="connsiteY277" fmla="*/ 22586 h 967229"/>
                  <a:gd name="connsiteX278" fmla="*/ 265131 w 1217488"/>
                  <a:gd name="connsiteY278" fmla="*/ 22030 h 967229"/>
                  <a:gd name="connsiteX279" fmla="*/ 258215 w 1217488"/>
                  <a:gd name="connsiteY279" fmla="*/ 21232 h 967229"/>
                  <a:gd name="connsiteX280" fmla="*/ 251299 w 1217488"/>
                  <a:gd name="connsiteY280" fmla="*/ 20434 h 967229"/>
                  <a:gd name="connsiteX281" fmla="*/ 246317 w 1217488"/>
                  <a:gd name="connsiteY281" fmla="*/ 19829 h 967229"/>
                  <a:gd name="connsiteX282" fmla="*/ 240949 w 1217488"/>
                  <a:gd name="connsiteY282" fmla="*/ 19225 h 967229"/>
                  <a:gd name="connsiteX283" fmla="*/ 234033 w 1217488"/>
                  <a:gd name="connsiteY283" fmla="*/ 18402 h 967229"/>
                  <a:gd name="connsiteX284" fmla="*/ 227141 w 1217488"/>
                  <a:gd name="connsiteY284" fmla="*/ 17605 h 967229"/>
                  <a:gd name="connsiteX285" fmla="*/ 216791 w 1217488"/>
                  <a:gd name="connsiteY285" fmla="*/ 16178 h 967229"/>
                  <a:gd name="connsiteX286" fmla="*/ 209923 w 1217488"/>
                  <a:gd name="connsiteY286" fmla="*/ 15186 h 967229"/>
                  <a:gd name="connsiteX287" fmla="*/ 203032 w 1217488"/>
                  <a:gd name="connsiteY287" fmla="*/ 14195 h 967229"/>
                  <a:gd name="connsiteX288" fmla="*/ 192706 w 1217488"/>
                  <a:gd name="connsiteY288" fmla="*/ 12744 h 967229"/>
                  <a:gd name="connsiteX289" fmla="*/ 185814 w 1217488"/>
                  <a:gd name="connsiteY289" fmla="*/ 11752 h 967229"/>
                  <a:gd name="connsiteX290" fmla="*/ 175488 w 1217488"/>
                  <a:gd name="connsiteY290" fmla="*/ 10277 h 967229"/>
                  <a:gd name="connsiteX291" fmla="*/ 161729 w 1217488"/>
                  <a:gd name="connsiteY291" fmla="*/ 8343 h 967229"/>
                  <a:gd name="connsiteX292" fmla="*/ 154837 w 1217488"/>
                  <a:gd name="connsiteY292" fmla="*/ 7351 h 967229"/>
                  <a:gd name="connsiteX293" fmla="*/ 147945 w 1217488"/>
                  <a:gd name="connsiteY293" fmla="*/ 6384 h 967229"/>
                  <a:gd name="connsiteX294" fmla="*/ 141077 w 1217488"/>
                  <a:gd name="connsiteY294" fmla="*/ 5393 h 967229"/>
                  <a:gd name="connsiteX295" fmla="*/ 134186 w 1217488"/>
                  <a:gd name="connsiteY295" fmla="*/ 4425 h 967229"/>
                  <a:gd name="connsiteX296" fmla="*/ 127294 w 1217488"/>
                  <a:gd name="connsiteY296" fmla="*/ 3458 h 967229"/>
                  <a:gd name="connsiteX297" fmla="*/ 120692 w 1217488"/>
                  <a:gd name="connsiteY297" fmla="*/ 460 h 967229"/>
                  <a:gd name="connsiteX298" fmla="*/ 116291 w 1217488"/>
                  <a:gd name="connsiteY298" fmla="*/ 0 h 967229"/>
                  <a:gd name="connsiteX299" fmla="*/ 115324 w 1217488"/>
                  <a:gd name="connsiteY299" fmla="*/ 7037 h 967229"/>
                  <a:gd name="connsiteX300" fmla="*/ 114695 w 1217488"/>
                  <a:gd name="connsiteY300" fmla="*/ 11680 h 967229"/>
                  <a:gd name="connsiteX301" fmla="*/ 114042 w 1217488"/>
                  <a:gd name="connsiteY301" fmla="*/ 16323 h 967229"/>
                  <a:gd name="connsiteX302" fmla="*/ 113413 w 1217488"/>
                  <a:gd name="connsiteY302" fmla="*/ 20966 h 967229"/>
                  <a:gd name="connsiteX303" fmla="*/ 112760 w 1217488"/>
                  <a:gd name="connsiteY303" fmla="*/ 25609 h 967229"/>
                  <a:gd name="connsiteX304" fmla="*/ 112132 w 1217488"/>
                  <a:gd name="connsiteY304" fmla="*/ 30227 h 967229"/>
                  <a:gd name="connsiteX305" fmla="*/ 111503 w 1217488"/>
                  <a:gd name="connsiteY305" fmla="*/ 34870 h 967229"/>
                  <a:gd name="connsiteX306" fmla="*/ 110221 w 1217488"/>
                  <a:gd name="connsiteY306" fmla="*/ 44156 h 967229"/>
                  <a:gd name="connsiteX307" fmla="*/ 109568 w 1217488"/>
                  <a:gd name="connsiteY307" fmla="*/ 48799 h 967229"/>
                  <a:gd name="connsiteX308" fmla="*/ 108940 w 1217488"/>
                  <a:gd name="connsiteY308" fmla="*/ 53442 h 967229"/>
                  <a:gd name="connsiteX309" fmla="*/ 108287 w 1217488"/>
                  <a:gd name="connsiteY309" fmla="*/ 58061 h 967229"/>
                  <a:gd name="connsiteX310" fmla="*/ 107658 w 1217488"/>
                  <a:gd name="connsiteY310" fmla="*/ 62704 h 967229"/>
                  <a:gd name="connsiteX311" fmla="*/ 107029 w 1217488"/>
                  <a:gd name="connsiteY311" fmla="*/ 67347 h 967229"/>
                  <a:gd name="connsiteX312" fmla="*/ 106376 w 1217488"/>
                  <a:gd name="connsiteY312" fmla="*/ 71990 h 967229"/>
                  <a:gd name="connsiteX313" fmla="*/ 105748 w 1217488"/>
                  <a:gd name="connsiteY313" fmla="*/ 76633 h 967229"/>
                  <a:gd name="connsiteX314" fmla="*/ 105095 w 1217488"/>
                  <a:gd name="connsiteY314" fmla="*/ 81275 h 967229"/>
                  <a:gd name="connsiteX315" fmla="*/ 103813 w 1217488"/>
                  <a:gd name="connsiteY315" fmla="*/ 90537 h 967229"/>
                  <a:gd name="connsiteX316" fmla="*/ 103184 w 1217488"/>
                  <a:gd name="connsiteY316" fmla="*/ 95180 h 967229"/>
                  <a:gd name="connsiteX317" fmla="*/ 101903 w 1217488"/>
                  <a:gd name="connsiteY317" fmla="*/ 104466 h 967229"/>
                  <a:gd name="connsiteX318" fmla="*/ 101274 w 1217488"/>
                  <a:gd name="connsiteY318" fmla="*/ 109109 h 967229"/>
                  <a:gd name="connsiteX319" fmla="*/ 99992 w 1217488"/>
                  <a:gd name="connsiteY319" fmla="*/ 118395 h 967229"/>
                  <a:gd name="connsiteX320" fmla="*/ 99364 w 1217488"/>
                  <a:gd name="connsiteY320" fmla="*/ 123038 h 967229"/>
                  <a:gd name="connsiteX321" fmla="*/ 98082 w 1217488"/>
                  <a:gd name="connsiteY321" fmla="*/ 132324 h 967229"/>
                  <a:gd name="connsiteX322" fmla="*/ 97429 w 1217488"/>
                  <a:gd name="connsiteY322" fmla="*/ 136942 h 967229"/>
                  <a:gd name="connsiteX323" fmla="*/ 96776 w 1217488"/>
                  <a:gd name="connsiteY323" fmla="*/ 141585 h 967229"/>
                  <a:gd name="connsiteX324" fmla="*/ 96123 w 1217488"/>
                  <a:gd name="connsiteY324" fmla="*/ 146228 h 967229"/>
                  <a:gd name="connsiteX325" fmla="*/ 95446 w 1217488"/>
                  <a:gd name="connsiteY325" fmla="*/ 150871 h 967229"/>
                  <a:gd name="connsiteX326" fmla="*/ 94793 w 1217488"/>
                  <a:gd name="connsiteY326" fmla="*/ 155369 h 967229"/>
                  <a:gd name="connsiteX327" fmla="*/ 93874 w 1217488"/>
                  <a:gd name="connsiteY327" fmla="*/ 160109 h 967229"/>
                  <a:gd name="connsiteX328" fmla="*/ 93584 w 1217488"/>
                  <a:gd name="connsiteY328" fmla="*/ 164800 h 967229"/>
                  <a:gd name="connsiteX329" fmla="*/ 92979 w 1217488"/>
                  <a:gd name="connsiteY329" fmla="*/ 169443 h 967229"/>
                  <a:gd name="connsiteX330" fmla="*/ 92351 w 1217488"/>
                  <a:gd name="connsiteY330" fmla="*/ 174086 h 967229"/>
                  <a:gd name="connsiteX331" fmla="*/ 91746 w 1217488"/>
                  <a:gd name="connsiteY331" fmla="*/ 178729 h 967229"/>
                  <a:gd name="connsiteX332" fmla="*/ 91118 w 1217488"/>
                  <a:gd name="connsiteY332" fmla="*/ 183372 h 967229"/>
                  <a:gd name="connsiteX333" fmla="*/ 89884 w 1217488"/>
                  <a:gd name="connsiteY333" fmla="*/ 192658 h 967229"/>
                  <a:gd name="connsiteX334" fmla="*/ 89280 w 1217488"/>
                  <a:gd name="connsiteY334" fmla="*/ 197300 h 967229"/>
                  <a:gd name="connsiteX335" fmla="*/ 88047 w 1217488"/>
                  <a:gd name="connsiteY335" fmla="*/ 206587 h 967229"/>
                  <a:gd name="connsiteX336" fmla="*/ 87418 w 1217488"/>
                  <a:gd name="connsiteY336" fmla="*/ 211253 h 967229"/>
                  <a:gd name="connsiteX337" fmla="*/ 86716 w 1217488"/>
                  <a:gd name="connsiteY337" fmla="*/ 215872 h 967229"/>
                  <a:gd name="connsiteX338" fmla="*/ 86088 w 1217488"/>
                  <a:gd name="connsiteY338" fmla="*/ 220515 h 967229"/>
                  <a:gd name="connsiteX339" fmla="*/ 85435 w 1217488"/>
                  <a:gd name="connsiteY339" fmla="*/ 225158 h 967229"/>
                  <a:gd name="connsiteX340" fmla="*/ 84153 w 1217488"/>
                  <a:gd name="connsiteY340" fmla="*/ 234444 h 967229"/>
                  <a:gd name="connsiteX341" fmla="*/ 83500 w 1217488"/>
                  <a:gd name="connsiteY341" fmla="*/ 239087 h 967229"/>
                  <a:gd name="connsiteX342" fmla="*/ 82872 w 1217488"/>
                  <a:gd name="connsiteY342" fmla="*/ 243730 h 967229"/>
                  <a:gd name="connsiteX343" fmla="*/ 82219 w 1217488"/>
                  <a:gd name="connsiteY343" fmla="*/ 248373 h 967229"/>
                  <a:gd name="connsiteX344" fmla="*/ 81566 w 1217488"/>
                  <a:gd name="connsiteY344" fmla="*/ 253016 h 967229"/>
                  <a:gd name="connsiteX345" fmla="*/ 80937 w 1217488"/>
                  <a:gd name="connsiteY345" fmla="*/ 257659 h 967229"/>
                  <a:gd name="connsiteX346" fmla="*/ 79631 w 1217488"/>
                  <a:gd name="connsiteY346" fmla="*/ 266945 h 967229"/>
                  <a:gd name="connsiteX347" fmla="*/ 79003 w 1217488"/>
                  <a:gd name="connsiteY347" fmla="*/ 271588 h 967229"/>
                  <a:gd name="connsiteX348" fmla="*/ 78350 w 1217488"/>
                  <a:gd name="connsiteY348" fmla="*/ 276206 h 967229"/>
                  <a:gd name="connsiteX349" fmla="*/ 77697 w 1217488"/>
                  <a:gd name="connsiteY349" fmla="*/ 280849 h 967229"/>
                  <a:gd name="connsiteX350" fmla="*/ 77068 w 1217488"/>
                  <a:gd name="connsiteY350" fmla="*/ 285492 h 967229"/>
                  <a:gd name="connsiteX351" fmla="*/ 76415 w 1217488"/>
                  <a:gd name="connsiteY351" fmla="*/ 290135 h 967229"/>
                  <a:gd name="connsiteX352" fmla="*/ 75762 w 1217488"/>
                  <a:gd name="connsiteY352" fmla="*/ 294778 h 967229"/>
                  <a:gd name="connsiteX353" fmla="*/ 75133 w 1217488"/>
                  <a:gd name="connsiteY353" fmla="*/ 299421 h 967229"/>
                  <a:gd name="connsiteX354" fmla="*/ 74481 w 1217488"/>
                  <a:gd name="connsiteY354" fmla="*/ 304064 h 967229"/>
                  <a:gd name="connsiteX355" fmla="*/ 73828 w 1217488"/>
                  <a:gd name="connsiteY355" fmla="*/ 308707 h 967229"/>
                  <a:gd name="connsiteX356" fmla="*/ 72546 w 1217488"/>
                  <a:gd name="connsiteY356" fmla="*/ 317993 h 967229"/>
                  <a:gd name="connsiteX357" fmla="*/ 71893 w 1217488"/>
                  <a:gd name="connsiteY357" fmla="*/ 322636 h 967229"/>
                  <a:gd name="connsiteX358" fmla="*/ 70611 w 1217488"/>
                  <a:gd name="connsiteY358" fmla="*/ 331921 h 967229"/>
                  <a:gd name="connsiteX359" fmla="*/ 69959 w 1217488"/>
                  <a:gd name="connsiteY359" fmla="*/ 336564 h 967229"/>
                  <a:gd name="connsiteX360" fmla="*/ 69306 w 1217488"/>
                  <a:gd name="connsiteY360" fmla="*/ 341207 h 967229"/>
                  <a:gd name="connsiteX361" fmla="*/ 68677 w 1217488"/>
                  <a:gd name="connsiteY361" fmla="*/ 345850 h 967229"/>
                  <a:gd name="connsiteX362" fmla="*/ 66960 w 1217488"/>
                  <a:gd name="connsiteY362" fmla="*/ 358231 h 967229"/>
                  <a:gd name="connsiteX363" fmla="*/ 66089 w 1217488"/>
                  <a:gd name="connsiteY363" fmla="*/ 364422 h 967229"/>
                  <a:gd name="connsiteX364" fmla="*/ 64808 w 1217488"/>
                  <a:gd name="connsiteY364" fmla="*/ 373708 h 967229"/>
                  <a:gd name="connsiteX365" fmla="*/ 64155 w 1217488"/>
                  <a:gd name="connsiteY365" fmla="*/ 378351 h 967229"/>
                  <a:gd name="connsiteX366" fmla="*/ 63502 w 1217488"/>
                  <a:gd name="connsiteY366" fmla="*/ 382994 h 967229"/>
                  <a:gd name="connsiteX367" fmla="*/ 62849 w 1217488"/>
                  <a:gd name="connsiteY367" fmla="*/ 387637 h 967229"/>
                  <a:gd name="connsiteX368" fmla="*/ 62220 w 1217488"/>
                  <a:gd name="connsiteY368" fmla="*/ 392279 h 967229"/>
                  <a:gd name="connsiteX369" fmla="*/ 61567 w 1217488"/>
                  <a:gd name="connsiteY369" fmla="*/ 396923 h 967229"/>
                  <a:gd name="connsiteX370" fmla="*/ 60262 w 1217488"/>
                  <a:gd name="connsiteY370" fmla="*/ 406208 h 967229"/>
                  <a:gd name="connsiteX371" fmla="*/ 59609 w 1217488"/>
                  <a:gd name="connsiteY371" fmla="*/ 410851 h 967229"/>
                  <a:gd name="connsiteX372" fmla="*/ 58980 w 1217488"/>
                  <a:gd name="connsiteY372" fmla="*/ 415494 h 967229"/>
                  <a:gd name="connsiteX373" fmla="*/ 58327 w 1217488"/>
                  <a:gd name="connsiteY373" fmla="*/ 420137 h 967229"/>
                  <a:gd name="connsiteX374" fmla="*/ 57674 w 1217488"/>
                  <a:gd name="connsiteY374" fmla="*/ 424780 h 967229"/>
                  <a:gd name="connsiteX375" fmla="*/ 57021 w 1217488"/>
                  <a:gd name="connsiteY375" fmla="*/ 429423 h 967229"/>
                  <a:gd name="connsiteX376" fmla="*/ 55740 w 1217488"/>
                  <a:gd name="connsiteY376" fmla="*/ 438709 h 967229"/>
                  <a:gd name="connsiteX377" fmla="*/ 55087 w 1217488"/>
                  <a:gd name="connsiteY377" fmla="*/ 443352 h 967229"/>
                  <a:gd name="connsiteX378" fmla="*/ 53781 w 1217488"/>
                  <a:gd name="connsiteY378" fmla="*/ 452638 h 967229"/>
                  <a:gd name="connsiteX379" fmla="*/ 53152 w 1217488"/>
                  <a:gd name="connsiteY379" fmla="*/ 457281 h 967229"/>
                  <a:gd name="connsiteX380" fmla="*/ 51846 w 1217488"/>
                  <a:gd name="connsiteY380" fmla="*/ 466567 h 967229"/>
                  <a:gd name="connsiteX381" fmla="*/ 51193 w 1217488"/>
                  <a:gd name="connsiteY381" fmla="*/ 471209 h 967229"/>
                  <a:gd name="connsiteX382" fmla="*/ 50540 w 1217488"/>
                  <a:gd name="connsiteY382" fmla="*/ 475852 h 967229"/>
                  <a:gd name="connsiteX383" fmla="*/ 49912 w 1217488"/>
                  <a:gd name="connsiteY383" fmla="*/ 480495 h 967229"/>
                  <a:gd name="connsiteX384" fmla="*/ 49259 w 1217488"/>
                  <a:gd name="connsiteY384" fmla="*/ 485138 h 967229"/>
                  <a:gd name="connsiteX385" fmla="*/ 48606 w 1217488"/>
                  <a:gd name="connsiteY385" fmla="*/ 489781 h 967229"/>
                  <a:gd name="connsiteX386" fmla="*/ 47324 w 1217488"/>
                  <a:gd name="connsiteY386" fmla="*/ 499067 h 967229"/>
                  <a:gd name="connsiteX387" fmla="*/ 46671 w 1217488"/>
                  <a:gd name="connsiteY387" fmla="*/ 503710 h 967229"/>
                  <a:gd name="connsiteX388" fmla="*/ 46018 w 1217488"/>
                  <a:gd name="connsiteY388" fmla="*/ 508353 h 967229"/>
                  <a:gd name="connsiteX389" fmla="*/ 45365 w 1217488"/>
                  <a:gd name="connsiteY389" fmla="*/ 512996 h 967229"/>
                  <a:gd name="connsiteX390" fmla="*/ 44084 w 1217488"/>
                  <a:gd name="connsiteY390" fmla="*/ 522282 h 967229"/>
                  <a:gd name="connsiteX391" fmla="*/ 43431 w 1217488"/>
                  <a:gd name="connsiteY391" fmla="*/ 526949 h 967229"/>
                  <a:gd name="connsiteX392" fmla="*/ 42778 w 1217488"/>
                  <a:gd name="connsiteY392" fmla="*/ 531592 h 967229"/>
                  <a:gd name="connsiteX393" fmla="*/ 42125 w 1217488"/>
                  <a:gd name="connsiteY393" fmla="*/ 536235 h 967229"/>
                  <a:gd name="connsiteX394" fmla="*/ 41496 w 1217488"/>
                  <a:gd name="connsiteY394" fmla="*/ 540878 h 967229"/>
                  <a:gd name="connsiteX395" fmla="*/ 40190 w 1217488"/>
                  <a:gd name="connsiteY395" fmla="*/ 550164 h 967229"/>
                  <a:gd name="connsiteX396" fmla="*/ 39537 w 1217488"/>
                  <a:gd name="connsiteY396" fmla="*/ 554807 h 967229"/>
                  <a:gd name="connsiteX397" fmla="*/ 38256 w 1217488"/>
                  <a:gd name="connsiteY397" fmla="*/ 564092 h 967229"/>
                  <a:gd name="connsiteX398" fmla="*/ 36950 w 1217488"/>
                  <a:gd name="connsiteY398" fmla="*/ 573378 h 967229"/>
                  <a:gd name="connsiteX399" fmla="*/ 36321 w 1217488"/>
                  <a:gd name="connsiteY399" fmla="*/ 578021 h 967229"/>
                  <a:gd name="connsiteX400" fmla="*/ 35693 w 1217488"/>
                  <a:gd name="connsiteY400" fmla="*/ 582664 h 967229"/>
                  <a:gd name="connsiteX401" fmla="*/ 34435 w 1217488"/>
                  <a:gd name="connsiteY401" fmla="*/ 591950 h 967229"/>
                  <a:gd name="connsiteX402" fmla="*/ 33806 w 1217488"/>
                  <a:gd name="connsiteY402" fmla="*/ 596617 h 967229"/>
                  <a:gd name="connsiteX403" fmla="*/ 33178 w 1217488"/>
                  <a:gd name="connsiteY403" fmla="*/ 601260 h 967229"/>
                  <a:gd name="connsiteX404" fmla="*/ 32549 w 1217488"/>
                  <a:gd name="connsiteY404" fmla="*/ 605903 h 967229"/>
                  <a:gd name="connsiteX405" fmla="*/ 31920 w 1217488"/>
                  <a:gd name="connsiteY405" fmla="*/ 610546 h 967229"/>
                  <a:gd name="connsiteX406" fmla="*/ 31291 w 1217488"/>
                  <a:gd name="connsiteY406" fmla="*/ 615189 h 967229"/>
                  <a:gd name="connsiteX407" fmla="*/ 30663 w 1217488"/>
                  <a:gd name="connsiteY407" fmla="*/ 619832 h 967229"/>
                  <a:gd name="connsiteX408" fmla="*/ 30058 w 1217488"/>
                  <a:gd name="connsiteY408" fmla="*/ 624499 h 967229"/>
                  <a:gd name="connsiteX409" fmla="*/ 29430 w 1217488"/>
                  <a:gd name="connsiteY409" fmla="*/ 629142 h 967229"/>
                  <a:gd name="connsiteX410" fmla="*/ 28801 w 1217488"/>
                  <a:gd name="connsiteY410" fmla="*/ 633785 h 967229"/>
                  <a:gd name="connsiteX411" fmla="*/ 28172 w 1217488"/>
                  <a:gd name="connsiteY411" fmla="*/ 638428 h 967229"/>
                  <a:gd name="connsiteX412" fmla="*/ 27543 w 1217488"/>
                  <a:gd name="connsiteY412" fmla="*/ 643071 h 967229"/>
                  <a:gd name="connsiteX413" fmla="*/ 26915 w 1217488"/>
                  <a:gd name="connsiteY413" fmla="*/ 647713 h 967229"/>
                  <a:gd name="connsiteX414" fmla="*/ 26286 w 1217488"/>
                  <a:gd name="connsiteY414" fmla="*/ 652381 h 967229"/>
                  <a:gd name="connsiteX415" fmla="*/ 25657 w 1217488"/>
                  <a:gd name="connsiteY415" fmla="*/ 657023 h 967229"/>
                  <a:gd name="connsiteX416" fmla="*/ 25052 w 1217488"/>
                  <a:gd name="connsiteY416" fmla="*/ 661594 h 967229"/>
                  <a:gd name="connsiteX417" fmla="*/ 24400 w 1217488"/>
                  <a:gd name="connsiteY417" fmla="*/ 666309 h 967229"/>
                  <a:gd name="connsiteX418" fmla="*/ 23166 w 1217488"/>
                  <a:gd name="connsiteY418" fmla="*/ 675595 h 967229"/>
                  <a:gd name="connsiteX419" fmla="*/ 22537 w 1217488"/>
                  <a:gd name="connsiteY419" fmla="*/ 680238 h 967229"/>
                  <a:gd name="connsiteX420" fmla="*/ 20651 w 1217488"/>
                  <a:gd name="connsiteY420" fmla="*/ 694191 h 967229"/>
                  <a:gd name="connsiteX421" fmla="*/ 20023 w 1217488"/>
                  <a:gd name="connsiteY421" fmla="*/ 698834 h 967229"/>
                  <a:gd name="connsiteX422" fmla="*/ 18765 w 1217488"/>
                  <a:gd name="connsiteY422" fmla="*/ 708120 h 967229"/>
                  <a:gd name="connsiteX423" fmla="*/ 18136 w 1217488"/>
                  <a:gd name="connsiteY423" fmla="*/ 712787 h 967229"/>
                  <a:gd name="connsiteX424" fmla="*/ 16274 w 1217488"/>
                  <a:gd name="connsiteY424" fmla="*/ 726716 h 967229"/>
                  <a:gd name="connsiteX425" fmla="*/ 15646 w 1217488"/>
                  <a:gd name="connsiteY425" fmla="*/ 731359 h 967229"/>
                  <a:gd name="connsiteX426" fmla="*/ 15017 w 1217488"/>
                  <a:gd name="connsiteY426" fmla="*/ 736002 h 967229"/>
                  <a:gd name="connsiteX427" fmla="*/ 14388 w 1217488"/>
                  <a:gd name="connsiteY427" fmla="*/ 740669 h 967229"/>
                  <a:gd name="connsiteX428" fmla="*/ 13759 w 1217488"/>
                  <a:gd name="connsiteY428" fmla="*/ 745312 h 967229"/>
                  <a:gd name="connsiteX429" fmla="*/ 13131 w 1217488"/>
                  <a:gd name="connsiteY429" fmla="*/ 749955 h 967229"/>
                  <a:gd name="connsiteX430" fmla="*/ 12502 w 1217488"/>
                  <a:gd name="connsiteY430" fmla="*/ 754598 h 967229"/>
                  <a:gd name="connsiteX431" fmla="*/ 11873 w 1217488"/>
                  <a:gd name="connsiteY431" fmla="*/ 759241 h 967229"/>
                  <a:gd name="connsiteX432" fmla="*/ 11245 w 1217488"/>
                  <a:gd name="connsiteY432" fmla="*/ 763884 h 967229"/>
                  <a:gd name="connsiteX433" fmla="*/ 10616 w 1217488"/>
                  <a:gd name="connsiteY433" fmla="*/ 768527 h 967229"/>
                  <a:gd name="connsiteX434" fmla="*/ 10011 w 1217488"/>
                  <a:gd name="connsiteY434" fmla="*/ 773194 h 967229"/>
                  <a:gd name="connsiteX435" fmla="*/ 9383 w 1217488"/>
                  <a:gd name="connsiteY435" fmla="*/ 777837 h 967229"/>
                  <a:gd name="connsiteX436" fmla="*/ 8754 w 1217488"/>
                  <a:gd name="connsiteY436" fmla="*/ 782479 h 967229"/>
                  <a:gd name="connsiteX437" fmla="*/ 7496 w 1217488"/>
                  <a:gd name="connsiteY437" fmla="*/ 791765 h 967229"/>
                  <a:gd name="connsiteX438" fmla="*/ 6868 w 1217488"/>
                  <a:gd name="connsiteY438" fmla="*/ 796408 h 967229"/>
                  <a:gd name="connsiteX439" fmla="*/ 6239 w 1217488"/>
                  <a:gd name="connsiteY439" fmla="*/ 801075 h 967229"/>
                  <a:gd name="connsiteX440" fmla="*/ 5610 w 1217488"/>
                  <a:gd name="connsiteY440" fmla="*/ 805718 h 967229"/>
                  <a:gd name="connsiteX441" fmla="*/ 4981 w 1217488"/>
                  <a:gd name="connsiteY441" fmla="*/ 810361 h 967229"/>
                  <a:gd name="connsiteX442" fmla="*/ 4353 w 1217488"/>
                  <a:gd name="connsiteY442" fmla="*/ 815004 h 967229"/>
                  <a:gd name="connsiteX443" fmla="*/ 3748 w 1217488"/>
                  <a:gd name="connsiteY443" fmla="*/ 819647 h 967229"/>
                  <a:gd name="connsiteX444" fmla="*/ 3120 w 1217488"/>
                  <a:gd name="connsiteY444" fmla="*/ 824290 h 967229"/>
                  <a:gd name="connsiteX445" fmla="*/ 2491 w 1217488"/>
                  <a:gd name="connsiteY445" fmla="*/ 828933 h 967229"/>
                  <a:gd name="connsiteX446" fmla="*/ 1862 w 1217488"/>
                  <a:gd name="connsiteY446" fmla="*/ 833576 h 967229"/>
                  <a:gd name="connsiteX447" fmla="*/ 1233 w 1217488"/>
                  <a:gd name="connsiteY447" fmla="*/ 838243 h 967229"/>
                  <a:gd name="connsiteX448" fmla="*/ 605 w 1217488"/>
                  <a:gd name="connsiteY448" fmla="*/ 842886 h 967229"/>
                  <a:gd name="connsiteX449" fmla="*/ 0 w 1217488"/>
                  <a:gd name="connsiteY449" fmla="*/ 847335 h 967229"/>
                  <a:gd name="connsiteX450" fmla="*/ 7376 w 1217488"/>
                  <a:gd name="connsiteY450" fmla="*/ 848399 h 967229"/>
                  <a:gd name="connsiteX451" fmla="*/ 14654 w 1217488"/>
                  <a:gd name="connsiteY451" fmla="*/ 849439 h 967229"/>
                  <a:gd name="connsiteX452" fmla="*/ 21933 w 1217488"/>
                  <a:gd name="connsiteY452" fmla="*/ 850479 h 967229"/>
                  <a:gd name="connsiteX453" fmla="*/ 29212 w 1217488"/>
                  <a:gd name="connsiteY453" fmla="*/ 851519 h 967229"/>
                  <a:gd name="connsiteX454" fmla="*/ 36466 w 1217488"/>
                  <a:gd name="connsiteY454" fmla="*/ 852559 h 967229"/>
                  <a:gd name="connsiteX455" fmla="*/ 43769 w 1217488"/>
                  <a:gd name="connsiteY455" fmla="*/ 853550 h 967229"/>
                  <a:gd name="connsiteX456" fmla="*/ 51048 w 1217488"/>
                  <a:gd name="connsiteY456" fmla="*/ 854517 h 967229"/>
                  <a:gd name="connsiteX457" fmla="*/ 58327 w 1217488"/>
                  <a:gd name="connsiteY457" fmla="*/ 855461 h 967229"/>
                  <a:gd name="connsiteX458" fmla="*/ 65630 w 1217488"/>
                  <a:gd name="connsiteY458" fmla="*/ 856404 h 967229"/>
                  <a:gd name="connsiteX459" fmla="*/ 72909 w 1217488"/>
                  <a:gd name="connsiteY459" fmla="*/ 857347 h 967229"/>
                  <a:gd name="connsiteX460" fmla="*/ 80187 w 1217488"/>
                  <a:gd name="connsiteY460" fmla="*/ 858290 h 967229"/>
                  <a:gd name="connsiteX461" fmla="*/ 87490 w 1217488"/>
                  <a:gd name="connsiteY461" fmla="*/ 859233 h 967229"/>
                  <a:gd name="connsiteX462" fmla="*/ 94769 w 1217488"/>
                  <a:gd name="connsiteY462" fmla="*/ 860152 h 967229"/>
                  <a:gd name="connsiteX463" fmla="*/ 102072 w 1217488"/>
                  <a:gd name="connsiteY463" fmla="*/ 861095 h 967229"/>
                  <a:gd name="connsiteX464" fmla="*/ 109351 w 1217488"/>
                  <a:gd name="connsiteY464" fmla="*/ 862014 h 967229"/>
                  <a:gd name="connsiteX465" fmla="*/ 116629 w 1217488"/>
                  <a:gd name="connsiteY465" fmla="*/ 862933 h 967229"/>
                  <a:gd name="connsiteX466" fmla="*/ 123932 w 1217488"/>
                  <a:gd name="connsiteY466" fmla="*/ 863852 h 967229"/>
                  <a:gd name="connsiteX467" fmla="*/ 131211 w 1217488"/>
                  <a:gd name="connsiteY467" fmla="*/ 864771 h 967229"/>
                  <a:gd name="connsiteX468" fmla="*/ 142166 w 1217488"/>
                  <a:gd name="connsiteY468" fmla="*/ 866149 h 967229"/>
                  <a:gd name="connsiteX469" fmla="*/ 153096 w 1217488"/>
                  <a:gd name="connsiteY469" fmla="*/ 867503 h 967229"/>
                  <a:gd name="connsiteX470" fmla="*/ 160399 w 1217488"/>
                  <a:gd name="connsiteY470" fmla="*/ 868398 h 967229"/>
                  <a:gd name="connsiteX471" fmla="*/ 167678 w 1217488"/>
                  <a:gd name="connsiteY471" fmla="*/ 869365 h 967229"/>
                  <a:gd name="connsiteX472" fmla="*/ 174956 w 1217488"/>
                  <a:gd name="connsiteY472" fmla="*/ 870333 h 967229"/>
                  <a:gd name="connsiteX473" fmla="*/ 182235 w 1217488"/>
                  <a:gd name="connsiteY473" fmla="*/ 871300 h 967229"/>
                  <a:gd name="connsiteX474" fmla="*/ 189538 w 1217488"/>
                  <a:gd name="connsiteY474" fmla="*/ 872267 h 967229"/>
                  <a:gd name="connsiteX475" fmla="*/ 196817 w 1217488"/>
                  <a:gd name="connsiteY475" fmla="*/ 873234 h 967229"/>
                  <a:gd name="connsiteX476" fmla="*/ 204096 w 1217488"/>
                  <a:gd name="connsiteY476" fmla="*/ 874202 h 967229"/>
                  <a:gd name="connsiteX477" fmla="*/ 211399 w 1217488"/>
                  <a:gd name="connsiteY477" fmla="*/ 875145 h 967229"/>
                  <a:gd name="connsiteX478" fmla="*/ 218677 w 1217488"/>
                  <a:gd name="connsiteY478" fmla="*/ 876112 h 967229"/>
                  <a:gd name="connsiteX479" fmla="*/ 225956 w 1217488"/>
                  <a:gd name="connsiteY479" fmla="*/ 877055 h 967229"/>
                  <a:gd name="connsiteX480" fmla="*/ 232920 w 1217488"/>
                  <a:gd name="connsiteY480" fmla="*/ 877950 h 967229"/>
                  <a:gd name="connsiteX481" fmla="*/ 240538 w 1217488"/>
                  <a:gd name="connsiteY481" fmla="*/ 878941 h 967229"/>
                  <a:gd name="connsiteX482" fmla="*/ 255120 w 1217488"/>
                  <a:gd name="connsiteY482" fmla="*/ 880803 h 967229"/>
                  <a:gd name="connsiteX483" fmla="*/ 260173 w 1217488"/>
                  <a:gd name="connsiteY483" fmla="*/ 881432 h 967229"/>
                  <a:gd name="connsiteX484" fmla="*/ 269701 w 1217488"/>
                  <a:gd name="connsiteY484" fmla="*/ 882544 h 967229"/>
                  <a:gd name="connsiteX485" fmla="*/ 277004 w 1217488"/>
                  <a:gd name="connsiteY485" fmla="*/ 883415 h 967229"/>
                  <a:gd name="connsiteX486" fmla="*/ 287959 w 1217488"/>
                  <a:gd name="connsiteY486" fmla="*/ 884696 h 967229"/>
                  <a:gd name="connsiteX487" fmla="*/ 295262 w 1217488"/>
                  <a:gd name="connsiteY487" fmla="*/ 885543 h 967229"/>
                  <a:gd name="connsiteX488" fmla="*/ 306216 w 1217488"/>
                  <a:gd name="connsiteY488" fmla="*/ 886800 h 967229"/>
                  <a:gd name="connsiteX489" fmla="*/ 317146 w 1217488"/>
                  <a:gd name="connsiteY489" fmla="*/ 888058 h 967229"/>
                  <a:gd name="connsiteX490" fmla="*/ 324449 w 1217488"/>
                  <a:gd name="connsiteY490" fmla="*/ 888904 h 967229"/>
                  <a:gd name="connsiteX491" fmla="*/ 335403 w 1217488"/>
                  <a:gd name="connsiteY491" fmla="*/ 890137 h 967229"/>
                  <a:gd name="connsiteX492" fmla="*/ 342706 w 1217488"/>
                  <a:gd name="connsiteY492" fmla="*/ 890984 h 967229"/>
                  <a:gd name="connsiteX493" fmla="*/ 353661 w 1217488"/>
                  <a:gd name="connsiteY493" fmla="*/ 892193 h 967229"/>
                  <a:gd name="connsiteX494" fmla="*/ 359876 w 1217488"/>
                  <a:gd name="connsiteY494" fmla="*/ 892894 h 967229"/>
                  <a:gd name="connsiteX495" fmla="*/ 364374 w 1217488"/>
                  <a:gd name="connsiteY495" fmla="*/ 895530 h 967229"/>
                  <a:gd name="connsiteX496" fmla="*/ 369355 w 1217488"/>
                  <a:gd name="connsiteY496" fmla="*/ 895869 h 967229"/>
                  <a:gd name="connsiteX497" fmla="*/ 375401 w 1217488"/>
                  <a:gd name="connsiteY497" fmla="*/ 896183 h 967229"/>
                  <a:gd name="connsiteX498" fmla="*/ 390007 w 1217488"/>
                  <a:gd name="connsiteY498" fmla="*/ 897876 h 967229"/>
                  <a:gd name="connsiteX499" fmla="*/ 397310 w 1217488"/>
                  <a:gd name="connsiteY499" fmla="*/ 898722 h 967229"/>
                  <a:gd name="connsiteX500" fmla="*/ 426497 w 1217488"/>
                  <a:gd name="connsiteY500" fmla="*/ 902083 h 967229"/>
                  <a:gd name="connsiteX501" fmla="*/ 432277 w 1217488"/>
                  <a:gd name="connsiteY501" fmla="*/ 902736 h 967229"/>
                  <a:gd name="connsiteX502" fmla="*/ 437451 w 1217488"/>
                  <a:gd name="connsiteY502" fmla="*/ 903268 h 967229"/>
                  <a:gd name="connsiteX503" fmla="*/ 448430 w 1217488"/>
                  <a:gd name="connsiteY503" fmla="*/ 904405 h 967229"/>
                  <a:gd name="connsiteX504" fmla="*/ 463036 w 1217488"/>
                  <a:gd name="connsiteY504" fmla="*/ 905928 h 967229"/>
                  <a:gd name="connsiteX505" fmla="*/ 470387 w 1217488"/>
                  <a:gd name="connsiteY505" fmla="*/ 906460 h 967229"/>
                  <a:gd name="connsiteX506" fmla="*/ 477714 w 1217488"/>
                  <a:gd name="connsiteY506" fmla="*/ 906968 h 967229"/>
                  <a:gd name="connsiteX507" fmla="*/ 485066 w 1217488"/>
                  <a:gd name="connsiteY507" fmla="*/ 907476 h 967229"/>
                  <a:gd name="connsiteX508" fmla="*/ 492369 w 1217488"/>
                  <a:gd name="connsiteY508" fmla="*/ 908177 h 967229"/>
                  <a:gd name="connsiteX509" fmla="*/ 503323 w 1217488"/>
                  <a:gd name="connsiteY509" fmla="*/ 909435 h 967229"/>
                  <a:gd name="connsiteX510" fmla="*/ 517929 w 1217488"/>
                  <a:gd name="connsiteY510" fmla="*/ 911103 h 967229"/>
                  <a:gd name="connsiteX511" fmla="*/ 528907 w 1217488"/>
                  <a:gd name="connsiteY511" fmla="*/ 912167 h 967229"/>
                  <a:gd name="connsiteX512" fmla="*/ 539862 w 1217488"/>
                  <a:gd name="connsiteY512" fmla="*/ 913207 h 967229"/>
                  <a:gd name="connsiteX513" fmla="*/ 547189 w 1217488"/>
                  <a:gd name="connsiteY513" fmla="*/ 913908 h 967229"/>
                  <a:gd name="connsiteX514" fmla="*/ 552920 w 1217488"/>
                  <a:gd name="connsiteY514" fmla="*/ 914465 h 967229"/>
                  <a:gd name="connsiteX515" fmla="*/ 558168 w 1217488"/>
                  <a:gd name="connsiteY515" fmla="*/ 914948 h 967229"/>
                  <a:gd name="connsiteX516" fmla="*/ 569146 w 1217488"/>
                  <a:gd name="connsiteY516" fmla="*/ 915915 h 967229"/>
                  <a:gd name="connsiteX517" fmla="*/ 576425 w 1217488"/>
                  <a:gd name="connsiteY517" fmla="*/ 916907 h 967229"/>
                  <a:gd name="connsiteX518" fmla="*/ 583414 w 1217488"/>
                  <a:gd name="connsiteY518" fmla="*/ 917922 h 967229"/>
                  <a:gd name="connsiteX519" fmla="*/ 591007 w 1217488"/>
                  <a:gd name="connsiteY519" fmla="*/ 918793 h 967229"/>
                  <a:gd name="connsiteX520" fmla="*/ 595263 w 1217488"/>
                  <a:gd name="connsiteY520" fmla="*/ 919277 h 967229"/>
                  <a:gd name="connsiteX521" fmla="*/ 601985 w 1217488"/>
                  <a:gd name="connsiteY521" fmla="*/ 919760 h 967229"/>
                  <a:gd name="connsiteX522" fmla="*/ 609337 w 1217488"/>
                  <a:gd name="connsiteY522" fmla="*/ 920268 h 967229"/>
                  <a:gd name="connsiteX523" fmla="*/ 616640 w 1217488"/>
                  <a:gd name="connsiteY523" fmla="*/ 920994 h 967229"/>
                  <a:gd name="connsiteX524" fmla="*/ 623943 w 1217488"/>
                  <a:gd name="connsiteY524" fmla="*/ 921840 h 967229"/>
                  <a:gd name="connsiteX525" fmla="*/ 631246 w 1217488"/>
                  <a:gd name="connsiteY525" fmla="*/ 922687 h 967229"/>
                  <a:gd name="connsiteX526" fmla="*/ 636082 w 1217488"/>
                  <a:gd name="connsiteY526" fmla="*/ 923339 h 967229"/>
                  <a:gd name="connsiteX527" fmla="*/ 642176 w 1217488"/>
                  <a:gd name="connsiteY527" fmla="*/ 924258 h 967229"/>
                  <a:gd name="connsiteX528" fmla="*/ 646819 w 1217488"/>
                  <a:gd name="connsiteY528" fmla="*/ 924766 h 967229"/>
                  <a:gd name="connsiteX529" fmla="*/ 656806 w 1217488"/>
                  <a:gd name="connsiteY529" fmla="*/ 925588 h 967229"/>
                  <a:gd name="connsiteX530" fmla="*/ 664133 w 1217488"/>
                  <a:gd name="connsiteY530" fmla="*/ 926217 h 967229"/>
                  <a:gd name="connsiteX531" fmla="*/ 675088 w 1217488"/>
                  <a:gd name="connsiteY531" fmla="*/ 927281 h 967229"/>
                  <a:gd name="connsiteX532" fmla="*/ 682414 w 1217488"/>
                  <a:gd name="connsiteY532" fmla="*/ 928031 h 967229"/>
                  <a:gd name="connsiteX533" fmla="*/ 689717 w 1217488"/>
                  <a:gd name="connsiteY533" fmla="*/ 928780 h 967229"/>
                  <a:gd name="connsiteX534" fmla="*/ 697020 w 1217488"/>
                  <a:gd name="connsiteY534" fmla="*/ 929530 h 967229"/>
                  <a:gd name="connsiteX535" fmla="*/ 704323 w 1217488"/>
                  <a:gd name="connsiteY535" fmla="*/ 930352 h 967229"/>
                  <a:gd name="connsiteX536" fmla="*/ 711118 w 1217488"/>
                  <a:gd name="connsiteY536" fmla="*/ 931126 h 967229"/>
                  <a:gd name="connsiteX537" fmla="*/ 718953 w 1217488"/>
                  <a:gd name="connsiteY537" fmla="*/ 931875 h 967229"/>
                  <a:gd name="connsiteX538" fmla="*/ 729932 w 1217488"/>
                  <a:gd name="connsiteY538" fmla="*/ 932915 h 967229"/>
                  <a:gd name="connsiteX539" fmla="*/ 740911 w 1217488"/>
                  <a:gd name="connsiteY539" fmla="*/ 933931 h 967229"/>
                  <a:gd name="connsiteX540" fmla="*/ 745336 w 1217488"/>
                  <a:gd name="connsiteY540" fmla="*/ 934342 h 967229"/>
                  <a:gd name="connsiteX541" fmla="*/ 751889 w 1217488"/>
                  <a:gd name="connsiteY541" fmla="*/ 934802 h 967229"/>
                  <a:gd name="connsiteX542" fmla="*/ 759241 w 1217488"/>
                  <a:gd name="connsiteY542" fmla="*/ 935334 h 967229"/>
                  <a:gd name="connsiteX543" fmla="*/ 766544 w 1217488"/>
                  <a:gd name="connsiteY543" fmla="*/ 935938 h 967229"/>
                  <a:gd name="connsiteX544" fmla="*/ 773871 w 1217488"/>
                  <a:gd name="connsiteY544" fmla="*/ 936591 h 967229"/>
                  <a:gd name="connsiteX545" fmla="*/ 781198 w 1217488"/>
                  <a:gd name="connsiteY545" fmla="*/ 937268 h 967229"/>
                  <a:gd name="connsiteX546" fmla="*/ 788501 w 1217488"/>
                  <a:gd name="connsiteY546" fmla="*/ 937921 h 967229"/>
                  <a:gd name="connsiteX547" fmla="*/ 795828 w 1217488"/>
                  <a:gd name="connsiteY547" fmla="*/ 938501 h 967229"/>
                  <a:gd name="connsiteX548" fmla="*/ 803155 w 1217488"/>
                  <a:gd name="connsiteY548" fmla="*/ 939034 h 967229"/>
                  <a:gd name="connsiteX549" fmla="*/ 810506 w 1217488"/>
                  <a:gd name="connsiteY549" fmla="*/ 939565 h 967229"/>
                  <a:gd name="connsiteX550" fmla="*/ 817833 w 1217488"/>
                  <a:gd name="connsiteY550" fmla="*/ 940097 h 967229"/>
                  <a:gd name="connsiteX551" fmla="*/ 825161 w 1217488"/>
                  <a:gd name="connsiteY551" fmla="*/ 940605 h 967229"/>
                  <a:gd name="connsiteX552" fmla="*/ 832488 w 1217488"/>
                  <a:gd name="connsiteY552" fmla="*/ 941113 h 967229"/>
                  <a:gd name="connsiteX553" fmla="*/ 837953 w 1217488"/>
                  <a:gd name="connsiteY553" fmla="*/ 941476 h 967229"/>
                  <a:gd name="connsiteX554" fmla="*/ 843490 w 1217488"/>
                  <a:gd name="connsiteY554" fmla="*/ 941814 h 967229"/>
                  <a:gd name="connsiteX555" fmla="*/ 850842 w 1217488"/>
                  <a:gd name="connsiteY555" fmla="*/ 942298 h 967229"/>
                  <a:gd name="connsiteX556" fmla="*/ 856500 w 1217488"/>
                  <a:gd name="connsiteY556" fmla="*/ 942661 h 967229"/>
                  <a:gd name="connsiteX557" fmla="*/ 861820 w 1217488"/>
                  <a:gd name="connsiteY557" fmla="*/ 943072 h 967229"/>
                  <a:gd name="connsiteX558" fmla="*/ 869148 w 1217488"/>
                  <a:gd name="connsiteY558" fmla="*/ 943628 h 967229"/>
                  <a:gd name="connsiteX559" fmla="*/ 876475 w 1217488"/>
                  <a:gd name="connsiteY559" fmla="*/ 944160 h 967229"/>
                  <a:gd name="connsiteX560" fmla="*/ 883802 w 1217488"/>
                  <a:gd name="connsiteY560" fmla="*/ 944716 h 967229"/>
                  <a:gd name="connsiteX561" fmla="*/ 891153 w 1217488"/>
                  <a:gd name="connsiteY561" fmla="*/ 945248 h 967229"/>
                  <a:gd name="connsiteX562" fmla="*/ 898480 w 1217488"/>
                  <a:gd name="connsiteY562" fmla="*/ 945780 h 967229"/>
                  <a:gd name="connsiteX563" fmla="*/ 905807 w 1217488"/>
                  <a:gd name="connsiteY563" fmla="*/ 946312 h 967229"/>
                  <a:gd name="connsiteX564" fmla="*/ 910329 w 1217488"/>
                  <a:gd name="connsiteY564" fmla="*/ 946651 h 967229"/>
                  <a:gd name="connsiteX565" fmla="*/ 920462 w 1217488"/>
                  <a:gd name="connsiteY565" fmla="*/ 947376 h 967229"/>
                  <a:gd name="connsiteX566" fmla="*/ 927789 w 1217488"/>
                  <a:gd name="connsiteY566" fmla="*/ 947884 h 967229"/>
                  <a:gd name="connsiteX567" fmla="*/ 935116 w 1217488"/>
                  <a:gd name="connsiteY567" fmla="*/ 948416 h 967229"/>
                  <a:gd name="connsiteX568" fmla="*/ 942443 w 1217488"/>
                  <a:gd name="connsiteY568" fmla="*/ 948972 h 967229"/>
                  <a:gd name="connsiteX569" fmla="*/ 949770 w 1217488"/>
                  <a:gd name="connsiteY569" fmla="*/ 949553 h 967229"/>
                  <a:gd name="connsiteX570" fmla="*/ 957097 w 1217488"/>
                  <a:gd name="connsiteY570" fmla="*/ 950133 h 967229"/>
                  <a:gd name="connsiteX571" fmla="*/ 964424 w 1217488"/>
                  <a:gd name="connsiteY571" fmla="*/ 950689 h 967229"/>
                  <a:gd name="connsiteX572" fmla="*/ 971751 w 1217488"/>
                  <a:gd name="connsiteY572" fmla="*/ 951269 h 967229"/>
                  <a:gd name="connsiteX573" fmla="*/ 982754 w 1217488"/>
                  <a:gd name="connsiteY573" fmla="*/ 952092 h 967229"/>
                  <a:gd name="connsiteX574" fmla="*/ 990082 w 1217488"/>
                  <a:gd name="connsiteY574" fmla="*/ 952672 h 967229"/>
                  <a:gd name="connsiteX575" fmla="*/ 1001060 w 1217488"/>
                  <a:gd name="connsiteY575" fmla="*/ 953494 h 967229"/>
                  <a:gd name="connsiteX576" fmla="*/ 1005243 w 1217488"/>
                  <a:gd name="connsiteY576" fmla="*/ 953809 h 967229"/>
                  <a:gd name="connsiteX577" fmla="*/ 1026717 w 1217488"/>
                  <a:gd name="connsiteY577" fmla="*/ 955211 h 967229"/>
                  <a:gd name="connsiteX578" fmla="*/ 1034044 w 1217488"/>
                  <a:gd name="connsiteY578" fmla="*/ 955864 h 967229"/>
                  <a:gd name="connsiteX579" fmla="*/ 1041371 w 1217488"/>
                  <a:gd name="connsiteY579" fmla="*/ 956541 h 967229"/>
                  <a:gd name="connsiteX580" fmla="*/ 1046740 w 1217488"/>
                  <a:gd name="connsiteY580" fmla="*/ 957025 h 967229"/>
                  <a:gd name="connsiteX581" fmla="*/ 1052302 w 1217488"/>
                  <a:gd name="connsiteY581" fmla="*/ 958234 h 967229"/>
                  <a:gd name="connsiteX582" fmla="*/ 1059580 w 1217488"/>
                  <a:gd name="connsiteY582" fmla="*/ 959370 h 967229"/>
                  <a:gd name="connsiteX583" fmla="*/ 1070559 w 1217488"/>
                  <a:gd name="connsiteY583" fmla="*/ 960265 h 967229"/>
                  <a:gd name="connsiteX584" fmla="*/ 1077886 w 1217488"/>
                  <a:gd name="connsiteY584" fmla="*/ 960870 h 967229"/>
                  <a:gd name="connsiteX585" fmla="*/ 1085213 w 1217488"/>
                  <a:gd name="connsiteY585" fmla="*/ 961450 h 967229"/>
                  <a:gd name="connsiteX586" fmla="*/ 1092540 w 1217488"/>
                  <a:gd name="connsiteY586" fmla="*/ 962006 h 967229"/>
                  <a:gd name="connsiteX587" fmla="*/ 1099892 w 1217488"/>
                  <a:gd name="connsiteY587" fmla="*/ 962563 h 967229"/>
                  <a:gd name="connsiteX588" fmla="*/ 1107219 w 1217488"/>
                  <a:gd name="connsiteY588" fmla="*/ 963094 h 967229"/>
                  <a:gd name="connsiteX589" fmla="*/ 1114207 w 1217488"/>
                  <a:gd name="connsiteY589" fmla="*/ 962804 h 967229"/>
                  <a:gd name="connsiteX590" fmla="*/ 1121921 w 1217488"/>
                  <a:gd name="connsiteY590" fmla="*/ 963481 h 967229"/>
                  <a:gd name="connsiteX591" fmla="*/ 1129249 w 1217488"/>
                  <a:gd name="connsiteY591" fmla="*/ 964110 h 967229"/>
                  <a:gd name="connsiteX592" fmla="*/ 1140227 w 1217488"/>
                  <a:gd name="connsiteY592" fmla="*/ 965053 h 967229"/>
                  <a:gd name="connsiteX593" fmla="*/ 1147554 w 1217488"/>
                  <a:gd name="connsiteY593" fmla="*/ 965706 h 967229"/>
                  <a:gd name="connsiteX594" fmla="*/ 1154881 w 1217488"/>
                  <a:gd name="connsiteY594" fmla="*/ 966311 h 967229"/>
                  <a:gd name="connsiteX595" fmla="*/ 1162184 w 1217488"/>
                  <a:gd name="connsiteY595" fmla="*/ 966939 h 9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Lst>
                <a:rect l="l" t="t" r="r" b="b"/>
                <a:pathLst>
                  <a:path w="1217488" h="967229">
                    <a:moveTo>
                      <a:pt x="1165376" y="967229"/>
                    </a:moveTo>
                    <a:lnTo>
                      <a:pt x="1165787" y="960265"/>
                    </a:lnTo>
                    <a:lnTo>
                      <a:pt x="1166053" y="955598"/>
                    </a:lnTo>
                    <a:lnTo>
                      <a:pt x="1166344" y="950907"/>
                    </a:lnTo>
                    <a:lnTo>
                      <a:pt x="1166610" y="946216"/>
                    </a:lnTo>
                    <a:lnTo>
                      <a:pt x="1166900" y="941548"/>
                    </a:lnTo>
                    <a:lnTo>
                      <a:pt x="1167456" y="932190"/>
                    </a:lnTo>
                    <a:lnTo>
                      <a:pt x="1167988" y="922831"/>
                    </a:lnTo>
                    <a:lnTo>
                      <a:pt x="1168544" y="913473"/>
                    </a:lnTo>
                    <a:lnTo>
                      <a:pt x="1168834" y="908782"/>
                    </a:lnTo>
                    <a:lnTo>
                      <a:pt x="1169100" y="904115"/>
                    </a:lnTo>
                    <a:lnTo>
                      <a:pt x="1169656" y="894732"/>
                    </a:lnTo>
                    <a:lnTo>
                      <a:pt x="1170213" y="885374"/>
                    </a:lnTo>
                    <a:lnTo>
                      <a:pt x="1170479" y="880706"/>
                    </a:lnTo>
                    <a:lnTo>
                      <a:pt x="1170769" y="876015"/>
                    </a:lnTo>
                    <a:lnTo>
                      <a:pt x="1171035" y="871348"/>
                    </a:lnTo>
                    <a:lnTo>
                      <a:pt x="1171325" y="866657"/>
                    </a:lnTo>
                    <a:lnTo>
                      <a:pt x="1171591" y="861990"/>
                    </a:lnTo>
                    <a:lnTo>
                      <a:pt x="1171881" y="857298"/>
                    </a:lnTo>
                    <a:lnTo>
                      <a:pt x="1172147" y="852607"/>
                    </a:lnTo>
                    <a:lnTo>
                      <a:pt x="1172437" y="847940"/>
                    </a:lnTo>
                    <a:lnTo>
                      <a:pt x="1173647" y="829223"/>
                    </a:lnTo>
                    <a:lnTo>
                      <a:pt x="1173937" y="824532"/>
                    </a:lnTo>
                    <a:lnTo>
                      <a:pt x="1174251" y="819865"/>
                    </a:lnTo>
                    <a:lnTo>
                      <a:pt x="1174856" y="810506"/>
                    </a:lnTo>
                    <a:lnTo>
                      <a:pt x="1175170" y="805839"/>
                    </a:lnTo>
                    <a:lnTo>
                      <a:pt x="1175460" y="801148"/>
                    </a:lnTo>
                    <a:lnTo>
                      <a:pt x="1175775" y="796457"/>
                    </a:lnTo>
                    <a:lnTo>
                      <a:pt x="1176065" y="791790"/>
                    </a:lnTo>
                    <a:lnTo>
                      <a:pt x="1176669" y="782431"/>
                    </a:lnTo>
                    <a:lnTo>
                      <a:pt x="1177274" y="773073"/>
                    </a:lnTo>
                    <a:lnTo>
                      <a:pt x="1178193" y="759047"/>
                    </a:lnTo>
                    <a:lnTo>
                      <a:pt x="1178507" y="754356"/>
                    </a:lnTo>
                    <a:lnTo>
                      <a:pt x="1178797" y="749689"/>
                    </a:lnTo>
                    <a:lnTo>
                      <a:pt x="1179112" y="744997"/>
                    </a:lnTo>
                    <a:lnTo>
                      <a:pt x="1179402" y="740330"/>
                    </a:lnTo>
                    <a:lnTo>
                      <a:pt x="1179716" y="735639"/>
                    </a:lnTo>
                    <a:lnTo>
                      <a:pt x="1180006" y="730972"/>
                    </a:lnTo>
                    <a:lnTo>
                      <a:pt x="1180611" y="721614"/>
                    </a:lnTo>
                    <a:lnTo>
                      <a:pt x="1180925" y="716922"/>
                    </a:lnTo>
                    <a:lnTo>
                      <a:pt x="1181215" y="712255"/>
                    </a:lnTo>
                    <a:lnTo>
                      <a:pt x="1181530" y="707564"/>
                    </a:lnTo>
                    <a:lnTo>
                      <a:pt x="1181844" y="702897"/>
                    </a:lnTo>
                    <a:lnTo>
                      <a:pt x="1182134" y="698205"/>
                    </a:lnTo>
                    <a:lnTo>
                      <a:pt x="1182449" y="693538"/>
                    </a:lnTo>
                    <a:lnTo>
                      <a:pt x="1182739" y="688847"/>
                    </a:lnTo>
                    <a:lnTo>
                      <a:pt x="1183053" y="684180"/>
                    </a:lnTo>
                    <a:lnTo>
                      <a:pt x="1183344" y="679489"/>
                    </a:lnTo>
                    <a:lnTo>
                      <a:pt x="1183658" y="674822"/>
                    </a:lnTo>
                    <a:lnTo>
                      <a:pt x="1183948" y="670130"/>
                    </a:lnTo>
                    <a:lnTo>
                      <a:pt x="1184553" y="660772"/>
                    </a:lnTo>
                    <a:lnTo>
                      <a:pt x="1184867" y="656105"/>
                    </a:lnTo>
                    <a:lnTo>
                      <a:pt x="1185181" y="651413"/>
                    </a:lnTo>
                    <a:lnTo>
                      <a:pt x="1185472" y="646746"/>
                    </a:lnTo>
                    <a:lnTo>
                      <a:pt x="1185786" y="642055"/>
                    </a:lnTo>
                    <a:lnTo>
                      <a:pt x="1186076" y="637388"/>
                    </a:lnTo>
                    <a:lnTo>
                      <a:pt x="1186390" y="632721"/>
                    </a:lnTo>
                    <a:lnTo>
                      <a:pt x="1186995" y="623338"/>
                    </a:lnTo>
                    <a:lnTo>
                      <a:pt x="1187285" y="618671"/>
                    </a:lnTo>
                    <a:lnTo>
                      <a:pt x="1187600" y="614004"/>
                    </a:lnTo>
                    <a:lnTo>
                      <a:pt x="1187890" y="609312"/>
                    </a:lnTo>
                    <a:lnTo>
                      <a:pt x="1188180" y="604621"/>
                    </a:lnTo>
                    <a:lnTo>
                      <a:pt x="1188446" y="599954"/>
                    </a:lnTo>
                    <a:lnTo>
                      <a:pt x="1188712" y="595263"/>
                    </a:lnTo>
                    <a:lnTo>
                      <a:pt x="1188978" y="590596"/>
                    </a:lnTo>
                    <a:lnTo>
                      <a:pt x="1189800" y="576546"/>
                    </a:lnTo>
                    <a:lnTo>
                      <a:pt x="1190332" y="567188"/>
                    </a:lnTo>
                    <a:lnTo>
                      <a:pt x="1190598" y="562520"/>
                    </a:lnTo>
                    <a:lnTo>
                      <a:pt x="1190888" y="557829"/>
                    </a:lnTo>
                    <a:lnTo>
                      <a:pt x="1191420" y="548471"/>
                    </a:lnTo>
                    <a:lnTo>
                      <a:pt x="1191686" y="543779"/>
                    </a:lnTo>
                    <a:lnTo>
                      <a:pt x="1191952" y="539112"/>
                    </a:lnTo>
                    <a:lnTo>
                      <a:pt x="1192243" y="534421"/>
                    </a:lnTo>
                    <a:lnTo>
                      <a:pt x="1192509" y="529754"/>
                    </a:lnTo>
                    <a:lnTo>
                      <a:pt x="1192775" y="525063"/>
                    </a:lnTo>
                    <a:lnTo>
                      <a:pt x="1193041" y="520395"/>
                    </a:lnTo>
                    <a:lnTo>
                      <a:pt x="1193306" y="515704"/>
                    </a:lnTo>
                    <a:lnTo>
                      <a:pt x="1193572" y="511061"/>
                    </a:lnTo>
                    <a:lnTo>
                      <a:pt x="1193863" y="506346"/>
                    </a:lnTo>
                    <a:lnTo>
                      <a:pt x="1194129" y="501654"/>
                    </a:lnTo>
                    <a:lnTo>
                      <a:pt x="1194395" y="496987"/>
                    </a:lnTo>
                    <a:lnTo>
                      <a:pt x="1194661" y="492296"/>
                    </a:lnTo>
                    <a:lnTo>
                      <a:pt x="1194927" y="487629"/>
                    </a:lnTo>
                    <a:lnTo>
                      <a:pt x="1195217" y="482938"/>
                    </a:lnTo>
                    <a:lnTo>
                      <a:pt x="1195483" y="478271"/>
                    </a:lnTo>
                    <a:lnTo>
                      <a:pt x="1195749" y="473579"/>
                    </a:lnTo>
                    <a:lnTo>
                      <a:pt x="1196015" y="468912"/>
                    </a:lnTo>
                    <a:lnTo>
                      <a:pt x="1196571" y="459554"/>
                    </a:lnTo>
                    <a:lnTo>
                      <a:pt x="1196837" y="454862"/>
                    </a:lnTo>
                    <a:lnTo>
                      <a:pt x="1197103" y="450195"/>
                    </a:lnTo>
                    <a:lnTo>
                      <a:pt x="1197369" y="445504"/>
                    </a:lnTo>
                    <a:lnTo>
                      <a:pt x="1197635" y="440837"/>
                    </a:lnTo>
                    <a:lnTo>
                      <a:pt x="1197901" y="436146"/>
                    </a:lnTo>
                    <a:lnTo>
                      <a:pt x="1198191" y="431479"/>
                    </a:lnTo>
                    <a:lnTo>
                      <a:pt x="1198457" y="426787"/>
                    </a:lnTo>
                    <a:lnTo>
                      <a:pt x="1198723" y="422120"/>
                    </a:lnTo>
                    <a:lnTo>
                      <a:pt x="1198989" y="417429"/>
                    </a:lnTo>
                    <a:lnTo>
                      <a:pt x="1199279" y="412762"/>
                    </a:lnTo>
                    <a:lnTo>
                      <a:pt x="1199546" y="408070"/>
                    </a:lnTo>
                    <a:lnTo>
                      <a:pt x="1199812" y="403403"/>
                    </a:lnTo>
                    <a:lnTo>
                      <a:pt x="1200078" y="398712"/>
                    </a:lnTo>
                    <a:lnTo>
                      <a:pt x="1200368" y="394045"/>
                    </a:lnTo>
                    <a:lnTo>
                      <a:pt x="1200658" y="389354"/>
                    </a:lnTo>
                    <a:lnTo>
                      <a:pt x="1201528" y="375328"/>
                    </a:lnTo>
                    <a:lnTo>
                      <a:pt x="1201819" y="370661"/>
                    </a:lnTo>
                    <a:lnTo>
                      <a:pt x="1202109" y="365970"/>
                    </a:lnTo>
                    <a:lnTo>
                      <a:pt x="1202399" y="361303"/>
                    </a:lnTo>
                    <a:lnTo>
                      <a:pt x="1202689" y="356611"/>
                    </a:lnTo>
                    <a:lnTo>
                      <a:pt x="1202955" y="351944"/>
                    </a:lnTo>
                    <a:lnTo>
                      <a:pt x="1203826" y="337919"/>
                    </a:lnTo>
                    <a:lnTo>
                      <a:pt x="1204116" y="333227"/>
                    </a:lnTo>
                    <a:lnTo>
                      <a:pt x="1204406" y="328560"/>
                    </a:lnTo>
                    <a:lnTo>
                      <a:pt x="1204720" y="323893"/>
                    </a:lnTo>
                    <a:lnTo>
                      <a:pt x="1205010" y="319202"/>
                    </a:lnTo>
                    <a:lnTo>
                      <a:pt x="1205325" y="314535"/>
                    </a:lnTo>
                    <a:lnTo>
                      <a:pt x="1205615" y="309868"/>
                    </a:lnTo>
                    <a:lnTo>
                      <a:pt x="1205929" y="305176"/>
                    </a:lnTo>
                    <a:lnTo>
                      <a:pt x="1206220" y="300509"/>
                    </a:lnTo>
                    <a:lnTo>
                      <a:pt x="1206534" y="295842"/>
                    </a:lnTo>
                    <a:lnTo>
                      <a:pt x="1206824" y="291151"/>
                    </a:lnTo>
                    <a:lnTo>
                      <a:pt x="1207453" y="281792"/>
                    </a:lnTo>
                    <a:lnTo>
                      <a:pt x="1207743" y="277125"/>
                    </a:lnTo>
                    <a:lnTo>
                      <a:pt x="1208565" y="263100"/>
                    </a:lnTo>
                    <a:lnTo>
                      <a:pt x="1208856" y="258432"/>
                    </a:lnTo>
                    <a:lnTo>
                      <a:pt x="1209122" y="253741"/>
                    </a:lnTo>
                    <a:lnTo>
                      <a:pt x="1209412" y="249074"/>
                    </a:lnTo>
                    <a:lnTo>
                      <a:pt x="1209968" y="239716"/>
                    </a:lnTo>
                    <a:lnTo>
                      <a:pt x="1210234" y="235048"/>
                    </a:lnTo>
                    <a:lnTo>
                      <a:pt x="1210524" y="230357"/>
                    </a:lnTo>
                    <a:lnTo>
                      <a:pt x="1210814" y="225690"/>
                    </a:lnTo>
                    <a:lnTo>
                      <a:pt x="1211080" y="220999"/>
                    </a:lnTo>
                    <a:lnTo>
                      <a:pt x="1211370" y="216332"/>
                    </a:lnTo>
                    <a:lnTo>
                      <a:pt x="1211637" y="211665"/>
                    </a:lnTo>
                    <a:lnTo>
                      <a:pt x="1212193" y="202306"/>
                    </a:lnTo>
                    <a:lnTo>
                      <a:pt x="1212483" y="197639"/>
                    </a:lnTo>
                    <a:lnTo>
                      <a:pt x="1212749" y="192948"/>
                    </a:lnTo>
                    <a:lnTo>
                      <a:pt x="1213305" y="183614"/>
                    </a:lnTo>
                    <a:lnTo>
                      <a:pt x="1213595" y="178946"/>
                    </a:lnTo>
                    <a:lnTo>
                      <a:pt x="1213861" y="174255"/>
                    </a:lnTo>
                    <a:lnTo>
                      <a:pt x="1214151" y="169588"/>
                    </a:lnTo>
                    <a:lnTo>
                      <a:pt x="1214417" y="164921"/>
                    </a:lnTo>
                    <a:lnTo>
                      <a:pt x="1214707" y="160230"/>
                    </a:lnTo>
                    <a:lnTo>
                      <a:pt x="1215264" y="150895"/>
                    </a:lnTo>
                    <a:lnTo>
                      <a:pt x="1215530" y="146204"/>
                    </a:lnTo>
                    <a:lnTo>
                      <a:pt x="1215820" y="141537"/>
                    </a:lnTo>
                    <a:lnTo>
                      <a:pt x="1216086" y="136870"/>
                    </a:lnTo>
                    <a:lnTo>
                      <a:pt x="1216376" y="132179"/>
                    </a:lnTo>
                    <a:lnTo>
                      <a:pt x="1216666" y="127511"/>
                    </a:lnTo>
                    <a:lnTo>
                      <a:pt x="1216932" y="122844"/>
                    </a:lnTo>
                    <a:lnTo>
                      <a:pt x="1217222" y="118177"/>
                    </a:lnTo>
                    <a:lnTo>
                      <a:pt x="1217488" y="113486"/>
                    </a:lnTo>
                    <a:lnTo>
                      <a:pt x="1213281" y="113099"/>
                    </a:lnTo>
                    <a:lnTo>
                      <a:pt x="1206341" y="112519"/>
                    </a:lnTo>
                    <a:lnTo>
                      <a:pt x="1199425" y="111963"/>
                    </a:lnTo>
                    <a:lnTo>
                      <a:pt x="1192484" y="111382"/>
                    </a:lnTo>
                    <a:lnTo>
                      <a:pt x="1185568" y="110826"/>
                    </a:lnTo>
                    <a:lnTo>
                      <a:pt x="1178628" y="110245"/>
                    </a:lnTo>
                    <a:lnTo>
                      <a:pt x="1171688" y="109665"/>
                    </a:lnTo>
                    <a:lnTo>
                      <a:pt x="1164772" y="109109"/>
                    </a:lnTo>
                    <a:lnTo>
                      <a:pt x="1147433" y="107682"/>
                    </a:lnTo>
                    <a:lnTo>
                      <a:pt x="1140493" y="107150"/>
                    </a:lnTo>
                    <a:lnTo>
                      <a:pt x="1133553" y="106691"/>
                    </a:lnTo>
                    <a:lnTo>
                      <a:pt x="1128717" y="106376"/>
                    </a:lnTo>
                    <a:lnTo>
                      <a:pt x="1123590" y="106038"/>
                    </a:lnTo>
                    <a:lnTo>
                      <a:pt x="1116214" y="105530"/>
                    </a:lnTo>
                    <a:lnTo>
                      <a:pt x="1109274" y="105070"/>
                    </a:lnTo>
                    <a:lnTo>
                      <a:pt x="1102334" y="104611"/>
                    </a:lnTo>
                    <a:lnTo>
                      <a:pt x="1095418" y="104152"/>
                    </a:lnTo>
                    <a:lnTo>
                      <a:pt x="1088478" y="103668"/>
                    </a:lnTo>
                    <a:lnTo>
                      <a:pt x="1081538" y="103209"/>
                    </a:lnTo>
                    <a:lnTo>
                      <a:pt x="1074597" y="102749"/>
                    </a:lnTo>
                    <a:lnTo>
                      <a:pt x="1067657" y="102290"/>
                    </a:lnTo>
                    <a:lnTo>
                      <a:pt x="1060717" y="101830"/>
                    </a:lnTo>
                    <a:lnTo>
                      <a:pt x="1053777" y="101371"/>
                    </a:lnTo>
                    <a:lnTo>
                      <a:pt x="1043378" y="100573"/>
                    </a:lnTo>
                    <a:lnTo>
                      <a:pt x="1036438" y="100016"/>
                    </a:lnTo>
                    <a:lnTo>
                      <a:pt x="1029522" y="99485"/>
                    </a:lnTo>
                    <a:lnTo>
                      <a:pt x="1019100" y="98662"/>
                    </a:lnTo>
                    <a:lnTo>
                      <a:pt x="1008702" y="97864"/>
                    </a:lnTo>
                    <a:lnTo>
                      <a:pt x="998303" y="97042"/>
                    </a:lnTo>
                    <a:lnTo>
                      <a:pt x="987929" y="96244"/>
                    </a:lnTo>
                    <a:lnTo>
                      <a:pt x="981134" y="95712"/>
                    </a:lnTo>
                    <a:lnTo>
                      <a:pt x="974049" y="95180"/>
                    </a:lnTo>
                    <a:lnTo>
                      <a:pt x="967109" y="94624"/>
                    </a:lnTo>
                    <a:lnTo>
                      <a:pt x="956710" y="93826"/>
                    </a:lnTo>
                    <a:lnTo>
                      <a:pt x="928998" y="91698"/>
                    </a:lnTo>
                    <a:lnTo>
                      <a:pt x="911659" y="90368"/>
                    </a:lnTo>
                    <a:lnTo>
                      <a:pt x="904719" y="89836"/>
                    </a:lnTo>
                    <a:lnTo>
                      <a:pt x="897779" y="89280"/>
                    </a:lnTo>
                    <a:lnTo>
                      <a:pt x="890863" y="88700"/>
                    </a:lnTo>
                    <a:lnTo>
                      <a:pt x="883923" y="88143"/>
                    </a:lnTo>
                    <a:lnTo>
                      <a:pt x="876983" y="87563"/>
                    </a:lnTo>
                    <a:lnTo>
                      <a:pt x="870067" y="87007"/>
                    </a:lnTo>
                    <a:lnTo>
                      <a:pt x="863126" y="86450"/>
                    </a:lnTo>
                    <a:lnTo>
                      <a:pt x="856210" y="85894"/>
                    </a:lnTo>
                    <a:lnTo>
                      <a:pt x="850092" y="85387"/>
                    </a:lnTo>
                    <a:lnTo>
                      <a:pt x="845812" y="85048"/>
                    </a:lnTo>
                    <a:lnTo>
                      <a:pt x="838872" y="84468"/>
                    </a:lnTo>
                    <a:lnTo>
                      <a:pt x="832270" y="83935"/>
                    </a:lnTo>
                    <a:lnTo>
                      <a:pt x="825040" y="83113"/>
                    </a:lnTo>
                    <a:lnTo>
                      <a:pt x="814666" y="81928"/>
                    </a:lnTo>
                    <a:lnTo>
                      <a:pt x="804291" y="80744"/>
                    </a:lnTo>
                    <a:lnTo>
                      <a:pt x="797351" y="80308"/>
                    </a:lnTo>
                    <a:lnTo>
                      <a:pt x="783495" y="79172"/>
                    </a:lnTo>
                    <a:lnTo>
                      <a:pt x="773097" y="78253"/>
                    </a:lnTo>
                    <a:lnTo>
                      <a:pt x="766181" y="77648"/>
                    </a:lnTo>
                    <a:lnTo>
                      <a:pt x="759241" y="77044"/>
                    </a:lnTo>
                    <a:lnTo>
                      <a:pt x="752325" y="76415"/>
                    </a:lnTo>
                    <a:lnTo>
                      <a:pt x="745384" y="75810"/>
                    </a:lnTo>
                    <a:lnTo>
                      <a:pt x="735010" y="74916"/>
                    </a:lnTo>
                    <a:lnTo>
                      <a:pt x="724612" y="73997"/>
                    </a:lnTo>
                    <a:lnTo>
                      <a:pt x="719195" y="73513"/>
                    </a:lnTo>
                    <a:lnTo>
                      <a:pt x="714238" y="73005"/>
                    </a:lnTo>
                    <a:lnTo>
                      <a:pt x="709837" y="72522"/>
                    </a:lnTo>
                    <a:lnTo>
                      <a:pt x="703864" y="71844"/>
                    </a:lnTo>
                    <a:lnTo>
                      <a:pt x="696948" y="71071"/>
                    </a:lnTo>
                    <a:lnTo>
                      <a:pt x="690032" y="70297"/>
                    </a:lnTo>
                    <a:lnTo>
                      <a:pt x="683116" y="69523"/>
                    </a:lnTo>
                    <a:lnTo>
                      <a:pt x="672766" y="68362"/>
                    </a:lnTo>
                    <a:lnTo>
                      <a:pt x="666938" y="67709"/>
                    </a:lnTo>
                    <a:lnTo>
                      <a:pt x="658934" y="66839"/>
                    </a:lnTo>
                    <a:lnTo>
                      <a:pt x="648584" y="65678"/>
                    </a:lnTo>
                    <a:lnTo>
                      <a:pt x="641668" y="64904"/>
                    </a:lnTo>
                    <a:lnTo>
                      <a:pt x="634752" y="64155"/>
                    </a:lnTo>
                    <a:lnTo>
                      <a:pt x="627836" y="63381"/>
                    </a:lnTo>
                    <a:lnTo>
                      <a:pt x="620920" y="62607"/>
                    </a:lnTo>
                    <a:lnTo>
                      <a:pt x="614681" y="61906"/>
                    </a:lnTo>
                    <a:lnTo>
                      <a:pt x="607112" y="61084"/>
                    </a:lnTo>
                    <a:lnTo>
                      <a:pt x="596738" y="59923"/>
                    </a:lnTo>
                    <a:lnTo>
                      <a:pt x="589822" y="59173"/>
                    </a:lnTo>
                    <a:lnTo>
                      <a:pt x="582906" y="58472"/>
                    </a:lnTo>
                    <a:lnTo>
                      <a:pt x="575990" y="57819"/>
                    </a:lnTo>
                    <a:lnTo>
                      <a:pt x="569049" y="57166"/>
                    </a:lnTo>
                    <a:lnTo>
                      <a:pt x="562133" y="56513"/>
                    </a:lnTo>
                    <a:lnTo>
                      <a:pt x="551760" y="55546"/>
                    </a:lnTo>
                    <a:lnTo>
                      <a:pt x="545545" y="54966"/>
                    </a:lnTo>
                    <a:lnTo>
                      <a:pt x="541361" y="54579"/>
                    </a:lnTo>
                    <a:lnTo>
                      <a:pt x="534977" y="53974"/>
                    </a:lnTo>
                    <a:lnTo>
                      <a:pt x="527529" y="53103"/>
                    </a:lnTo>
                    <a:lnTo>
                      <a:pt x="517179" y="51822"/>
                    </a:lnTo>
                    <a:lnTo>
                      <a:pt x="510287" y="50975"/>
                    </a:lnTo>
                    <a:lnTo>
                      <a:pt x="503371" y="50129"/>
                    </a:lnTo>
                    <a:lnTo>
                      <a:pt x="496479" y="49307"/>
                    </a:lnTo>
                    <a:lnTo>
                      <a:pt x="489563" y="48461"/>
                    </a:lnTo>
                    <a:lnTo>
                      <a:pt x="482793" y="47614"/>
                    </a:lnTo>
                    <a:lnTo>
                      <a:pt x="475756" y="46768"/>
                    </a:lnTo>
                    <a:lnTo>
                      <a:pt x="468864" y="45921"/>
                    </a:lnTo>
                    <a:lnTo>
                      <a:pt x="461948" y="45075"/>
                    </a:lnTo>
                    <a:lnTo>
                      <a:pt x="456700" y="44446"/>
                    </a:lnTo>
                    <a:lnTo>
                      <a:pt x="451598" y="43818"/>
                    </a:lnTo>
                    <a:lnTo>
                      <a:pt x="441248" y="42560"/>
                    </a:lnTo>
                    <a:lnTo>
                      <a:pt x="434356" y="41738"/>
                    </a:lnTo>
                    <a:lnTo>
                      <a:pt x="427440" y="40892"/>
                    </a:lnTo>
                    <a:lnTo>
                      <a:pt x="422845" y="40336"/>
                    </a:lnTo>
                    <a:lnTo>
                      <a:pt x="413632" y="39296"/>
                    </a:lnTo>
                    <a:lnTo>
                      <a:pt x="406716" y="38522"/>
                    </a:lnTo>
                    <a:lnTo>
                      <a:pt x="396342" y="37385"/>
                    </a:lnTo>
                    <a:lnTo>
                      <a:pt x="389450" y="36612"/>
                    </a:lnTo>
                    <a:lnTo>
                      <a:pt x="382534" y="35838"/>
                    </a:lnTo>
                    <a:lnTo>
                      <a:pt x="378351" y="35378"/>
                    </a:lnTo>
                    <a:lnTo>
                      <a:pt x="372160" y="34677"/>
                    </a:lnTo>
                    <a:lnTo>
                      <a:pt x="365244" y="33927"/>
                    </a:lnTo>
                    <a:lnTo>
                      <a:pt x="360166" y="33347"/>
                    </a:lnTo>
                    <a:lnTo>
                      <a:pt x="354894" y="32694"/>
                    </a:lnTo>
                    <a:lnTo>
                      <a:pt x="348002" y="31824"/>
                    </a:lnTo>
                    <a:lnTo>
                      <a:pt x="341110" y="30953"/>
                    </a:lnTo>
                    <a:lnTo>
                      <a:pt x="330761" y="29623"/>
                    </a:lnTo>
                    <a:lnTo>
                      <a:pt x="326166" y="29043"/>
                    </a:lnTo>
                    <a:lnTo>
                      <a:pt x="316953" y="27882"/>
                    </a:lnTo>
                    <a:lnTo>
                      <a:pt x="310061" y="27011"/>
                    </a:lnTo>
                    <a:lnTo>
                      <a:pt x="305418" y="25318"/>
                    </a:lnTo>
                    <a:lnTo>
                      <a:pt x="299784" y="25028"/>
                    </a:lnTo>
                    <a:lnTo>
                      <a:pt x="294657" y="24496"/>
                    </a:lnTo>
                    <a:lnTo>
                      <a:pt x="289410" y="23964"/>
                    </a:lnTo>
                    <a:lnTo>
                      <a:pt x="284960" y="23505"/>
                    </a:lnTo>
                    <a:lnTo>
                      <a:pt x="279011" y="23142"/>
                    </a:lnTo>
                    <a:lnTo>
                      <a:pt x="274151" y="22852"/>
                    </a:lnTo>
                    <a:lnTo>
                      <a:pt x="269943" y="22586"/>
                    </a:lnTo>
                    <a:lnTo>
                      <a:pt x="265131" y="22030"/>
                    </a:lnTo>
                    <a:lnTo>
                      <a:pt x="258215" y="21232"/>
                    </a:lnTo>
                    <a:lnTo>
                      <a:pt x="251299" y="20434"/>
                    </a:lnTo>
                    <a:lnTo>
                      <a:pt x="246317" y="19829"/>
                    </a:lnTo>
                    <a:lnTo>
                      <a:pt x="240949" y="19225"/>
                    </a:lnTo>
                    <a:lnTo>
                      <a:pt x="234033" y="18402"/>
                    </a:lnTo>
                    <a:lnTo>
                      <a:pt x="227141" y="17605"/>
                    </a:lnTo>
                    <a:lnTo>
                      <a:pt x="216791" y="16178"/>
                    </a:lnTo>
                    <a:lnTo>
                      <a:pt x="209923" y="15186"/>
                    </a:lnTo>
                    <a:lnTo>
                      <a:pt x="203032" y="14195"/>
                    </a:lnTo>
                    <a:lnTo>
                      <a:pt x="192706" y="12744"/>
                    </a:lnTo>
                    <a:lnTo>
                      <a:pt x="185814" y="11752"/>
                    </a:lnTo>
                    <a:lnTo>
                      <a:pt x="175488" y="10277"/>
                    </a:lnTo>
                    <a:lnTo>
                      <a:pt x="161729" y="8343"/>
                    </a:lnTo>
                    <a:lnTo>
                      <a:pt x="154837" y="7351"/>
                    </a:lnTo>
                    <a:lnTo>
                      <a:pt x="147945" y="6384"/>
                    </a:lnTo>
                    <a:lnTo>
                      <a:pt x="141077" y="5393"/>
                    </a:lnTo>
                    <a:lnTo>
                      <a:pt x="134186" y="4425"/>
                    </a:lnTo>
                    <a:lnTo>
                      <a:pt x="127294" y="3458"/>
                    </a:lnTo>
                    <a:lnTo>
                      <a:pt x="120692" y="460"/>
                    </a:lnTo>
                    <a:lnTo>
                      <a:pt x="116291" y="0"/>
                    </a:lnTo>
                    <a:lnTo>
                      <a:pt x="115324" y="7037"/>
                    </a:lnTo>
                    <a:lnTo>
                      <a:pt x="114695" y="11680"/>
                    </a:lnTo>
                    <a:lnTo>
                      <a:pt x="114042" y="16323"/>
                    </a:lnTo>
                    <a:lnTo>
                      <a:pt x="113413" y="20966"/>
                    </a:lnTo>
                    <a:lnTo>
                      <a:pt x="112760" y="25609"/>
                    </a:lnTo>
                    <a:lnTo>
                      <a:pt x="112132" y="30227"/>
                    </a:lnTo>
                    <a:lnTo>
                      <a:pt x="111503" y="34870"/>
                    </a:lnTo>
                    <a:lnTo>
                      <a:pt x="110221" y="44156"/>
                    </a:lnTo>
                    <a:lnTo>
                      <a:pt x="109568" y="48799"/>
                    </a:lnTo>
                    <a:lnTo>
                      <a:pt x="108940" y="53442"/>
                    </a:lnTo>
                    <a:lnTo>
                      <a:pt x="108287" y="58061"/>
                    </a:lnTo>
                    <a:lnTo>
                      <a:pt x="107658" y="62704"/>
                    </a:lnTo>
                    <a:lnTo>
                      <a:pt x="107029" y="67347"/>
                    </a:lnTo>
                    <a:lnTo>
                      <a:pt x="106376" y="71990"/>
                    </a:lnTo>
                    <a:lnTo>
                      <a:pt x="105748" y="76633"/>
                    </a:lnTo>
                    <a:lnTo>
                      <a:pt x="105095" y="81275"/>
                    </a:lnTo>
                    <a:lnTo>
                      <a:pt x="103813" y="90537"/>
                    </a:lnTo>
                    <a:lnTo>
                      <a:pt x="103184" y="95180"/>
                    </a:lnTo>
                    <a:lnTo>
                      <a:pt x="101903" y="104466"/>
                    </a:lnTo>
                    <a:lnTo>
                      <a:pt x="101274" y="109109"/>
                    </a:lnTo>
                    <a:lnTo>
                      <a:pt x="99992" y="118395"/>
                    </a:lnTo>
                    <a:lnTo>
                      <a:pt x="99364" y="123038"/>
                    </a:lnTo>
                    <a:lnTo>
                      <a:pt x="98082" y="132324"/>
                    </a:lnTo>
                    <a:lnTo>
                      <a:pt x="97429" y="136942"/>
                    </a:lnTo>
                    <a:lnTo>
                      <a:pt x="96776" y="141585"/>
                    </a:lnTo>
                    <a:lnTo>
                      <a:pt x="96123" y="146228"/>
                    </a:lnTo>
                    <a:lnTo>
                      <a:pt x="95446" y="150871"/>
                    </a:lnTo>
                    <a:lnTo>
                      <a:pt x="94793" y="155369"/>
                    </a:lnTo>
                    <a:lnTo>
                      <a:pt x="93874" y="160109"/>
                    </a:lnTo>
                    <a:lnTo>
                      <a:pt x="93584" y="164800"/>
                    </a:lnTo>
                    <a:lnTo>
                      <a:pt x="92979" y="169443"/>
                    </a:lnTo>
                    <a:lnTo>
                      <a:pt x="92351" y="174086"/>
                    </a:lnTo>
                    <a:lnTo>
                      <a:pt x="91746" y="178729"/>
                    </a:lnTo>
                    <a:lnTo>
                      <a:pt x="91118" y="183372"/>
                    </a:lnTo>
                    <a:lnTo>
                      <a:pt x="89884" y="192658"/>
                    </a:lnTo>
                    <a:lnTo>
                      <a:pt x="89280" y="197300"/>
                    </a:lnTo>
                    <a:lnTo>
                      <a:pt x="88047" y="206587"/>
                    </a:lnTo>
                    <a:lnTo>
                      <a:pt x="87418" y="211253"/>
                    </a:lnTo>
                    <a:lnTo>
                      <a:pt x="86716" y="215872"/>
                    </a:lnTo>
                    <a:lnTo>
                      <a:pt x="86088" y="220515"/>
                    </a:lnTo>
                    <a:lnTo>
                      <a:pt x="85435" y="225158"/>
                    </a:lnTo>
                    <a:lnTo>
                      <a:pt x="84153" y="234444"/>
                    </a:lnTo>
                    <a:lnTo>
                      <a:pt x="83500" y="239087"/>
                    </a:lnTo>
                    <a:lnTo>
                      <a:pt x="82872" y="243730"/>
                    </a:lnTo>
                    <a:lnTo>
                      <a:pt x="82219" y="248373"/>
                    </a:lnTo>
                    <a:lnTo>
                      <a:pt x="81566" y="253016"/>
                    </a:lnTo>
                    <a:lnTo>
                      <a:pt x="80937" y="257659"/>
                    </a:lnTo>
                    <a:lnTo>
                      <a:pt x="79631" y="266945"/>
                    </a:lnTo>
                    <a:lnTo>
                      <a:pt x="79003" y="271588"/>
                    </a:lnTo>
                    <a:lnTo>
                      <a:pt x="78350" y="276206"/>
                    </a:lnTo>
                    <a:lnTo>
                      <a:pt x="77697" y="280849"/>
                    </a:lnTo>
                    <a:lnTo>
                      <a:pt x="77068" y="285492"/>
                    </a:lnTo>
                    <a:lnTo>
                      <a:pt x="76415" y="290135"/>
                    </a:lnTo>
                    <a:lnTo>
                      <a:pt x="75762" y="294778"/>
                    </a:lnTo>
                    <a:lnTo>
                      <a:pt x="75133" y="299421"/>
                    </a:lnTo>
                    <a:lnTo>
                      <a:pt x="74481" y="304064"/>
                    </a:lnTo>
                    <a:lnTo>
                      <a:pt x="73828" y="308707"/>
                    </a:lnTo>
                    <a:lnTo>
                      <a:pt x="72546" y="317993"/>
                    </a:lnTo>
                    <a:lnTo>
                      <a:pt x="71893" y="322636"/>
                    </a:lnTo>
                    <a:lnTo>
                      <a:pt x="70611" y="331921"/>
                    </a:lnTo>
                    <a:lnTo>
                      <a:pt x="69959" y="336564"/>
                    </a:lnTo>
                    <a:lnTo>
                      <a:pt x="69306" y="341207"/>
                    </a:lnTo>
                    <a:lnTo>
                      <a:pt x="68677" y="345850"/>
                    </a:lnTo>
                    <a:lnTo>
                      <a:pt x="66960" y="358231"/>
                    </a:lnTo>
                    <a:lnTo>
                      <a:pt x="66089" y="364422"/>
                    </a:lnTo>
                    <a:lnTo>
                      <a:pt x="64808" y="373708"/>
                    </a:lnTo>
                    <a:lnTo>
                      <a:pt x="64155" y="378351"/>
                    </a:lnTo>
                    <a:lnTo>
                      <a:pt x="63502" y="382994"/>
                    </a:lnTo>
                    <a:lnTo>
                      <a:pt x="62849" y="387637"/>
                    </a:lnTo>
                    <a:lnTo>
                      <a:pt x="62220" y="392279"/>
                    </a:lnTo>
                    <a:lnTo>
                      <a:pt x="61567" y="396923"/>
                    </a:lnTo>
                    <a:lnTo>
                      <a:pt x="60262" y="406208"/>
                    </a:lnTo>
                    <a:lnTo>
                      <a:pt x="59609" y="410851"/>
                    </a:lnTo>
                    <a:lnTo>
                      <a:pt x="58980" y="415494"/>
                    </a:lnTo>
                    <a:lnTo>
                      <a:pt x="58327" y="420137"/>
                    </a:lnTo>
                    <a:lnTo>
                      <a:pt x="57674" y="424780"/>
                    </a:lnTo>
                    <a:lnTo>
                      <a:pt x="57021" y="429423"/>
                    </a:lnTo>
                    <a:lnTo>
                      <a:pt x="55740" y="438709"/>
                    </a:lnTo>
                    <a:lnTo>
                      <a:pt x="55087" y="443352"/>
                    </a:lnTo>
                    <a:lnTo>
                      <a:pt x="53781" y="452638"/>
                    </a:lnTo>
                    <a:lnTo>
                      <a:pt x="53152" y="457281"/>
                    </a:lnTo>
                    <a:lnTo>
                      <a:pt x="51846" y="466567"/>
                    </a:lnTo>
                    <a:lnTo>
                      <a:pt x="51193" y="471209"/>
                    </a:lnTo>
                    <a:lnTo>
                      <a:pt x="50540" y="475852"/>
                    </a:lnTo>
                    <a:lnTo>
                      <a:pt x="49912" y="480495"/>
                    </a:lnTo>
                    <a:lnTo>
                      <a:pt x="49259" y="485138"/>
                    </a:lnTo>
                    <a:lnTo>
                      <a:pt x="48606" y="489781"/>
                    </a:lnTo>
                    <a:lnTo>
                      <a:pt x="47324" y="499067"/>
                    </a:lnTo>
                    <a:lnTo>
                      <a:pt x="46671" y="503710"/>
                    </a:lnTo>
                    <a:lnTo>
                      <a:pt x="46018" y="508353"/>
                    </a:lnTo>
                    <a:lnTo>
                      <a:pt x="45365" y="512996"/>
                    </a:lnTo>
                    <a:lnTo>
                      <a:pt x="44084" y="522282"/>
                    </a:lnTo>
                    <a:lnTo>
                      <a:pt x="43431" y="526949"/>
                    </a:lnTo>
                    <a:lnTo>
                      <a:pt x="42778" y="531592"/>
                    </a:lnTo>
                    <a:lnTo>
                      <a:pt x="42125" y="536235"/>
                    </a:lnTo>
                    <a:lnTo>
                      <a:pt x="41496" y="540878"/>
                    </a:lnTo>
                    <a:lnTo>
                      <a:pt x="40190" y="550164"/>
                    </a:lnTo>
                    <a:lnTo>
                      <a:pt x="39537" y="554807"/>
                    </a:lnTo>
                    <a:lnTo>
                      <a:pt x="38256" y="564092"/>
                    </a:lnTo>
                    <a:lnTo>
                      <a:pt x="36950" y="573378"/>
                    </a:lnTo>
                    <a:lnTo>
                      <a:pt x="36321" y="578021"/>
                    </a:lnTo>
                    <a:lnTo>
                      <a:pt x="35693" y="582664"/>
                    </a:lnTo>
                    <a:lnTo>
                      <a:pt x="34435" y="591950"/>
                    </a:lnTo>
                    <a:lnTo>
                      <a:pt x="33806" y="596617"/>
                    </a:lnTo>
                    <a:lnTo>
                      <a:pt x="33178" y="601260"/>
                    </a:lnTo>
                    <a:lnTo>
                      <a:pt x="32549" y="605903"/>
                    </a:lnTo>
                    <a:lnTo>
                      <a:pt x="31920" y="610546"/>
                    </a:lnTo>
                    <a:lnTo>
                      <a:pt x="31291" y="615189"/>
                    </a:lnTo>
                    <a:lnTo>
                      <a:pt x="30663" y="619832"/>
                    </a:lnTo>
                    <a:lnTo>
                      <a:pt x="30058" y="624499"/>
                    </a:lnTo>
                    <a:lnTo>
                      <a:pt x="29430" y="629142"/>
                    </a:lnTo>
                    <a:lnTo>
                      <a:pt x="28801" y="633785"/>
                    </a:lnTo>
                    <a:lnTo>
                      <a:pt x="28172" y="638428"/>
                    </a:lnTo>
                    <a:lnTo>
                      <a:pt x="27543" y="643071"/>
                    </a:lnTo>
                    <a:lnTo>
                      <a:pt x="26915" y="647713"/>
                    </a:lnTo>
                    <a:lnTo>
                      <a:pt x="26286" y="652381"/>
                    </a:lnTo>
                    <a:lnTo>
                      <a:pt x="25657" y="657023"/>
                    </a:lnTo>
                    <a:lnTo>
                      <a:pt x="25052" y="661594"/>
                    </a:lnTo>
                    <a:lnTo>
                      <a:pt x="24400" y="666309"/>
                    </a:lnTo>
                    <a:lnTo>
                      <a:pt x="23166" y="675595"/>
                    </a:lnTo>
                    <a:lnTo>
                      <a:pt x="22537" y="680238"/>
                    </a:lnTo>
                    <a:lnTo>
                      <a:pt x="20651" y="694191"/>
                    </a:lnTo>
                    <a:lnTo>
                      <a:pt x="20023" y="698834"/>
                    </a:lnTo>
                    <a:lnTo>
                      <a:pt x="18765" y="708120"/>
                    </a:lnTo>
                    <a:lnTo>
                      <a:pt x="18136" y="712787"/>
                    </a:lnTo>
                    <a:lnTo>
                      <a:pt x="16274" y="726716"/>
                    </a:lnTo>
                    <a:lnTo>
                      <a:pt x="15646" y="731359"/>
                    </a:lnTo>
                    <a:lnTo>
                      <a:pt x="15017" y="736002"/>
                    </a:lnTo>
                    <a:lnTo>
                      <a:pt x="14388" y="740669"/>
                    </a:lnTo>
                    <a:lnTo>
                      <a:pt x="13759" y="745312"/>
                    </a:lnTo>
                    <a:lnTo>
                      <a:pt x="13131" y="749955"/>
                    </a:lnTo>
                    <a:lnTo>
                      <a:pt x="12502" y="754598"/>
                    </a:lnTo>
                    <a:lnTo>
                      <a:pt x="11873" y="759241"/>
                    </a:lnTo>
                    <a:lnTo>
                      <a:pt x="11245" y="763884"/>
                    </a:lnTo>
                    <a:lnTo>
                      <a:pt x="10616" y="768527"/>
                    </a:lnTo>
                    <a:lnTo>
                      <a:pt x="10011" y="773194"/>
                    </a:lnTo>
                    <a:lnTo>
                      <a:pt x="9383" y="777837"/>
                    </a:lnTo>
                    <a:lnTo>
                      <a:pt x="8754" y="782479"/>
                    </a:lnTo>
                    <a:lnTo>
                      <a:pt x="7496" y="791765"/>
                    </a:lnTo>
                    <a:lnTo>
                      <a:pt x="6868" y="796408"/>
                    </a:lnTo>
                    <a:lnTo>
                      <a:pt x="6239" y="801075"/>
                    </a:lnTo>
                    <a:lnTo>
                      <a:pt x="5610" y="805718"/>
                    </a:lnTo>
                    <a:lnTo>
                      <a:pt x="4981" y="810361"/>
                    </a:lnTo>
                    <a:lnTo>
                      <a:pt x="4353" y="815004"/>
                    </a:lnTo>
                    <a:lnTo>
                      <a:pt x="3748" y="819647"/>
                    </a:lnTo>
                    <a:lnTo>
                      <a:pt x="3120" y="824290"/>
                    </a:lnTo>
                    <a:lnTo>
                      <a:pt x="2491" y="828933"/>
                    </a:lnTo>
                    <a:lnTo>
                      <a:pt x="1862" y="833576"/>
                    </a:lnTo>
                    <a:lnTo>
                      <a:pt x="1233" y="838243"/>
                    </a:lnTo>
                    <a:lnTo>
                      <a:pt x="605" y="842886"/>
                    </a:lnTo>
                    <a:lnTo>
                      <a:pt x="0" y="847335"/>
                    </a:lnTo>
                    <a:lnTo>
                      <a:pt x="7376" y="848399"/>
                    </a:lnTo>
                    <a:lnTo>
                      <a:pt x="14654" y="849439"/>
                    </a:lnTo>
                    <a:lnTo>
                      <a:pt x="21933" y="850479"/>
                    </a:lnTo>
                    <a:lnTo>
                      <a:pt x="29212" y="851519"/>
                    </a:lnTo>
                    <a:lnTo>
                      <a:pt x="36466" y="852559"/>
                    </a:lnTo>
                    <a:lnTo>
                      <a:pt x="43769" y="853550"/>
                    </a:lnTo>
                    <a:lnTo>
                      <a:pt x="51048" y="854517"/>
                    </a:lnTo>
                    <a:lnTo>
                      <a:pt x="58327" y="855461"/>
                    </a:lnTo>
                    <a:lnTo>
                      <a:pt x="65630" y="856404"/>
                    </a:lnTo>
                    <a:lnTo>
                      <a:pt x="72909" y="857347"/>
                    </a:lnTo>
                    <a:lnTo>
                      <a:pt x="80187" y="858290"/>
                    </a:lnTo>
                    <a:lnTo>
                      <a:pt x="87490" y="859233"/>
                    </a:lnTo>
                    <a:lnTo>
                      <a:pt x="94769" y="860152"/>
                    </a:lnTo>
                    <a:lnTo>
                      <a:pt x="102072" y="861095"/>
                    </a:lnTo>
                    <a:lnTo>
                      <a:pt x="109351" y="862014"/>
                    </a:lnTo>
                    <a:lnTo>
                      <a:pt x="116629" y="862933"/>
                    </a:lnTo>
                    <a:lnTo>
                      <a:pt x="123932" y="863852"/>
                    </a:lnTo>
                    <a:lnTo>
                      <a:pt x="131211" y="864771"/>
                    </a:lnTo>
                    <a:lnTo>
                      <a:pt x="142166" y="866149"/>
                    </a:lnTo>
                    <a:lnTo>
                      <a:pt x="153096" y="867503"/>
                    </a:lnTo>
                    <a:lnTo>
                      <a:pt x="160399" y="868398"/>
                    </a:lnTo>
                    <a:lnTo>
                      <a:pt x="167678" y="869365"/>
                    </a:lnTo>
                    <a:lnTo>
                      <a:pt x="174956" y="870333"/>
                    </a:lnTo>
                    <a:lnTo>
                      <a:pt x="182235" y="871300"/>
                    </a:lnTo>
                    <a:lnTo>
                      <a:pt x="189538" y="872267"/>
                    </a:lnTo>
                    <a:lnTo>
                      <a:pt x="196817" y="873234"/>
                    </a:lnTo>
                    <a:lnTo>
                      <a:pt x="204096" y="874202"/>
                    </a:lnTo>
                    <a:lnTo>
                      <a:pt x="211399" y="875145"/>
                    </a:lnTo>
                    <a:lnTo>
                      <a:pt x="218677" y="876112"/>
                    </a:lnTo>
                    <a:lnTo>
                      <a:pt x="225956" y="877055"/>
                    </a:lnTo>
                    <a:lnTo>
                      <a:pt x="232920" y="877950"/>
                    </a:lnTo>
                    <a:lnTo>
                      <a:pt x="240538" y="878941"/>
                    </a:lnTo>
                    <a:lnTo>
                      <a:pt x="255120" y="880803"/>
                    </a:lnTo>
                    <a:lnTo>
                      <a:pt x="260173" y="881432"/>
                    </a:lnTo>
                    <a:lnTo>
                      <a:pt x="269701" y="882544"/>
                    </a:lnTo>
                    <a:lnTo>
                      <a:pt x="277004" y="883415"/>
                    </a:lnTo>
                    <a:lnTo>
                      <a:pt x="287959" y="884696"/>
                    </a:lnTo>
                    <a:lnTo>
                      <a:pt x="295262" y="885543"/>
                    </a:lnTo>
                    <a:lnTo>
                      <a:pt x="306216" y="886800"/>
                    </a:lnTo>
                    <a:lnTo>
                      <a:pt x="317146" y="888058"/>
                    </a:lnTo>
                    <a:lnTo>
                      <a:pt x="324449" y="888904"/>
                    </a:lnTo>
                    <a:lnTo>
                      <a:pt x="335403" y="890137"/>
                    </a:lnTo>
                    <a:lnTo>
                      <a:pt x="342706" y="890984"/>
                    </a:lnTo>
                    <a:lnTo>
                      <a:pt x="353661" y="892193"/>
                    </a:lnTo>
                    <a:lnTo>
                      <a:pt x="359876" y="892894"/>
                    </a:lnTo>
                    <a:lnTo>
                      <a:pt x="364374" y="895530"/>
                    </a:lnTo>
                    <a:lnTo>
                      <a:pt x="369355" y="895869"/>
                    </a:lnTo>
                    <a:lnTo>
                      <a:pt x="375401" y="896183"/>
                    </a:lnTo>
                    <a:lnTo>
                      <a:pt x="390007" y="897876"/>
                    </a:lnTo>
                    <a:lnTo>
                      <a:pt x="397310" y="898722"/>
                    </a:lnTo>
                    <a:lnTo>
                      <a:pt x="426497" y="902083"/>
                    </a:lnTo>
                    <a:lnTo>
                      <a:pt x="432277" y="902736"/>
                    </a:lnTo>
                    <a:lnTo>
                      <a:pt x="437451" y="903268"/>
                    </a:lnTo>
                    <a:lnTo>
                      <a:pt x="448430" y="904405"/>
                    </a:lnTo>
                    <a:lnTo>
                      <a:pt x="463036" y="905928"/>
                    </a:lnTo>
                    <a:lnTo>
                      <a:pt x="470387" y="906460"/>
                    </a:lnTo>
                    <a:lnTo>
                      <a:pt x="477714" y="906968"/>
                    </a:lnTo>
                    <a:lnTo>
                      <a:pt x="485066" y="907476"/>
                    </a:lnTo>
                    <a:lnTo>
                      <a:pt x="492369" y="908177"/>
                    </a:lnTo>
                    <a:lnTo>
                      <a:pt x="503323" y="909435"/>
                    </a:lnTo>
                    <a:lnTo>
                      <a:pt x="517929" y="911103"/>
                    </a:lnTo>
                    <a:lnTo>
                      <a:pt x="528907" y="912167"/>
                    </a:lnTo>
                    <a:lnTo>
                      <a:pt x="539862" y="913207"/>
                    </a:lnTo>
                    <a:lnTo>
                      <a:pt x="547189" y="913908"/>
                    </a:lnTo>
                    <a:lnTo>
                      <a:pt x="552920" y="914465"/>
                    </a:lnTo>
                    <a:lnTo>
                      <a:pt x="558168" y="914948"/>
                    </a:lnTo>
                    <a:lnTo>
                      <a:pt x="569146" y="915915"/>
                    </a:lnTo>
                    <a:lnTo>
                      <a:pt x="576425" y="916907"/>
                    </a:lnTo>
                    <a:lnTo>
                      <a:pt x="583414" y="917922"/>
                    </a:lnTo>
                    <a:lnTo>
                      <a:pt x="591007" y="918793"/>
                    </a:lnTo>
                    <a:lnTo>
                      <a:pt x="595263" y="919277"/>
                    </a:lnTo>
                    <a:lnTo>
                      <a:pt x="601985" y="919760"/>
                    </a:lnTo>
                    <a:lnTo>
                      <a:pt x="609337" y="920268"/>
                    </a:lnTo>
                    <a:lnTo>
                      <a:pt x="616640" y="920994"/>
                    </a:lnTo>
                    <a:lnTo>
                      <a:pt x="623943" y="921840"/>
                    </a:lnTo>
                    <a:lnTo>
                      <a:pt x="631246" y="922687"/>
                    </a:lnTo>
                    <a:lnTo>
                      <a:pt x="636082" y="923339"/>
                    </a:lnTo>
                    <a:lnTo>
                      <a:pt x="642176" y="924258"/>
                    </a:lnTo>
                    <a:lnTo>
                      <a:pt x="646819" y="924766"/>
                    </a:lnTo>
                    <a:lnTo>
                      <a:pt x="656806" y="925588"/>
                    </a:lnTo>
                    <a:lnTo>
                      <a:pt x="664133" y="926217"/>
                    </a:lnTo>
                    <a:lnTo>
                      <a:pt x="675088" y="927281"/>
                    </a:lnTo>
                    <a:lnTo>
                      <a:pt x="682414" y="928031"/>
                    </a:lnTo>
                    <a:lnTo>
                      <a:pt x="689717" y="928780"/>
                    </a:lnTo>
                    <a:lnTo>
                      <a:pt x="697020" y="929530"/>
                    </a:lnTo>
                    <a:lnTo>
                      <a:pt x="704323" y="930352"/>
                    </a:lnTo>
                    <a:lnTo>
                      <a:pt x="711118" y="931126"/>
                    </a:lnTo>
                    <a:lnTo>
                      <a:pt x="718953" y="931875"/>
                    </a:lnTo>
                    <a:lnTo>
                      <a:pt x="729932" y="932915"/>
                    </a:lnTo>
                    <a:lnTo>
                      <a:pt x="740911" y="933931"/>
                    </a:lnTo>
                    <a:lnTo>
                      <a:pt x="745336" y="934342"/>
                    </a:lnTo>
                    <a:lnTo>
                      <a:pt x="751889" y="934802"/>
                    </a:lnTo>
                    <a:lnTo>
                      <a:pt x="759241" y="935334"/>
                    </a:lnTo>
                    <a:lnTo>
                      <a:pt x="766544" y="935938"/>
                    </a:lnTo>
                    <a:lnTo>
                      <a:pt x="773871" y="936591"/>
                    </a:lnTo>
                    <a:lnTo>
                      <a:pt x="781198" y="937268"/>
                    </a:lnTo>
                    <a:lnTo>
                      <a:pt x="788501" y="937921"/>
                    </a:lnTo>
                    <a:lnTo>
                      <a:pt x="795828" y="938501"/>
                    </a:lnTo>
                    <a:lnTo>
                      <a:pt x="803155" y="939034"/>
                    </a:lnTo>
                    <a:lnTo>
                      <a:pt x="810506" y="939565"/>
                    </a:lnTo>
                    <a:lnTo>
                      <a:pt x="817833" y="940097"/>
                    </a:lnTo>
                    <a:lnTo>
                      <a:pt x="825161" y="940605"/>
                    </a:lnTo>
                    <a:lnTo>
                      <a:pt x="832488" y="941113"/>
                    </a:lnTo>
                    <a:lnTo>
                      <a:pt x="837953" y="941476"/>
                    </a:lnTo>
                    <a:lnTo>
                      <a:pt x="843490" y="941814"/>
                    </a:lnTo>
                    <a:lnTo>
                      <a:pt x="850842" y="942298"/>
                    </a:lnTo>
                    <a:lnTo>
                      <a:pt x="856500" y="942661"/>
                    </a:lnTo>
                    <a:lnTo>
                      <a:pt x="861820" y="943072"/>
                    </a:lnTo>
                    <a:lnTo>
                      <a:pt x="869148" y="943628"/>
                    </a:lnTo>
                    <a:lnTo>
                      <a:pt x="876475" y="944160"/>
                    </a:lnTo>
                    <a:lnTo>
                      <a:pt x="883802" y="944716"/>
                    </a:lnTo>
                    <a:lnTo>
                      <a:pt x="891153" y="945248"/>
                    </a:lnTo>
                    <a:lnTo>
                      <a:pt x="898480" y="945780"/>
                    </a:lnTo>
                    <a:lnTo>
                      <a:pt x="905807" y="946312"/>
                    </a:lnTo>
                    <a:lnTo>
                      <a:pt x="910329" y="946651"/>
                    </a:lnTo>
                    <a:lnTo>
                      <a:pt x="920462" y="947376"/>
                    </a:lnTo>
                    <a:lnTo>
                      <a:pt x="927789" y="947884"/>
                    </a:lnTo>
                    <a:lnTo>
                      <a:pt x="935116" y="948416"/>
                    </a:lnTo>
                    <a:lnTo>
                      <a:pt x="942443" y="948972"/>
                    </a:lnTo>
                    <a:lnTo>
                      <a:pt x="949770" y="949553"/>
                    </a:lnTo>
                    <a:lnTo>
                      <a:pt x="957097" y="950133"/>
                    </a:lnTo>
                    <a:lnTo>
                      <a:pt x="964424" y="950689"/>
                    </a:lnTo>
                    <a:lnTo>
                      <a:pt x="971751" y="951269"/>
                    </a:lnTo>
                    <a:lnTo>
                      <a:pt x="982754" y="952092"/>
                    </a:lnTo>
                    <a:lnTo>
                      <a:pt x="990082" y="952672"/>
                    </a:lnTo>
                    <a:lnTo>
                      <a:pt x="1001060" y="953494"/>
                    </a:lnTo>
                    <a:lnTo>
                      <a:pt x="1005243" y="953809"/>
                    </a:lnTo>
                    <a:lnTo>
                      <a:pt x="1026717" y="955211"/>
                    </a:lnTo>
                    <a:lnTo>
                      <a:pt x="1034044" y="955864"/>
                    </a:lnTo>
                    <a:lnTo>
                      <a:pt x="1041371" y="956541"/>
                    </a:lnTo>
                    <a:lnTo>
                      <a:pt x="1046740" y="957025"/>
                    </a:lnTo>
                    <a:lnTo>
                      <a:pt x="1052302" y="958234"/>
                    </a:lnTo>
                    <a:lnTo>
                      <a:pt x="1059580" y="959370"/>
                    </a:lnTo>
                    <a:lnTo>
                      <a:pt x="1070559" y="960265"/>
                    </a:lnTo>
                    <a:lnTo>
                      <a:pt x="1077886" y="960870"/>
                    </a:lnTo>
                    <a:lnTo>
                      <a:pt x="1085213" y="961450"/>
                    </a:lnTo>
                    <a:lnTo>
                      <a:pt x="1092540" y="962006"/>
                    </a:lnTo>
                    <a:lnTo>
                      <a:pt x="1099892" y="962563"/>
                    </a:lnTo>
                    <a:lnTo>
                      <a:pt x="1107219" y="963094"/>
                    </a:lnTo>
                    <a:lnTo>
                      <a:pt x="1114207" y="962804"/>
                    </a:lnTo>
                    <a:lnTo>
                      <a:pt x="1121921" y="963481"/>
                    </a:lnTo>
                    <a:lnTo>
                      <a:pt x="1129249" y="964110"/>
                    </a:lnTo>
                    <a:lnTo>
                      <a:pt x="1140227" y="965053"/>
                    </a:lnTo>
                    <a:lnTo>
                      <a:pt x="1147554" y="965706"/>
                    </a:lnTo>
                    <a:lnTo>
                      <a:pt x="1154881" y="966311"/>
                    </a:lnTo>
                    <a:lnTo>
                      <a:pt x="1162184" y="966939"/>
                    </a:lnTo>
                    <a:close/>
                  </a:path>
                </a:pathLst>
              </a:custGeom>
              <a:solidFill>
                <a:srgbClr val="6D90AC"/>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33A16297-FEC4-16DC-456D-31B44DB89AC5}"/>
                  </a:ext>
                </a:extLst>
              </p:cNvPr>
              <p:cNvSpPr/>
              <p:nvPr/>
            </p:nvSpPr>
            <p:spPr>
              <a:xfrm>
                <a:off x="5197253" y="2280074"/>
                <a:ext cx="1383038" cy="690967"/>
              </a:xfrm>
              <a:custGeom>
                <a:avLst/>
                <a:gdLst>
                  <a:gd name="connsiteX0" fmla="*/ 302057 w 1383038"/>
                  <a:gd name="connsiteY0" fmla="*/ 660450 h 690967"/>
                  <a:gd name="connsiteX1" fmla="*/ 602735 w 1383038"/>
                  <a:gd name="connsiteY1" fmla="*/ 676652 h 690967"/>
                  <a:gd name="connsiteX2" fmla="*/ 606991 w 1383038"/>
                  <a:gd name="connsiteY2" fmla="*/ 676821 h 690967"/>
                  <a:gd name="connsiteX3" fmla="*/ 614028 w 1383038"/>
                  <a:gd name="connsiteY3" fmla="*/ 677136 h 690967"/>
                  <a:gd name="connsiteX4" fmla="*/ 621065 w 1383038"/>
                  <a:gd name="connsiteY4" fmla="*/ 677450 h 690967"/>
                  <a:gd name="connsiteX5" fmla="*/ 628126 w 1383038"/>
                  <a:gd name="connsiteY5" fmla="*/ 677740 h 690967"/>
                  <a:gd name="connsiteX6" fmla="*/ 635163 w 1383038"/>
                  <a:gd name="connsiteY6" fmla="*/ 678030 h 690967"/>
                  <a:gd name="connsiteX7" fmla="*/ 642224 w 1383038"/>
                  <a:gd name="connsiteY7" fmla="*/ 678321 h 690967"/>
                  <a:gd name="connsiteX8" fmla="*/ 649261 w 1383038"/>
                  <a:gd name="connsiteY8" fmla="*/ 678611 h 690967"/>
                  <a:gd name="connsiteX9" fmla="*/ 656298 w 1383038"/>
                  <a:gd name="connsiteY9" fmla="*/ 678901 h 690967"/>
                  <a:gd name="connsiteX10" fmla="*/ 666890 w 1383038"/>
                  <a:gd name="connsiteY10" fmla="*/ 679312 h 690967"/>
                  <a:gd name="connsiteX11" fmla="*/ 673927 w 1383038"/>
                  <a:gd name="connsiteY11" fmla="*/ 679602 h 690967"/>
                  <a:gd name="connsiteX12" fmla="*/ 680964 w 1383038"/>
                  <a:gd name="connsiteY12" fmla="*/ 679868 h 690967"/>
                  <a:gd name="connsiteX13" fmla="*/ 688025 w 1383038"/>
                  <a:gd name="connsiteY13" fmla="*/ 680158 h 690967"/>
                  <a:gd name="connsiteX14" fmla="*/ 762916 w 1383038"/>
                  <a:gd name="connsiteY14" fmla="*/ 682843 h 690967"/>
                  <a:gd name="connsiteX15" fmla="*/ 769083 w 1383038"/>
                  <a:gd name="connsiteY15" fmla="*/ 683036 h 690967"/>
                  <a:gd name="connsiteX16" fmla="*/ 776120 w 1383038"/>
                  <a:gd name="connsiteY16" fmla="*/ 683278 h 690967"/>
                  <a:gd name="connsiteX17" fmla="*/ 780884 w 1383038"/>
                  <a:gd name="connsiteY17" fmla="*/ 683423 h 690967"/>
                  <a:gd name="connsiteX18" fmla="*/ 1383038 w 1383038"/>
                  <a:gd name="connsiteY18" fmla="*/ 690968 h 690967"/>
                  <a:gd name="connsiteX19" fmla="*/ 1379387 w 1383038"/>
                  <a:gd name="connsiteY19" fmla="*/ 687340 h 690967"/>
                  <a:gd name="connsiteX20" fmla="*/ 1375469 w 1383038"/>
                  <a:gd name="connsiteY20" fmla="*/ 684753 h 690967"/>
                  <a:gd name="connsiteX21" fmla="*/ 1369399 w 1383038"/>
                  <a:gd name="connsiteY21" fmla="*/ 684729 h 690967"/>
                  <a:gd name="connsiteX22" fmla="*/ 1365071 w 1383038"/>
                  <a:gd name="connsiteY22" fmla="*/ 680134 h 690967"/>
                  <a:gd name="connsiteX23" fmla="*/ 1365409 w 1383038"/>
                  <a:gd name="connsiteY23" fmla="*/ 674427 h 690967"/>
                  <a:gd name="connsiteX24" fmla="*/ 1366546 w 1383038"/>
                  <a:gd name="connsiteY24" fmla="*/ 669881 h 690967"/>
                  <a:gd name="connsiteX25" fmla="*/ 1368988 w 1383038"/>
                  <a:gd name="connsiteY25" fmla="*/ 666350 h 690967"/>
                  <a:gd name="connsiteX26" fmla="*/ 1364757 w 1383038"/>
                  <a:gd name="connsiteY26" fmla="*/ 662167 h 690967"/>
                  <a:gd name="connsiteX27" fmla="*/ 1361395 w 1383038"/>
                  <a:gd name="connsiteY27" fmla="*/ 657621 h 690967"/>
                  <a:gd name="connsiteX28" fmla="*/ 1357671 w 1383038"/>
                  <a:gd name="connsiteY28" fmla="*/ 654018 h 690967"/>
                  <a:gd name="connsiteX29" fmla="*/ 1354455 w 1383038"/>
                  <a:gd name="connsiteY29" fmla="*/ 650656 h 690967"/>
                  <a:gd name="connsiteX30" fmla="*/ 1355374 w 1383038"/>
                  <a:gd name="connsiteY30" fmla="*/ 646376 h 690967"/>
                  <a:gd name="connsiteX31" fmla="*/ 1356244 w 1383038"/>
                  <a:gd name="connsiteY31" fmla="*/ 641854 h 690967"/>
                  <a:gd name="connsiteX32" fmla="*/ 1354358 w 1383038"/>
                  <a:gd name="connsiteY32" fmla="*/ 637622 h 690967"/>
                  <a:gd name="connsiteX33" fmla="*/ 1348724 w 1383038"/>
                  <a:gd name="connsiteY33" fmla="*/ 637380 h 690967"/>
                  <a:gd name="connsiteX34" fmla="*/ 1344468 w 1383038"/>
                  <a:gd name="connsiteY34" fmla="*/ 635494 h 690967"/>
                  <a:gd name="connsiteX35" fmla="*/ 1343380 w 1383038"/>
                  <a:gd name="connsiteY35" fmla="*/ 628917 h 690967"/>
                  <a:gd name="connsiteX36" fmla="*/ 1339970 w 1383038"/>
                  <a:gd name="connsiteY36" fmla="*/ 626015 h 690967"/>
                  <a:gd name="connsiteX37" fmla="*/ 1334288 w 1383038"/>
                  <a:gd name="connsiteY37" fmla="*/ 624105 h 690967"/>
                  <a:gd name="connsiteX38" fmla="*/ 1329427 w 1383038"/>
                  <a:gd name="connsiteY38" fmla="*/ 625338 h 690967"/>
                  <a:gd name="connsiteX39" fmla="*/ 1329403 w 1383038"/>
                  <a:gd name="connsiteY39" fmla="*/ 621058 h 690967"/>
                  <a:gd name="connsiteX40" fmla="*/ 1332135 w 1383038"/>
                  <a:gd name="connsiteY40" fmla="*/ 617140 h 690967"/>
                  <a:gd name="connsiteX41" fmla="*/ 1329379 w 1383038"/>
                  <a:gd name="connsiteY41" fmla="*/ 612618 h 690967"/>
                  <a:gd name="connsiteX42" fmla="*/ 1328024 w 1383038"/>
                  <a:gd name="connsiteY42" fmla="*/ 606887 h 690967"/>
                  <a:gd name="connsiteX43" fmla="*/ 1325824 w 1383038"/>
                  <a:gd name="connsiteY43" fmla="*/ 602752 h 690967"/>
                  <a:gd name="connsiteX44" fmla="*/ 1326041 w 1383038"/>
                  <a:gd name="connsiteY44" fmla="*/ 597311 h 690967"/>
                  <a:gd name="connsiteX45" fmla="*/ 1323115 w 1383038"/>
                  <a:gd name="connsiteY45" fmla="*/ 592765 h 690967"/>
                  <a:gd name="connsiteX46" fmla="*/ 1319875 w 1383038"/>
                  <a:gd name="connsiteY46" fmla="*/ 589645 h 690967"/>
                  <a:gd name="connsiteX47" fmla="*/ 1321229 w 1383038"/>
                  <a:gd name="connsiteY47" fmla="*/ 585631 h 690967"/>
                  <a:gd name="connsiteX48" fmla="*/ 1324663 w 1383038"/>
                  <a:gd name="connsiteY48" fmla="*/ 580940 h 690967"/>
                  <a:gd name="connsiteX49" fmla="*/ 1326622 w 1383038"/>
                  <a:gd name="connsiteY49" fmla="*/ 576249 h 690967"/>
                  <a:gd name="connsiteX50" fmla="*/ 1322583 w 1383038"/>
                  <a:gd name="connsiteY50" fmla="*/ 572645 h 690967"/>
                  <a:gd name="connsiteX51" fmla="*/ 1321374 w 1383038"/>
                  <a:gd name="connsiteY51" fmla="*/ 578643 h 690967"/>
                  <a:gd name="connsiteX52" fmla="*/ 1316247 w 1383038"/>
                  <a:gd name="connsiteY52" fmla="*/ 578884 h 690967"/>
                  <a:gd name="connsiteX53" fmla="*/ 1311750 w 1383038"/>
                  <a:gd name="connsiteY53" fmla="*/ 579199 h 690967"/>
                  <a:gd name="connsiteX54" fmla="*/ 1309332 w 1383038"/>
                  <a:gd name="connsiteY54" fmla="*/ 573129 h 690967"/>
                  <a:gd name="connsiteX55" fmla="*/ 1308219 w 1383038"/>
                  <a:gd name="connsiteY55" fmla="*/ 569066 h 690967"/>
                  <a:gd name="connsiteX56" fmla="*/ 1310153 w 1383038"/>
                  <a:gd name="connsiteY56" fmla="*/ 565101 h 690967"/>
                  <a:gd name="connsiteX57" fmla="*/ 1311556 w 1383038"/>
                  <a:gd name="connsiteY57" fmla="*/ 560966 h 690967"/>
                  <a:gd name="connsiteX58" fmla="*/ 1308703 w 1383038"/>
                  <a:gd name="connsiteY58" fmla="*/ 557822 h 690967"/>
                  <a:gd name="connsiteX59" fmla="*/ 1307591 w 1383038"/>
                  <a:gd name="connsiteY59" fmla="*/ 552865 h 690967"/>
                  <a:gd name="connsiteX60" fmla="*/ 1304495 w 1383038"/>
                  <a:gd name="connsiteY60" fmla="*/ 550011 h 690967"/>
                  <a:gd name="connsiteX61" fmla="*/ 1299441 w 1383038"/>
                  <a:gd name="connsiteY61" fmla="*/ 548850 h 690967"/>
                  <a:gd name="connsiteX62" fmla="*/ 1295935 w 1383038"/>
                  <a:gd name="connsiteY62" fmla="*/ 543530 h 690967"/>
                  <a:gd name="connsiteX63" fmla="*/ 1292743 w 1383038"/>
                  <a:gd name="connsiteY63" fmla="*/ 539419 h 690967"/>
                  <a:gd name="connsiteX64" fmla="*/ 1290397 w 1383038"/>
                  <a:gd name="connsiteY64" fmla="*/ 535792 h 690967"/>
                  <a:gd name="connsiteX65" fmla="*/ 1291365 w 1383038"/>
                  <a:gd name="connsiteY65" fmla="*/ 529868 h 690967"/>
                  <a:gd name="connsiteX66" fmla="*/ 1296007 w 1383038"/>
                  <a:gd name="connsiteY66" fmla="*/ 527111 h 690967"/>
                  <a:gd name="connsiteX67" fmla="*/ 1298015 w 1383038"/>
                  <a:gd name="connsiteY67" fmla="*/ 522008 h 690967"/>
                  <a:gd name="connsiteX68" fmla="*/ 1296660 w 1383038"/>
                  <a:gd name="connsiteY68" fmla="*/ 516060 h 690967"/>
                  <a:gd name="connsiteX69" fmla="*/ 1296418 w 1383038"/>
                  <a:gd name="connsiteY69" fmla="*/ 510740 h 690967"/>
                  <a:gd name="connsiteX70" fmla="*/ 1296346 w 1383038"/>
                  <a:gd name="connsiteY70" fmla="*/ 506484 h 690967"/>
                  <a:gd name="connsiteX71" fmla="*/ 1300674 w 1383038"/>
                  <a:gd name="connsiteY71" fmla="*/ 503485 h 690967"/>
                  <a:gd name="connsiteX72" fmla="*/ 1301521 w 1383038"/>
                  <a:gd name="connsiteY72" fmla="*/ 499132 h 690967"/>
                  <a:gd name="connsiteX73" fmla="*/ 1298715 w 1383038"/>
                  <a:gd name="connsiteY73" fmla="*/ 495433 h 690967"/>
                  <a:gd name="connsiteX74" fmla="*/ 1297168 w 1383038"/>
                  <a:gd name="connsiteY74" fmla="*/ 490862 h 690967"/>
                  <a:gd name="connsiteX75" fmla="*/ 1297821 w 1383038"/>
                  <a:gd name="connsiteY75" fmla="*/ 486679 h 690967"/>
                  <a:gd name="connsiteX76" fmla="*/ 1298498 w 1383038"/>
                  <a:gd name="connsiteY76" fmla="*/ 482471 h 690967"/>
                  <a:gd name="connsiteX77" fmla="*/ 1294242 w 1383038"/>
                  <a:gd name="connsiteY77" fmla="*/ 478844 h 690967"/>
                  <a:gd name="connsiteX78" fmla="*/ 1293662 w 1383038"/>
                  <a:gd name="connsiteY78" fmla="*/ 473306 h 690967"/>
                  <a:gd name="connsiteX79" fmla="*/ 1294097 w 1383038"/>
                  <a:gd name="connsiteY79" fmla="*/ 469123 h 690967"/>
                  <a:gd name="connsiteX80" fmla="*/ 1290615 w 1383038"/>
                  <a:gd name="connsiteY80" fmla="*/ 465012 h 690967"/>
                  <a:gd name="connsiteX81" fmla="*/ 1293541 w 1383038"/>
                  <a:gd name="connsiteY81" fmla="*/ 459667 h 690967"/>
                  <a:gd name="connsiteX82" fmla="*/ 1293275 w 1383038"/>
                  <a:gd name="connsiteY82" fmla="*/ 454565 h 690967"/>
                  <a:gd name="connsiteX83" fmla="*/ 1292065 w 1383038"/>
                  <a:gd name="connsiteY83" fmla="*/ 449898 h 690967"/>
                  <a:gd name="connsiteX84" fmla="*/ 1290808 w 1383038"/>
                  <a:gd name="connsiteY84" fmla="*/ 445207 h 690967"/>
                  <a:gd name="connsiteX85" fmla="*/ 1291945 w 1383038"/>
                  <a:gd name="connsiteY85" fmla="*/ 441216 h 690967"/>
                  <a:gd name="connsiteX86" fmla="*/ 1296660 w 1383038"/>
                  <a:gd name="connsiteY86" fmla="*/ 440515 h 690967"/>
                  <a:gd name="connsiteX87" fmla="*/ 1290591 w 1383038"/>
                  <a:gd name="connsiteY87" fmla="*/ 437565 h 690967"/>
                  <a:gd name="connsiteX88" fmla="*/ 1285948 w 1383038"/>
                  <a:gd name="connsiteY88" fmla="*/ 437589 h 690967"/>
                  <a:gd name="connsiteX89" fmla="*/ 1284013 w 1383038"/>
                  <a:gd name="connsiteY89" fmla="*/ 432584 h 690967"/>
                  <a:gd name="connsiteX90" fmla="*/ 1286044 w 1383038"/>
                  <a:gd name="connsiteY90" fmla="*/ 426490 h 690967"/>
                  <a:gd name="connsiteX91" fmla="*/ 1284594 w 1383038"/>
                  <a:gd name="connsiteY91" fmla="*/ 422403 h 690967"/>
                  <a:gd name="connsiteX92" fmla="*/ 1284134 w 1383038"/>
                  <a:gd name="connsiteY92" fmla="*/ 417881 h 690967"/>
                  <a:gd name="connsiteX93" fmla="*/ 1285803 w 1383038"/>
                  <a:gd name="connsiteY93" fmla="*/ 413915 h 690967"/>
                  <a:gd name="connsiteX94" fmla="*/ 1286939 w 1383038"/>
                  <a:gd name="connsiteY94" fmla="*/ 418268 h 690967"/>
                  <a:gd name="connsiteX95" fmla="*/ 1291292 w 1383038"/>
                  <a:gd name="connsiteY95" fmla="*/ 415632 h 690967"/>
                  <a:gd name="connsiteX96" fmla="*/ 1290542 w 1383038"/>
                  <a:gd name="connsiteY96" fmla="*/ 410046 h 690967"/>
                  <a:gd name="connsiteX97" fmla="*/ 1283626 w 1383038"/>
                  <a:gd name="connsiteY97" fmla="*/ 408474 h 690967"/>
                  <a:gd name="connsiteX98" fmla="*/ 1280168 w 1383038"/>
                  <a:gd name="connsiteY98" fmla="*/ 405452 h 690967"/>
                  <a:gd name="connsiteX99" fmla="*/ 1282272 w 1383038"/>
                  <a:gd name="connsiteY99" fmla="*/ 399865 h 690967"/>
                  <a:gd name="connsiteX100" fmla="*/ 1282417 w 1383038"/>
                  <a:gd name="connsiteY100" fmla="*/ 394449 h 690967"/>
                  <a:gd name="connsiteX101" fmla="*/ 1283215 w 1383038"/>
                  <a:gd name="connsiteY101" fmla="*/ 389153 h 690967"/>
                  <a:gd name="connsiteX102" fmla="*/ 1283288 w 1383038"/>
                  <a:gd name="connsiteY102" fmla="*/ 384365 h 690967"/>
                  <a:gd name="connsiteX103" fmla="*/ 1284497 w 1383038"/>
                  <a:gd name="connsiteY103" fmla="*/ 380012 h 690967"/>
                  <a:gd name="connsiteX104" fmla="*/ 1280144 w 1383038"/>
                  <a:gd name="connsiteY104" fmla="*/ 378440 h 690967"/>
                  <a:gd name="connsiteX105" fmla="*/ 1273252 w 1383038"/>
                  <a:gd name="connsiteY105" fmla="*/ 376506 h 690967"/>
                  <a:gd name="connsiteX106" fmla="*/ 1269117 w 1383038"/>
                  <a:gd name="connsiteY106" fmla="*/ 373411 h 690967"/>
                  <a:gd name="connsiteX107" fmla="*/ 1272889 w 1383038"/>
                  <a:gd name="connsiteY107" fmla="*/ 369203 h 690967"/>
                  <a:gd name="connsiteX108" fmla="*/ 1273156 w 1383038"/>
                  <a:gd name="connsiteY108" fmla="*/ 364995 h 690967"/>
                  <a:gd name="connsiteX109" fmla="*/ 1270641 w 1383038"/>
                  <a:gd name="connsiteY109" fmla="*/ 361295 h 690967"/>
                  <a:gd name="connsiteX110" fmla="*/ 1266892 w 1383038"/>
                  <a:gd name="connsiteY110" fmla="*/ 363423 h 690967"/>
                  <a:gd name="connsiteX111" fmla="*/ 1263676 w 1383038"/>
                  <a:gd name="connsiteY111" fmla="*/ 367728 h 690967"/>
                  <a:gd name="connsiteX112" fmla="*/ 1259444 w 1383038"/>
                  <a:gd name="connsiteY112" fmla="*/ 366011 h 690967"/>
                  <a:gd name="connsiteX113" fmla="*/ 1257026 w 1383038"/>
                  <a:gd name="connsiteY113" fmla="*/ 362166 h 690967"/>
                  <a:gd name="connsiteX114" fmla="*/ 1257171 w 1383038"/>
                  <a:gd name="connsiteY114" fmla="*/ 357837 h 690967"/>
                  <a:gd name="connsiteX115" fmla="*/ 1256542 w 1383038"/>
                  <a:gd name="connsiteY115" fmla="*/ 352033 h 690967"/>
                  <a:gd name="connsiteX116" fmla="*/ 1253786 w 1383038"/>
                  <a:gd name="connsiteY116" fmla="*/ 348164 h 690967"/>
                  <a:gd name="connsiteX117" fmla="*/ 1256010 w 1383038"/>
                  <a:gd name="connsiteY117" fmla="*/ 343425 h 690967"/>
                  <a:gd name="connsiteX118" fmla="*/ 1256397 w 1383038"/>
                  <a:gd name="connsiteY118" fmla="*/ 337887 h 690967"/>
                  <a:gd name="connsiteX119" fmla="*/ 1253084 w 1383038"/>
                  <a:gd name="connsiteY119" fmla="*/ 332906 h 690967"/>
                  <a:gd name="connsiteX120" fmla="*/ 1255164 w 1383038"/>
                  <a:gd name="connsiteY120" fmla="*/ 328650 h 690967"/>
                  <a:gd name="connsiteX121" fmla="*/ 1259468 w 1383038"/>
                  <a:gd name="connsiteY121" fmla="*/ 328940 h 690967"/>
                  <a:gd name="connsiteX122" fmla="*/ 1260097 w 1383038"/>
                  <a:gd name="connsiteY122" fmla="*/ 324611 h 690967"/>
                  <a:gd name="connsiteX123" fmla="*/ 1256131 w 1383038"/>
                  <a:gd name="connsiteY123" fmla="*/ 322725 h 690967"/>
                  <a:gd name="connsiteX124" fmla="*/ 1256035 w 1383038"/>
                  <a:gd name="connsiteY124" fmla="*/ 317840 h 690967"/>
                  <a:gd name="connsiteX125" fmla="*/ 1259492 w 1383038"/>
                  <a:gd name="connsiteY125" fmla="*/ 312448 h 690967"/>
                  <a:gd name="connsiteX126" fmla="*/ 1260677 w 1383038"/>
                  <a:gd name="connsiteY126" fmla="*/ 308385 h 690967"/>
                  <a:gd name="connsiteX127" fmla="*/ 1256663 w 1383038"/>
                  <a:gd name="connsiteY127" fmla="*/ 305532 h 690967"/>
                  <a:gd name="connsiteX128" fmla="*/ 1253858 w 1383038"/>
                  <a:gd name="connsiteY128" fmla="*/ 302316 h 690967"/>
                  <a:gd name="connsiteX129" fmla="*/ 1253181 w 1383038"/>
                  <a:gd name="connsiteY129" fmla="*/ 297382 h 690967"/>
                  <a:gd name="connsiteX130" fmla="*/ 1249409 w 1383038"/>
                  <a:gd name="connsiteY130" fmla="*/ 294239 h 690967"/>
                  <a:gd name="connsiteX131" fmla="*/ 1248707 w 1383038"/>
                  <a:gd name="connsiteY131" fmla="*/ 289838 h 690967"/>
                  <a:gd name="connsiteX132" fmla="*/ 1246652 w 1383038"/>
                  <a:gd name="connsiteY132" fmla="*/ 284614 h 690967"/>
                  <a:gd name="connsiteX133" fmla="*/ 1250183 w 1383038"/>
                  <a:gd name="connsiteY133" fmla="*/ 281446 h 690967"/>
                  <a:gd name="connsiteX134" fmla="*/ 1250110 w 1383038"/>
                  <a:gd name="connsiteY134" fmla="*/ 276755 h 690967"/>
                  <a:gd name="connsiteX135" fmla="*/ 1249747 w 1383038"/>
                  <a:gd name="connsiteY135" fmla="*/ 272088 h 690967"/>
                  <a:gd name="connsiteX136" fmla="*/ 1245806 w 1383038"/>
                  <a:gd name="connsiteY136" fmla="*/ 269476 h 690967"/>
                  <a:gd name="connsiteX137" fmla="*/ 1241961 w 1383038"/>
                  <a:gd name="connsiteY137" fmla="*/ 267397 h 690967"/>
                  <a:gd name="connsiteX138" fmla="*/ 1236109 w 1383038"/>
                  <a:gd name="connsiteY138" fmla="*/ 265631 h 690967"/>
                  <a:gd name="connsiteX139" fmla="*/ 1237148 w 1383038"/>
                  <a:gd name="connsiteY139" fmla="*/ 261085 h 690967"/>
                  <a:gd name="connsiteX140" fmla="*/ 1238986 w 1383038"/>
                  <a:gd name="connsiteY140" fmla="*/ 256515 h 690967"/>
                  <a:gd name="connsiteX141" fmla="*/ 1233110 w 1383038"/>
                  <a:gd name="connsiteY141" fmla="*/ 256805 h 690967"/>
                  <a:gd name="connsiteX142" fmla="*/ 1229289 w 1383038"/>
                  <a:gd name="connsiteY142" fmla="*/ 254145 h 690967"/>
                  <a:gd name="connsiteX143" fmla="*/ 1228806 w 1383038"/>
                  <a:gd name="connsiteY143" fmla="*/ 248656 h 690967"/>
                  <a:gd name="connsiteX144" fmla="*/ 1227790 w 1383038"/>
                  <a:gd name="connsiteY144" fmla="*/ 243989 h 690967"/>
                  <a:gd name="connsiteX145" fmla="*/ 1227548 w 1383038"/>
                  <a:gd name="connsiteY145" fmla="*/ 239297 h 690967"/>
                  <a:gd name="connsiteX146" fmla="*/ 1223365 w 1383038"/>
                  <a:gd name="connsiteY146" fmla="*/ 236516 h 690967"/>
                  <a:gd name="connsiteX147" fmla="*/ 1221116 w 1383038"/>
                  <a:gd name="connsiteY147" fmla="*/ 233034 h 690967"/>
                  <a:gd name="connsiteX148" fmla="*/ 1217851 w 1383038"/>
                  <a:gd name="connsiteY148" fmla="*/ 229915 h 690967"/>
                  <a:gd name="connsiteX149" fmla="*/ 1216159 w 1383038"/>
                  <a:gd name="connsiteY149" fmla="*/ 225997 h 690967"/>
                  <a:gd name="connsiteX150" fmla="*/ 1215554 w 1383038"/>
                  <a:gd name="connsiteY150" fmla="*/ 220556 h 690967"/>
                  <a:gd name="connsiteX151" fmla="*/ 1218504 w 1383038"/>
                  <a:gd name="connsiteY151" fmla="*/ 217123 h 690967"/>
                  <a:gd name="connsiteX152" fmla="*/ 1219448 w 1383038"/>
                  <a:gd name="connsiteY152" fmla="*/ 211222 h 690967"/>
                  <a:gd name="connsiteX153" fmla="*/ 1217126 w 1383038"/>
                  <a:gd name="connsiteY153" fmla="*/ 207160 h 690967"/>
                  <a:gd name="connsiteX154" fmla="*/ 1214127 w 1383038"/>
                  <a:gd name="connsiteY154" fmla="*/ 203290 h 690967"/>
                  <a:gd name="connsiteX155" fmla="*/ 1213257 w 1383038"/>
                  <a:gd name="connsiteY155" fmla="*/ 198672 h 690967"/>
                  <a:gd name="connsiteX156" fmla="*/ 1210718 w 1383038"/>
                  <a:gd name="connsiteY156" fmla="*/ 194512 h 690967"/>
                  <a:gd name="connsiteX157" fmla="*/ 1207453 w 1383038"/>
                  <a:gd name="connsiteY157" fmla="*/ 191804 h 690967"/>
                  <a:gd name="connsiteX158" fmla="*/ 1207042 w 1383038"/>
                  <a:gd name="connsiteY158" fmla="*/ 185710 h 690967"/>
                  <a:gd name="connsiteX159" fmla="*/ 1207695 w 1383038"/>
                  <a:gd name="connsiteY159" fmla="*/ 180100 h 690967"/>
                  <a:gd name="connsiteX160" fmla="*/ 1208517 w 1383038"/>
                  <a:gd name="connsiteY160" fmla="*/ 175796 h 690967"/>
                  <a:gd name="connsiteX161" fmla="*/ 1211927 w 1383038"/>
                  <a:gd name="connsiteY161" fmla="*/ 170790 h 690967"/>
                  <a:gd name="connsiteX162" fmla="*/ 1212145 w 1383038"/>
                  <a:gd name="connsiteY162" fmla="*/ 164454 h 690967"/>
                  <a:gd name="connsiteX163" fmla="*/ 1208566 w 1383038"/>
                  <a:gd name="connsiteY163" fmla="*/ 160488 h 690967"/>
                  <a:gd name="connsiteX164" fmla="*/ 1201770 w 1383038"/>
                  <a:gd name="connsiteY164" fmla="*/ 160754 h 690967"/>
                  <a:gd name="connsiteX165" fmla="*/ 1196475 w 1383038"/>
                  <a:gd name="connsiteY165" fmla="*/ 161794 h 690967"/>
                  <a:gd name="connsiteX166" fmla="*/ 1191566 w 1383038"/>
                  <a:gd name="connsiteY166" fmla="*/ 157538 h 690967"/>
                  <a:gd name="connsiteX167" fmla="*/ 1188180 w 1383038"/>
                  <a:gd name="connsiteY167" fmla="*/ 154370 h 690967"/>
                  <a:gd name="connsiteX168" fmla="*/ 1182908 w 1383038"/>
                  <a:gd name="connsiteY168" fmla="*/ 154951 h 690967"/>
                  <a:gd name="connsiteX169" fmla="*/ 1178362 w 1383038"/>
                  <a:gd name="connsiteY169" fmla="*/ 156668 h 690967"/>
                  <a:gd name="connsiteX170" fmla="*/ 1175460 w 1383038"/>
                  <a:gd name="connsiteY170" fmla="*/ 153379 h 690967"/>
                  <a:gd name="connsiteX171" fmla="*/ 1175073 w 1383038"/>
                  <a:gd name="connsiteY171" fmla="*/ 148397 h 690967"/>
                  <a:gd name="connsiteX172" fmla="*/ 1171253 w 1383038"/>
                  <a:gd name="connsiteY172" fmla="*/ 144528 h 690967"/>
                  <a:gd name="connsiteX173" fmla="*/ 1167867 w 1383038"/>
                  <a:gd name="connsiteY173" fmla="*/ 141699 h 690967"/>
                  <a:gd name="connsiteX174" fmla="*/ 1164481 w 1383038"/>
                  <a:gd name="connsiteY174" fmla="*/ 138434 h 690967"/>
                  <a:gd name="connsiteX175" fmla="*/ 1161943 w 1383038"/>
                  <a:gd name="connsiteY175" fmla="*/ 134181 h 690967"/>
                  <a:gd name="connsiteX176" fmla="*/ 1164578 w 1383038"/>
                  <a:gd name="connsiteY176" fmla="*/ 127030 h 690967"/>
                  <a:gd name="connsiteX177" fmla="*/ 1161217 w 1383038"/>
                  <a:gd name="connsiteY177" fmla="*/ 122789 h 690967"/>
                  <a:gd name="connsiteX178" fmla="*/ 1154422 w 1383038"/>
                  <a:gd name="connsiteY178" fmla="*/ 122946 h 690967"/>
                  <a:gd name="connsiteX179" fmla="*/ 1149368 w 1383038"/>
                  <a:gd name="connsiteY179" fmla="*/ 122358 h 690967"/>
                  <a:gd name="connsiteX180" fmla="*/ 1147724 w 1383038"/>
                  <a:gd name="connsiteY180" fmla="*/ 117885 h 690967"/>
                  <a:gd name="connsiteX181" fmla="*/ 1144314 w 1383038"/>
                  <a:gd name="connsiteY181" fmla="*/ 113875 h 690967"/>
                  <a:gd name="connsiteX182" fmla="*/ 1137543 w 1383038"/>
                  <a:gd name="connsiteY182" fmla="*/ 110877 h 690967"/>
                  <a:gd name="connsiteX183" fmla="*/ 1131522 w 1383038"/>
                  <a:gd name="connsiteY183" fmla="*/ 109921 h 690967"/>
                  <a:gd name="connsiteX184" fmla="*/ 1127387 w 1383038"/>
                  <a:gd name="connsiteY184" fmla="*/ 110451 h 690967"/>
                  <a:gd name="connsiteX185" fmla="*/ 1123711 w 1383038"/>
                  <a:gd name="connsiteY185" fmla="*/ 107755 h 690967"/>
                  <a:gd name="connsiteX186" fmla="*/ 1122937 w 1383038"/>
                  <a:gd name="connsiteY186" fmla="*/ 103617 h 690967"/>
                  <a:gd name="connsiteX187" fmla="*/ 1118584 w 1383038"/>
                  <a:gd name="connsiteY187" fmla="*/ 102655 h 690967"/>
                  <a:gd name="connsiteX188" fmla="*/ 1113893 w 1383038"/>
                  <a:gd name="connsiteY188" fmla="*/ 102493 h 690967"/>
                  <a:gd name="connsiteX189" fmla="*/ 1109226 w 1383038"/>
                  <a:gd name="connsiteY189" fmla="*/ 102232 h 690967"/>
                  <a:gd name="connsiteX190" fmla="*/ 1103737 w 1383038"/>
                  <a:gd name="connsiteY190" fmla="*/ 101303 h 690967"/>
                  <a:gd name="connsiteX191" fmla="*/ 1099602 w 1383038"/>
                  <a:gd name="connsiteY191" fmla="*/ 100304 h 690967"/>
                  <a:gd name="connsiteX192" fmla="*/ 1097207 w 1383038"/>
                  <a:gd name="connsiteY192" fmla="*/ 96781 h 690967"/>
                  <a:gd name="connsiteX193" fmla="*/ 1093653 w 1383038"/>
                  <a:gd name="connsiteY193" fmla="*/ 94027 h 690967"/>
                  <a:gd name="connsiteX194" fmla="*/ 1086906 w 1383038"/>
                  <a:gd name="connsiteY194" fmla="*/ 91771 h 690967"/>
                  <a:gd name="connsiteX195" fmla="*/ 1084028 w 1383038"/>
                  <a:gd name="connsiteY195" fmla="*/ 83967 h 690967"/>
                  <a:gd name="connsiteX196" fmla="*/ 1080256 w 1383038"/>
                  <a:gd name="connsiteY196" fmla="*/ 82074 h 690967"/>
                  <a:gd name="connsiteX197" fmla="*/ 1074888 w 1383038"/>
                  <a:gd name="connsiteY197" fmla="*/ 82023 h 690967"/>
                  <a:gd name="connsiteX198" fmla="*/ 1070583 w 1383038"/>
                  <a:gd name="connsiteY198" fmla="*/ 80248 h 690967"/>
                  <a:gd name="connsiteX199" fmla="*/ 1063595 w 1383038"/>
                  <a:gd name="connsiteY199" fmla="*/ 81273 h 690967"/>
                  <a:gd name="connsiteX200" fmla="*/ 1057694 w 1383038"/>
                  <a:gd name="connsiteY200" fmla="*/ 79206 h 690967"/>
                  <a:gd name="connsiteX201" fmla="*/ 1053196 w 1383038"/>
                  <a:gd name="connsiteY201" fmla="*/ 80601 h 690967"/>
                  <a:gd name="connsiteX202" fmla="*/ 1049255 w 1383038"/>
                  <a:gd name="connsiteY202" fmla="*/ 82995 h 690967"/>
                  <a:gd name="connsiteX203" fmla="*/ 1044225 w 1383038"/>
                  <a:gd name="connsiteY203" fmla="*/ 80690 h 690967"/>
                  <a:gd name="connsiteX204" fmla="*/ 1039655 w 1383038"/>
                  <a:gd name="connsiteY204" fmla="*/ 80018 h 690967"/>
                  <a:gd name="connsiteX205" fmla="*/ 1034697 w 1383038"/>
                  <a:gd name="connsiteY205" fmla="*/ 81251 h 690967"/>
                  <a:gd name="connsiteX206" fmla="*/ 1029474 w 1383038"/>
                  <a:gd name="connsiteY206" fmla="*/ 81338 h 690967"/>
                  <a:gd name="connsiteX207" fmla="*/ 1024468 w 1383038"/>
                  <a:gd name="connsiteY207" fmla="*/ 80976 h 690967"/>
                  <a:gd name="connsiteX208" fmla="*/ 1019317 w 1383038"/>
                  <a:gd name="connsiteY208" fmla="*/ 81643 h 690967"/>
                  <a:gd name="connsiteX209" fmla="*/ 1013562 w 1383038"/>
                  <a:gd name="connsiteY209" fmla="*/ 82390 h 690967"/>
                  <a:gd name="connsiteX210" fmla="*/ 1009161 w 1383038"/>
                  <a:gd name="connsiteY210" fmla="*/ 81955 h 690967"/>
                  <a:gd name="connsiteX211" fmla="*/ 1002390 w 1383038"/>
                  <a:gd name="connsiteY211" fmla="*/ 81280 h 690967"/>
                  <a:gd name="connsiteX212" fmla="*/ 996949 w 1383038"/>
                  <a:gd name="connsiteY212" fmla="*/ 79619 h 690967"/>
                  <a:gd name="connsiteX213" fmla="*/ 992282 w 1383038"/>
                  <a:gd name="connsiteY213" fmla="*/ 79082 h 690967"/>
                  <a:gd name="connsiteX214" fmla="*/ 985439 w 1383038"/>
                  <a:gd name="connsiteY214" fmla="*/ 81614 h 690967"/>
                  <a:gd name="connsiteX215" fmla="*/ 982005 w 1383038"/>
                  <a:gd name="connsiteY215" fmla="*/ 84371 h 690967"/>
                  <a:gd name="connsiteX216" fmla="*/ 978547 w 1383038"/>
                  <a:gd name="connsiteY216" fmla="*/ 88564 h 690967"/>
                  <a:gd name="connsiteX217" fmla="*/ 975959 w 1383038"/>
                  <a:gd name="connsiteY217" fmla="*/ 92578 h 690967"/>
                  <a:gd name="connsiteX218" fmla="*/ 972090 w 1383038"/>
                  <a:gd name="connsiteY218" fmla="*/ 96087 h 690967"/>
                  <a:gd name="connsiteX219" fmla="*/ 968173 w 1383038"/>
                  <a:gd name="connsiteY219" fmla="*/ 98271 h 690967"/>
                  <a:gd name="connsiteX220" fmla="*/ 961378 w 1383038"/>
                  <a:gd name="connsiteY220" fmla="*/ 98597 h 690967"/>
                  <a:gd name="connsiteX221" fmla="*/ 955695 w 1383038"/>
                  <a:gd name="connsiteY221" fmla="*/ 96813 h 690967"/>
                  <a:gd name="connsiteX222" fmla="*/ 951898 w 1383038"/>
                  <a:gd name="connsiteY222" fmla="*/ 92349 h 690967"/>
                  <a:gd name="connsiteX223" fmla="*/ 948029 w 1383038"/>
                  <a:gd name="connsiteY223" fmla="*/ 89374 h 690967"/>
                  <a:gd name="connsiteX224" fmla="*/ 944692 w 1383038"/>
                  <a:gd name="connsiteY224" fmla="*/ 86811 h 690967"/>
                  <a:gd name="connsiteX225" fmla="*/ 941766 w 1383038"/>
                  <a:gd name="connsiteY225" fmla="*/ 83033 h 690967"/>
                  <a:gd name="connsiteX226" fmla="*/ 934656 w 1383038"/>
                  <a:gd name="connsiteY226" fmla="*/ 81418 h 690967"/>
                  <a:gd name="connsiteX227" fmla="*/ 928176 w 1383038"/>
                  <a:gd name="connsiteY227" fmla="*/ 77967 h 690967"/>
                  <a:gd name="connsiteX228" fmla="*/ 923823 w 1383038"/>
                  <a:gd name="connsiteY228" fmla="*/ 75520 h 690967"/>
                  <a:gd name="connsiteX229" fmla="*/ 917923 w 1383038"/>
                  <a:gd name="connsiteY229" fmla="*/ 72974 h 690967"/>
                  <a:gd name="connsiteX230" fmla="*/ 911224 w 1383038"/>
                  <a:gd name="connsiteY230" fmla="*/ 69895 h 690967"/>
                  <a:gd name="connsiteX231" fmla="*/ 906339 w 1383038"/>
                  <a:gd name="connsiteY231" fmla="*/ 66558 h 690967"/>
                  <a:gd name="connsiteX232" fmla="*/ 901237 w 1383038"/>
                  <a:gd name="connsiteY232" fmla="*/ 63408 h 690967"/>
                  <a:gd name="connsiteX233" fmla="*/ 896642 w 1383038"/>
                  <a:gd name="connsiteY233" fmla="*/ 61645 h 690967"/>
                  <a:gd name="connsiteX234" fmla="*/ 891879 w 1383038"/>
                  <a:gd name="connsiteY234" fmla="*/ 56912 h 690967"/>
                  <a:gd name="connsiteX235" fmla="*/ 889775 w 1383038"/>
                  <a:gd name="connsiteY235" fmla="*/ 52122 h 690967"/>
                  <a:gd name="connsiteX236" fmla="*/ 886389 w 1383038"/>
                  <a:gd name="connsiteY236" fmla="*/ 48468 h 690967"/>
                  <a:gd name="connsiteX237" fmla="*/ 881335 w 1383038"/>
                  <a:gd name="connsiteY237" fmla="*/ 48439 h 690967"/>
                  <a:gd name="connsiteX238" fmla="*/ 874589 w 1383038"/>
                  <a:gd name="connsiteY238" fmla="*/ 48395 h 690967"/>
                  <a:gd name="connsiteX239" fmla="*/ 867818 w 1383038"/>
                  <a:gd name="connsiteY239" fmla="*/ 48345 h 690967"/>
                  <a:gd name="connsiteX240" fmla="*/ 861071 w 1383038"/>
                  <a:gd name="connsiteY240" fmla="*/ 48291 h 690967"/>
                  <a:gd name="connsiteX241" fmla="*/ 854300 w 1383038"/>
                  <a:gd name="connsiteY241" fmla="*/ 48250 h 690967"/>
                  <a:gd name="connsiteX242" fmla="*/ 847553 w 1383038"/>
                  <a:gd name="connsiteY242" fmla="*/ 48209 h 690967"/>
                  <a:gd name="connsiteX243" fmla="*/ 840782 w 1383038"/>
                  <a:gd name="connsiteY243" fmla="*/ 48161 h 690967"/>
                  <a:gd name="connsiteX244" fmla="*/ 834035 w 1383038"/>
                  <a:gd name="connsiteY244" fmla="*/ 48108 h 690967"/>
                  <a:gd name="connsiteX245" fmla="*/ 827264 w 1383038"/>
                  <a:gd name="connsiteY245" fmla="*/ 48069 h 690967"/>
                  <a:gd name="connsiteX246" fmla="*/ 817132 w 1383038"/>
                  <a:gd name="connsiteY246" fmla="*/ 48006 h 690967"/>
                  <a:gd name="connsiteX247" fmla="*/ 810361 w 1383038"/>
                  <a:gd name="connsiteY247" fmla="*/ 47958 h 690967"/>
                  <a:gd name="connsiteX248" fmla="*/ 800229 w 1383038"/>
                  <a:gd name="connsiteY248" fmla="*/ 47607 h 690967"/>
                  <a:gd name="connsiteX249" fmla="*/ 786736 w 1383038"/>
                  <a:gd name="connsiteY249" fmla="*/ 46976 h 690967"/>
                  <a:gd name="connsiteX250" fmla="*/ 779989 w 1383038"/>
                  <a:gd name="connsiteY250" fmla="*/ 46657 h 690967"/>
                  <a:gd name="connsiteX251" fmla="*/ 773218 w 1383038"/>
                  <a:gd name="connsiteY251" fmla="*/ 46335 h 690967"/>
                  <a:gd name="connsiteX252" fmla="*/ 763110 w 1383038"/>
                  <a:gd name="connsiteY252" fmla="*/ 45863 h 690967"/>
                  <a:gd name="connsiteX253" fmla="*/ 752977 w 1383038"/>
                  <a:gd name="connsiteY253" fmla="*/ 45392 h 690967"/>
                  <a:gd name="connsiteX254" fmla="*/ 746231 w 1383038"/>
                  <a:gd name="connsiteY254" fmla="*/ 45070 h 690967"/>
                  <a:gd name="connsiteX255" fmla="*/ 739460 w 1383038"/>
                  <a:gd name="connsiteY255" fmla="*/ 44761 h 690967"/>
                  <a:gd name="connsiteX256" fmla="*/ 732713 w 1383038"/>
                  <a:gd name="connsiteY256" fmla="*/ 44446 h 690967"/>
                  <a:gd name="connsiteX257" fmla="*/ 725966 w 1383038"/>
                  <a:gd name="connsiteY257" fmla="*/ 44134 h 690967"/>
                  <a:gd name="connsiteX258" fmla="*/ 719220 w 1383038"/>
                  <a:gd name="connsiteY258" fmla="*/ 43813 h 690967"/>
                  <a:gd name="connsiteX259" fmla="*/ 695594 w 1383038"/>
                  <a:gd name="connsiteY259" fmla="*/ 42725 h 690967"/>
                  <a:gd name="connsiteX260" fmla="*/ 682076 w 1383038"/>
                  <a:gd name="connsiteY260" fmla="*/ 42106 h 690967"/>
                  <a:gd name="connsiteX261" fmla="*/ 671968 w 1383038"/>
                  <a:gd name="connsiteY261" fmla="*/ 41641 h 690967"/>
                  <a:gd name="connsiteX262" fmla="*/ 666140 w 1383038"/>
                  <a:gd name="connsiteY262" fmla="*/ 41371 h 690967"/>
                  <a:gd name="connsiteX263" fmla="*/ 661836 w 1383038"/>
                  <a:gd name="connsiteY263" fmla="*/ 41175 h 690967"/>
                  <a:gd name="connsiteX264" fmla="*/ 655089 w 1383038"/>
                  <a:gd name="connsiteY264" fmla="*/ 40870 h 690967"/>
                  <a:gd name="connsiteX265" fmla="*/ 648342 w 1383038"/>
                  <a:gd name="connsiteY265" fmla="*/ 40560 h 690967"/>
                  <a:gd name="connsiteX266" fmla="*/ 644159 w 1383038"/>
                  <a:gd name="connsiteY266" fmla="*/ 40369 h 690967"/>
                  <a:gd name="connsiteX267" fmla="*/ 639782 w 1383038"/>
                  <a:gd name="connsiteY267" fmla="*/ 40149 h 690967"/>
                  <a:gd name="connsiteX268" fmla="*/ 634825 w 1383038"/>
                  <a:gd name="connsiteY268" fmla="*/ 39910 h 690967"/>
                  <a:gd name="connsiteX269" fmla="*/ 628078 w 1383038"/>
                  <a:gd name="connsiteY269" fmla="*/ 39579 h 690967"/>
                  <a:gd name="connsiteX270" fmla="*/ 621331 w 1383038"/>
                  <a:gd name="connsiteY270" fmla="*/ 39247 h 690967"/>
                  <a:gd name="connsiteX271" fmla="*/ 614584 w 1383038"/>
                  <a:gd name="connsiteY271" fmla="*/ 38911 h 690967"/>
                  <a:gd name="connsiteX272" fmla="*/ 607837 w 1383038"/>
                  <a:gd name="connsiteY272" fmla="*/ 38585 h 690967"/>
                  <a:gd name="connsiteX273" fmla="*/ 597705 w 1383038"/>
                  <a:gd name="connsiteY273" fmla="*/ 38091 h 690967"/>
                  <a:gd name="connsiteX274" fmla="*/ 590958 w 1383038"/>
                  <a:gd name="connsiteY274" fmla="*/ 37758 h 690967"/>
                  <a:gd name="connsiteX275" fmla="*/ 584212 w 1383038"/>
                  <a:gd name="connsiteY275" fmla="*/ 37429 h 690967"/>
                  <a:gd name="connsiteX276" fmla="*/ 577465 w 1383038"/>
                  <a:gd name="connsiteY276" fmla="*/ 37102 h 690967"/>
                  <a:gd name="connsiteX277" fmla="*/ 567333 w 1383038"/>
                  <a:gd name="connsiteY277" fmla="*/ 36612 h 690967"/>
                  <a:gd name="connsiteX278" fmla="*/ 560707 w 1383038"/>
                  <a:gd name="connsiteY278" fmla="*/ 36283 h 690967"/>
                  <a:gd name="connsiteX279" fmla="*/ 553839 w 1383038"/>
                  <a:gd name="connsiteY279" fmla="*/ 35956 h 690967"/>
                  <a:gd name="connsiteX280" fmla="*/ 543707 w 1383038"/>
                  <a:gd name="connsiteY280" fmla="*/ 35465 h 690967"/>
                  <a:gd name="connsiteX281" fmla="*/ 536960 w 1383038"/>
                  <a:gd name="connsiteY281" fmla="*/ 35141 h 690967"/>
                  <a:gd name="connsiteX282" fmla="*/ 530213 w 1383038"/>
                  <a:gd name="connsiteY282" fmla="*/ 34815 h 690967"/>
                  <a:gd name="connsiteX283" fmla="*/ 516720 w 1383038"/>
                  <a:gd name="connsiteY283" fmla="*/ 34162 h 690967"/>
                  <a:gd name="connsiteX284" fmla="*/ 509973 w 1383038"/>
                  <a:gd name="connsiteY284" fmla="*/ 33760 h 690967"/>
                  <a:gd name="connsiteX285" fmla="*/ 496480 w 1383038"/>
                  <a:gd name="connsiteY285" fmla="*/ 32844 h 690967"/>
                  <a:gd name="connsiteX286" fmla="*/ 486372 w 1383038"/>
                  <a:gd name="connsiteY286" fmla="*/ 32152 h 690967"/>
                  <a:gd name="connsiteX287" fmla="*/ 481680 w 1383038"/>
                  <a:gd name="connsiteY287" fmla="*/ 31826 h 690967"/>
                  <a:gd name="connsiteX288" fmla="*/ 476264 w 1383038"/>
                  <a:gd name="connsiteY288" fmla="*/ 31463 h 690967"/>
                  <a:gd name="connsiteX289" fmla="*/ 469541 w 1383038"/>
                  <a:gd name="connsiteY289" fmla="*/ 31006 h 690967"/>
                  <a:gd name="connsiteX290" fmla="*/ 456023 w 1383038"/>
                  <a:gd name="connsiteY290" fmla="*/ 30085 h 690967"/>
                  <a:gd name="connsiteX291" fmla="*/ 449276 w 1383038"/>
                  <a:gd name="connsiteY291" fmla="*/ 29628 h 690967"/>
                  <a:gd name="connsiteX292" fmla="*/ 442554 w 1383038"/>
                  <a:gd name="connsiteY292" fmla="*/ 29176 h 690967"/>
                  <a:gd name="connsiteX293" fmla="*/ 429060 w 1383038"/>
                  <a:gd name="connsiteY293" fmla="*/ 28259 h 690967"/>
                  <a:gd name="connsiteX294" fmla="*/ 422314 w 1383038"/>
                  <a:gd name="connsiteY294" fmla="*/ 27901 h 690967"/>
                  <a:gd name="connsiteX295" fmla="*/ 415567 w 1383038"/>
                  <a:gd name="connsiteY295" fmla="*/ 27543 h 690967"/>
                  <a:gd name="connsiteX296" fmla="*/ 405435 w 1383038"/>
                  <a:gd name="connsiteY296" fmla="*/ 26997 h 690967"/>
                  <a:gd name="connsiteX297" fmla="*/ 398688 w 1383038"/>
                  <a:gd name="connsiteY297" fmla="*/ 26644 h 690967"/>
                  <a:gd name="connsiteX298" fmla="*/ 378447 w 1383038"/>
                  <a:gd name="connsiteY298" fmla="*/ 25568 h 690967"/>
                  <a:gd name="connsiteX299" fmla="*/ 371701 w 1383038"/>
                  <a:gd name="connsiteY299" fmla="*/ 25215 h 690967"/>
                  <a:gd name="connsiteX300" fmla="*/ 361569 w 1383038"/>
                  <a:gd name="connsiteY300" fmla="*/ 24683 h 690967"/>
                  <a:gd name="connsiteX301" fmla="*/ 354822 w 1383038"/>
                  <a:gd name="connsiteY301" fmla="*/ 24327 h 690967"/>
                  <a:gd name="connsiteX302" fmla="*/ 348075 w 1383038"/>
                  <a:gd name="connsiteY302" fmla="*/ 23969 h 690967"/>
                  <a:gd name="connsiteX303" fmla="*/ 341328 w 1383038"/>
                  <a:gd name="connsiteY303" fmla="*/ 23619 h 690967"/>
                  <a:gd name="connsiteX304" fmla="*/ 334581 w 1383038"/>
                  <a:gd name="connsiteY304" fmla="*/ 23266 h 690967"/>
                  <a:gd name="connsiteX305" fmla="*/ 327835 w 1383038"/>
                  <a:gd name="connsiteY305" fmla="*/ 22910 h 690967"/>
                  <a:gd name="connsiteX306" fmla="*/ 321088 w 1383038"/>
                  <a:gd name="connsiteY306" fmla="*/ 22552 h 690967"/>
                  <a:gd name="connsiteX307" fmla="*/ 314341 w 1383038"/>
                  <a:gd name="connsiteY307" fmla="*/ 22020 h 690967"/>
                  <a:gd name="connsiteX308" fmla="*/ 307619 w 1383038"/>
                  <a:gd name="connsiteY308" fmla="*/ 21478 h 690967"/>
                  <a:gd name="connsiteX309" fmla="*/ 300872 w 1383038"/>
                  <a:gd name="connsiteY309" fmla="*/ 20937 h 690967"/>
                  <a:gd name="connsiteX310" fmla="*/ 294149 w 1383038"/>
                  <a:gd name="connsiteY310" fmla="*/ 20397 h 690967"/>
                  <a:gd name="connsiteX311" fmla="*/ 280656 w 1383038"/>
                  <a:gd name="connsiteY311" fmla="*/ 19326 h 690967"/>
                  <a:gd name="connsiteX312" fmla="*/ 273933 w 1383038"/>
                  <a:gd name="connsiteY312" fmla="*/ 18782 h 690967"/>
                  <a:gd name="connsiteX313" fmla="*/ 267186 w 1383038"/>
                  <a:gd name="connsiteY313" fmla="*/ 18248 h 690967"/>
                  <a:gd name="connsiteX314" fmla="*/ 246994 w 1383038"/>
                  <a:gd name="connsiteY314" fmla="*/ 16637 h 690967"/>
                  <a:gd name="connsiteX315" fmla="*/ 240248 w 1383038"/>
                  <a:gd name="connsiteY315" fmla="*/ 16105 h 690967"/>
                  <a:gd name="connsiteX316" fmla="*/ 233525 w 1383038"/>
                  <a:gd name="connsiteY316" fmla="*/ 15573 h 690967"/>
                  <a:gd name="connsiteX317" fmla="*/ 226778 w 1383038"/>
                  <a:gd name="connsiteY317" fmla="*/ 15036 h 690967"/>
                  <a:gd name="connsiteX318" fmla="*/ 221410 w 1383038"/>
                  <a:gd name="connsiteY318" fmla="*/ 14608 h 690967"/>
                  <a:gd name="connsiteX319" fmla="*/ 213309 w 1383038"/>
                  <a:gd name="connsiteY319" fmla="*/ 13972 h 690967"/>
                  <a:gd name="connsiteX320" fmla="*/ 206562 w 1383038"/>
                  <a:gd name="connsiteY320" fmla="*/ 13443 h 690967"/>
                  <a:gd name="connsiteX321" fmla="*/ 199840 w 1383038"/>
                  <a:gd name="connsiteY321" fmla="*/ 12906 h 690967"/>
                  <a:gd name="connsiteX322" fmla="*/ 193891 w 1383038"/>
                  <a:gd name="connsiteY322" fmla="*/ 12434 h 690967"/>
                  <a:gd name="connsiteX323" fmla="*/ 186370 w 1383038"/>
                  <a:gd name="connsiteY323" fmla="*/ 11847 h 690967"/>
                  <a:gd name="connsiteX324" fmla="*/ 176262 w 1383038"/>
                  <a:gd name="connsiteY324" fmla="*/ 11054 h 690967"/>
                  <a:gd name="connsiteX325" fmla="*/ 169515 w 1383038"/>
                  <a:gd name="connsiteY325" fmla="*/ 10517 h 690967"/>
                  <a:gd name="connsiteX326" fmla="*/ 162793 w 1383038"/>
                  <a:gd name="connsiteY326" fmla="*/ 9992 h 690967"/>
                  <a:gd name="connsiteX327" fmla="*/ 156046 w 1383038"/>
                  <a:gd name="connsiteY327" fmla="*/ 9465 h 690967"/>
                  <a:gd name="connsiteX328" fmla="*/ 149299 w 1383038"/>
                  <a:gd name="connsiteY328" fmla="*/ 8938 h 690967"/>
                  <a:gd name="connsiteX329" fmla="*/ 142577 w 1383038"/>
                  <a:gd name="connsiteY329" fmla="*/ 8408 h 690967"/>
                  <a:gd name="connsiteX330" fmla="*/ 120209 w 1383038"/>
                  <a:gd name="connsiteY330" fmla="*/ 6655 h 690967"/>
                  <a:gd name="connsiteX331" fmla="*/ 115638 w 1383038"/>
                  <a:gd name="connsiteY331" fmla="*/ 6302 h 690967"/>
                  <a:gd name="connsiteX332" fmla="*/ 108891 w 1383038"/>
                  <a:gd name="connsiteY332" fmla="*/ 5777 h 690967"/>
                  <a:gd name="connsiteX333" fmla="*/ 98783 w 1383038"/>
                  <a:gd name="connsiteY333" fmla="*/ 4909 h 690967"/>
                  <a:gd name="connsiteX334" fmla="*/ 92061 w 1383038"/>
                  <a:gd name="connsiteY334" fmla="*/ 4307 h 690967"/>
                  <a:gd name="connsiteX335" fmla="*/ 85338 w 1383038"/>
                  <a:gd name="connsiteY335" fmla="*/ 3712 h 690967"/>
                  <a:gd name="connsiteX336" fmla="*/ 78591 w 1383038"/>
                  <a:gd name="connsiteY336" fmla="*/ 3117 h 690967"/>
                  <a:gd name="connsiteX337" fmla="*/ 71869 w 1383038"/>
                  <a:gd name="connsiteY337" fmla="*/ 2520 h 690967"/>
                  <a:gd name="connsiteX338" fmla="*/ 65146 w 1383038"/>
                  <a:gd name="connsiteY338" fmla="*/ 1918 h 690967"/>
                  <a:gd name="connsiteX339" fmla="*/ 58399 w 1383038"/>
                  <a:gd name="connsiteY339" fmla="*/ 1400 h 690967"/>
                  <a:gd name="connsiteX340" fmla="*/ 38183 w 1383038"/>
                  <a:gd name="connsiteY340" fmla="*/ 0 h 690967"/>
                  <a:gd name="connsiteX341" fmla="*/ 35088 w 1383038"/>
                  <a:gd name="connsiteY341" fmla="*/ 9351 h 690967"/>
                  <a:gd name="connsiteX342" fmla="*/ 34749 w 1383038"/>
                  <a:gd name="connsiteY342" fmla="*/ 14004 h 690967"/>
                  <a:gd name="connsiteX343" fmla="*/ 34387 w 1383038"/>
                  <a:gd name="connsiteY343" fmla="*/ 18659 h 690967"/>
                  <a:gd name="connsiteX344" fmla="*/ 34024 w 1383038"/>
                  <a:gd name="connsiteY344" fmla="*/ 23319 h 690967"/>
                  <a:gd name="connsiteX345" fmla="*/ 33637 w 1383038"/>
                  <a:gd name="connsiteY345" fmla="*/ 27971 h 690967"/>
                  <a:gd name="connsiteX346" fmla="*/ 33250 w 1383038"/>
                  <a:gd name="connsiteY346" fmla="*/ 32624 h 690967"/>
                  <a:gd name="connsiteX347" fmla="*/ 32839 w 1383038"/>
                  <a:gd name="connsiteY347" fmla="*/ 37276 h 690967"/>
                  <a:gd name="connsiteX348" fmla="*/ 32452 w 1383038"/>
                  <a:gd name="connsiteY348" fmla="*/ 41932 h 690967"/>
                  <a:gd name="connsiteX349" fmla="*/ 32065 w 1383038"/>
                  <a:gd name="connsiteY349" fmla="*/ 46587 h 690967"/>
                  <a:gd name="connsiteX350" fmla="*/ 31267 w 1383038"/>
                  <a:gd name="connsiteY350" fmla="*/ 55889 h 690967"/>
                  <a:gd name="connsiteX351" fmla="*/ 30856 w 1383038"/>
                  <a:gd name="connsiteY351" fmla="*/ 60549 h 690967"/>
                  <a:gd name="connsiteX352" fmla="*/ 30469 w 1383038"/>
                  <a:gd name="connsiteY352" fmla="*/ 65204 h 690967"/>
                  <a:gd name="connsiteX353" fmla="*/ 30058 w 1383038"/>
                  <a:gd name="connsiteY353" fmla="*/ 69857 h 690967"/>
                  <a:gd name="connsiteX354" fmla="*/ 29260 w 1383038"/>
                  <a:gd name="connsiteY354" fmla="*/ 79167 h 690967"/>
                  <a:gd name="connsiteX355" fmla="*/ 28873 w 1383038"/>
                  <a:gd name="connsiteY355" fmla="*/ 83819 h 690967"/>
                  <a:gd name="connsiteX356" fmla="*/ 28462 w 1383038"/>
                  <a:gd name="connsiteY356" fmla="*/ 88477 h 690967"/>
                  <a:gd name="connsiteX357" fmla="*/ 28075 w 1383038"/>
                  <a:gd name="connsiteY357" fmla="*/ 93130 h 690967"/>
                  <a:gd name="connsiteX358" fmla="*/ 26479 w 1383038"/>
                  <a:gd name="connsiteY358" fmla="*/ 111757 h 690967"/>
                  <a:gd name="connsiteX359" fmla="*/ 26068 w 1383038"/>
                  <a:gd name="connsiteY359" fmla="*/ 116412 h 690967"/>
                  <a:gd name="connsiteX360" fmla="*/ 22489 w 1383038"/>
                  <a:gd name="connsiteY360" fmla="*/ 158312 h 690967"/>
                  <a:gd name="connsiteX361" fmla="*/ 22078 w 1383038"/>
                  <a:gd name="connsiteY361" fmla="*/ 162979 h 690967"/>
                  <a:gd name="connsiteX362" fmla="*/ 21691 w 1383038"/>
                  <a:gd name="connsiteY362" fmla="*/ 167646 h 690967"/>
                  <a:gd name="connsiteX363" fmla="*/ 21280 w 1383038"/>
                  <a:gd name="connsiteY363" fmla="*/ 172289 h 690967"/>
                  <a:gd name="connsiteX364" fmla="*/ 20917 w 1383038"/>
                  <a:gd name="connsiteY364" fmla="*/ 176690 h 690967"/>
                  <a:gd name="connsiteX365" fmla="*/ 20144 w 1383038"/>
                  <a:gd name="connsiteY365" fmla="*/ 186266 h 690967"/>
                  <a:gd name="connsiteX366" fmla="*/ 19757 w 1383038"/>
                  <a:gd name="connsiteY366" fmla="*/ 190933 h 690967"/>
                  <a:gd name="connsiteX367" fmla="*/ 19007 w 1383038"/>
                  <a:gd name="connsiteY367" fmla="*/ 200268 h 690967"/>
                  <a:gd name="connsiteX368" fmla="*/ 18620 w 1383038"/>
                  <a:gd name="connsiteY368" fmla="*/ 204911 h 690967"/>
                  <a:gd name="connsiteX369" fmla="*/ 18257 w 1383038"/>
                  <a:gd name="connsiteY369" fmla="*/ 209578 h 690967"/>
                  <a:gd name="connsiteX370" fmla="*/ 17870 w 1383038"/>
                  <a:gd name="connsiteY370" fmla="*/ 214245 h 690967"/>
                  <a:gd name="connsiteX371" fmla="*/ 17121 w 1383038"/>
                  <a:gd name="connsiteY371" fmla="*/ 223555 h 690967"/>
                  <a:gd name="connsiteX372" fmla="*/ 16734 w 1383038"/>
                  <a:gd name="connsiteY372" fmla="*/ 228222 h 690967"/>
                  <a:gd name="connsiteX373" fmla="*/ 16371 w 1383038"/>
                  <a:gd name="connsiteY373" fmla="*/ 232889 h 690967"/>
                  <a:gd name="connsiteX374" fmla="*/ 15984 w 1383038"/>
                  <a:gd name="connsiteY374" fmla="*/ 237556 h 690967"/>
                  <a:gd name="connsiteX375" fmla="*/ 15622 w 1383038"/>
                  <a:gd name="connsiteY375" fmla="*/ 242223 h 690967"/>
                  <a:gd name="connsiteX376" fmla="*/ 15235 w 1383038"/>
                  <a:gd name="connsiteY376" fmla="*/ 246866 h 690967"/>
                  <a:gd name="connsiteX377" fmla="*/ 14848 w 1383038"/>
                  <a:gd name="connsiteY377" fmla="*/ 251533 h 690967"/>
                  <a:gd name="connsiteX378" fmla="*/ 14413 w 1383038"/>
                  <a:gd name="connsiteY378" fmla="*/ 256200 h 690967"/>
                  <a:gd name="connsiteX379" fmla="*/ 14001 w 1383038"/>
                  <a:gd name="connsiteY379" fmla="*/ 260843 h 690967"/>
                  <a:gd name="connsiteX380" fmla="*/ 13566 w 1383038"/>
                  <a:gd name="connsiteY380" fmla="*/ 265511 h 690967"/>
                  <a:gd name="connsiteX381" fmla="*/ 13155 w 1383038"/>
                  <a:gd name="connsiteY381" fmla="*/ 270178 h 690967"/>
                  <a:gd name="connsiteX382" fmla="*/ 12720 w 1383038"/>
                  <a:gd name="connsiteY382" fmla="*/ 274821 h 690967"/>
                  <a:gd name="connsiteX383" fmla="*/ 12285 w 1383038"/>
                  <a:gd name="connsiteY383" fmla="*/ 279488 h 690967"/>
                  <a:gd name="connsiteX384" fmla="*/ 11873 w 1383038"/>
                  <a:gd name="connsiteY384" fmla="*/ 284155 h 690967"/>
                  <a:gd name="connsiteX385" fmla="*/ 10181 w 1383038"/>
                  <a:gd name="connsiteY385" fmla="*/ 302775 h 690967"/>
                  <a:gd name="connsiteX386" fmla="*/ 9745 w 1383038"/>
                  <a:gd name="connsiteY386" fmla="*/ 307442 h 690967"/>
                  <a:gd name="connsiteX387" fmla="*/ 9334 w 1383038"/>
                  <a:gd name="connsiteY387" fmla="*/ 312109 h 690967"/>
                  <a:gd name="connsiteX388" fmla="*/ 8899 w 1383038"/>
                  <a:gd name="connsiteY388" fmla="*/ 316752 h 690967"/>
                  <a:gd name="connsiteX389" fmla="*/ 8488 w 1383038"/>
                  <a:gd name="connsiteY389" fmla="*/ 321419 h 690967"/>
                  <a:gd name="connsiteX390" fmla="*/ 8053 w 1383038"/>
                  <a:gd name="connsiteY390" fmla="*/ 326086 h 690967"/>
                  <a:gd name="connsiteX391" fmla="*/ 7642 w 1383038"/>
                  <a:gd name="connsiteY391" fmla="*/ 330754 h 690967"/>
                  <a:gd name="connsiteX392" fmla="*/ 7206 w 1383038"/>
                  <a:gd name="connsiteY392" fmla="*/ 335396 h 690967"/>
                  <a:gd name="connsiteX393" fmla="*/ 6795 w 1383038"/>
                  <a:gd name="connsiteY393" fmla="*/ 340064 h 690967"/>
                  <a:gd name="connsiteX394" fmla="*/ 6360 w 1383038"/>
                  <a:gd name="connsiteY394" fmla="*/ 344730 h 690967"/>
                  <a:gd name="connsiteX395" fmla="*/ 5514 w 1383038"/>
                  <a:gd name="connsiteY395" fmla="*/ 354041 h 690967"/>
                  <a:gd name="connsiteX396" fmla="*/ 5102 w 1383038"/>
                  <a:gd name="connsiteY396" fmla="*/ 358708 h 690967"/>
                  <a:gd name="connsiteX397" fmla="*/ 4667 w 1383038"/>
                  <a:gd name="connsiteY397" fmla="*/ 363375 h 690967"/>
                  <a:gd name="connsiteX398" fmla="*/ 4280 w 1383038"/>
                  <a:gd name="connsiteY398" fmla="*/ 368042 h 690967"/>
                  <a:gd name="connsiteX399" fmla="*/ 3917 w 1383038"/>
                  <a:gd name="connsiteY399" fmla="*/ 372709 h 690967"/>
                  <a:gd name="connsiteX400" fmla="*/ 3555 w 1383038"/>
                  <a:gd name="connsiteY400" fmla="*/ 377376 h 690967"/>
                  <a:gd name="connsiteX401" fmla="*/ 3192 w 1383038"/>
                  <a:gd name="connsiteY401" fmla="*/ 382043 h 690967"/>
                  <a:gd name="connsiteX402" fmla="*/ 2829 w 1383038"/>
                  <a:gd name="connsiteY402" fmla="*/ 386711 h 690967"/>
                  <a:gd name="connsiteX403" fmla="*/ 2467 w 1383038"/>
                  <a:gd name="connsiteY403" fmla="*/ 391378 h 690967"/>
                  <a:gd name="connsiteX404" fmla="*/ 2104 w 1383038"/>
                  <a:gd name="connsiteY404" fmla="*/ 396045 h 690967"/>
                  <a:gd name="connsiteX405" fmla="*/ 1765 w 1383038"/>
                  <a:gd name="connsiteY405" fmla="*/ 400712 h 690967"/>
                  <a:gd name="connsiteX406" fmla="*/ 1403 w 1383038"/>
                  <a:gd name="connsiteY406" fmla="*/ 405379 h 690967"/>
                  <a:gd name="connsiteX407" fmla="*/ 1040 w 1383038"/>
                  <a:gd name="connsiteY407" fmla="*/ 410046 h 690967"/>
                  <a:gd name="connsiteX408" fmla="*/ 677 w 1383038"/>
                  <a:gd name="connsiteY408" fmla="*/ 414713 h 690967"/>
                  <a:gd name="connsiteX409" fmla="*/ 314 w 1383038"/>
                  <a:gd name="connsiteY409" fmla="*/ 419380 h 690967"/>
                  <a:gd name="connsiteX410" fmla="*/ 0 w 1383038"/>
                  <a:gd name="connsiteY410" fmla="*/ 423636 h 690967"/>
                  <a:gd name="connsiteX411" fmla="*/ 5683 w 1383038"/>
                  <a:gd name="connsiteY411" fmla="*/ 424072 h 690967"/>
                  <a:gd name="connsiteX412" fmla="*/ 23021 w 1383038"/>
                  <a:gd name="connsiteY412" fmla="*/ 425402 h 690967"/>
                  <a:gd name="connsiteX413" fmla="*/ 50758 w 1383038"/>
                  <a:gd name="connsiteY413" fmla="*/ 427530 h 690967"/>
                  <a:gd name="connsiteX414" fmla="*/ 61156 w 1383038"/>
                  <a:gd name="connsiteY414" fmla="*/ 428328 h 690967"/>
                  <a:gd name="connsiteX415" fmla="*/ 71555 w 1383038"/>
                  <a:gd name="connsiteY415" fmla="*/ 429150 h 690967"/>
                  <a:gd name="connsiteX416" fmla="*/ 75738 w 1383038"/>
                  <a:gd name="connsiteY416" fmla="*/ 429464 h 690967"/>
                  <a:gd name="connsiteX417" fmla="*/ 81953 w 1383038"/>
                  <a:gd name="connsiteY417" fmla="*/ 429948 h 690967"/>
                  <a:gd name="connsiteX418" fmla="*/ 92351 w 1383038"/>
                  <a:gd name="connsiteY418" fmla="*/ 430746 h 690967"/>
                  <a:gd name="connsiteX419" fmla="*/ 102749 w 1383038"/>
                  <a:gd name="connsiteY419" fmla="*/ 431568 h 690967"/>
                  <a:gd name="connsiteX420" fmla="*/ 113147 w 1383038"/>
                  <a:gd name="connsiteY420" fmla="*/ 432366 h 690967"/>
                  <a:gd name="connsiteX421" fmla="*/ 123546 w 1383038"/>
                  <a:gd name="connsiteY421" fmla="*/ 433188 h 690967"/>
                  <a:gd name="connsiteX422" fmla="*/ 130486 w 1383038"/>
                  <a:gd name="connsiteY422" fmla="*/ 433720 h 690967"/>
                  <a:gd name="connsiteX423" fmla="*/ 140884 w 1383038"/>
                  <a:gd name="connsiteY423" fmla="*/ 434542 h 690967"/>
                  <a:gd name="connsiteX424" fmla="*/ 147824 w 1383038"/>
                  <a:gd name="connsiteY424" fmla="*/ 435074 h 690967"/>
                  <a:gd name="connsiteX425" fmla="*/ 154740 w 1383038"/>
                  <a:gd name="connsiteY425" fmla="*/ 435582 h 690967"/>
                  <a:gd name="connsiteX426" fmla="*/ 161680 w 1383038"/>
                  <a:gd name="connsiteY426" fmla="*/ 436042 h 690967"/>
                  <a:gd name="connsiteX427" fmla="*/ 168621 w 1383038"/>
                  <a:gd name="connsiteY427" fmla="*/ 436501 h 690967"/>
                  <a:gd name="connsiteX428" fmla="*/ 175561 w 1383038"/>
                  <a:gd name="connsiteY428" fmla="*/ 436960 h 690967"/>
                  <a:gd name="connsiteX429" fmla="*/ 182501 w 1383038"/>
                  <a:gd name="connsiteY429" fmla="*/ 437420 h 690967"/>
                  <a:gd name="connsiteX430" fmla="*/ 189442 w 1383038"/>
                  <a:gd name="connsiteY430" fmla="*/ 437879 h 690967"/>
                  <a:gd name="connsiteX431" fmla="*/ 199840 w 1383038"/>
                  <a:gd name="connsiteY431" fmla="*/ 438581 h 690967"/>
                  <a:gd name="connsiteX432" fmla="*/ 206780 w 1383038"/>
                  <a:gd name="connsiteY432" fmla="*/ 439040 h 690967"/>
                  <a:gd name="connsiteX433" fmla="*/ 213720 w 1383038"/>
                  <a:gd name="connsiteY433" fmla="*/ 439500 h 690967"/>
                  <a:gd name="connsiteX434" fmla="*/ 220660 w 1383038"/>
                  <a:gd name="connsiteY434" fmla="*/ 439959 h 690967"/>
                  <a:gd name="connsiteX435" fmla="*/ 226222 w 1383038"/>
                  <a:gd name="connsiteY435" fmla="*/ 440346 h 690967"/>
                  <a:gd name="connsiteX436" fmla="*/ 231059 w 1383038"/>
                  <a:gd name="connsiteY436" fmla="*/ 440660 h 690967"/>
                  <a:gd name="connsiteX437" fmla="*/ 235943 w 1383038"/>
                  <a:gd name="connsiteY437" fmla="*/ 440999 h 690967"/>
                  <a:gd name="connsiteX438" fmla="*/ 241239 w 1383038"/>
                  <a:gd name="connsiteY438" fmla="*/ 441338 h 690967"/>
                  <a:gd name="connsiteX439" fmla="*/ 262278 w 1383038"/>
                  <a:gd name="connsiteY439" fmla="*/ 443079 h 690967"/>
                  <a:gd name="connsiteX440" fmla="*/ 267428 w 1383038"/>
                  <a:gd name="connsiteY440" fmla="*/ 443490 h 690967"/>
                  <a:gd name="connsiteX441" fmla="*/ 272676 w 1383038"/>
                  <a:gd name="connsiteY441" fmla="*/ 443925 h 690967"/>
                  <a:gd name="connsiteX442" fmla="*/ 279592 w 1383038"/>
                  <a:gd name="connsiteY442" fmla="*/ 444505 h 690967"/>
                  <a:gd name="connsiteX443" fmla="*/ 289990 w 1383038"/>
                  <a:gd name="connsiteY443" fmla="*/ 445352 h 690967"/>
                  <a:gd name="connsiteX444" fmla="*/ 296930 w 1383038"/>
                  <a:gd name="connsiteY444" fmla="*/ 445932 h 690967"/>
                  <a:gd name="connsiteX445" fmla="*/ 303846 w 1383038"/>
                  <a:gd name="connsiteY445" fmla="*/ 446488 h 690967"/>
                  <a:gd name="connsiteX446" fmla="*/ 310786 w 1383038"/>
                  <a:gd name="connsiteY446" fmla="*/ 447069 h 690967"/>
                  <a:gd name="connsiteX447" fmla="*/ 314994 w 1383038"/>
                  <a:gd name="connsiteY447" fmla="*/ 447407 h 690967"/>
                  <a:gd name="connsiteX448" fmla="*/ 314728 w 1383038"/>
                  <a:gd name="connsiteY448" fmla="*/ 452147 h 690967"/>
                  <a:gd name="connsiteX449" fmla="*/ 314438 w 1383038"/>
                  <a:gd name="connsiteY449" fmla="*/ 456814 h 690967"/>
                  <a:gd name="connsiteX450" fmla="*/ 314172 w 1383038"/>
                  <a:gd name="connsiteY450" fmla="*/ 461481 h 690967"/>
                  <a:gd name="connsiteX451" fmla="*/ 313882 w 1383038"/>
                  <a:gd name="connsiteY451" fmla="*/ 466148 h 690967"/>
                  <a:gd name="connsiteX452" fmla="*/ 313592 w 1383038"/>
                  <a:gd name="connsiteY452" fmla="*/ 470839 h 690967"/>
                  <a:gd name="connsiteX453" fmla="*/ 313326 w 1383038"/>
                  <a:gd name="connsiteY453" fmla="*/ 475507 h 690967"/>
                  <a:gd name="connsiteX454" fmla="*/ 313035 w 1383038"/>
                  <a:gd name="connsiteY454" fmla="*/ 480174 h 690967"/>
                  <a:gd name="connsiteX455" fmla="*/ 312770 w 1383038"/>
                  <a:gd name="connsiteY455" fmla="*/ 484865 h 690967"/>
                  <a:gd name="connsiteX456" fmla="*/ 312213 w 1383038"/>
                  <a:gd name="connsiteY456" fmla="*/ 494199 h 690967"/>
                  <a:gd name="connsiteX457" fmla="*/ 311923 w 1383038"/>
                  <a:gd name="connsiteY457" fmla="*/ 498890 h 690967"/>
                  <a:gd name="connsiteX458" fmla="*/ 311657 w 1383038"/>
                  <a:gd name="connsiteY458" fmla="*/ 503558 h 690967"/>
                  <a:gd name="connsiteX459" fmla="*/ 311367 w 1383038"/>
                  <a:gd name="connsiteY459" fmla="*/ 508225 h 690967"/>
                  <a:gd name="connsiteX460" fmla="*/ 311101 w 1383038"/>
                  <a:gd name="connsiteY460" fmla="*/ 512916 h 690967"/>
                  <a:gd name="connsiteX461" fmla="*/ 310811 w 1383038"/>
                  <a:gd name="connsiteY461" fmla="*/ 517583 h 690967"/>
                  <a:gd name="connsiteX462" fmla="*/ 310254 w 1383038"/>
                  <a:gd name="connsiteY462" fmla="*/ 526917 h 690967"/>
                  <a:gd name="connsiteX463" fmla="*/ 309989 w 1383038"/>
                  <a:gd name="connsiteY463" fmla="*/ 531609 h 690967"/>
                  <a:gd name="connsiteX464" fmla="*/ 309698 w 1383038"/>
                  <a:gd name="connsiteY464" fmla="*/ 536276 h 690967"/>
                  <a:gd name="connsiteX465" fmla="*/ 309142 w 1383038"/>
                  <a:gd name="connsiteY465" fmla="*/ 545634 h 690967"/>
                  <a:gd name="connsiteX466" fmla="*/ 308876 w 1383038"/>
                  <a:gd name="connsiteY466" fmla="*/ 550301 h 690967"/>
                  <a:gd name="connsiteX467" fmla="*/ 308586 w 1383038"/>
                  <a:gd name="connsiteY467" fmla="*/ 554968 h 690967"/>
                  <a:gd name="connsiteX468" fmla="*/ 308320 w 1383038"/>
                  <a:gd name="connsiteY468" fmla="*/ 559660 h 690967"/>
                  <a:gd name="connsiteX469" fmla="*/ 308030 w 1383038"/>
                  <a:gd name="connsiteY469" fmla="*/ 564327 h 690967"/>
                  <a:gd name="connsiteX470" fmla="*/ 307739 w 1383038"/>
                  <a:gd name="connsiteY470" fmla="*/ 569018 h 690967"/>
                  <a:gd name="connsiteX471" fmla="*/ 307474 w 1383038"/>
                  <a:gd name="connsiteY471" fmla="*/ 573685 h 690967"/>
                  <a:gd name="connsiteX472" fmla="*/ 306917 w 1383038"/>
                  <a:gd name="connsiteY472" fmla="*/ 583044 h 690967"/>
                  <a:gd name="connsiteX473" fmla="*/ 306627 w 1383038"/>
                  <a:gd name="connsiteY473" fmla="*/ 587711 h 690967"/>
                  <a:gd name="connsiteX474" fmla="*/ 306361 w 1383038"/>
                  <a:gd name="connsiteY474" fmla="*/ 592402 h 690967"/>
                  <a:gd name="connsiteX475" fmla="*/ 306071 w 1383038"/>
                  <a:gd name="connsiteY475" fmla="*/ 597069 h 690967"/>
                  <a:gd name="connsiteX476" fmla="*/ 305249 w 1383038"/>
                  <a:gd name="connsiteY476" fmla="*/ 611095 h 690967"/>
                  <a:gd name="connsiteX477" fmla="*/ 304958 w 1383038"/>
                  <a:gd name="connsiteY477" fmla="*/ 615762 h 690967"/>
                  <a:gd name="connsiteX478" fmla="*/ 304330 w 1383038"/>
                  <a:gd name="connsiteY478" fmla="*/ 625120 h 690967"/>
                  <a:gd name="connsiteX479" fmla="*/ 304040 w 1383038"/>
                  <a:gd name="connsiteY479" fmla="*/ 629811 h 690967"/>
                  <a:gd name="connsiteX480" fmla="*/ 303725 w 1383038"/>
                  <a:gd name="connsiteY480" fmla="*/ 634479 h 690967"/>
                  <a:gd name="connsiteX481" fmla="*/ 303435 w 1383038"/>
                  <a:gd name="connsiteY481" fmla="*/ 639146 h 690967"/>
                  <a:gd name="connsiteX482" fmla="*/ 303121 w 1383038"/>
                  <a:gd name="connsiteY482" fmla="*/ 643837 h 690967"/>
                  <a:gd name="connsiteX483" fmla="*/ 302830 w 1383038"/>
                  <a:gd name="connsiteY483" fmla="*/ 648504 h 690967"/>
                  <a:gd name="connsiteX484" fmla="*/ 302516 w 1383038"/>
                  <a:gd name="connsiteY484" fmla="*/ 653171 h 690967"/>
                  <a:gd name="connsiteX485" fmla="*/ 302226 w 1383038"/>
                  <a:gd name="connsiteY485" fmla="*/ 657863 h 69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383038" h="690967">
                    <a:moveTo>
                      <a:pt x="302057" y="660450"/>
                    </a:moveTo>
                    <a:lnTo>
                      <a:pt x="602735" y="676652"/>
                    </a:lnTo>
                    <a:lnTo>
                      <a:pt x="606991" y="676821"/>
                    </a:lnTo>
                    <a:lnTo>
                      <a:pt x="614028" y="677136"/>
                    </a:lnTo>
                    <a:lnTo>
                      <a:pt x="621065" y="677450"/>
                    </a:lnTo>
                    <a:lnTo>
                      <a:pt x="628126" y="677740"/>
                    </a:lnTo>
                    <a:lnTo>
                      <a:pt x="635163" y="678030"/>
                    </a:lnTo>
                    <a:lnTo>
                      <a:pt x="642224" y="678321"/>
                    </a:lnTo>
                    <a:lnTo>
                      <a:pt x="649261" y="678611"/>
                    </a:lnTo>
                    <a:lnTo>
                      <a:pt x="656298" y="678901"/>
                    </a:lnTo>
                    <a:lnTo>
                      <a:pt x="666890" y="679312"/>
                    </a:lnTo>
                    <a:lnTo>
                      <a:pt x="673927" y="679602"/>
                    </a:lnTo>
                    <a:lnTo>
                      <a:pt x="680964" y="679868"/>
                    </a:lnTo>
                    <a:lnTo>
                      <a:pt x="688025" y="680158"/>
                    </a:lnTo>
                    <a:lnTo>
                      <a:pt x="762916" y="682843"/>
                    </a:lnTo>
                    <a:lnTo>
                      <a:pt x="769083" y="683036"/>
                    </a:lnTo>
                    <a:lnTo>
                      <a:pt x="776120" y="683278"/>
                    </a:lnTo>
                    <a:lnTo>
                      <a:pt x="780884" y="683423"/>
                    </a:lnTo>
                    <a:lnTo>
                      <a:pt x="1383038" y="690968"/>
                    </a:lnTo>
                    <a:lnTo>
                      <a:pt x="1379387" y="687340"/>
                    </a:lnTo>
                    <a:lnTo>
                      <a:pt x="1375469" y="684753"/>
                    </a:lnTo>
                    <a:lnTo>
                      <a:pt x="1369399" y="684729"/>
                    </a:lnTo>
                    <a:lnTo>
                      <a:pt x="1365071" y="680134"/>
                    </a:lnTo>
                    <a:lnTo>
                      <a:pt x="1365409" y="674427"/>
                    </a:lnTo>
                    <a:lnTo>
                      <a:pt x="1366546" y="669881"/>
                    </a:lnTo>
                    <a:lnTo>
                      <a:pt x="1368988" y="666350"/>
                    </a:lnTo>
                    <a:lnTo>
                      <a:pt x="1364757" y="662167"/>
                    </a:lnTo>
                    <a:lnTo>
                      <a:pt x="1361395" y="657621"/>
                    </a:lnTo>
                    <a:lnTo>
                      <a:pt x="1357671" y="654018"/>
                    </a:lnTo>
                    <a:lnTo>
                      <a:pt x="1354455" y="650656"/>
                    </a:lnTo>
                    <a:lnTo>
                      <a:pt x="1355374" y="646376"/>
                    </a:lnTo>
                    <a:lnTo>
                      <a:pt x="1356244" y="641854"/>
                    </a:lnTo>
                    <a:lnTo>
                      <a:pt x="1354358" y="637622"/>
                    </a:lnTo>
                    <a:lnTo>
                      <a:pt x="1348724" y="637380"/>
                    </a:lnTo>
                    <a:lnTo>
                      <a:pt x="1344468" y="635494"/>
                    </a:lnTo>
                    <a:lnTo>
                      <a:pt x="1343380" y="628917"/>
                    </a:lnTo>
                    <a:lnTo>
                      <a:pt x="1339970" y="626015"/>
                    </a:lnTo>
                    <a:lnTo>
                      <a:pt x="1334288" y="624105"/>
                    </a:lnTo>
                    <a:lnTo>
                      <a:pt x="1329427" y="625338"/>
                    </a:lnTo>
                    <a:lnTo>
                      <a:pt x="1329403" y="621058"/>
                    </a:lnTo>
                    <a:lnTo>
                      <a:pt x="1332135" y="617140"/>
                    </a:lnTo>
                    <a:lnTo>
                      <a:pt x="1329379" y="612618"/>
                    </a:lnTo>
                    <a:lnTo>
                      <a:pt x="1328024" y="606887"/>
                    </a:lnTo>
                    <a:lnTo>
                      <a:pt x="1325824" y="602752"/>
                    </a:lnTo>
                    <a:lnTo>
                      <a:pt x="1326041" y="597311"/>
                    </a:lnTo>
                    <a:lnTo>
                      <a:pt x="1323115" y="592765"/>
                    </a:lnTo>
                    <a:lnTo>
                      <a:pt x="1319875" y="589645"/>
                    </a:lnTo>
                    <a:lnTo>
                      <a:pt x="1321229" y="585631"/>
                    </a:lnTo>
                    <a:lnTo>
                      <a:pt x="1324663" y="580940"/>
                    </a:lnTo>
                    <a:lnTo>
                      <a:pt x="1326622" y="576249"/>
                    </a:lnTo>
                    <a:lnTo>
                      <a:pt x="1322583" y="572645"/>
                    </a:lnTo>
                    <a:lnTo>
                      <a:pt x="1321374" y="578643"/>
                    </a:lnTo>
                    <a:lnTo>
                      <a:pt x="1316247" y="578884"/>
                    </a:lnTo>
                    <a:lnTo>
                      <a:pt x="1311750" y="579199"/>
                    </a:lnTo>
                    <a:lnTo>
                      <a:pt x="1309332" y="573129"/>
                    </a:lnTo>
                    <a:lnTo>
                      <a:pt x="1308219" y="569066"/>
                    </a:lnTo>
                    <a:lnTo>
                      <a:pt x="1310153" y="565101"/>
                    </a:lnTo>
                    <a:lnTo>
                      <a:pt x="1311556" y="560966"/>
                    </a:lnTo>
                    <a:lnTo>
                      <a:pt x="1308703" y="557822"/>
                    </a:lnTo>
                    <a:lnTo>
                      <a:pt x="1307591" y="552865"/>
                    </a:lnTo>
                    <a:lnTo>
                      <a:pt x="1304495" y="550011"/>
                    </a:lnTo>
                    <a:lnTo>
                      <a:pt x="1299441" y="548850"/>
                    </a:lnTo>
                    <a:lnTo>
                      <a:pt x="1295935" y="543530"/>
                    </a:lnTo>
                    <a:lnTo>
                      <a:pt x="1292743" y="539419"/>
                    </a:lnTo>
                    <a:lnTo>
                      <a:pt x="1290397" y="535792"/>
                    </a:lnTo>
                    <a:lnTo>
                      <a:pt x="1291365" y="529868"/>
                    </a:lnTo>
                    <a:lnTo>
                      <a:pt x="1296007" y="527111"/>
                    </a:lnTo>
                    <a:lnTo>
                      <a:pt x="1298015" y="522008"/>
                    </a:lnTo>
                    <a:lnTo>
                      <a:pt x="1296660" y="516060"/>
                    </a:lnTo>
                    <a:lnTo>
                      <a:pt x="1296418" y="510740"/>
                    </a:lnTo>
                    <a:lnTo>
                      <a:pt x="1296346" y="506484"/>
                    </a:lnTo>
                    <a:lnTo>
                      <a:pt x="1300674" y="503485"/>
                    </a:lnTo>
                    <a:lnTo>
                      <a:pt x="1301521" y="499132"/>
                    </a:lnTo>
                    <a:lnTo>
                      <a:pt x="1298715" y="495433"/>
                    </a:lnTo>
                    <a:lnTo>
                      <a:pt x="1297168" y="490862"/>
                    </a:lnTo>
                    <a:lnTo>
                      <a:pt x="1297821" y="486679"/>
                    </a:lnTo>
                    <a:lnTo>
                      <a:pt x="1298498" y="482471"/>
                    </a:lnTo>
                    <a:lnTo>
                      <a:pt x="1294242" y="478844"/>
                    </a:lnTo>
                    <a:lnTo>
                      <a:pt x="1293662" y="473306"/>
                    </a:lnTo>
                    <a:lnTo>
                      <a:pt x="1294097" y="469123"/>
                    </a:lnTo>
                    <a:lnTo>
                      <a:pt x="1290615" y="465012"/>
                    </a:lnTo>
                    <a:lnTo>
                      <a:pt x="1293541" y="459667"/>
                    </a:lnTo>
                    <a:lnTo>
                      <a:pt x="1293275" y="454565"/>
                    </a:lnTo>
                    <a:lnTo>
                      <a:pt x="1292065" y="449898"/>
                    </a:lnTo>
                    <a:lnTo>
                      <a:pt x="1290808" y="445207"/>
                    </a:lnTo>
                    <a:lnTo>
                      <a:pt x="1291945" y="441216"/>
                    </a:lnTo>
                    <a:lnTo>
                      <a:pt x="1296660" y="440515"/>
                    </a:lnTo>
                    <a:lnTo>
                      <a:pt x="1290591" y="437565"/>
                    </a:lnTo>
                    <a:lnTo>
                      <a:pt x="1285948" y="437589"/>
                    </a:lnTo>
                    <a:lnTo>
                      <a:pt x="1284013" y="432584"/>
                    </a:lnTo>
                    <a:lnTo>
                      <a:pt x="1286044" y="426490"/>
                    </a:lnTo>
                    <a:lnTo>
                      <a:pt x="1284594" y="422403"/>
                    </a:lnTo>
                    <a:lnTo>
                      <a:pt x="1284134" y="417881"/>
                    </a:lnTo>
                    <a:lnTo>
                      <a:pt x="1285803" y="413915"/>
                    </a:lnTo>
                    <a:lnTo>
                      <a:pt x="1286939" y="418268"/>
                    </a:lnTo>
                    <a:lnTo>
                      <a:pt x="1291292" y="415632"/>
                    </a:lnTo>
                    <a:lnTo>
                      <a:pt x="1290542" y="410046"/>
                    </a:lnTo>
                    <a:lnTo>
                      <a:pt x="1283626" y="408474"/>
                    </a:lnTo>
                    <a:lnTo>
                      <a:pt x="1280168" y="405452"/>
                    </a:lnTo>
                    <a:lnTo>
                      <a:pt x="1282272" y="399865"/>
                    </a:lnTo>
                    <a:lnTo>
                      <a:pt x="1282417" y="394449"/>
                    </a:lnTo>
                    <a:lnTo>
                      <a:pt x="1283215" y="389153"/>
                    </a:lnTo>
                    <a:lnTo>
                      <a:pt x="1283288" y="384365"/>
                    </a:lnTo>
                    <a:lnTo>
                      <a:pt x="1284497" y="380012"/>
                    </a:lnTo>
                    <a:lnTo>
                      <a:pt x="1280144" y="378440"/>
                    </a:lnTo>
                    <a:lnTo>
                      <a:pt x="1273252" y="376506"/>
                    </a:lnTo>
                    <a:lnTo>
                      <a:pt x="1269117" y="373411"/>
                    </a:lnTo>
                    <a:lnTo>
                      <a:pt x="1272889" y="369203"/>
                    </a:lnTo>
                    <a:lnTo>
                      <a:pt x="1273156" y="364995"/>
                    </a:lnTo>
                    <a:lnTo>
                      <a:pt x="1270641" y="361295"/>
                    </a:lnTo>
                    <a:lnTo>
                      <a:pt x="1266892" y="363423"/>
                    </a:lnTo>
                    <a:lnTo>
                      <a:pt x="1263676" y="367728"/>
                    </a:lnTo>
                    <a:lnTo>
                      <a:pt x="1259444" y="366011"/>
                    </a:lnTo>
                    <a:lnTo>
                      <a:pt x="1257026" y="362166"/>
                    </a:lnTo>
                    <a:lnTo>
                      <a:pt x="1257171" y="357837"/>
                    </a:lnTo>
                    <a:lnTo>
                      <a:pt x="1256542" y="352033"/>
                    </a:lnTo>
                    <a:lnTo>
                      <a:pt x="1253786" y="348164"/>
                    </a:lnTo>
                    <a:lnTo>
                      <a:pt x="1256010" y="343425"/>
                    </a:lnTo>
                    <a:lnTo>
                      <a:pt x="1256397" y="337887"/>
                    </a:lnTo>
                    <a:lnTo>
                      <a:pt x="1253084" y="332906"/>
                    </a:lnTo>
                    <a:lnTo>
                      <a:pt x="1255164" y="328650"/>
                    </a:lnTo>
                    <a:lnTo>
                      <a:pt x="1259468" y="328940"/>
                    </a:lnTo>
                    <a:lnTo>
                      <a:pt x="1260097" y="324611"/>
                    </a:lnTo>
                    <a:lnTo>
                      <a:pt x="1256131" y="322725"/>
                    </a:lnTo>
                    <a:lnTo>
                      <a:pt x="1256035" y="317840"/>
                    </a:lnTo>
                    <a:lnTo>
                      <a:pt x="1259492" y="312448"/>
                    </a:lnTo>
                    <a:lnTo>
                      <a:pt x="1260677" y="308385"/>
                    </a:lnTo>
                    <a:lnTo>
                      <a:pt x="1256663" y="305532"/>
                    </a:lnTo>
                    <a:lnTo>
                      <a:pt x="1253858" y="302316"/>
                    </a:lnTo>
                    <a:lnTo>
                      <a:pt x="1253181" y="297382"/>
                    </a:lnTo>
                    <a:lnTo>
                      <a:pt x="1249409" y="294239"/>
                    </a:lnTo>
                    <a:lnTo>
                      <a:pt x="1248707" y="289838"/>
                    </a:lnTo>
                    <a:lnTo>
                      <a:pt x="1246652" y="284614"/>
                    </a:lnTo>
                    <a:lnTo>
                      <a:pt x="1250183" y="281446"/>
                    </a:lnTo>
                    <a:lnTo>
                      <a:pt x="1250110" y="276755"/>
                    </a:lnTo>
                    <a:lnTo>
                      <a:pt x="1249747" y="272088"/>
                    </a:lnTo>
                    <a:lnTo>
                      <a:pt x="1245806" y="269476"/>
                    </a:lnTo>
                    <a:lnTo>
                      <a:pt x="1241961" y="267397"/>
                    </a:lnTo>
                    <a:lnTo>
                      <a:pt x="1236109" y="265631"/>
                    </a:lnTo>
                    <a:lnTo>
                      <a:pt x="1237148" y="261085"/>
                    </a:lnTo>
                    <a:lnTo>
                      <a:pt x="1238986" y="256515"/>
                    </a:lnTo>
                    <a:lnTo>
                      <a:pt x="1233110" y="256805"/>
                    </a:lnTo>
                    <a:lnTo>
                      <a:pt x="1229289" y="254145"/>
                    </a:lnTo>
                    <a:lnTo>
                      <a:pt x="1228806" y="248656"/>
                    </a:lnTo>
                    <a:lnTo>
                      <a:pt x="1227790" y="243989"/>
                    </a:lnTo>
                    <a:lnTo>
                      <a:pt x="1227548" y="239297"/>
                    </a:lnTo>
                    <a:lnTo>
                      <a:pt x="1223365" y="236516"/>
                    </a:lnTo>
                    <a:lnTo>
                      <a:pt x="1221116" y="233034"/>
                    </a:lnTo>
                    <a:lnTo>
                      <a:pt x="1217851" y="229915"/>
                    </a:lnTo>
                    <a:lnTo>
                      <a:pt x="1216159" y="225997"/>
                    </a:lnTo>
                    <a:lnTo>
                      <a:pt x="1215554" y="220556"/>
                    </a:lnTo>
                    <a:lnTo>
                      <a:pt x="1218504" y="217123"/>
                    </a:lnTo>
                    <a:lnTo>
                      <a:pt x="1219448" y="211222"/>
                    </a:lnTo>
                    <a:lnTo>
                      <a:pt x="1217126" y="207160"/>
                    </a:lnTo>
                    <a:lnTo>
                      <a:pt x="1214127" y="203290"/>
                    </a:lnTo>
                    <a:lnTo>
                      <a:pt x="1213257" y="198672"/>
                    </a:lnTo>
                    <a:lnTo>
                      <a:pt x="1210718" y="194512"/>
                    </a:lnTo>
                    <a:lnTo>
                      <a:pt x="1207453" y="191804"/>
                    </a:lnTo>
                    <a:lnTo>
                      <a:pt x="1207042" y="185710"/>
                    </a:lnTo>
                    <a:lnTo>
                      <a:pt x="1207695" y="180100"/>
                    </a:lnTo>
                    <a:lnTo>
                      <a:pt x="1208517" y="175796"/>
                    </a:lnTo>
                    <a:lnTo>
                      <a:pt x="1211927" y="170790"/>
                    </a:lnTo>
                    <a:lnTo>
                      <a:pt x="1212145" y="164454"/>
                    </a:lnTo>
                    <a:lnTo>
                      <a:pt x="1208566" y="160488"/>
                    </a:lnTo>
                    <a:lnTo>
                      <a:pt x="1201770" y="160754"/>
                    </a:lnTo>
                    <a:lnTo>
                      <a:pt x="1196475" y="161794"/>
                    </a:lnTo>
                    <a:lnTo>
                      <a:pt x="1191566" y="157538"/>
                    </a:lnTo>
                    <a:lnTo>
                      <a:pt x="1188180" y="154370"/>
                    </a:lnTo>
                    <a:lnTo>
                      <a:pt x="1182908" y="154951"/>
                    </a:lnTo>
                    <a:lnTo>
                      <a:pt x="1178362" y="156668"/>
                    </a:lnTo>
                    <a:lnTo>
                      <a:pt x="1175460" y="153379"/>
                    </a:lnTo>
                    <a:lnTo>
                      <a:pt x="1175073" y="148397"/>
                    </a:lnTo>
                    <a:lnTo>
                      <a:pt x="1171253" y="144528"/>
                    </a:lnTo>
                    <a:lnTo>
                      <a:pt x="1167867" y="141699"/>
                    </a:lnTo>
                    <a:lnTo>
                      <a:pt x="1164481" y="138434"/>
                    </a:lnTo>
                    <a:lnTo>
                      <a:pt x="1161943" y="134181"/>
                    </a:lnTo>
                    <a:lnTo>
                      <a:pt x="1164578" y="127030"/>
                    </a:lnTo>
                    <a:lnTo>
                      <a:pt x="1161217" y="122789"/>
                    </a:lnTo>
                    <a:lnTo>
                      <a:pt x="1154422" y="122946"/>
                    </a:lnTo>
                    <a:lnTo>
                      <a:pt x="1149368" y="122358"/>
                    </a:lnTo>
                    <a:lnTo>
                      <a:pt x="1147724" y="117885"/>
                    </a:lnTo>
                    <a:lnTo>
                      <a:pt x="1144314" y="113875"/>
                    </a:lnTo>
                    <a:lnTo>
                      <a:pt x="1137543" y="110877"/>
                    </a:lnTo>
                    <a:lnTo>
                      <a:pt x="1131522" y="109921"/>
                    </a:lnTo>
                    <a:lnTo>
                      <a:pt x="1127387" y="110451"/>
                    </a:lnTo>
                    <a:lnTo>
                      <a:pt x="1123711" y="107755"/>
                    </a:lnTo>
                    <a:lnTo>
                      <a:pt x="1122937" y="103617"/>
                    </a:lnTo>
                    <a:lnTo>
                      <a:pt x="1118584" y="102655"/>
                    </a:lnTo>
                    <a:lnTo>
                      <a:pt x="1113893" y="102493"/>
                    </a:lnTo>
                    <a:lnTo>
                      <a:pt x="1109226" y="102232"/>
                    </a:lnTo>
                    <a:lnTo>
                      <a:pt x="1103737" y="101303"/>
                    </a:lnTo>
                    <a:lnTo>
                      <a:pt x="1099602" y="100304"/>
                    </a:lnTo>
                    <a:lnTo>
                      <a:pt x="1097207" y="96781"/>
                    </a:lnTo>
                    <a:lnTo>
                      <a:pt x="1093653" y="94027"/>
                    </a:lnTo>
                    <a:lnTo>
                      <a:pt x="1086906" y="91771"/>
                    </a:lnTo>
                    <a:lnTo>
                      <a:pt x="1084028" y="83967"/>
                    </a:lnTo>
                    <a:lnTo>
                      <a:pt x="1080256" y="82074"/>
                    </a:lnTo>
                    <a:lnTo>
                      <a:pt x="1074888" y="82023"/>
                    </a:lnTo>
                    <a:lnTo>
                      <a:pt x="1070583" y="80248"/>
                    </a:lnTo>
                    <a:lnTo>
                      <a:pt x="1063595" y="81273"/>
                    </a:lnTo>
                    <a:lnTo>
                      <a:pt x="1057694" y="79206"/>
                    </a:lnTo>
                    <a:lnTo>
                      <a:pt x="1053196" y="80601"/>
                    </a:lnTo>
                    <a:lnTo>
                      <a:pt x="1049255" y="82995"/>
                    </a:lnTo>
                    <a:lnTo>
                      <a:pt x="1044225" y="80690"/>
                    </a:lnTo>
                    <a:lnTo>
                      <a:pt x="1039655" y="80018"/>
                    </a:lnTo>
                    <a:lnTo>
                      <a:pt x="1034697" y="81251"/>
                    </a:lnTo>
                    <a:lnTo>
                      <a:pt x="1029474" y="81338"/>
                    </a:lnTo>
                    <a:lnTo>
                      <a:pt x="1024468" y="80976"/>
                    </a:lnTo>
                    <a:lnTo>
                      <a:pt x="1019317" y="81643"/>
                    </a:lnTo>
                    <a:lnTo>
                      <a:pt x="1013562" y="82390"/>
                    </a:lnTo>
                    <a:lnTo>
                      <a:pt x="1009161" y="81955"/>
                    </a:lnTo>
                    <a:lnTo>
                      <a:pt x="1002390" y="81280"/>
                    </a:lnTo>
                    <a:lnTo>
                      <a:pt x="996949" y="79619"/>
                    </a:lnTo>
                    <a:lnTo>
                      <a:pt x="992282" y="79082"/>
                    </a:lnTo>
                    <a:lnTo>
                      <a:pt x="985439" y="81614"/>
                    </a:lnTo>
                    <a:lnTo>
                      <a:pt x="982005" y="84371"/>
                    </a:lnTo>
                    <a:lnTo>
                      <a:pt x="978547" y="88564"/>
                    </a:lnTo>
                    <a:lnTo>
                      <a:pt x="975959" y="92578"/>
                    </a:lnTo>
                    <a:lnTo>
                      <a:pt x="972090" y="96087"/>
                    </a:lnTo>
                    <a:lnTo>
                      <a:pt x="968173" y="98271"/>
                    </a:lnTo>
                    <a:lnTo>
                      <a:pt x="961378" y="98597"/>
                    </a:lnTo>
                    <a:lnTo>
                      <a:pt x="955695" y="96813"/>
                    </a:lnTo>
                    <a:lnTo>
                      <a:pt x="951898" y="92349"/>
                    </a:lnTo>
                    <a:lnTo>
                      <a:pt x="948029" y="89374"/>
                    </a:lnTo>
                    <a:lnTo>
                      <a:pt x="944692" y="86811"/>
                    </a:lnTo>
                    <a:lnTo>
                      <a:pt x="941766" y="83033"/>
                    </a:lnTo>
                    <a:lnTo>
                      <a:pt x="934656" y="81418"/>
                    </a:lnTo>
                    <a:lnTo>
                      <a:pt x="928176" y="77967"/>
                    </a:lnTo>
                    <a:lnTo>
                      <a:pt x="923823" y="75520"/>
                    </a:lnTo>
                    <a:lnTo>
                      <a:pt x="917923" y="72974"/>
                    </a:lnTo>
                    <a:lnTo>
                      <a:pt x="911224" y="69895"/>
                    </a:lnTo>
                    <a:lnTo>
                      <a:pt x="906339" y="66558"/>
                    </a:lnTo>
                    <a:lnTo>
                      <a:pt x="901237" y="63408"/>
                    </a:lnTo>
                    <a:lnTo>
                      <a:pt x="896642" y="61645"/>
                    </a:lnTo>
                    <a:lnTo>
                      <a:pt x="891879" y="56912"/>
                    </a:lnTo>
                    <a:lnTo>
                      <a:pt x="889775" y="52122"/>
                    </a:lnTo>
                    <a:lnTo>
                      <a:pt x="886389" y="48468"/>
                    </a:lnTo>
                    <a:lnTo>
                      <a:pt x="881335" y="48439"/>
                    </a:lnTo>
                    <a:lnTo>
                      <a:pt x="874589" y="48395"/>
                    </a:lnTo>
                    <a:lnTo>
                      <a:pt x="867818" y="48345"/>
                    </a:lnTo>
                    <a:lnTo>
                      <a:pt x="861071" y="48291"/>
                    </a:lnTo>
                    <a:lnTo>
                      <a:pt x="854300" y="48250"/>
                    </a:lnTo>
                    <a:lnTo>
                      <a:pt x="847553" y="48209"/>
                    </a:lnTo>
                    <a:lnTo>
                      <a:pt x="840782" y="48161"/>
                    </a:lnTo>
                    <a:lnTo>
                      <a:pt x="834035" y="48108"/>
                    </a:lnTo>
                    <a:lnTo>
                      <a:pt x="827264" y="48069"/>
                    </a:lnTo>
                    <a:lnTo>
                      <a:pt x="817132" y="48006"/>
                    </a:lnTo>
                    <a:lnTo>
                      <a:pt x="810361" y="47958"/>
                    </a:lnTo>
                    <a:lnTo>
                      <a:pt x="800229" y="47607"/>
                    </a:lnTo>
                    <a:lnTo>
                      <a:pt x="786736" y="46976"/>
                    </a:lnTo>
                    <a:lnTo>
                      <a:pt x="779989" y="46657"/>
                    </a:lnTo>
                    <a:lnTo>
                      <a:pt x="773218" y="46335"/>
                    </a:lnTo>
                    <a:lnTo>
                      <a:pt x="763110" y="45863"/>
                    </a:lnTo>
                    <a:lnTo>
                      <a:pt x="752977" y="45392"/>
                    </a:lnTo>
                    <a:lnTo>
                      <a:pt x="746231" y="45070"/>
                    </a:lnTo>
                    <a:lnTo>
                      <a:pt x="739460" y="44761"/>
                    </a:lnTo>
                    <a:lnTo>
                      <a:pt x="732713" y="44446"/>
                    </a:lnTo>
                    <a:lnTo>
                      <a:pt x="725966" y="44134"/>
                    </a:lnTo>
                    <a:lnTo>
                      <a:pt x="719220" y="43813"/>
                    </a:lnTo>
                    <a:lnTo>
                      <a:pt x="695594" y="42725"/>
                    </a:lnTo>
                    <a:lnTo>
                      <a:pt x="682076" y="42106"/>
                    </a:lnTo>
                    <a:lnTo>
                      <a:pt x="671968" y="41641"/>
                    </a:lnTo>
                    <a:lnTo>
                      <a:pt x="666140" y="41371"/>
                    </a:lnTo>
                    <a:lnTo>
                      <a:pt x="661836" y="41175"/>
                    </a:lnTo>
                    <a:lnTo>
                      <a:pt x="655089" y="40870"/>
                    </a:lnTo>
                    <a:lnTo>
                      <a:pt x="648342" y="40560"/>
                    </a:lnTo>
                    <a:lnTo>
                      <a:pt x="644159" y="40369"/>
                    </a:lnTo>
                    <a:lnTo>
                      <a:pt x="639782" y="40149"/>
                    </a:lnTo>
                    <a:lnTo>
                      <a:pt x="634825" y="39910"/>
                    </a:lnTo>
                    <a:lnTo>
                      <a:pt x="628078" y="39579"/>
                    </a:lnTo>
                    <a:lnTo>
                      <a:pt x="621331" y="39247"/>
                    </a:lnTo>
                    <a:lnTo>
                      <a:pt x="614584" y="38911"/>
                    </a:lnTo>
                    <a:lnTo>
                      <a:pt x="607837" y="38585"/>
                    </a:lnTo>
                    <a:lnTo>
                      <a:pt x="597705" y="38091"/>
                    </a:lnTo>
                    <a:lnTo>
                      <a:pt x="590958" y="37758"/>
                    </a:lnTo>
                    <a:lnTo>
                      <a:pt x="584212" y="37429"/>
                    </a:lnTo>
                    <a:lnTo>
                      <a:pt x="577465" y="37102"/>
                    </a:lnTo>
                    <a:lnTo>
                      <a:pt x="567333" y="36612"/>
                    </a:lnTo>
                    <a:lnTo>
                      <a:pt x="560707" y="36283"/>
                    </a:lnTo>
                    <a:lnTo>
                      <a:pt x="553839" y="35956"/>
                    </a:lnTo>
                    <a:lnTo>
                      <a:pt x="543707" y="35465"/>
                    </a:lnTo>
                    <a:lnTo>
                      <a:pt x="536960" y="35141"/>
                    </a:lnTo>
                    <a:lnTo>
                      <a:pt x="530213" y="34815"/>
                    </a:lnTo>
                    <a:lnTo>
                      <a:pt x="516720" y="34162"/>
                    </a:lnTo>
                    <a:lnTo>
                      <a:pt x="509973" y="33760"/>
                    </a:lnTo>
                    <a:lnTo>
                      <a:pt x="496480" y="32844"/>
                    </a:lnTo>
                    <a:lnTo>
                      <a:pt x="486372" y="32152"/>
                    </a:lnTo>
                    <a:lnTo>
                      <a:pt x="481680" y="31826"/>
                    </a:lnTo>
                    <a:lnTo>
                      <a:pt x="476264" y="31463"/>
                    </a:lnTo>
                    <a:lnTo>
                      <a:pt x="469541" y="31006"/>
                    </a:lnTo>
                    <a:lnTo>
                      <a:pt x="456023" y="30085"/>
                    </a:lnTo>
                    <a:lnTo>
                      <a:pt x="449276" y="29628"/>
                    </a:lnTo>
                    <a:lnTo>
                      <a:pt x="442554" y="29176"/>
                    </a:lnTo>
                    <a:lnTo>
                      <a:pt x="429060" y="28259"/>
                    </a:lnTo>
                    <a:lnTo>
                      <a:pt x="422314" y="27901"/>
                    </a:lnTo>
                    <a:lnTo>
                      <a:pt x="415567" y="27543"/>
                    </a:lnTo>
                    <a:lnTo>
                      <a:pt x="405435" y="26997"/>
                    </a:lnTo>
                    <a:lnTo>
                      <a:pt x="398688" y="26644"/>
                    </a:lnTo>
                    <a:lnTo>
                      <a:pt x="378447" y="25568"/>
                    </a:lnTo>
                    <a:lnTo>
                      <a:pt x="371701" y="25215"/>
                    </a:lnTo>
                    <a:lnTo>
                      <a:pt x="361569" y="24683"/>
                    </a:lnTo>
                    <a:lnTo>
                      <a:pt x="354822" y="24327"/>
                    </a:lnTo>
                    <a:lnTo>
                      <a:pt x="348075" y="23969"/>
                    </a:lnTo>
                    <a:lnTo>
                      <a:pt x="341328" y="23619"/>
                    </a:lnTo>
                    <a:lnTo>
                      <a:pt x="334581" y="23266"/>
                    </a:lnTo>
                    <a:lnTo>
                      <a:pt x="327835" y="22910"/>
                    </a:lnTo>
                    <a:lnTo>
                      <a:pt x="321088" y="22552"/>
                    </a:lnTo>
                    <a:lnTo>
                      <a:pt x="314341" y="22020"/>
                    </a:lnTo>
                    <a:lnTo>
                      <a:pt x="307619" y="21478"/>
                    </a:lnTo>
                    <a:lnTo>
                      <a:pt x="300872" y="20937"/>
                    </a:lnTo>
                    <a:lnTo>
                      <a:pt x="294149" y="20397"/>
                    </a:lnTo>
                    <a:lnTo>
                      <a:pt x="280656" y="19326"/>
                    </a:lnTo>
                    <a:lnTo>
                      <a:pt x="273933" y="18782"/>
                    </a:lnTo>
                    <a:lnTo>
                      <a:pt x="267186" y="18248"/>
                    </a:lnTo>
                    <a:lnTo>
                      <a:pt x="246994" y="16637"/>
                    </a:lnTo>
                    <a:lnTo>
                      <a:pt x="240248" y="16105"/>
                    </a:lnTo>
                    <a:lnTo>
                      <a:pt x="233525" y="15573"/>
                    </a:lnTo>
                    <a:lnTo>
                      <a:pt x="226778" y="15036"/>
                    </a:lnTo>
                    <a:lnTo>
                      <a:pt x="221410" y="14608"/>
                    </a:lnTo>
                    <a:lnTo>
                      <a:pt x="213309" y="13972"/>
                    </a:lnTo>
                    <a:lnTo>
                      <a:pt x="206562" y="13443"/>
                    </a:lnTo>
                    <a:lnTo>
                      <a:pt x="199840" y="12906"/>
                    </a:lnTo>
                    <a:lnTo>
                      <a:pt x="193891" y="12434"/>
                    </a:lnTo>
                    <a:lnTo>
                      <a:pt x="186370" y="11847"/>
                    </a:lnTo>
                    <a:lnTo>
                      <a:pt x="176262" y="11054"/>
                    </a:lnTo>
                    <a:lnTo>
                      <a:pt x="169515" y="10517"/>
                    </a:lnTo>
                    <a:lnTo>
                      <a:pt x="162793" y="9992"/>
                    </a:lnTo>
                    <a:lnTo>
                      <a:pt x="156046" y="9465"/>
                    </a:lnTo>
                    <a:lnTo>
                      <a:pt x="149299" y="8938"/>
                    </a:lnTo>
                    <a:lnTo>
                      <a:pt x="142577" y="8408"/>
                    </a:lnTo>
                    <a:lnTo>
                      <a:pt x="120209" y="6655"/>
                    </a:lnTo>
                    <a:lnTo>
                      <a:pt x="115638" y="6302"/>
                    </a:lnTo>
                    <a:lnTo>
                      <a:pt x="108891" y="5777"/>
                    </a:lnTo>
                    <a:lnTo>
                      <a:pt x="98783" y="4909"/>
                    </a:lnTo>
                    <a:lnTo>
                      <a:pt x="92061" y="4307"/>
                    </a:lnTo>
                    <a:lnTo>
                      <a:pt x="85338" y="3712"/>
                    </a:lnTo>
                    <a:lnTo>
                      <a:pt x="78591" y="3117"/>
                    </a:lnTo>
                    <a:lnTo>
                      <a:pt x="71869" y="2520"/>
                    </a:lnTo>
                    <a:lnTo>
                      <a:pt x="65146" y="1918"/>
                    </a:lnTo>
                    <a:lnTo>
                      <a:pt x="58399" y="1400"/>
                    </a:lnTo>
                    <a:lnTo>
                      <a:pt x="38183" y="0"/>
                    </a:lnTo>
                    <a:lnTo>
                      <a:pt x="35088" y="9351"/>
                    </a:lnTo>
                    <a:lnTo>
                      <a:pt x="34749" y="14004"/>
                    </a:lnTo>
                    <a:lnTo>
                      <a:pt x="34387" y="18659"/>
                    </a:lnTo>
                    <a:lnTo>
                      <a:pt x="34024" y="23319"/>
                    </a:lnTo>
                    <a:lnTo>
                      <a:pt x="33637" y="27971"/>
                    </a:lnTo>
                    <a:lnTo>
                      <a:pt x="33250" y="32624"/>
                    </a:lnTo>
                    <a:lnTo>
                      <a:pt x="32839" y="37276"/>
                    </a:lnTo>
                    <a:lnTo>
                      <a:pt x="32452" y="41932"/>
                    </a:lnTo>
                    <a:lnTo>
                      <a:pt x="32065" y="46587"/>
                    </a:lnTo>
                    <a:lnTo>
                      <a:pt x="31267" y="55889"/>
                    </a:lnTo>
                    <a:lnTo>
                      <a:pt x="30856" y="60549"/>
                    </a:lnTo>
                    <a:lnTo>
                      <a:pt x="30469" y="65204"/>
                    </a:lnTo>
                    <a:lnTo>
                      <a:pt x="30058" y="69857"/>
                    </a:lnTo>
                    <a:lnTo>
                      <a:pt x="29260" y="79167"/>
                    </a:lnTo>
                    <a:lnTo>
                      <a:pt x="28873" y="83819"/>
                    </a:lnTo>
                    <a:lnTo>
                      <a:pt x="28462" y="88477"/>
                    </a:lnTo>
                    <a:lnTo>
                      <a:pt x="28075" y="93130"/>
                    </a:lnTo>
                    <a:lnTo>
                      <a:pt x="26479" y="111757"/>
                    </a:lnTo>
                    <a:lnTo>
                      <a:pt x="26068" y="116412"/>
                    </a:lnTo>
                    <a:lnTo>
                      <a:pt x="22489" y="158312"/>
                    </a:lnTo>
                    <a:lnTo>
                      <a:pt x="22078" y="162979"/>
                    </a:lnTo>
                    <a:lnTo>
                      <a:pt x="21691" y="167646"/>
                    </a:lnTo>
                    <a:lnTo>
                      <a:pt x="21280" y="172289"/>
                    </a:lnTo>
                    <a:lnTo>
                      <a:pt x="20917" y="176690"/>
                    </a:lnTo>
                    <a:lnTo>
                      <a:pt x="20144" y="186266"/>
                    </a:lnTo>
                    <a:lnTo>
                      <a:pt x="19757" y="190933"/>
                    </a:lnTo>
                    <a:lnTo>
                      <a:pt x="19007" y="200268"/>
                    </a:lnTo>
                    <a:lnTo>
                      <a:pt x="18620" y="204911"/>
                    </a:lnTo>
                    <a:lnTo>
                      <a:pt x="18257" y="209578"/>
                    </a:lnTo>
                    <a:lnTo>
                      <a:pt x="17870" y="214245"/>
                    </a:lnTo>
                    <a:lnTo>
                      <a:pt x="17121" y="223555"/>
                    </a:lnTo>
                    <a:lnTo>
                      <a:pt x="16734" y="228222"/>
                    </a:lnTo>
                    <a:lnTo>
                      <a:pt x="16371" y="232889"/>
                    </a:lnTo>
                    <a:lnTo>
                      <a:pt x="15984" y="237556"/>
                    </a:lnTo>
                    <a:lnTo>
                      <a:pt x="15622" y="242223"/>
                    </a:lnTo>
                    <a:lnTo>
                      <a:pt x="15235" y="246866"/>
                    </a:lnTo>
                    <a:lnTo>
                      <a:pt x="14848" y="251533"/>
                    </a:lnTo>
                    <a:lnTo>
                      <a:pt x="14413" y="256200"/>
                    </a:lnTo>
                    <a:lnTo>
                      <a:pt x="14001" y="260843"/>
                    </a:lnTo>
                    <a:lnTo>
                      <a:pt x="13566" y="265511"/>
                    </a:lnTo>
                    <a:lnTo>
                      <a:pt x="13155" y="270178"/>
                    </a:lnTo>
                    <a:lnTo>
                      <a:pt x="12720" y="274821"/>
                    </a:lnTo>
                    <a:lnTo>
                      <a:pt x="12285" y="279488"/>
                    </a:lnTo>
                    <a:lnTo>
                      <a:pt x="11873" y="284155"/>
                    </a:lnTo>
                    <a:lnTo>
                      <a:pt x="10181" y="302775"/>
                    </a:lnTo>
                    <a:lnTo>
                      <a:pt x="9745" y="307442"/>
                    </a:lnTo>
                    <a:lnTo>
                      <a:pt x="9334" y="312109"/>
                    </a:lnTo>
                    <a:lnTo>
                      <a:pt x="8899" y="316752"/>
                    </a:lnTo>
                    <a:lnTo>
                      <a:pt x="8488" y="321419"/>
                    </a:lnTo>
                    <a:lnTo>
                      <a:pt x="8053" y="326086"/>
                    </a:lnTo>
                    <a:lnTo>
                      <a:pt x="7642" y="330754"/>
                    </a:lnTo>
                    <a:lnTo>
                      <a:pt x="7206" y="335396"/>
                    </a:lnTo>
                    <a:lnTo>
                      <a:pt x="6795" y="340064"/>
                    </a:lnTo>
                    <a:lnTo>
                      <a:pt x="6360" y="344730"/>
                    </a:lnTo>
                    <a:lnTo>
                      <a:pt x="5514" y="354041"/>
                    </a:lnTo>
                    <a:lnTo>
                      <a:pt x="5102" y="358708"/>
                    </a:lnTo>
                    <a:lnTo>
                      <a:pt x="4667" y="363375"/>
                    </a:lnTo>
                    <a:lnTo>
                      <a:pt x="4280" y="368042"/>
                    </a:lnTo>
                    <a:lnTo>
                      <a:pt x="3917" y="372709"/>
                    </a:lnTo>
                    <a:lnTo>
                      <a:pt x="3555" y="377376"/>
                    </a:lnTo>
                    <a:lnTo>
                      <a:pt x="3192" y="382043"/>
                    </a:lnTo>
                    <a:lnTo>
                      <a:pt x="2829" y="386711"/>
                    </a:lnTo>
                    <a:lnTo>
                      <a:pt x="2467" y="391378"/>
                    </a:lnTo>
                    <a:lnTo>
                      <a:pt x="2104" y="396045"/>
                    </a:lnTo>
                    <a:lnTo>
                      <a:pt x="1765" y="400712"/>
                    </a:lnTo>
                    <a:lnTo>
                      <a:pt x="1403" y="405379"/>
                    </a:lnTo>
                    <a:lnTo>
                      <a:pt x="1040" y="410046"/>
                    </a:lnTo>
                    <a:lnTo>
                      <a:pt x="677" y="414713"/>
                    </a:lnTo>
                    <a:lnTo>
                      <a:pt x="314" y="419380"/>
                    </a:lnTo>
                    <a:lnTo>
                      <a:pt x="0" y="423636"/>
                    </a:lnTo>
                    <a:lnTo>
                      <a:pt x="5683" y="424072"/>
                    </a:lnTo>
                    <a:lnTo>
                      <a:pt x="23021" y="425402"/>
                    </a:lnTo>
                    <a:lnTo>
                      <a:pt x="50758" y="427530"/>
                    </a:lnTo>
                    <a:lnTo>
                      <a:pt x="61156" y="428328"/>
                    </a:lnTo>
                    <a:lnTo>
                      <a:pt x="71555" y="429150"/>
                    </a:lnTo>
                    <a:lnTo>
                      <a:pt x="75738" y="429464"/>
                    </a:lnTo>
                    <a:lnTo>
                      <a:pt x="81953" y="429948"/>
                    </a:lnTo>
                    <a:lnTo>
                      <a:pt x="92351" y="430746"/>
                    </a:lnTo>
                    <a:lnTo>
                      <a:pt x="102749" y="431568"/>
                    </a:lnTo>
                    <a:lnTo>
                      <a:pt x="113147" y="432366"/>
                    </a:lnTo>
                    <a:lnTo>
                      <a:pt x="123546" y="433188"/>
                    </a:lnTo>
                    <a:lnTo>
                      <a:pt x="130486" y="433720"/>
                    </a:lnTo>
                    <a:lnTo>
                      <a:pt x="140884" y="434542"/>
                    </a:lnTo>
                    <a:lnTo>
                      <a:pt x="147824" y="435074"/>
                    </a:lnTo>
                    <a:lnTo>
                      <a:pt x="154740" y="435582"/>
                    </a:lnTo>
                    <a:lnTo>
                      <a:pt x="161680" y="436042"/>
                    </a:lnTo>
                    <a:lnTo>
                      <a:pt x="168621" y="436501"/>
                    </a:lnTo>
                    <a:lnTo>
                      <a:pt x="175561" y="436960"/>
                    </a:lnTo>
                    <a:lnTo>
                      <a:pt x="182501" y="437420"/>
                    </a:lnTo>
                    <a:lnTo>
                      <a:pt x="189442" y="437879"/>
                    </a:lnTo>
                    <a:lnTo>
                      <a:pt x="199840" y="438581"/>
                    </a:lnTo>
                    <a:lnTo>
                      <a:pt x="206780" y="439040"/>
                    </a:lnTo>
                    <a:lnTo>
                      <a:pt x="213720" y="439500"/>
                    </a:lnTo>
                    <a:lnTo>
                      <a:pt x="220660" y="439959"/>
                    </a:lnTo>
                    <a:lnTo>
                      <a:pt x="226222" y="440346"/>
                    </a:lnTo>
                    <a:lnTo>
                      <a:pt x="231059" y="440660"/>
                    </a:lnTo>
                    <a:lnTo>
                      <a:pt x="235943" y="440999"/>
                    </a:lnTo>
                    <a:lnTo>
                      <a:pt x="241239" y="441338"/>
                    </a:lnTo>
                    <a:lnTo>
                      <a:pt x="262278" y="443079"/>
                    </a:lnTo>
                    <a:lnTo>
                      <a:pt x="267428" y="443490"/>
                    </a:lnTo>
                    <a:lnTo>
                      <a:pt x="272676" y="443925"/>
                    </a:lnTo>
                    <a:lnTo>
                      <a:pt x="279592" y="444505"/>
                    </a:lnTo>
                    <a:lnTo>
                      <a:pt x="289990" y="445352"/>
                    </a:lnTo>
                    <a:lnTo>
                      <a:pt x="296930" y="445932"/>
                    </a:lnTo>
                    <a:lnTo>
                      <a:pt x="303846" y="446488"/>
                    </a:lnTo>
                    <a:lnTo>
                      <a:pt x="310786" y="447069"/>
                    </a:lnTo>
                    <a:lnTo>
                      <a:pt x="314994" y="447407"/>
                    </a:lnTo>
                    <a:lnTo>
                      <a:pt x="314728" y="452147"/>
                    </a:lnTo>
                    <a:lnTo>
                      <a:pt x="314438" y="456814"/>
                    </a:lnTo>
                    <a:lnTo>
                      <a:pt x="314172" y="461481"/>
                    </a:lnTo>
                    <a:lnTo>
                      <a:pt x="313882" y="466148"/>
                    </a:lnTo>
                    <a:lnTo>
                      <a:pt x="313592" y="470839"/>
                    </a:lnTo>
                    <a:lnTo>
                      <a:pt x="313326" y="475507"/>
                    </a:lnTo>
                    <a:lnTo>
                      <a:pt x="313035" y="480174"/>
                    </a:lnTo>
                    <a:lnTo>
                      <a:pt x="312770" y="484865"/>
                    </a:lnTo>
                    <a:lnTo>
                      <a:pt x="312213" y="494199"/>
                    </a:lnTo>
                    <a:lnTo>
                      <a:pt x="311923" y="498890"/>
                    </a:lnTo>
                    <a:lnTo>
                      <a:pt x="311657" y="503558"/>
                    </a:lnTo>
                    <a:lnTo>
                      <a:pt x="311367" y="508225"/>
                    </a:lnTo>
                    <a:lnTo>
                      <a:pt x="311101" y="512916"/>
                    </a:lnTo>
                    <a:lnTo>
                      <a:pt x="310811" y="517583"/>
                    </a:lnTo>
                    <a:lnTo>
                      <a:pt x="310254" y="526917"/>
                    </a:lnTo>
                    <a:lnTo>
                      <a:pt x="309989" y="531609"/>
                    </a:lnTo>
                    <a:lnTo>
                      <a:pt x="309698" y="536276"/>
                    </a:lnTo>
                    <a:lnTo>
                      <a:pt x="309142" y="545634"/>
                    </a:lnTo>
                    <a:lnTo>
                      <a:pt x="308876" y="550301"/>
                    </a:lnTo>
                    <a:lnTo>
                      <a:pt x="308586" y="554968"/>
                    </a:lnTo>
                    <a:lnTo>
                      <a:pt x="308320" y="559660"/>
                    </a:lnTo>
                    <a:lnTo>
                      <a:pt x="308030" y="564327"/>
                    </a:lnTo>
                    <a:lnTo>
                      <a:pt x="307739" y="569018"/>
                    </a:lnTo>
                    <a:lnTo>
                      <a:pt x="307474" y="573685"/>
                    </a:lnTo>
                    <a:lnTo>
                      <a:pt x="306917" y="583044"/>
                    </a:lnTo>
                    <a:lnTo>
                      <a:pt x="306627" y="587711"/>
                    </a:lnTo>
                    <a:lnTo>
                      <a:pt x="306361" y="592402"/>
                    </a:lnTo>
                    <a:lnTo>
                      <a:pt x="306071" y="597069"/>
                    </a:lnTo>
                    <a:lnTo>
                      <a:pt x="305249" y="611095"/>
                    </a:lnTo>
                    <a:lnTo>
                      <a:pt x="304958" y="615762"/>
                    </a:lnTo>
                    <a:lnTo>
                      <a:pt x="304330" y="625120"/>
                    </a:lnTo>
                    <a:lnTo>
                      <a:pt x="304040" y="629811"/>
                    </a:lnTo>
                    <a:lnTo>
                      <a:pt x="303725" y="634479"/>
                    </a:lnTo>
                    <a:lnTo>
                      <a:pt x="303435" y="639146"/>
                    </a:lnTo>
                    <a:lnTo>
                      <a:pt x="303121" y="643837"/>
                    </a:lnTo>
                    <a:lnTo>
                      <a:pt x="302830" y="648504"/>
                    </a:lnTo>
                    <a:lnTo>
                      <a:pt x="302516" y="653171"/>
                    </a:lnTo>
                    <a:lnTo>
                      <a:pt x="302226" y="657863"/>
                    </a:lnTo>
                    <a:close/>
                  </a:path>
                </a:pathLst>
              </a:custGeom>
              <a:solidFill>
                <a:srgbClr val="7092AF"/>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3FC02541-15E1-017A-7038-D20FE83129A9}"/>
                  </a:ext>
                </a:extLst>
              </p:cNvPr>
              <p:cNvSpPr/>
              <p:nvPr/>
            </p:nvSpPr>
            <p:spPr>
              <a:xfrm>
                <a:off x="7285268" y="1194259"/>
                <a:ext cx="1267762" cy="1332705"/>
              </a:xfrm>
              <a:custGeom>
                <a:avLst/>
                <a:gdLst>
                  <a:gd name="connsiteX0" fmla="*/ 161100 w 1267762"/>
                  <a:gd name="connsiteY0" fmla="*/ 83907 h 1332705"/>
                  <a:gd name="connsiteX1" fmla="*/ 167605 w 1267762"/>
                  <a:gd name="connsiteY1" fmla="*/ 81936 h 1332705"/>
                  <a:gd name="connsiteX2" fmla="*/ 172272 w 1267762"/>
                  <a:gd name="connsiteY2" fmla="*/ 79343 h 1332705"/>
                  <a:gd name="connsiteX3" fmla="*/ 177036 w 1267762"/>
                  <a:gd name="connsiteY3" fmla="*/ 77123 h 1332705"/>
                  <a:gd name="connsiteX4" fmla="*/ 183130 w 1267762"/>
                  <a:gd name="connsiteY4" fmla="*/ 74282 h 1332705"/>
                  <a:gd name="connsiteX5" fmla="*/ 189175 w 1267762"/>
                  <a:gd name="connsiteY5" fmla="*/ 70950 h 1332705"/>
                  <a:gd name="connsiteX6" fmla="*/ 195197 w 1267762"/>
                  <a:gd name="connsiteY6" fmla="*/ 67279 h 1332705"/>
                  <a:gd name="connsiteX7" fmla="*/ 198775 w 1267762"/>
                  <a:gd name="connsiteY7" fmla="*/ 64256 h 1332705"/>
                  <a:gd name="connsiteX8" fmla="*/ 193577 w 1267762"/>
                  <a:gd name="connsiteY8" fmla="*/ 65673 h 1332705"/>
                  <a:gd name="connsiteX9" fmla="*/ 189248 w 1267762"/>
                  <a:gd name="connsiteY9" fmla="*/ 66844 h 1332705"/>
                  <a:gd name="connsiteX10" fmla="*/ 184460 w 1267762"/>
                  <a:gd name="connsiteY10" fmla="*/ 67572 h 1332705"/>
                  <a:gd name="connsiteX11" fmla="*/ 188498 w 1267762"/>
                  <a:gd name="connsiteY11" fmla="*/ 61790 h 1332705"/>
                  <a:gd name="connsiteX12" fmla="*/ 192029 w 1267762"/>
                  <a:gd name="connsiteY12" fmla="*/ 59507 h 1332705"/>
                  <a:gd name="connsiteX13" fmla="*/ 197421 w 1267762"/>
                  <a:gd name="connsiteY13" fmla="*/ 54898 h 1332705"/>
                  <a:gd name="connsiteX14" fmla="*/ 202427 w 1267762"/>
                  <a:gd name="connsiteY14" fmla="*/ 51152 h 1332705"/>
                  <a:gd name="connsiteX15" fmla="*/ 206368 w 1267762"/>
                  <a:gd name="connsiteY15" fmla="*/ 48499 h 1332705"/>
                  <a:gd name="connsiteX16" fmla="*/ 214856 w 1267762"/>
                  <a:gd name="connsiteY16" fmla="*/ 46913 h 1332705"/>
                  <a:gd name="connsiteX17" fmla="*/ 218701 w 1267762"/>
                  <a:gd name="connsiteY17" fmla="*/ 45153 h 1332705"/>
                  <a:gd name="connsiteX18" fmla="*/ 224723 w 1267762"/>
                  <a:gd name="connsiteY18" fmla="*/ 42408 h 1332705"/>
                  <a:gd name="connsiteX19" fmla="*/ 229197 w 1267762"/>
                  <a:gd name="connsiteY19" fmla="*/ 39876 h 1332705"/>
                  <a:gd name="connsiteX20" fmla="*/ 233646 w 1267762"/>
                  <a:gd name="connsiteY20" fmla="*/ 35204 h 1332705"/>
                  <a:gd name="connsiteX21" fmla="*/ 239547 w 1267762"/>
                  <a:gd name="connsiteY21" fmla="*/ 30283 h 1332705"/>
                  <a:gd name="connsiteX22" fmla="*/ 241432 w 1267762"/>
                  <a:gd name="connsiteY22" fmla="*/ 24230 h 1332705"/>
                  <a:gd name="connsiteX23" fmla="*/ 244238 w 1267762"/>
                  <a:gd name="connsiteY23" fmla="*/ 20238 h 1332705"/>
                  <a:gd name="connsiteX24" fmla="*/ 247841 w 1267762"/>
                  <a:gd name="connsiteY24" fmla="*/ 15880 h 1332705"/>
                  <a:gd name="connsiteX25" fmla="*/ 250718 w 1267762"/>
                  <a:gd name="connsiteY25" fmla="*/ 12674 h 1332705"/>
                  <a:gd name="connsiteX26" fmla="*/ 256594 w 1267762"/>
                  <a:gd name="connsiteY26" fmla="*/ 7678 h 1332705"/>
                  <a:gd name="connsiteX27" fmla="*/ 262398 w 1267762"/>
                  <a:gd name="connsiteY27" fmla="*/ 1748 h 1332705"/>
                  <a:gd name="connsiteX28" fmla="*/ 258626 w 1267762"/>
                  <a:gd name="connsiteY28" fmla="*/ 0 h 1332705"/>
                  <a:gd name="connsiteX29" fmla="*/ 253161 w 1267762"/>
                  <a:gd name="connsiteY29" fmla="*/ 3968 h 1332705"/>
                  <a:gd name="connsiteX30" fmla="*/ 249364 w 1267762"/>
                  <a:gd name="connsiteY30" fmla="*/ 5980 h 1332705"/>
                  <a:gd name="connsiteX31" fmla="*/ 245012 w 1267762"/>
                  <a:gd name="connsiteY31" fmla="*/ 8203 h 1332705"/>
                  <a:gd name="connsiteX32" fmla="*/ 241094 w 1267762"/>
                  <a:gd name="connsiteY32" fmla="*/ 9861 h 1332705"/>
                  <a:gd name="connsiteX33" fmla="*/ 234952 w 1267762"/>
                  <a:gd name="connsiteY33" fmla="*/ 11523 h 1332705"/>
                  <a:gd name="connsiteX34" fmla="*/ 229197 w 1267762"/>
                  <a:gd name="connsiteY34" fmla="*/ 14683 h 1332705"/>
                  <a:gd name="connsiteX35" fmla="*/ 225376 w 1267762"/>
                  <a:gd name="connsiteY35" fmla="*/ 17979 h 1332705"/>
                  <a:gd name="connsiteX36" fmla="*/ 220056 w 1267762"/>
                  <a:gd name="connsiteY36" fmla="*/ 21972 h 1332705"/>
                  <a:gd name="connsiteX37" fmla="*/ 214059 w 1267762"/>
                  <a:gd name="connsiteY37" fmla="*/ 25355 h 1332705"/>
                  <a:gd name="connsiteX38" fmla="*/ 211205 w 1267762"/>
                  <a:gd name="connsiteY38" fmla="*/ 29279 h 1332705"/>
                  <a:gd name="connsiteX39" fmla="*/ 206272 w 1267762"/>
                  <a:gd name="connsiteY39" fmla="*/ 32394 h 1332705"/>
                  <a:gd name="connsiteX40" fmla="*/ 202427 w 1267762"/>
                  <a:gd name="connsiteY40" fmla="*/ 34725 h 1332705"/>
                  <a:gd name="connsiteX41" fmla="*/ 196503 w 1267762"/>
                  <a:gd name="connsiteY41" fmla="*/ 37741 h 1332705"/>
                  <a:gd name="connsiteX42" fmla="*/ 190167 w 1267762"/>
                  <a:gd name="connsiteY42" fmla="*/ 41266 h 1332705"/>
                  <a:gd name="connsiteX43" fmla="*/ 181098 w 1267762"/>
                  <a:gd name="connsiteY43" fmla="*/ 46797 h 1332705"/>
                  <a:gd name="connsiteX44" fmla="*/ 175077 w 1267762"/>
                  <a:gd name="connsiteY44" fmla="*/ 50187 h 1332705"/>
                  <a:gd name="connsiteX45" fmla="*/ 169564 w 1267762"/>
                  <a:gd name="connsiteY45" fmla="*/ 53582 h 1332705"/>
                  <a:gd name="connsiteX46" fmla="*/ 166057 w 1267762"/>
                  <a:gd name="connsiteY46" fmla="*/ 55972 h 1332705"/>
                  <a:gd name="connsiteX47" fmla="*/ 161487 w 1267762"/>
                  <a:gd name="connsiteY47" fmla="*/ 58784 h 1332705"/>
                  <a:gd name="connsiteX48" fmla="*/ 157013 w 1267762"/>
                  <a:gd name="connsiteY48" fmla="*/ 61509 h 1332705"/>
                  <a:gd name="connsiteX49" fmla="*/ 154087 w 1267762"/>
                  <a:gd name="connsiteY49" fmla="*/ 64464 h 1332705"/>
                  <a:gd name="connsiteX50" fmla="*/ 151186 w 1267762"/>
                  <a:gd name="connsiteY50" fmla="*/ 68031 h 1332705"/>
                  <a:gd name="connsiteX51" fmla="*/ 150049 w 1267762"/>
                  <a:gd name="connsiteY51" fmla="*/ 72691 h 1332705"/>
                  <a:gd name="connsiteX52" fmla="*/ 150436 w 1267762"/>
                  <a:gd name="connsiteY52" fmla="*/ 77914 h 1332705"/>
                  <a:gd name="connsiteX53" fmla="*/ 155175 w 1267762"/>
                  <a:gd name="connsiteY53" fmla="*/ 79638 h 1332705"/>
                  <a:gd name="connsiteX54" fmla="*/ 158464 w 1267762"/>
                  <a:gd name="connsiteY54" fmla="*/ 82971 h 1332705"/>
                  <a:gd name="connsiteX55" fmla="*/ 390490 w 1267762"/>
                  <a:gd name="connsiteY55" fmla="*/ 154186 h 1332705"/>
                  <a:gd name="connsiteX56" fmla="*/ 392207 w 1267762"/>
                  <a:gd name="connsiteY56" fmla="*/ 150274 h 1332705"/>
                  <a:gd name="connsiteX57" fmla="*/ 386113 w 1267762"/>
                  <a:gd name="connsiteY57" fmla="*/ 151188 h 1332705"/>
                  <a:gd name="connsiteX58" fmla="*/ 390490 w 1267762"/>
                  <a:gd name="connsiteY58" fmla="*/ 154186 h 1332705"/>
                  <a:gd name="connsiteX59" fmla="*/ 436097 w 1267762"/>
                  <a:gd name="connsiteY59" fmla="*/ 639305 h 1332705"/>
                  <a:gd name="connsiteX60" fmla="*/ 434477 w 1267762"/>
                  <a:gd name="connsiteY60" fmla="*/ 633011 h 1332705"/>
                  <a:gd name="connsiteX61" fmla="*/ 435831 w 1267762"/>
                  <a:gd name="connsiteY61" fmla="*/ 627210 h 1332705"/>
                  <a:gd name="connsiteX62" fmla="*/ 439628 w 1267762"/>
                  <a:gd name="connsiteY62" fmla="*/ 621367 h 1332705"/>
                  <a:gd name="connsiteX63" fmla="*/ 442941 w 1267762"/>
                  <a:gd name="connsiteY63" fmla="*/ 617718 h 1332705"/>
                  <a:gd name="connsiteX64" fmla="*/ 445770 w 1267762"/>
                  <a:gd name="connsiteY64" fmla="*/ 612831 h 1332705"/>
                  <a:gd name="connsiteX65" fmla="*/ 448551 w 1267762"/>
                  <a:gd name="connsiteY65" fmla="*/ 607071 h 1332705"/>
                  <a:gd name="connsiteX66" fmla="*/ 451428 w 1267762"/>
                  <a:gd name="connsiteY66" fmla="*/ 602571 h 1332705"/>
                  <a:gd name="connsiteX67" fmla="*/ 454306 w 1267762"/>
                  <a:gd name="connsiteY67" fmla="*/ 598273 h 1332705"/>
                  <a:gd name="connsiteX68" fmla="*/ 456555 w 1267762"/>
                  <a:gd name="connsiteY68" fmla="*/ 593901 h 1332705"/>
                  <a:gd name="connsiteX69" fmla="*/ 457909 w 1267762"/>
                  <a:gd name="connsiteY69" fmla="*/ 588098 h 1332705"/>
                  <a:gd name="connsiteX70" fmla="*/ 459409 w 1267762"/>
                  <a:gd name="connsiteY70" fmla="*/ 584173 h 1332705"/>
                  <a:gd name="connsiteX71" fmla="*/ 461125 w 1267762"/>
                  <a:gd name="connsiteY71" fmla="*/ 579472 h 1332705"/>
                  <a:gd name="connsiteX72" fmla="*/ 464318 w 1267762"/>
                  <a:gd name="connsiteY72" fmla="*/ 576531 h 1332705"/>
                  <a:gd name="connsiteX73" fmla="*/ 465551 w 1267762"/>
                  <a:gd name="connsiteY73" fmla="*/ 572384 h 1332705"/>
                  <a:gd name="connsiteX74" fmla="*/ 467969 w 1267762"/>
                  <a:gd name="connsiteY74" fmla="*/ 568283 h 1332705"/>
                  <a:gd name="connsiteX75" fmla="*/ 469178 w 1267762"/>
                  <a:gd name="connsiteY75" fmla="*/ 562830 h 1332705"/>
                  <a:gd name="connsiteX76" fmla="*/ 471233 w 1267762"/>
                  <a:gd name="connsiteY76" fmla="*/ 557875 h 1332705"/>
                  <a:gd name="connsiteX77" fmla="*/ 473120 w 1267762"/>
                  <a:gd name="connsiteY77" fmla="*/ 553121 h 1332705"/>
                  <a:gd name="connsiteX78" fmla="*/ 475078 w 1267762"/>
                  <a:gd name="connsiteY78" fmla="*/ 548197 h 1332705"/>
                  <a:gd name="connsiteX79" fmla="*/ 476723 w 1267762"/>
                  <a:gd name="connsiteY79" fmla="*/ 543958 h 1332705"/>
                  <a:gd name="connsiteX80" fmla="*/ 478367 w 1267762"/>
                  <a:gd name="connsiteY80" fmla="*/ 539127 h 1332705"/>
                  <a:gd name="connsiteX81" fmla="*/ 480229 w 1267762"/>
                  <a:gd name="connsiteY81" fmla="*/ 533732 h 1332705"/>
                  <a:gd name="connsiteX82" fmla="*/ 481971 w 1267762"/>
                  <a:gd name="connsiteY82" fmla="*/ 528912 h 1332705"/>
                  <a:gd name="connsiteX83" fmla="*/ 484243 w 1267762"/>
                  <a:gd name="connsiteY83" fmla="*/ 524040 h 1332705"/>
                  <a:gd name="connsiteX84" fmla="*/ 486371 w 1267762"/>
                  <a:gd name="connsiteY84" fmla="*/ 519784 h 1332705"/>
                  <a:gd name="connsiteX85" fmla="*/ 488886 w 1267762"/>
                  <a:gd name="connsiteY85" fmla="*/ 514812 h 1332705"/>
                  <a:gd name="connsiteX86" fmla="*/ 492610 w 1267762"/>
                  <a:gd name="connsiteY86" fmla="*/ 512195 h 1332705"/>
                  <a:gd name="connsiteX87" fmla="*/ 496576 w 1267762"/>
                  <a:gd name="connsiteY87" fmla="*/ 508907 h 1332705"/>
                  <a:gd name="connsiteX88" fmla="*/ 500566 w 1267762"/>
                  <a:gd name="connsiteY88" fmla="*/ 503874 h 1332705"/>
                  <a:gd name="connsiteX89" fmla="*/ 502017 w 1267762"/>
                  <a:gd name="connsiteY89" fmla="*/ 499577 h 1332705"/>
                  <a:gd name="connsiteX90" fmla="*/ 506031 w 1267762"/>
                  <a:gd name="connsiteY90" fmla="*/ 494274 h 1332705"/>
                  <a:gd name="connsiteX91" fmla="*/ 501993 w 1267762"/>
                  <a:gd name="connsiteY91" fmla="*/ 490872 h 1332705"/>
                  <a:gd name="connsiteX92" fmla="*/ 501848 w 1267762"/>
                  <a:gd name="connsiteY92" fmla="*/ 485104 h 1332705"/>
                  <a:gd name="connsiteX93" fmla="*/ 502477 w 1267762"/>
                  <a:gd name="connsiteY93" fmla="*/ 480386 h 1332705"/>
                  <a:gd name="connsiteX94" fmla="*/ 504580 w 1267762"/>
                  <a:gd name="connsiteY94" fmla="*/ 476247 h 1332705"/>
                  <a:gd name="connsiteX95" fmla="*/ 508111 w 1267762"/>
                  <a:gd name="connsiteY95" fmla="*/ 473705 h 1332705"/>
                  <a:gd name="connsiteX96" fmla="*/ 507579 w 1267762"/>
                  <a:gd name="connsiteY96" fmla="*/ 467904 h 1332705"/>
                  <a:gd name="connsiteX97" fmla="*/ 510239 w 1267762"/>
                  <a:gd name="connsiteY97" fmla="*/ 463599 h 1332705"/>
                  <a:gd name="connsiteX98" fmla="*/ 513286 w 1267762"/>
                  <a:gd name="connsiteY98" fmla="*/ 459592 h 1332705"/>
                  <a:gd name="connsiteX99" fmla="*/ 516236 w 1267762"/>
                  <a:gd name="connsiteY99" fmla="*/ 462649 h 1332705"/>
                  <a:gd name="connsiteX100" fmla="*/ 514229 w 1267762"/>
                  <a:gd name="connsiteY100" fmla="*/ 469430 h 1332705"/>
                  <a:gd name="connsiteX101" fmla="*/ 511376 w 1267762"/>
                  <a:gd name="connsiteY101" fmla="*/ 473741 h 1332705"/>
                  <a:gd name="connsiteX102" fmla="*/ 509223 w 1267762"/>
                  <a:gd name="connsiteY102" fmla="*/ 477702 h 1332705"/>
                  <a:gd name="connsiteX103" fmla="*/ 512246 w 1267762"/>
                  <a:gd name="connsiteY103" fmla="*/ 482884 h 1332705"/>
                  <a:gd name="connsiteX104" fmla="*/ 513649 w 1267762"/>
                  <a:gd name="connsiteY104" fmla="*/ 488253 h 1332705"/>
                  <a:gd name="connsiteX105" fmla="*/ 514954 w 1267762"/>
                  <a:gd name="connsiteY105" fmla="*/ 493183 h 1332705"/>
                  <a:gd name="connsiteX106" fmla="*/ 514495 w 1267762"/>
                  <a:gd name="connsiteY106" fmla="*/ 497889 h 1332705"/>
                  <a:gd name="connsiteX107" fmla="*/ 514447 w 1267762"/>
                  <a:gd name="connsiteY107" fmla="*/ 502184 h 1332705"/>
                  <a:gd name="connsiteX108" fmla="*/ 517179 w 1267762"/>
                  <a:gd name="connsiteY108" fmla="*/ 505712 h 1332705"/>
                  <a:gd name="connsiteX109" fmla="*/ 517373 w 1267762"/>
                  <a:gd name="connsiteY109" fmla="*/ 510616 h 1332705"/>
                  <a:gd name="connsiteX110" fmla="*/ 520347 w 1267762"/>
                  <a:gd name="connsiteY110" fmla="*/ 506655 h 1332705"/>
                  <a:gd name="connsiteX111" fmla="*/ 522959 w 1267762"/>
                  <a:gd name="connsiteY111" fmla="*/ 502511 h 1332705"/>
                  <a:gd name="connsiteX112" fmla="*/ 526997 w 1267762"/>
                  <a:gd name="connsiteY112" fmla="*/ 500791 h 1332705"/>
                  <a:gd name="connsiteX113" fmla="*/ 533574 w 1267762"/>
                  <a:gd name="connsiteY113" fmla="*/ 499976 h 1332705"/>
                  <a:gd name="connsiteX114" fmla="*/ 535800 w 1267762"/>
                  <a:gd name="connsiteY114" fmla="*/ 495846 h 1332705"/>
                  <a:gd name="connsiteX115" fmla="*/ 537734 w 1267762"/>
                  <a:gd name="connsiteY115" fmla="*/ 490997 h 1332705"/>
                  <a:gd name="connsiteX116" fmla="*/ 538653 w 1267762"/>
                  <a:gd name="connsiteY116" fmla="*/ 486589 h 1332705"/>
                  <a:gd name="connsiteX117" fmla="*/ 539717 w 1267762"/>
                  <a:gd name="connsiteY117" fmla="*/ 481484 h 1332705"/>
                  <a:gd name="connsiteX118" fmla="*/ 543634 w 1267762"/>
                  <a:gd name="connsiteY118" fmla="*/ 478176 h 1332705"/>
                  <a:gd name="connsiteX119" fmla="*/ 542909 w 1267762"/>
                  <a:gd name="connsiteY119" fmla="*/ 473325 h 1332705"/>
                  <a:gd name="connsiteX120" fmla="*/ 542038 w 1267762"/>
                  <a:gd name="connsiteY120" fmla="*/ 467352 h 1332705"/>
                  <a:gd name="connsiteX121" fmla="*/ 546391 w 1267762"/>
                  <a:gd name="connsiteY121" fmla="*/ 465713 h 1332705"/>
                  <a:gd name="connsiteX122" fmla="*/ 549607 w 1267762"/>
                  <a:gd name="connsiteY122" fmla="*/ 468890 h 1332705"/>
                  <a:gd name="connsiteX123" fmla="*/ 555604 w 1267762"/>
                  <a:gd name="connsiteY123" fmla="*/ 470612 h 1332705"/>
                  <a:gd name="connsiteX124" fmla="*/ 561650 w 1267762"/>
                  <a:gd name="connsiteY124" fmla="*/ 470356 h 1332705"/>
                  <a:gd name="connsiteX125" fmla="*/ 564141 w 1267762"/>
                  <a:gd name="connsiteY125" fmla="*/ 466322 h 1332705"/>
                  <a:gd name="connsiteX126" fmla="*/ 565277 w 1267762"/>
                  <a:gd name="connsiteY126" fmla="*/ 461670 h 1332705"/>
                  <a:gd name="connsiteX127" fmla="*/ 569461 w 1267762"/>
                  <a:gd name="connsiteY127" fmla="*/ 458603 h 1332705"/>
                  <a:gd name="connsiteX128" fmla="*/ 574877 w 1267762"/>
                  <a:gd name="connsiteY128" fmla="*/ 457663 h 1332705"/>
                  <a:gd name="connsiteX129" fmla="*/ 577175 w 1267762"/>
                  <a:gd name="connsiteY129" fmla="*/ 461621 h 1332705"/>
                  <a:gd name="connsiteX130" fmla="*/ 576788 w 1267762"/>
                  <a:gd name="connsiteY130" fmla="*/ 465824 h 1332705"/>
                  <a:gd name="connsiteX131" fmla="*/ 574103 w 1267762"/>
                  <a:gd name="connsiteY131" fmla="*/ 473287 h 1332705"/>
                  <a:gd name="connsiteX132" fmla="*/ 571927 w 1267762"/>
                  <a:gd name="connsiteY132" fmla="*/ 478043 h 1332705"/>
                  <a:gd name="connsiteX133" fmla="*/ 568300 w 1267762"/>
                  <a:gd name="connsiteY133" fmla="*/ 481436 h 1332705"/>
                  <a:gd name="connsiteX134" fmla="*/ 564769 w 1267762"/>
                  <a:gd name="connsiteY134" fmla="*/ 483692 h 1332705"/>
                  <a:gd name="connsiteX135" fmla="*/ 564938 w 1267762"/>
                  <a:gd name="connsiteY135" fmla="*/ 488337 h 1332705"/>
                  <a:gd name="connsiteX136" fmla="*/ 562085 w 1267762"/>
                  <a:gd name="connsiteY136" fmla="*/ 492872 h 1332705"/>
                  <a:gd name="connsiteX137" fmla="*/ 561384 w 1267762"/>
                  <a:gd name="connsiteY137" fmla="*/ 497268 h 1332705"/>
                  <a:gd name="connsiteX138" fmla="*/ 558337 w 1267762"/>
                  <a:gd name="connsiteY138" fmla="*/ 501352 h 1332705"/>
                  <a:gd name="connsiteX139" fmla="*/ 554588 w 1267762"/>
                  <a:gd name="connsiteY139" fmla="*/ 503611 h 1332705"/>
                  <a:gd name="connsiteX140" fmla="*/ 555604 w 1267762"/>
                  <a:gd name="connsiteY140" fmla="*/ 507905 h 1332705"/>
                  <a:gd name="connsiteX141" fmla="*/ 559764 w 1267762"/>
                  <a:gd name="connsiteY141" fmla="*/ 512164 h 1332705"/>
                  <a:gd name="connsiteX142" fmla="*/ 564285 w 1267762"/>
                  <a:gd name="connsiteY142" fmla="*/ 515046 h 1332705"/>
                  <a:gd name="connsiteX143" fmla="*/ 568348 w 1267762"/>
                  <a:gd name="connsiteY143" fmla="*/ 515985 h 1332705"/>
                  <a:gd name="connsiteX144" fmla="*/ 572580 w 1267762"/>
                  <a:gd name="connsiteY144" fmla="*/ 519264 h 1332705"/>
                  <a:gd name="connsiteX145" fmla="*/ 572362 w 1267762"/>
                  <a:gd name="connsiteY145" fmla="*/ 514365 h 1332705"/>
                  <a:gd name="connsiteX146" fmla="*/ 570282 w 1267762"/>
                  <a:gd name="connsiteY146" fmla="*/ 509644 h 1332705"/>
                  <a:gd name="connsiteX147" fmla="*/ 570114 w 1267762"/>
                  <a:gd name="connsiteY147" fmla="*/ 505115 h 1332705"/>
                  <a:gd name="connsiteX148" fmla="*/ 574611 w 1267762"/>
                  <a:gd name="connsiteY148" fmla="*/ 505047 h 1332705"/>
                  <a:gd name="connsiteX149" fmla="*/ 574805 w 1267762"/>
                  <a:gd name="connsiteY149" fmla="*/ 498968 h 1332705"/>
                  <a:gd name="connsiteX150" fmla="*/ 576497 w 1267762"/>
                  <a:gd name="connsiteY150" fmla="*/ 494634 h 1332705"/>
                  <a:gd name="connsiteX151" fmla="*/ 581431 w 1267762"/>
                  <a:gd name="connsiteY151" fmla="*/ 493764 h 1332705"/>
                  <a:gd name="connsiteX152" fmla="*/ 581237 w 1267762"/>
                  <a:gd name="connsiteY152" fmla="*/ 488628 h 1332705"/>
                  <a:gd name="connsiteX153" fmla="*/ 585469 w 1267762"/>
                  <a:gd name="connsiteY153" fmla="*/ 486536 h 1332705"/>
                  <a:gd name="connsiteX154" fmla="*/ 589411 w 1267762"/>
                  <a:gd name="connsiteY154" fmla="*/ 483491 h 1332705"/>
                  <a:gd name="connsiteX155" fmla="*/ 593691 w 1267762"/>
                  <a:gd name="connsiteY155" fmla="*/ 482904 h 1332705"/>
                  <a:gd name="connsiteX156" fmla="*/ 596109 w 1267762"/>
                  <a:gd name="connsiteY156" fmla="*/ 476377 h 1332705"/>
                  <a:gd name="connsiteX157" fmla="*/ 600341 w 1267762"/>
                  <a:gd name="connsiteY157" fmla="*/ 475468 h 1332705"/>
                  <a:gd name="connsiteX158" fmla="*/ 605274 w 1267762"/>
                  <a:gd name="connsiteY158" fmla="*/ 475448 h 1332705"/>
                  <a:gd name="connsiteX159" fmla="*/ 605830 w 1267762"/>
                  <a:gd name="connsiteY159" fmla="*/ 470469 h 1332705"/>
                  <a:gd name="connsiteX160" fmla="*/ 606290 w 1267762"/>
                  <a:gd name="connsiteY160" fmla="*/ 465539 h 1332705"/>
                  <a:gd name="connsiteX161" fmla="*/ 607861 w 1267762"/>
                  <a:gd name="connsiteY161" fmla="*/ 459280 h 1332705"/>
                  <a:gd name="connsiteX162" fmla="*/ 608732 w 1267762"/>
                  <a:gd name="connsiteY162" fmla="*/ 455024 h 1332705"/>
                  <a:gd name="connsiteX163" fmla="*/ 609143 w 1267762"/>
                  <a:gd name="connsiteY163" fmla="*/ 448546 h 1332705"/>
                  <a:gd name="connsiteX164" fmla="*/ 612698 w 1267762"/>
                  <a:gd name="connsiteY164" fmla="*/ 445707 h 1332705"/>
                  <a:gd name="connsiteX165" fmla="*/ 615067 w 1267762"/>
                  <a:gd name="connsiteY165" fmla="*/ 441882 h 1332705"/>
                  <a:gd name="connsiteX166" fmla="*/ 620847 w 1267762"/>
                  <a:gd name="connsiteY166" fmla="*/ 441666 h 1332705"/>
                  <a:gd name="connsiteX167" fmla="*/ 624668 w 1267762"/>
                  <a:gd name="connsiteY167" fmla="*/ 437860 h 1332705"/>
                  <a:gd name="connsiteX168" fmla="*/ 631463 w 1267762"/>
                  <a:gd name="connsiteY168" fmla="*/ 438482 h 1332705"/>
                  <a:gd name="connsiteX169" fmla="*/ 637387 w 1267762"/>
                  <a:gd name="connsiteY169" fmla="*/ 435780 h 1332705"/>
                  <a:gd name="connsiteX170" fmla="*/ 642176 w 1267762"/>
                  <a:gd name="connsiteY170" fmla="*/ 436039 h 1332705"/>
                  <a:gd name="connsiteX171" fmla="*/ 650736 w 1267762"/>
                  <a:gd name="connsiteY171" fmla="*/ 436254 h 1332705"/>
                  <a:gd name="connsiteX172" fmla="*/ 656902 w 1267762"/>
                  <a:gd name="connsiteY172" fmla="*/ 437899 h 1332705"/>
                  <a:gd name="connsiteX173" fmla="*/ 664181 w 1267762"/>
                  <a:gd name="connsiteY173" fmla="*/ 440293 h 1332705"/>
                  <a:gd name="connsiteX174" fmla="*/ 666261 w 1267762"/>
                  <a:gd name="connsiteY174" fmla="*/ 435974 h 1332705"/>
                  <a:gd name="connsiteX175" fmla="*/ 669260 w 1267762"/>
                  <a:gd name="connsiteY175" fmla="*/ 432419 h 1332705"/>
                  <a:gd name="connsiteX176" fmla="*/ 673395 w 1267762"/>
                  <a:gd name="connsiteY176" fmla="*/ 431599 h 1332705"/>
                  <a:gd name="connsiteX177" fmla="*/ 677796 w 1267762"/>
                  <a:gd name="connsiteY177" fmla="*/ 430748 h 1332705"/>
                  <a:gd name="connsiteX178" fmla="*/ 682414 w 1267762"/>
                  <a:gd name="connsiteY178" fmla="*/ 428313 h 1332705"/>
                  <a:gd name="connsiteX179" fmla="*/ 687469 w 1267762"/>
                  <a:gd name="connsiteY179" fmla="*/ 429708 h 1332705"/>
                  <a:gd name="connsiteX180" fmla="*/ 692401 w 1267762"/>
                  <a:gd name="connsiteY180" fmla="*/ 430390 h 1332705"/>
                  <a:gd name="connsiteX181" fmla="*/ 698907 w 1267762"/>
                  <a:gd name="connsiteY181" fmla="*/ 430332 h 1332705"/>
                  <a:gd name="connsiteX182" fmla="*/ 703912 w 1267762"/>
                  <a:gd name="connsiteY182" fmla="*/ 427921 h 1332705"/>
                  <a:gd name="connsiteX183" fmla="*/ 707274 w 1267762"/>
                  <a:gd name="connsiteY183" fmla="*/ 422219 h 1332705"/>
                  <a:gd name="connsiteX184" fmla="*/ 709619 w 1267762"/>
                  <a:gd name="connsiteY184" fmla="*/ 417301 h 1332705"/>
                  <a:gd name="connsiteX185" fmla="*/ 712231 w 1267762"/>
                  <a:gd name="connsiteY185" fmla="*/ 412350 h 1332705"/>
                  <a:gd name="connsiteX186" fmla="*/ 714455 w 1267762"/>
                  <a:gd name="connsiteY186" fmla="*/ 408583 h 1332705"/>
                  <a:gd name="connsiteX187" fmla="*/ 717865 w 1267762"/>
                  <a:gd name="connsiteY187" fmla="*/ 403659 h 1332705"/>
                  <a:gd name="connsiteX188" fmla="*/ 720936 w 1267762"/>
                  <a:gd name="connsiteY188" fmla="*/ 400293 h 1332705"/>
                  <a:gd name="connsiteX189" fmla="*/ 728409 w 1267762"/>
                  <a:gd name="connsiteY189" fmla="*/ 398707 h 1332705"/>
                  <a:gd name="connsiteX190" fmla="*/ 732471 w 1267762"/>
                  <a:gd name="connsiteY190" fmla="*/ 399769 h 1332705"/>
                  <a:gd name="connsiteX191" fmla="*/ 737453 w 1267762"/>
                  <a:gd name="connsiteY191" fmla="*/ 396910 h 1332705"/>
                  <a:gd name="connsiteX192" fmla="*/ 740572 w 1267762"/>
                  <a:gd name="connsiteY192" fmla="*/ 399875 h 1332705"/>
                  <a:gd name="connsiteX193" fmla="*/ 745409 w 1267762"/>
                  <a:gd name="connsiteY193" fmla="*/ 397563 h 1332705"/>
                  <a:gd name="connsiteX194" fmla="*/ 750607 w 1267762"/>
                  <a:gd name="connsiteY194" fmla="*/ 398262 h 1332705"/>
                  <a:gd name="connsiteX195" fmla="*/ 757403 w 1267762"/>
                  <a:gd name="connsiteY195" fmla="*/ 400922 h 1332705"/>
                  <a:gd name="connsiteX196" fmla="*/ 763811 w 1267762"/>
                  <a:gd name="connsiteY196" fmla="*/ 401914 h 1332705"/>
                  <a:gd name="connsiteX197" fmla="*/ 769010 w 1267762"/>
                  <a:gd name="connsiteY197" fmla="*/ 403224 h 1332705"/>
                  <a:gd name="connsiteX198" fmla="*/ 773725 w 1267762"/>
                  <a:gd name="connsiteY198" fmla="*/ 401517 h 1332705"/>
                  <a:gd name="connsiteX199" fmla="*/ 780448 w 1267762"/>
                  <a:gd name="connsiteY199" fmla="*/ 403459 h 1332705"/>
                  <a:gd name="connsiteX200" fmla="*/ 785478 w 1267762"/>
                  <a:gd name="connsiteY200" fmla="*/ 406266 h 1332705"/>
                  <a:gd name="connsiteX201" fmla="*/ 790121 w 1267762"/>
                  <a:gd name="connsiteY201" fmla="*/ 407623 h 1332705"/>
                  <a:gd name="connsiteX202" fmla="*/ 795465 w 1267762"/>
                  <a:gd name="connsiteY202" fmla="*/ 408145 h 1332705"/>
                  <a:gd name="connsiteX203" fmla="*/ 800833 w 1267762"/>
                  <a:gd name="connsiteY203" fmla="*/ 410941 h 1332705"/>
                  <a:gd name="connsiteX204" fmla="*/ 804412 w 1267762"/>
                  <a:gd name="connsiteY204" fmla="*/ 413792 h 1332705"/>
                  <a:gd name="connsiteX205" fmla="*/ 808088 w 1267762"/>
                  <a:gd name="connsiteY205" fmla="*/ 417542 h 1332705"/>
                  <a:gd name="connsiteX206" fmla="*/ 811860 w 1267762"/>
                  <a:gd name="connsiteY206" fmla="*/ 421774 h 1332705"/>
                  <a:gd name="connsiteX207" fmla="*/ 814907 w 1267762"/>
                  <a:gd name="connsiteY207" fmla="*/ 425213 h 1332705"/>
                  <a:gd name="connsiteX208" fmla="*/ 822017 w 1267762"/>
                  <a:gd name="connsiteY208" fmla="*/ 427854 h 1332705"/>
                  <a:gd name="connsiteX209" fmla="*/ 825499 w 1267762"/>
                  <a:gd name="connsiteY209" fmla="*/ 431933 h 1332705"/>
                  <a:gd name="connsiteX210" fmla="*/ 829199 w 1267762"/>
                  <a:gd name="connsiteY210" fmla="*/ 434153 h 1332705"/>
                  <a:gd name="connsiteX211" fmla="*/ 833382 w 1267762"/>
                  <a:gd name="connsiteY211" fmla="*/ 435855 h 1332705"/>
                  <a:gd name="connsiteX212" fmla="*/ 836647 w 1267762"/>
                  <a:gd name="connsiteY212" fmla="*/ 438629 h 1332705"/>
                  <a:gd name="connsiteX213" fmla="*/ 840709 w 1267762"/>
                  <a:gd name="connsiteY213" fmla="*/ 439618 h 1332705"/>
                  <a:gd name="connsiteX214" fmla="*/ 844700 w 1267762"/>
                  <a:gd name="connsiteY214" fmla="*/ 437625 h 1332705"/>
                  <a:gd name="connsiteX215" fmla="*/ 845933 w 1267762"/>
                  <a:gd name="connsiteY215" fmla="*/ 433568 h 1332705"/>
                  <a:gd name="connsiteX216" fmla="*/ 842958 w 1267762"/>
                  <a:gd name="connsiteY216" fmla="*/ 430044 h 1332705"/>
                  <a:gd name="connsiteX217" fmla="*/ 841822 w 1267762"/>
                  <a:gd name="connsiteY217" fmla="*/ 425510 h 1332705"/>
                  <a:gd name="connsiteX218" fmla="*/ 842789 w 1267762"/>
                  <a:gd name="connsiteY218" fmla="*/ 420725 h 1332705"/>
                  <a:gd name="connsiteX219" fmla="*/ 839065 w 1267762"/>
                  <a:gd name="connsiteY219" fmla="*/ 417052 h 1332705"/>
                  <a:gd name="connsiteX220" fmla="*/ 841918 w 1267762"/>
                  <a:gd name="connsiteY220" fmla="*/ 412157 h 1332705"/>
                  <a:gd name="connsiteX221" fmla="*/ 846053 w 1267762"/>
                  <a:gd name="connsiteY221" fmla="*/ 409013 h 1332705"/>
                  <a:gd name="connsiteX222" fmla="*/ 845256 w 1267762"/>
                  <a:gd name="connsiteY222" fmla="*/ 402284 h 1332705"/>
                  <a:gd name="connsiteX223" fmla="*/ 844191 w 1267762"/>
                  <a:gd name="connsiteY223" fmla="*/ 397210 h 1332705"/>
                  <a:gd name="connsiteX224" fmla="*/ 846876 w 1267762"/>
                  <a:gd name="connsiteY224" fmla="*/ 393745 h 1332705"/>
                  <a:gd name="connsiteX225" fmla="*/ 854276 w 1267762"/>
                  <a:gd name="connsiteY225" fmla="*/ 395326 h 1332705"/>
                  <a:gd name="connsiteX226" fmla="*/ 858338 w 1267762"/>
                  <a:gd name="connsiteY226" fmla="*/ 396918 h 1332705"/>
                  <a:gd name="connsiteX227" fmla="*/ 862546 w 1267762"/>
                  <a:gd name="connsiteY227" fmla="*/ 396787 h 1332705"/>
                  <a:gd name="connsiteX228" fmla="*/ 866318 w 1267762"/>
                  <a:gd name="connsiteY228" fmla="*/ 403918 h 1332705"/>
                  <a:gd name="connsiteX229" fmla="*/ 867527 w 1267762"/>
                  <a:gd name="connsiteY229" fmla="*/ 408411 h 1332705"/>
                  <a:gd name="connsiteX230" fmla="*/ 871276 w 1267762"/>
                  <a:gd name="connsiteY230" fmla="*/ 403282 h 1332705"/>
                  <a:gd name="connsiteX231" fmla="*/ 876837 w 1267762"/>
                  <a:gd name="connsiteY231" fmla="*/ 407280 h 1332705"/>
                  <a:gd name="connsiteX232" fmla="*/ 877998 w 1267762"/>
                  <a:gd name="connsiteY232" fmla="*/ 402970 h 1332705"/>
                  <a:gd name="connsiteX233" fmla="*/ 880513 w 1267762"/>
                  <a:gd name="connsiteY233" fmla="*/ 398780 h 1332705"/>
                  <a:gd name="connsiteX234" fmla="*/ 883487 w 1267762"/>
                  <a:gd name="connsiteY234" fmla="*/ 401795 h 1332705"/>
                  <a:gd name="connsiteX235" fmla="*/ 882931 w 1267762"/>
                  <a:gd name="connsiteY235" fmla="*/ 406535 h 1332705"/>
                  <a:gd name="connsiteX236" fmla="*/ 885398 w 1267762"/>
                  <a:gd name="connsiteY236" fmla="*/ 410343 h 1332705"/>
                  <a:gd name="connsiteX237" fmla="*/ 889557 w 1267762"/>
                  <a:gd name="connsiteY237" fmla="*/ 412089 h 1332705"/>
                  <a:gd name="connsiteX238" fmla="*/ 895191 w 1267762"/>
                  <a:gd name="connsiteY238" fmla="*/ 410358 h 1332705"/>
                  <a:gd name="connsiteX239" fmla="*/ 898069 w 1267762"/>
                  <a:gd name="connsiteY239" fmla="*/ 407335 h 1332705"/>
                  <a:gd name="connsiteX240" fmla="*/ 902640 w 1267762"/>
                  <a:gd name="connsiteY240" fmla="*/ 406682 h 1332705"/>
                  <a:gd name="connsiteX241" fmla="*/ 907500 w 1267762"/>
                  <a:gd name="connsiteY241" fmla="*/ 404549 h 1332705"/>
                  <a:gd name="connsiteX242" fmla="*/ 903849 w 1267762"/>
                  <a:gd name="connsiteY242" fmla="*/ 401418 h 1332705"/>
                  <a:gd name="connsiteX243" fmla="*/ 908225 w 1267762"/>
                  <a:gd name="connsiteY243" fmla="*/ 402576 h 1332705"/>
                  <a:gd name="connsiteX244" fmla="*/ 913739 w 1267762"/>
                  <a:gd name="connsiteY244" fmla="*/ 402317 h 1332705"/>
                  <a:gd name="connsiteX245" fmla="*/ 917946 w 1267762"/>
                  <a:gd name="connsiteY245" fmla="*/ 402122 h 1332705"/>
                  <a:gd name="connsiteX246" fmla="*/ 923315 w 1267762"/>
                  <a:gd name="connsiteY246" fmla="*/ 400729 h 1332705"/>
                  <a:gd name="connsiteX247" fmla="*/ 929699 w 1267762"/>
                  <a:gd name="connsiteY247" fmla="*/ 399761 h 1332705"/>
                  <a:gd name="connsiteX248" fmla="*/ 934245 w 1267762"/>
                  <a:gd name="connsiteY248" fmla="*/ 401217 h 1332705"/>
                  <a:gd name="connsiteX249" fmla="*/ 940775 w 1267762"/>
                  <a:gd name="connsiteY249" fmla="*/ 400395 h 1332705"/>
                  <a:gd name="connsiteX250" fmla="*/ 945006 w 1267762"/>
                  <a:gd name="connsiteY250" fmla="*/ 402516 h 1332705"/>
                  <a:gd name="connsiteX251" fmla="*/ 948972 w 1267762"/>
                  <a:gd name="connsiteY251" fmla="*/ 400492 h 1332705"/>
                  <a:gd name="connsiteX252" fmla="*/ 956009 w 1267762"/>
                  <a:gd name="connsiteY252" fmla="*/ 399595 h 1332705"/>
                  <a:gd name="connsiteX253" fmla="*/ 959805 w 1267762"/>
                  <a:gd name="connsiteY253" fmla="*/ 396079 h 1332705"/>
                  <a:gd name="connsiteX254" fmla="*/ 960289 w 1267762"/>
                  <a:gd name="connsiteY254" fmla="*/ 389559 h 1332705"/>
                  <a:gd name="connsiteX255" fmla="*/ 957242 w 1267762"/>
                  <a:gd name="connsiteY255" fmla="*/ 385690 h 1332705"/>
                  <a:gd name="connsiteX256" fmla="*/ 951245 w 1267762"/>
                  <a:gd name="connsiteY256" fmla="*/ 385018 h 1332705"/>
                  <a:gd name="connsiteX257" fmla="*/ 946578 w 1267762"/>
                  <a:gd name="connsiteY257" fmla="*/ 384585 h 1332705"/>
                  <a:gd name="connsiteX258" fmla="*/ 943120 w 1267762"/>
                  <a:gd name="connsiteY258" fmla="*/ 381494 h 1332705"/>
                  <a:gd name="connsiteX259" fmla="*/ 939275 w 1267762"/>
                  <a:gd name="connsiteY259" fmla="*/ 378191 h 1332705"/>
                  <a:gd name="connsiteX260" fmla="*/ 933012 w 1267762"/>
                  <a:gd name="connsiteY260" fmla="*/ 372530 h 1332705"/>
                  <a:gd name="connsiteX261" fmla="*/ 935092 w 1267762"/>
                  <a:gd name="connsiteY261" fmla="*/ 368095 h 1332705"/>
                  <a:gd name="connsiteX262" fmla="*/ 938090 w 1267762"/>
                  <a:gd name="connsiteY262" fmla="*/ 364676 h 1332705"/>
                  <a:gd name="connsiteX263" fmla="*/ 933447 w 1267762"/>
                  <a:gd name="connsiteY263" fmla="*/ 361469 h 1332705"/>
                  <a:gd name="connsiteX264" fmla="*/ 929167 w 1267762"/>
                  <a:gd name="connsiteY264" fmla="*/ 360872 h 1332705"/>
                  <a:gd name="connsiteX265" fmla="*/ 924476 w 1267762"/>
                  <a:gd name="connsiteY265" fmla="*/ 358132 h 1332705"/>
                  <a:gd name="connsiteX266" fmla="*/ 919615 w 1267762"/>
                  <a:gd name="connsiteY266" fmla="*/ 356381 h 1332705"/>
                  <a:gd name="connsiteX267" fmla="*/ 914174 w 1267762"/>
                  <a:gd name="connsiteY267" fmla="*/ 357063 h 1332705"/>
                  <a:gd name="connsiteX268" fmla="*/ 910329 w 1267762"/>
                  <a:gd name="connsiteY268" fmla="*/ 360197 h 1332705"/>
                  <a:gd name="connsiteX269" fmla="*/ 906097 w 1267762"/>
                  <a:gd name="connsiteY269" fmla="*/ 359970 h 1332705"/>
                  <a:gd name="connsiteX270" fmla="*/ 901914 w 1267762"/>
                  <a:gd name="connsiteY270" fmla="*/ 354038 h 1332705"/>
                  <a:gd name="connsiteX271" fmla="*/ 907016 w 1267762"/>
                  <a:gd name="connsiteY271" fmla="*/ 350372 h 1332705"/>
                  <a:gd name="connsiteX272" fmla="*/ 908588 w 1267762"/>
                  <a:gd name="connsiteY272" fmla="*/ 344107 h 1332705"/>
                  <a:gd name="connsiteX273" fmla="*/ 912844 w 1267762"/>
                  <a:gd name="connsiteY273" fmla="*/ 346796 h 1332705"/>
                  <a:gd name="connsiteX274" fmla="*/ 916810 w 1267762"/>
                  <a:gd name="connsiteY274" fmla="*/ 348745 h 1332705"/>
                  <a:gd name="connsiteX275" fmla="*/ 921017 w 1267762"/>
                  <a:gd name="connsiteY275" fmla="*/ 345773 h 1332705"/>
                  <a:gd name="connsiteX276" fmla="*/ 923702 w 1267762"/>
                  <a:gd name="connsiteY276" fmla="*/ 341280 h 1332705"/>
                  <a:gd name="connsiteX277" fmla="*/ 921284 w 1267762"/>
                  <a:gd name="connsiteY277" fmla="*/ 337711 h 1332705"/>
                  <a:gd name="connsiteX278" fmla="*/ 920196 w 1267762"/>
                  <a:gd name="connsiteY278" fmla="*/ 331863 h 1332705"/>
                  <a:gd name="connsiteX279" fmla="*/ 920293 w 1267762"/>
                  <a:gd name="connsiteY279" fmla="*/ 327182 h 1332705"/>
                  <a:gd name="connsiteX280" fmla="*/ 918987 w 1267762"/>
                  <a:gd name="connsiteY280" fmla="*/ 322679 h 1332705"/>
                  <a:gd name="connsiteX281" fmla="*/ 916326 w 1267762"/>
                  <a:gd name="connsiteY281" fmla="*/ 318346 h 1332705"/>
                  <a:gd name="connsiteX282" fmla="*/ 913279 w 1267762"/>
                  <a:gd name="connsiteY282" fmla="*/ 314061 h 1332705"/>
                  <a:gd name="connsiteX283" fmla="*/ 909507 w 1267762"/>
                  <a:gd name="connsiteY283" fmla="*/ 309868 h 1332705"/>
                  <a:gd name="connsiteX284" fmla="*/ 907210 w 1267762"/>
                  <a:gd name="connsiteY284" fmla="*/ 305611 h 1332705"/>
                  <a:gd name="connsiteX285" fmla="*/ 907040 w 1267762"/>
                  <a:gd name="connsiteY285" fmla="*/ 300840 h 1332705"/>
                  <a:gd name="connsiteX286" fmla="*/ 910402 w 1267762"/>
                  <a:gd name="connsiteY286" fmla="*/ 297675 h 1332705"/>
                  <a:gd name="connsiteX287" fmla="*/ 911708 w 1267762"/>
                  <a:gd name="connsiteY287" fmla="*/ 293300 h 1332705"/>
                  <a:gd name="connsiteX288" fmla="*/ 911708 w 1267762"/>
                  <a:gd name="connsiteY288" fmla="*/ 289131 h 1332705"/>
                  <a:gd name="connsiteX289" fmla="*/ 913497 w 1267762"/>
                  <a:gd name="connsiteY289" fmla="*/ 285013 h 1332705"/>
                  <a:gd name="connsiteX290" fmla="*/ 908637 w 1267762"/>
                  <a:gd name="connsiteY290" fmla="*/ 283691 h 1332705"/>
                  <a:gd name="connsiteX291" fmla="*/ 902978 w 1267762"/>
                  <a:gd name="connsiteY291" fmla="*/ 282685 h 1332705"/>
                  <a:gd name="connsiteX292" fmla="*/ 899012 w 1267762"/>
                  <a:gd name="connsiteY292" fmla="*/ 284222 h 1332705"/>
                  <a:gd name="connsiteX293" fmla="*/ 897102 w 1267762"/>
                  <a:gd name="connsiteY293" fmla="*/ 288082 h 1332705"/>
                  <a:gd name="connsiteX294" fmla="*/ 893764 w 1267762"/>
                  <a:gd name="connsiteY294" fmla="*/ 292964 h 1332705"/>
                  <a:gd name="connsiteX295" fmla="*/ 887888 w 1267762"/>
                  <a:gd name="connsiteY295" fmla="*/ 294103 h 1332705"/>
                  <a:gd name="connsiteX296" fmla="*/ 882278 w 1267762"/>
                  <a:gd name="connsiteY296" fmla="*/ 291707 h 1332705"/>
                  <a:gd name="connsiteX297" fmla="*/ 877370 w 1267762"/>
                  <a:gd name="connsiteY297" fmla="*/ 292099 h 1332705"/>
                  <a:gd name="connsiteX298" fmla="*/ 873138 w 1267762"/>
                  <a:gd name="connsiteY298" fmla="*/ 294454 h 1332705"/>
                  <a:gd name="connsiteX299" fmla="*/ 869123 w 1267762"/>
                  <a:gd name="connsiteY299" fmla="*/ 296195 h 1332705"/>
                  <a:gd name="connsiteX300" fmla="*/ 866100 w 1267762"/>
                  <a:gd name="connsiteY300" fmla="*/ 301230 h 1332705"/>
                  <a:gd name="connsiteX301" fmla="*/ 865061 w 1267762"/>
                  <a:gd name="connsiteY301" fmla="*/ 306020 h 1332705"/>
                  <a:gd name="connsiteX302" fmla="*/ 860006 w 1267762"/>
                  <a:gd name="connsiteY302" fmla="*/ 308721 h 1332705"/>
                  <a:gd name="connsiteX303" fmla="*/ 855364 w 1267762"/>
                  <a:gd name="connsiteY303" fmla="*/ 311231 h 1332705"/>
                  <a:gd name="connsiteX304" fmla="*/ 850890 w 1267762"/>
                  <a:gd name="connsiteY304" fmla="*/ 313405 h 1332705"/>
                  <a:gd name="connsiteX305" fmla="*/ 846199 w 1267762"/>
                  <a:gd name="connsiteY305" fmla="*/ 311579 h 1332705"/>
                  <a:gd name="connsiteX306" fmla="*/ 846827 w 1267762"/>
                  <a:gd name="connsiteY306" fmla="*/ 306613 h 1332705"/>
                  <a:gd name="connsiteX307" fmla="*/ 843200 w 1267762"/>
                  <a:gd name="connsiteY307" fmla="*/ 303237 h 1332705"/>
                  <a:gd name="connsiteX308" fmla="*/ 836502 w 1267762"/>
                  <a:gd name="connsiteY308" fmla="*/ 301268 h 1332705"/>
                  <a:gd name="connsiteX309" fmla="*/ 830843 w 1267762"/>
                  <a:gd name="connsiteY309" fmla="*/ 303955 h 1332705"/>
                  <a:gd name="connsiteX310" fmla="*/ 824411 w 1267762"/>
                  <a:gd name="connsiteY310" fmla="*/ 308267 h 1332705"/>
                  <a:gd name="connsiteX311" fmla="*/ 818268 w 1267762"/>
                  <a:gd name="connsiteY311" fmla="*/ 311113 h 1332705"/>
                  <a:gd name="connsiteX312" fmla="*/ 813844 w 1267762"/>
                  <a:gd name="connsiteY312" fmla="*/ 312162 h 1332705"/>
                  <a:gd name="connsiteX313" fmla="*/ 808257 w 1267762"/>
                  <a:gd name="connsiteY313" fmla="*/ 308160 h 1332705"/>
                  <a:gd name="connsiteX314" fmla="*/ 801873 w 1267762"/>
                  <a:gd name="connsiteY314" fmla="*/ 309094 h 1332705"/>
                  <a:gd name="connsiteX315" fmla="*/ 795223 w 1267762"/>
                  <a:gd name="connsiteY315" fmla="*/ 307476 h 1332705"/>
                  <a:gd name="connsiteX316" fmla="*/ 790435 w 1267762"/>
                  <a:gd name="connsiteY316" fmla="*/ 308337 h 1332705"/>
                  <a:gd name="connsiteX317" fmla="*/ 785695 w 1267762"/>
                  <a:gd name="connsiteY317" fmla="*/ 308134 h 1332705"/>
                  <a:gd name="connsiteX318" fmla="*/ 782092 w 1267762"/>
                  <a:gd name="connsiteY318" fmla="*/ 305488 h 1332705"/>
                  <a:gd name="connsiteX319" fmla="*/ 778780 w 1267762"/>
                  <a:gd name="connsiteY319" fmla="*/ 300603 h 1332705"/>
                  <a:gd name="connsiteX320" fmla="*/ 781101 w 1267762"/>
                  <a:gd name="connsiteY320" fmla="*/ 296957 h 1332705"/>
                  <a:gd name="connsiteX321" fmla="*/ 781536 w 1267762"/>
                  <a:gd name="connsiteY321" fmla="*/ 292638 h 1332705"/>
                  <a:gd name="connsiteX322" fmla="*/ 780618 w 1267762"/>
                  <a:gd name="connsiteY322" fmla="*/ 288089 h 1332705"/>
                  <a:gd name="connsiteX323" fmla="*/ 779456 w 1267762"/>
                  <a:gd name="connsiteY323" fmla="*/ 279333 h 1332705"/>
                  <a:gd name="connsiteX324" fmla="*/ 779142 w 1267762"/>
                  <a:gd name="connsiteY324" fmla="*/ 274281 h 1332705"/>
                  <a:gd name="connsiteX325" fmla="*/ 778852 w 1267762"/>
                  <a:gd name="connsiteY325" fmla="*/ 269658 h 1332705"/>
                  <a:gd name="connsiteX326" fmla="*/ 779142 w 1267762"/>
                  <a:gd name="connsiteY326" fmla="*/ 264966 h 1332705"/>
                  <a:gd name="connsiteX327" fmla="*/ 779940 w 1267762"/>
                  <a:gd name="connsiteY327" fmla="*/ 260215 h 1332705"/>
                  <a:gd name="connsiteX328" fmla="*/ 782141 w 1267762"/>
                  <a:gd name="connsiteY328" fmla="*/ 255301 h 1332705"/>
                  <a:gd name="connsiteX329" fmla="*/ 785357 w 1267762"/>
                  <a:gd name="connsiteY329" fmla="*/ 250416 h 1332705"/>
                  <a:gd name="connsiteX330" fmla="*/ 778780 w 1267762"/>
                  <a:gd name="connsiteY330" fmla="*/ 249255 h 1332705"/>
                  <a:gd name="connsiteX331" fmla="*/ 772541 w 1267762"/>
                  <a:gd name="connsiteY331" fmla="*/ 250967 h 1332705"/>
                  <a:gd name="connsiteX332" fmla="*/ 766133 w 1267762"/>
                  <a:gd name="connsiteY332" fmla="*/ 251156 h 1332705"/>
                  <a:gd name="connsiteX333" fmla="*/ 759821 w 1267762"/>
                  <a:gd name="connsiteY333" fmla="*/ 252031 h 1332705"/>
                  <a:gd name="connsiteX334" fmla="*/ 753509 w 1267762"/>
                  <a:gd name="connsiteY334" fmla="*/ 253178 h 1332705"/>
                  <a:gd name="connsiteX335" fmla="*/ 748576 w 1267762"/>
                  <a:gd name="connsiteY335" fmla="*/ 254510 h 1332705"/>
                  <a:gd name="connsiteX336" fmla="*/ 744151 w 1267762"/>
                  <a:gd name="connsiteY336" fmla="*/ 255731 h 1332705"/>
                  <a:gd name="connsiteX337" fmla="*/ 738081 w 1267762"/>
                  <a:gd name="connsiteY337" fmla="*/ 258810 h 1332705"/>
                  <a:gd name="connsiteX338" fmla="*/ 729110 w 1267762"/>
                  <a:gd name="connsiteY338" fmla="*/ 264899 h 1332705"/>
                  <a:gd name="connsiteX339" fmla="*/ 723064 w 1267762"/>
                  <a:gd name="connsiteY339" fmla="*/ 268318 h 1332705"/>
                  <a:gd name="connsiteX340" fmla="*/ 718591 w 1267762"/>
                  <a:gd name="connsiteY340" fmla="*/ 270746 h 1332705"/>
                  <a:gd name="connsiteX341" fmla="*/ 714045 w 1267762"/>
                  <a:gd name="connsiteY341" fmla="*/ 273955 h 1332705"/>
                  <a:gd name="connsiteX342" fmla="*/ 703816 w 1267762"/>
                  <a:gd name="connsiteY342" fmla="*/ 276547 h 1332705"/>
                  <a:gd name="connsiteX343" fmla="*/ 698254 w 1267762"/>
                  <a:gd name="connsiteY343" fmla="*/ 276758 h 1332705"/>
                  <a:gd name="connsiteX344" fmla="*/ 693417 w 1267762"/>
                  <a:gd name="connsiteY344" fmla="*/ 276934 h 1332705"/>
                  <a:gd name="connsiteX345" fmla="*/ 688654 w 1267762"/>
                  <a:gd name="connsiteY345" fmla="*/ 277181 h 1332705"/>
                  <a:gd name="connsiteX346" fmla="*/ 676852 w 1267762"/>
                  <a:gd name="connsiteY346" fmla="*/ 278363 h 1332705"/>
                  <a:gd name="connsiteX347" fmla="*/ 669501 w 1267762"/>
                  <a:gd name="connsiteY347" fmla="*/ 278470 h 1332705"/>
                  <a:gd name="connsiteX348" fmla="*/ 664254 w 1267762"/>
                  <a:gd name="connsiteY348" fmla="*/ 277802 h 1332705"/>
                  <a:gd name="connsiteX349" fmla="*/ 659828 w 1267762"/>
                  <a:gd name="connsiteY349" fmla="*/ 278407 h 1332705"/>
                  <a:gd name="connsiteX350" fmla="*/ 655548 w 1267762"/>
                  <a:gd name="connsiteY350" fmla="*/ 279522 h 1332705"/>
                  <a:gd name="connsiteX351" fmla="*/ 650325 w 1267762"/>
                  <a:gd name="connsiteY351" fmla="*/ 279807 h 1332705"/>
                  <a:gd name="connsiteX352" fmla="*/ 644279 w 1267762"/>
                  <a:gd name="connsiteY352" fmla="*/ 283333 h 1332705"/>
                  <a:gd name="connsiteX353" fmla="*/ 634825 w 1267762"/>
                  <a:gd name="connsiteY353" fmla="*/ 285120 h 1332705"/>
                  <a:gd name="connsiteX354" fmla="*/ 628706 w 1267762"/>
                  <a:gd name="connsiteY354" fmla="*/ 288130 h 1332705"/>
                  <a:gd name="connsiteX355" fmla="*/ 622443 w 1267762"/>
                  <a:gd name="connsiteY355" fmla="*/ 289799 h 1332705"/>
                  <a:gd name="connsiteX356" fmla="*/ 617825 w 1267762"/>
                  <a:gd name="connsiteY356" fmla="*/ 287366 h 1332705"/>
                  <a:gd name="connsiteX357" fmla="*/ 612770 w 1267762"/>
                  <a:gd name="connsiteY357" fmla="*/ 289637 h 1332705"/>
                  <a:gd name="connsiteX358" fmla="*/ 609337 w 1267762"/>
                  <a:gd name="connsiteY358" fmla="*/ 292314 h 1332705"/>
                  <a:gd name="connsiteX359" fmla="*/ 603847 w 1267762"/>
                  <a:gd name="connsiteY359" fmla="*/ 296654 h 1332705"/>
                  <a:gd name="connsiteX360" fmla="*/ 597899 w 1267762"/>
                  <a:gd name="connsiteY360" fmla="*/ 301348 h 1332705"/>
                  <a:gd name="connsiteX361" fmla="*/ 591926 w 1267762"/>
                  <a:gd name="connsiteY361" fmla="*/ 306001 h 1332705"/>
                  <a:gd name="connsiteX362" fmla="*/ 588008 w 1267762"/>
                  <a:gd name="connsiteY362" fmla="*/ 309043 h 1332705"/>
                  <a:gd name="connsiteX363" fmla="*/ 582954 w 1267762"/>
                  <a:gd name="connsiteY363" fmla="*/ 312607 h 1332705"/>
                  <a:gd name="connsiteX364" fmla="*/ 577247 w 1267762"/>
                  <a:gd name="connsiteY364" fmla="*/ 315995 h 1332705"/>
                  <a:gd name="connsiteX365" fmla="*/ 570742 w 1267762"/>
                  <a:gd name="connsiteY365" fmla="*/ 319381 h 1332705"/>
                  <a:gd name="connsiteX366" fmla="*/ 567864 w 1267762"/>
                  <a:gd name="connsiteY366" fmla="*/ 322851 h 1332705"/>
                  <a:gd name="connsiteX367" fmla="*/ 563464 w 1267762"/>
                  <a:gd name="connsiteY367" fmla="*/ 327201 h 1332705"/>
                  <a:gd name="connsiteX368" fmla="*/ 559546 w 1267762"/>
                  <a:gd name="connsiteY368" fmla="*/ 332504 h 1332705"/>
                  <a:gd name="connsiteX369" fmla="*/ 556233 w 1267762"/>
                  <a:gd name="connsiteY369" fmla="*/ 335300 h 1332705"/>
                  <a:gd name="connsiteX370" fmla="*/ 553428 w 1267762"/>
                  <a:gd name="connsiteY370" fmla="*/ 331602 h 1332705"/>
                  <a:gd name="connsiteX371" fmla="*/ 550429 w 1267762"/>
                  <a:gd name="connsiteY371" fmla="*/ 326768 h 1332705"/>
                  <a:gd name="connsiteX372" fmla="*/ 550285 w 1267762"/>
                  <a:gd name="connsiteY372" fmla="*/ 320957 h 1332705"/>
                  <a:gd name="connsiteX373" fmla="*/ 546850 w 1267762"/>
                  <a:gd name="connsiteY373" fmla="*/ 317898 h 1332705"/>
                  <a:gd name="connsiteX374" fmla="*/ 542159 w 1267762"/>
                  <a:gd name="connsiteY374" fmla="*/ 317981 h 1332705"/>
                  <a:gd name="connsiteX375" fmla="*/ 538629 w 1267762"/>
                  <a:gd name="connsiteY375" fmla="*/ 320408 h 1332705"/>
                  <a:gd name="connsiteX376" fmla="*/ 537299 w 1267762"/>
                  <a:gd name="connsiteY376" fmla="*/ 324502 h 1332705"/>
                  <a:gd name="connsiteX377" fmla="*/ 539547 w 1267762"/>
                  <a:gd name="connsiteY377" fmla="*/ 329684 h 1332705"/>
                  <a:gd name="connsiteX378" fmla="*/ 541965 w 1267762"/>
                  <a:gd name="connsiteY378" fmla="*/ 336903 h 1332705"/>
                  <a:gd name="connsiteX379" fmla="*/ 541941 w 1267762"/>
                  <a:gd name="connsiteY379" fmla="*/ 341558 h 1332705"/>
                  <a:gd name="connsiteX380" fmla="*/ 537250 w 1267762"/>
                  <a:gd name="connsiteY380" fmla="*/ 337367 h 1332705"/>
                  <a:gd name="connsiteX381" fmla="*/ 532244 w 1267762"/>
                  <a:gd name="connsiteY381" fmla="*/ 337082 h 1332705"/>
                  <a:gd name="connsiteX382" fmla="*/ 527553 w 1267762"/>
                  <a:gd name="connsiteY382" fmla="*/ 338941 h 1332705"/>
                  <a:gd name="connsiteX383" fmla="*/ 525232 w 1267762"/>
                  <a:gd name="connsiteY383" fmla="*/ 343188 h 1332705"/>
                  <a:gd name="connsiteX384" fmla="*/ 521798 w 1267762"/>
                  <a:gd name="connsiteY384" fmla="*/ 345988 h 1332705"/>
                  <a:gd name="connsiteX385" fmla="*/ 517082 w 1267762"/>
                  <a:gd name="connsiteY385" fmla="*/ 345354 h 1332705"/>
                  <a:gd name="connsiteX386" fmla="*/ 514084 w 1267762"/>
                  <a:gd name="connsiteY386" fmla="*/ 341488 h 1332705"/>
                  <a:gd name="connsiteX387" fmla="*/ 509054 w 1267762"/>
                  <a:gd name="connsiteY387" fmla="*/ 340097 h 1332705"/>
                  <a:gd name="connsiteX388" fmla="*/ 504774 w 1267762"/>
                  <a:gd name="connsiteY388" fmla="*/ 336605 h 1332705"/>
                  <a:gd name="connsiteX389" fmla="*/ 501921 w 1267762"/>
                  <a:gd name="connsiteY389" fmla="*/ 331476 h 1332705"/>
                  <a:gd name="connsiteX390" fmla="*/ 498874 w 1267762"/>
                  <a:gd name="connsiteY390" fmla="*/ 327457 h 1332705"/>
                  <a:gd name="connsiteX391" fmla="*/ 494400 w 1267762"/>
                  <a:gd name="connsiteY391" fmla="*/ 328995 h 1332705"/>
                  <a:gd name="connsiteX392" fmla="*/ 485114 w 1267762"/>
                  <a:gd name="connsiteY392" fmla="*/ 332993 h 1332705"/>
                  <a:gd name="connsiteX393" fmla="*/ 480423 w 1267762"/>
                  <a:gd name="connsiteY393" fmla="*/ 337128 h 1332705"/>
                  <a:gd name="connsiteX394" fmla="*/ 475852 w 1267762"/>
                  <a:gd name="connsiteY394" fmla="*/ 337406 h 1332705"/>
                  <a:gd name="connsiteX395" fmla="*/ 469565 w 1267762"/>
                  <a:gd name="connsiteY395" fmla="*/ 339101 h 1332705"/>
                  <a:gd name="connsiteX396" fmla="*/ 464293 w 1267762"/>
                  <a:gd name="connsiteY396" fmla="*/ 340895 h 1332705"/>
                  <a:gd name="connsiteX397" fmla="*/ 460062 w 1267762"/>
                  <a:gd name="connsiteY397" fmla="*/ 340765 h 1332705"/>
                  <a:gd name="connsiteX398" fmla="*/ 454354 w 1267762"/>
                  <a:gd name="connsiteY398" fmla="*/ 340578 h 1332705"/>
                  <a:gd name="connsiteX399" fmla="*/ 449083 w 1267762"/>
                  <a:gd name="connsiteY399" fmla="*/ 340407 h 1332705"/>
                  <a:gd name="connsiteX400" fmla="*/ 443642 w 1267762"/>
                  <a:gd name="connsiteY400" fmla="*/ 337188 h 1332705"/>
                  <a:gd name="connsiteX401" fmla="*/ 440111 w 1267762"/>
                  <a:gd name="connsiteY401" fmla="*/ 333822 h 1332705"/>
                  <a:gd name="connsiteX402" fmla="*/ 440111 w 1267762"/>
                  <a:gd name="connsiteY402" fmla="*/ 328014 h 1332705"/>
                  <a:gd name="connsiteX403" fmla="*/ 439216 w 1267762"/>
                  <a:gd name="connsiteY403" fmla="*/ 323951 h 1332705"/>
                  <a:gd name="connsiteX404" fmla="*/ 435686 w 1267762"/>
                  <a:gd name="connsiteY404" fmla="*/ 320561 h 1332705"/>
                  <a:gd name="connsiteX405" fmla="*/ 431454 w 1267762"/>
                  <a:gd name="connsiteY405" fmla="*/ 318987 h 1332705"/>
                  <a:gd name="connsiteX406" fmla="*/ 426836 w 1267762"/>
                  <a:gd name="connsiteY406" fmla="*/ 317137 h 1332705"/>
                  <a:gd name="connsiteX407" fmla="*/ 427464 w 1267762"/>
                  <a:gd name="connsiteY407" fmla="*/ 312552 h 1332705"/>
                  <a:gd name="connsiteX408" fmla="*/ 422434 w 1267762"/>
                  <a:gd name="connsiteY408" fmla="*/ 310946 h 1332705"/>
                  <a:gd name="connsiteX409" fmla="*/ 418904 w 1267762"/>
                  <a:gd name="connsiteY409" fmla="*/ 306615 h 1332705"/>
                  <a:gd name="connsiteX410" fmla="*/ 416510 w 1267762"/>
                  <a:gd name="connsiteY410" fmla="*/ 302185 h 1332705"/>
                  <a:gd name="connsiteX411" fmla="*/ 412181 w 1267762"/>
                  <a:gd name="connsiteY411" fmla="*/ 297924 h 1332705"/>
                  <a:gd name="connsiteX412" fmla="*/ 408191 w 1267762"/>
                  <a:gd name="connsiteY412" fmla="*/ 293637 h 1332705"/>
                  <a:gd name="connsiteX413" fmla="*/ 406692 w 1267762"/>
                  <a:gd name="connsiteY413" fmla="*/ 289127 h 1332705"/>
                  <a:gd name="connsiteX414" fmla="*/ 405966 w 1267762"/>
                  <a:gd name="connsiteY414" fmla="*/ 284549 h 1332705"/>
                  <a:gd name="connsiteX415" fmla="*/ 400671 w 1267762"/>
                  <a:gd name="connsiteY415" fmla="*/ 280989 h 1332705"/>
                  <a:gd name="connsiteX416" fmla="*/ 397793 w 1267762"/>
                  <a:gd name="connsiteY416" fmla="*/ 277850 h 1332705"/>
                  <a:gd name="connsiteX417" fmla="*/ 393682 w 1267762"/>
                  <a:gd name="connsiteY417" fmla="*/ 276344 h 1332705"/>
                  <a:gd name="connsiteX418" fmla="*/ 390103 w 1267762"/>
                  <a:gd name="connsiteY418" fmla="*/ 273249 h 1332705"/>
                  <a:gd name="connsiteX419" fmla="*/ 385363 w 1267762"/>
                  <a:gd name="connsiteY419" fmla="*/ 275548 h 1332705"/>
                  <a:gd name="connsiteX420" fmla="*/ 383187 w 1267762"/>
                  <a:gd name="connsiteY420" fmla="*/ 271580 h 1332705"/>
                  <a:gd name="connsiteX421" fmla="*/ 378423 w 1267762"/>
                  <a:gd name="connsiteY421" fmla="*/ 268393 h 1332705"/>
                  <a:gd name="connsiteX422" fmla="*/ 374385 w 1267762"/>
                  <a:gd name="connsiteY422" fmla="*/ 265946 h 1332705"/>
                  <a:gd name="connsiteX423" fmla="*/ 368557 w 1267762"/>
                  <a:gd name="connsiteY423" fmla="*/ 264565 h 1332705"/>
                  <a:gd name="connsiteX424" fmla="*/ 363745 w 1267762"/>
                  <a:gd name="connsiteY424" fmla="*/ 263097 h 1332705"/>
                  <a:gd name="connsiteX425" fmla="*/ 359876 w 1267762"/>
                  <a:gd name="connsiteY425" fmla="*/ 261061 h 1332705"/>
                  <a:gd name="connsiteX426" fmla="*/ 353540 w 1267762"/>
                  <a:gd name="connsiteY426" fmla="*/ 261699 h 1332705"/>
                  <a:gd name="connsiteX427" fmla="*/ 348849 w 1267762"/>
                  <a:gd name="connsiteY427" fmla="*/ 262103 h 1332705"/>
                  <a:gd name="connsiteX428" fmla="*/ 343988 w 1267762"/>
                  <a:gd name="connsiteY428" fmla="*/ 262142 h 1332705"/>
                  <a:gd name="connsiteX429" fmla="*/ 334291 w 1267762"/>
                  <a:gd name="connsiteY429" fmla="*/ 261083 h 1332705"/>
                  <a:gd name="connsiteX430" fmla="*/ 329382 w 1267762"/>
                  <a:gd name="connsiteY430" fmla="*/ 262231 h 1332705"/>
                  <a:gd name="connsiteX431" fmla="*/ 324981 w 1267762"/>
                  <a:gd name="connsiteY431" fmla="*/ 264454 h 1332705"/>
                  <a:gd name="connsiteX432" fmla="*/ 318718 w 1267762"/>
                  <a:gd name="connsiteY432" fmla="*/ 266033 h 1332705"/>
                  <a:gd name="connsiteX433" fmla="*/ 314147 w 1267762"/>
                  <a:gd name="connsiteY433" fmla="*/ 269179 h 1332705"/>
                  <a:gd name="connsiteX434" fmla="*/ 310351 w 1267762"/>
                  <a:gd name="connsiteY434" fmla="*/ 273974 h 1332705"/>
                  <a:gd name="connsiteX435" fmla="*/ 308102 w 1267762"/>
                  <a:gd name="connsiteY435" fmla="*/ 278956 h 1332705"/>
                  <a:gd name="connsiteX436" fmla="*/ 306434 w 1267762"/>
                  <a:gd name="connsiteY436" fmla="*/ 283337 h 1332705"/>
                  <a:gd name="connsiteX437" fmla="*/ 306192 w 1267762"/>
                  <a:gd name="connsiteY437" fmla="*/ 279113 h 1332705"/>
                  <a:gd name="connsiteX438" fmla="*/ 307908 w 1267762"/>
                  <a:gd name="connsiteY438" fmla="*/ 274332 h 1332705"/>
                  <a:gd name="connsiteX439" fmla="*/ 309263 w 1267762"/>
                  <a:gd name="connsiteY439" fmla="*/ 269580 h 1332705"/>
                  <a:gd name="connsiteX440" fmla="*/ 312358 w 1267762"/>
                  <a:gd name="connsiteY440" fmla="*/ 266548 h 1332705"/>
                  <a:gd name="connsiteX441" fmla="*/ 317702 w 1267762"/>
                  <a:gd name="connsiteY441" fmla="*/ 262444 h 1332705"/>
                  <a:gd name="connsiteX442" fmla="*/ 320846 w 1267762"/>
                  <a:gd name="connsiteY442" fmla="*/ 256532 h 1332705"/>
                  <a:gd name="connsiteX443" fmla="*/ 324038 w 1267762"/>
                  <a:gd name="connsiteY443" fmla="*/ 253008 h 1332705"/>
                  <a:gd name="connsiteX444" fmla="*/ 317799 w 1267762"/>
                  <a:gd name="connsiteY444" fmla="*/ 254945 h 1332705"/>
                  <a:gd name="connsiteX445" fmla="*/ 311947 w 1267762"/>
                  <a:gd name="connsiteY445" fmla="*/ 258773 h 1332705"/>
                  <a:gd name="connsiteX446" fmla="*/ 308029 w 1267762"/>
                  <a:gd name="connsiteY446" fmla="*/ 261731 h 1332705"/>
                  <a:gd name="connsiteX447" fmla="*/ 304305 w 1267762"/>
                  <a:gd name="connsiteY447" fmla="*/ 265348 h 1332705"/>
                  <a:gd name="connsiteX448" fmla="*/ 299856 w 1267762"/>
                  <a:gd name="connsiteY448" fmla="*/ 270146 h 1332705"/>
                  <a:gd name="connsiteX449" fmla="*/ 296906 w 1267762"/>
                  <a:gd name="connsiteY449" fmla="*/ 273082 h 1332705"/>
                  <a:gd name="connsiteX450" fmla="*/ 293956 w 1267762"/>
                  <a:gd name="connsiteY450" fmla="*/ 276363 h 1332705"/>
                  <a:gd name="connsiteX451" fmla="*/ 289627 w 1267762"/>
                  <a:gd name="connsiteY451" fmla="*/ 275812 h 1332705"/>
                  <a:gd name="connsiteX452" fmla="*/ 286822 w 1267762"/>
                  <a:gd name="connsiteY452" fmla="*/ 278890 h 1332705"/>
                  <a:gd name="connsiteX453" fmla="*/ 288829 w 1267762"/>
                  <a:gd name="connsiteY453" fmla="*/ 284385 h 1332705"/>
                  <a:gd name="connsiteX454" fmla="*/ 285371 w 1267762"/>
                  <a:gd name="connsiteY454" fmla="*/ 288984 h 1332705"/>
                  <a:gd name="connsiteX455" fmla="*/ 282421 w 1267762"/>
                  <a:gd name="connsiteY455" fmla="*/ 292055 h 1332705"/>
                  <a:gd name="connsiteX456" fmla="*/ 280438 w 1267762"/>
                  <a:gd name="connsiteY456" fmla="*/ 299745 h 1332705"/>
                  <a:gd name="connsiteX457" fmla="*/ 275239 w 1267762"/>
                  <a:gd name="connsiteY457" fmla="*/ 300154 h 1332705"/>
                  <a:gd name="connsiteX458" fmla="*/ 276786 w 1267762"/>
                  <a:gd name="connsiteY458" fmla="*/ 295392 h 1332705"/>
                  <a:gd name="connsiteX459" fmla="*/ 277294 w 1267762"/>
                  <a:gd name="connsiteY459" fmla="*/ 290715 h 1332705"/>
                  <a:gd name="connsiteX460" fmla="*/ 275940 w 1267762"/>
                  <a:gd name="connsiteY460" fmla="*/ 279381 h 1332705"/>
                  <a:gd name="connsiteX461" fmla="*/ 275723 w 1267762"/>
                  <a:gd name="connsiteY461" fmla="*/ 273372 h 1332705"/>
                  <a:gd name="connsiteX462" fmla="*/ 277512 w 1267762"/>
                  <a:gd name="connsiteY462" fmla="*/ 266449 h 1332705"/>
                  <a:gd name="connsiteX463" fmla="*/ 279326 w 1267762"/>
                  <a:gd name="connsiteY463" fmla="*/ 258084 h 1332705"/>
                  <a:gd name="connsiteX464" fmla="*/ 281985 w 1267762"/>
                  <a:gd name="connsiteY464" fmla="*/ 254043 h 1332705"/>
                  <a:gd name="connsiteX465" fmla="*/ 285395 w 1267762"/>
                  <a:gd name="connsiteY465" fmla="*/ 249446 h 1332705"/>
                  <a:gd name="connsiteX466" fmla="*/ 288346 w 1267762"/>
                  <a:gd name="connsiteY466" fmla="*/ 246390 h 1332705"/>
                  <a:gd name="connsiteX467" fmla="*/ 289579 w 1267762"/>
                  <a:gd name="connsiteY467" fmla="*/ 242134 h 1332705"/>
                  <a:gd name="connsiteX468" fmla="*/ 290836 w 1267762"/>
                  <a:gd name="connsiteY468" fmla="*/ 237663 h 1332705"/>
                  <a:gd name="connsiteX469" fmla="*/ 291054 w 1267762"/>
                  <a:gd name="connsiteY469" fmla="*/ 231474 h 1332705"/>
                  <a:gd name="connsiteX470" fmla="*/ 294778 w 1267762"/>
                  <a:gd name="connsiteY470" fmla="*/ 229291 h 1332705"/>
                  <a:gd name="connsiteX471" fmla="*/ 298115 w 1267762"/>
                  <a:gd name="connsiteY471" fmla="*/ 226007 h 1332705"/>
                  <a:gd name="connsiteX472" fmla="*/ 299106 w 1267762"/>
                  <a:gd name="connsiteY472" fmla="*/ 221446 h 1332705"/>
                  <a:gd name="connsiteX473" fmla="*/ 302371 w 1267762"/>
                  <a:gd name="connsiteY473" fmla="*/ 217754 h 1332705"/>
                  <a:gd name="connsiteX474" fmla="*/ 305007 w 1267762"/>
                  <a:gd name="connsiteY474" fmla="*/ 214288 h 1332705"/>
                  <a:gd name="connsiteX475" fmla="*/ 304741 w 1267762"/>
                  <a:gd name="connsiteY475" fmla="*/ 209674 h 1332705"/>
                  <a:gd name="connsiteX476" fmla="*/ 306772 w 1267762"/>
                  <a:gd name="connsiteY476" fmla="*/ 204874 h 1332705"/>
                  <a:gd name="connsiteX477" fmla="*/ 310206 w 1267762"/>
                  <a:gd name="connsiteY477" fmla="*/ 201627 h 1332705"/>
                  <a:gd name="connsiteX478" fmla="*/ 314438 w 1267762"/>
                  <a:gd name="connsiteY478" fmla="*/ 200957 h 1332705"/>
                  <a:gd name="connsiteX479" fmla="*/ 318767 w 1267762"/>
                  <a:gd name="connsiteY479" fmla="*/ 194619 h 1332705"/>
                  <a:gd name="connsiteX480" fmla="*/ 322128 w 1267762"/>
                  <a:gd name="connsiteY480" fmla="*/ 191714 h 1332705"/>
                  <a:gd name="connsiteX481" fmla="*/ 325828 w 1267762"/>
                  <a:gd name="connsiteY481" fmla="*/ 188721 h 1332705"/>
                  <a:gd name="connsiteX482" fmla="*/ 329672 w 1267762"/>
                  <a:gd name="connsiteY482" fmla="*/ 182001 h 1332705"/>
                  <a:gd name="connsiteX483" fmla="*/ 333880 w 1267762"/>
                  <a:gd name="connsiteY483" fmla="*/ 180071 h 1332705"/>
                  <a:gd name="connsiteX484" fmla="*/ 338958 w 1267762"/>
                  <a:gd name="connsiteY484" fmla="*/ 175950 h 1332705"/>
                  <a:gd name="connsiteX485" fmla="*/ 342876 w 1267762"/>
                  <a:gd name="connsiteY485" fmla="*/ 173754 h 1332705"/>
                  <a:gd name="connsiteX486" fmla="*/ 345125 w 1267762"/>
                  <a:gd name="connsiteY486" fmla="*/ 169409 h 1332705"/>
                  <a:gd name="connsiteX487" fmla="*/ 341280 w 1267762"/>
                  <a:gd name="connsiteY487" fmla="*/ 164933 h 1332705"/>
                  <a:gd name="connsiteX488" fmla="*/ 347519 w 1267762"/>
                  <a:gd name="connsiteY488" fmla="*/ 161303 h 1332705"/>
                  <a:gd name="connsiteX489" fmla="*/ 354411 w 1267762"/>
                  <a:gd name="connsiteY489" fmla="*/ 159988 h 1332705"/>
                  <a:gd name="connsiteX490" fmla="*/ 359078 w 1267762"/>
                  <a:gd name="connsiteY490" fmla="*/ 160691 h 1332705"/>
                  <a:gd name="connsiteX491" fmla="*/ 363914 w 1267762"/>
                  <a:gd name="connsiteY491" fmla="*/ 159787 h 1332705"/>
                  <a:gd name="connsiteX492" fmla="*/ 369403 w 1267762"/>
                  <a:gd name="connsiteY492" fmla="*/ 157918 h 1332705"/>
                  <a:gd name="connsiteX493" fmla="*/ 376319 w 1267762"/>
                  <a:gd name="connsiteY493" fmla="*/ 156392 h 1332705"/>
                  <a:gd name="connsiteX494" fmla="*/ 376561 w 1267762"/>
                  <a:gd name="connsiteY494" fmla="*/ 148001 h 1332705"/>
                  <a:gd name="connsiteX495" fmla="*/ 372160 w 1267762"/>
                  <a:gd name="connsiteY495" fmla="*/ 145111 h 1332705"/>
                  <a:gd name="connsiteX496" fmla="*/ 365558 w 1267762"/>
                  <a:gd name="connsiteY496" fmla="*/ 141980 h 1332705"/>
                  <a:gd name="connsiteX497" fmla="*/ 359150 w 1267762"/>
                  <a:gd name="connsiteY497" fmla="*/ 141440 h 1332705"/>
                  <a:gd name="connsiteX498" fmla="*/ 352814 w 1267762"/>
                  <a:gd name="connsiteY498" fmla="*/ 141520 h 1332705"/>
                  <a:gd name="connsiteX499" fmla="*/ 346503 w 1267762"/>
                  <a:gd name="connsiteY499" fmla="*/ 141677 h 1332705"/>
                  <a:gd name="connsiteX500" fmla="*/ 335863 w 1267762"/>
                  <a:gd name="connsiteY500" fmla="*/ 142357 h 1332705"/>
                  <a:gd name="connsiteX501" fmla="*/ 330858 w 1267762"/>
                  <a:gd name="connsiteY501" fmla="*/ 144241 h 1332705"/>
                  <a:gd name="connsiteX502" fmla="*/ 321523 w 1267762"/>
                  <a:gd name="connsiteY502" fmla="*/ 146349 h 1332705"/>
                  <a:gd name="connsiteX503" fmla="*/ 315284 w 1267762"/>
                  <a:gd name="connsiteY503" fmla="*/ 147621 h 1332705"/>
                  <a:gd name="connsiteX504" fmla="*/ 310279 w 1267762"/>
                  <a:gd name="connsiteY504" fmla="*/ 149002 h 1332705"/>
                  <a:gd name="connsiteX505" fmla="*/ 306023 w 1267762"/>
                  <a:gd name="connsiteY505" fmla="*/ 150743 h 1332705"/>
                  <a:gd name="connsiteX506" fmla="*/ 302588 w 1267762"/>
                  <a:gd name="connsiteY506" fmla="*/ 154153 h 1332705"/>
                  <a:gd name="connsiteX507" fmla="*/ 297051 w 1267762"/>
                  <a:gd name="connsiteY507" fmla="*/ 157279 h 1332705"/>
                  <a:gd name="connsiteX508" fmla="*/ 293182 w 1267762"/>
                  <a:gd name="connsiteY508" fmla="*/ 159664 h 1332705"/>
                  <a:gd name="connsiteX509" fmla="*/ 287982 w 1267762"/>
                  <a:gd name="connsiteY509" fmla="*/ 162824 h 1332705"/>
                  <a:gd name="connsiteX510" fmla="*/ 282541 w 1267762"/>
                  <a:gd name="connsiteY510" fmla="*/ 165153 h 1332705"/>
                  <a:gd name="connsiteX511" fmla="*/ 278842 w 1267762"/>
                  <a:gd name="connsiteY511" fmla="*/ 167649 h 1332705"/>
                  <a:gd name="connsiteX512" fmla="*/ 275916 w 1267762"/>
                  <a:gd name="connsiteY512" fmla="*/ 170802 h 1332705"/>
                  <a:gd name="connsiteX513" fmla="*/ 273038 w 1267762"/>
                  <a:gd name="connsiteY513" fmla="*/ 174461 h 1332705"/>
                  <a:gd name="connsiteX514" fmla="*/ 270209 w 1267762"/>
                  <a:gd name="connsiteY514" fmla="*/ 178813 h 1332705"/>
                  <a:gd name="connsiteX515" fmla="*/ 267573 w 1267762"/>
                  <a:gd name="connsiteY515" fmla="*/ 183679 h 1332705"/>
                  <a:gd name="connsiteX516" fmla="*/ 264550 w 1267762"/>
                  <a:gd name="connsiteY516" fmla="*/ 187504 h 1332705"/>
                  <a:gd name="connsiteX517" fmla="*/ 261624 w 1267762"/>
                  <a:gd name="connsiteY517" fmla="*/ 190757 h 1332705"/>
                  <a:gd name="connsiteX518" fmla="*/ 258094 w 1267762"/>
                  <a:gd name="connsiteY518" fmla="*/ 194205 h 1332705"/>
                  <a:gd name="connsiteX519" fmla="*/ 254781 w 1267762"/>
                  <a:gd name="connsiteY519" fmla="*/ 198224 h 1332705"/>
                  <a:gd name="connsiteX520" fmla="*/ 250888 w 1267762"/>
                  <a:gd name="connsiteY520" fmla="*/ 200077 h 1332705"/>
                  <a:gd name="connsiteX521" fmla="*/ 246559 w 1267762"/>
                  <a:gd name="connsiteY521" fmla="*/ 201443 h 1332705"/>
                  <a:gd name="connsiteX522" fmla="*/ 240489 w 1267762"/>
                  <a:gd name="connsiteY522" fmla="*/ 205259 h 1332705"/>
                  <a:gd name="connsiteX523" fmla="*/ 235169 w 1267762"/>
                  <a:gd name="connsiteY523" fmla="*/ 210555 h 1332705"/>
                  <a:gd name="connsiteX524" fmla="*/ 232001 w 1267762"/>
                  <a:gd name="connsiteY524" fmla="*/ 214283 h 1332705"/>
                  <a:gd name="connsiteX525" fmla="*/ 226101 w 1267762"/>
                  <a:gd name="connsiteY525" fmla="*/ 218494 h 1332705"/>
                  <a:gd name="connsiteX526" fmla="*/ 222643 w 1267762"/>
                  <a:gd name="connsiteY526" fmla="*/ 221659 h 1332705"/>
                  <a:gd name="connsiteX527" fmla="*/ 218363 w 1267762"/>
                  <a:gd name="connsiteY527" fmla="*/ 225729 h 1332705"/>
                  <a:gd name="connsiteX528" fmla="*/ 214300 w 1267762"/>
                  <a:gd name="connsiteY528" fmla="*/ 229922 h 1332705"/>
                  <a:gd name="connsiteX529" fmla="*/ 210794 w 1267762"/>
                  <a:gd name="connsiteY529" fmla="*/ 233469 h 1332705"/>
                  <a:gd name="connsiteX530" fmla="*/ 209077 w 1267762"/>
                  <a:gd name="connsiteY530" fmla="*/ 239723 h 1332705"/>
                  <a:gd name="connsiteX531" fmla="*/ 207674 w 1267762"/>
                  <a:gd name="connsiteY531" fmla="*/ 245065 h 1332705"/>
                  <a:gd name="connsiteX532" fmla="*/ 205595 w 1267762"/>
                  <a:gd name="connsiteY532" fmla="*/ 249263 h 1332705"/>
                  <a:gd name="connsiteX533" fmla="*/ 202669 w 1267762"/>
                  <a:gd name="connsiteY533" fmla="*/ 252694 h 1332705"/>
                  <a:gd name="connsiteX534" fmla="*/ 197712 w 1267762"/>
                  <a:gd name="connsiteY534" fmla="*/ 255071 h 1332705"/>
                  <a:gd name="connsiteX535" fmla="*/ 193310 w 1267762"/>
                  <a:gd name="connsiteY535" fmla="*/ 254060 h 1332705"/>
                  <a:gd name="connsiteX536" fmla="*/ 188619 w 1267762"/>
                  <a:gd name="connsiteY536" fmla="*/ 257414 h 1332705"/>
                  <a:gd name="connsiteX537" fmla="*/ 183831 w 1267762"/>
                  <a:gd name="connsiteY537" fmla="*/ 257071 h 1332705"/>
                  <a:gd name="connsiteX538" fmla="*/ 177592 w 1267762"/>
                  <a:gd name="connsiteY538" fmla="*/ 259093 h 1332705"/>
                  <a:gd name="connsiteX539" fmla="*/ 174666 w 1267762"/>
                  <a:gd name="connsiteY539" fmla="*/ 262592 h 1332705"/>
                  <a:gd name="connsiteX540" fmla="*/ 172272 w 1267762"/>
                  <a:gd name="connsiteY540" fmla="*/ 266190 h 1332705"/>
                  <a:gd name="connsiteX541" fmla="*/ 168862 w 1267762"/>
                  <a:gd name="connsiteY541" fmla="*/ 270802 h 1332705"/>
                  <a:gd name="connsiteX542" fmla="*/ 165912 w 1267762"/>
                  <a:gd name="connsiteY542" fmla="*/ 274385 h 1332705"/>
                  <a:gd name="connsiteX543" fmla="*/ 161850 w 1267762"/>
                  <a:gd name="connsiteY543" fmla="*/ 278165 h 1332705"/>
                  <a:gd name="connsiteX544" fmla="*/ 156989 w 1267762"/>
                  <a:gd name="connsiteY544" fmla="*/ 281183 h 1332705"/>
                  <a:gd name="connsiteX545" fmla="*/ 152395 w 1267762"/>
                  <a:gd name="connsiteY545" fmla="*/ 284102 h 1332705"/>
                  <a:gd name="connsiteX546" fmla="*/ 148550 w 1267762"/>
                  <a:gd name="connsiteY546" fmla="*/ 286413 h 1332705"/>
                  <a:gd name="connsiteX547" fmla="*/ 144608 w 1267762"/>
                  <a:gd name="connsiteY547" fmla="*/ 289434 h 1332705"/>
                  <a:gd name="connsiteX548" fmla="*/ 139506 w 1267762"/>
                  <a:gd name="connsiteY548" fmla="*/ 291675 h 1332705"/>
                  <a:gd name="connsiteX549" fmla="*/ 135249 w 1267762"/>
                  <a:gd name="connsiteY549" fmla="*/ 292669 h 1332705"/>
                  <a:gd name="connsiteX550" fmla="*/ 128866 w 1267762"/>
                  <a:gd name="connsiteY550" fmla="*/ 292981 h 1332705"/>
                  <a:gd name="connsiteX551" fmla="*/ 124464 w 1267762"/>
                  <a:gd name="connsiteY551" fmla="*/ 293189 h 1332705"/>
                  <a:gd name="connsiteX552" fmla="*/ 120716 w 1267762"/>
                  <a:gd name="connsiteY552" fmla="*/ 295324 h 1332705"/>
                  <a:gd name="connsiteX553" fmla="*/ 115541 w 1267762"/>
                  <a:gd name="connsiteY553" fmla="*/ 295677 h 1332705"/>
                  <a:gd name="connsiteX554" fmla="*/ 111817 w 1267762"/>
                  <a:gd name="connsiteY554" fmla="*/ 298185 h 1332705"/>
                  <a:gd name="connsiteX555" fmla="*/ 106763 w 1267762"/>
                  <a:gd name="connsiteY555" fmla="*/ 296642 h 1332705"/>
                  <a:gd name="connsiteX556" fmla="*/ 101806 w 1267762"/>
                  <a:gd name="connsiteY556" fmla="*/ 296222 h 1332705"/>
                  <a:gd name="connsiteX557" fmla="*/ 97187 w 1267762"/>
                  <a:gd name="connsiteY557" fmla="*/ 296904 h 1332705"/>
                  <a:gd name="connsiteX558" fmla="*/ 91311 w 1267762"/>
                  <a:gd name="connsiteY558" fmla="*/ 299568 h 1332705"/>
                  <a:gd name="connsiteX559" fmla="*/ 84685 w 1267762"/>
                  <a:gd name="connsiteY559" fmla="*/ 301824 h 1332705"/>
                  <a:gd name="connsiteX560" fmla="*/ 79776 w 1267762"/>
                  <a:gd name="connsiteY560" fmla="*/ 304818 h 1332705"/>
                  <a:gd name="connsiteX561" fmla="*/ 75593 w 1267762"/>
                  <a:gd name="connsiteY561" fmla="*/ 308479 h 1332705"/>
                  <a:gd name="connsiteX562" fmla="*/ 73513 w 1267762"/>
                  <a:gd name="connsiteY562" fmla="*/ 312378 h 1332705"/>
                  <a:gd name="connsiteX563" fmla="*/ 69668 w 1267762"/>
                  <a:gd name="connsiteY563" fmla="*/ 317195 h 1332705"/>
                  <a:gd name="connsiteX564" fmla="*/ 66670 w 1267762"/>
                  <a:gd name="connsiteY564" fmla="*/ 320338 h 1332705"/>
                  <a:gd name="connsiteX565" fmla="*/ 63550 w 1267762"/>
                  <a:gd name="connsiteY565" fmla="*/ 323180 h 1332705"/>
                  <a:gd name="connsiteX566" fmla="*/ 59608 w 1267762"/>
                  <a:gd name="connsiteY566" fmla="*/ 326819 h 1332705"/>
                  <a:gd name="connsiteX567" fmla="*/ 54579 w 1267762"/>
                  <a:gd name="connsiteY567" fmla="*/ 331544 h 1332705"/>
                  <a:gd name="connsiteX568" fmla="*/ 50202 w 1267762"/>
                  <a:gd name="connsiteY568" fmla="*/ 334562 h 1332705"/>
                  <a:gd name="connsiteX569" fmla="*/ 45679 w 1267762"/>
                  <a:gd name="connsiteY569" fmla="*/ 337104 h 1332705"/>
                  <a:gd name="connsiteX570" fmla="*/ 39029 w 1267762"/>
                  <a:gd name="connsiteY570" fmla="*/ 339152 h 1332705"/>
                  <a:gd name="connsiteX571" fmla="*/ 32767 w 1267762"/>
                  <a:gd name="connsiteY571" fmla="*/ 341655 h 1332705"/>
                  <a:gd name="connsiteX572" fmla="*/ 26503 w 1267762"/>
                  <a:gd name="connsiteY572" fmla="*/ 344339 h 1332705"/>
                  <a:gd name="connsiteX573" fmla="*/ 20264 w 1267762"/>
                  <a:gd name="connsiteY573" fmla="*/ 347088 h 1332705"/>
                  <a:gd name="connsiteX574" fmla="*/ 14074 w 1267762"/>
                  <a:gd name="connsiteY574" fmla="*/ 350706 h 1332705"/>
                  <a:gd name="connsiteX575" fmla="*/ 8705 w 1267762"/>
                  <a:gd name="connsiteY575" fmla="*/ 351095 h 1332705"/>
                  <a:gd name="connsiteX576" fmla="*/ 4643 w 1267762"/>
                  <a:gd name="connsiteY576" fmla="*/ 353876 h 1332705"/>
                  <a:gd name="connsiteX577" fmla="*/ 1620 w 1267762"/>
                  <a:gd name="connsiteY577" fmla="*/ 357005 h 1332705"/>
                  <a:gd name="connsiteX578" fmla="*/ 0 w 1267762"/>
                  <a:gd name="connsiteY578" fmla="*/ 360882 h 1332705"/>
                  <a:gd name="connsiteX579" fmla="*/ 2055 w 1267762"/>
                  <a:gd name="connsiteY579" fmla="*/ 364669 h 1332705"/>
                  <a:gd name="connsiteX580" fmla="*/ 6505 w 1267762"/>
                  <a:gd name="connsiteY580" fmla="*/ 365912 h 1332705"/>
                  <a:gd name="connsiteX581" fmla="*/ 11075 w 1267762"/>
                  <a:gd name="connsiteY581" fmla="*/ 363805 h 1332705"/>
                  <a:gd name="connsiteX582" fmla="*/ 15259 w 1267762"/>
                  <a:gd name="connsiteY582" fmla="*/ 365522 h 1332705"/>
                  <a:gd name="connsiteX583" fmla="*/ 15355 w 1267762"/>
                  <a:gd name="connsiteY583" fmla="*/ 369858 h 1332705"/>
                  <a:gd name="connsiteX584" fmla="*/ 20120 w 1267762"/>
                  <a:gd name="connsiteY584" fmla="*/ 369377 h 1332705"/>
                  <a:gd name="connsiteX585" fmla="*/ 24980 w 1267762"/>
                  <a:gd name="connsiteY585" fmla="*/ 371897 h 1332705"/>
                  <a:gd name="connsiteX586" fmla="*/ 29164 w 1267762"/>
                  <a:gd name="connsiteY586" fmla="*/ 372866 h 1332705"/>
                  <a:gd name="connsiteX587" fmla="*/ 31726 w 1267762"/>
                  <a:gd name="connsiteY587" fmla="*/ 377084 h 1332705"/>
                  <a:gd name="connsiteX588" fmla="*/ 33855 w 1267762"/>
                  <a:gd name="connsiteY588" fmla="*/ 380648 h 1332705"/>
                  <a:gd name="connsiteX589" fmla="*/ 36249 w 1267762"/>
                  <a:gd name="connsiteY589" fmla="*/ 384537 h 1332705"/>
                  <a:gd name="connsiteX590" fmla="*/ 38812 w 1267762"/>
                  <a:gd name="connsiteY590" fmla="*/ 387859 h 1332705"/>
                  <a:gd name="connsiteX591" fmla="*/ 40432 w 1267762"/>
                  <a:gd name="connsiteY591" fmla="*/ 392415 h 1332705"/>
                  <a:gd name="connsiteX592" fmla="*/ 44906 w 1267762"/>
                  <a:gd name="connsiteY592" fmla="*/ 399916 h 1332705"/>
                  <a:gd name="connsiteX593" fmla="*/ 45486 w 1267762"/>
                  <a:gd name="connsiteY593" fmla="*/ 404460 h 1332705"/>
                  <a:gd name="connsiteX594" fmla="*/ 49670 w 1267762"/>
                  <a:gd name="connsiteY594" fmla="*/ 407035 h 1332705"/>
                  <a:gd name="connsiteX595" fmla="*/ 56199 w 1267762"/>
                  <a:gd name="connsiteY595" fmla="*/ 408346 h 1332705"/>
                  <a:gd name="connsiteX596" fmla="*/ 69257 w 1267762"/>
                  <a:gd name="connsiteY596" fmla="*/ 410965 h 1332705"/>
                  <a:gd name="connsiteX597" fmla="*/ 74311 w 1267762"/>
                  <a:gd name="connsiteY597" fmla="*/ 411985 h 1332705"/>
                  <a:gd name="connsiteX598" fmla="*/ 79051 w 1267762"/>
                  <a:gd name="connsiteY598" fmla="*/ 412953 h 1332705"/>
                  <a:gd name="connsiteX599" fmla="*/ 85580 w 1267762"/>
                  <a:gd name="connsiteY599" fmla="*/ 414278 h 1332705"/>
                  <a:gd name="connsiteX600" fmla="*/ 91649 w 1267762"/>
                  <a:gd name="connsiteY600" fmla="*/ 415509 h 1332705"/>
                  <a:gd name="connsiteX601" fmla="*/ 97792 w 1267762"/>
                  <a:gd name="connsiteY601" fmla="*/ 416747 h 1332705"/>
                  <a:gd name="connsiteX602" fmla="*/ 105191 w 1267762"/>
                  <a:gd name="connsiteY602" fmla="*/ 418253 h 1332705"/>
                  <a:gd name="connsiteX603" fmla="*/ 111720 w 1267762"/>
                  <a:gd name="connsiteY603" fmla="*/ 419583 h 1332705"/>
                  <a:gd name="connsiteX604" fmla="*/ 118274 w 1267762"/>
                  <a:gd name="connsiteY604" fmla="*/ 420908 h 1332705"/>
                  <a:gd name="connsiteX605" fmla="*/ 123836 w 1267762"/>
                  <a:gd name="connsiteY605" fmla="*/ 422038 h 1332705"/>
                  <a:gd name="connsiteX606" fmla="*/ 128092 w 1267762"/>
                  <a:gd name="connsiteY606" fmla="*/ 422903 h 1332705"/>
                  <a:gd name="connsiteX607" fmla="*/ 134645 w 1267762"/>
                  <a:gd name="connsiteY607" fmla="*/ 424238 h 1332705"/>
                  <a:gd name="connsiteX608" fmla="*/ 141198 w 1267762"/>
                  <a:gd name="connsiteY608" fmla="*/ 425568 h 1332705"/>
                  <a:gd name="connsiteX609" fmla="*/ 147727 w 1267762"/>
                  <a:gd name="connsiteY609" fmla="*/ 426898 h 1332705"/>
                  <a:gd name="connsiteX610" fmla="*/ 154281 w 1267762"/>
                  <a:gd name="connsiteY610" fmla="*/ 428233 h 1332705"/>
                  <a:gd name="connsiteX611" fmla="*/ 160230 w 1267762"/>
                  <a:gd name="connsiteY611" fmla="*/ 429447 h 1332705"/>
                  <a:gd name="connsiteX612" fmla="*/ 167387 w 1267762"/>
                  <a:gd name="connsiteY612" fmla="*/ 430905 h 1332705"/>
                  <a:gd name="connsiteX613" fmla="*/ 173965 w 1267762"/>
                  <a:gd name="connsiteY613" fmla="*/ 432240 h 1332705"/>
                  <a:gd name="connsiteX614" fmla="*/ 187071 w 1267762"/>
                  <a:gd name="connsiteY614" fmla="*/ 434912 h 1332705"/>
                  <a:gd name="connsiteX615" fmla="*/ 193625 w 1267762"/>
                  <a:gd name="connsiteY615" fmla="*/ 436136 h 1332705"/>
                  <a:gd name="connsiteX616" fmla="*/ 199090 w 1267762"/>
                  <a:gd name="connsiteY616" fmla="*/ 437079 h 1332705"/>
                  <a:gd name="connsiteX617" fmla="*/ 203563 w 1267762"/>
                  <a:gd name="connsiteY617" fmla="*/ 439483 h 1332705"/>
                  <a:gd name="connsiteX618" fmla="*/ 208472 w 1267762"/>
                  <a:gd name="connsiteY618" fmla="*/ 442104 h 1332705"/>
                  <a:gd name="connsiteX619" fmla="*/ 212729 w 1267762"/>
                  <a:gd name="connsiteY619" fmla="*/ 444251 h 1332705"/>
                  <a:gd name="connsiteX620" fmla="*/ 220394 w 1267762"/>
                  <a:gd name="connsiteY620" fmla="*/ 448118 h 1332705"/>
                  <a:gd name="connsiteX621" fmla="*/ 225376 w 1267762"/>
                  <a:gd name="connsiteY621" fmla="*/ 450635 h 1332705"/>
                  <a:gd name="connsiteX622" fmla="*/ 230478 w 1267762"/>
                  <a:gd name="connsiteY622" fmla="*/ 453206 h 1332705"/>
                  <a:gd name="connsiteX623" fmla="*/ 236500 w 1267762"/>
                  <a:gd name="connsiteY623" fmla="*/ 456229 h 1332705"/>
                  <a:gd name="connsiteX624" fmla="*/ 240368 w 1267762"/>
                  <a:gd name="connsiteY624" fmla="*/ 458526 h 1332705"/>
                  <a:gd name="connsiteX625" fmla="*/ 244383 w 1267762"/>
                  <a:gd name="connsiteY625" fmla="*/ 456819 h 1332705"/>
                  <a:gd name="connsiteX626" fmla="*/ 248227 w 1267762"/>
                  <a:gd name="connsiteY626" fmla="*/ 458976 h 1332705"/>
                  <a:gd name="connsiteX627" fmla="*/ 252387 w 1267762"/>
                  <a:gd name="connsiteY627" fmla="*/ 457421 h 1332705"/>
                  <a:gd name="connsiteX628" fmla="*/ 256111 w 1267762"/>
                  <a:gd name="connsiteY628" fmla="*/ 459583 h 1332705"/>
                  <a:gd name="connsiteX629" fmla="*/ 260222 w 1267762"/>
                  <a:gd name="connsiteY629" fmla="*/ 460859 h 1332705"/>
                  <a:gd name="connsiteX630" fmla="*/ 265131 w 1267762"/>
                  <a:gd name="connsiteY630" fmla="*/ 463534 h 1332705"/>
                  <a:gd name="connsiteX631" fmla="*/ 270161 w 1267762"/>
                  <a:gd name="connsiteY631" fmla="*/ 463672 h 1332705"/>
                  <a:gd name="connsiteX632" fmla="*/ 271588 w 1267762"/>
                  <a:gd name="connsiteY632" fmla="*/ 458594 h 1332705"/>
                  <a:gd name="connsiteX633" fmla="*/ 276279 w 1267762"/>
                  <a:gd name="connsiteY633" fmla="*/ 458879 h 1332705"/>
                  <a:gd name="connsiteX634" fmla="*/ 281526 w 1267762"/>
                  <a:gd name="connsiteY634" fmla="*/ 457607 h 1332705"/>
                  <a:gd name="connsiteX635" fmla="*/ 285927 w 1267762"/>
                  <a:gd name="connsiteY635" fmla="*/ 457902 h 1332705"/>
                  <a:gd name="connsiteX636" fmla="*/ 289264 w 1267762"/>
                  <a:gd name="connsiteY636" fmla="*/ 461162 h 1332705"/>
                  <a:gd name="connsiteX637" fmla="*/ 295503 w 1267762"/>
                  <a:gd name="connsiteY637" fmla="*/ 461007 h 1332705"/>
                  <a:gd name="connsiteX638" fmla="*/ 299300 w 1267762"/>
                  <a:gd name="connsiteY638" fmla="*/ 463210 h 1332705"/>
                  <a:gd name="connsiteX639" fmla="*/ 304281 w 1267762"/>
                  <a:gd name="connsiteY639" fmla="*/ 461957 h 1332705"/>
                  <a:gd name="connsiteX640" fmla="*/ 308997 w 1267762"/>
                  <a:gd name="connsiteY640" fmla="*/ 462758 h 1332705"/>
                  <a:gd name="connsiteX641" fmla="*/ 312793 w 1267762"/>
                  <a:gd name="connsiteY641" fmla="*/ 465297 h 1332705"/>
                  <a:gd name="connsiteX642" fmla="*/ 318718 w 1267762"/>
                  <a:gd name="connsiteY642" fmla="*/ 467229 h 1332705"/>
                  <a:gd name="connsiteX643" fmla="*/ 324304 w 1267762"/>
                  <a:gd name="connsiteY643" fmla="*/ 464504 h 1332705"/>
                  <a:gd name="connsiteX644" fmla="*/ 328608 w 1267762"/>
                  <a:gd name="connsiteY644" fmla="*/ 467778 h 1332705"/>
                  <a:gd name="connsiteX645" fmla="*/ 333131 w 1267762"/>
                  <a:gd name="connsiteY645" fmla="*/ 465590 h 1332705"/>
                  <a:gd name="connsiteX646" fmla="*/ 336734 w 1267762"/>
                  <a:gd name="connsiteY646" fmla="*/ 468564 h 1332705"/>
                  <a:gd name="connsiteX647" fmla="*/ 341352 w 1267762"/>
                  <a:gd name="connsiteY647" fmla="*/ 469684 h 1332705"/>
                  <a:gd name="connsiteX648" fmla="*/ 345415 w 1267762"/>
                  <a:gd name="connsiteY648" fmla="*/ 471442 h 1332705"/>
                  <a:gd name="connsiteX649" fmla="*/ 348293 w 1267762"/>
                  <a:gd name="connsiteY649" fmla="*/ 474568 h 1332705"/>
                  <a:gd name="connsiteX650" fmla="*/ 348268 w 1267762"/>
                  <a:gd name="connsiteY650" fmla="*/ 479816 h 1332705"/>
                  <a:gd name="connsiteX651" fmla="*/ 351751 w 1267762"/>
                  <a:gd name="connsiteY651" fmla="*/ 482401 h 1332705"/>
                  <a:gd name="connsiteX652" fmla="*/ 349937 w 1267762"/>
                  <a:gd name="connsiteY652" fmla="*/ 486838 h 1332705"/>
                  <a:gd name="connsiteX653" fmla="*/ 346963 w 1267762"/>
                  <a:gd name="connsiteY653" fmla="*/ 489989 h 1332705"/>
                  <a:gd name="connsiteX654" fmla="*/ 344738 w 1267762"/>
                  <a:gd name="connsiteY654" fmla="*/ 494371 h 1332705"/>
                  <a:gd name="connsiteX655" fmla="*/ 348558 w 1267762"/>
                  <a:gd name="connsiteY655" fmla="*/ 496784 h 1332705"/>
                  <a:gd name="connsiteX656" fmla="*/ 351315 w 1267762"/>
                  <a:gd name="connsiteY656" fmla="*/ 500046 h 1332705"/>
                  <a:gd name="connsiteX657" fmla="*/ 355596 w 1267762"/>
                  <a:gd name="connsiteY657" fmla="*/ 501096 h 1332705"/>
                  <a:gd name="connsiteX658" fmla="*/ 360045 w 1267762"/>
                  <a:gd name="connsiteY658" fmla="*/ 499164 h 1332705"/>
                  <a:gd name="connsiteX659" fmla="*/ 364084 w 1267762"/>
                  <a:gd name="connsiteY659" fmla="*/ 497952 h 1332705"/>
                  <a:gd name="connsiteX660" fmla="*/ 366961 w 1267762"/>
                  <a:gd name="connsiteY660" fmla="*/ 501200 h 1332705"/>
                  <a:gd name="connsiteX661" fmla="*/ 370878 w 1267762"/>
                  <a:gd name="connsiteY661" fmla="*/ 503654 h 1332705"/>
                  <a:gd name="connsiteX662" fmla="*/ 376706 w 1267762"/>
                  <a:gd name="connsiteY662" fmla="*/ 503688 h 1332705"/>
                  <a:gd name="connsiteX663" fmla="*/ 380890 w 1267762"/>
                  <a:gd name="connsiteY663" fmla="*/ 504549 h 1332705"/>
                  <a:gd name="connsiteX664" fmla="*/ 385726 w 1267762"/>
                  <a:gd name="connsiteY664" fmla="*/ 506851 h 1332705"/>
                  <a:gd name="connsiteX665" fmla="*/ 389039 w 1267762"/>
                  <a:gd name="connsiteY665" fmla="*/ 510972 h 1332705"/>
                  <a:gd name="connsiteX666" fmla="*/ 393948 w 1267762"/>
                  <a:gd name="connsiteY666" fmla="*/ 513030 h 1332705"/>
                  <a:gd name="connsiteX667" fmla="*/ 397164 w 1267762"/>
                  <a:gd name="connsiteY667" fmla="*/ 517167 h 1332705"/>
                  <a:gd name="connsiteX668" fmla="*/ 395278 w 1267762"/>
                  <a:gd name="connsiteY668" fmla="*/ 521602 h 1332705"/>
                  <a:gd name="connsiteX669" fmla="*/ 393150 w 1267762"/>
                  <a:gd name="connsiteY669" fmla="*/ 525839 h 1332705"/>
                  <a:gd name="connsiteX670" fmla="*/ 395762 w 1267762"/>
                  <a:gd name="connsiteY670" fmla="*/ 529120 h 1332705"/>
                  <a:gd name="connsiteX671" fmla="*/ 399437 w 1267762"/>
                  <a:gd name="connsiteY671" fmla="*/ 532648 h 1332705"/>
                  <a:gd name="connsiteX672" fmla="*/ 400598 w 1267762"/>
                  <a:gd name="connsiteY672" fmla="*/ 536900 h 1332705"/>
                  <a:gd name="connsiteX673" fmla="*/ 399461 w 1267762"/>
                  <a:gd name="connsiteY673" fmla="*/ 540960 h 1332705"/>
                  <a:gd name="connsiteX674" fmla="*/ 394528 w 1267762"/>
                  <a:gd name="connsiteY674" fmla="*/ 542333 h 1332705"/>
                  <a:gd name="connsiteX675" fmla="*/ 395737 w 1267762"/>
                  <a:gd name="connsiteY675" fmla="*/ 546377 h 1332705"/>
                  <a:gd name="connsiteX676" fmla="*/ 397793 w 1267762"/>
                  <a:gd name="connsiteY676" fmla="*/ 550429 h 1332705"/>
                  <a:gd name="connsiteX677" fmla="*/ 400042 w 1267762"/>
                  <a:gd name="connsiteY677" fmla="*/ 554893 h 1332705"/>
                  <a:gd name="connsiteX678" fmla="*/ 400284 w 1267762"/>
                  <a:gd name="connsiteY678" fmla="*/ 559534 h 1332705"/>
                  <a:gd name="connsiteX679" fmla="*/ 397817 w 1267762"/>
                  <a:gd name="connsiteY679" fmla="*/ 563609 h 1332705"/>
                  <a:gd name="connsiteX680" fmla="*/ 394698 w 1267762"/>
                  <a:gd name="connsiteY680" fmla="*/ 566457 h 1332705"/>
                  <a:gd name="connsiteX681" fmla="*/ 391796 w 1267762"/>
                  <a:gd name="connsiteY681" fmla="*/ 570326 h 1332705"/>
                  <a:gd name="connsiteX682" fmla="*/ 392569 w 1267762"/>
                  <a:gd name="connsiteY682" fmla="*/ 575475 h 1332705"/>
                  <a:gd name="connsiteX683" fmla="*/ 392449 w 1267762"/>
                  <a:gd name="connsiteY683" fmla="*/ 580976 h 1332705"/>
                  <a:gd name="connsiteX684" fmla="*/ 390055 w 1267762"/>
                  <a:gd name="connsiteY684" fmla="*/ 585834 h 1332705"/>
                  <a:gd name="connsiteX685" fmla="*/ 393706 w 1267762"/>
                  <a:gd name="connsiteY685" fmla="*/ 588985 h 1332705"/>
                  <a:gd name="connsiteX686" fmla="*/ 399872 w 1267762"/>
                  <a:gd name="connsiteY686" fmla="*/ 587539 h 1332705"/>
                  <a:gd name="connsiteX687" fmla="*/ 404153 w 1267762"/>
                  <a:gd name="connsiteY687" fmla="*/ 587776 h 1332705"/>
                  <a:gd name="connsiteX688" fmla="*/ 408941 w 1267762"/>
                  <a:gd name="connsiteY688" fmla="*/ 587048 h 1332705"/>
                  <a:gd name="connsiteX689" fmla="*/ 411770 w 1267762"/>
                  <a:gd name="connsiteY689" fmla="*/ 583771 h 1332705"/>
                  <a:gd name="connsiteX690" fmla="*/ 414672 w 1267762"/>
                  <a:gd name="connsiteY690" fmla="*/ 580016 h 1332705"/>
                  <a:gd name="connsiteX691" fmla="*/ 419460 w 1267762"/>
                  <a:gd name="connsiteY691" fmla="*/ 579994 h 1332705"/>
                  <a:gd name="connsiteX692" fmla="*/ 422869 w 1267762"/>
                  <a:gd name="connsiteY692" fmla="*/ 583177 h 1332705"/>
                  <a:gd name="connsiteX693" fmla="*/ 423861 w 1267762"/>
                  <a:gd name="connsiteY693" fmla="*/ 587662 h 1332705"/>
                  <a:gd name="connsiteX694" fmla="*/ 422483 w 1267762"/>
                  <a:gd name="connsiteY694" fmla="*/ 591979 h 1332705"/>
                  <a:gd name="connsiteX695" fmla="*/ 419774 w 1267762"/>
                  <a:gd name="connsiteY695" fmla="*/ 597226 h 1332705"/>
                  <a:gd name="connsiteX696" fmla="*/ 417598 w 1267762"/>
                  <a:gd name="connsiteY696" fmla="*/ 602056 h 1332705"/>
                  <a:gd name="connsiteX697" fmla="*/ 416389 w 1267762"/>
                  <a:gd name="connsiteY697" fmla="*/ 608161 h 1332705"/>
                  <a:gd name="connsiteX698" fmla="*/ 415034 w 1267762"/>
                  <a:gd name="connsiteY698" fmla="*/ 614202 h 1332705"/>
                  <a:gd name="connsiteX699" fmla="*/ 413414 w 1267762"/>
                  <a:gd name="connsiteY699" fmla="*/ 618274 h 1332705"/>
                  <a:gd name="connsiteX700" fmla="*/ 413971 w 1267762"/>
                  <a:gd name="connsiteY700" fmla="*/ 623065 h 1332705"/>
                  <a:gd name="connsiteX701" fmla="*/ 417187 w 1267762"/>
                  <a:gd name="connsiteY701" fmla="*/ 626503 h 1332705"/>
                  <a:gd name="connsiteX702" fmla="*/ 420935 w 1267762"/>
                  <a:gd name="connsiteY702" fmla="*/ 629144 h 1332705"/>
                  <a:gd name="connsiteX703" fmla="*/ 424442 w 1267762"/>
                  <a:gd name="connsiteY703" fmla="*/ 634109 h 1332705"/>
                  <a:gd name="connsiteX704" fmla="*/ 427489 w 1267762"/>
                  <a:gd name="connsiteY704" fmla="*/ 637107 h 1332705"/>
                  <a:gd name="connsiteX705" fmla="*/ 431624 w 1267762"/>
                  <a:gd name="connsiteY705" fmla="*/ 638452 h 1332705"/>
                  <a:gd name="connsiteX706" fmla="*/ 436097 w 1267762"/>
                  <a:gd name="connsiteY706" fmla="*/ 639305 h 1332705"/>
                  <a:gd name="connsiteX707" fmla="*/ 560852 w 1267762"/>
                  <a:gd name="connsiteY707" fmla="*/ 521559 h 1332705"/>
                  <a:gd name="connsiteX708" fmla="*/ 560417 w 1267762"/>
                  <a:gd name="connsiteY708" fmla="*/ 517056 h 1332705"/>
                  <a:gd name="connsiteX709" fmla="*/ 560706 w 1267762"/>
                  <a:gd name="connsiteY709" fmla="*/ 521401 h 1332705"/>
                  <a:gd name="connsiteX710" fmla="*/ 569291 w 1267762"/>
                  <a:gd name="connsiteY710" fmla="*/ 531715 h 1332705"/>
                  <a:gd name="connsiteX711" fmla="*/ 570960 w 1267762"/>
                  <a:gd name="connsiteY711" fmla="*/ 527004 h 1332705"/>
                  <a:gd name="connsiteX712" fmla="*/ 567985 w 1267762"/>
                  <a:gd name="connsiteY712" fmla="*/ 523887 h 1332705"/>
                  <a:gd name="connsiteX713" fmla="*/ 565494 w 1267762"/>
                  <a:gd name="connsiteY713" fmla="*/ 527319 h 1332705"/>
                  <a:gd name="connsiteX714" fmla="*/ 569194 w 1267762"/>
                  <a:gd name="connsiteY714" fmla="*/ 531672 h 1332705"/>
                  <a:gd name="connsiteX715" fmla="*/ 553355 w 1267762"/>
                  <a:gd name="connsiteY715" fmla="*/ 548057 h 1332705"/>
                  <a:gd name="connsiteX716" fmla="*/ 552533 w 1267762"/>
                  <a:gd name="connsiteY716" fmla="*/ 539424 h 1332705"/>
                  <a:gd name="connsiteX717" fmla="*/ 547721 w 1267762"/>
                  <a:gd name="connsiteY717" fmla="*/ 539134 h 1332705"/>
                  <a:gd name="connsiteX718" fmla="*/ 548906 w 1267762"/>
                  <a:gd name="connsiteY718" fmla="*/ 545840 h 1332705"/>
                  <a:gd name="connsiteX719" fmla="*/ 553355 w 1267762"/>
                  <a:gd name="connsiteY719" fmla="*/ 548057 h 1332705"/>
                  <a:gd name="connsiteX720" fmla="*/ 684083 w 1267762"/>
                  <a:gd name="connsiteY720" fmla="*/ 489416 h 1332705"/>
                  <a:gd name="connsiteX721" fmla="*/ 684857 w 1267762"/>
                  <a:gd name="connsiteY721" fmla="*/ 485310 h 1332705"/>
                  <a:gd name="connsiteX722" fmla="*/ 684083 w 1267762"/>
                  <a:gd name="connsiteY722" fmla="*/ 489416 h 1332705"/>
                  <a:gd name="connsiteX723" fmla="*/ 690684 w 1267762"/>
                  <a:gd name="connsiteY723" fmla="*/ 553559 h 1332705"/>
                  <a:gd name="connsiteX724" fmla="*/ 692668 w 1267762"/>
                  <a:gd name="connsiteY724" fmla="*/ 549554 h 1332705"/>
                  <a:gd name="connsiteX725" fmla="*/ 691701 w 1267762"/>
                  <a:gd name="connsiteY725" fmla="*/ 545487 h 1332705"/>
                  <a:gd name="connsiteX726" fmla="*/ 688919 w 1267762"/>
                  <a:gd name="connsiteY726" fmla="*/ 541987 h 1332705"/>
                  <a:gd name="connsiteX727" fmla="*/ 684663 w 1267762"/>
                  <a:gd name="connsiteY727" fmla="*/ 540304 h 1332705"/>
                  <a:gd name="connsiteX728" fmla="*/ 684204 w 1267762"/>
                  <a:gd name="connsiteY728" fmla="*/ 545151 h 1332705"/>
                  <a:gd name="connsiteX729" fmla="*/ 688436 w 1267762"/>
                  <a:gd name="connsiteY729" fmla="*/ 547351 h 1332705"/>
                  <a:gd name="connsiteX730" fmla="*/ 690684 w 1267762"/>
                  <a:gd name="connsiteY730" fmla="*/ 553559 h 1332705"/>
                  <a:gd name="connsiteX731" fmla="*/ 673491 w 1267762"/>
                  <a:gd name="connsiteY731" fmla="*/ 625222 h 1332705"/>
                  <a:gd name="connsiteX732" fmla="*/ 679682 w 1267762"/>
                  <a:gd name="connsiteY732" fmla="*/ 623048 h 1332705"/>
                  <a:gd name="connsiteX733" fmla="*/ 676514 w 1267762"/>
                  <a:gd name="connsiteY733" fmla="*/ 618115 h 1332705"/>
                  <a:gd name="connsiteX734" fmla="*/ 676031 w 1267762"/>
                  <a:gd name="connsiteY734" fmla="*/ 613946 h 1332705"/>
                  <a:gd name="connsiteX735" fmla="*/ 677384 w 1267762"/>
                  <a:gd name="connsiteY735" fmla="*/ 608870 h 1332705"/>
                  <a:gd name="connsiteX736" fmla="*/ 673104 w 1267762"/>
                  <a:gd name="connsiteY736" fmla="*/ 603318 h 1332705"/>
                  <a:gd name="connsiteX737" fmla="*/ 668945 w 1267762"/>
                  <a:gd name="connsiteY737" fmla="*/ 602546 h 1332705"/>
                  <a:gd name="connsiteX738" fmla="*/ 663552 w 1267762"/>
                  <a:gd name="connsiteY738" fmla="*/ 604324 h 1332705"/>
                  <a:gd name="connsiteX739" fmla="*/ 662682 w 1267762"/>
                  <a:gd name="connsiteY739" fmla="*/ 608899 h 1332705"/>
                  <a:gd name="connsiteX740" fmla="*/ 663552 w 1267762"/>
                  <a:gd name="connsiteY740" fmla="*/ 613670 h 1332705"/>
                  <a:gd name="connsiteX741" fmla="*/ 667543 w 1267762"/>
                  <a:gd name="connsiteY741" fmla="*/ 617924 h 1332705"/>
                  <a:gd name="connsiteX742" fmla="*/ 670299 w 1267762"/>
                  <a:gd name="connsiteY742" fmla="*/ 621773 h 1332705"/>
                  <a:gd name="connsiteX743" fmla="*/ 673491 w 1267762"/>
                  <a:gd name="connsiteY743" fmla="*/ 625222 h 1332705"/>
                  <a:gd name="connsiteX744" fmla="*/ 737598 w 1267762"/>
                  <a:gd name="connsiteY744" fmla="*/ 464990 h 1332705"/>
                  <a:gd name="connsiteX745" fmla="*/ 737210 w 1267762"/>
                  <a:gd name="connsiteY745" fmla="*/ 458968 h 1332705"/>
                  <a:gd name="connsiteX746" fmla="*/ 732301 w 1267762"/>
                  <a:gd name="connsiteY746" fmla="*/ 455344 h 1332705"/>
                  <a:gd name="connsiteX747" fmla="*/ 725289 w 1267762"/>
                  <a:gd name="connsiteY747" fmla="*/ 454224 h 1332705"/>
                  <a:gd name="connsiteX748" fmla="*/ 726789 w 1267762"/>
                  <a:gd name="connsiteY748" fmla="*/ 458229 h 1332705"/>
                  <a:gd name="connsiteX749" fmla="*/ 730077 w 1267762"/>
                  <a:gd name="connsiteY749" fmla="*/ 461655 h 1332705"/>
                  <a:gd name="connsiteX750" fmla="*/ 735228 w 1267762"/>
                  <a:gd name="connsiteY750" fmla="*/ 464322 h 1332705"/>
                  <a:gd name="connsiteX751" fmla="*/ 750728 w 1267762"/>
                  <a:gd name="connsiteY751" fmla="*/ 463902 h 1332705"/>
                  <a:gd name="connsiteX752" fmla="*/ 752155 w 1267762"/>
                  <a:gd name="connsiteY752" fmla="*/ 459950 h 1332705"/>
                  <a:gd name="connsiteX753" fmla="*/ 751043 w 1267762"/>
                  <a:gd name="connsiteY753" fmla="*/ 454698 h 1332705"/>
                  <a:gd name="connsiteX754" fmla="*/ 748310 w 1267762"/>
                  <a:gd name="connsiteY754" fmla="*/ 458865 h 1332705"/>
                  <a:gd name="connsiteX755" fmla="*/ 744683 w 1267762"/>
                  <a:gd name="connsiteY755" fmla="*/ 461408 h 1332705"/>
                  <a:gd name="connsiteX756" fmla="*/ 748068 w 1267762"/>
                  <a:gd name="connsiteY756" fmla="*/ 463822 h 1332705"/>
                  <a:gd name="connsiteX757" fmla="*/ 823056 w 1267762"/>
                  <a:gd name="connsiteY757" fmla="*/ 438291 h 1332705"/>
                  <a:gd name="connsiteX758" fmla="*/ 819937 w 1267762"/>
                  <a:gd name="connsiteY758" fmla="*/ 435050 h 1332705"/>
                  <a:gd name="connsiteX759" fmla="*/ 823056 w 1267762"/>
                  <a:gd name="connsiteY759" fmla="*/ 438291 h 1332705"/>
                  <a:gd name="connsiteX760" fmla="*/ 854106 w 1267762"/>
                  <a:gd name="connsiteY760" fmla="*/ 412217 h 1332705"/>
                  <a:gd name="connsiteX761" fmla="*/ 853211 w 1267762"/>
                  <a:gd name="connsiteY761" fmla="*/ 407016 h 1332705"/>
                  <a:gd name="connsiteX762" fmla="*/ 851930 w 1267762"/>
                  <a:gd name="connsiteY762" fmla="*/ 411722 h 1332705"/>
                  <a:gd name="connsiteX763" fmla="*/ 864190 w 1267762"/>
                  <a:gd name="connsiteY763" fmla="*/ 412520 h 1332705"/>
                  <a:gd name="connsiteX764" fmla="*/ 862352 w 1267762"/>
                  <a:gd name="connsiteY764" fmla="*/ 408191 h 1332705"/>
                  <a:gd name="connsiteX765" fmla="*/ 864190 w 1267762"/>
                  <a:gd name="connsiteY765" fmla="*/ 412520 h 1332705"/>
                  <a:gd name="connsiteX766" fmla="*/ 892435 w 1267762"/>
                  <a:gd name="connsiteY766" fmla="*/ 457285 h 1332705"/>
                  <a:gd name="connsiteX767" fmla="*/ 897078 w 1267762"/>
                  <a:gd name="connsiteY767" fmla="*/ 452207 h 1332705"/>
                  <a:gd name="connsiteX768" fmla="*/ 898746 w 1267762"/>
                  <a:gd name="connsiteY768" fmla="*/ 448157 h 1332705"/>
                  <a:gd name="connsiteX769" fmla="*/ 894659 w 1267762"/>
                  <a:gd name="connsiteY769" fmla="*/ 442963 h 1332705"/>
                  <a:gd name="connsiteX770" fmla="*/ 888976 w 1267762"/>
                  <a:gd name="connsiteY770" fmla="*/ 439429 h 1332705"/>
                  <a:gd name="connsiteX771" fmla="*/ 886123 w 1267762"/>
                  <a:gd name="connsiteY771" fmla="*/ 442783 h 1332705"/>
                  <a:gd name="connsiteX772" fmla="*/ 879352 w 1267762"/>
                  <a:gd name="connsiteY772" fmla="*/ 440890 h 1332705"/>
                  <a:gd name="connsiteX773" fmla="*/ 872847 w 1267762"/>
                  <a:gd name="connsiteY773" fmla="*/ 441110 h 1332705"/>
                  <a:gd name="connsiteX774" fmla="*/ 867455 w 1267762"/>
                  <a:gd name="connsiteY774" fmla="*/ 441125 h 1332705"/>
                  <a:gd name="connsiteX775" fmla="*/ 863223 w 1267762"/>
                  <a:gd name="connsiteY775" fmla="*/ 437304 h 1332705"/>
                  <a:gd name="connsiteX776" fmla="*/ 860587 w 1267762"/>
                  <a:gd name="connsiteY776" fmla="*/ 432608 h 1332705"/>
                  <a:gd name="connsiteX777" fmla="*/ 858338 w 1267762"/>
                  <a:gd name="connsiteY777" fmla="*/ 429019 h 1332705"/>
                  <a:gd name="connsiteX778" fmla="*/ 853284 w 1267762"/>
                  <a:gd name="connsiteY778" fmla="*/ 427491 h 1332705"/>
                  <a:gd name="connsiteX779" fmla="*/ 852776 w 1267762"/>
                  <a:gd name="connsiteY779" fmla="*/ 432105 h 1332705"/>
                  <a:gd name="connsiteX780" fmla="*/ 855799 w 1267762"/>
                  <a:gd name="connsiteY780" fmla="*/ 435024 h 1332705"/>
                  <a:gd name="connsiteX781" fmla="*/ 859644 w 1267762"/>
                  <a:gd name="connsiteY781" fmla="*/ 437393 h 1332705"/>
                  <a:gd name="connsiteX782" fmla="*/ 862884 w 1267762"/>
                  <a:gd name="connsiteY782" fmla="*/ 441137 h 1332705"/>
                  <a:gd name="connsiteX783" fmla="*/ 866753 w 1267762"/>
                  <a:gd name="connsiteY783" fmla="*/ 444769 h 1332705"/>
                  <a:gd name="connsiteX784" fmla="*/ 873452 w 1267762"/>
                  <a:gd name="connsiteY784" fmla="*/ 449743 h 1332705"/>
                  <a:gd name="connsiteX785" fmla="*/ 876547 w 1267762"/>
                  <a:gd name="connsiteY785" fmla="*/ 453150 h 1332705"/>
                  <a:gd name="connsiteX786" fmla="*/ 881238 w 1267762"/>
                  <a:gd name="connsiteY786" fmla="*/ 456350 h 1332705"/>
                  <a:gd name="connsiteX787" fmla="*/ 887864 w 1267762"/>
                  <a:gd name="connsiteY787" fmla="*/ 457196 h 1332705"/>
                  <a:gd name="connsiteX788" fmla="*/ 892435 w 1267762"/>
                  <a:gd name="connsiteY788" fmla="*/ 457285 h 1332705"/>
                  <a:gd name="connsiteX789" fmla="*/ 705895 w 1267762"/>
                  <a:gd name="connsiteY789" fmla="*/ 485165 h 1332705"/>
                  <a:gd name="connsiteX790" fmla="*/ 710731 w 1267762"/>
                  <a:gd name="connsiteY790" fmla="*/ 478989 h 1332705"/>
                  <a:gd name="connsiteX791" fmla="*/ 710078 w 1267762"/>
                  <a:gd name="connsiteY791" fmla="*/ 474851 h 1332705"/>
                  <a:gd name="connsiteX792" fmla="*/ 705943 w 1267762"/>
                  <a:gd name="connsiteY792" fmla="*/ 473410 h 1332705"/>
                  <a:gd name="connsiteX793" fmla="*/ 702896 w 1267762"/>
                  <a:gd name="connsiteY793" fmla="*/ 477148 h 1332705"/>
                  <a:gd name="connsiteX794" fmla="*/ 703743 w 1267762"/>
                  <a:gd name="connsiteY794" fmla="*/ 483269 h 1332705"/>
                  <a:gd name="connsiteX795" fmla="*/ 725507 w 1267762"/>
                  <a:gd name="connsiteY795" fmla="*/ 509185 h 1332705"/>
                  <a:gd name="connsiteX796" fmla="*/ 729690 w 1267762"/>
                  <a:gd name="connsiteY796" fmla="*/ 508438 h 1332705"/>
                  <a:gd name="connsiteX797" fmla="*/ 733075 w 1267762"/>
                  <a:gd name="connsiteY797" fmla="*/ 503971 h 1332705"/>
                  <a:gd name="connsiteX798" fmla="*/ 735977 w 1267762"/>
                  <a:gd name="connsiteY798" fmla="*/ 500593 h 1332705"/>
                  <a:gd name="connsiteX799" fmla="*/ 738130 w 1267762"/>
                  <a:gd name="connsiteY799" fmla="*/ 493491 h 1332705"/>
                  <a:gd name="connsiteX800" fmla="*/ 735518 w 1267762"/>
                  <a:gd name="connsiteY800" fmla="*/ 489114 h 1332705"/>
                  <a:gd name="connsiteX801" fmla="*/ 733003 w 1267762"/>
                  <a:gd name="connsiteY801" fmla="*/ 484725 h 1332705"/>
                  <a:gd name="connsiteX802" fmla="*/ 734599 w 1267762"/>
                  <a:gd name="connsiteY802" fmla="*/ 480870 h 1332705"/>
                  <a:gd name="connsiteX803" fmla="*/ 734092 w 1267762"/>
                  <a:gd name="connsiteY803" fmla="*/ 476375 h 1332705"/>
                  <a:gd name="connsiteX804" fmla="*/ 732786 w 1267762"/>
                  <a:gd name="connsiteY804" fmla="*/ 471720 h 1332705"/>
                  <a:gd name="connsiteX805" fmla="*/ 725821 w 1267762"/>
                  <a:gd name="connsiteY805" fmla="*/ 468571 h 1332705"/>
                  <a:gd name="connsiteX806" fmla="*/ 721009 w 1267762"/>
                  <a:gd name="connsiteY806" fmla="*/ 468341 h 1332705"/>
                  <a:gd name="connsiteX807" fmla="*/ 720719 w 1267762"/>
                  <a:gd name="connsiteY807" fmla="*/ 472924 h 1332705"/>
                  <a:gd name="connsiteX808" fmla="*/ 720404 w 1267762"/>
                  <a:gd name="connsiteY808" fmla="*/ 477855 h 1332705"/>
                  <a:gd name="connsiteX809" fmla="*/ 718301 w 1267762"/>
                  <a:gd name="connsiteY809" fmla="*/ 484565 h 1332705"/>
                  <a:gd name="connsiteX810" fmla="*/ 717164 w 1267762"/>
                  <a:gd name="connsiteY810" fmla="*/ 491138 h 1332705"/>
                  <a:gd name="connsiteX811" fmla="*/ 717720 w 1267762"/>
                  <a:gd name="connsiteY811" fmla="*/ 495744 h 1332705"/>
                  <a:gd name="connsiteX812" fmla="*/ 716197 w 1267762"/>
                  <a:gd name="connsiteY812" fmla="*/ 500586 h 1332705"/>
                  <a:gd name="connsiteX813" fmla="*/ 716777 w 1267762"/>
                  <a:gd name="connsiteY813" fmla="*/ 507105 h 1332705"/>
                  <a:gd name="connsiteX814" fmla="*/ 721420 w 1267762"/>
                  <a:gd name="connsiteY814" fmla="*/ 508118 h 1332705"/>
                  <a:gd name="connsiteX815" fmla="*/ 725507 w 1267762"/>
                  <a:gd name="connsiteY815" fmla="*/ 509185 h 1332705"/>
                  <a:gd name="connsiteX816" fmla="*/ 698302 w 1267762"/>
                  <a:gd name="connsiteY816" fmla="*/ 535289 h 1332705"/>
                  <a:gd name="connsiteX817" fmla="*/ 698616 w 1267762"/>
                  <a:gd name="connsiteY817" fmla="*/ 530513 h 1332705"/>
                  <a:gd name="connsiteX818" fmla="*/ 694916 w 1267762"/>
                  <a:gd name="connsiteY818" fmla="*/ 528448 h 1332705"/>
                  <a:gd name="connsiteX819" fmla="*/ 696996 w 1267762"/>
                  <a:gd name="connsiteY819" fmla="*/ 533098 h 1332705"/>
                  <a:gd name="connsiteX820" fmla="*/ 947690 w 1267762"/>
                  <a:gd name="connsiteY820" fmla="*/ 377882 h 1332705"/>
                  <a:gd name="connsiteX821" fmla="*/ 945006 w 1267762"/>
                  <a:gd name="connsiteY821" fmla="*/ 373292 h 1332705"/>
                  <a:gd name="connsiteX822" fmla="*/ 940460 w 1267762"/>
                  <a:gd name="connsiteY822" fmla="*/ 370830 h 1332705"/>
                  <a:gd name="connsiteX823" fmla="*/ 942854 w 1267762"/>
                  <a:gd name="connsiteY823" fmla="*/ 374997 h 1332705"/>
                  <a:gd name="connsiteX824" fmla="*/ 947690 w 1267762"/>
                  <a:gd name="connsiteY824" fmla="*/ 377882 h 1332705"/>
                  <a:gd name="connsiteX825" fmla="*/ 967350 w 1267762"/>
                  <a:gd name="connsiteY825" fmla="*/ 376506 h 1332705"/>
                  <a:gd name="connsiteX826" fmla="*/ 965513 w 1267762"/>
                  <a:gd name="connsiteY826" fmla="*/ 372566 h 1332705"/>
                  <a:gd name="connsiteX827" fmla="*/ 961402 w 1267762"/>
                  <a:gd name="connsiteY827" fmla="*/ 373347 h 1332705"/>
                  <a:gd name="connsiteX828" fmla="*/ 965803 w 1267762"/>
                  <a:gd name="connsiteY828" fmla="*/ 376319 h 1332705"/>
                  <a:gd name="connsiteX829" fmla="*/ 978788 w 1267762"/>
                  <a:gd name="connsiteY829" fmla="*/ 368956 h 1332705"/>
                  <a:gd name="connsiteX830" fmla="*/ 974266 w 1267762"/>
                  <a:gd name="connsiteY830" fmla="*/ 366252 h 1332705"/>
                  <a:gd name="connsiteX831" fmla="*/ 969116 w 1267762"/>
                  <a:gd name="connsiteY831" fmla="*/ 365650 h 1332705"/>
                  <a:gd name="connsiteX832" fmla="*/ 971413 w 1267762"/>
                  <a:gd name="connsiteY832" fmla="*/ 369232 h 1332705"/>
                  <a:gd name="connsiteX833" fmla="*/ 977893 w 1267762"/>
                  <a:gd name="connsiteY833" fmla="*/ 369009 h 1332705"/>
                  <a:gd name="connsiteX834" fmla="*/ 1013755 w 1267762"/>
                  <a:gd name="connsiteY834" fmla="*/ 401604 h 1332705"/>
                  <a:gd name="connsiteX835" fmla="*/ 1016802 w 1267762"/>
                  <a:gd name="connsiteY835" fmla="*/ 398545 h 1332705"/>
                  <a:gd name="connsiteX836" fmla="*/ 1018979 w 1267762"/>
                  <a:gd name="connsiteY836" fmla="*/ 393902 h 1332705"/>
                  <a:gd name="connsiteX837" fmla="*/ 1019680 w 1267762"/>
                  <a:gd name="connsiteY837" fmla="*/ 389665 h 1332705"/>
                  <a:gd name="connsiteX838" fmla="*/ 1022147 w 1267762"/>
                  <a:gd name="connsiteY838" fmla="*/ 384128 h 1332705"/>
                  <a:gd name="connsiteX839" fmla="*/ 1018568 w 1267762"/>
                  <a:gd name="connsiteY839" fmla="*/ 381156 h 1332705"/>
                  <a:gd name="connsiteX840" fmla="*/ 1012425 w 1267762"/>
                  <a:gd name="connsiteY840" fmla="*/ 377471 h 1332705"/>
                  <a:gd name="connsiteX841" fmla="*/ 1009040 w 1267762"/>
                  <a:gd name="connsiteY841" fmla="*/ 371829 h 1332705"/>
                  <a:gd name="connsiteX842" fmla="*/ 1005775 w 1267762"/>
                  <a:gd name="connsiteY842" fmla="*/ 367585 h 1332705"/>
                  <a:gd name="connsiteX843" fmla="*/ 1002245 w 1267762"/>
                  <a:gd name="connsiteY843" fmla="*/ 364378 h 1332705"/>
                  <a:gd name="connsiteX844" fmla="*/ 996634 w 1267762"/>
                  <a:gd name="connsiteY844" fmla="*/ 363022 h 1332705"/>
                  <a:gd name="connsiteX845" fmla="*/ 985317 w 1267762"/>
                  <a:gd name="connsiteY845" fmla="*/ 364311 h 1332705"/>
                  <a:gd name="connsiteX846" fmla="*/ 981448 w 1267762"/>
                  <a:gd name="connsiteY846" fmla="*/ 367092 h 1332705"/>
                  <a:gd name="connsiteX847" fmla="*/ 984544 w 1267762"/>
                  <a:gd name="connsiteY847" fmla="*/ 370148 h 1332705"/>
                  <a:gd name="connsiteX848" fmla="*/ 990130 w 1267762"/>
                  <a:gd name="connsiteY848" fmla="*/ 372796 h 1332705"/>
                  <a:gd name="connsiteX849" fmla="*/ 989888 w 1267762"/>
                  <a:gd name="connsiteY849" fmla="*/ 377006 h 1332705"/>
                  <a:gd name="connsiteX850" fmla="*/ 985560 w 1267762"/>
                  <a:gd name="connsiteY850" fmla="*/ 377925 h 1332705"/>
                  <a:gd name="connsiteX851" fmla="*/ 981472 w 1267762"/>
                  <a:gd name="connsiteY851" fmla="*/ 375432 h 1332705"/>
                  <a:gd name="connsiteX852" fmla="*/ 976975 w 1267762"/>
                  <a:gd name="connsiteY852" fmla="*/ 373364 h 1332705"/>
                  <a:gd name="connsiteX853" fmla="*/ 976273 w 1267762"/>
                  <a:gd name="connsiteY853" fmla="*/ 378012 h 1332705"/>
                  <a:gd name="connsiteX854" fmla="*/ 980651 w 1267762"/>
                  <a:gd name="connsiteY854" fmla="*/ 380215 h 1332705"/>
                  <a:gd name="connsiteX855" fmla="*/ 976636 w 1267762"/>
                  <a:gd name="connsiteY855" fmla="*/ 384500 h 1332705"/>
                  <a:gd name="connsiteX856" fmla="*/ 973783 w 1267762"/>
                  <a:gd name="connsiteY856" fmla="*/ 387586 h 1332705"/>
                  <a:gd name="connsiteX857" fmla="*/ 970083 w 1267762"/>
                  <a:gd name="connsiteY857" fmla="*/ 384169 h 1332705"/>
                  <a:gd name="connsiteX858" fmla="*/ 964956 w 1267762"/>
                  <a:gd name="connsiteY858" fmla="*/ 386916 h 1332705"/>
                  <a:gd name="connsiteX859" fmla="*/ 962030 w 1267762"/>
                  <a:gd name="connsiteY859" fmla="*/ 391960 h 1332705"/>
                  <a:gd name="connsiteX860" fmla="*/ 963384 w 1267762"/>
                  <a:gd name="connsiteY860" fmla="*/ 396465 h 1332705"/>
                  <a:gd name="connsiteX861" fmla="*/ 968849 w 1267762"/>
                  <a:gd name="connsiteY861" fmla="*/ 399962 h 1332705"/>
                  <a:gd name="connsiteX862" fmla="*/ 975403 w 1267762"/>
                  <a:gd name="connsiteY862" fmla="*/ 402044 h 1332705"/>
                  <a:gd name="connsiteX863" fmla="*/ 980675 w 1267762"/>
                  <a:gd name="connsiteY863" fmla="*/ 398910 h 1332705"/>
                  <a:gd name="connsiteX864" fmla="*/ 985172 w 1267762"/>
                  <a:gd name="connsiteY864" fmla="*/ 400064 h 1332705"/>
                  <a:gd name="connsiteX865" fmla="*/ 991774 w 1267762"/>
                  <a:gd name="connsiteY865" fmla="*/ 400659 h 1332705"/>
                  <a:gd name="connsiteX866" fmla="*/ 998134 w 1267762"/>
                  <a:gd name="connsiteY866" fmla="*/ 399503 h 1332705"/>
                  <a:gd name="connsiteX867" fmla="*/ 1002487 w 1267762"/>
                  <a:gd name="connsiteY867" fmla="*/ 400429 h 1332705"/>
                  <a:gd name="connsiteX868" fmla="*/ 1008194 w 1267762"/>
                  <a:gd name="connsiteY868" fmla="*/ 401418 h 1332705"/>
                  <a:gd name="connsiteX869" fmla="*/ 1013755 w 1267762"/>
                  <a:gd name="connsiteY869" fmla="*/ 401604 h 1332705"/>
                  <a:gd name="connsiteX870" fmla="*/ 1090703 w 1267762"/>
                  <a:gd name="connsiteY870" fmla="*/ 579670 h 1332705"/>
                  <a:gd name="connsiteX871" fmla="*/ 1089880 w 1267762"/>
                  <a:gd name="connsiteY871" fmla="*/ 575591 h 1332705"/>
                  <a:gd name="connsiteX872" fmla="*/ 1084778 w 1267762"/>
                  <a:gd name="connsiteY872" fmla="*/ 573615 h 1332705"/>
                  <a:gd name="connsiteX873" fmla="*/ 1084947 w 1267762"/>
                  <a:gd name="connsiteY873" fmla="*/ 578921 h 1332705"/>
                  <a:gd name="connsiteX874" fmla="*/ 1090703 w 1267762"/>
                  <a:gd name="connsiteY874" fmla="*/ 579670 h 1332705"/>
                  <a:gd name="connsiteX875" fmla="*/ 654847 w 1267762"/>
                  <a:gd name="connsiteY875" fmla="*/ 638950 h 1332705"/>
                  <a:gd name="connsiteX876" fmla="*/ 659804 w 1267762"/>
                  <a:gd name="connsiteY876" fmla="*/ 637673 h 1332705"/>
                  <a:gd name="connsiteX877" fmla="*/ 659852 w 1267762"/>
                  <a:gd name="connsiteY877" fmla="*/ 633110 h 1332705"/>
                  <a:gd name="connsiteX878" fmla="*/ 664278 w 1267762"/>
                  <a:gd name="connsiteY878" fmla="*/ 631886 h 1332705"/>
                  <a:gd name="connsiteX879" fmla="*/ 661739 w 1267762"/>
                  <a:gd name="connsiteY879" fmla="*/ 627978 h 1332705"/>
                  <a:gd name="connsiteX880" fmla="*/ 656854 w 1267762"/>
                  <a:gd name="connsiteY880" fmla="*/ 627352 h 1332705"/>
                  <a:gd name="connsiteX881" fmla="*/ 651897 w 1267762"/>
                  <a:gd name="connsiteY881" fmla="*/ 631282 h 1332705"/>
                  <a:gd name="connsiteX882" fmla="*/ 651582 w 1267762"/>
                  <a:gd name="connsiteY882" fmla="*/ 635869 h 1332705"/>
                  <a:gd name="connsiteX883" fmla="*/ 654847 w 1267762"/>
                  <a:gd name="connsiteY883" fmla="*/ 638950 h 1332705"/>
                  <a:gd name="connsiteX884" fmla="*/ 935043 w 1267762"/>
                  <a:gd name="connsiteY884" fmla="*/ 1312828 h 1332705"/>
                  <a:gd name="connsiteX885" fmla="*/ 940387 w 1267762"/>
                  <a:gd name="connsiteY885" fmla="*/ 1312030 h 1332705"/>
                  <a:gd name="connsiteX886" fmla="*/ 950592 w 1267762"/>
                  <a:gd name="connsiteY886" fmla="*/ 1310483 h 1332705"/>
                  <a:gd name="connsiteX887" fmla="*/ 957411 w 1267762"/>
                  <a:gd name="connsiteY887" fmla="*/ 1309443 h 1332705"/>
                  <a:gd name="connsiteX888" fmla="*/ 964207 w 1267762"/>
                  <a:gd name="connsiteY888" fmla="*/ 1308403 h 1332705"/>
                  <a:gd name="connsiteX889" fmla="*/ 974436 w 1267762"/>
                  <a:gd name="connsiteY889" fmla="*/ 1306855 h 1332705"/>
                  <a:gd name="connsiteX890" fmla="*/ 984640 w 1267762"/>
                  <a:gd name="connsiteY890" fmla="*/ 1305308 h 1332705"/>
                  <a:gd name="connsiteX891" fmla="*/ 991460 w 1267762"/>
                  <a:gd name="connsiteY891" fmla="*/ 1304268 h 1332705"/>
                  <a:gd name="connsiteX892" fmla="*/ 996731 w 1267762"/>
                  <a:gd name="connsiteY892" fmla="*/ 1303470 h 1332705"/>
                  <a:gd name="connsiteX893" fmla="*/ 1001665 w 1267762"/>
                  <a:gd name="connsiteY893" fmla="*/ 1302720 h 1332705"/>
                  <a:gd name="connsiteX894" fmla="*/ 1008484 w 1267762"/>
                  <a:gd name="connsiteY894" fmla="*/ 1301680 h 1332705"/>
                  <a:gd name="connsiteX895" fmla="*/ 1013175 w 1267762"/>
                  <a:gd name="connsiteY895" fmla="*/ 1300906 h 1332705"/>
                  <a:gd name="connsiteX896" fmla="*/ 1039074 w 1267762"/>
                  <a:gd name="connsiteY896" fmla="*/ 1296602 h 1332705"/>
                  <a:gd name="connsiteX897" fmla="*/ 1045869 w 1267762"/>
                  <a:gd name="connsiteY897" fmla="*/ 1295490 h 1332705"/>
                  <a:gd name="connsiteX898" fmla="*/ 1052664 w 1267762"/>
                  <a:gd name="connsiteY898" fmla="*/ 1294353 h 1332705"/>
                  <a:gd name="connsiteX899" fmla="*/ 1062845 w 1267762"/>
                  <a:gd name="connsiteY899" fmla="*/ 1292661 h 1332705"/>
                  <a:gd name="connsiteX900" fmla="*/ 1069640 w 1267762"/>
                  <a:gd name="connsiteY900" fmla="*/ 1291548 h 1332705"/>
                  <a:gd name="connsiteX901" fmla="*/ 1076435 w 1267762"/>
                  <a:gd name="connsiteY901" fmla="*/ 1290339 h 1332705"/>
                  <a:gd name="connsiteX902" fmla="*/ 1089977 w 1267762"/>
                  <a:gd name="connsiteY902" fmla="*/ 1287800 h 1332705"/>
                  <a:gd name="connsiteX903" fmla="*/ 1096264 w 1267762"/>
                  <a:gd name="connsiteY903" fmla="*/ 1286639 h 1332705"/>
                  <a:gd name="connsiteX904" fmla="*/ 1103543 w 1267762"/>
                  <a:gd name="connsiteY904" fmla="*/ 1285285 h 1332705"/>
                  <a:gd name="connsiteX905" fmla="*/ 1113700 w 1267762"/>
                  <a:gd name="connsiteY905" fmla="*/ 1283375 h 1332705"/>
                  <a:gd name="connsiteX906" fmla="*/ 1120470 w 1267762"/>
                  <a:gd name="connsiteY906" fmla="*/ 1282117 h 1332705"/>
                  <a:gd name="connsiteX907" fmla="*/ 1127265 w 1267762"/>
                  <a:gd name="connsiteY907" fmla="*/ 1280860 h 1332705"/>
                  <a:gd name="connsiteX908" fmla="*/ 1134036 w 1267762"/>
                  <a:gd name="connsiteY908" fmla="*/ 1279602 h 1332705"/>
                  <a:gd name="connsiteX909" fmla="*/ 1140808 w 1267762"/>
                  <a:gd name="connsiteY909" fmla="*/ 1278345 h 1332705"/>
                  <a:gd name="connsiteX910" fmla="*/ 1144386 w 1267762"/>
                  <a:gd name="connsiteY910" fmla="*/ 1275685 h 1332705"/>
                  <a:gd name="connsiteX911" fmla="*/ 1148473 w 1267762"/>
                  <a:gd name="connsiteY911" fmla="*/ 1278272 h 1332705"/>
                  <a:gd name="connsiteX912" fmla="*/ 1146805 w 1267762"/>
                  <a:gd name="connsiteY912" fmla="*/ 1271211 h 1332705"/>
                  <a:gd name="connsiteX913" fmla="*/ 1144507 w 1267762"/>
                  <a:gd name="connsiteY913" fmla="*/ 1265746 h 1332705"/>
                  <a:gd name="connsiteX914" fmla="*/ 1144846 w 1267762"/>
                  <a:gd name="connsiteY914" fmla="*/ 1260982 h 1332705"/>
                  <a:gd name="connsiteX915" fmla="*/ 1148570 w 1267762"/>
                  <a:gd name="connsiteY915" fmla="*/ 1258491 h 1332705"/>
                  <a:gd name="connsiteX916" fmla="*/ 1149755 w 1267762"/>
                  <a:gd name="connsiteY916" fmla="*/ 1253703 h 1332705"/>
                  <a:gd name="connsiteX917" fmla="*/ 1151085 w 1267762"/>
                  <a:gd name="connsiteY917" fmla="*/ 1248915 h 1332705"/>
                  <a:gd name="connsiteX918" fmla="*/ 1155800 w 1267762"/>
                  <a:gd name="connsiteY918" fmla="*/ 1246376 h 1332705"/>
                  <a:gd name="connsiteX919" fmla="*/ 1158243 w 1267762"/>
                  <a:gd name="connsiteY919" fmla="*/ 1241443 h 1332705"/>
                  <a:gd name="connsiteX920" fmla="*/ 1159428 w 1267762"/>
                  <a:gd name="connsiteY920" fmla="*/ 1236099 h 1332705"/>
                  <a:gd name="connsiteX921" fmla="*/ 1160903 w 1267762"/>
                  <a:gd name="connsiteY921" fmla="*/ 1231891 h 1332705"/>
                  <a:gd name="connsiteX922" fmla="*/ 1165691 w 1267762"/>
                  <a:gd name="connsiteY922" fmla="*/ 1231190 h 1332705"/>
                  <a:gd name="connsiteX923" fmla="*/ 1168544 w 1267762"/>
                  <a:gd name="connsiteY923" fmla="*/ 1223960 h 1332705"/>
                  <a:gd name="connsiteX924" fmla="*/ 1171180 w 1267762"/>
                  <a:gd name="connsiteY924" fmla="*/ 1220436 h 1332705"/>
                  <a:gd name="connsiteX925" fmla="*/ 1175605 w 1267762"/>
                  <a:gd name="connsiteY925" fmla="*/ 1218030 h 1332705"/>
                  <a:gd name="connsiteX926" fmla="*/ 1178846 w 1267762"/>
                  <a:gd name="connsiteY926" fmla="*/ 1213936 h 1332705"/>
                  <a:gd name="connsiteX927" fmla="*/ 1177854 w 1267762"/>
                  <a:gd name="connsiteY927" fmla="*/ 1209680 h 1332705"/>
                  <a:gd name="connsiteX928" fmla="*/ 1175460 w 1267762"/>
                  <a:gd name="connsiteY928" fmla="*/ 1202341 h 1332705"/>
                  <a:gd name="connsiteX929" fmla="*/ 1175896 w 1267762"/>
                  <a:gd name="connsiteY929" fmla="*/ 1197301 h 1332705"/>
                  <a:gd name="connsiteX930" fmla="*/ 1180417 w 1267762"/>
                  <a:gd name="connsiteY930" fmla="*/ 1195531 h 1332705"/>
                  <a:gd name="connsiteX931" fmla="*/ 1181361 w 1267762"/>
                  <a:gd name="connsiteY931" fmla="*/ 1190001 h 1332705"/>
                  <a:gd name="connsiteX932" fmla="*/ 1182183 w 1267762"/>
                  <a:gd name="connsiteY932" fmla="*/ 1185172 h 1332705"/>
                  <a:gd name="connsiteX933" fmla="*/ 1181602 w 1267762"/>
                  <a:gd name="connsiteY933" fmla="*/ 1180529 h 1332705"/>
                  <a:gd name="connsiteX934" fmla="*/ 1180853 w 1267762"/>
                  <a:gd name="connsiteY934" fmla="*/ 1175917 h 1332705"/>
                  <a:gd name="connsiteX935" fmla="*/ 1180587 w 1267762"/>
                  <a:gd name="connsiteY935" fmla="*/ 1171231 h 1332705"/>
                  <a:gd name="connsiteX936" fmla="*/ 1180345 w 1267762"/>
                  <a:gd name="connsiteY936" fmla="*/ 1166547 h 1332705"/>
                  <a:gd name="connsiteX937" fmla="*/ 1181215 w 1267762"/>
                  <a:gd name="connsiteY937" fmla="*/ 1161710 h 1332705"/>
                  <a:gd name="connsiteX938" fmla="*/ 1182908 w 1267762"/>
                  <a:gd name="connsiteY938" fmla="*/ 1156760 h 1332705"/>
                  <a:gd name="connsiteX939" fmla="*/ 1184601 w 1267762"/>
                  <a:gd name="connsiteY939" fmla="*/ 1151813 h 1332705"/>
                  <a:gd name="connsiteX940" fmla="*/ 1188736 w 1267762"/>
                  <a:gd name="connsiteY940" fmla="*/ 1146669 h 1332705"/>
                  <a:gd name="connsiteX941" fmla="*/ 1201601 w 1267762"/>
                  <a:gd name="connsiteY941" fmla="*/ 1140101 h 1332705"/>
                  <a:gd name="connsiteX942" fmla="*/ 1208058 w 1267762"/>
                  <a:gd name="connsiteY942" fmla="*/ 1136948 h 1332705"/>
                  <a:gd name="connsiteX943" fmla="*/ 1209581 w 1267762"/>
                  <a:gd name="connsiteY943" fmla="*/ 1130593 h 1332705"/>
                  <a:gd name="connsiteX944" fmla="*/ 1213426 w 1267762"/>
                  <a:gd name="connsiteY944" fmla="*/ 1128146 h 1332705"/>
                  <a:gd name="connsiteX945" fmla="*/ 1213861 w 1267762"/>
                  <a:gd name="connsiteY945" fmla="*/ 1123106 h 1332705"/>
                  <a:gd name="connsiteX946" fmla="*/ 1213716 w 1267762"/>
                  <a:gd name="connsiteY946" fmla="*/ 1118139 h 1332705"/>
                  <a:gd name="connsiteX947" fmla="*/ 1211733 w 1267762"/>
                  <a:gd name="connsiteY947" fmla="*/ 1111903 h 1332705"/>
                  <a:gd name="connsiteX948" fmla="*/ 1210355 w 1267762"/>
                  <a:gd name="connsiteY948" fmla="*/ 1105964 h 1332705"/>
                  <a:gd name="connsiteX949" fmla="*/ 1211854 w 1267762"/>
                  <a:gd name="connsiteY949" fmla="*/ 1100878 h 1332705"/>
                  <a:gd name="connsiteX950" fmla="*/ 1213522 w 1267762"/>
                  <a:gd name="connsiteY950" fmla="*/ 1095928 h 1332705"/>
                  <a:gd name="connsiteX951" fmla="*/ 1215481 w 1267762"/>
                  <a:gd name="connsiteY951" fmla="*/ 1091377 h 1332705"/>
                  <a:gd name="connsiteX952" fmla="*/ 1220632 w 1267762"/>
                  <a:gd name="connsiteY952" fmla="*/ 1087675 h 1332705"/>
                  <a:gd name="connsiteX953" fmla="*/ 1222687 w 1267762"/>
                  <a:gd name="connsiteY953" fmla="*/ 1082406 h 1332705"/>
                  <a:gd name="connsiteX954" fmla="*/ 1216981 w 1267762"/>
                  <a:gd name="connsiteY954" fmla="*/ 1077574 h 1332705"/>
                  <a:gd name="connsiteX955" fmla="*/ 1219616 w 1267762"/>
                  <a:gd name="connsiteY955" fmla="*/ 1071855 h 1332705"/>
                  <a:gd name="connsiteX956" fmla="*/ 1225275 w 1267762"/>
                  <a:gd name="connsiteY956" fmla="*/ 1067099 h 1332705"/>
                  <a:gd name="connsiteX957" fmla="*/ 1228805 w 1267762"/>
                  <a:gd name="connsiteY957" fmla="*/ 1064023 h 1332705"/>
                  <a:gd name="connsiteX958" fmla="*/ 1234899 w 1267762"/>
                  <a:gd name="connsiteY958" fmla="*/ 1062296 h 1332705"/>
                  <a:gd name="connsiteX959" fmla="*/ 1238986 w 1267762"/>
                  <a:gd name="connsiteY959" fmla="*/ 1063309 h 1332705"/>
                  <a:gd name="connsiteX960" fmla="*/ 1244331 w 1267762"/>
                  <a:gd name="connsiteY960" fmla="*/ 1065945 h 1332705"/>
                  <a:gd name="connsiteX961" fmla="*/ 1242226 w 1267762"/>
                  <a:gd name="connsiteY961" fmla="*/ 1072760 h 1332705"/>
                  <a:gd name="connsiteX962" fmla="*/ 1242275 w 1267762"/>
                  <a:gd name="connsiteY962" fmla="*/ 1076967 h 1332705"/>
                  <a:gd name="connsiteX963" fmla="*/ 1241622 w 1267762"/>
                  <a:gd name="connsiteY963" fmla="*/ 1081980 h 1332705"/>
                  <a:gd name="connsiteX964" fmla="*/ 1240099 w 1267762"/>
                  <a:gd name="connsiteY964" fmla="*/ 1087237 h 1332705"/>
                  <a:gd name="connsiteX965" fmla="*/ 1245249 w 1267762"/>
                  <a:gd name="connsiteY965" fmla="*/ 1083315 h 1332705"/>
                  <a:gd name="connsiteX966" fmla="*/ 1248030 w 1267762"/>
                  <a:gd name="connsiteY966" fmla="*/ 1087187 h 1332705"/>
                  <a:gd name="connsiteX967" fmla="*/ 1252794 w 1267762"/>
                  <a:gd name="connsiteY967" fmla="*/ 1088043 h 1332705"/>
                  <a:gd name="connsiteX968" fmla="*/ 1255019 w 1267762"/>
                  <a:gd name="connsiteY968" fmla="*/ 1084082 h 1332705"/>
                  <a:gd name="connsiteX969" fmla="*/ 1257582 w 1267762"/>
                  <a:gd name="connsiteY969" fmla="*/ 1080290 h 1332705"/>
                  <a:gd name="connsiteX970" fmla="*/ 1261137 w 1267762"/>
                  <a:gd name="connsiteY970" fmla="*/ 1075064 h 1332705"/>
                  <a:gd name="connsiteX971" fmla="*/ 1262926 w 1267762"/>
                  <a:gd name="connsiteY971" fmla="*/ 1070090 h 1332705"/>
                  <a:gd name="connsiteX972" fmla="*/ 1262830 w 1267762"/>
                  <a:gd name="connsiteY972" fmla="*/ 1065384 h 1332705"/>
                  <a:gd name="connsiteX973" fmla="*/ 1262515 w 1267762"/>
                  <a:gd name="connsiteY973" fmla="*/ 1060712 h 1332705"/>
                  <a:gd name="connsiteX974" fmla="*/ 1263337 w 1267762"/>
                  <a:gd name="connsiteY974" fmla="*/ 1055873 h 1332705"/>
                  <a:gd name="connsiteX975" fmla="*/ 1264184 w 1267762"/>
                  <a:gd name="connsiteY975" fmla="*/ 1051037 h 1332705"/>
                  <a:gd name="connsiteX976" fmla="*/ 1265006 w 1267762"/>
                  <a:gd name="connsiteY976" fmla="*/ 1046196 h 1332705"/>
                  <a:gd name="connsiteX977" fmla="*/ 1265852 w 1267762"/>
                  <a:gd name="connsiteY977" fmla="*/ 1041362 h 1332705"/>
                  <a:gd name="connsiteX978" fmla="*/ 1264498 w 1267762"/>
                  <a:gd name="connsiteY978" fmla="*/ 1036835 h 1332705"/>
                  <a:gd name="connsiteX979" fmla="*/ 1262781 w 1267762"/>
                  <a:gd name="connsiteY979" fmla="*/ 1032361 h 1332705"/>
                  <a:gd name="connsiteX980" fmla="*/ 1262588 w 1267762"/>
                  <a:gd name="connsiteY980" fmla="*/ 1027670 h 1332705"/>
                  <a:gd name="connsiteX981" fmla="*/ 1262926 w 1267762"/>
                  <a:gd name="connsiteY981" fmla="*/ 1022906 h 1332705"/>
                  <a:gd name="connsiteX982" fmla="*/ 1262443 w 1267762"/>
                  <a:gd name="connsiteY982" fmla="*/ 1018253 h 1332705"/>
                  <a:gd name="connsiteX983" fmla="*/ 1261886 w 1267762"/>
                  <a:gd name="connsiteY983" fmla="*/ 1013620 h 1332705"/>
                  <a:gd name="connsiteX984" fmla="*/ 1262491 w 1267762"/>
                  <a:gd name="connsiteY984" fmla="*/ 1008813 h 1332705"/>
                  <a:gd name="connsiteX985" fmla="*/ 1263772 w 1267762"/>
                  <a:gd name="connsiteY985" fmla="*/ 1003911 h 1332705"/>
                  <a:gd name="connsiteX986" fmla="*/ 1266336 w 1267762"/>
                  <a:gd name="connsiteY986" fmla="*/ 998828 h 1332705"/>
                  <a:gd name="connsiteX987" fmla="*/ 1267763 w 1267762"/>
                  <a:gd name="connsiteY987" fmla="*/ 994217 h 1332705"/>
                  <a:gd name="connsiteX988" fmla="*/ 1265538 w 1267762"/>
                  <a:gd name="connsiteY988" fmla="*/ 989828 h 1332705"/>
                  <a:gd name="connsiteX989" fmla="*/ 1263531 w 1267762"/>
                  <a:gd name="connsiteY989" fmla="*/ 985078 h 1332705"/>
                  <a:gd name="connsiteX990" fmla="*/ 1260701 w 1267762"/>
                  <a:gd name="connsiteY990" fmla="*/ 980767 h 1332705"/>
                  <a:gd name="connsiteX991" fmla="*/ 1258090 w 1267762"/>
                  <a:gd name="connsiteY991" fmla="*/ 976423 h 1332705"/>
                  <a:gd name="connsiteX992" fmla="*/ 1256131 w 1267762"/>
                  <a:gd name="connsiteY992" fmla="*/ 971991 h 1332705"/>
                  <a:gd name="connsiteX993" fmla="*/ 1253979 w 1267762"/>
                  <a:gd name="connsiteY993" fmla="*/ 967585 h 1332705"/>
                  <a:gd name="connsiteX994" fmla="*/ 1251077 w 1267762"/>
                  <a:gd name="connsiteY994" fmla="*/ 963281 h 1332705"/>
                  <a:gd name="connsiteX995" fmla="*/ 1249408 w 1267762"/>
                  <a:gd name="connsiteY995" fmla="*/ 958800 h 1332705"/>
                  <a:gd name="connsiteX996" fmla="*/ 1247861 w 1267762"/>
                  <a:gd name="connsiteY996" fmla="*/ 954312 h 1332705"/>
                  <a:gd name="connsiteX997" fmla="*/ 1246072 w 1267762"/>
                  <a:gd name="connsiteY997" fmla="*/ 949850 h 1332705"/>
                  <a:gd name="connsiteX998" fmla="*/ 1244645 w 1267762"/>
                  <a:gd name="connsiteY998" fmla="*/ 945342 h 1332705"/>
                  <a:gd name="connsiteX999" fmla="*/ 1243484 w 1267762"/>
                  <a:gd name="connsiteY999" fmla="*/ 940789 h 1332705"/>
                  <a:gd name="connsiteX1000" fmla="*/ 1242348 w 1267762"/>
                  <a:gd name="connsiteY1000" fmla="*/ 936238 h 1332705"/>
                  <a:gd name="connsiteX1001" fmla="*/ 1241211 w 1267762"/>
                  <a:gd name="connsiteY1001" fmla="*/ 931687 h 1332705"/>
                  <a:gd name="connsiteX1002" fmla="*/ 1240268 w 1267762"/>
                  <a:gd name="connsiteY1002" fmla="*/ 927107 h 1332705"/>
                  <a:gd name="connsiteX1003" fmla="*/ 1239470 w 1267762"/>
                  <a:gd name="connsiteY1003" fmla="*/ 922507 h 1332705"/>
                  <a:gd name="connsiteX1004" fmla="*/ 1238454 w 1267762"/>
                  <a:gd name="connsiteY1004" fmla="*/ 917942 h 1332705"/>
                  <a:gd name="connsiteX1005" fmla="*/ 1237439 w 1267762"/>
                  <a:gd name="connsiteY1005" fmla="*/ 913372 h 1332705"/>
                  <a:gd name="connsiteX1006" fmla="*/ 1236447 w 1267762"/>
                  <a:gd name="connsiteY1006" fmla="*/ 908799 h 1332705"/>
                  <a:gd name="connsiteX1007" fmla="*/ 1235480 w 1267762"/>
                  <a:gd name="connsiteY1007" fmla="*/ 904223 h 1332705"/>
                  <a:gd name="connsiteX1008" fmla="*/ 1234295 w 1267762"/>
                  <a:gd name="connsiteY1008" fmla="*/ 899677 h 1332705"/>
                  <a:gd name="connsiteX1009" fmla="*/ 1232844 w 1267762"/>
                  <a:gd name="connsiteY1009" fmla="*/ 895172 h 1332705"/>
                  <a:gd name="connsiteX1010" fmla="*/ 1231054 w 1267762"/>
                  <a:gd name="connsiteY1010" fmla="*/ 890715 h 1332705"/>
                  <a:gd name="connsiteX1011" fmla="*/ 1229120 w 1267762"/>
                  <a:gd name="connsiteY1011" fmla="*/ 886280 h 1332705"/>
                  <a:gd name="connsiteX1012" fmla="*/ 1226992 w 1267762"/>
                  <a:gd name="connsiteY1012" fmla="*/ 881872 h 1332705"/>
                  <a:gd name="connsiteX1013" fmla="*/ 1224840 w 1267762"/>
                  <a:gd name="connsiteY1013" fmla="*/ 877466 h 1332705"/>
                  <a:gd name="connsiteX1014" fmla="*/ 1223413 w 1267762"/>
                  <a:gd name="connsiteY1014" fmla="*/ 872956 h 1332705"/>
                  <a:gd name="connsiteX1015" fmla="*/ 1222034 w 1267762"/>
                  <a:gd name="connsiteY1015" fmla="*/ 868441 h 1332705"/>
                  <a:gd name="connsiteX1016" fmla="*/ 1220874 w 1267762"/>
                  <a:gd name="connsiteY1016" fmla="*/ 863893 h 1332705"/>
                  <a:gd name="connsiteX1017" fmla="*/ 1219399 w 1267762"/>
                  <a:gd name="connsiteY1017" fmla="*/ 854687 h 1332705"/>
                  <a:gd name="connsiteX1018" fmla="*/ 1218576 w 1267762"/>
                  <a:gd name="connsiteY1018" fmla="*/ 850090 h 1332705"/>
                  <a:gd name="connsiteX1019" fmla="*/ 1217706 w 1267762"/>
                  <a:gd name="connsiteY1019" fmla="*/ 845507 h 1332705"/>
                  <a:gd name="connsiteX1020" fmla="*/ 1216884 w 1267762"/>
                  <a:gd name="connsiteY1020" fmla="*/ 841258 h 1332705"/>
                  <a:gd name="connsiteX1021" fmla="*/ 1215119 w 1267762"/>
                  <a:gd name="connsiteY1021" fmla="*/ 836451 h 1332705"/>
                  <a:gd name="connsiteX1022" fmla="*/ 1213450 w 1267762"/>
                  <a:gd name="connsiteY1022" fmla="*/ 831980 h 1332705"/>
                  <a:gd name="connsiteX1023" fmla="*/ 1211781 w 1267762"/>
                  <a:gd name="connsiteY1023" fmla="*/ 827506 h 1332705"/>
                  <a:gd name="connsiteX1024" fmla="*/ 1210113 w 1267762"/>
                  <a:gd name="connsiteY1024" fmla="*/ 823035 h 1332705"/>
                  <a:gd name="connsiteX1025" fmla="*/ 1208469 w 1267762"/>
                  <a:gd name="connsiteY1025" fmla="*/ 818735 h 1332705"/>
                  <a:gd name="connsiteX1026" fmla="*/ 1205978 w 1267762"/>
                  <a:gd name="connsiteY1026" fmla="*/ 814201 h 1332705"/>
                  <a:gd name="connsiteX1027" fmla="*/ 1203245 w 1267762"/>
                  <a:gd name="connsiteY1027" fmla="*/ 810422 h 1332705"/>
                  <a:gd name="connsiteX1028" fmla="*/ 1199231 w 1267762"/>
                  <a:gd name="connsiteY1028" fmla="*/ 805866 h 1332705"/>
                  <a:gd name="connsiteX1029" fmla="*/ 1196667 w 1267762"/>
                  <a:gd name="connsiteY1029" fmla="*/ 801395 h 1332705"/>
                  <a:gd name="connsiteX1030" fmla="*/ 1194709 w 1267762"/>
                  <a:gd name="connsiteY1030" fmla="*/ 797661 h 1332705"/>
                  <a:gd name="connsiteX1031" fmla="*/ 1192218 w 1267762"/>
                  <a:gd name="connsiteY1031" fmla="*/ 792737 h 1332705"/>
                  <a:gd name="connsiteX1032" fmla="*/ 1188349 w 1267762"/>
                  <a:gd name="connsiteY1032" fmla="*/ 788445 h 1332705"/>
                  <a:gd name="connsiteX1033" fmla="*/ 1181119 w 1267762"/>
                  <a:gd name="connsiteY1033" fmla="*/ 783597 h 1332705"/>
                  <a:gd name="connsiteX1034" fmla="*/ 1175629 w 1267762"/>
                  <a:gd name="connsiteY1034" fmla="*/ 780816 h 1332705"/>
                  <a:gd name="connsiteX1035" fmla="*/ 1169995 w 1267762"/>
                  <a:gd name="connsiteY1035" fmla="*/ 778267 h 1332705"/>
                  <a:gd name="connsiteX1036" fmla="*/ 1165570 w 1267762"/>
                  <a:gd name="connsiteY1036" fmla="*/ 777735 h 1332705"/>
                  <a:gd name="connsiteX1037" fmla="*/ 1161483 w 1267762"/>
                  <a:gd name="connsiteY1037" fmla="*/ 776381 h 1332705"/>
                  <a:gd name="connsiteX1038" fmla="*/ 1156623 w 1267762"/>
                  <a:gd name="connsiteY1038" fmla="*/ 776301 h 1332705"/>
                  <a:gd name="connsiteX1039" fmla="*/ 1151568 w 1267762"/>
                  <a:gd name="connsiteY1039" fmla="*/ 777665 h 1332705"/>
                  <a:gd name="connsiteX1040" fmla="*/ 1147965 w 1267762"/>
                  <a:gd name="connsiteY1040" fmla="*/ 779940 h 1332705"/>
                  <a:gd name="connsiteX1041" fmla="*/ 1143274 w 1267762"/>
                  <a:gd name="connsiteY1041" fmla="*/ 782342 h 1332705"/>
                  <a:gd name="connsiteX1042" fmla="*/ 1141654 w 1267762"/>
                  <a:gd name="connsiteY1042" fmla="*/ 786387 h 1332705"/>
                  <a:gd name="connsiteX1043" fmla="*/ 1139961 w 1267762"/>
                  <a:gd name="connsiteY1043" fmla="*/ 790447 h 1332705"/>
                  <a:gd name="connsiteX1044" fmla="*/ 1134012 w 1267762"/>
                  <a:gd name="connsiteY1044" fmla="*/ 792399 h 1332705"/>
                  <a:gd name="connsiteX1045" fmla="*/ 1128450 w 1267762"/>
                  <a:gd name="connsiteY1045" fmla="*/ 793538 h 1332705"/>
                  <a:gd name="connsiteX1046" fmla="*/ 1120664 w 1267762"/>
                  <a:gd name="connsiteY1046" fmla="*/ 797172 h 1332705"/>
                  <a:gd name="connsiteX1047" fmla="*/ 1114643 w 1267762"/>
                  <a:gd name="connsiteY1047" fmla="*/ 798466 h 1332705"/>
                  <a:gd name="connsiteX1048" fmla="*/ 1109056 w 1267762"/>
                  <a:gd name="connsiteY1048" fmla="*/ 801511 h 1332705"/>
                  <a:gd name="connsiteX1049" fmla="*/ 1107847 w 1267762"/>
                  <a:gd name="connsiteY1049" fmla="*/ 806640 h 1332705"/>
                  <a:gd name="connsiteX1050" fmla="*/ 1105671 w 1267762"/>
                  <a:gd name="connsiteY1050" fmla="*/ 810714 h 1332705"/>
                  <a:gd name="connsiteX1051" fmla="*/ 1100303 w 1267762"/>
                  <a:gd name="connsiteY1051" fmla="*/ 814637 h 1332705"/>
                  <a:gd name="connsiteX1052" fmla="*/ 1093508 w 1267762"/>
                  <a:gd name="connsiteY1052" fmla="*/ 815819 h 1332705"/>
                  <a:gd name="connsiteX1053" fmla="*/ 1091041 w 1267762"/>
                  <a:gd name="connsiteY1053" fmla="*/ 819966 h 1332705"/>
                  <a:gd name="connsiteX1054" fmla="*/ 1096844 w 1267762"/>
                  <a:gd name="connsiteY1054" fmla="*/ 820056 h 1332705"/>
                  <a:gd name="connsiteX1055" fmla="*/ 1101342 w 1267762"/>
                  <a:gd name="connsiteY1055" fmla="*/ 823903 h 1332705"/>
                  <a:gd name="connsiteX1056" fmla="*/ 1094910 w 1267762"/>
                  <a:gd name="connsiteY1056" fmla="*/ 830524 h 1332705"/>
                  <a:gd name="connsiteX1057" fmla="*/ 1093290 w 1267762"/>
                  <a:gd name="connsiteY1057" fmla="*/ 834381 h 1332705"/>
                  <a:gd name="connsiteX1058" fmla="*/ 1088985 w 1267762"/>
                  <a:gd name="connsiteY1058" fmla="*/ 833223 h 1332705"/>
                  <a:gd name="connsiteX1059" fmla="*/ 1087583 w 1267762"/>
                  <a:gd name="connsiteY1059" fmla="*/ 828829 h 1332705"/>
                  <a:gd name="connsiteX1060" fmla="*/ 1085116 w 1267762"/>
                  <a:gd name="connsiteY1060" fmla="*/ 833078 h 1332705"/>
                  <a:gd name="connsiteX1061" fmla="*/ 1084173 w 1267762"/>
                  <a:gd name="connsiteY1061" fmla="*/ 838067 h 1332705"/>
                  <a:gd name="connsiteX1062" fmla="*/ 1088018 w 1267762"/>
                  <a:gd name="connsiteY1062" fmla="*/ 840233 h 1332705"/>
                  <a:gd name="connsiteX1063" fmla="*/ 1089397 w 1267762"/>
                  <a:gd name="connsiteY1063" fmla="*/ 844308 h 1332705"/>
                  <a:gd name="connsiteX1064" fmla="*/ 1087946 w 1267762"/>
                  <a:gd name="connsiteY1064" fmla="*/ 849202 h 1332705"/>
                  <a:gd name="connsiteX1065" fmla="*/ 1087051 w 1267762"/>
                  <a:gd name="connsiteY1065" fmla="*/ 854024 h 1332705"/>
                  <a:gd name="connsiteX1066" fmla="*/ 1085068 w 1267762"/>
                  <a:gd name="connsiteY1066" fmla="*/ 858077 h 1332705"/>
                  <a:gd name="connsiteX1067" fmla="*/ 1082118 w 1267762"/>
                  <a:gd name="connsiteY1067" fmla="*/ 861194 h 1332705"/>
                  <a:gd name="connsiteX1068" fmla="*/ 1077547 w 1267762"/>
                  <a:gd name="connsiteY1068" fmla="*/ 860336 h 1332705"/>
                  <a:gd name="connsiteX1069" fmla="*/ 1074597 w 1267762"/>
                  <a:gd name="connsiteY1069" fmla="*/ 865083 h 1332705"/>
                  <a:gd name="connsiteX1070" fmla="*/ 1071671 w 1267762"/>
                  <a:gd name="connsiteY1070" fmla="*/ 869892 h 1332705"/>
                  <a:gd name="connsiteX1071" fmla="*/ 1069398 w 1267762"/>
                  <a:gd name="connsiteY1071" fmla="*/ 875171 h 1332705"/>
                  <a:gd name="connsiteX1072" fmla="*/ 1067681 w 1267762"/>
                  <a:gd name="connsiteY1072" fmla="*/ 879652 h 1332705"/>
                  <a:gd name="connsiteX1073" fmla="*/ 1064900 w 1267762"/>
                  <a:gd name="connsiteY1073" fmla="*/ 884254 h 1332705"/>
                  <a:gd name="connsiteX1074" fmla="*/ 1061902 w 1267762"/>
                  <a:gd name="connsiteY1074" fmla="*/ 887197 h 1332705"/>
                  <a:gd name="connsiteX1075" fmla="*/ 1057984 w 1267762"/>
                  <a:gd name="connsiteY1075" fmla="*/ 890773 h 1332705"/>
                  <a:gd name="connsiteX1076" fmla="*/ 1051987 w 1267762"/>
                  <a:gd name="connsiteY1076" fmla="*/ 888783 h 1332705"/>
                  <a:gd name="connsiteX1077" fmla="*/ 1044830 w 1267762"/>
                  <a:gd name="connsiteY1077" fmla="*/ 885705 h 1332705"/>
                  <a:gd name="connsiteX1078" fmla="*/ 1039147 w 1267762"/>
                  <a:gd name="connsiteY1078" fmla="*/ 883807 h 1332705"/>
                  <a:gd name="connsiteX1079" fmla="*/ 1034286 w 1267762"/>
                  <a:gd name="connsiteY1079" fmla="*/ 882506 h 1332705"/>
                  <a:gd name="connsiteX1080" fmla="*/ 1029014 w 1267762"/>
                  <a:gd name="connsiteY1080" fmla="*/ 881164 h 1332705"/>
                  <a:gd name="connsiteX1081" fmla="*/ 1023815 w 1267762"/>
                  <a:gd name="connsiteY1081" fmla="*/ 879792 h 1332705"/>
                  <a:gd name="connsiteX1082" fmla="*/ 1020091 w 1267762"/>
                  <a:gd name="connsiteY1082" fmla="*/ 877053 h 1332705"/>
                  <a:gd name="connsiteX1083" fmla="*/ 1017213 w 1267762"/>
                  <a:gd name="connsiteY1083" fmla="*/ 872523 h 1332705"/>
                  <a:gd name="connsiteX1084" fmla="*/ 1015158 w 1267762"/>
                  <a:gd name="connsiteY1084" fmla="*/ 868083 h 1332705"/>
                  <a:gd name="connsiteX1085" fmla="*/ 1013175 w 1267762"/>
                  <a:gd name="connsiteY1085" fmla="*/ 863632 h 1332705"/>
                  <a:gd name="connsiteX1086" fmla="*/ 1013755 w 1267762"/>
                  <a:gd name="connsiteY1086" fmla="*/ 858861 h 1332705"/>
                  <a:gd name="connsiteX1087" fmla="*/ 1015569 w 1267762"/>
                  <a:gd name="connsiteY1087" fmla="*/ 853927 h 1332705"/>
                  <a:gd name="connsiteX1088" fmla="*/ 1015980 w 1267762"/>
                  <a:gd name="connsiteY1088" fmla="*/ 849173 h 1332705"/>
                  <a:gd name="connsiteX1089" fmla="*/ 1015980 w 1267762"/>
                  <a:gd name="connsiteY1089" fmla="*/ 844472 h 1332705"/>
                  <a:gd name="connsiteX1090" fmla="*/ 1014989 w 1267762"/>
                  <a:gd name="connsiteY1090" fmla="*/ 839904 h 1332705"/>
                  <a:gd name="connsiteX1091" fmla="*/ 1015110 w 1267762"/>
                  <a:gd name="connsiteY1091" fmla="*/ 835186 h 1332705"/>
                  <a:gd name="connsiteX1092" fmla="*/ 1015618 w 1267762"/>
                  <a:gd name="connsiteY1092" fmla="*/ 830425 h 1332705"/>
                  <a:gd name="connsiteX1093" fmla="*/ 1017310 w 1267762"/>
                  <a:gd name="connsiteY1093" fmla="*/ 826164 h 1332705"/>
                  <a:gd name="connsiteX1094" fmla="*/ 1018350 w 1267762"/>
                  <a:gd name="connsiteY1094" fmla="*/ 821451 h 1332705"/>
                  <a:gd name="connsiteX1095" fmla="*/ 1020623 w 1267762"/>
                  <a:gd name="connsiteY1095" fmla="*/ 815684 h 1332705"/>
                  <a:gd name="connsiteX1096" fmla="*/ 1022509 w 1267762"/>
                  <a:gd name="connsiteY1096" fmla="*/ 811379 h 1332705"/>
                  <a:gd name="connsiteX1097" fmla="*/ 1028313 w 1267762"/>
                  <a:gd name="connsiteY1097" fmla="*/ 810081 h 1332705"/>
                  <a:gd name="connsiteX1098" fmla="*/ 1033560 w 1267762"/>
                  <a:gd name="connsiteY1098" fmla="*/ 809319 h 1332705"/>
                  <a:gd name="connsiteX1099" fmla="*/ 1038107 w 1267762"/>
                  <a:gd name="connsiteY1099" fmla="*/ 807820 h 1332705"/>
                  <a:gd name="connsiteX1100" fmla="*/ 1044757 w 1267762"/>
                  <a:gd name="connsiteY1100" fmla="*/ 807394 h 1332705"/>
                  <a:gd name="connsiteX1101" fmla="*/ 1046039 w 1267762"/>
                  <a:gd name="connsiteY1101" fmla="*/ 802998 h 1332705"/>
                  <a:gd name="connsiteX1102" fmla="*/ 1046860 w 1267762"/>
                  <a:gd name="connsiteY1102" fmla="*/ 798195 h 1332705"/>
                  <a:gd name="connsiteX1103" fmla="*/ 1049835 w 1267762"/>
                  <a:gd name="connsiteY1103" fmla="*/ 794921 h 1332705"/>
                  <a:gd name="connsiteX1104" fmla="*/ 1055880 w 1267762"/>
                  <a:gd name="connsiteY1104" fmla="*/ 793303 h 1332705"/>
                  <a:gd name="connsiteX1105" fmla="*/ 1058420 w 1267762"/>
                  <a:gd name="connsiteY1105" fmla="*/ 787282 h 1332705"/>
                  <a:gd name="connsiteX1106" fmla="*/ 1060475 w 1267762"/>
                  <a:gd name="connsiteY1106" fmla="*/ 782777 h 1332705"/>
                  <a:gd name="connsiteX1107" fmla="*/ 1060209 w 1267762"/>
                  <a:gd name="connsiteY1107" fmla="*/ 778615 h 1332705"/>
                  <a:gd name="connsiteX1108" fmla="*/ 1059919 w 1267762"/>
                  <a:gd name="connsiteY1108" fmla="*/ 772986 h 1332705"/>
                  <a:gd name="connsiteX1109" fmla="*/ 1059725 w 1267762"/>
                  <a:gd name="connsiteY1109" fmla="*/ 768754 h 1332705"/>
                  <a:gd name="connsiteX1110" fmla="*/ 1059919 w 1267762"/>
                  <a:gd name="connsiteY1110" fmla="*/ 763593 h 1332705"/>
                  <a:gd name="connsiteX1111" fmla="*/ 1060427 w 1267762"/>
                  <a:gd name="connsiteY1111" fmla="*/ 758827 h 1332705"/>
                  <a:gd name="connsiteX1112" fmla="*/ 1060524 w 1267762"/>
                  <a:gd name="connsiteY1112" fmla="*/ 754150 h 1332705"/>
                  <a:gd name="connsiteX1113" fmla="*/ 1061587 w 1267762"/>
                  <a:gd name="connsiteY1113" fmla="*/ 749814 h 1332705"/>
                  <a:gd name="connsiteX1114" fmla="*/ 1063812 w 1267762"/>
                  <a:gd name="connsiteY1114" fmla="*/ 746083 h 1332705"/>
                  <a:gd name="connsiteX1115" fmla="*/ 1068527 w 1267762"/>
                  <a:gd name="connsiteY1115" fmla="*/ 743660 h 1332705"/>
                  <a:gd name="connsiteX1116" fmla="*/ 1073050 w 1267762"/>
                  <a:gd name="connsiteY1116" fmla="*/ 744100 h 1332705"/>
                  <a:gd name="connsiteX1117" fmla="*/ 1072590 w 1267762"/>
                  <a:gd name="connsiteY1117" fmla="*/ 748738 h 1332705"/>
                  <a:gd name="connsiteX1118" fmla="*/ 1076290 w 1267762"/>
                  <a:gd name="connsiteY1118" fmla="*/ 745960 h 1332705"/>
                  <a:gd name="connsiteX1119" fmla="*/ 1078418 w 1267762"/>
                  <a:gd name="connsiteY1119" fmla="*/ 739568 h 1332705"/>
                  <a:gd name="connsiteX1120" fmla="*/ 1081852 w 1267762"/>
                  <a:gd name="connsiteY1120" fmla="*/ 733064 h 1332705"/>
                  <a:gd name="connsiteX1121" fmla="*/ 1084753 w 1267762"/>
                  <a:gd name="connsiteY1121" fmla="*/ 729751 h 1332705"/>
                  <a:gd name="connsiteX1122" fmla="*/ 1089106 w 1267762"/>
                  <a:gd name="connsiteY1122" fmla="*/ 730128 h 1332705"/>
                  <a:gd name="connsiteX1123" fmla="*/ 1088913 w 1267762"/>
                  <a:gd name="connsiteY1123" fmla="*/ 722523 h 1332705"/>
                  <a:gd name="connsiteX1124" fmla="*/ 1089421 w 1267762"/>
                  <a:gd name="connsiteY1124" fmla="*/ 717384 h 1332705"/>
                  <a:gd name="connsiteX1125" fmla="*/ 1089251 w 1267762"/>
                  <a:gd name="connsiteY1125" fmla="*/ 712712 h 1332705"/>
                  <a:gd name="connsiteX1126" fmla="*/ 1088792 w 1267762"/>
                  <a:gd name="connsiteY1126" fmla="*/ 708074 h 1332705"/>
                  <a:gd name="connsiteX1127" fmla="*/ 1088042 w 1267762"/>
                  <a:gd name="connsiteY1127" fmla="*/ 703479 h 1332705"/>
                  <a:gd name="connsiteX1128" fmla="*/ 1087535 w 1267762"/>
                  <a:gd name="connsiteY1128" fmla="*/ 698851 h 1332705"/>
                  <a:gd name="connsiteX1129" fmla="*/ 1087268 w 1267762"/>
                  <a:gd name="connsiteY1129" fmla="*/ 694189 h 1332705"/>
                  <a:gd name="connsiteX1130" fmla="*/ 1087075 w 1267762"/>
                  <a:gd name="connsiteY1130" fmla="*/ 689519 h 1332705"/>
                  <a:gd name="connsiteX1131" fmla="*/ 1087027 w 1267762"/>
                  <a:gd name="connsiteY1131" fmla="*/ 684828 h 1332705"/>
                  <a:gd name="connsiteX1132" fmla="*/ 1086277 w 1267762"/>
                  <a:gd name="connsiteY1132" fmla="*/ 680233 h 1332705"/>
                  <a:gd name="connsiteX1133" fmla="*/ 1085769 w 1267762"/>
                  <a:gd name="connsiteY1133" fmla="*/ 675607 h 1332705"/>
                  <a:gd name="connsiteX1134" fmla="*/ 1085648 w 1267762"/>
                  <a:gd name="connsiteY1134" fmla="*/ 670931 h 1332705"/>
                  <a:gd name="connsiteX1135" fmla="*/ 1086277 w 1267762"/>
                  <a:gd name="connsiteY1135" fmla="*/ 666416 h 1332705"/>
                  <a:gd name="connsiteX1136" fmla="*/ 1087075 w 1267762"/>
                  <a:gd name="connsiteY1136" fmla="*/ 661340 h 1332705"/>
                  <a:gd name="connsiteX1137" fmla="*/ 1086979 w 1267762"/>
                  <a:gd name="connsiteY1137" fmla="*/ 656661 h 1332705"/>
                  <a:gd name="connsiteX1138" fmla="*/ 1087680 w 1267762"/>
                  <a:gd name="connsiteY1138" fmla="*/ 652187 h 1332705"/>
                  <a:gd name="connsiteX1139" fmla="*/ 1087124 w 1267762"/>
                  <a:gd name="connsiteY1139" fmla="*/ 647249 h 1332705"/>
                  <a:gd name="connsiteX1140" fmla="*/ 1084270 w 1267762"/>
                  <a:gd name="connsiteY1140" fmla="*/ 642940 h 1332705"/>
                  <a:gd name="connsiteX1141" fmla="*/ 1083980 w 1267762"/>
                  <a:gd name="connsiteY1141" fmla="*/ 638285 h 1332705"/>
                  <a:gd name="connsiteX1142" fmla="*/ 1083641 w 1267762"/>
                  <a:gd name="connsiteY1142" fmla="*/ 633639 h 1332705"/>
                  <a:gd name="connsiteX1143" fmla="*/ 1082747 w 1267762"/>
                  <a:gd name="connsiteY1143" fmla="*/ 629062 h 1332705"/>
                  <a:gd name="connsiteX1144" fmla="*/ 1081489 w 1267762"/>
                  <a:gd name="connsiteY1144" fmla="*/ 624537 h 1332705"/>
                  <a:gd name="connsiteX1145" fmla="*/ 1078321 w 1267762"/>
                  <a:gd name="connsiteY1145" fmla="*/ 620274 h 1332705"/>
                  <a:gd name="connsiteX1146" fmla="*/ 1077813 w 1267762"/>
                  <a:gd name="connsiteY1146" fmla="*/ 615646 h 1332705"/>
                  <a:gd name="connsiteX1147" fmla="*/ 1072856 w 1267762"/>
                  <a:gd name="connsiteY1147" fmla="*/ 611622 h 1332705"/>
                  <a:gd name="connsiteX1148" fmla="*/ 1065408 w 1267762"/>
                  <a:gd name="connsiteY1148" fmla="*/ 609830 h 1332705"/>
                  <a:gd name="connsiteX1149" fmla="*/ 1061733 w 1267762"/>
                  <a:gd name="connsiteY1149" fmla="*/ 607211 h 1332705"/>
                  <a:gd name="connsiteX1150" fmla="*/ 1057621 w 1267762"/>
                  <a:gd name="connsiteY1150" fmla="*/ 604268 h 1332705"/>
                  <a:gd name="connsiteX1151" fmla="*/ 1055832 w 1267762"/>
                  <a:gd name="connsiteY1151" fmla="*/ 600348 h 1332705"/>
                  <a:gd name="connsiteX1152" fmla="*/ 1054913 w 1267762"/>
                  <a:gd name="connsiteY1152" fmla="*/ 595248 h 1332705"/>
                  <a:gd name="connsiteX1153" fmla="*/ 1053221 w 1267762"/>
                  <a:gd name="connsiteY1153" fmla="*/ 590792 h 1332705"/>
                  <a:gd name="connsiteX1154" fmla="*/ 1053148 w 1267762"/>
                  <a:gd name="connsiteY1154" fmla="*/ 586228 h 1332705"/>
                  <a:gd name="connsiteX1155" fmla="*/ 1052543 w 1267762"/>
                  <a:gd name="connsiteY1155" fmla="*/ 581743 h 1332705"/>
                  <a:gd name="connsiteX1156" fmla="*/ 1055808 w 1267762"/>
                  <a:gd name="connsiteY1156" fmla="*/ 577881 h 1332705"/>
                  <a:gd name="connsiteX1157" fmla="*/ 1060765 w 1267762"/>
                  <a:gd name="connsiteY1157" fmla="*/ 575102 h 1332705"/>
                  <a:gd name="connsiteX1158" fmla="*/ 1064441 w 1267762"/>
                  <a:gd name="connsiteY1158" fmla="*/ 578248 h 1332705"/>
                  <a:gd name="connsiteX1159" fmla="*/ 1068092 w 1267762"/>
                  <a:gd name="connsiteY1159" fmla="*/ 580449 h 1332705"/>
                  <a:gd name="connsiteX1160" fmla="*/ 1075009 w 1267762"/>
                  <a:gd name="connsiteY1160" fmla="*/ 582705 h 1332705"/>
                  <a:gd name="connsiteX1161" fmla="*/ 1080715 w 1267762"/>
                  <a:gd name="connsiteY1161" fmla="*/ 583307 h 1332705"/>
                  <a:gd name="connsiteX1162" fmla="*/ 1079627 w 1267762"/>
                  <a:gd name="connsiteY1162" fmla="*/ 579262 h 1332705"/>
                  <a:gd name="connsiteX1163" fmla="*/ 1075323 w 1267762"/>
                  <a:gd name="connsiteY1163" fmla="*/ 573760 h 1332705"/>
                  <a:gd name="connsiteX1164" fmla="*/ 1073824 w 1267762"/>
                  <a:gd name="connsiteY1164" fmla="*/ 569270 h 1332705"/>
                  <a:gd name="connsiteX1165" fmla="*/ 1072421 w 1267762"/>
                  <a:gd name="connsiteY1165" fmla="*/ 564767 h 1332705"/>
                  <a:gd name="connsiteX1166" fmla="*/ 1070389 w 1267762"/>
                  <a:gd name="connsiteY1166" fmla="*/ 560351 h 1332705"/>
                  <a:gd name="connsiteX1167" fmla="*/ 1067125 w 1267762"/>
                  <a:gd name="connsiteY1167" fmla="*/ 556100 h 1332705"/>
                  <a:gd name="connsiteX1168" fmla="*/ 1061515 w 1267762"/>
                  <a:gd name="connsiteY1168" fmla="*/ 552362 h 1332705"/>
                  <a:gd name="connsiteX1169" fmla="*/ 1059604 w 1267762"/>
                  <a:gd name="connsiteY1169" fmla="*/ 548048 h 1332705"/>
                  <a:gd name="connsiteX1170" fmla="*/ 1056630 w 1267762"/>
                  <a:gd name="connsiteY1170" fmla="*/ 544089 h 1332705"/>
                  <a:gd name="connsiteX1171" fmla="*/ 1053389 w 1267762"/>
                  <a:gd name="connsiteY1171" fmla="*/ 539180 h 1332705"/>
                  <a:gd name="connsiteX1172" fmla="*/ 1056582 w 1267762"/>
                  <a:gd name="connsiteY1172" fmla="*/ 535507 h 1332705"/>
                  <a:gd name="connsiteX1173" fmla="*/ 1054816 w 1267762"/>
                  <a:gd name="connsiteY1173" fmla="*/ 530511 h 1332705"/>
                  <a:gd name="connsiteX1174" fmla="*/ 1050802 w 1267762"/>
                  <a:gd name="connsiteY1174" fmla="*/ 528284 h 1332705"/>
                  <a:gd name="connsiteX1175" fmla="*/ 1047489 w 1267762"/>
                  <a:gd name="connsiteY1175" fmla="*/ 524980 h 1332705"/>
                  <a:gd name="connsiteX1176" fmla="*/ 1044152 w 1267762"/>
                  <a:gd name="connsiteY1176" fmla="*/ 521665 h 1332705"/>
                  <a:gd name="connsiteX1177" fmla="*/ 1039921 w 1267762"/>
                  <a:gd name="connsiteY1177" fmla="*/ 517670 h 1332705"/>
                  <a:gd name="connsiteX1178" fmla="*/ 1036366 w 1267762"/>
                  <a:gd name="connsiteY1178" fmla="*/ 514323 h 1332705"/>
                  <a:gd name="connsiteX1179" fmla="*/ 1033295 w 1267762"/>
                  <a:gd name="connsiteY1179" fmla="*/ 517281 h 1332705"/>
                  <a:gd name="connsiteX1180" fmla="*/ 1026620 w 1267762"/>
                  <a:gd name="connsiteY1180" fmla="*/ 516655 h 1332705"/>
                  <a:gd name="connsiteX1181" fmla="*/ 1020019 w 1267762"/>
                  <a:gd name="connsiteY1181" fmla="*/ 516420 h 1332705"/>
                  <a:gd name="connsiteX1182" fmla="*/ 1014215 w 1267762"/>
                  <a:gd name="connsiteY1182" fmla="*/ 514461 h 1332705"/>
                  <a:gd name="connsiteX1183" fmla="*/ 1009427 w 1267762"/>
                  <a:gd name="connsiteY1183" fmla="*/ 510885 h 1332705"/>
                  <a:gd name="connsiteX1184" fmla="*/ 1002728 w 1267762"/>
                  <a:gd name="connsiteY1184" fmla="*/ 509954 h 1332705"/>
                  <a:gd name="connsiteX1185" fmla="*/ 997408 w 1267762"/>
                  <a:gd name="connsiteY1185" fmla="*/ 510561 h 1332705"/>
                  <a:gd name="connsiteX1186" fmla="*/ 992790 w 1267762"/>
                  <a:gd name="connsiteY1186" fmla="*/ 509388 h 1332705"/>
                  <a:gd name="connsiteX1187" fmla="*/ 987034 w 1267762"/>
                  <a:gd name="connsiteY1187" fmla="*/ 506580 h 1332705"/>
                  <a:gd name="connsiteX1188" fmla="*/ 982198 w 1267762"/>
                  <a:gd name="connsiteY1188" fmla="*/ 502257 h 1332705"/>
                  <a:gd name="connsiteX1189" fmla="*/ 975089 w 1267762"/>
                  <a:gd name="connsiteY1189" fmla="*/ 499464 h 1332705"/>
                  <a:gd name="connsiteX1190" fmla="*/ 968342 w 1267762"/>
                  <a:gd name="connsiteY1190" fmla="*/ 496049 h 1332705"/>
                  <a:gd name="connsiteX1191" fmla="*/ 961716 w 1267762"/>
                  <a:gd name="connsiteY1191" fmla="*/ 496506 h 1332705"/>
                  <a:gd name="connsiteX1192" fmla="*/ 955187 w 1267762"/>
                  <a:gd name="connsiteY1192" fmla="*/ 497976 h 1332705"/>
                  <a:gd name="connsiteX1193" fmla="*/ 948778 w 1267762"/>
                  <a:gd name="connsiteY1193" fmla="*/ 499152 h 1332705"/>
                  <a:gd name="connsiteX1194" fmla="*/ 944232 w 1267762"/>
                  <a:gd name="connsiteY1194" fmla="*/ 497120 h 1332705"/>
                  <a:gd name="connsiteX1195" fmla="*/ 941548 w 1267762"/>
                  <a:gd name="connsiteY1195" fmla="*/ 492978 h 1332705"/>
                  <a:gd name="connsiteX1196" fmla="*/ 939686 w 1267762"/>
                  <a:gd name="connsiteY1196" fmla="*/ 488333 h 1332705"/>
                  <a:gd name="connsiteX1197" fmla="*/ 937268 w 1267762"/>
                  <a:gd name="connsiteY1197" fmla="*/ 483958 h 1332705"/>
                  <a:gd name="connsiteX1198" fmla="*/ 933616 w 1267762"/>
                  <a:gd name="connsiteY1198" fmla="*/ 479738 h 1332705"/>
                  <a:gd name="connsiteX1199" fmla="*/ 929457 w 1267762"/>
                  <a:gd name="connsiteY1199" fmla="*/ 475811 h 1332705"/>
                  <a:gd name="connsiteX1200" fmla="*/ 926265 w 1267762"/>
                  <a:gd name="connsiteY1200" fmla="*/ 472854 h 1332705"/>
                  <a:gd name="connsiteX1201" fmla="*/ 918962 w 1267762"/>
                  <a:gd name="connsiteY1201" fmla="*/ 470428 h 1332705"/>
                  <a:gd name="connsiteX1202" fmla="*/ 913787 w 1267762"/>
                  <a:gd name="connsiteY1202" fmla="*/ 468709 h 1332705"/>
                  <a:gd name="connsiteX1203" fmla="*/ 908782 w 1267762"/>
                  <a:gd name="connsiteY1203" fmla="*/ 467517 h 1332705"/>
                  <a:gd name="connsiteX1204" fmla="*/ 903437 w 1267762"/>
                  <a:gd name="connsiteY1204" fmla="*/ 468847 h 1332705"/>
                  <a:gd name="connsiteX1205" fmla="*/ 898964 w 1267762"/>
                  <a:gd name="connsiteY1205" fmla="*/ 469396 h 1332705"/>
                  <a:gd name="connsiteX1206" fmla="*/ 890935 w 1267762"/>
                  <a:gd name="connsiteY1206" fmla="*/ 468861 h 1332705"/>
                  <a:gd name="connsiteX1207" fmla="*/ 888155 w 1267762"/>
                  <a:gd name="connsiteY1207" fmla="*/ 472237 h 1332705"/>
                  <a:gd name="connsiteX1208" fmla="*/ 882834 w 1267762"/>
                  <a:gd name="connsiteY1208" fmla="*/ 469495 h 1332705"/>
                  <a:gd name="connsiteX1209" fmla="*/ 878143 w 1267762"/>
                  <a:gd name="connsiteY1209" fmla="*/ 467875 h 1332705"/>
                  <a:gd name="connsiteX1210" fmla="*/ 872533 w 1267762"/>
                  <a:gd name="connsiteY1210" fmla="*/ 463880 h 1332705"/>
                  <a:gd name="connsiteX1211" fmla="*/ 868809 w 1267762"/>
                  <a:gd name="connsiteY1211" fmla="*/ 461725 h 1332705"/>
                  <a:gd name="connsiteX1212" fmla="*/ 864335 w 1267762"/>
                  <a:gd name="connsiteY1212" fmla="*/ 460192 h 1332705"/>
                  <a:gd name="connsiteX1213" fmla="*/ 858508 w 1267762"/>
                  <a:gd name="connsiteY1213" fmla="*/ 457585 h 1332705"/>
                  <a:gd name="connsiteX1214" fmla="*/ 851688 w 1267762"/>
                  <a:gd name="connsiteY1214" fmla="*/ 454093 h 1332705"/>
                  <a:gd name="connsiteX1215" fmla="*/ 847505 w 1267762"/>
                  <a:gd name="connsiteY1215" fmla="*/ 452865 h 1332705"/>
                  <a:gd name="connsiteX1216" fmla="*/ 844482 w 1267762"/>
                  <a:gd name="connsiteY1216" fmla="*/ 449588 h 1332705"/>
                  <a:gd name="connsiteX1217" fmla="*/ 839621 w 1267762"/>
                  <a:gd name="connsiteY1217" fmla="*/ 449129 h 1332705"/>
                  <a:gd name="connsiteX1218" fmla="*/ 835075 w 1267762"/>
                  <a:gd name="connsiteY1218" fmla="*/ 450379 h 1332705"/>
                  <a:gd name="connsiteX1219" fmla="*/ 836429 w 1267762"/>
                  <a:gd name="connsiteY1219" fmla="*/ 455150 h 1332705"/>
                  <a:gd name="connsiteX1220" fmla="*/ 833382 w 1267762"/>
                  <a:gd name="connsiteY1220" fmla="*/ 458548 h 1332705"/>
                  <a:gd name="connsiteX1221" fmla="*/ 828885 w 1267762"/>
                  <a:gd name="connsiteY1221" fmla="*/ 458700 h 1332705"/>
                  <a:gd name="connsiteX1222" fmla="*/ 824774 w 1267762"/>
                  <a:gd name="connsiteY1222" fmla="*/ 457665 h 1332705"/>
                  <a:gd name="connsiteX1223" fmla="*/ 820856 w 1267762"/>
                  <a:gd name="connsiteY1223" fmla="*/ 460405 h 1332705"/>
                  <a:gd name="connsiteX1224" fmla="*/ 816092 w 1267762"/>
                  <a:gd name="connsiteY1224" fmla="*/ 457941 h 1332705"/>
                  <a:gd name="connsiteX1225" fmla="*/ 809708 w 1267762"/>
                  <a:gd name="connsiteY1225" fmla="*/ 459329 h 1332705"/>
                  <a:gd name="connsiteX1226" fmla="*/ 803687 w 1267762"/>
                  <a:gd name="connsiteY1226" fmla="*/ 458615 h 1332705"/>
                  <a:gd name="connsiteX1227" fmla="*/ 799141 w 1267762"/>
                  <a:gd name="connsiteY1227" fmla="*/ 458381 h 1332705"/>
                  <a:gd name="connsiteX1228" fmla="*/ 794256 w 1267762"/>
                  <a:gd name="connsiteY1228" fmla="*/ 459704 h 1332705"/>
                  <a:gd name="connsiteX1229" fmla="*/ 799406 w 1267762"/>
                  <a:gd name="connsiteY1229" fmla="*/ 460627 h 1332705"/>
                  <a:gd name="connsiteX1230" fmla="*/ 806782 w 1267762"/>
                  <a:gd name="connsiteY1230" fmla="*/ 462076 h 1332705"/>
                  <a:gd name="connsiteX1231" fmla="*/ 812610 w 1267762"/>
                  <a:gd name="connsiteY1231" fmla="*/ 464782 h 1332705"/>
                  <a:gd name="connsiteX1232" fmla="*/ 812803 w 1267762"/>
                  <a:gd name="connsiteY1232" fmla="*/ 470830 h 1332705"/>
                  <a:gd name="connsiteX1233" fmla="*/ 808838 w 1267762"/>
                  <a:gd name="connsiteY1233" fmla="*/ 475468 h 1332705"/>
                  <a:gd name="connsiteX1234" fmla="*/ 806153 w 1267762"/>
                  <a:gd name="connsiteY1234" fmla="*/ 479951 h 1332705"/>
                  <a:gd name="connsiteX1235" fmla="*/ 802671 w 1267762"/>
                  <a:gd name="connsiteY1235" fmla="*/ 482964 h 1332705"/>
                  <a:gd name="connsiteX1236" fmla="*/ 797497 w 1267762"/>
                  <a:gd name="connsiteY1236" fmla="*/ 485508 h 1332705"/>
                  <a:gd name="connsiteX1237" fmla="*/ 795586 w 1267762"/>
                  <a:gd name="connsiteY1237" fmla="*/ 489522 h 1332705"/>
                  <a:gd name="connsiteX1238" fmla="*/ 794062 w 1267762"/>
                  <a:gd name="connsiteY1238" fmla="*/ 493454 h 1332705"/>
                  <a:gd name="connsiteX1239" fmla="*/ 791814 w 1267762"/>
                  <a:gd name="connsiteY1239" fmla="*/ 498305 h 1332705"/>
                  <a:gd name="connsiteX1240" fmla="*/ 793095 w 1267762"/>
                  <a:gd name="connsiteY1240" fmla="*/ 509545 h 1332705"/>
                  <a:gd name="connsiteX1241" fmla="*/ 795852 w 1267762"/>
                  <a:gd name="connsiteY1241" fmla="*/ 514923 h 1332705"/>
                  <a:gd name="connsiteX1242" fmla="*/ 797641 w 1267762"/>
                  <a:gd name="connsiteY1242" fmla="*/ 518891 h 1332705"/>
                  <a:gd name="connsiteX1243" fmla="*/ 800785 w 1267762"/>
                  <a:gd name="connsiteY1243" fmla="*/ 523411 h 1332705"/>
                  <a:gd name="connsiteX1244" fmla="*/ 804533 w 1267762"/>
                  <a:gd name="connsiteY1244" fmla="*/ 527314 h 1332705"/>
                  <a:gd name="connsiteX1245" fmla="*/ 811256 w 1267762"/>
                  <a:gd name="connsiteY1245" fmla="*/ 528673 h 1332705"/>
                  <a:gd name="connsiteX1246" fmla="*/ 817858 w 1267762"/>
                  <a:gd name="connsiteY1246" fmla="*/ 529007 h 1332705"/>
                  <a:gd name="connsiteX1247" fmla="*/ 823685 w 1267762"/>
                  <a:gd name="connsiteY1247" fmla="*/ 529918 h 1332705"/>
                  <a:gd name="connsiteX1248" fmla="*/ 826708 w 1267762"/>
                  <a:gd name="connsiteY1248" fmla="*/ 532982 h 1332705"/>
                  <a:gd name="connsiteX1249" fmla="*/ 822476 w 1267762"/>
                  <a:gd name="connsiteY1249" fmla="*/ 537659 h 1332705"/>
                  <a:gd name="connsiteX1250" fmla="*/ 817954 w 1267762"/>
                  <a:gd name="connsiteY1250" fmla="*/ 540488 h 1332705"/>
                  <a:gd name="connsiteX1251" fmla="*/ 812779 w 1267762"/>
                  <a:gd name="connsiteY1251" fmla="*/ 541806 h 1332705"/>
                  <a:gd name="connsiteX1252" fmla="*/ 808112 w 1267762"/>
                  <a:gd name="connsiteY1252" fmla="*/ 542742 h 1332705"/>
                  <a:gd name="connsiteX1253" fmla="*/ 803034 w 1267762"/>
                  <a:gd name="connsiteY1253" fmla="*/ 542861 h 1332705"/>
                  <a:gd name="connsiteX1254" fmla="*/ 796191 w 1267762"/>
                  <a:gd name="connsiteY1254" fmla="*/ 543361 h 1332705"/>
                  <a:gd name="connsiteX1255" fmla="*/ 790266 w 1267762"/>
                  <a:gd name="connsiteY1255" fmla="*/ 545180 h 1332705"/>
                  <a:gd name="connsiteX1256" fmla="*/ 784874 w 1267762"/>
                  <a:gd name="connsiteY1256" fmla="*/ 546933 h 1332705"/>
                  <a:gd name="connsiteX1257" fmla="*/ 780859 w 1267762"/>
                  <a:gd name="connsiteY1257" fmla="*/ 549939 h 1332705"/>
                  <a:gd name="connsiteX1258" fmla="*/ 777401 w 1267762"/>
                  <a:gd name="connsiteY1258" fmla="*/ 554499 h 1332705"/>
                  <a:gd name="connsiteX1259" fmla="*/ 771742 w 1267762"/>
                  <a:gd name="connsiteY1259" fmla="*/ 556497 h 1332705"/>
                  <a:gd name="connsiteX1260" fmla="*/ 768406 w 1267762"/>
                  <a:gd name="connsiteY1260" fmla="*/ 559430 h 1332705"/>
                  <a:gd name="connsiteX1261" fmla="*/ 764077 w 1267762"/>
                  <a:gd name="connsiteY1261" fmla="*/ 563715 h 1332705"/>
                  <a:gd name="connsiteX1262" fmla="*/ 762166 w 1267762"/>
                  <a:gd name="connsiteY1262" fmla="*/ 568106 h 1332705"/>
                  <a:gd name="connsiteX1263" fmla="*/ 760739 w 1267762"/>
                  <a:gd name="connsiteY1263" fmla="*/ 575078 h 1332705"/>
                  <a:gd name="connsiteX1264" fmla="*/ 760619 w 1267762"/>
                  <a:gd name="connsiteY1264" fmla="*/ 579769 h 1332705"/>
                  <a:gd name="connsiteX1265" fmla="*/ 761127 w 1267762"/>
                  <a:gd name="connsiteY1265" fmla="*/ 584932 h 1332705"/>
                  <a:gd name="connsiteX1266" fmla="*/ 762312 w 1267762"/>
                  <a:gd name="connsiteY1266" fmla="*/ 588934 h 1332705"/>
                  <a:gd name="connsiteX1267" fmla="*/ 762965 w 1267762"/>
                  <a:gd name="connsiteY1267" fmla="*/ 594223 h 1332705"/>
                  <a:gd name="connsiteX1268" fmla="*/ 764802 w 1267762"/>
                  <a:gd name="connsiteY1268" fmla="*/ 598003 h 1332705"/>
                  <a:gd name="connsiteX1269" fmla="*/ 766471 w 1267762"/>
                  <a:gd name="connsiteY1269" fmla="*/ 602493 h 1332705"/>
                  <a:gd name="connsiteX1270" fmla="*/ 766519 w 1267762"/>
                  <a:gd name="connsiteY1270" fmla="*/ 607165 h 1332705"/>
                  <a:gd name="connsiteX1271" fmla="*/ 766519 w 1267762"/>
                  <a:gd name="connsiteY1271" fmla="*/ 611844 h 1332705"/>
                  <a:gd name="connsiteX1272" fmla="*/ 766544 w 1267762"/>
                  <a:gd name="connsiteY1272" fmla="*/ 616516 h 1332705"/>
                  <a:gd name="connsiteX1273" fmla="*/ 766616 w 1267762"/>
                  <a:gd name="connsiteY1273" fmla="*/ 621191 h 1332705"/>
                  <a:gd name="connsiteX1274" fmla="*/ 766447 w 1267762"/>
                  <a:gd name="connsiteY1274" fmla="*/ 625887 h 1332705"/>
                  <a:gd name="connsiteX1275" fmla="*/ 766180 w 1267762"/>
                  <a:gd name="connsiteY1275" fmla="*/ 630597 h 1332705"/>
                  <a:gd name="connsiteX1276" fmla="*/ 765770 w 1267762"/>
                  <a:gd name="connsiteY1276" fmla="*/ 635323 h 1332705"/>
                  <a:gd name="connsiteX1277" fmla="*/ 765068 w 1267762"/>
                  <a:gd name="connsiteY1277" fmla="*/ 640077 h 1332705"/>
                  <a:gd name="connsiteX1278" fmla="*/ 763762 w 1267762"/>
                  <a:gd name="connsiteY1278" fmla="*/ 644903 h 1332705"/>
                  <a:gd name="connsiteX1279" fmla="*/ 762408 w 1267762"/>
                  <a:gd name="connsiteY1279" fmla="*/ 649188 h 1332705"/>
                  <a:gd name="connsiteX1280" fmla="*/ 760498 w 1267762"/>
                  <a:gd name="connsiteY1280" fmla="*/ 654627 h 1332705"/>
                  <a:gd name="connsiteX1281" fmla="*/ 759627 w 1267762"/>
                  <a:gd name="connsiteY1281" fmla="*/ 659401 h 1332705"/>
                  <a:gd name="connsiteX1282" fmla="*/ 758515 w 1267762"/>
                  <a:gd name="connsiteY1282" fmla="*/ 664206 h 1332705"/>
                  <a:gd name="connsiteX1283" fmla="*/ 754718 w 1267762"/>
                  <a:gd name="connsiteY1283" fmla="*/ 669238 h 1332705"/>
                  <a:gd name="connsiteX1284" fmla="*/ 754114 w 1267762"/>
                  <a:gd name="connsiteY1284" fmla="*/ 673484 h 1332705"/>
                  <a:gd name="connsiteX1285" fmla="*/ 752397 w 1267762"/>
                  <a:gd name="connsiteY1285" fmla="*/ 678202 h 1332705"/>
                  <a:gd name="connsiteX1286" fmla="*/ 747754 w 1267762"/>
                  <a:gd name="connsiteY1286" fmla="*/ 679440 h 1332705"/>
                  <a:gd name="connsiteX1287" fmla="*/ 745505 w 1267762"/>
                  <a:gd name="connsiteY1287" fmla="*/ 675847 h 1332705"/>
                  <a:gd name="connsiteX1288" fmla="*/ 745965 w 1267762"/>
                  <a:gd name="connsiteY1288" fmla="*/ 670275 h 1332705"/>
                  <a:gd name="connsiteX1289" fmla="*/ 747077 w 1267762"/>
                  <a:gd name="connsiteY1289" fmla="*/ 665475 h 1332705"/>
                  <a:gd name="connsiteX1290" fmla="*/ 751889 w 1267762"/>
                  <a:gd name="connsiteY1290" fmla="*/ 660810 h 1332705"/>
                  <a:gd name="connsiteX1291" fmla="*/ 753316 w 1267762"/>
                  <a:gd name="connsiteY1291" fmla="*/ 656702 h 1332705"/>
                  <a:gd name="connsiteX1292" fmla="*/ 753630 w 1267762"/>
                  <a:gd name="connsiteY1292" fmla="*/ 652252 h 1332705"/>
                  <a:gd name="connsiteX1293" fmla="*/ 753316 w 1267762"/>
                  <a:gd name="connsiteY1293" fmla="*/ 646969 h 1332705"/>
                  <a:gd name="connsiteX1294" fmla="*/ 753533 w 1267762"/>
                  <a:gd name="connsiteY1294" fmla="*/ 641624 h 1332705"/>
                  <a:gd name="connsiteX1295" fmla="*/ 752494 w 1267762"/>
                  <a:gd name="connsiteY1295" fmla="*/ 636800 h 1332705"/>
                  <a:gd name="connsiteX1296" fmla="*/ 754380 w 1267762"/>
                  <a:gd name="connsiteY1296" fmla="*/ 632411 h 1332705"/>
                  <a:gd name="connsiteX1297" fmla="*/ 750438 w 1267762"/>
                  <a:gd name="connsiteY1297" fmla="*/ 628291 h 1332705"/>
                  <a:gd name="connsiteX1298" fmla="*/ 747802 w 1267762"/>
                  <a:gd name="connsiteY1298" fmla="*/ 632641 h 1332705"/>
                  <a:gd name="connsiteX1299" fmla="*/ 747392 w 1267762"/>
                  <a:gd name="connsiteY1299" fmla="*/ 636986 h 1332705"/>
                  <a:gd name="connsiteX1300" fmla="*/ 744997 w 1267762"/>
                  <a:gd name="connsiteY1300" fmla="*/ 641305 h 1332705"/>
                  <a:gd name="connsiteX1301" fmla="*/ 743571 w 1267762"/>
                  <a:gd name="connsiteY1301" fmla="*/ 647145 h 1332705"/>
                  <a:gd name="connsiteX1302" fmla="*/ 741733 w 1267762"/>
                  <a:gd name="connsiteY1302" fmla="*/ 652025 h 1332705"/>
                  <a:gd name="connsiteX1303" fmla="*/ 741467 w 1267762"/>
                  <a:gd name="connsiteY1303" fmla="*/ 656733 h 1332705"/>
                  <a:gd name="connsiteX1304" fmla="*/ 744731 w 1267762"/>
                  <a:gd name="connsiteY1304" fmla="*/ 651694 h 1332705"/>
                  <a:gd name="connsiteX1305" fmla="*/ 747343 w 1267762"/>
                  <a:gd name="connsiteY1305" fmla="*/ 655991 h 1332705"/>
                  <a:gd name="connsiteX1306" fmla="*/ 743861 w 1267762"/>
                  <a:gd name="connsiteY1306" fmla="*/ 660931 h 1332705"/>
                  <a:gd name="connsiteX1307" fmla="*/ 743909 w 1267762"/>
                  <a:gd name="connsiteY1307" fmla="*/ 665826 h 1332705"/>
                  <a:gd name="connsiteX1308" fmla="*/ 741588 w 1267762"/>
                  <a:gd name="connsiteY1308" fmla="*/ 669550 h 1332705"/>
                  <a:gd name="connsiteX1309" fmla="*/ 740572 w 1267762"/>
                  <a:gd name="connsiteY1309" fmla="*/ 674981 h 1332705"/>
                  <a:gd name="connsiteX1310" fmla="*/ 739943 w 1267762"/>
                  <a:gd name="connsiteY1310" fmla="*/ 679230 h 1332705"/>
                  <a:gd name="connsiteX1311" fmla="*/ 735808 w 1267762"/>
                  <a:gd name="connsiteY1311" fmla="*/ 678103 h 1332705"/>
                  <a:gd name="connsiteX1312" fmla="*/ 733970 w 1267762"/>
                  <a:gd name="connsiteY1312" fmla="*/ 673803 h 1332705"/>
                  <a:gd name="connsiteX1313" fmla="*/ 732519 w 1267762"/>
                  <a:gd name="connsiteY1313" fmla="*/ 667881 h 1332705"/>
                  <a:gd name="connsiteX1314" fmla="*/ 731528 w 1267762"/>
                  <a:gd name="connsiteY1314" fmla="*/ 656211 h 1332705"/>
                  <a:gd name="connsiteX1315" fmla="*/ 732326 w 1267762"/>
                  <a:gd name="connsiteY1315" fmla="*/ 648381 h 1332705"/>
                  <a:gd name="connsiteX1316" fmla="*/ 735445 w 1267762"/>
                  <a:gd name="connsiteY1316" fmla="*/ 644613 h 1332705"/>
                  <a:gd name="connsiteX1317" fmla="*/ 735808 w 1267762"/>
                  <a:gd name="connsiteY1317" fmla="*/ 639022 h 1332705"/>
                  <a:gd name="connsiteX1318" fmla="*/ 735348 w 1267762"/>
                  <a:gd name="connsiteY1318" fmla="*/ 634017 h 1332705"/>
                  <a:gd name="connsiteX1319" fmla="*/ 731383 w 1267762"/>
                  <a:gd name="connsiteY1319" fmla="*/ 635330 h 1332705"/>
                  <a:gd name="connsiteX1320" fmla="*/ 730077 w 1267762"/>
                  <a:gd name="connsiteY1320" fmla="*/ 630914 h 1332705"/>
                  <a:gd name="connsiteX1321" fmla="*/ 733124 w 1267762"/>
                  <a:gd name="connsiteY1321" fmla="*/ 626781 h 1332705"/>
                  <a:gd name="connsiteX1322" fmla="*/ 734744 w 1267762"/>
                  <a:gd name="connsiteY1322" fmla="*/ 622044 h 1332705"/>
                  <a:gd name="connsiteX1323" fmla="*/ 735615 w 1267762"/>
                  <a:gd name="connsiteY1323" fmla="*/ 617771 h 1332705"/>
                  <a:gd name="connsiteX1324" fmla="*/ 735276 w 1267762"/>
                  <a:gd name="connsiteY1324" fmla="*/ 613114 h 1332705"/>
                  <a:gd name="connsiteX1325" fmla="*/ 733245 w 1267762"/>
                  <a:gd name="connsiteY1325" fmla="*/ 608534 h 1332705"/>
                  <a:gd name="connsiteX1326" fmla="*/ 730924 w 1267762"/>
                  <a:gd name="connsiteY1326" fmla="*/ 603415 h 1332705"/>
                  <a:gd name="connsiteX1327" fmla="*/ 733124 w 1267762"/>
                  <a:gd name="connsiteY1327" fmla="*/ 597536 h 1332705"/>
                  <a:gd name="connsiteX1328" fmla="*/ 737984 w 1267762"/>
                  <a:gd name="connsiteY1328" fmla="*/ 598138 h 1332705"/>
                  <a:gd name="connsiteX1329" fmla="*/ 739580 w 1267762"/>
                  <a:gd name="connsiteY1329" fmla="*/ 592344 h 1332705"/>
                  <a:gd name="connsiteX1330" fmla="*/ 740354 w 1267762"/>
                  <a:gd name="connsiteY1330" fmla="*/ 586702 h 1332705"/>
                  <a:gd name="connsiteX1331" fmla="*/ 736098 w 1267762"/>
                  <a:gd name="connsiteY1331" fmla="*/ 587169 h 1332705"/>
                  <a:gd name="connsiteX1332" fmla="*/ 730778 w 1267762"/>
                  <a:gd name="connsiteY1332" fmla="*/ 590958 h 1332705"/>
                  <a:gd name="connsiteX1333" fmla="*/ 726474 w 1267762"/>
                  <a:gd name="connsiteY1333" fmla="*/ 592903 h 1332705"/>
                  <a:gd name="connsiteX1334" fmla="*/ 724274 w 1267762"/>
                  <a:gd name="connsiteY1334" fmla="*/ 597819 h 1332705"/>
                  <a:gd name="connsiteX1335" fmla="*/ 721710 w 1267762"/>
                  <a:gd name="connsiteY1335" fmla="*/ 602771 h 1332705"/>
                  <a:gd name="connsiteX1336" fmla="*/ 720501 w 1267762"/>
                  <a:gd name="connsiteY1336" fmla="*/ 606894 h 1332705"/>
                  <a:gd name="connsiteX1337" fmla="*/ 718929 w 1267762"/>
                  <a:gd name="connsiteY1337" fmla="*/ 612425 h 1332705"/>
                  <a:gd name="connsiteX1338" fmla="*/ 715907 w 1267762"/>
                  <a:gd name="connsiteY1338" fmla="*/ 616736 h 1332705"/>
                  <a:gd name="connsiteX1339" fmla="*/ 712279 w 1267762"/>
                  <a:gd name="connsiteY1339" fmla="*/ 619938 h 1332705"/>
                  <a:gd name="connsiteX1340" fmla="*/ 710054 w 1267762"/>
                  <a:gd name="connsiteY1340" fmla="*/ 623587 h 1332705"/>
                  <a:gd name="connsiteX1341" fmla="*/ 708628 w 1267762"/>
                  <a:gd name="connsiteY1341" fmla="*/ 628310 h 1332705"/>
                  <a:gd name="connsiteX1342" fmla="*/ 708700 w 1267762"/>
                  <a:gd name="connsiteY1342" fmla="*/ 633995 h 1332705"/>
                  <a:gd name="connsiteX1343" fmla="*/ 706693 w 1267762"/>
                  <a:gd name="connsiteY1343" fmla="*/ 637632 h 1332705"/>
                  <a:gd name="connsiteX1344" fmla="*/ 704348 w 1267762"/>
                  <a:gd name="connsiteY1344" fmla="*/ 642062 h 1332705"/>
                  <a:gd name="connsiteX1345" fmla="*/ 700527 w 1267762"/>
                  <a:gd name="connsiteY1345" fmla="*/ 645133 h 1332705"/>
                  <a:gd name="connsiteX1346" fmla="*/ 695811 w 1267762"/>
                  <a:gd name="connsiteY1346" fmla="*/ 644449 h 1332705"/>
                  <a:gd name="connsiteX1347" fmla="*/ 690419 w 1267762"/>
                  <a:gd name="connsiteY1347" fmla="*/ 640894 h 1332705"/>
                  <a:gd name="connsiteX1348" fmla="*/ 685921 w 1267762"/>
                  <a:gd name="connsiteY1348" fmla="*/ 641375 h 1332705"/>
                  <a:gd name="connsiteX1349" fmla="*/ 682946 w 1267762"/>
                  <a:gd name="connsiteY1349" fmla="*/ 647868 h 1332705"/>
                  <a:gd name="connsiteX1350" fmla="*/ 680528 w 1267762"/>
                  <a:gd name="connsiteY1350" fmla="*/ 653957 h 1332705"/>
                  <a:gd name="connsiteX1351" fmla="*/ 674773 w 1267762"/>
                  <a:gd name="connsiteY1351" fmla="*/ 655089 h 1332705"/>
                  <a:gd name="connsiteX1352" fmla="*/ 668268 w 1267762"/>
                  <a:gd name="connsiteY1352" fmla="*/ 654629 h 1332705"/>
                  <a:gd name="connsiteX1353" fmla="*/ 666938 w 1267762"/>
                  <a:gd name="connsiteY1353" fmla="*/ 659708 h 1332705"/>
                  <a:gd name="connsiteX1354" fmla="*/ 667663 w 1267762"/>
                  <a:gd name="connsiteY1354" fmla="*/ 664663 h 1332705"/>
                  <a:gd name="connsiteX1355" fmla="*/ 668413 w 1267762"/>
                  <a:gd name="connsiteY1355" fmla="*/ 671325 h 1332705"/>
                  <a:gd name="connsiteX1356" fmla="*/ 668437 w 1267762"/>
                  <a:gd name="connsiteY1356" fmla="*/ 676642 h 1332705"/>
                  <a:gd name="connsiteX1357" fmla="*/ 667929 w 1267762"/>
                  <a:gd name="connsiteY1357" fmla="*/ 682015 h 1332705"/>
                  <a:gd name="connsiteX1358" fmla="*/ 668147 w 1267762"/>
                  <a:gd name="connsiteY1358" fmla="*/ 686550 h 1332705"/>
                  <a:gd name="connsiteX1359" fmla="*/ 665801 w 1267762"/>
                  <a:gd name="connsiteY1359" fmla="*/ 692919 h 1332705"/>
                  <a:gd name="connsiteX1360" fmla="*/ 661376 w 1267762"/>
                  <a:gd name="connsiteY1360" fmla="*/ 694220 h 1332705"/>
                  <a:gd name="connsiteX1361" fmla="*/ 655669 w 1267762"/>
                  <a:gd name="connsiteY1361" fmla="*/ 695828 h 1332705"/>
                  <a:gd name="connsiteX1362" fmla="*/ 651921 w 1267762"/>
                  <a:gd name="connsiteY1362" fmla="*/ 698716 h 1332705"/>
                  <a:gd name="connsiteX1363" fmla="*/ 645561 w 1267762"/>
                  <a:gd name="connsiteY1363" fmla="*/ 701320 h 1332705"/>
                  <a:gd name="connsiteX1364" fmla="*/ 643070 w 1267762"/>
                  <a:gd name="connsiteY1364" fmla="*/ 709269 h 1332705"/>
                  <a:gd name="connsiteX1365" fmla="*/ 644690 w 1267762"/>
                  <a:gd name="connsiteY1365" fmla="*/ 713817 h 1332705"/>
                  <a:gd name="connsiteX1366" fmla="*/ 646625 w 1267762"/>
                  <a:gd name="connsiteY1366" fmla="*/ 718301 h 1332705"/>
                  <a:gd name="connsiteX1367" fmla="*/ 648778 w 1267762"/>
                  <a:gd name="connsiteY1367" fmla="*/ 722760 h 1332705"/>
                  <a:gd name="connsiteX1368" fmla="*/ 650784 w 1267762"/>
                  <a:gd name="connsiteY1368" fmla="*/ 726730 h 1332705"/>
                  <a:gd name="connsiteX1369" fmla="*/ 651244 w 1267762"/>
                  <a:gd name="connsiteY1369" fmla="*/ 731243 h 1332705"/>
                  <a:gd name="connsiteX1370" fmla="*/ 650736 w 1267762"/>
                  <a:gd name="connsiteY1370" fmla="*/ 736594 h 1332705"/>
                  <a:gd name="connsiteX1371" fmla="*/ 650035 w 1267762"/>
                  <a:gd name="connsiteY1371" fmla="*/ 741341 h 1332705"/>
                  <a:gd name="connsiteX1372" fmla="*/ 649745 w 1267762"/>
                  <a:gd name="connsiteY1372" fmla="*/ 746052 h 1332705"/>
                  <a:gd name="connsiteX1373" fmla="*/ 649575 w 1267762"/>
                  <a:gd name="connsiteY1373" fmla="*/ 750745 h 1332705"/>
                  <a:gd name="connsiteX1374" fmla="*/ 650228 w 1267762"/>
                  <a:gd name="connsiteY1374" fmla="*/ 760612 h 1332705"/>
                  <a:gd name="connsiteX1375" fmla="*/ 650398 w 1267762"/>
                  <a:gd name="connsiteY1375" fmla="*/ 764778 h 1332705"/>
                  <a:gd name="connsiteX1376" fmla="*/ 649866 w 1267762"/>
                  <a:gd name="connsiteY1376" fmla="*/ 769438 h 1332705"/>
                  <a:gd name="connsiteX1377" fmla="*/ 649309 w 1267762"/>
                  <a:gd name="connsiteY1377" fmla="*/ 774178 h 1332705"/>
                  <a:gd name="connsiteX1378" fmla="*/ 647979 w 1267762"/>
                  <a:gd name="connsiteY1378" fmla="*/ 778995 h 1332705"/>
                  <a:gd name="connsiteX1379" fmla="*/ 645585 w 1267762"/>
                  <a:gd name="connsiteY1379" fmla="*/ 783899 h 1332705"/>
                  <a:gd name="connsiteX1380" fmla="*/ 643699 w 1267762"/>
                  <a:gd name="connsiteY1380" fmla="*/ 788796 h 1332705"/>
                  <a:gd name="connsiteX1381" fmla="*/ 642901 w 1267762"/>
                  <a:gd name="connsiteY1381" fmla="*/ 793560 h 1332705"/>
                  <a:gd name="connsiteX1382" fmla="*/ 640048 w 1267762"/>
                  <a:gd name="connsiteY1382" fmla="*/ 798531 h 1332705"/>
                  <a:gd name="connsiteX1383" fmla="*/ 639346 w 1267762"/>
                  <a:gd name="connsiteY1383" fmla="*/ 802891 h 1332705"/>
                  <a:gd name="connsiteX1384" fmla="*/ 637243 w 1267762"/>
                  <a:gd name="connsiteY1384" fmla="*/ 808182 h 1332705"/>
                  <a:gd name="connsiteX1385" fmla="*/ 635260 w 1267762"/>
                  <a:gd name="connsiteY1385" fmla="*/ 813065 h 1332705"/>
                  <a:gd name="connsiteX1386" fmla="*/ 633784 w 1267762"/>
                  <a:gd name="connsiteY1386" fmla="*/ 817896 h 1332705"/>
                  <a:gd name="connsiteX1387" fmla="*/ 631923 w 1267762"/>
                  <a:gd name="connsiteY1387" fmla="*/ 822767 h 1332705"/>
                  <a:gd name="connsiteX1388" fmla="*/ 629505 w 1267762"/>
                  <a:gd name="connsiteY1388" fmla="*/ 827697 h 1332705"/>
                  <a:gd name="connsiteX1389" fmla="*/ 625611 w 1267762"/>
                  <a:gd name="connsiteY1389" fmla="*/ 832156 h 1332705"/>
                  <a:gd name="connsiteX1390" fmla="*/ 622613 w 1267762"/>
                  <a:gd name="connsiteY1390" fmla="*/ 835392 h 1332705"/>
                  <a:gd name="connsiteX1391" fmla="*/ 619638 w 1267762"/>
                  <a:gd name="connsiteY1391" fmla="*/ 839140 h 1332705"/>
                  <a:gd name="connsiteX1392" fmla="*/ 618526 w 1267762"/>
                  <a:gd name="connsiteY1392" fmla="*/ 845959 h 1332705"/>
                  <a:gd name="connsiteX1393" fmla="*/ 623701 w 1267762"/>
                  <a:gd name="connsiteY1393" fmla="*/ 851529 h 1332705"/>
                  <a:gd name="connsiteX1394" fmla="*/ 626216 w 1267762"/>
                  <a:gd name="connsiteY1394" fmla="*/ 856126 h 1332705"/>
                  <a:gd name="connsiteX1395" fmla="*/ 628319 w 1267762"/>
                  <a:gd name="connsiteY1395" fmla="*/ 860594 h 1332705"/>
                  <a:gd name="connsiteX1396" fmla="*/ 629432 w 1267762"/>
                  <a:gd name="connsiteY1396" fmla="*/ 865029 h 1332705"/>
                  <a:gd name="connsiteX1397" fmla="*/ 631608 w 1267762"/>
                  <a:gd name="connsiteY1397" fmla="*/ 869634 h 1332705"/>
                  <a:gd name="connsiteX1398" fmla="*/ 632334 w 1267762"/>
                  <a:gd name="connsiteY1398" fmla="*/ 875007 h 1332705"/>
                  <a:gd name="connsiteX1399" fmla="*/ 633784 w 1267762"/>
                  <a:gd name="connsiteY1399" fmla="*/ 879959 h 1332705"/>
                  <a:gd name="connsiteX1400" fmla="*/ 636009 w 1267762"/>
                  <a:gd name="connsiteY1400" fmla="*/ 887930 h 1332705"/>
                  <a:gd name="connsiteX1401" fmla="*/ 635913 w 1267762"/>
                  <a:gd name="connsiteY1401" fmla="*/ 892623 h 1332705"/>
                  <a:gd name="connsiteX1402" fmla="*/ 635526 w 1267762"/>
                  <a:gd name="connsiteY1402" fmla="*/ 897063 h 1332705"/>
                  <a:gd name="connsiteX1403" fmla="*/ 634631 w 1267762"/>
                  <a:gd name="connsiteY1403" fmla="*/ 902127 h 1332705"/>
                  <a:gd name="connsiteX1404" fmla="*/ 633132 w 1267762"/>
                  <a:gd name="connsiteY1404" fmla="*/ 906799 h 1332705"/>
                  <a:gd name="connsiteX1405" fmla="*/ 630834 w 1267762"/>
                  <a:gd name="connsiteY1405" fmla="*/ 911879 h 1332705"/>
                  <a:gd name="connsiteX1406" fmla="*/ 628029 w 1267762"/>
                  <a:gd name="connsiteY1406" fmla="*/ 916162 h 1332705"/>
                  <a:gd name="connsiteX1407" fmla="*/ 624982 w 1267762"/>
                  <a:gd name="connsiteY1407" fmla="*/ 921842 h 1332705"/>
                  <a:gd name="connsiteX1408" fmla="*/ 624015 w 1267762"/>
                  <a:gd name="connsiteY1408" fmla="*/ 926621 h 1332705"/>
                  <a:gd name="connsiteX1409" fmla="*/ 623580 w 1267762"/>
                  <a:gd name="connsiteY1409" fmla="*/ 931351 h 1332705"/>
                  <a:gd name="connsiteX1410" fmla="*/ 624402 w 1267762"/>
                  <a:gd name="connsiteY1410" fmla="*/ 935960 h 1332705"/>
                  <a:gd name="connsiteX1411" fmla="*/ 626070 w 1267762"/>
                  <a:gd name="connsiteY1411" fmla="*/ 940479 h 1332705"/>
                  <a:gd name="connsiteX1412" fmla="*/ 628319 w 1267762"/>
                  <a:gd name="connsiteY1412" fmla="*/ 944941 h 1332705"/>
                  <a:gd name="connsiteX1413" fmla="*/ 630689 w 1267762"/>
                  <a:gd name="connsiteY1413" fmla="*/ 949243 h 1332705"/>
                  <a:gd name="connsiteX1414" fmla="*/ 633398 w 1267762"/>
                  <a:gd name="connsiteY1414" fmla="*/ 953809 h 1332705"/>
                  <a:gd name="connsiteX1415" fmla="*/ 635743 w 1267762"/>
                  <a:gd name="connsiteY1415" fmla="*/ 958263 h 1332705"/>
                  <a:gd name="connsiteX1416" fmla="*/ 637823 w 1267762"/>
                  <a:gd name="connsiteY1416" fmla="*/ 962739 h 1332705"/>
                  <a:gd name="connsiteX1417" fmla="*/ 639830 w 1267762"/>
                  <a:gd name="connsiteY1417" fmla="*/ 967227 h 1332705"/>
                  <a:gd name="connsiteX1418" fmla="*/ 641692 w 1267762"/>
                  <a:gd name="connsiteY1418" fmla="*/ 971727 h 1332705"/>
                  <a:gd name="connsiteX1419" fmla="*/ 643216 w 1267762"/>
                  <a:gd name="connsiteY1419" fmla="*/ 976261 h 1332705"/>
                  <a:gd name="connsiteX1420" fmla="*/ 644666 w 1267762"/>
                  <a:gd name="connsiteY1420" fmla="*/ 980805 h 1332705"/>
                  <a:gd name="connsiteX1421" fmla="*/ 646263 w 1267762"/>
                  <a:gd name="connsiteY1421" fmla="*/ 985339 h 1332705"/>
                  <a:gd name="connsiteX1422" fmla="*/ 648246 w 1267762"/>
                  <a:gd name="connsiteY1422" fmla="*/ 989719 h 1332705"/>
                  <a:gd name="connsiteX1423" fmla="*/ 658813 w 1267762"/>
                  <a:gd name="connsiteY1423" fmla="*/ 1007514 h 1332705"/>
                  <a:gd name="connsiteX1424" fmla="*/ 661449 w 1267762"/>
                  <a:gd name="connsiteY1424" fmla="*/ 1011940 h 1332705"/>
                  <a:gd name="connsiteX1425" fmla="*/ 664012 w 1267762"/>
                  <a:gd name="connsiteY1425" fmla="*/ 1016372 h 1332705"/>
                  <a:gd name="connsiteX1426" fmla="*/ 666575 w 1267762"/>
                  <a:gd name="connsiteY1426" fmla="*/ 1020797 h 1332705"/>
                  <a:gd name="connsiteX1427" fmla="*/ 668703 w 1267762"/>
                  <a:gd name="connsiteY1427" fmla="*/ 1024463 h 1332705"/>
                  <a:gd name="connsiteX1428" fmla="*/ 671194 w 1267762"/>
                  <a:gd name="connsiteY1428" fmla="*/ 1028741 h 1332705"/>
                  <a:gd name="connsiteX1429" fmla="*/ 674096 w 1267762"/>
                  <a:gd name="connsiteY1429" fmla="*/ 1034107 h 1332705"/>
                  <a:gd name="connsiteX1430" fmla="*/ 676490 w 1267762"/>
                  <a:gd name="connsiteY1430" fmla="*/ 1038552 h 1332705"/>
                  <a:gd name="connsiteX1431" fmla="*/ 678908 w 1267762"/>
                  <a:gd name="connsiteY1431" fmla="*/ 1042996 h 1332705"/>
                  <a:gd name="connsiteX1432" fmla="*/ 680625 w 1267762"/>
                  <a:gd name="connsiteY1432" fmla="*/ 1047511 h 1332705"/>
                  <a:gd name="connsiteX1433" fmla="*/ 681955 w 1267762"/>
                  <a:gd name="connsiteY1433" fmla="*/ 1052069 h 1332705"/>
                  <a:gd name="connsiteX1434" fmla="*/ 683213 w 1267762"/>
                  <a:gd name="connsiteY1434" fmla="*/ 1056471 h 1332705"/>
                  <a:gd name="connsiteX1435" fmla="*/ 687420 w 1267762"/>
                  <a:gd name="connsiteY1435" fmla="*/ 1074977 h 1332705"/>
                  <a:gd name="connsiteX1436" fmla="*/ 688339 w 1267762"/>
                  <a:gd name="connsiteY1436" fmla="*/ 1079574 h 1332705"/>
                  <a:gd name="connsiteX1437" fmla="*/ 689983 w 1267762"/>
                  <a:gd name="connsiteY1437" fmla="*/ 1088795 h 1332705"/>
                  <a:gd name="connsiteX1438" fmla="*/ 690805 w 1267762"/>
                  <a:gd name="connsiteY1438" fmla="*/ 1093406 h 1332705"/>
                  <a:gd name="connsiteX1439" fmla="*/ 691604 w 1267762"/>
                  <a:gd name="connsiteY1439" fmla="*/ 1098018 h 1332705"/>
                  <a:gd name="connsiteX1440" fmla="*/ 692378 w 1267762"/>
                  <a:gd name="connsiteY1440" fmla="*/ 1102298 h 1332705"/>
                  <a:gd name="connsiteX1441" fmla="*/ 692789 w 1267762"/>
                  <a:gd name="connsiteY1441" fmla="*/ 1107287 h 1332705"/>
                  <a:gd name="connsiteX1442" fmla="*/ 693563 w 1267762"/>
                  <a:gd name="connsiteY1442" fmla="*/ 1116597 h 1332705"/>
                  <a:gd name="connsiteX1443" fmla="*/ 693925 w 1267762"/>
                  <a:gd name="connsiteY1443" fmla="*/ 1120952 h 1332705"/>
                  <a:gd name="connsiteX1444" fmla="*/ 693587 w 1267762"/>
                  <a:gd name="connsiteY1444" fmla="*/ 1130685 h 1332705"/>
                  <a:gd name="connsiteX1445" fmla="*/ 693054 w 1267762"/>
                  <a:gd name="connsiteY1445" fmla="*/ 1135437 h 1332705"/>
                  <a:gd name="connsiteX1446" fmla="*/ 692668 w 1267762"/>
                  <a:gd name="connsiteY1446" fmla="*/ 1140174 h 1332705"/>
                  <a:gd name="connsiteX1447" fmla="*/ 693610 w 1267762"/>
                  <a:gd name="connsiteY1447" fmla="*/ 1144773 h 1332705"/>
                  <a:gd name="connsiteX1448" fmla="*/ 693901 w 1267762"/>
                  <a:gd name="connsiteY1448" fmla="*/ 1149440 h 1332705"/>
                  <a:gd name="connsiteX1449" fmla="*/ 693659 w 1267762"/>
                  <a:gd name="connsiteY1449" fmla="*/ 1154163 h 1332705"/>
                  <a:gd name="connsiteX1450" fmla="*/ 693393 w 1267762"/>
                  <a:gd name="connsiteY1450" fmla="*/ 1158886 h 1332705"/>
                  <a:gd name="connsiteX1451" fmla="*/ 693006 w 1267762"/>
                  <a:gd name="connsiteY1451" fmla="*/ 1163626 h 1332705"/>
                  <a:gd name="connsiteX1452" fmla="*/ 692425 w 1267762"/>
                  <a:gd name="connsiteY1452" fmla="*/ 1168382 h 1332705"/>
                  <a:gd name="connsiteX1453" fmla="*/ 691313 w 1267762"/>
                  <a:gd name="connsiteY1453" fmla="*/ 1177893 h 1332705"/>
                  <a:gd name="connsiteX1454" fmla="*/ 690636 w 1267762"/>
                  <a:gd name="connsiteY1454" fmla="*/ 1182659 h 1332705"/>
                  <a:gd name="connsiteX1455" fmla="*/ 689693 w 1267762"/>
                  <a:gd name="connsiteY1455" fmla="*/ 1187452 h 1332705"/>
                  <a:gd name="connsiteX1456" fmla="*/ 688774 w 1267762"/>
                  <a:gd name="connsiteY1456" fmla="*/ 1192250 h 1332705"/>
                  <a:gd name="connsiteX1457" fmla="*/ 687831 w 1267762"/>
                  <a:gd name="connsiteY1457" fmla="*/ 1197043 h 1332705"/>
                  <a:gd name="connsiteX1458" fmla="*/ 686888 w 1267762"/>
                  <a:gd name="connsiteY1458" fmla="*/ 1201836 h 1332705"/>
                  <a:gd name="connsiteX1459" fmla="*/ 686042 w 1267762"/>
                  <a:gd name="connsiteY1459" fmla="*/ 1206208 h 1332705"/>
                  <a:gd name="connsiteX1460" fmla="*/ 684373 w 1267762"/>
                  <a:gd name="connsiteY1460" fmla="*/ 1211131 h 1332705"/>
                  <a:gd name="connsiteX1461" fmla="*/ 682608 w 1267762"/>
                  <a:gd name="connsiteY1461" fmla="*/ 1216369 h 1332705"/>
                  <a:gd name="connsiteX1462" fmla="*/ 680987 w 1267762"/>
                  <a:gd name="connsiteY1462" fmla="*/ 1221232 h 1332705"/>
                  <a:gd name="connsiteX1463" fmla="*/ 679489 w 1267762"/>
                  <a:gd name="connsiteY1463" fmla="*/ 1225701 h 1332705"/>
                  <a:gd name="connsiteX1464" fmla="*/ 676127 w 1267762"/>
                  <a:gd name="connsiteY1464" fmla="*/ 1231117 h 1332705"/>
                  <a:gd name="connsiteX1465" fmla="*/ 673153 w 1267762"/>
                  <a:gd name="connsiteY1465" fmla="*/ 1235881 h 1332705"/>
                  <a:gd name="connsiteX1466" fmla="*/ 670227 w 1267762"/>
                  <a:gd name="connsiteY1466" fmla="*/ 1240839 h 1332705"/>
                  <a:gd name="connsiteX1467" fmla="*/ 667276 w 1267762"/>
                  <a:gd name="connsiteY1467" fmla="*/ 1245699 h 1332705"/>
                  <a:gd name="connsiteX1468" fmla="*/ 664737 w 1267762"/>
                  <a:gd name="connsiteY1468" fmla="*/ 1249883 h 1332705"/>
                  <a:gd name="connsiteX1469" fmla="*/ 662343 w 1267762"/>
                  <a:gd name="connsiteY1469" fmla="*/ 1256001 h 1332705"/>
                  <a:gd name="connsiteX1470" fmla="*/ 661425 w 1267762"/>
                  <a:gd name="connsiteY1470" fmla="*/ 1260789 h 1332705"/>
                  <a:gd name="connsiteX1471" fmla="*/ 659345 w 1267762"/>
                  <a:gd name="connsiteY1471" fmla="*/ 1265698 h 1332705"/>
                  <a:gd name="connsiteX1472" fmla="*/ 657314 w 1267762"/>
                  <a:gd name="connsiteY1472" fmla="*/ 1270607 h 1332705"/>
                  <a:gd name="connsiteX1473" fmla="*/ 655282 w 1267762"/>
                  <a:gd name="connsiteY1473" fmla="*/ 1275516 h 1332705"/>
                  <a:gd name="connsiteX1474" fmla="*/ 654097 w 1267762"/>
                  <a:gd name="connsiteY1474" fmla="*/ 1280328 h 1332705"/>
                  <a:gd name="connsiteX1475" fmla="*/ 653880 w 1267762"/>
                  <a:gd name="connsiteY1475" fmla="*/ 1285043 h 1332705"/>
                  <a:gd name="connsiteX1476" fmla="*/ 653662 w 1267762"/>
                  <a:gd name="connsiteY1476" fmla="*/ 1289759 h 1332705"/>
                  <a:gd name="connsiteX1477" fmla="*/ 651728 w 1267762"/>
                  <a:gd name="connsiteY1477" fmla="*/ 1294668 h 1332705"/>
                  <a:gd name="connsiteX1478" fmla="*/ 649237 w 1267762"/>
                  <a:gd name="connsiteY1478" fmla="*/ 1299601 h 1332705"/>
                  <a:gd name="connsiteX1479" fmla="*/ 645996 w 1267762"/>
                  <a:gd name="connsiteY1479" fmla="*/ 1304631 h 1332705"/>
                  <a:gd name="connsiteX1480" fmla="*/ 642563 w 1267762"/>
                  <a:gd name="connsiteY1480" fmla="*/ 1308621 h 1332705"/>
                  <a:gd name="connsiteX1481" fmla="*/ 639443 w 1267762"/>
                  <a:gd name="connsiteY1481" fmla="*/ 1312199 h 1332705"/>
                  <a:gd name="connsiteX1482" fmla="*/ 636614 w 1267762"/>
                  <a:gd name="connsiteY1482" fmla="*/ 1315488 h 1332705"/>
                  <a:gd name="connsiteX1483" fmla="*/ 633180 w 1267762"/>
                  <a:gd name="connsiteY1483" fmla="*/ 1318632 h 1332705"/>
                  <a:gd name="connsiteX1484" fmla="*/ 630012 w 1267762"/>
                  <a:gd name="connsiteY1484" fmla="*/ 1321534 h 1332705"/>
                  <a:gd name="connsiteX1485" fmla="*/ 626844 w 1267762"/>
                  <a:gd name="connsiteY1485" fmla="*/ 1324436 h 1332705"/>
                  <a:gd name="connsiteX1486" fmla="*/ 623676 w 1267762"/>
                  <a:gd name="connsiteY1486" fmla="*/ 1327434 h 1332705"/>
                  <a:gd name="connsiteX1487" fmla="*/ 620508 w 1267762"/>
                  <a:gd name="connsiteY1487" fmla="*/ 1330433 h 1332705"/>
                  <a:gd name="connsiteX1488" fmla="*/ 624184 w 1267762"/>
                  <a:gd name="connsiteY1488" fmla="*/ 1332706 h 1332705"/>
                  <a:gd name="connsiteX1489" fmla="*/ 631052 w 1267762"/>
                  <a:gd name="connsiteY1489" fmla="*/ 1332077 h 1332705"/>
                  <a:gd name="connsiteX1490" fmla="*/ 637896 w 1267762"/>
                  <a:gd name="connsiteY1490" fmla="*/ 1331472 h 1332705"/>
                  <a:gd name="connsiteX1491" fmla="*/ 644739 w 1267762"/>
                  <a:gd name="connsiteY1491" fmla="*/ 1330868 h 1332705"/>
                  <a:gd name="connsiteX1492" fmla="*/ 651607 w 1267762"/>
                  <a:gd name="connsiteY1492" fmla="*/ 1330288 h 1332705"/>
                  <a:gd name="connsiteX1493" fmla="*/ 658450 w 1267762"/>
                  <a:gd name="connsiteY1493" fmla="*/ 1329683 h 1332705"/>
                  <a:gd name="connsiteX1494" fmla="*/ 665293 w 1267762"/>
                  <a:gd name="connsiteY1494" fmla="*/ 1329006 h 1332705"/>
                  <a:gd name="connsiteX1495" fmla="*/ 672137 w 1267762"/>
                  <a:gd name="connsiteY1495" fmla="*/ 1328281 h 1332705"/>
                  <a:gd name="connsiteX1496" fmla="*/ 678981 w 1267762"/>
                  <a:gd name="connsiteY1496" fmla="*/ 1327555 h 1332705"/>
                  <a:gd name="connsiteX1497" fmla="*/ 685824 w 1267762"/>
                  <a:gd name="connsiteY1497" fmla="*/ 1326854 h 1332705"/>
                  <a:gd name="connsiteX1498" fmla="*/ 692305 w 1267762"/>
                  <a:gd name="connsiteY1498" fmla="*/ 1326153 h 1332705"/>
                  <a:gd name="connsiteX1499" fmla="*/ 702921 w 1267762"/>
                  <a:gd name="connsiteY1499" fmla="*/ 1325040 h 1332705"/>
                  <a:gd name="connsiteX1500" fmla="*/ 709764 w 1267762"/>
                  <a:gd name="connsiteY1500" fmla="*/ 1324339 h 1332705"/>
                  <a:gd name="connsiteX1501" fmla="*/ 716607 w 1267762"/>
                  <a:gd name="connsiteY1501" fmla="*/ 1323613 h 1332705"/>
                  <a:gd name="connsiteX1502" fmla="*/ 723451 w 1267762"/>
                  <a:gd name="connsiteY1502" fmla="*/ 1322888 h 1332705"/>
                  <a:gd name="connsiteX1503" fmla="*/ 730295 w 1267762"/>
                  <a:gd name="connsiteY1503" fmla="*/ 1322162 h 1332705"/>
                  <a:gd name="connsiteX1504" fmla="*/ 737138 w 1267762"/>
                  <a:gd name="connsiteY1504" fmla="*/ 1321437 h 1332705"/>
                  <a:gd name="connsiteX1505" fmla="*/ 743982 w 1267762"/>
                  <a:gd name="connsiteY1505" fmla="*/ 1320687 h 1332705"/>
                  <a:gd name="connsiteX1506" fmla="*/ 750342 w 1267762"/>
                  <a:gd name="connsiteY1506" fmla="*/ 1320010 h 1332705"/>
                  <a:gd name="connsiteX1507" fmla="*/ 757669 w 1267762"/>
                  <a:gd name="connsiteY1507" fmla="*/ 1319237 h 1332705"/>
                  <a:gd name="connsiteX1508" fmla="*/ 764512 w 1267762"/>
                  <a:gd name="connsiteY1508" fmla="*/ 1318511 h 1332705"/>
                  <a:gd name="connsiteX1509" fmla="*/ 771331 w 1267762"/>
                  <a:gd name="connsiteY1509" fmla="*/ 1317761 h 1332705"/>
                  <a:gd name="connsiteX1510" fmla="*/ 776530 w 1267762"/>
                  <a:gd name="connsiteY1510" fmla="*/ 1317205 h 1332705"/>
                  <a:gd name="connsiteX1511" fmla="*/ 781609 w 1267762"/>
                  <a:gd name="connsiteY1511" fmla="*/ 1316649 h 1332705"/>
                  <a:gd name="connsiteX1512" fmla="*/ 791862 w 1267762"/>
                  <a:gd name="connsiteY1512" fmla="*/ 1315512 h 1332705"/>
                  <a:gd name="connsiteX1513" fmla="*/ 798681 w 1267762"/>
                  <a:gd name="connsiteY1513" fmla="*/ 1314739 h 1332705"/>
                  <a:gd name="connsiteX1514" fmla="*/ 805524 w 1267762"/>
                  <a:gd name="connsiteY1514" fmla="*/ 1313965 h 1332705"/>
                  <a:gd name="connsiteX1515" fmla="*/ 826031 w 1267762"/>
                  <a:gd name="connsiteY1515" fmla="*/ 1311668 h 1332705"/>
                  <a:gd name="connsiteX1516" fmla="*/ 832874 w 1267762"/>
                  <a:gd name="connsiteY1516" fmla="*/ 1310918 h 1332705"/>
                  <a:gd name="connsiteX1517" fmla="*/ 839718 w 1267762"/>
                  <a:gd name="connsiteY1517" fmla="*/ 1310144 h 1332705"/>
                  <a:gd name="connsiteX1518" fmla="*/ 846538 w 1267762"/>
                  <a:gd name="connsiteY1518" fmla="*/ 1309394 h 1332705"/>
                  <a:gd name="connsiteX1519" fmla="*/ 853381 w 1267762"/>
                  <a:gd name="connsiteY1519" fmla="*/ 1308621 h 1332705"/>
                  <a:gd name="connsiteX1520" fmla="*/ 857685 w 1267762"/>
                  <a:gd name="connsiteY1520" fmla="*/ 1308137 h 1332705"/>
                  <a:gd name="connsiteX1521" fmla="*/ 870477 w 1267762"/>
                  <a:gd name="connsiteY1521" fmla="*/ 1306710 h 1332705"/>
                  <a:gd name="connsiteX1522" fmla="*/ 877321 w 1267762"/>
                  <a:gd name="connsiteY1522" fmla="*/ 1305961 h 1332705"/>
                  <a:gd name="connsiteX1523" fmla="*/ 884140 w 1267762"/>
                  <a:gd name="connsiteY1523" fmla="*/ 1305187 h 1332705"/>
                  <a:gd name="connsiteX1524" fmla="*/ 890984 w 1267762"/>
                  <a:gd name="connsiteY1524" fmla="*/ 1304365 h 1332705"/>
                  <a:gd name="connsiteX1525" fmla="*/ 897803 w 1267762"/>
                  <a:gd name="connsiteY1525" fmla="*/ 1303542 h 1332705"/>
                  <a:gd name="connsiteX1526" fmla="*/ 904646 w 1267762"/>
                  <a:gd name="connsiteY1526" fmla="*/ 1302696 h 1332705"/>
                  <a:gd name="connsiteX1527" fmla="*/ 911466 w 1267762"/>
                  <a:gd name="connsiteY1527" fmla="*/ 1301850 h 1332705"/>
                  <a:gd name="connsiteX1528" fmla="*/ 921695 w 1267762"/>
                  <a:gd name="connsiteY1528" fmla="*/ 1300616 h 1332705"/>
                  <a:gd name="connsiteX1529" fmla="*/ 928538 w 1267762"/>
                  <a:gd name="connsiteY1529" fmla="*/ 1299770 h 1332705"/>
                  <a:gd name="connsiteX1530" fmla="*/ 933447 w 1267762"/>
                  <a:gd name="connsiteY1530" fmla="*/ 1299165 h 1332705"/>
                  <a:gd name="connsiteX1531" fmla="*/ 934293 w 1267762"/>
                  <a:gd name="connsiteY1531" fmla="*/ 1306275 h 1332705"/>
                  <a:gd name="connsiteX1532" fmla="*/ 934825 w 1267762"/>
                  <a:gd name="connsiteY1532" fmla="*/ 1310918 h 133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Lst>
                <a:rect l="l" t="t" r="r" b="b"/>
                <a:pathLst>
                  <a:path w="1267762" h="1332705">
                    <a:moveTo>
                      <a:pt x="161100" y="83907"/>
                    </a:moveTo>
                    <a:lnTo>
                      <a:pt x="167605" y="81936"/>
                    </a:lnTo>
                    <a:lnTo>
                      <a:pt x="172272" y="79343"/>
                    </a:lnTo>
                    <a:lnTo>
                      <a:pt x="177036" y="77123"/>
                    </a:lnTo>
                    <a:lnTo>
                      <a:pt x="183130" y="74282"/>
                    </a:lnTo>
                    <a:lnTo>
                      <a:pt x="189175" y="70950"/>
                    </a:lnTo>
                    <a:lnTo>
                      <a:pt x="195197" y="67279"/>
                    </a:lnTo>
                    <a:lnTo>
                      <a:pt x="198775" y="64256"/>
                    </a:lnTo>
                    <a:lnTo>
                      <a:pt x="193577" y="65673"/>
                    </a:lnTo>
                    <a:lnTo>
                      <a:pt x="189248" y="66844"/>
                    </a:lnTo>
                    <a:lnTo>
                      <a:pt x="184460" y="67572"/>
                    </a:lnTo>
                    <a:lnTo>
                      <a:pt x="188498" y="61790"/>
                    </a:lnTo>
                    <a:lnTo>
                      <a:pt x="192029" y="59507"/>
                    </a:lnTo>
                    <a:lnTo>
                      <a:pt x="197421" y="54898"/>
                    </a:lnTo>
                    <a:lnTo>
                      <a:pt x="202427" y="51152"/>
                    </a:lnTo>
                    <a:lnTo>
                      <a:pt x="206368" y="48499"/>
                    </a:lnTo>
                    <a:lnTo>
                      <a:pt x="214856" y="46913"/>
                    </a:lnTo>
                    <a:lnTo>
                      <a:pt x="218701" y="45153"/>
                    </a:lnTo>
                    <a:lnTo>
                      <a:pt x="224723" y="42408"/>
                    </a:lnTo>
                    <a:lnTo>
                      <a:pt x="229197" y="39876"/>
                    </a:lnTo>
                    <a:lnTo>
                      <a:pt x="233646" y="35204"/>
                    </a:lnTo>
                    <a:lnTo>
                      <a:pt x="239547" y="30283"/>
                    </a:lnTo>
                    <a:lnTo>
                      <a:pt x="241432" y="24230"/>
                    </a:lnTo>
                    <a:lnTo>
                      <a:pt x="244238" y="20238"/>
                    </a:lnTo>
                    <a:lnTo>
                      <a:pt x="247841" y="15880"/>
                    </a:lnTo>
                    <a:lnTo>
                      <a:pt x="250718" y="12674"/>
                    </a:lnTo>
                    <a:lnTo>
                      <a:pt x="256594" y="7678"/>
                    </a:lnTo>
                    <a:lnTo>
                      <a:pt x="262398" y="1748"/>
                    </a:lnTo>
                    <a:lnTo>
                      <a:pt x="258626" y="0"/>
                    </a:lnTo>
                    <a:lnTo>
                      <a:pt x="253161" y="3968"/>
                    </a:lnTo>
                    <a:lnTo>
                      <a:pt x="249364" y="5980"/>
                    </a:lnTo>
                    <a:lnTo>
                      <a:pt x="245012" y="8203"/>
                    </a:lnTo>
                    <a:lnTo>
                      <a:pt x="241094" y="9861"/>
                    </a:lnTo>
                    <a:lnTo>
                      <a:pt x="234952" y="11523"/>
                    </a:lnTo>
                    <a:lnTo>
                      <a:pt x="229197" y="14683"/>
                    </a:lnTo>
                    <a:lnTo>
                      <a:pt x="225376" y="17979"/>
                    </a:lnTo>
                    <a:lnTo>
                      <a:pt x="220056" y="21972"/>
                    </a:lnTo>
                    <a:lnTo>
                      <a:pt x="214059" y="25355"/>
                    </a:lnTo>
                    <a:lnTo>
                      <a:pt x="211205" y="29279"/>
                    </a:lnTo>
                    <a:lnTo>
                      <a:pt x="206272" y="32394"/>
                    </a:lnTo>
                    <a:lnTo>
                      <a:pt x="202427" y="34725"/>
                    </a:lnTo>
                    <a:lnTo>
                      <a:pt x="196503" y="37741"/>
                    </a:lnTo>
                    <a:lnTo>
                      <a:pt x="190167" y="41266"/>
                    </a:lnTo>
                    <a:lnTo>
                      <a:pt x="181098" y="46797"/>
                    </a:lnTo>
                    <a:lnTo>
                      <a:pt x="175077" y="50187"/>
                    </a:lnTo>
                    <a:lnTo>
                      <a:pt x="169564" y="53582"/>
                    </a:lnTo>
                    <a:lnTo>
                      <a:pt x="166057" y="55972"/>
                    </a:lnTo>
                    <a:lnTo>
                      <a:pt x="161487" y="58784"/>
                    </a:lnTo>
                    <a:lnTo>
                      <a:pt x="157013" y="61509"/>
                    </a:lnTo>
                    <a:lnTo>
                      <a:pt x="154087" y="64464"/>
                    </a:lnTo>
                    <a:lnTo>
                      <a:pt x="151186" y="68031"/>
                    </a:lnTo>
                    <a:lnTo>
                      <a:pt x="150049" y="72691"/>
                    </a:lnTo>
                    <a:lnTo>
                      <a:pt x="150436" y="77914"/>
                    </a:lnTo>
                    <a:lnTo>
                      <a:pt x="155175" y="79638"/>
                    </a:lnTo>
                    <a:lnTo>
                      <a:pt x="158464" y="82971"/>
                    </a:lnTo>
                    <a:close/>
                    <a:moveTo>
                      <a:pt x="390490" y="154186"/>
                    </a:moveTo>
                    <a:lnTo>
                      <a:pt x="392207" y="150274"/>
                    </a:lnTo>
                    <a:lnTo>
                      <a:pt x="386113" y="151188"/>
                    </a:lnTo>
                    <a:lnTo>
                      <a:pt x="390490" y="154186"/>
                    </a:lnTo>
                    <a:close/>
                    <a:moveTo>
                      <a:pt x="436097" y="639305"/>
                    </a:moveTo>
                    <a:lnTo>
                      <a:pt x="434477" y="633011"/>
                    </a:lnTo>
                    <a:lnTo>
                      <a:pt x="435831" y="627210"/>
                    </a:lnTo>
                    <a:lnTo>
                      <a:pt x="439628" y="621367"/>
                    </a:lnTo>
                    <a:lnTo>
                      <a:pt x="442941" y="617718"/>
                    </a:lnTo>
                    <a:lnTo>
                      <a:pt x="445770" y="612831"/>
                    </a:lnTo>
                    <a:lnTo>
                      <a:pt x="448551" y="607071"/>
                    </a:lnTo>
                    <a:lnTo>
                      <a:pt x="451428" y="602571"/>
                    </a:lnTo>
                    <a:lnTo>
                      <a:pt x="454306" y="598273"/>
                    </a:lnTo>
                    <a:lnTo>
                      <a:pt x="456555" y="593901"/>
                    </a:lnTo>
                    <a:lnTo>
                      <a:pt x="457909" y="588098"/>
                    </a:lnTo>
                    <a:lnTo>
                      <a:pt x="459409" y="584173"/>
                    </a:lnTo>
                    <a:lnTo>
                      <a:pt x="461125" y="579472"/>
                    </a:lnTo>
                    <a:lnTo>
                      <a:pt x="464318" y="576531"/>
                    </a:lnTo>
                    <a:lnTo>
                      <a:pt x="465551" y="572384"/>
                    </a:lnTo>
                    <a:lnTo>
                      <a:pt x="467969" y="568283"/>
                    </a:lnTo>
                    <a:lnTo>
                      <a:pt x="469178" y="562830"/>
                    </a:lnTo>
                    <a:lnTo>
                      <a:pt x="471233" y="557875"/>
                    </a:lnTo>
                    <a:lnTo>
                      <a:pt x="473120" y="553121"/>
                    </a:lnTo>
                    <a:lnTo>
                      <a:pt x="475078" y="548197"/>
                    </a:lnTo>
                    <a:lnTo>
                      <a:pt x="476723" y="543958"/>
                    </a:lnTo>
                    <a:lnTo>
                      <a:pt x="478367" y="539127"/>
                    </a:lnTo>
                    <a:lnTo>
                      <a:pt x="480229" y="533732"/>
                    </a:lnTo>
                    <a:lnTo>
                      <a:pt x="481971" y="528912"/>
                    </a:lnTo>
                    <a:lnTo>
                      <a:pt x="484243" y="524040"/>
                    </a:lnTo>
                    <a:lnTo>
                      <a:pt x="486371" y="519784"/>
                    </a:lnTo>
                    <a:lnTo>
                      <a:pt x="488886" y="514812"/>
                    </a:lnTo>
                    <a:lnTo>
                      <a:pt x="492610" y="512195"/>
                    </a:lnTo>
                    <a:lnTo>
                      <a:pt x="496576" y="508907"/>
                    </a:lnTo>
                    <a:lnTo>
                      <a:pt x="500566" y="503874"/>
                    </a:lnTo>
                    <a:lnTo>
                      <a:pt x="502017" y="499577"/>
                    </a:lnTo>
                    <a:lnTo>
                      <a:pt x="506031" y="494274"/>
                    </a:lnTo>
                    <a:lnTo>
                      <a:pt x="501993" y="490872"/>
                    </a:lnTo>
                    <a:lnTo>
                      <a:pt x="501848" y="485104"/>
                    </a:lnTo>
                    <a:lnTo>
                      <a:pt x="502477" y="480386"/>
                    </a:lnTo>
                    <a:lnTo>
                      <a:pt x="504580" y="476247"/>
                    </a:lnTo>
                    <a:lnTo>
                      <a:pt x="508111" y="473705"/>
                    </a:lnTo>
                    <a:lnTo>
                      <a:pt x="507579" y="467904"/>
                    </a:lnTo>
                    <a:lnTo>
                      <a:pt x="510239" y="463599"/>
                    </a:lnTo>
                    <a:lnTo>
                      <a:pt x="513286" y="459592"/>
                    </a:lnTo>
                    <a:lnTo>
                      <a:pt x="516236" y="462649"/>
                    </a:lnTo>
                    <a:lnTo>
                      <a:pt x="514229" y="469430"/>
                    </a:lnTo>
                    <a:lnTo>
                      <a:pt x="511376" y="473741"/>
                    </a:lnTo>
                    <a:lnTo>
                      <a:pt x="509223" y="477702"/>
                    </a:lnTo>
                    <a:lnTo>
                      <a:pt x="512246" y="482884"/>
                    </a:lnTo>
                    <a:lnTo>
                      <a:pt x="513649" y="488253"/>
                    </a:lnTo>
                    <a:lnTo>
                      <a:pt x="514954" y="493183"/>
                    </a:lnTo>
                    <a:lnTo>
                      <a:pt x="514495" y="497889"/>
                    </a:lnTo>
                    <a:lnTo>
                      <a:pt x="514447" y="502184"/>
                    </a:lnTo>
                    <a:lnTo>
                      <a:pt x="517179" y="505712"/>
                    </a:lnTo>
                    <a:lnTo>
                      <a:pt x="517373" y="510616"/>
                    </a:lnTo>
                    <a:lnTo>
                      <a:pt x="520347" y="506655"/>
                    </a:lnTo>
                    <a:lnTo>
                      <a:pt x="522959" y="502511"/>
                    </a:lnTo>
                    <a:lnTo>
                      <a:pt x="526997" y="500791"/>
                    </a:lnTo>
                    <a:lnTo>
                      <a:pt x="533574" y="499976"/>
                    </a:lnTo>
                    <a:lnTo>
                      <a:pt x="535800" y="495846"/>
                    </a:lnTo>
                    <a:lnTo>
                      <a:pt x="537734" y="490997"/>
                    </a:lnTo>
                    <a:lnTo>
                      <a:pt x="538653" y="486589"/>
                    </a:lnTo>
                    <a:lnTo>
                      <a:pt x="539717" y="481484"/>
                    </a:lnTo>
                    <a:lnTo>
                      <a:pt x="543634" y="478176"/>
                    </a:lnTo>
                    <a:lnTo>
                      <a:pt x="542909" y="473325"/>
                    </a:lnTo>
                    <a:lnTo>
                      <a:pt x="542038" y="467352"/>
                    </a:lnTo>
                    <a:lnTo>
                      <a:pt x="546391" y="465713"/>
                    </a:lnTo>
                    <a:lnTo>
                      <a:pt x="549607" y="468890"/>
                    </a:lnTo>
                    <a:lnTo>
                      <a:pt x="555604" y="470612"/>
                    </a:lnTo>
                    <a:lnTo>
                      <a:pt x="561650" y="470356"/>
                    </a:lnTo>
                    <a:lnTo>
                      <a:pt x="564141" y="466322"/>
                    </a:lnTo>
                    <a:lnTo>
                      <a:pt x="565277" y="461670"/>
                    </a:lnTo>
                    <a:lnTo>
                      <a:pt x="569461" y="458603"/>
                    </a:lnTo>
                    <a:lnTo>
                      <a:pt x="574877" y="457663"/>
                    </a:lnTo>
                    <a:lnTo>
                      <a:pt x="577175" y="461621"/>
                    </a:lnTo>
                    <a:lnTo>
                      <a:pt x="576788" y="465824"/>
                    </a:lnTo>
                    <a:lnTo>
                      <a:pt x="574103" y="473287"/>
                    </a:lnTo>
                    <a:lnTo>
                      <a:pt x="571927" y="478043"/>
                    </a:lnTo>
                    <a:lnTo>
                      <a:pt x="568300" y="481436"/>
                    </a:lnTo>
                    <a:lnTo>
                      <a:pt x="564769" y="483692"/>
                    </a:lnTo>
                    <a:lnTo>
                      <a:pt x="564938" y="488337"/>
                    </a:lnTo>
                    <a:lnTo>
                      <a:pt x="562085" y="492872"/>
                    </a:lnTo>
                    <a:lnTo>
                      <a:pt x="561384" y="497268"/>
                    </a:lnTo>
                    <a:lnTo>
                      <a:pt x="558337" y="501352"/>
                    </a:lnTo>
                    <a:lnTo>
                      <a:pt x="554588" y="503611"/>
                    </a:lnTo>
                    <a:lnTo>
                      <a:pt x="555604" y="507905"/>
                    </a:lnTo>
                    <a:lnTo>
                      <a:pt x="559764" y="512164"/>
                    </a:lnTo>
                    <a:lnTo>
                      <a:pt x="564285" y="515046"/>
                    </a:lnTo>
                    <a:lnTo>
                      <a:pt x="568348" y="515985"/>
                    </a:lnTo>
                    <a:lnTo>
                      <a:pt x="572580" y="519264"/>
                    </a:lnTo>
                    <a:lnTo>
                      <a:pt x="572362" y="514365"/>
                    </a:lnTo>
                    <a:lnTo>
                      <a:pt x="570282" y="509644"/>
                    </a:lnTo>
                    <a:lnTo>
                      <a:pt x="570114" y="505115"/>
                    </a:lnTo>
                    <a:lnTo>
                      <a:pt x="574611" y="505047"/>
                    </a:lnTo>
                    <a:lnTo>
                      <a:pt x="574805" y="498968"/>
                    </a:lnTo>
                    <a:lnTo>
                      <a:pt x="576497" y="494634"/>
                    </a:lnTo>
                    <a:lnTo>
                      <a:pt x="581431" y="493764"/>
                    </a:lnTo>
                    <a:lnTo>
                      <a:pt x="581237" y="488628"/>
                    </a:lnTo>
                    <a:lnTo>
                      <a:pt x="585469" y="486536"/>
                    </a:lnTo>
                    <a:lnTo>
                      <a:pt x="589411" y="483491"/>
                    </a:lnTo>
                    <a:lnTo>
                      <a:pt x="593691" y="482904"/>
                    </a:lnTo>
                    <a:lnTo>
                      <a:pt x="596109" y="476377"/>
                    </a:lnTo>
                    <a:lnTo>
                      <a:pt x="600341" y="475468"/>
                    </a:lnTo>
                    <a:lnTo>
                      <a:pt x="605274" y="475448"/>
                    </a:lnTo>
                    <a:lnTo>
                      <a:pt x="605830" y="470469"/>
                    </a:lnTo>
                    <a:lnTo>
                      <a:pt x="606290" y="465539"/>
                    </a:lnTo>
                    <a:lnTo>
                      <a:pt x="607861" y="459280"/>
                    </a:lnTo>
                    <a:lnTo>
                      <a:pt x="608732" y="455024"/>
                    </a:lnTo>
                    <a:lnTo>
                      <a:pt x="609143" y="448546"/>
                    </a:lnTo>
                    <a:lnTo>
                      <a:pt x="612698" y="445707"/>
                    </a:lnTo>
                    <a:lnTo>
                      <a:pt x="615067" y="441882"/>
                    </a:lnTo>
                    <a:lnTo>
                      <a:pt x="620847" y="441666"/>
                    </a:lnTo>
                    <a:lnTo>
                      <a:pt x="624668" y="437860"/>
                    </a:lnTo>
                    <a:lnTo>
                      <a:pt x="631463" y="438482"/>
                    </a:lnTo>
                    <a:lnTo>
                      <a:pt x="637387" y="435780"/>
                    </a:lnTo>
                    <a:lnTo>
                      <a:pt x="642176" y="436039"/>
                    </a:lnTo>
                    <a:lnTo>
                      <a:pt x="650736" y="436254"/>
                    </a:lnTo>
                    <a:lnTo>
                      <a:pt x="656902" y="437899"/>
                    </a:lnTo>
                    <a:lnTo>
                      <a:pt x="664181" y="440293"/>
                    </a:lnTo>
                    <a:lnTo>
                      <a:pt x="666261" y="435974"/>
                    </a:lnTo>
                    <a:lnTo>
                      <a:pt x="669260" y="432419"/>
                    </a:lnTo>
                    <a:lnTo>
                      <a:pt x="673395" y="431599"/>
                    </a:lnTo>
                    <a:lnTo>
                      <a:pt x="677796" y="430748"/>
                    </a:lnTo>
                    <a:lnTo>
                      <a:pt x="682414" y="428313"/>
                    </a:lnTo>
                    <a:lnTo>
                      <a:pt x="687469" y="429708"/>
                    </a:lnTo>
                    <a:lnTo>
                      <a:pt x="692401" y="430390"/>
                    </a:lnTo>
                    <a:lnTo>
                      <a:pt x="698907" y="430332"/>
                    </a:lnTo>
                    <a:lnTo>
                      <a:pt x="703912" y="427921"/>
                    </a:lnTo>
                    <a:lnTo>
                      <a:pt x="707274" y="422219"/>
                    </a:lnTo>
                    <a:lnTo>
                      <a:pt x="709619" y="417301"/>
                    </a:lnTo>
                    <a:lnTo>
                      <a:pt x="712231" y="412350"/>
                    </a:lnTo>
                    <a:lnTo>
                      <a:pt x="714455" y="408583"/>
                    </a:lnTo>
                    <a:lnTo>
                      <a:pt x="717865" y="403659"/>
                    </a:lnTo>
                    <a:lnTo>
                      <a:pt x="720936" y="400293"/>
                    </a:lnTo>
                    <a:lnTo>
                      <a:pt x="728409" y="398707"/>
                    </a:lnTo>
                    <a:lnTo>
                      <a:pt x="732471" y="399769"/>
                    </a:lnTo>
                    <a:lnTo>
                      <a:pt x="737453" y="396910"/>
                    </a:lnTo>
                    <a:lnTo>
                      <a:pt x="740572" y="399875"/>
                    </a:lnTo>
                    <a:lnTo>
                      <a:pt x="745409" y="397563"/>
                    </a:lnTo>
                    <a:lnTo>
                      <a:pt x="750607" y="398262"/>
                    </a:lnTo>
                    <a:lnTo>
                      <a:pt x="757403" y="400922"/>
                    </a:lnTo>
                    <a:lnTo>
                      <a:pt x="763811" y="401914"/>
                    </a:lnTo>
                    <a:lnTo>
                      <a:pt x="769010" y="403224"/>
                    </a:lnTo>
                    <a:lnTo>
                      <a:pt x="773725" y="401517"/>
                    </a:lnTo>
                    <a:lnTo>
                      <a:pt x="780448" y="403459"/>
                    </a:lnTo>
                    <a:lnTo>
                      <a:pt x="785478" y="406266"/>
                    </a:lnTo>
                    <a:lnTo>
                      <a:pt x="790121" y="407623"/>
                    </a:lnTo>
                    <a:lnTo>
                      <a:pt x="795465" y="408145"/>
                    </a:lnTo>
                    <a:lnTo>
                      <a:pt x="800833" y="410941"/>
                    </a:lnTo>
                    <a:lnTo>
                      <a:pt x="804412" y="413792"/>
                    </a:lnTo>
                    <a:lnTo>
                      <a:pt x="808088" y="417542"/>
                    </a:lnTo>
                    <a:lnTo>
                      <a:pt x="811860" y="421774"/>
                    </a:lnTo>
                    <a:lnTo>
                      <a:pt x="814907" y="425213"/>
                    </a:lnTo>
                    <a:lnTo>
                      <a:pt x="822017" y="427854"/>
                    </a:lnTo>
                    <a:lnTo>
                      <a:pt x="825499" y="431933"/>
                    </a:lnTo>
                    <a:lnTo>
                      <a:pt x="829199" y="434153"/>
                    </a:lnTo>
                    <a:lnTo>
                      <a:pt x="833382" y="435855"/>
                    </a:lnTo>
                    <a:lnTo>
                      <a:pt x="836647" y="438629"/>
                    </a:lnTo>
                    <a:lnTo>
                      <a:pt x="840709" y="439618"/>
                    </a:lnTo>
                    <a:lnTo>
                      <a:pt x="844700" y="437625"/>
                    </a:lnTo>
                    <a:lnTo>
                      <a:pt x="845933" y="433568"/>
                    </a:lnTo>
                    <a:lnTo>
                      <a:pt x="842958" y="430044"/>
                    </a:lnTo>
                    <a:lnTo>
                      <a:pt x="841822" y="425510"/>
                    </a:lnTo>
                    <a:lnTo>
                      <a:pt x="842789" y="420725"/>
                    </a:lnTo>
                    <a:lnTo>
                      <a:pt x="839065" y="417052"/>
                    </a:lnTo>
                    <a:lnTo>
                      <a:pt x="841918" y="412157"/>
                    </a:lnTo>
                    <a:lnTo>
                      <a:pt x="846053" y="409013"/>
                    </a:lnTo>
                    <a:lnTo>
                      <a:pt x="845256" y="402284"/>
                    </a:lnTo>
                    <a:lnTo>
                      <a:pt x="844191" y="397210"/>
                    </a:lnTo>
                    <a:lnTo>
                      <a:pt x="846876" y="393745"/>
                    </a:lnTo>
                    <a:lnTo>
                      <a:pt x="854276" y="395326"/>
                    </a:lnTo>
                    <a:lnTo>
                      <a:pt x="858338" y="396918"/>
                    </a:lnTo>
                    <a:lnTo>
                      <a:pt x="862546" y="396787"/>
                    </a:lnTo>
                    <a:lnTo>
                      <a:pt x="866318" y="403918"/>
                    </a:lnTo>
                    <a:lnTo>
                      <a:pt x="867527" y="408411"/>
                    </a:lnTo>
                    <a:lnTo>
                      <a:pt x="871276" y="403282"/>
                    </a:lnTo>
                    <a:lnTo>
                      <a:pt x="876837" y="407280"/>
                    </a:lnTo>
                    <a:lnTo>
                      <a:pt x="877998" y="402970"/>
                    </a:lnTo>
                    <a:lnTo>
                      <a:pt x="880513" y="398780"/>
                    </a:lnTo>
                    <a:lnTo>
                      <a:pt x="883487" y="401795"/>
                    </a:lnTo>
                    <a:lnTo>
                      <a:pt x="882931" y="406535"/>
                    </a:lnTo>
                    <a:lnTo>
                      <a:pt x="885398" y="410343"/>
                    </a:lnTo>
                    <a:lnTo>
                      <a:pt x="889557" y="412089"/>
                    </a:lnTo>
                    <a:lnTo>
                      <a:pt x="895191" y="410358"/>
                    </a:lnTo>
                    <a:lnTo>
                      <a:pt x="898069" y="407335"/>
                    </a:lnTo>
                    <a:lnTo>
                      <a:pt x="902640" y="406682"/>
                    </a:lnTo>
                    <a:lnTo>
                      <a:pt x="907500" y="404549"/>
                    </a:lnTo>
                    <a:lnTo>
                      <a:pt x="903849" y="401418"/>
                    </a:lnTo>
                    <a:lnTo>
                      <a:pt x="908225" y="402576"/>
                    </a:lnTo>
                    <a:lnTo>
                      <a:pt x="913739" y="402317"/>
                    </a:lnTo>
                    <a:lnTo>
                      <a:pt x="917946" y="402122"/>
                    </a:lnTo>
                    <a:lnTo>
                      <a:pt x="923315" y="400729"/>
                    </a:lnTo>
                    <a:lnTo>
                      <a:pt x="929699" y="399761"/>
                    </a:lnTo>
                    <a:lnTo>
                      <a:pt x="934245" y="401217"/>
                    </a:lnTo>
                    <a:lnTo>
                      <a:pt x="940775" y="400395"/>
                    </a:lnTo>
                    <a:lnTo>
                      <a:pt x="945006" y="402516"/>
                    </a:lnTo>
                    <a:lnTo>
                      <a:pt x="948972" y="400492"/>
                    </a:lnTo>
                    <a:lnTo>
                      <a:pt x="956009" y="399595"/>
                    </a:lnTo>
                    <a:lnTo>
                      <a:pt x="959805" y="396079"/>
                    </a:lnTo>
                    <a:lnTo>
                      <a:pt x="960289" y="389559"/>
                    </a:lnTo>
                    <a:lnTo>
                      <a:pt x="957242" y="385690"/>
                    </a:lnTo>
                    <a:lnTo>
                      <a:pt x="951245" y="385018"/>
                    </a:lnTo>
                    <a:lnTo>
                      <a:pt x="946578" y="384585"/>
                    </a:lnTo>
                    <a:lnTo>
                      <a:pt x="943120" y="381494"/>
                    </a:lnTo>
                    <a:lnTo>
                      <a:pt x="939275" y="378191"/>
                    </a:lnTo>
                    <a:lnTo>
                      <a:pt x="933012" y="372530"/>
                    </a:lnTo>
                    <a:lnTo>
                      <a:pt x="935092" y="368095"/>
                    </a:lnTo>
                    <a:lnTo>
                      <a:pt x="938090" y="364676"/>
                    </a:lnTo>
                    <a:lnTo>
                      <a:pt x="933447" y="361469"/>
                    </a:lnTo>
                    <a:lnTo>
                      <a:pt x="929167" y="360872"/>
                    </a:lnTo>
                    <a:lnTo>
                      <a:pt x="924476" y="358132"/>
                    </a:lnTo>
                    <a:lnTo>
                      <a:pt x="919615" y="356381"/>
                    </a:lnTo>
                    <a:lnTo>
                      <a:pt x="914174" y="357063"/>
                    </a:lnTo>
                    <a:lnTo>
                      <a:pt x="910329" y="360197"/>
                    </a:lnTo>
                    <a:lnTo>
                      <a:pt x="906097" y="359970"/>
                    </a:lnTo>
                    <a:lnTo>
                      <a:pt x="901914" y="354038"/>
                    </a:lnTo>
                    <a:lnTo>
                      <a:pt x="907016" y="350372"/>
                    </a:lnTo>
                    <a:lnTo>
                      <a:pt x="908588" y="344107"/>
                    </a:lnTo>
                    <a:lnTo>
                      <a:pt x="912844" y="346796"/>
                    </a:lnTo>
                    <a:lnTo>
                      <a:pt x="916810" y="348745"/>
                    </a:lnTo>
                    <a:lnTo>
                      <a:pt x="921017" y="345773"/>
                    </a:lnTo>
                    <a:lnTo>
                      <a:pt x="923702" y="341280"/>
                    </a:lnTo>
                    <a:lnTo>
                      <a:pt x="921284" y="337711"/>
                    </a:lnTo>
                    <a:lnTo>
                      <a:pt x="920196" y="331863"/>
                    </a:lnTo>
                    <a:lnTo>
                      <a:pt x="920293" y="327182"/>
                    </a:lnTo>
                    <a:lnTo>
                      <a:pt x="918987" y="322679"/>
                    </a:lnTo>
                    <a:lnTo>
                      <a:pt x="916326" y="318346"/>
                    </a:lnTo>
                    <a:lnTo>
                      <a:pt x="913279" y="314061"/>
                    </a:lnTo>
                    <a:lnTo>
                      <a:pt x="909507" y="309868"/>
                    </a:lnTo>
                    <a:lnTo>
                      <a:pt x="907210" y="305611"/>
                    </a:lnTo>
                    <a:lnTo>
                      <a:pt x="907040" y="300840"/>
                    </a:lnTo>
                    <a:lnTo>
                      <a:pt x="910402" y="297675"/>
                    </a:lnTo>
                    <a:lnTo>
                      <a:pt x="911708" y="293300"/>
                    </a:lnTo>
                    <a:lnTo>
                      <a:pt x="911708" y="289131"/>
                    </a:lnTo>
                    <a:lnTo>
                      <a:pt x="913497" y="285013"/>
                    </a:lnTo>
                    <a:lnTo>
                      <a:pt x="908637" y="283691"/>
                    </a:lnTo>
                    <a:lnTo>
                      <a:pt x="902978" y="282685"/>
                    </a:lnTo>
                    <a:lnTo>
                      <a:pt x="899012" y="284222"/>
                    </a:lnTo>
                    <a:lnTo>
                      <a:pt x="897102" y="288082"/>
                    </a:lnTo>
                    <a:lnTo>
                      <a:pt x="893764" y="292964"/>
                    </a:lnTo>
                    <a:lnTo>
                      <a:pt x="887888" y="294103"/>
                    </a:lnTo>
                    <a:lnTo>
                      <a:pt x="882278" y="291707"/>
                    </a:lnTo>
                    <a:lnTo>
                      <a:pt x="877370" y="292099"/>
                    </a:lnTo>
                    <a:lnTo>
                      <a:pt x="873138" y="294454"/>
                    </a:lnTo>
                    <a:lnTo>
                      <a:pt x="869123" y="296195"/>
                    </a:lnTo>
                    <a:lnTo>
                      <a:pt x="866100" y="301230"/>
                    </a:lnTo>
                    <a:lnTo>
                      <a:pt x="865061" y="306020"/>
                    </a:lnTo>
                    <a:lnTo>
                      <a:pt x="860006" y="308721"/>
                    </a:lnTo>
                    <a:lnTo>
                      <a:pt x="855364" y="311231"/>
                    </a:lnTo>
                    <a:lnTo>
                      <a:pt x="850890" y="313405"/>
                    </a:lnTo>
                    <a:lnTo>
                      <a:pt x="846199" y="311579"/>
                    </a:lnTo>
                    <a:lnTo>
                      <a:pt x="846827" y="306613"/>
                    </a:lnTo>
                    <a:lnTo>
                      <a:pt x="843200" y="303237"/>
                    </a:lnTo>
                    <a:lnTo>
                      <a:pt x="836502" y="301268"/>
                    </a:lnTo>
                    <a:lnTo>
                      <a:pt x="830843" y="303955"/>
                    </a:lnTo>
                    <a:lnTo>
                      <a:pt x="824411" y="308267"/>
                    </a:lnTo>
                    <a:lnTo>
                      <a:pt x="818268" y="311113"/>
                    </a:lnTo>
                    <a:lnTo>
                      <a:pt x="813844" y="312162"/>
                    </a:lnTo>
                    <a:lnTo>
                      <a:pt x="808257" y="308160"/>
                    </a:lnTo>
                    <a:lnTo>
                      <a:pt x="801873" y="309094"/>
                    </a:lnTo>
                    <a:lnTo>
                      <a:pt x="795223" y="307476"/>
                    </a:lnTo>
                    <a:lnTo>
                      <a:pt x="790435" y="308337"/>
                    </a:lnTo>
                    <a:lnTo>
                      <a:pt x="785695" y="308134"/>
                    </a:lnTo>
                    <a:lnTo>
                      <a:pt x="782092" y="305488"/>
                    </a:lnTo>
                    <a:lnTo>
                      <a:pt x="778780" y="300603"/>
                    </a:lnTo>
                    <a:lnTo>
                      <a:pt x="781101" y="296957"/>
                    </a:lnTo>
                    <a:lnTo>
                      <a:pt x="781536" y="292638"/>
                    </a:lnTo>
                    <a:lnTo>
                      <a:pt x="780618" y="288089"/>
                    </a:lnTo>
                    <a:lnTo>
                      <a:pt x="779456" y="279333"/>
                    </a:lnTo>
                    <a:lnTo>
                      <a:pt x="779142" y="274281"/>
                    </a:lnTo>
                    <a:lnTo>
                      <a:pt x="778852" y="269658"/>
                    </a:lnTo>
                    <a:lnTo>
                      <a:pt x="779142" y="264966"/>
                    </a:lnTo>
                    <a:lnTo>
                      <a:pt x="779940" y="260215"/>
                    </a:lnTo>
                    <a:lnTo>
                      <a:pt x="782141" y="255301"/>
                    </a:lnTo>
                    <a:lnTo>
                      <a:pt x="785357" y="250416"/>
                    </a:lnTo>
                    <a:lnTo>
                      <a:pt x="778780" y="249255"/>
                    </a:lnTo>
                    <a:lnTo>
                      <a:pt x="772541" y="250967"/>
                    </a:lnTo>
                    <a:lnTo>
                      <a:pt x="766133" y="251156"/>
                    </a:lnTo>
                    <a:lnTo>
                      <a:pt x="759821" y="252031"/>
                    </a:lnTo>
                    <a:lnTo>
                      <a:pt x="753509" y="253178"/>
                    </a:lnTo>
                    <a:lnTo>
                      <a:pt x="748576" y="254510"/>
                    </a:lnTo>
                    <a:lnTo>
                      <a:pt x="744151" y="255731"/>
                    </a:lnTo>
                    <a:lnTo>
                      <a:pt x="738081" y="258810"/>
                    </a:lnTo>
                    <a:lnTo>
                      <a:pt x="729110" y="264899"/>
                    </a:lnTo>
                    <a:lnTo>
                      <a:pt x="723064" y="268318"/>
                    </a:lnTo>
                    <a:lnTo>
                      <a:pt x="718591" y="270746"/>
                    </a:lnTo>
                    <a:lnTo>
                      <a:pt x="714045" y="273955"/>
                    </a:lnTo>
                    <a:lnTo>
                      <a:pt x="703816" y="276547"/>
                    </a:lnTo>
                    <a:lnTo>
                      <a:pt x="698254" y="276758"/>
                    </a:lnTo>
                    <a:lnTo>
                      <a:pt x="693417" y="276934"/>
                    </a:lnTo>
                    <a:lnTo>
                      <a:pt x="688654" y="277181"/>
                    </a:lnTo>
                    <a:lnTo>
                      <a:pt x="676852" y="278363"/>
                    </a:lnTo>
                    <a:lnTo>
                      <a:pt x="669501" y="278470"/>
                    </a:lnTo>
                    <a:lnTo>
                      <a:pt x="664254" y="277802"/>
                    </a:lnTo>
                    <a:lnTo>
                      <a:pt x="659828" y="278407"/>
                    </a:lnTo>
                    <a:lnTo>
                      <a:pt x="655548" y="279522"/>
                    </a:lnTo>
                    <a:lnTo>
                      <a:pt x="650325" y="279807"/>
                    </a:lnTo>
                    <a:lnTo>
                      <a:pt x="644279" y="283333"/>
                    </a:lnTo>
                    <a:lnTo>
                      <a:pt x="634825" y="285120"/>
                    </a:lnTo>
                    <a:lnTo>
                      <a:pt x="628706" y="288130"/>
                    </a:lnTo>
                    <a:lnTo>
                      <a:pt x="622443" y="289799"/>
                    </a:lnTo>
                    <a:lnTo>
                      <a:pt x="617825" y="287366"/>
                    </a:lnTo>
                    <a:lnTo>
                      <a:pt x="612770" y="289637"/>
                    </a:lnTo>
                    <a:lnTo>
                      <a:pt x="609337" y="292314"/>
                    </a:lnTo>
                    <a:lnTo>
                      <a:pt x="603847" y="296654"/>
                    </a:lnTo>
                    <a:lnTo>
                      <a:pt x="597899" y="301348"/>
                    </a:lnTo>
                    <a:lnTo>
                      <a:pt x="591926" y="306001"/>
                    </a:lnTo>
                    <a:lnTo>
                      <a:pt x="588008" y="309043"/>
                    </a:lnTo>
                    <a:lnTo>
                      <a:pt x="582954" y="312607"/>
                    </a:lnTo>
                    <a:lnTo>
                      <a:pt x="577247" y="315995"/>
                    </a:lnTo>
                    <a:lnTo>
                      <a:pt x="570742" y="319381"/>
                    </a:lnTo>
                    <a:lnTo>
                      <a:pt x="567864" y="322851"/>
                    </a:lnTo>
                    <a:lnTo>
                      <a:pt x="563464" y="327201"/>
                    </a:lnTo>
                    <a:lnTo>
                      <a:pt x="559546" y="332504"/>
                    </a:lnTo>
                    <a:lnTo>
                      <a:pt x="556233" y="335300"/>
                    </a:lnTo>
                    <a:lnTo>
                      <a:pt x="553428" y="331602"/>
                    </a:lnTo>
                    <a:lnTo>
                      <a:pt x="550429" y="326768"/>
                    </a:lnTo>
                    <a:lnTo>
                      <a:pt x="550285" y="320957"/>
                    </a:lnTo>
                    <a:lnTo>
                      <a:pt x="546850" y="317898"/>
                    </a:lnTo>
                    <a:lnTo>
                      <a:pt x="542159" y="317981"/>
                    </a:lnTo>
                    <a:lnTo>
                      <a:pt x="538629" y="320408"/>
                    </a:lnTo>
                    <a:lnTo>
                      <a:pt x="537299" y="324502"/>
                    </a:lnTo>
                    <a:lnTo>
                      <a:pt x="539547" y="329684"/>
                    </a:lnTo>
                    <a:lnTo>
                      <a:pt x="541965" y="336903"/>
                    </a:lnTo>
                    <a:lnTo>
                      <a:pt x="541941" y="341558"/>
                    </a:lnTo>
                    <a:lnTo>
                      <a:pt x="537250" y="337367"/>
                    </a:lnTo>
                    <a:lnTo>
                      <a:pt x="532244" y="337082"/>
                    </a:lnTo>
                    <a:lnTo>
                      <a:pt x="527553" y="338941"/>
                    </a:lnTo>
                    <a:lnTo>
                      <a:pt x="525232" y="343188"/>
                    </a:lnTo>
                    <a:lnTo>
                      <a:pt x="521798" y="345988"/>
                    </a:lnTo>
                    <a:lnTo>
                      <a:pt x="517082" y="345354"/>
                    </a:lnTo>
                    <a:lnTo>
                      <a:pt x="514084" y="341488"/>
                    </a:lnTo>
                    <a:lnTo>
                      <a:pt x="509054" y="340097"/>
                    </a:lnTo>
                    <a:lnTo>
                      <a:pt x="504774" y="336605"/>
                    </a:lnTo>
                    <a:lnTo>
                      <a:pt x="501921" y="331476"/>
                    </a:lnTo>
                    <a:lnTo>
                      <a:pt x="498874" y="327457"/>
                    </a:lnTo>
                    <a:lnTo>
                      <a:pt x="494400" y="328995"/>
                    </a:lnTo>
                    <a:lnTo>
                      <a:pt x="485114" y="332993"/>
                    </a:lnTo>
                    <a:lnTo>
                      <a:pt x="480423" y="337128"/>
                    </a:lnTo>
                    <a:lnTo>
                      <a:pt x="475852" y="337406"/>
                    </a:lnTo>
                    <a:lnTo>
                      <a:pt x="469565" y="339101"/>
                    </a:lnTo>
                    <a:lnTo>
                      <a:pt x="464293" y="340895"/>
                    </a:lnTo>
                    <a:lnTo>
                      <a:pt x="460062" y="340765"/>
                    </a:lnTo>
                    <a:lnTo>
                      <a:pt x="454354" y="340578"/>
                    </a:lnTo>
                    <a:lnTo>
                      <a:pt x="449083" y="340407"/>
                    </a:lnTo>
                    <a:lnTo>
                      <a:pt x="443642" y="337188"/>
                    </a:lnTo>
                    <a:lnTo>
                      <a:pt x="440111" y="333822"/>
                    </a:lnTo>
                    <a:lnTo>
                      <a:pt x="440111" y="328014"/>
                    </a:lnTo>
                    <a:lnTo>
                      <a:pt x="439216" y="323951"/>
                    </a:lnTo>
                    <a:lnTo>
                      <a:pt x="435686" y="320561"/>
                    </a:lnTo>
                    <a:lnTo>
                      <a:pt x="431454" y="318987"/>
                    </a:lnTo>
                    <a:lnTo>
                      <a:pt x="426836" y="317137"/>
                    </a:lnTo>
                    <a:lnTo>
                      <a:pt x="427464" y="312552"/>
                    </a:lnTo>
                    <a:lnTo>
                      <a:pt x="422434" y="310946"/>
                    </a:lnTo>
                    <a:lnTo>
                      <a:pt x="418904" y="306615"/>
                    </a:lnTo>
                    <a:lnTo>
                      <a:pt x="416510" y="302185"/>
                    </a:lnTo>
                    <a:lnTo>
                      <a:pt x="412181" y="297924"/>
                    </a:lnTo>
                    <a:lnTo>
                      <a:pt x="408191" y="293637"/>
                    </a:lnTo>
                    <a:lnTo>
                      <a:pt x="406692" y="289127"/>
                    </a:lnTo>
                    <a:lnTo>
                      <a:pt x="405966" y="284549"/>
                    </a:lnTo>
                    <a:lnTo>
                      <a:pt x="400671" y="280989"/>
                    </a:lnTo>
                    <a:lnTo>
                      <a:pt x="397793" y="277850"/>
                    </a:lnTo>
                    <a:lnTo>
                      <a:pt x="393682" y="276344"/>
                    </a:lnTo>
                    <a:lnTo>
                      <a:pt x="390103" y="273249"/>
                    </a:lnTo>
                    <a:lnTo>
                      <a:pt x="385363" y="275548"/>
                    </a:lnTo>
                    <a:lnTo>
                      <a:pt x="383187" y="271580"/>
                    </a:lnTo>
                    <a:lnTo>
                      <a:pt x="378423" y="268393"/>
                    </a:lnTo>
                    <a:lnTo>
                      <a:pt x="374385" y="265946"/>
                    </a:lnTo>
                    <a:lnTo>
                      <a:pt x="368557" y="264565"/>
                    </a:lnTo>
                    <a:lnTo>
                      <a:pt x="363745" y="263097"/>
                    </a:lnTo>
                    <a:lnTo>
                      <a:pt x="359876" y="261061"/>
                    </a:lnTo>
                    <a:lnTo>
                      <a:pt x="353540" y="261699"/>
                    </a:lnTo>
                    <a:lnTo>
                      <a:pt x="348849" y="262103"/>
                    </a:lnTo>
                    <a:lnTo>
                      <a:pt x="343988" y="262142"/>
                    </a:lnTo>
                    <a:lnTo>
                      <a:pt x="334291" y="261083"/>
                    </a:lnTo>
                    <a:lnTo>
                      <a:pt x="329382" y="262231"/>
                    </a:lnTo>
                    <a:lnTo>
                      <a:pt x="324981" y="264454"/>
                    </a:lnTo>
                    <a:lnTo>
                      <a:pt x="318718" y="266033"/>
                    </a:lnTo>
                    <a:lnTo>
                      <a:pt x="314147" y="269179"/>
                    </a:lnTo>
                    <a:lnTo>
                      <a:pt x="310351" y="273974"/>
                    </a:lnTo>
                    <a:lnTo>
                      <a:pt x="308102" y="278956"/>
                    </a:lnTo>
                    <a:lnTo>
                      <a:pt x="306434" y="283337"/>
                    </a:lnTo>
                    <a:lnTo>
                      <a:pt x="306192" y="279113"/>
                    </a:lnTo>
                    <a:lnTo>
                      <a:pt x="307908" y="274332"/>
                    </a:lnTo>
                    <a:lnTo>
                      <a:pt x="309263" y="269580"/>
                    </a:lnTo>
                    <a:lnTo>
                      <a:pt x="312358" y="266548"/>
                    </a:lnTo>
                    <a:lnTo>
                      <a:pt x="317702" y="262444"/>
                    </a:lnTo>
                    <a:lnTo>
                      <a:pt x="320846" y="256532"/>
                    </a:lnTo>
                    <a:lnTo>
                      <a:pt x="324038" y="253008"/>
                    </a:lnTo>
                    <a:lnTo>
                      <a:pt x="317799" y="254945"/>
                    </a:lnTo>
                    <a:lnTo>
                      <a:pt x="311947" y="258773"/>
                    </a:lnTo>
                    <a:lnTo>
                      <a:pt x="308029" y="261731"/>
                    </a:lnTo>
                    <a:lnTo>
                      <a:pt x="304305" y="265348"/>
                    </a:lnTo>
                    <a:lnTo>
                      <a:pt x="299856" y="270146"/>
                    </a:lnTo>
                    <a:lnTo>
                      <a:pt x="296906" y="273082"/>
                    </a:lnTo>
                    <a:lnTo>
                      <a:pt x="293956" y="276363"/>
                    </a:lnTo>
                    <a:lnTo>
                      <a:pt x="289627" y="275812"/>
                    </a:lnTo>
                    <a:lnTo>
                      <a:pt x="286822" y="278890"/>
                    </a:lnTo>
                    <a:lnTo>
                      <a:pt x="288829" y="284385"/>
                    </a:lnTo>
                    <a:lnTo>
                      <a:pt x="285371" y="288984"/>
                    </a:lnTo>
                    <a:lnTo>
                      <a:pt x="282421" y="292055"/>
                    </a:lnTo>
                    <a:lnTo>
                      <a:pt x="280438" y="299745"/>
                    </a:lnTo>
                    <a:lnTo>
                      <a:pt x="275239" y="300154"/>
                    </a:lnTo>
                    <a:lnTo>
                      <a:pt x="276786" y="295392"/>
                    </a:lnTo>
                    <a:lnTo>
                      <a:pt x="277294" y="290715"/>
                    </a:lnTo>
                    <a:lnTo>
                      <a:pt x="275940" y="279381"/>
                    </a:lnTo>
                    <a:lnTo>
                      <a:pt x="275723" y="273372"/>
                    </a:lnTo>
                    <a:lnTo>
                      <a:pt x="277512" y="266449"/>
                    </a:lnTo>
                    <a:lnTo>
                      <a:pt x="279326" y="258084"/>
                    </a:lnTo>
                    <a:lnTo>
                      <a:pt x="281985" y="254043"/>
                    </a:lnTo>
                    <a:lnTo>
                      <a:pt x="285395" y="249446"/>
                    </a:lnTo>
                    <a:lnTo>
                      <a:pt x="288346" y="246390"/>
                    </a:lnTo>
                    <a:lnTo>
                      <a:pt x="289579" y="242134"/>
                    </a:lnTo>
                    <a:lnTo>
                      <a:pt x="290836" y="237663"/>
                    </a:lnTo>
                    <a:lnTo>
                      <a:pt x="291054" y="231474"/>
                    </a:lnTo>
                    <a:lnTo>
                      <a:pt x="294778" y="229291"/>
                    </a:lnTo>
                    <a:lnTo>
                      <a:pt x="298115" y="226007"/>
                    </a:lnTo>
                    <a:lnTo>
                      <a:pt x="299106" y="221446"/>
                    </a:lnTo>
                    <a:lnTo>
                      <a:pt x="302371" y="217754"/>
                    </a:lnTo>
                    <a:lnTo>
                      <a:pt x="305007" y="214288"/>
                    </a:lnTo>
                    <a:lnTo>
                      <a:pt x="304741" y="209674"/>
                    </a:lnTo>
                    <a:lnTo>
                      <a:pt x="306772" y="204874"/>
                    </a:lnTo>
                    <a:lnTo>
                      <a:pt x="310206" y="201627"/>
                    </a:lnTo>
                    <a:lnTo>
                      <a:pt x="314438" y="200957"/>
                    </a:lnTo>
                    <a:lnTo>
                      <a:pt x="318767" y="194619"/>
                    </a:lnTo>
                    <a:lnTo>
                      <a:pt x="322128" y="191714"/>
                    </a:lnTo>
                    <a:lnTo>
                      <a:pt x="325828" y="188721"/>
                    </a:lnTo>
                    <a:lnTo>
                      <a:pt x="329672" y="182001"/>
                    </a:lnTo>
                    <a:lnTo>
                      <a:pt x="333880" y="180071"/>
                    </a:lnTo>
                    <a:lnTo>
                      <a:pt x="338958" y="175950"/>
                    </a:lnTo>
                    <a:lnTo>
                      <a:pt x="342876" y="173754"/>
                    </a:lnTo>
                    <a:lnTo>
                      <a:pt x="345125" y="169409"/>
                    </a:lnTo>
                    <a:lnTo>
                      <a:pt x="341280" y="164933"/>
                    </a:lnTo>
                    <a:lnTo>
                      <a:pt x="347519" y="161303"/>
                    </a:lnTo>
                    <a:lnTo>
                      <a:pt x="354411" y="159988"/>
                    </a:lnTo>
                    <a:lnTo>
                      <a:pt x="359078" y="160691"/>
                    </a:lnTo>
                    <a:lnTo>
                      <a:pt x="363914" y="159787"/>
                    </a:lnTo>
                    <a:lnTo>
                      <a:pt x="369403" y="157918"/>
                    </a:lnTo>
                    <a:lnTo>
                      <a:pt x="376319" y="156392"/>
                    </a:lnTo>
                    <a:lnTo>
                      <a:pt x="376561" y="148001"/>
                    </a:lnTo>
                    <a:lnTo>
                      <a:pt x="372160" y="145111"/>
                    </a:lnTo>
                    <a:lnTo>
                      <a:pt x="365558" y="141980"/>
                    </a:lnTo>
                    <a:lnTo>
                      <a:pt x="359150" y="141440"/>
                    </a:lnTo>
                    <a:lnTo>
                      <a:pt x="352814" y="141520"/>
                    </a:lnTo>
                    <a:lnTo>
                      <a:pt x="346503" y="141677"/>
                    </a:lnTo>
                    <a:lnTo>
                      <a:pt x="335863" y="142357"/>
                    </a:lnTo>
                    <a:lnTo>
                      <a:pt x="330858" y="144241"/>
                    </a:lnTo>
                    <a:lnTo>
                      <a:pt x="321523" y="146349"/>
                    </a:lnTo>
                    <a:lnTo>
                      <a:pt x="315284" y="147621"/>
                    </a:lnTo>
                    <a:lnTo>
                      <a:pt x="310279" y="149002"/>
                    </a:lnTo>
                    <a:lnTo>
                      <a:pt x="306023" y="150743"/>
                    </a:lnTo>
                    <a:lnTo>
                      <a:pt x="302588" y="154153"/>
                    </a:lnTo>
                    <a:lnTo>
                      <a:pt x="297051" y="157279"/>
                    </a:lnTo>
                    <a:lnTo>
                      <a:pt x="293182" y="159664"/>
                    </a:lnTo>
                    <a:lnTo>
                      <a:pt x="287982" y="162824"/>
                    </a:lnTo>
                    <a:lnTo>
                      <a:pt x="282541" y="165153"/>
                    </a:lnTo>
                    <a:lnTo>
                      <a:pt x="278842" y="167649"/>
                    </a:lnTo>
                    <a:lnTo>
                      <a:pt x="275916" y="170802"/>
                    </a:lnTo>
                    <a:lnTo>
                      <a:pt x="273038" y="174461"/>
                    </a:lnTo>
                    <a:lnTo>
                      <a:pt x="270209" y="178813"/>
                    </a:lnTo>
                    <a:lnTo>
                      <a:pt x="267573" y="183679"/>
                    </a:lnTo>
                    <a:lnTo>
                      <a:pt x="264550" y="187504"/>
                    </a:lnTo>
                    <a:lnTo>
                      <a:pt x="261624" y="190757"/>
                    </a:lnTo>
                    <a:lnTo>
                      <a:pt x="258094" y="194205"/>
                    </a:lnTo>
                    <a:lnTo>
                      <a:pt x="254781" y="198224"/>
                    </a:lnTo>
                    <a:lnTo>
                      <a:pt x="250888" y="200077"/>
                    </a:lnTo>
                    <a:lnTo>
                      <a:pt x="246559" y="201443"/>
                    </a:lnTo>
                    <a:lnTo>
                      <a:pt x="240489" y="205259"/>
                    </a:lnTo>
                    <a:lnTo>
                      <a:pt x="235169" y="210555"/>
                    </a:lnTo>
                    <a:lnTo>
                      <a:pt x="232001" y="214283"/>
                    </a:lnTo>
                    <a:lnTo>
                      <a:pt x="226101" y="218494"/>
                    </a:lnTo>
                    <a:lnTo>
                      <a:pt x="222643" y="221659"/>
                    </a:lnTo>
                    <a:lnTo>
                      <a:pt x="218363" y="225729"/>
                    </a:lnTo>
                    <a:lnTo>
                      <a:pt x="214300" y="229922"/>
                    </a:lnTo>
                    <a:lnTo>
                      <a:pt x="210794" y="233469"/>
                    </a:lnTo>
                    <a:lnTo>
                      <a:pt x="209077" y="239723"/>
                    </a:lnTo>
                    <a:lnTo>
                      <a:pt x="207674" y="245065"/>
                    </a:lnTo>
                    <a:lnTo>
                      <a:pt x="205595" y="249263"/>
                    </a:lnTo>
                    <a:lnTo>
                      <a:pt x="202669" y="252694"/>
                    </a:lnTo>
                    <a:lnTo>
                      <a:pt x="197712" y="255071"/>
                    </a:lnTo>
                    <a:lnTo>
                      <a:pt x="193310" y="254060"/>
                    </a:lnTo>
                    <a:lnTo>
                      <a:pt x="188619" y="257414"/>
                    </a:lnTo>
                    <a:lnTo>
                      <a:pt x="183831" y="257071"/>
                    </a:lnTo>
                    <a:lnTo>
                      <a:pt x="177592" y="259093"/>
                    </a:lnTo>
                    <a:lnTo>
                      <a:pt x="174666" y="262592"/>
                    </a:lnTo>
                    <a:lnTo>
                      <a:pt x="172272" y="266190"/>
                    </a:lnTo>
                    <a:lnTo>
                      <a:pt x="168862" y="270802"/>
                    </a:lnTo>
                    <a:lnTo>
                      <a:pt x="165912" y="274385"/>
                    </a:lnTo>
                    <a:lnTo>
                      <a:pt x="161850" y="278165"/>
                    </a:lnTo>
                    <a:lnTo>
                      <a:pt x="156989" y="281183"/>
                    </a:lnTo>
                    <a:lnTo>
                      <a:pt x="152395" y="284102"/>
                    </a:lnTo>
                    <a:lnTo>
                      <a:pt x="148550" y="286413"/>
                    </a:lnTo>
                    <a:lnTo>
                      <a:pt x="144608" y="289434"/>
                    </a:lnTo>
                    <a:lnTo>
                      <a:pt x="139506" y="291675"/>
                    </a:lnTo>
                    <a:lnTo>
                      <a:pt x="135249" y="292669"/>
                    </a:lnTo>
                    <a:lnTo>
                      <a:pt x="128866" y="292981"/>
                    </a:lnTo>
                    <a:lnTo>
                      <a:pt x="124464" y="293189"/>
                    </a:lnTo>
                    <a:lnTo>
                      <a:pt x="120716" y="295324"/>
                    </a:lnTo>
                    <a:lnTo>
                      <a:pt x="115541" y="295677"/>
                    </a:lnTo>
                    <a:lnTo>
                      <a:pt x="111817" y="298185"/>
                    </a:lnTo>
                    <a:lnTo>
                      <a:pt x="106763" y="296642"/>
                    </a:lnTo>
                    <a:lnTo>
                      <a:pt x="101806" y="296222"/>
                    </a:lnTo>
                    <a:lnTo>
                      <a:pt x="97187" y="296904"/>
                    </a:lnTo>
                    <a:lnTo>
                      <a:pt x="91311" y="299568"/>
                    </a:lnTo>
                    <a:lnTo>
                      <a:pt x="84685" y="301824"/>
                    </a:lnTo>
                    <a:lnTo>
                      <a:pt x="79776" y="304818"/>
                    </a:lnTo>
                    <a:lnTo>
                      <a:pt x="75593" y="308479"/>
                    </a:lnTo>
                    <a:lnTo>
                      <a:pt x="73513" y="312378"/>
                    </a:lnTo>
                    <a:lnTo>
                      <a:pt x="69668" y="317195"/>
                    </a:lnTo>
                    <a:lnTo>
                      <a:pt x="66670" y="320338"/>
                    </a:lnTo>
                    <a:lnTo>
                      <a:pt x="63550" y="323180"/>
                    </a:lnTo>
                    <a:lnTo>
                      <a:pt x="59608" y="326819"/>
                    </a:lnTo>
                    <a:lnTo>
                      <a:pt x="54579" y="331544"/>
                    </a:lnTo>
                    <a:lnTo>
                      <a:pt x="50202" y="334562"/>
                    </a:lnTo>
                    <a:lnTo>
                      <a:pt x="45679" y="337104"/>
                    </a:lnTo>
                    <a:lnTo>
                      <a:pt x="39029" y="339152"/>
                    </a:lnTo>
                    <a:lnTo>
                      <a:pt x="32767" y="341655"/>
                    </a:lnTo>
                    <a:lnTo>
                      <a:pt x="26503" y="344339"/>
                    </a:lnTo>
                    <a:lnTo>
                      <a:pt x="20264" y="347088"/>
                    </a:lnTo>
                    <a:lnTo>
                      <a:pt x="14074" y="350706"/>
                    </a:lnTo>
                    <a:lnTo>
                      <a:pt x="8705" y="351095"/>
                    </a:lnTo>
                    <a:lnTo>
                      <a:pt x="4643" y="353876"/>
                    </a:lnTo>
                    <a:lnTo>
                      <a:pt x="1620" y="357005"/>
                    </a:lnTo>
                    <a:lnTo>
                      <a:pt x="0" y="360882"/>
                    </a:lnTo>
                    <a:lnTo>
                      <a:pt x="2055" y="364669"/>
                    </a:lnTo>
                    <a:lnTo>
                      <a:pt x="6505" y="365912"/>
                    </a:lnTo>
                    <a:lnTo>
                      <a:pt x="11075" y="363805"/>
                    </a:lnTo>
                    <a:lnTo>
                      <a:pt x="15259" y="365522"/>
                    </a:lnTo>
                    <a:lnTo>
                      <a:pt x="15355" y="369858"/>
                    </a:lnTo>
                    <a:lnTo>
                      <a:pt x="20120" y="369377"/>
                    </a:lnTo>
                    <a:lnTo>
                      <a:pt x="24980" y="371897"/>
                    </a:lnTo>
                    <a:lnTo>
                      <a:pt x="29164" y="372866"/>
                    </a:lnTo>
                    <a:lnTo>
                      <a:pt x="31726" y="377084"/>
                    </a:lnTo>
                    <a:lnTo>
                      <a:pt x="33855" y="380648"/>
                    </a:lnTo>
                    <a:lnTo>
                      <a:pt x="36249" y="384537"/>
                    </a:lnTo>
                    <a:lnTo>
                      <a:pt x="38812" y="387859"/>
                    </a:lnTo>
                    <a:lnTo>
                      <a:pt x="40432" y="392415"/>
                    </a:lnTo>
                    <a:lnTo>
                      <a:pt x="44906" y="399916"/>
                    </a:lnTo>
                    <a:lnTo>
                      <a:pt x="45486" y="404460"/>
                    </a:lnTo>
                    <a:lnTo>
                      <a:pt x="49670" y="407035"/>
                    </a:lnTo>
                    <a:lnTo>
                      <a:pt x="56199" y="408346"/>
                    </a:lnTo>
                    <a:lnTo>
                      <a:pt x="69257" y="410965"/>
                    </a:lnTo>
                    <a:lnTo>
                      <a:pt x="74311" y="411985"/>
                    </a:lnTo>
                    <a:lnTo>
                      <a:pt x="79051" y="412953"/>
                    </a:lnTo>
                    <a:lnTo>
                      <a:pt x="85580" y="414278"/>
                    </a:lnTo>
                    <a:lnTo>
                      <a:pt x="91649" y="415509"/>
                    </a:lnTo>
                    <a:lnTo>
                      <a:pt x="97792" y="416747"/>
                    </a:lnTo>
                    <a:lnTo>
                      <a:pt x="105191" y="418253"/>
                    </a:lnTo>
                    <a:lnTo>
                      <a:pt x="111720" y="419583"/>
                    </a:lnTo>
                    <a:lnTo>
                      <a:pt x="118274" y="420908"/>
                    </a:lnTo>
                    <a:lnTo>
                      <a:pt x="123836" y="422038"/>
                    </a:lnTo>
                    <a:lnTo>
                      <a:pt x="128092" y="422903"/>
                    </a:lnTo>
                    <a:lnTo>
                      <a:pt x="134645" y="424238"/>
                    </a:lnTo>
                    <a:lnTo>
                      <a:pt x="141198" y="425568"/>
                    </a:lnTo>
                    <a:lnTo>
                      <a:pt x="147727" y="426898"/>
                    </a:lnTo>
                    <a:lnTo>
                      <a:pt x="154281" y="428233"/>
                    </a:lnTo>
                    <a:lnTo>
                      <a:pt x="160230" y="429447"/>
                    </a:lnTo>
                    <a:lnTo>
                      <a:pt x="167387" y="430905"/>
                    </a:lnTo>
                    <a:lnTo>
                      <a:pt x="173965" y="432240"/>
                    </a:lnTo>
                    <a:lnTo>
                      <a:pt x="187071" y="434912"/>
                    </a:lnTo>
                    <a:lnTo>
                      <a:pt x="193625" y="436136"/>
                    </a:lnTo>
                    <a:lnTo>
                      <a:pt x="199090" y="437079"/>
                    </a:lnTo>
                    <a:lnTo>
                      <a:pt x="203563" y="439483"/>
                    </a:lnTo>
                    <a:lnTo>
                      <a:pt x="208472" y="442104"/>
                    </a:lnTo>
                    <a:lnTo>
                      <a:pt x="212729" y="444251"/>
                    </a:lnTo>
                    <a:lnTo>
                      <a:pt x="220394" y="448118"/>
                    </a:lnTo>
                    <a:lnTo>
                      <a:pt x="225376" y="450635"/>
                    </a:lnTo>
                    <a:lnTo>
                      <a:pt x="230478" y="453206"/>
                    </a:lnTo>
                    <a:lnTo>
                      <a:pt x="236500" y="456229"/>
                    </a:lnTo>
                    <a:lnTo>
                      <a:pt x="240368" y="458526"/>
                    </a:lnTo>
                    <a:lnTo>
                      <a:pt x="244383" y="456819"/>
                    </a:lnTo>
                    <a:lnTo>
                      <a:pt x="248227" y="458976"/>
                    </a:lnTo>
                    <a:lnTo>
                      <a:pt x="252387" y="457421"/>
                    </a:lnTo>
                    <a:lnTo>
                      <a:pt x="256111" y="459583"/>
                    </a:lnTo>
                    <a:lnTo>
                      <a:pt x="260222" y="460859"/>
                    </a:lnTo>
                    <a:lnTo>
                      <a:pt x="265131" y="463534"/>
                    </a:lnTo>
                    <a:lnTo>
                      <a:pt x="270161" y="463672"/>
                    </a:lnTo>
                    <a:lnTo>
                      <a:pt x="271588" y="458594"/>
                    </a:lnTo>
                    <a:lnTo>
                      <a:pt x="276279" y="458879"/>
                    </a:lnTo>
                    <a:lnTo>
                      <a:pt x="281526" y="457607"/>
                    </a:lnTo>
                    <a:lnTo>
                      <a:pt x="285927" y="457902"/>
                    </a:lnTo>
                    <a:lnTo>
                      <a:pt x="289264" y="461162"/>
                    </a:lnTo>
                    <a:lnTo>
                      <a:pt x="295503" y="461007"/>
                    </a:lnTo>
                    <a:lnTo>
                      <a:pt x="299300" y="463210"/>
                    </a:lnTo>
                    <a:lnTo>
                      <a:pt x="304281" y="461957"/>
                    </a:lnTo>
                    <a:lnTo>
                      <a:pt x="308997" y="462758"/>
                    </a:lnTo>
                    <a:lnTo>
                      <a:pt x="312793" y="465297"/>
                    </a:lnTo>
                    <a:lnTo>
                      <a:pt x="318718" y="467229"/>
                    </a:lnTo>
                    <a:lnTo>
                      <a:pt x="324304" y="464504"/>
                    </a:lnTo>
                    <a:lnTo>
                      <a:pt x="328608" y="467778"/>
                    </a:lnTo>
                    <a:lnTo>
                      <a:pt x="333131" y="465590"/>
                    </a:lnTo>
                    <a:lnTo>
                      <a:pt x="336734" y="468564"/>
                    </a:lnTo>
                    <a:lnTo>
                      <a:pt x="341352" y="469684"/>
                    </a:lnTo>
                    <a:lnTo>
                      <a:pt x="345415" y="471442"/>
                    </a:lnTo>
                    <a:lnTo>
                      <a:pt x="348293" y="474568"/>
                    </a:lnTo>
                    <a:lnTo>
                      <a:pt x="348268" y="479816"/>
                    </a:lnTo>
                    <a:lnTo>
                      <a:pt x="351751" y="482401"/>
                    </a:lnTo>
                    <a:lnTo>
                      <a:pt x="349937" y="486838"/>
                    </a:lnTo>
                    <a:lnTo>
                      <a:pt x="346963" y="489989"/>
                    </a:lnTo>
                    <a:lnTo>
                      <a:pt x="344738" y="494371"/>
                    </a:lnTo>
                    <a:lnTo>
                      <a:pt x="348558" y="496784"/>
                    </a:lnTo>
                    <a:lnTo>
                      <a:pt x="351315" y="500046"/>
                    </a:lnTo>
                    <a:lnTo>
                      <a:pt x="355596" y="501096"/>
                    </a:lnTo>
                    <a:lnTo>
                      <a:pt x="360045" y="499164"/>
                    </a:lnTo>
                    <a:lnTo>
                      <a:pt x="364084" y="497952"/>
                    </a:lnTo>
                    <a:lnTo>
                      <a:pt x="366961" y="501200"/>
                    </a:lnTo>
                    <a:lnTo>
                      <a:pt x="370878" y="503654"/>
                    </a:lnTo>
                    <a:lnTo>
                      <a:pt x="376706" y="503688"/>
                    </a:lnTo>
                    <a:lnTo>
                      <a:pt x="380890" y="504549"/>
                    </a:lnTo>
                    <a:lnTo>
                      <a:pt x="385726" y="506851"/>
                    </a:lnTo>
                    <a:lnTo>
                      <a:pt x="389039" y="510972"/>
                    </a:lnTo>
                    <a:lnTo>
                      <a:pt x="393948" y="513030"/>
                    </a:lnTo>
                    <a:lnTo>
                      <a:pt x="397164" y="517167"/>
                    </a:lnTo>
                    <a:lnTo>
                      <a:pt x="395278" y="521602"/>
                    </a:lnTo>
                    <a:lnTo>
                      <a:pt x="393150" y="525839"/>
                    </a:lnTo>
                    <a:lnTo>
                      <a:pt x="395762" y="529120"/>
                    </a:lnTo>
                    <a:lnTo>
                      <a:pt x="399437" y="532648"/>
                    </a:lnTo>
                    <a:lnTo>
                      <a:pt x="400598" y="536900"/>
                    </a:lnTo>
                    <a:lnTo>
                      <a:pt x="399461" y="540960"/>
                    </a:lnTo>
                    <a:lnTo>
                      <a:pt x="394528" y="542333"/>
                    </a:lnTo>
                    <a:lnTo>
                      <a:pt x="395737" y="546377"/>
                    </a:lnTo>
                    <a:lnTo>
                      <a:pt x="397793" y="550429"/>
                    </a:lnTo>
                    <a:lnTo>
                      <a:pt x="400042" y="554893"/>
                    </a:lnTo>
                    <a:lnTo>
                      <a:pt x="400284" y="559534"/>
                    </a:lnTo>
                    <a:lnTo>
                      <a:pt x="397817" y="563609"/>
                    </a:lnTo>
                    <a:lnTo>
                      <a:pt x="394698" y="566457"/>
                    </a:lnTo>
                    <a:lnTo>
                      <a:pt x="391796" y="570326"/>
                    </a:lnTo>
                    <a:lnTo>
                      <a:pt x="392569" y="575475"/>
                    </a:lnTo>
                    <a:lnTo>
                      <a:pt x="392449" y="580976"/>
                    </a:lnTo>
                    <a:lnTo>
                      <a:pt x="390055" y="585834"/>
                    </a:lnTo>
                    <a:lnTo>
                      <a:pt x="393706" y="588985"/>
                    </a:lnTo>
                    <a:lnTo>
                      <a:pt x="399872" y="587539"/>
                    </a:lnTo>
                    <a:lnTo>
                      <a:pt x="404153" y="587776"/>
                    </a:lnTo>
                    <a:lnTo>
                      <a:pt x="408941" y="587048"/>
                    </a:lnTo>
                    <a:lnTo>
                      <a:pt x="411770" y="583771"/>
                    </a:lnTo>
                    <a:lnTo>
                      <a:pt x="414672" y="580016"/>
                    </a:lnTo>
                    <a:lnTo>
                      <a:pt x="419460" y="579994"/>
                    </a:lnTo>
                    <a:lnTo>
                      <a:pt x="422869" y="583177"/>
                    </a:lnTo>
                    <a:lnTo>
                      <a:pt x="423861" y="587662"/>
                    </a:lnTo>
                    <a:lnTo>
                      <a:pt x="422483" y="591979"/>
                    </a:lnTo>
                    <a:lnTo>
                      <a:pt x="419774" y="597226"/>
                    </a:lnTo>
                    <a:lnTo>
                      <a:pt x="417598" y="602056"/>
                    </a:lnTo>
                    <a:lnTo>
                      <a:pt x="416389" y="608161"/>
                    </a:lnTo>
                    <a:lnTo>
                      <a:pt x="415034" y="614202"/>
                    </a:lnTo>
                    <a:lnTo>
                      <a:pt x="413414" y="618274"/>
                    </a:lnTo>
                    <a:lnTo>
                      <a:pt x="413971" y="623065"/>
                    </a:lnTo>
                    <a:lnTo>
                      <a:pt x="417187" y="626503"/>
                    </a:lnTo>
                    <a:lnTo>
                      <a:pt x="420935" y="629144"/>
                    </a:lnTo>
                    <a:lnTo>
                      <a:pt x="424442" y="634109"/>
                    </a:lnTo>
                    <a:lnTo>
                      <a:pt x="427489" y="637107"/>
                    </a:lnTo>
                    <a:lnTo>
                      <a:pt x="431624" y="638452"/>
                    </a:lnTo>
                    <a:lnTo>
                      <a:pt x="436097" y="639305"/>
                    </a:lnTo>
                    <a:close/>
                    <a:moveTo>
                      <a:pt x="560852" y="521559"/>
                    </a:moveTo>
                    <a:lnTo>
                      <a:pt x="560417" y="517056"/>
                    </a:lnTo>
                    <a:lnTo>
                      <a:pt x="560706" y="521401"/>
                    </a:lnTo>
                    <a:close/>
                    <a:moveTo>
                      <a:pt x="569291" y="531715"/>
                    </a:moveTo>
                    <a:lnTo>
                      <a:pt x="570960" y="527004"/>
                    </a:lnTo>
                    <a:lnTo>
                      <a:pt x="567985" y="523887"/>
                    </a:lnTo>
                    <a:lnTo>
                      <a:pt x="565494" y="527319"/>
                    </a:lnTo>
                    <a:lnTo>
                      <a:pt x="569194" y="531672"/>
                    </a:lnTo>
                    <a:close/>
                    <a:moveTo>
                      <a:pt x="553355" y="548057"/>
                    </a:moveTo>
                    <a:lnTo>
                      <a:pt x="552533" y="539424"/>
                    </a:lnTo>
                    <a:lnTo>
                      <a:pt x="547721" y="539134"/>
                    </a:lnTo>
                    <a:lnTo>
                      <a:pt x="548906" y="545840"/>
                    </a:lnTo>
                    <a:lnTo>
                      <a:pt x="553355" y="548057"/>
                    </a:lnTo>
                    <a:close/>
                    <a:moveTo>
                      <a:pt x="684083" y="489416"/>
                    </a:moveTo>
                    <a:lnTo>
                      <a:pt x="684857" y="485310"/>
                    </a:lnTo>
                    <a:lnTo>
                      <a:pt x="684083" y="489416"/>
                    </a:lnTo>
                    <a:close/>
                    <a:moveTo>
                      <a:pt x="690684" y="553559"/>
                    </a:moveTo>
                    <a:lnTo>
                      <a:pt x="692668" y="549554"/>
                    </a:lnTo>
                    <a:lnTo>
                      <a:pt x="691701" y="545487"/>
                    </a:lnTo>
                    <a:lnTo>
                      <a:pt x="688919" y="541987"/>
                    </a:lnTo>
                    <a:lnTo>
                      <a:pt x="684663" y="540304"/>
                    </a:lnTo>
                    <a:lnTo>
                      <a:pt x="684204" y="545151"/>
                    </a:lnTo>
                    <a:lnTo>
                      <a:pt x="688436" y="547351"/>
                    </a:lnTo>
                    <a:lnTo>
                      <a:pt x="690684" y="553559"/>
                    </a:lnTo>
                    <a:close/>
                    <a:moveTo>
                      <a:pt x="673491" y="625222"/>
                    </a:moveTo>
                    <a:lnTo>
                      <a:pt x="679682" y="623048"/>
                    </a:lnTo>
                    <a:lnTo>
                      <a:pt x="676514" y="618115"/>
                    </a:lnTo>
                    <a:lnTo>
                      <a:pt x="676031" y="613946"/>
                    </a:lnTo>
                    <a:lnTo>
                      <a:pt x="677384" y="608870"/>
                    </a:lnTo>
                    <a:lnTo>
                      <a:pt x="673104" y="603318"/>
                    </a:lnTo>
                    <a:lnTo>
                      <a:pt x="668945" y="602546"/>
                    </a:lnTo>
                    <a:lnTo>
                      <a:pt x="663552" y="604324"/>
                    </a:lnTo>
                    <a:lnTo>
                      <a:pt x="662682" y="608899"/>
                    </a:lnTo>
                    <a:lnTo>
                      <a:pt x="663552" y="613670"/>
                    </a:lnTo>
                    <a:lnTo>
                      <a:pt x="667543" y="617924"/>
                    </a:lnTo>
                    <a:lnTo>
                      <a:pt x="670299" y="621773"/>
                    </a:lnTo>
                    <a:lnTo>
                      <a:pt x="673491" y="625222"/>
                    </a:lnTo>
                    <a:close/>
                    <a:moveTo>
                      <a:pt x="737598" y="464990"/>
                    </a:moveTo>
                    <a:lnTo>
                      <a:pt x="737210" y="458968"/>
                    </a:lnTo>
                    <a:lnTo>
                      <a:pt x="732301" y="455344"/>
                    </a:lnTo>
                    <a:lnTo>
                      <a:pt x="725289" y="454224"/>
                    </a:lnTo>
                    <a:lnTo>
                      <a:pt x="726789" y="458229"/>
                    </a:lnTo>
                    <a:lnTo>
                      <a:pt x="730077" y="461655"/>
                    </a:lnTo>
                    <a:lnTo>
                      <a:pt x="735228" y="464322"/>
                    </a:lnTo>
                    <a:close/>
                    <a:moveTo>
                      <a:pt x="750728" y="463902"/>
                    </a:moveTo>
                    <a:lnTo>
                      <a:pt x="752155" y="459950"/>
                    </a:lnTo>
                    <a:lnTo>
                      <a:pt x="751043" y="454698"/>
                    </a:lnTo>
                    <a:lnTo>
                      <a:pt x="748310" y="458865"/>
                    </a:lnTo>
                    <a:lnTo>
                      <a:pt x="744683" y="461408"/>
                    </a:lnTo>
                    <a:lnTo>
                      <a:pt x="748068" y="463822"/>
                    </a:lnTo>
                    <a:close/>
                    <a:moveTo>
                      <a:pt x="823056" y="438291"/>
                    </a:moveTo>
                    <a:lnTo>
                      <a:pt x="819937" y="435050"/>
                    </a:lnTo>
                    <a:lnTo>
                      <a:pt x="823056" y="438291"/>
                    </a:lnTo>
                    <a:close/>
                    <a:moveTo>
                      <a:pt x="854106" y="412217"/>
                    </a:moveTo>
                    <a:lnTo>
                      <a:pt x="853211" y="407016"/>
                    </a:lnTo>
                    <a:lnTo>
                      <a:pt x="851930" y="411722"/>
                    </a:lnTo>
                    <a:close/>
                    <a:moveTo>
                      <a:pt x="864190" y="412520"/>
                    </a:moveTo>
                    <a:lnTo>
                      <a:pt x="862352" y="408191"/>
                    </a:lnTo>
                    <a:lnTo>
                      <a:pt x="864190" y="412520"/>
                    </a:lnTo>
                    <a:close/>
                    <a:moveTo>
                      <a:pt x="892435" y="457285"/>
                    </a:moveTo>
                    <a:lnTo>
                      <a:pt x="897078" y="452207"/>
                    </a:lnTo>
                    <a:lnTo>
                      <a:pt x="898746" y="448157"/>
                    </a:lnTo>
                    <a:lnTo>
                      <a:pt x="894659" y="442963"/>
                    </a:lnTo>
                    <a:lnTo>
                      <a:pt x="888976" y="439429"/>
                    </a:lnTo>
                    <a:lnTo>
                      <a:pt x="886123" y="442783"/>
                    </a:lnTo>
                    <a:lnTo>
                      <a:pt x="879352" y="440890"/>
                    </a:lnTo>
                    <a:lnTo>
                      <a:pt x="872847" y="441110"/>
                    </a:lnTo>
                    <a:lnTo>
                      <a:pt x="867455" y="441125"/>
                    </a:lnTo>
                    <a:lnTo>
                      <a:pt x="863223" y="437304"/>
                    </a:lnTo>
                    <a:lnTo>
                      <a:pt x="860587" y="432608"/>
                    </a:lnTo>
                    <a:lnTo>
                      <a:pt x="858338" y="429019"/>
                    </a:lnTo>
                    <a:lnTo>
                      <a:pt x="853284" y="427491"/>
                    </a:lnTo>
                    <a:lnTo>
                      <a:pt x="852776" y="432105"/>
                    </a:lnTo>
                    <a:lnTo>
                      <a:pt x="855799" y="435024"/>
                    </a:lnTo>
                    <a:lnTo>
                      <a:pt x="859644" y="437393"/>
                    </a:lnTo>
                    <a:lnTo>
                      <a:pt x="862884" y="441137"/>
                    </a:lnTo>
                    <a:lnTo>
                      <a:pt x="866753" y="444769"/>
                    </a:lnTo>
                    <a:lnTo>
                      <a:pt x="873452" y="449743"/>
                    </a:lnTo>
                    <a:lnTo>
                      <a:pt x="876547" y="453150"/>
                    </a:lnTo>
                    <a:lnTo>
                      <a:pt x="881238" y="456350"/>
                    </a:lnTo>
                    <a:lnTo>
                      <a:pt x="887864" y="457196"/>
                    </a:lnTo>
                    <a:lnTo>
                      <a:pt x="892435" y="457285"/>
                    </a:lnTo>
                    <a:close/>
                    <a:moveTo>
                      <a:pt x="705895" y="485165"/>
                    </a:moveTo>
                    <a:lnTo>
                      <a:pt x="710731" y="478989"/>
                    </a:lnTo>
                    <a:lnTo>
                      <a:pt x="710078" y="474851"/>
                    </a:lnTo>
                    <a:lnTo>
                      <a:pt x="705943" y="473410"/>
                    </a:lnTo>
                    <a:lnTo>
                      <a:pt x="702896" y="477148"/>
                    </a:lnTo>
                    <a:lnTo>
                      <a:pt x="703743" y="483269"/>
                    </a:lnTo>
                    <a:close/>
                    <a:moveTo>
                      <a:pt x="725507" y="509185"/>
                    </a:moveTo>
                    <a:lnTo>
                      <a:pt x="729690" y="508438"/>
                    </a:lnTo>
                    <a:lnTo>
                      <a:pt x="733075" y="503971"/>
                    </a:lnTo>
                    <a:lnTo>
                      <a:pt x="735977" y="500593"/>
                    </a:lnTo>
                    <a:lnTo>
                      <a:pt x="738130" y="493491"/>
                    </a:lnTo>
                    <a:lnTo>
                      <a:pt x="735518" y="489114"/>
                    </a:lnTo>
                    <a:lnTo>
                      <a:pt x="733003" y="484725"/>
                    </a:lnTo>
                    <a:lnTo>
                      <a:pt x="734599" y="480870"/>
                    </a:lnTo>
                    <a:lnTo>
                      <a:pt x="734092" y="476375"/>
                    </a:lnTo>
                    <a:lnTo>
                      <a:pt x="732786" y="471720"/>
                    </a:lnTo>
                    <a:lnTo>
                      <a:pt x="725821" y="468571"/>
                    </a:lnTo>
                    <a:lnTo>
                      <a:pt x="721009" y="468341"/>
                    </a:lnTo>
                    <a:lnTo>
                      <a:pt x="720719" y="472924"/>
                    </a:lnTo>
                    <a:lnTo>
                      <a:pt x="720404" y="477855"/>
                    </a:lnTo>
                    <a:lnTo>
                      <a:pt x="718301" y="484565"/>
                    </a:lnTo>
                    <a:lnTo>
                      <a:pt x="717164" y="491138"/>
                    </a:lnTo>
                    <a:lnTo>
                      <a:pt x="717720" y="495744"/>
                    </a:lnTo>
                    <a:lnTo>
                      <a:pt x="716197" y="500586"/>
                    </a:lnTo>
                    <a:lnTo>
                      <a:pt x="716777" y="507105"/>
                    </a:lnTo>
                    <a:lnTo>
                      <a:pt x="721420" y="508118"/>
                    </a:lnTo>
                    <a:lnTo>
                      <a:pt x="725507" y="509185"/>
                    </a:lnTo>
                    <a:close/>
                    <a:moveTo>
                      <a:pt x="698302" y="535289"/>
                    </a:moveTo>
                    <a:lnTo>
                      <a:pt x="698616" y="530513"/>
                    </a:lnTo>
                    <a:lnTo>
                      <a:pt x="694916" y="528448"/>
                    </a:lnTo>
                    <a:lnTo>
                      <a:pt x="696996" y="533098"/>
                    </a:lnTo>
                    <a:close/>
                    <a:moveTo>
                      <a:pt x="947690" y="377882"/>
                    </a:moveTo>
                    <a:lnTo>
                      <a:pt x="945006" y="373292"/>
                    </a:lnTo>
                    <a:lnTo>
                      <a:pt x="940460" y="370830"/>
                    </a:lnTo>
                    <a:lnTo>
                      <a:pt x="942854" y="374997"/>
                    </a:lnTo>
                    <a:lnTo>
                      <a:pt x="947690" y="377882"/>
                    </a:lnTo>
                    <a:close/>
                    <a:moveTo>
                      <a:pt x="967350" y="376506"/>
                    </a:moveTo>
                    <a:lnTo>
                      <a:pt x="965513" y="372566"/>
                    </a:lnTo>
                    <a:lnTo>
                      <a:pt x="961402" y="373347"/>
                    </a:lnTo>
                    <a:lnTo>
                      <a:pt x="965803" y="376319"/>
                    </a:lnTo>
                    <a:close/>
                    <a:moveTo>
                      <a:pt x="978788" y="368956"/>
                    </a:moveTo>
                    <a:lnTo>
                      <a:pt x="974266" y="366252"/>
                    </a:lnTo>
                    <a:lnTo>
                      <a:pt x="969116" y="365650"/>
                    </a:lnTo>
                    <a:lnTo>
                      <a:pt x="971413" y="369232"/>
                    </a:lnTo>
                    <a:lnTo>
                      <a:pt x="977893" y="369009"/>
                    </a:lnTo>
                    <a:close/>
                    <a:moveTo>
                      <a:pt x="1013755" y="401604"/>
                    </a:moveTo>
                    <a:lnTo>
                      <a:pt x="1016802" y="398545"/>
                    </a:lnTo>
                    <a:lnTo>
                      <a:pt x="1018979" y="393902"/>
                    </a:lnTo>
                    <a:lnTo>
                      <a:pt x="1019680" y="389665"/>
                    </a:lnTo>
                    <a:lnTo>
                      <a:pt x="1022147" y="384128"/>
                    </a:lnTo>
                    <a:lnTo>
                      <a:pt x="1018568" y="381156"/>
                    </a:lnTo>
                    <a:lnTo>
                      <a:pt x="1012425" y="377471"/>
                    </a:lnTo>
                    <a:lnTo>
                      <a:pt x="1009040" y="371829"/>
                    </a:lnTo>
                    <a:lnTo>
                      <a:pt x="1005775" y="367585"/>
                    </a:lnTo>
                    <a:lnTo>
                      <a:pt x="1002245" y="364378"/>
                    </a:lnTo>
                    <a:lnTo>
                      <a:pt x="996634" y="363022"/>
                    </a:lnTo>
                    <a:lnTo>
                      <a:pt x="985317" y="364311"/>
                    </a:lnTo>
                    <a:lnTo>
                      <a:pt x="981448" y="367092"/>
                    </a:lnTo>
                    <a:lnTo>
                      <a:pt x="984544" y="370148"/>
                    </a:lnTo>
                    <a:lnTo>
                      <a:pt x="990130" y="372796"/>
                    </a:lnTo>
                    <a:lnTo>
                      <a:pt x="989888" y="377006"/>
                    </a:lnTo>
                    <a:lnTo>
                      <a:pt x="985560" y="377925"/>
                    </a:lnTo>
                    <a:lnTo>
                      <a:pt x="981472" y="375432"/>
                    </a:lnTo>
                    <a:lnTo>
                      <a:pt x="976975" y="373364"/>
                    </a:lnTo>
                    <a:lnTo>
                      <a:pt x="976273" y="378012"/>
                    </a:lnTo>
                    <a:lnTo>
                      <a:pt x="980651" y="380215"/>
                    </a:lnTo>
                    <a:lnTo>
                      <a:pt x="976636" y="384500"/>
                    </a:lnTo>
                    <a:lnTo>
                      <a:pt x="973783" y="387586"/>
                    </a:lnTo>
                    <a:lnTo>
                      <a:pt x="970083" y="384169"/>
                    </a:lnTo>
                    <a:lnTo>
                      <a:pt x="964956" y="386916"/>
                    </a:lnTo>
                    <a:lnTo>
                      <a:pt x="962030" y="391960"/>
                    </a:lnTo>
                    <a:lnTo>
                      <a:pt x="963384" y="396465"/>
                    </a:lnTo>
                    <a:lnTo>
                      <a:pt x="968849" y="399962"/>
                    </a:lnTo>
                    <a:lnTo>
                      <a:pt x="975403" y="402044"/>
                    </a:lnTo>
                    <a:lnTo>
                      <a:pt x="980675" y="398910"/>
                    </a:lnTo>
                    <a:lnTo>
                      <a:pt x="985172" y="400064"/>
                    </a:lnTo>
                    <a:lnTo>
                      <a:pt x="991774" y="400659"/>
                    </a:lnTo>
                    <a:lnTo>
                      <a:pt x="998134" y="399503"/>
                    </a:lnTo>
                    <a:lnTo>
                      <a:pt x="1002487" y="400429"/>
                    </a:lnTo>
                    <a:lnTo>
                      <a:pt x="1008194" y="401418"/>
                    </a:lnTo>
                    <a:lnTo>
                      <a:pt x="1013755" y="401604"/>
                    </a:lnTo>
                    <a:close/>
                    <a:moveTo>
                      <a:pt x="1090703" y="579670"/>
                    </a:moveTo>
                    <a:lnTo>
                      <a:pt x="1089880" y="575591"/>
                    </a:lnTo>
                    <a:lnTo>
                      <a:pt x="1084778" y="573615"/>
                    </a:lnTo>
                    <a:lnTo>
                      <a:pt x="1084947" y="578921"/>
                    </a:lnTo>
                    <a:lnTo>
                      <a:pt x="1090703" y="579670"/>
                    </a:lnTo>
                    <a:close/>
                    <a:moveTo>
                      <a:pt x="654847" y="638950"/>
                    </a:moveTo>
                    <a:lnTo>
                      <a:pt x="659804" y="637673"/>
                    </a:lnTo>
                    <a:lnTo>
                      <a:pt x="659852" y="633110"/>
                    </a:lnTo>
                    <a:lnTo>
                      <a:pt x="664278" y="631886"/>
                    </a:lnTo>
                    <a:lnTo>
                      <a:pt x="661739" y="627978"/>
                    </a:lnTo>
                    <a:lnTo>
                      <a:pt x="656854" y="627352"/>
                    </a:lnTo>
                    <a:lnTo>
                      <a:pt x="651897" y="631282"/>
                    </a:lnTo>
                    <a:lnTo>
                      <a:pt x="651582" y="635869"/>
                    </a:lnTo>
                    <a:lnTo>
                      <a:pt x="654847" y="638950"/>
                    </a:lnTo>
                    <a:close/>
                    <a:moveTo>
                      <a:pt x="935043" y="1312828"/>
                    </a:moveTo>
                    <a:lnTo>
                      <a:pt x="940387" y="1312030"/>
                    </a:lnTo>
                    <a:lnTo>
                      <a:pt x="950592" y="1310483"/>
                    </a:lnTo>
                    <a:lnTo>
                      <a:pt x="957411" y="1309443"/>
                    </a:lnTo>
                    <a:lnTo>
                      <a:pt x="964207" y="1308403"/>
                    </a:lnTo>
                    <a:lnTo>
                      <a:pt x="974436" y="1306855"/>
                    </a:lnTo>
                    <a:lnTo>
                      <a:pt x="984640" y="1305308"/>
                    </a:lnTo>
                    <a:lnTo>
                      <a:pt x="991460" y="1304268"/>
                    </a:lnTo>
                    <a:lnTo>
                      <a:pt x="996731" y="1303470"/>
                    </a:lnTo>
                    <a:lnTo>
                      <a:pt x="1001665" y="1302720"/>
                    </a:lnTo>
                    <a:lnTo>
                      <a:pt x="1008484" y="1301680"/>
                    </a:lnTo>
                    <a:lnTo>
                      <a:pt x="1013175" y="1300906"/>
                    </a:lnTo>
                    <a:lnTo>
                      <a:pt x="1039074" y="1296602"/>
                    </a:lnTo>
                    <a:lnTo>
                      <a:pt x="1045869" y="1295490"/>
                    </a:lnTo>
                    <a:lnTo>
                      <a:pt x="1052664" y="1294353"/>
                    </a:lnTo>
                    <a:lnTo>
                      <a:pt x="1062845" y="1292661"/>
                    </a:lnTo>
                    <a:lnTo>
                      <a:pt x="1069640" y="1291548"/>
                    </a:lnTo>
                    <a:lnTo>
                      <a:pt x="1076435" y="1290339"/>
                    </a:lnTo>
                    <a:lnTo>
                      <a:pt x="1089977" y="1287800"/>
                    </a:lnTo>
                    <a:lnTo>
                      <a:pt x="1096264" y="1286639"/>
                    </a:lnTo>
                    <a:lnTo>
                      <a:pt x="1103543" y="1285285"/>
                    </a:lnTo>
                    <a:lnTo>
                      <a:pt x="1113700" y="1283375"/>
                    </a:lnTo>
                    <a:lnTo>
                      <a:pt x="1120470" y="1282117"/>
                    </a:lnTo>
                    <a:lnTo>
                      <a:pt x="1127265" y="1280860"/>
                    </a:lnTo>
                    <a:lnTo>
                      <a:pt x="1134036" y="1279602"/>
                    </a:lnTo>
                    <a:lnTo>
                      <a:pt x="1140808" y="1278345"/>
                    </a:lnTo>
                    <a:lnTo>
                      <a:pt x="1144386" y="1275685"/>
                    </a:lnTo>
                    <a:lnTo>
                      <a:pt x="1148473" y="1278272"/>
                    </a:lnTo>
                    <a:lnTo>
                      <a:pt x="1146805" y="1271211"/>
                    </a:lnTo>
                    <a:lnTo>
                      <a:pt x="1144507" y="1265746"/>
                    </a:lnTo>
                    <a:lnTo>
                      <a:pt x="1144846" y="1260982"/>
                    </a:lnTo>
                    <a:lnTo>
                      <a:pt x="1148570" y="1258491"/>
                    </a:lnTo>
                    <a:lnTo>
                      <a:pt x="1149755" y="1253703"/>
                    </a:lnTo>
                    <a:lnTo>
                      <a:pt x="1151085" y="1248915"/>
                    </a:lnTo>
                    <a:lnTo>
                      <a:pt x="1155800" y="1246376"/>
                    </a:lnTo>
                    <a:lnTo>
                      <a:pt x="1158243" y="1241443"/>
                    </a:lnTo>
                    <a:lnTo>
                      <a:pt x="1159428" y="1236099"/>
                    </a:lnTo>
                    <a:lnTo>
                      <a:pt x="1160903" y="1231891"/>
                    </a:lnTo>
                    <a:lnTo>
                      <a:pt x="1165691" y="1231190"/>
                    </a:lnTo>
                    <a:lnTo>
                      <a:pt x="1168544" y="1223960"/>
                    </a:lnTo>
                    <a:lnTo>
                      <a:pt x="1171180" y="1220436"/>
                    </a:lnTo>
                    <a:lnTo>
                      <a:pt x="1175605" y="1218030"/>
                    </a:lnTo>
                    <a:lnTo>
                      <a:pt x="1178846" y="1213936"/>
                    </a:lnTo>
                    <a:lnTo>
                      <a:pt x="1177854" y="1209680"/>
                    </a:lnTo>
                    <a:lnTo>
                      <a:pt x="1175460" y="1202341"/>
                    </a:lnTo>
                    <a:lnTo>
                      <a:pt x="1175896" y="1197301"/>
                    </a:lnTo>
                    <a:lnTo>
                      <a:pt x="1180417" y="1195531"/>
                    </a:lnTo>
                    <a:lnTo>
                      <a:pt x="1181361" y="1190001"/>
                    </a:lnTo>
                    <a:lnTo>
                      <a:pt x="1182183" y="1185172"/>
                    </a:lnTo>
                    <a:lnTo>
                      <a:pt x="1181602" y="1180529"/>
                    </a:lnTo>
                    <a:lnTo>
                      <a:pt x="1180853" y="1175917"/>
                    </a:lnTo>
                    <a:lnTo>
                      <a:pt x="1180587" y="1171231"/>
                    </a:lnTo>
                    <a:lnTo>
                      <a:pt x="1180345" y="1166547"/>
                    </a:lnTo>
                    <a:lnTo>
                      <a:pt x="1181215" y="1161710"/>
                    </a:lnTo>
                    <a:lnTo>
                      <a:pt x="1182908" y="1156760"/>
                    </a:lnTo>
                    <a:lnTo>
                      <a:pt x="1184601" y="1151813"/>
                    </a:lnTo>
                    <a:lnTo>
                      <a:pt x="1188736" y="1146669"/>
                    </a:lnTo>
                    <a:lnTo>
                      <a:pt x="1201601" y="1140101"/>
                    </a:lnTo>
                    <a:lnTo>
                      <a:pt x="1208058" y="1136948"/>
                    </a:lnTo>
                    <a:lnTo>
                      <a:pt x="1209581" y="1130593"/>
                    </a:lnTo>
                    <a:lnTo>
                      <a:pt x="1213426" y="1128146"/>
                    </a:lnTo>
                    <a:lnTo>
                      <a:pt x="1213861" y="1123106"/>
                    </a:lnTo>
                    <a:lnTo>
                      <a:pt x="1213716" y="1118139"/>
                    </a:lnTo>
                    <a:lnTo>
                      <a:pt x="1211733" y="1111903"/>
                    </a:lnTo>
                    <a:lnTo>
                      <a:pt x="1210355" y="1105964"/>
                    </a:lnTo>
                    <a:lnTo>
                      <a:pt x="1211854" y="1100878"/>
                    </a:lnTo>
                    <a:lnTo>
                      <a:pt x="1213522" y="1095928"/>
                    </a:lnTo>
                    <a:lnTo>
                      <a:pt x="1215481" y="1091377"/>
                    </a:lnTo>
                    <a:lnTo>
                      <a:pt x="1220632" y="1087675"/>
                    </a:lnTo>
                    <a:lnTo>
                      <a:pt x="1222687" y="1082406"/>
                    </a:lnTo>
                    <a:lnTo>
                      <a:pt x="1216981" y="1077574"/>
                    </a:lnTo>
                    <a:lnTo>
                      <a:pt x="1219616" y="1071855"/>
                    </a:lnTo>
                    <a:lnTo>
                      <a:pt x="1225275" y="1067099"/>
                    </a:lnTo>
                    <a:lnTo>
                      <a:pt x="1228805" y="1064023"/>
                    </a:lnTo>
                    <a:lnTo>
                      <a:pt x="1234899" y="1062296"/>
                    </a:lnTo>
                    <a:lnTo>
                      <a:pt x="1238986" y="1063309"/>
                    </a:lnTo>
                    <a:lnTo>
                      <a:pt x="1244331" y="1065945"/>
                    </a:lnTo>
                    <a:lnTo>
                      <a:pt x="1242226" y="1072760"/>
                    </a:lnTo>
                    <a:lnTo>
                      <a:pt x="1242275" y="1076967"/>
                    </a:lnTo>
                    <a:lnTo>
                      <a:pt x="1241622" y="1081980"/>
                    </a:lnTo>
                    <a:lnTo>
                      <a:pt x="1240099" y="1087237"/>
                    </a:lnTo>
                    <a:lnTo>
                      <a:pt x="1245249" y="1083315"/>
                    </a:lnTo>
                    <a:lnTo>
                      <a:pt x="1248030" y="1087187"/>
                    </a:lnTo>
                    <a:lnTo>
                      <a:pt x="1252794" y="1088043"/>
                    </a:lnTo>
                    <a:lnTo>
                      <a:pt x="1255019" y="1084082"/>
                    </a:lnTo>
                    <a:lnTo>
                      <a:pt x="1257582" y="1080290"/>
                    </a:lnTo>
                    <a:lnTo>
                      <a:pt x="1261137" y="1075064"/>
                    </a:lnTo>
                    <a:lnTo>
                      <a:pt x="1262926" y="1070090"/>
                    </a:lnTo>
                    <a:lnTo>
                      <a:pt x="1262830" y="1065384"/>
                    </a:lnTo>
                    <a:lnTo>
                      <a:pt x="1262515" y="1060712"/>
                    </a:lnTo>
                    <a:lnTo>
                      <a:pt x="1263337" y="1055873"/>
                    </a:lnTo>
                    <a:lnTo>
                      <a:pt x="1264184" y="1051037"/>
                    </a:lnTo>
                    <a:lnTo>
                      <a:pt x="1265006" y="1046196"/>
                    </a:lnTo>
                    <a:lnTo>
                      <a:pt x="1265852" y="1041362"/>
                    </a:lnTo>
                    <a:lnTo>
                      <a:pt x="1264498" y="1036835"/>
                    </a:lnTo>
                    <a:lnTo>
                      <a:pt x="1262781" y="1032361"/>
                    </a:lnTo>
                    <a:lnTo>
                      <a:pt x="1262588" y="1027670"/>
                    </a:lnTo>
                    <a:lnTo>
                      <a:pt x="1262926" y="1022906"/>
                    </a:lnTo>
                    <a:lnTo>
                      <a:pt x="1262443" y="1018253"/>
                    </a:lnTo>
                    <a:lnTo>
                      <a:pt x="1261886" y="1013620"/>
                    </a:lnTo>
                    <a:lnTo>
                      <a:pt x="1262491" y="1008813"/>
                    </a:lnTo>
                    <a:lnTo>
                      <a:pt x="1263772" y="1003911"/>
                    </a:lnTo>
                    <a:lnTo>
                      <a:pt x="1266336" y="998828"/>
                    </a:lnTo>
                    <a:lnTo>
                      <a:pt x="1267763" y="994217"/>
                    </a:lnTo>
                    <a:lnTo>
                      <a:pt x="1265538" y="989828"/>
                    </a:lnTo>
                    <a:lnTo>
                      <a:pt x="1263531" y="985078"/>
                    </a:lnTo>
                    <a:lnTo>
                      <a:pt x="1260701" y="980767"/>
                    </a:lnTo>
                    <a:lnTo>
                      <a:pt x="1258090" y="976423"/>
                    </a:lnTo>
                    <a:lnTo>
                      <a:pt x="1256131" y="971991"/>
                    </a:lnTo>
                    <a:lnTo>
                      <a:pt x="1253979" y="967585"/>
                    </a:lnTo>
                    <a:lnTo>
                      <a:pt x="1251077" y="963281"/>
                    </a:lnTo>
                    <a:lnTo>
                      <a:pt x="1249408" y="958800"/>
                    </a:lnTo>
                    <a:lnTo>
                      <a:pt x="1247861" y="954312"/>
                    </a:lnTo>
                    <a:lnTo>
                      <a:pt x="1246072" y="949850"/>
                    </a:lnTo>
                    <a:lnTo>
                      <a:pt x="1244645" y="945342"/>
                    </a:lnTo>
                    <a:lnTo>
                      <a:pt x="1243484" y="940789"/>
                    </a:lnTo>
                    <a:lnTo>
                      <a:pt x="1242348" y="936238"/>
                    </a:lnTo>
                    <a:lnTo>
                      <a:pt x="1241211" y="931687"/>
                    </a:lnTo>
                    <a:lnTo>
                      <a:pt x="1240268" y="927107"/>
                    </a:lnTo>
                    <a:lnTo>
                      <a:pt x="1239470" y="922507"/>
                    </a:lnTo>
                    <a:lnTo>
                      <a:pt x="1238454" y="917942"/>
                    </a:lnTo>
                    <a:lnTo>
                      <a:pt x="1237439" y="913372"/>
                    </a:lnTo>
                    <a:lnTo>
                      <a:pt x="1236447" y="908799"/>
                    </a:lnTo>
                    <a:lnTo>
                      <a:pt x="1235480" y="904223"/>
                    </a:lnTo>
                    <a:lnTo>
                      <a:pt x="1234295" y="899677"/>
                    </a:lnTo>
                    <a:lnTo>
                      <a:pt x="1232844" y="895172"/>
                    </a:lnTo>
                    <a:lnTo>
                      <a:pt x="1231054" y="890715"/>
                    </a:lnTo>
                    <a:lnTo>
                      <a:pt x="1229120" y="886280"/>
                    </a:lnTo>
                    <a:lnTo>
                      <a:pt x="1226992" y="881872"/>
                    </a:lnTo>
                    <a:lnTo>
                      <a:pt x="1224840" y="877466"/>
                    </a:lnTo>
                    <a:lnTo>
                      <a:pt x="1223413" y="872956"/>
                    </a:lnTo>
                    <a:lnTo>
                      <a:pt x="1222034" y="868441"/>
                    </a:lnTo>
                    <a:lnTo>
                      <a:pt x="1220874" y="863893"/>
                    </a:lnTo>
                    <a:lnTo>
                      <a:pt x="1219399" y="854687"/>
                    </a:lnTo>
                    <a:lnTo>
                      <a:pt x="1218576" y="850090"/>
                    </a:lnTo>
                    <a:lnTo>
                      <a:pt x="1217706" y="845507"/>
                    </a:lnTo>
                    <a:lnTo>
                      <a:pt x="1216884" y="841258"/>
                    </a:lnTo>
                    <a:lnTo>
                      <a:pt x="1215119" y="836451"/>
                    </a:lnTo>
                    <a:lnTo>
                      <a:pt x="1213450" y="831980"/>
                    </a:lnTo>
                    <a:lnTo>
                      <a:pt x="1211781" y="827506"/>
                    </a:lnTo>
                    <a:lnTo>
                      <a:pt x="1210113" y="823035"/>
                    </a:lnTo>
                    <a:lnTo>
                      <a:pt x="1208469" y="818735"/>
                    </a:lnTo>
                    <a:lnTo>
                      <a:pt x="1205978" y="814201"/>
                    </a:lnTo>
                    <a:lnTo>
                      <a:pt x="1203245" y="810422"/>
                    </a:lnTo>
                    <a:lnTo>
                      <a:pt x="1199231" y="805866"/>
                    </a:lnTo>
                    <a:lnTo>
                      <a:pt x="1196667" y="801395"/>
                    </a:lnTo>
                    <a:lnTo>
                      <a:pt x="1194709" y="797661"/>
                    </a:lnTo>
                    <a:lnTo>
                      <a:pt x="1192218" y="792737"/>
                    </a:lnTo>
                    <a:lnTo>
                      <a:pt x="1188349" y="788445"/>
                    </a:lnTo>
                    <a:lnTo>
                      <a:pt x="1181119" y="783597"/>
                    </a:lnTo>
                    <a:lnTo>
                      <a:pt x="1175629" y="780816"/>
                    </a:lnTo>
                    <a:lnTo>
                      <a:pt x="1169995" y="778267"/>
                    </a:lnTo>
                    <a:lnTo>
                      <a:pt x="1165570" y="777735"/>
                    </a:lnTo>
                    <a:lnTo>
                      <a:pt x="1161483" y="776381"/>
                    </a:lnTo>
                    <a:lnTo>
                      <a:pt x="1156623" y="776301"/>
                    </a:lnTo>
                    <a:lnTo>
                      <a:pt x="1151568" y="777665"/>
                    </a:lnTo>
                    <a:lnTo>
                      <a:pt x="1147965" y="779940"/>
                    </a:lnTo>
                    <a:lnTo>
                      <a:pt x="1143274" y="782342"/>
                    </a:lnTo>
                    <a:lnTo>
                      <a:pt x="1141654" y="786387"/>
                    </a:lnTo>
                    <a:lnTo>
                      <a:pt x="1139961" y="790447"/>
                    </a:lnTo>
                    <a:lnTo>
                      <a:pt x="1134012" y="792399"/>
                    </a:lnTo>
                    <a:lnTo>
                      <a:pt x="1128450" y="793538"/>
                    </a:lnTo>
                    <a:lnTo>
                      <a:pt x="1120664" y="797172"/>
                    </a:lnTo>
                    <a:lnTo>
                      <a:pt x="1114643" y="798466"/>
                    </a:lnTo>
                    <a:lnTo>
                      <a:pt x="1109056" y="801511"/>
                    </a:lnTo>
                    <a:lnTo>
                      <a:pt x="1107847" y="806640"/>
                    </a:lnTo>
                    <a:lnTo>
                      <a:pt x="1105671" y="810714"/>
                    </a:lnTo>
                    <a:lnTo>
                      <a:pt x="1100303" y="814637"/>
                    </a:lnTo>
                    <a:lnTo>
                      <a:pt x="1093508" y="815819"/>
                    </a:lnTo>
                    <a:lnTo>
                      <a:pt x="1091041" y="819966"/>
                    </a:lnTo>
                    <a:lnTo>
                      <a:pt x="1096844" y="820056"/>
                    </a:lnTo>
                    <a:lnTo>
                      <a:pt x="1101342" y="823903"/>
                    </a:lnTo>
                    <a:lnTo>
                      <a:pt x="1094910" y="830524"/>
                    </a:lnTo>
                    <a:lnTo>
                      <a:pt x="1093290" y="834381"/>
                    </a:lnTo>
                    <a:lnTo>
                      <a:pt x="1088985" y="833223"/>
                    </a:lnTo>
                    <a:lnTo>
                      <a:pt x="1087583" y="828829"/>
                    </a:lnTo>
                    <a:lnTo>
                      <a:pt x="1085116" y="833078"/>
                    </a:lnTo>
                    <a:lnTo>
                      <a:pt x="1084173" y="838067"/>
                    </a:lnTo>
                    <a:lnTo>
                      <a:pt x="1088018" y="840233"/>
                    </a:lnTo>
                    <a:lnTo>
                      <a:pt x="1089397" y="844308"/>
                    </a:lnTo>
                    <a:lnTo>
                      <a:pt x="1087946" y="849202"/>
                    </a:lnTo>
                    <a:lnTo>
                      <a:pt x="1087051" y="854024"/>
                    </a:lnTo>
                    <a:lnTo>
                      <a:pt x="1085068" y="858077"/>
                    </a:lnTo>
                    <a:lnTo>
                      <a:pt x="1082118" y="861194"/>
                    </a:lnTo>
                    <a:lnTo>
                      <a:pt x="1077547" y="860336"/>
                    </a:lnTo>
                    <a:lnTo>
                      <a:pt x="1074597" y="865083"/>
                    </a:lnTo>
                    <a:lnTo>
                      <a:pt x="1071671" y="869892"/>
                    </a:lnTo>
                    <a:lnTo>
                      <a:pt x="1069398" y="875171"/>
                    </a:lnTo>
                    <a:lnTo>
                      <a:pt x="1067681" y="879652"/>
                    </a:lnTo>
                    <a:lnTo>
                      <a:pt x="1064900" y="884254"/>
                    </a:lnTo>
                    <a:lnTo>
                      <a:pt x="1061902" y="887197"/>
                    </a:lnTo>
                    <a:lnTo>
                      <a:pt x="1057984" y="890773"/>
                    </a:lnTo>
                    <a:lnTo>
                      <a:pt x="1051987" y="888783"/>
                    </a:lnTo>
                    <a:lnTo>
                      <a:pt x="1044830" y="885705"/>
                    </a:lnTo>
                    <a:lnTo>
                      <a:pt x="1039147" y="883807"/>
                    </a:lnTo>
                    <a:lnTo>
                      <a:pt x="1034286" y="882506"/>
                    </a:lnTo>
                    <a:lnTo>
                      <a:pt x="1029014" y="881164"/>
                    </a:lnTo>
                    <a:lnTo>
                      <a:pt x="1023815" y="879792"/>
                    </a:lnTo>
                    <a:lnTo>
                      <a:pt x="1020091" y="877053"/>
                    </a:lnTo>
                    <a:lnTo>
                      <a:pt x="1017213" y="872523"/>
                    </a:lnTo>
                    <a:lnTo>
                      <a:pt x="1015158" y="868083"/>
                    </a:lnTo>
                    <a:lnTo>
                      <a:pt x="1013175" y="863632"/>
                    </a:lnTo>
                    <a:lnTo>
                      <a:pt x="1013755" y="858861"/>
                    </a:lnTo>
                    <a:lnTo>
                      <a:pt x="1015569" y="853927"/>
                    </a:lnTo>
                    <a:lnTo>
                      <a:pt x="1015980" y="849173"/>
                    </a:lnTo>
                    <a:lnTo>
                      <a:pt x="1015980" y="844472"/>
                    </a:lnTo>
                    <a:lnTo>
                      <a:pt x="1014989" y="839904"/>
                    </a:lnTo>
                    <a:lnTo>
                      <a:pt x="1015110" y="835186"/>
                    </a:lnTo>
                    <a:lnTo>
                      <a:pt x="1015618" y="830425"/>
                    </a:lnTo>
                    <a:lnTo>
                      <a:pt x="1017310" y="826164"/>
                    </a:lnTo>
                    <a:lnTo>
                      <a:pt x="1018350" y="821451"/>
                    </a:lnTo>
                    <a:lnTo>
                      <a:pt x="1020623" y="815684"/>
                    </a:lnTo>
                    <a:lnTo>
                      <a:pt x="1022509" y="811379"/>
                    </a:lnTo>
                    <a:lnTo>
                      <a:pt x="1028313" y="810081"/>
                    </a:lnTo>
                    <a:lnTo>
                      <a:pt x="1033560" y="809319"/>
                    </a:lnTo>
                    <a:lnTo>
                      <a:pt x="1038107" y="807820"/>
                    </a:lnTo>
                    <a:lnTo>
                      <a:pt x="1044757" y="807394"/>
                    </a:lnTo>
                    <a:lnTo>
                      <a:pt x="1046039" y="802998"/>
                    </a:lnTo>
                    <a:lnTo>
                      <a:pt x="1046860" y="798195"/>
                    </a:lnTo>
                    <a:lnTo>
                      <a:pt x="1049835" y="794921"/>
                    </a:lnTo>
                    <a:lnTo>
                      <a:pt x="1055880" y="793303"/>
                    </a:lnTo>
                    <a:lnTo>
                      <a:pt x="1058420" y="787282"/>
                    </a:lnTo>
                    <a:lnTo>
                      <a:pt x="1060475" y="782777"/>
                    </a:lnTo>
                    <a:lnTo>
                      <a:pt x="1060209" y="778615"/>
                    </a:lnTo>
                    <a:lnTo>
                      <a:pt x="1059919" y="772986"/>
                    </a:lnTo>
                    <a:lnTo>
                      <a:pt x="1059725" y="768754"/>
                    </a:lnTo>
                    <a:lnTo>
                      <a:pt x="1059919" y="763593"/>
                    </a:lnTo>
                    <a:lnTo>
                      <a:pt x="1060427" y="758827"/>
                    </a:lnTo>
                    <a:lnTo>
                      <a:pt x="1060524" y="754150"/>
                    </a:lnTo>
                    <a:lnTo>
                      <a:pt x="1061587" y="749814"/>
                    </a:lnTo>
                    <a:lnTo>
                      <a:pt x="1063812" y="746083"/>
                    </a:lnTo>
                    <a:lnTo>
                      <a:pt x="1068527" y="743660"/>
                    </a:lnTo>
                    <a:lnTo>
                      <a:pt x="1073050" y="744100"/>
                    </a:lnTo>
                    <a:lnTo>
                      <a:pt x="1072590" y="748738"/>
                    </a:lnTo>
                    <a:lnTo>
                      <a:pt x="1076290" y="745960"/>
                    </a:lnTo>
                    <a:lnTo>
                      <a:pt x="1078418" y="739568"/>
                    </a:lnTo>
                    <a:lnTo>
                      <a:pt x="1081852" y="733064"/>
                    </a:lnTo>
                    <a:lnTo>
                      <a:pt x="1084753" y="729751"/>
                    </a:lnTo>
                    <a:lnTo>
                      <a:pt x="1089106" y="730128"/>
                    </a:lnTo>
                    <a:lnTo>
                      <a:pt x="1088913" y="722523"/>
                    </a:lnTo>
                    <a:lnTo>
                      <a:pt x="1089421" y="717384"/>
                    </a:lnTo>
                    <a:lnTo>
                      <a:pt x="1089251" y="712712"/>
                    </a:lnTo>
                    <a:lnTo>
                      <a:pt x="1088792" y="708074"/>
                    </a:lnTo>
                    <a:lnTo>
                      <a:pt x="1088042" y="703479"/>
                    </a:lnTo>
                    <a:lnTo>
                      <a:pt x="1087535" y="698851"/>
                    </a:lnTo>
                    <a:lnTo>
                      <a:pt x="1087268" y="694189"/>
                    </a:lnTo>
                    <a:lnTo>
                      <a:pt x="1087075" y="689519"/>
                    </a:lnTo>
                    <a:lnTo>
                      <a:pt x="1087027" y="684828"/>
                    </a:lnTo>
                    <a:lnTo>
                      <a:pt x="1086277" y="680233"/>
                    </a:lnTo>
                    <a:lnTo>
                      <a:pt x="1085769" y="675607"/>
                    </a:lnTo>
                    <a:lnTo>
                      <a:pt x="1085648" y="670931"/>
                    </a:lnTo>
                    <a:lnTo>
                      <a:pt x="1086277" y="666416"/>
                    </a:lnTo>
                    <a:lnTo>
                      <a:pt x="1087075" y="661340"/>
                    </a:lnTo>
                    <a:lnTo>
                      <a:pt x="1086979" y="656661"/>
                    </a:lnTo>
                    <a:lnTo>
                      <a:pt x="1087680" y="652187"/>
                    </a:lnTo>
                    <a:lnTo>
                      <a:pt x="1087124" y="647249"/>
                    </a:lnTo>
                    <a:lnTo>
                      <a:pt x="1084270" y="642940"/>
                    </a:lnTo>
                    <a:lnTo>
                      <a:pt x="1083980" y="638285"/>
                    </a:lnTo>
                    <a:lnTo>
                      <a:pt x="1083641" y="633639"/>
                    </a:lnTo>
                    <a:lnTo>
                      <a:pt x="1082747" y="629062"/>
                    </a:lnTo>
                    <a:lnTo>
                      <a:pt x="1081489" y="624537"/>
                    </a:lnTo>
                    <a:lnTo>
                      <a:pt x="1078321" y="620274"/>
                    </a:lnTo>
                    <a:lnTo>
                      <a:pt x="1077813" y="615646"/>
                    </a:lnTo>
                    <a:lnTo>
                      <a:pt x="1072856" y="611622"/>
                    </a:lnTo>
                    <a:lnTo>
                      <a:pt x="1065408" y="609830"/>
                    </a:lnTo>
                    <a:lnTo>
                      <a:pt x="1061733" y="607211"/>
                    </a:lnTo>
                    <a:lnTo>
                      <a:pt x="1057621" y="604268"/>
                    </a:lnTo>
                    <a:lnTo>
                      <a:pt x="1055832" y="600348"/>
                    </a:lnTo>
                    <a:lnTo>
                      <a:pt x="1054913" y="595248"/>
                    </a:lnTo>
                    <a:lnTo>
                      <a:pt x="1053221" y="590792"/>
                    </a:lnTo>
                    <a:lnTo>
                      <a:pt x="1053148" y="586228"/>
                    </a:lnTo>
                    <a:lnTo>
                      <a:pt x="1052543" y="581743"/>
                    </a:lnTo>
                    <a:lnTo>
                      <a:pt x="1055808" y="577881"/>
                    </a:lnTo>
                    <a:lnTo>
                      <a:pt x="1060765" y="575102"/>
                    </a:lnTo>
                    <a:lnTo>
                      <a:pt x="1064441" y="578248"/>
                    </a:lnTo>
                    <a:lnTo>
                      <a:pt x="1068092" y="580449"/>
                    </a:lnTo>
                    <a:lnTo>
                      <a:pt x="1075009" y="582705"/>
                    </a:lnTo>
                    <a:lnTo>
                      <a:pt x="1080715" y="583307"/>
                    </a:lnTo>
                    <a:lnTo>
                      <a:pt x="1079627" y="579262"/>
                    </a:lnTo>
                    <a:lnTo>
                      <a:pt x="1075323" y="573760"/>
                    </a:lnTo>
                    <a:lnTo>
                      <a:pt x="1073824" y="569270"/>
                    </a:lnTo>
                    <a:lnTo>
                      <a:pt x="1072421" y="564767"/>
                    </a:lnTo>
                    <a:lnTo>
                      <a:pt x="1070389" y="560351"/>
                    </a:lnTo>
                    <a:lnTo>
                      <a:pt x="1067125" y="556100"/>
                    </a:lnTo>
                    <a:lnTo>
                      <a:pt x="1061515" y="552362"/>
                    </a:lnTo>
                    <a:lnTo>
                      <a:pt x="1059604" y="548048"/>
                    </a:lnTo>
                    <a:lnTo>
                      <a:pt x="1056630" y="544089"/>
                    </a:lnTo>
                    <a:lnTo>
                      <a:pt x="1053389" y="539180"/>
                    </a:lnTo>
                    <a:lnTo>
                      <a:pt x="1056582" y="535507"/>
                    </a:lnTo>
                    <a:lnTo>
                      <a:pt x="1054816" y="530511"/>
                    </a:lnTo>
                    <a:lnTo>
                      <a:pt x="1050802" y="528284"/>
                    </a:lnTo>
                    <a:lnTo>
                      <a:pt x="1047489" y="524980"/>
                    </a:lnTo>
                    <a:lnTo>
                      <a:pt x="1044152" y="521665"/>
                    </a:lnTo>
                    <a:lnTo>
                      <a:pt x="1039921" y="517670"/>
                    </a:lnTo>
                    <a:lnTo>
                      <a:pt x="1036366" y="514323"/>
                    </a:lnTo>
                    <a:lnTo>
                      <a:pt x="1033295" y="517281"/>
                    </a:lnTo>
                    <a:lnTo>
                      <a:pt x="1026620" y="516655"/>
                    </a:lnTo>
                    <a:lnTo>
                      <a:pt x="1020019" y="516420"/>
                    </a:lnTo>
                    <a:lnTo>
                      <a:pt x="1014215" y="514461"/>
                    </a:lnTo>
                    <a:lnTo>
                      <a:pt x="1009427" y="510885"/>
                    </a:lnTo>
                    <a:lnTo>
                      <a:pt x="1002728" y="509954"/>
                    </a:lnTo>
                    <a:lnTo>
                      <a:pt x="997408" y="510561"/>
                    </a:lnTo>
                    <a:lnTo>
                      <a:pt x="992790" y="509388"/>
                    </a:lnTo>
                    <a:lnTo>
                      <a:pt x="987034" y="506580"/>
                    </a:lnTo>
                    <a:lnTo>
                      <a:pt x="982198" y="502257"/>
                    </a:lnTo>
                    <a:lnTo>
                      <a:pt x="975089" y="499464"/>
                    </a:lnTo>
                    <a:lnTo>
                      <a:pt x="968342" y="496049"/>
                    </a:lnTo>
                    <a:lnTo>
                      <a:pt x="961716" y="496506"/>
                    </a:lnTo>
                    <a:lnTo>
                      <a:pt x="955187" y="497976"/>
                    </a:lnTo>
                    <a:lnTo>
                      <a:pt x="948778" y="499152"/>
                    </a:lnTo>
                    <a:lnTo>
                      <a:pt x="944232" y="497120"/>
                    </a:lnTo>
                    <a:lnTo>
                      <a:pt x="941548" y="492978"/>
                    </a:lnTo>
                    <a:lnTo>
                      <a:pt x="939686" y="488333"/>
                    </a:lnTo>
                    <a:lnTo>
                      <a:pt x="937268" y="483958"/>
                    </a:lnTo>
                    <a:lnTo>
                      <a:pt x="933616" y="479738"/>
                    </a:lnTo>
                    <a:lnTo>
                      <a:pt x="929457" y="475811"/>
                    </a:lnTo>
                    <a:lnTo>
                      <a:pt x="926265" y="472854"/>
                    </a:lnTo>
                    <a:lnTo>
                      <a:pt x="918962" y="470428"/>
                    </a:lnTo>
                    <a:lnTo>
                      <a:pt x="913787" y="468709"/>
                    </a:lnTo>
                    <a:lnTo>
                      <a:pt x="908782" y="467517"/>
                    </a:lnTo>
                    <a:lnTo>
                      <a:pt x="903437" y="468847"/>
                    </a:lnTo>
                    <a:lnTo>
                      <a:pt x="898964" y="469396"/>
                    </a:lnTo>
                    <a:lnTo>
                      <a:pt x="890935" y="468861"/>
                    </a:lnTo>
                    <a:lnTo>
                      <a:pt x="888155" y="472237"/>
                    </a:lnTo>
                    <a:lnTo>
                      <a:pt x="882834" y="469495"/>
                    </a:lnTo>
                    <a:lnTo>
                      <a:pt x="878143" y="467875"/>
                    </a:lnTo>
                    <a:lnTo>
                      <a:pt x="872533" y="463880"/>
                    </a:lnTo>
                    <a:lnTo>
                      <a:pt x="868809" y="461725"/>
                    </a:lnTo>
                    <a:lnTo>
                      <a:pt x="864335" y="460192"/>
                    </a:lnTo>
                    <a:lnTo>
                      <a:pt x="858508" y="457585"/>
                    </a:lnTo>
                    <a:lnTo>
                      <a:pt x="851688" y="454093"/>
                    </a:lnTo>
                    <a:lnTo>
                      <a:pt x="847505" y="452865"/>
                    </a:lnTo>
                    <a:lnTo>
                      <a:pt x="844482" y="449588"/>
                    </a:lnTo>
                    <a:lnTo>
                      <a:pt x="839621" y="449129"/>
                    </a:lnTo>
                    <a:lnTo>
                      <a:pt x="835075" y="450379"/>
                    </a:lnTo>
                    <a:lnTo>
                      <a:pt x="836429" y="455150"/>
                    </a:lnTo>
                    <a:lnTo>
                      <a:pt x="833382" y="458548"/>
                    </a:lnTo>
                    <a:lnTo>
                      <a:pt x="828885" y="458700"/>
                    </a:lnTo>
                    <a:lnTo>
                      <a:pt x="824774" y="457665"/>
                    </a:lnTo>
                    <a:lnTo>
                      <a:pt x="820856" y="460405"/>
                    </a:lnTo>
                    <a:lnTo>
                      <a:pt x="816092" y="457941"/>
                    </a:lnTo>
                    <a:lnTo>
                      <a:pt x="809708" y="459329"/>
                    </a:lnTo>
                    <a:lnTo>
                      <a:pt x="803687" y="458615"/>
                    </a:lnTo>
                    <a:lnTo>
                      <a:pt x="799141" y="458381"/>
                    </a:lnTo>
                    <a:lnTo>
                      <a:pt x="794256" y="459704"/>
                    </a:lnTo>
                    <a:lnTo>
                      <a:pt x="799406" y="460627"/>
                    </a:lnTo>
                    <a:lnTo>
                      <a:pt x="806782" y="462076"/>
                    </a:lnTo>
                    <a:lnTo>
                      <a:pt x="812610" y="464782"/>
                    </a:lnTo>
                    <a:lnTo>
                      <a:pt x="812803" y="470830"/>
                    </a:lnTo>
                    <a:lnTo>
                      <a:pt x="808838" y="475468"/>
                    </a:lnTo>
                    <a:lnTo>
                      <a:pt x="806153" y="479951"/>
                    </a:lnTo>
                    <a:lnTo>
                      <a:pt x="802671" y="482964"/>
                    </a:lnTo>
                    <a:lnTo>
                      <a:pt x="797497" y="485508"/>
                    </a:lnTo>
                    <a:lnTo>
                      <a:pt x="795586" y="489522"/>
                    </a:lnTo>
                    <a:lnTo>
                      <a:pt x="794062" y="493454"/>
                    </a:lnTo>
                    <a:lnTo>
                      <a:pt x="791814" y="498305"/>
                    </a:lnTo>
                    <a:lnTo>
                      <a:pt x="793095" y="509545"/>
                    </a:lnTo>
                    <a:lnTo>
                      <a:pt x="795852" y="514923"/>
                    </a:lnTo>
                    <a:lnTo>
                      <a:pt x="797641" y="518891"/>
                    </a:lnTo>
                    <a:lnTo>
                      <a:pt x="800785" y="523411"/>
                    </a:lnTo>
                    <a:lnTo>
                      <a:pt x="804533" y="527314"/>
                    </a:lnTo>
                    <a:lnTo>
                      <a:pt x="811256" y="528673"/>
                    </a:lnTo>
                    <a:lnTo>
                      <a:pt x="817858" y="529007"/>
                    </a:lnTo>
                    <a:lnTo>
                      <a:pt x="823685" y="529918"/>
                    </a:lnTo>
                    <a:lnTo>
                      <a:pt x="826708" y="532982"/>
                    </a:lnTo>
                    <a:lnTo>
                      <a:pt x="822476" y="537659"/>
                    </a:lnTo>
                    <a:lnTo>
                      <a:pt x="817954" y="540488"/>
                    </a:lnTo>
                    <a:lnTo>
                      <a:pt x="812779" y="541806"/>
                    </a:lnTo>
                    <a:lnTo>
                      <a:pt x="808112" y="542742"/>
                    </a:lnTo>
                    <a:lnTo>
                      <a:pt x="803034" y="542861"/>
                    </a:lnTo>
                    <a:lnTo>
                      <a:pt x="796191" y="543361"/>
                    </a:lnTo>
                    <a:lnTo>
                      <a:pt x="790266" y="545180"/>
                    </a:lnTo>
                    <a:lnTo>
                      <a:pt x="784874" y="546933"/>
                    </a:lnTo>
                    <a:lnTo>
                      <a:pt x="780859" y="549939"/>
                    </a:lnTo>
                    <a:lnTo>
                      <a:pt x="777401" y="554499"/>
                    </a:lnTo>
                    <a:lnTo>
                      <a:pt x="771742" y="556497"/>
                    </a:lnTo>
                    <a:lnTo>
                      <a:pt x="768406" y="559430"/>
                    </a:lnTo>
                    <a:lnTo>
                      <a:pt x="764077" y="563715"/>
                    </a:lnTo>
                    <a:lnTo>
                      <a:pt x="762166" y="568106"/>
                    </a:lnTo>
                    <a:lnTo>
                      <a:pt x="760739" y="575078"/>
                    </a:lnTo>
                    <a:lnTo>
                      <a:pt x="760619" y="579769"/>
                    </a:lnTo>
                    <a:lnTo>
                      <a:pt x="761127" y="584932"/>
                    </a:lnTo>
                    <a:lnTo>
                      <a:pt x="762312" y="588934"/>
                    </a:lnTo>
                    <a:lnTo>
                      <a:pt x="762965" y="594223"/>
                    </a:lnTo>
                    <a:lnTo>
                      <a:pt x="764802" y="598003"/>
                    </a:lnTo>
                    <a:lnTo>
                      <a:pt x="766471" y="602493"/>
                    </a:lnTo>
                    <a:lnTo>
                      <a:pt x="766519" y="607165"/>
                    </a:lnTo>
                    <a:lnTo>
                      <a:pt x="766519" y="611844"/>
                    </a:lnTo>
                    <a:lnTo>
                      <a:pt x="766544" y="616516"/>
                    </a:lnTo>
                    <a:lnTo>
                      <a:pt x="766616" y="621191"/>
                    </a:lnTo>
                    <a:lnTo>
                      <a:pt x="766447" y="625887"/>
                    </a:lnTo>
                    <a:lnTo>
                      <a:pt x="766180" y="630597"/>
                    </a:lnTo>
                    <a:lnTo>
                      <a:pt x="765770" y="635323"/>
                    </a:lnTo>
                    <a:lnTo>
                      <a:pt x="765068" y="640077"/>
                    </a:lnTo>
                    <a:lnTo>
                      <a:pt x="763762" y="644903"/>
                    </a:lnTo>
                    <a:lnTo>
                      <a:pt x="762408" y="649188"/>
                    </a:lnTo>
                    <a:lnTo>
                      <a:pt x="760498" y="654627"/>
                    </a:lnTo>
                    <a:lnTo>
                      <a:pt x="759627" y="659401"/>
                    </a:lnTo>
                    <a:lnTo>
                      <a:pt x="758515" y="664206"/>
                    </a:lnTo>
                    <a:lnTo>
                      <a:pt x="754718" y="669238"/>
                    </a:lnTo>
                    <a:lnTo>
                      <a:pt x="754114" y="673484"/>
                    </a:lnTo>
                    <a:lnTo>
                      <a:pt x="752397" y="678202"/>
                    </a:lnTo>
                    <a:lnTo>
                      <a:pt x="747754" y="679440"/>
                    </a:lnTo>
                    <a:lnTo>
                      <a:pt x="745505" y="675847"/>
                    </a:lnTo>
                    <a:lnTo>
                      <a:pt x="745965" y="670275"/>
                    </a:lnTo>
                    <a:lnTo>
                      <a:pt x="747077" y="665475"/>
                    </a:lnTo>
                    <a:lnTo>
                      <a:pt x="751889" y="660810"/>
                    </a:lnTo>
                    <a:lnTo>
                      <a:pt x="753316" y="656702"/>
                    </a:lnTo>
                    <a:lnTo>
                      <a:pt x="753630" y="652252"/>
                    </a:lnTo>
                    <a:lnTo>
                      <a:pt x="753316" y="646969"/>
                    </a:lnTo>
                    <a:lnTo>
                      <a:pt x="753533" y="641624"/>
                    </a:lnTo>
                    <a:lnTo>
                      <a:pt x="752494" y="636800"/>
                    </a:lnTo>
                    <a:lnTo>
                      <a:pt x="754380" y="632411"/>
                    </a:lnTo>
                    <a:lnTo>
                      <a:pt x="750438" y="628291"/>
                    </a:lnTo>
                    <a:lnTo>
                      <a:pt x="747802" y="632641"/>
                    </a:lnTo>
                    <a:lnTo>
                      <a:pt x="747392" y="636986"/>
                    </a:lnTo>
                    <a:lnTo>
                      <a:pt x="744997" y="641305"/>
                    </a:lnTo>
                    <a:lnTo>
                      <a:pt x="743571" y="647145"/>
                    </a:lnTo>
                    <a:lnTo>
                      <a:pt x="741733" y="652025"/>
                    </a:lnTo>
                    <a:lnTo>
                      <a:pt x="741467" y="656733"/>
                    </a:lnTo>
                    <a:lnTo>
                      <a:pt x="744731" y="651694"/>
                    </a:lnTo>
                    <a:lnTo>
                      <a:pt x="747343" y="655991"/>
                    </a:lnTo>
                    <a:lnTo>
                      <a:pt x="743861" y="660931"/>
                    </a:lnTo>
                    <a:lnTo>
                      <a:pt x="743909" y="665826"/>
                    </a:lnTo>
                    <a:lnTo>
                      <a:pt x="741588" y="669550"/>
                    </a:lnTo>
                    <a:lnTo>
                      <a:pt x="740572" y="674981"/>
                    </a:lnTo>
                    <a:lnTo>
                      <a:pt x="739943" y="679230"/>
                    </a:lnTo>
                    <a:lnTo>
                      <a:pt x="735808" y="678103"/>
                    </a:lnTo>
                    <a:lnTo>
                      <a:pt x="733970" y="673803"/>
                    </a:lnTo>
                    <a:lnTo>
                      <a:pt x="732519" y="667881"/>
                    </a:lnTo>
                    <a:lnTo>
                      <a:pt x="731528" y="656211"/>
                    </a:lnTo>
                    <a:lnTo>
                      <a:pt x="732326" y="648381"/>
                    </a:lnTo>
                    <a:lnTo>
                      <a:pt x="735445" y="644613"/>
                    </a:lnTo>
                    <a:lnTo>
                      <a:pt x="735808" y="639022"/>
                    </a:lnTo>
                    <a:lnTo>
                      <a:pt x="735348" y="634017"/>
                    </a:lnTo>
                    <a:lnTo>
                      <a:pt x="731383" y="635330"/>
                    </a:lnTo>
                    <a:lnTo>
                      <a:pt x="730077" y="630914"/>
                    </a:lnTo>
                    <a:lnTo>
                      <a:pt x="733124" y="626781"/>
                    </a:lnTo>
                    <a:lnTo>
                      <a:pt x="734744" y="622044"/>
                    </a:lnTo>
                    <a:lnTo>
                      <a:pt x="735615" y="617771"/>
                    </a:lnTo>
                    <a:lnTo>
                      <a:pt x="735276" y="613114"/>
                    </a:lnTo>
                    <a:lnTo>
                      <a:pt x="733245" y="608534"/>
                    </a:lnTo>
                    <a:lnTo>
                      <a:pt x="730924" y="603415"/>
                    </a:lnTo>
                    <a:lnTo>
                      <a:pt x="733124" y="597536"/>
                    </a:lnTo>
                    <a:lnTo>
                      <a:pt x="737984" y="598138"/>
                    </a:lnTo>
                    <a:lnTo>
                      <a:pt x="739580" y="592344"/>
                    </a:lnTo>
                    <a:lnTo>
                      <a:pt x="740354" y="586702"/>
                    </a:lnTo>
                    <a:lnTo>
                      <a:pt x="736098" y="587169"/>
                    </a:lnTo>
                    <a:lnTo>
                      <a:pt x="730778" y="590958"/>
                    </a:lnTo>
                    <a:lnTo>
                      <a:pt x="726474" y="592903"/>
                    </a:lnTo>
                    <a:lnTo>
                      <a:pt x="724274" y="597819"/>
                    </a:lnTo>
                    <a:lnTo>
                      <a:pt x="721710" y="602771"/>
                    </a:lnTo>
                    <a:lnTo>
                      <a:pt x="720501" y="606894"/>
                    </a:lnTo>
                    <a:lnTo>
                      <a:pt x="718929" y="612425"/>
                    </a:lnTo>
                    <a:lnTo>
                      <a:pt x="715907" y="616736"/>
                    </a:lnTo>
                    <a:lnTo>
                      <a:pt x="712279" y="619938"/>
                    </a:lnTo>
                    <a:lnTo>
                      <a:pt x="710054" y="623587"/>
                    </a:lnTo>
                    <a:lnTo>
                      <a:pt x="708628" y="628310"/>
                    </a:lnTo>
                    <a:lnTo>
                      <a:pt x="708700" y="633995"/>
                    </a:lnTo>
                    <a:lnTo>
                      <a:pt x="706693" y="637632"/>
                    </a:lnTo>
                    <a:lnTo>
                      <a:pt x="704348" y="642062"/>
                    </a:lnTo>
                    <a:lnTo>
                      <a:pt x="700527" y="645133"/>
                    </a:lnTo>
                    <a:lnTo>
                      <a:pt x="695811" y="644449"/>
                    </a:lnTo>
                    <a:lnTo>
                      <a:pt x="690419" y="640894"/>
                    </a:lnTo>
                    <a:lnTo>
                      <a:pt x="685921" y="641375"/>
                    </a:lnTo>
                    <a:lnTo>
                      <a:pt x="682946" y="647868"/>
                    </a:lnTo>
                    <a:lnTo>
                      <a:pt x="680528" y="653957"/>
                    </a:lnTo>
                    <a:lnTo>
                      <a:pt x="674773" y="655089"/>
                    </a:lnTo>
                    <a:lnTo>
                      <a:pt x="668268" y="654629"/>
                    </a:lnTo>
                    <a:lnTo>
                      <a:pt x="666938" y="659708"/>
                    </a:lnTo>
                    <a:lnTo>
                      <a:pt x="667663" y="664663"/>
                    </a:lnTo>
                    <a:lnTo>
                      <a:pt x="668413" y="671325"/>
                    </a:lnTo>
                    <a:lnTo>
                      <a:pt x="668437" y="676642"/>
                    </a:lnTo>
                    <a:lnTo>
                      <a:pt x="667929" y="682015"/>
                    </a:lnTo>
                    <a:lnTo>
                      <a:pt x="668147" y="686550"/>
                    </a:lnTo>
                    <a:lnTo>
                      <a:pt x="665801" y="692919"/>
                    </a:lnTo>
                    <a:lnTo>
                      <a:pt x="661376" y="694220"/>
                    </a:lnTo>
                    <a:lnTo>
                      <a:pt x="655669" y="695828"/>
                    </a:lnTo>
                    <a:lnTo>
                      <a:pt x="651921" y="698716"/>
                    </a:lnTo>
                    <a:lnTo>
                      <a:pt x="645561" y="701320"/>
                    </a:lnTo>
                    <a:lnTo>
                      <a:pt x="643070" y="709269"/>
                    </a:lnTo>
                    <a:lnTo>
                      <a:pt x="644690" y="713817"/>
                    </a:lnTo>
                    <a:lnTo>
                      <a:pt x="646625" y="718301"/>
                    </a:lnTo>
                    <a:lnTo>
                      <a:pt x="648778" y="722760"/>
                    </a:lnTo>
                    <a:lnTo>
                      <a:pt x="650784" y="726730"/>
                    </a:lnTo>
                    <a:lnTo>
                      <a:pt x="651244" y="731243"/>
                    </a:lnTo>
                    <a:lnTo>
                      <a:pt x="650736" y="736594"/>
                    </a:lnTo>
                    <a:lnTo>
                      <a:pt x="650035" y="741341"/>
                    </a:lnTo>
                    <a:lnTo>
                      <a:pt x="649745" y="746052"/>
                    </a:lnTo>
                    <a:lnTo>
                      <a:pt x="649575" y="750745"/>
                    </a:lnTo>
                    <a:lnTo>
                      <a:pt x="650228" y="760612"/>
                    </a:lnTo>
                    <a:lnTo>
                      <a:pt x="650398" y="764778"/>
                    </a:lnTo>
                    <a:lnTo>
                      <a:pt x="649866" y="769438"/>
                    </a:lnTo>
                    <a:lnTo>
                      <a:pt x="649309" y="774178"/>
                    </a:lnTo>
                    <a:lnTo>
                      <a:pt x="647979" y="778995"/>
                    </a:lnTo>
                    <a:lnTo>
                      <a:pt x="645585" y="783899"/>
                    </a:lnTo>
                    <a:lnTo>
                      <a:pt x="643699" y="788796"/>
                    </a:lnTo>
                    <a:lnTo>
                      <a:pt x="642901" y="793560"/>
                    </a:lnTo>
                    <a:lnTo>
                      <a:pt x="640048" y="798531"/>
                    </a:lnTo>
                    <a:lnTo>
                      <a:pt x="639346" y="802891"/>
                    </a:lnTo>
                    <a:lnTo>
                      <a:pt x="637243" y="808182"/>
                    </a:lnTo>
                    <a:lnTo>
                      <a:pt x="635260" y="813065"/>
                    </a:lnTo>
                    <a:lnTo>
                      <a:pt x="633784" y="817896"/>
                    </a:lnTo>
                    <a:lnTo>
                      <a:pt x="631923" y="822767"/>
                    </a:lnTo>
                    <a:lnTo>
                      <a:pt x="629505" y="827697"/>
                    </a:lnTo>
                    <a:lnTo>
                      <a:pt x="625611" y="832156"/>
                    </a:lnTo>
                    <a:lnTo>
                      <a:pt x="622613" y="835392"/>
                    </a:lnTo>
                    <a:lnTo>
                      <a:pt x="619638" y="839140"/>
                    </a:lnTo>
                    <a:lnTo>
                      <a:pt x="618526" y="845959"/>
                    </a:lnTo>
                    <a:lnTo>
                      <a:pt x="623701" y="851529"/>
                    </a:lnTo>
                    <a:lnTo>
                      <a:pt x="626216" y="856126"/>
                    </a:lnTo>
                    <a:lnTo>
                      <a:pt x="628319" y="860594"/>
                    </a:lnTo>
                    <a:lnTo>
                      <a:pt x="629432" y="865029"/>
                    </a:lnTo>
                    <a:lnTo>
                      <a:pt x="631608" y="869634"/>
                    </a:lnTo>
                    <a:lnTo>
                      <a:pt x="632334" y="875007"/>
                    </a:lnTo>
                    <a:lnTo>
                      <a:pt x="633784" y="879959"/>
                    </a:lnTo>
                    <a:lnTo>
                      <a:pt x="636009" y="887930"/>
                    </a:lnTo>
                    <a:lnTo>
                      <a:pt x="635913" y="892623"/>
                    </a:lnTo>
                    <a:lnTo>
                      <a:pt x="635526" y="897063"/>
                    </a:lnTo>
                    <a:lnTo>
                      <a:pt x="634631" y="902127"/>
                    </a:lnTo>
                    <a:lnTo>
                      <a:pt x="633132" y="906799"/>
                    </a:lnTo>
                    <a:lnTo>
                      <a:pt x="630834" y="911879"/>
                    </a:lnTo>
                    <a:lnTo>
                      <a:pt x="628029" y="916162"/>
                    </a:lnTo>
                    <a:lnTo>
                      <a:pt x="624982" y="921842"/>
                    </a:lnTo>
                    <a:lnTo>
                      <a:pt x="624015" y="926621"/>
                    </a:lnTo>
                    <a:lnTo>
                      <a:pt x="623580" y="931351"/>
                    </a:lnTo>
                    <a:lnTo>
                      <a:pt x="624402" y="935960"/>
                    </a:lnTo>
                    <a:lnTo>
                      <a:pt x="626070" y="940479"/>
                    </a:lnTo>
                    <a:lnTo>
                      <a:pt x="628319" y="944941"/>
                    </a:lnTo>
                    <a:lnTo>
                      <a:pt x="630689" y="949243"/>
                    </a:lnTo>
                    <a:lnTo>
                      <a:pt x="633398" y="953809"/>
                    </a:lnTo>
                    <a:lnTo>
                      <a:pt x="635743" y="958263"/>
                    </a:lnTo>
                    <a:lnTo>
                      <a:pt x="637823" y="962739"/>
                    </a:lnTo>
                    <a:lnTo>
                      <a:pt x="639830" y="967227"/>
                    </a:lnTo>
                    <a:lnTo>
                      <a:pt x="641692" y="971727"/>
                    </a:lnTo>
                    <a:lnTo>
                      <a:pt x="643216" y="976261"/>
                    </a:lnTo>
                    <a:lnTo>
                      <a:pt x="644666" y="980805"/>
                    </a:lnTo>
                    <a:lnTo>
                      <a:pt x="646263" y="985339"/>
                    </a:lnTo>
                    <a:lnTo>
                      <a:pt x="648246" y="989719"/>
                    </a:lnTo>
                    <a:lnTo>
                      <a:pt x="658813" y="1007514"/>
                    </a:lnTo>
                    <a:lnTo>
                      <a:pt x="661449" y="1011940"/>
                    </a:lnTo>
                    <a:lnTo>
                      <a:pt x="664012" y="1016372"/>
                    </a:lnTo>
                    <a:lnTo>
                      <a:pt x="666575" y="1020797"/>
                    </a:lnTo>
                    <a:lnTo>
                      <a:pt x="668703" y="1024463"/>
                    </a:lnTo>
                    <a:lnTo>
                      <a:pt x="671194" y="1028741"/>
                    </a:lnTo>
                    <a:lnTo>
                      <a:pt x="674096" y="1034107"/>
                    </a:lnTo>
                    <a:lnTo>
                      <a:pt x="676490" y="1038552"/>
                    </a:lnTo>
                    <a:lnTo>
                      <a:pt x="678908" y="1042996"/>
                    </a:lnTo>
                    <a:lnTo>
                      <a:pt x="680625" y="1047511"/>
                    </a:lnTo>
                    <a:lnTo>
                      <a:pt x="681955" y="1052069"/>
                    </a:lnTo>
                    <a:lnTo>
                      <a:pt x="683213" y="1056471"/>
                    </a:lnTo>
                    <a:lnTo>
                      <a:pt x="687420" y="1074977"/>
                    </a:lnTo>
                    <a:lnTo>
                      <a:pt x="688339" y="1079574"/>
                    </a:lnTo>
                    <a:lnTo>
                      <a:pt x="689983" y="1088795"/>
                    </a:lnTo>
                    <a:lnTo>
                      <a:pt x="690805" y="1093406"/>
                    </a:lnTo>
                    <a:lnTo>
                      <a:pt x="691604" y="1098018"/>
                    </a:lnTo>
                    <a:lnTo>
                      <a:pt x="692378" y="1102298"/>
                    </a:lnTo>
                    <a:lnTo>
                      <a:pt x="692789" y="1107287"/>
                    </a:lnTo>
                    <a:lnTo>
                      <a:pt x="693563" y="1116597"/>
                    </a:lnTo>
                    <a:lnTo>
                      <a:pt x="693925" y="1120952"/>
                    </a:lnTo>
                    <a:lnTo>
                      <a:pt x="693587" y="1130685"/>
                    </a:lnTo>
                    <a:lnTo>
                      <a:pt x="693054" y="1135437"/>
                    </a:lnTo>
                    <a:lnTo>
                      <a:pt x="692668" y="1140174"/>
                    </a:lnTo>
                    <a:lnTo>
                      <a:pt x="693610" y="1144773"/>
                    </a:lnTo>
                    <a:lnTo>
                      <a:pt x="693901" y="1149440"/>
                    </a:lnTo>
                    <a:lnTo>
                      <a:pt x="693659" y="1154163"/>
                    </a:lnTo>
                    <a:lnTo>
                      <a:pt x="693393" y="1158886"/>
                    </a:lnTo>
                    <a:lnTo>
                      <a:pt x="693006" y="1163626"/>
                    </a:lnTo>
                    <a:lnTo>
                      <a:pt x="692425" y="1168382"/>
                    </a:lnTo>
                    <a:lnTo>
                      <a:pt x="691313" y="1177893"/>
                    </a:lnTo>
                    <a:lnTo>
                      <a:pt x="690636" y="1182659"/>
                    </a:lnTo>
                    <a:lnTo>
                      <a:pt x="689693" y="1187452"/>
                    </a:lnTo>
                    <a:lnTo>
                      <a:pt x="688774" y="1192250"/>
                    </a:lnTo>
                    <a:lnTo>
                      <a:pt x="687831" y="1197043"/>
                    </a:lnTo>
                    <a:lnTo>
                      <a:pt x="686888" y="1201836"/>
                    </a:lnTo>
                    <a:lnTo>
                      <a:pt x="686042" y="1206208"/>
                    </a:lnTo>
                    <a:lnTo>
                      <a:pt x="684373" y="1211131"/>
                    </a:lnTo>
                    <a:lnTo>
                      <a:pt x="682608" y="1216369"/>
                    </a:lnTo>
                    <a:lnTo>
                      <a:pt x="680987" y="1221232"/>
                    </a:lnTo>
                    <a:lnTo>
                      <a:pt x="679489" y="1225701"/>
                    </a:lnTo>
                    <a:lnTo>
                      <a:pt x="676127" y="1231117"/>
                    </a:lnTo>
                    <a:lnTo>
                      <a:pt x="673153" y="1235881"/>
                    </a:lnTo>
                    <a:lnTo>
                      <a:pt x="670227" y="1240839"/>
                    </a:lnTo>
                    <a:lnTo>
                      <a:pt x="667276" y="1245699"/>
                    </a:lnTo>
                    <a:lnTo>
                      <a:pt x="664737" y="1249883"/>
                    </a:lnTo>
                    <a:lnTo>
                      <a:pt x="662343" y="1256001"/>
                    </a:lnTo>
                    <a:lnTo>
                      <a:pt x="661425" y="1260789"/>
                    </a:lnTo>
                    <a:lnTo>
                      <a:pt x="659345" y="1265698"/>
                    </a:lnTo>
                    <a:lnTo>
                      <a:pt x="657314" y="1270607"/>
                    </a:lnTo>
                    <a:lnTo>
                      <a:pt x="655282" y="1275516"/>
                    </a:lnTo>
                    <a:lnTo>
                      <a:pt x="654097" y="1280328"/>
                    </a:lnTo>
                    <a:lnTo>
                      <a:pt x="653880" y="1285043"/>
                    </a:lnTo>
                    <a:lnTo>
                      <a:pt x="653662" y="1289759"/>
                    </a:lnTo>
                    <a:lnTo>
                      <a:pt x="651728" y="1294668"/>
                    </a:lnTo>
                    <a:lnTo>
                      <a:pt x="649237" y="1299601"/>
                    </a:lnTo>
                    <a:lnTo>
                      <a:pt x="645996" y="1304631"/>
                    </a:lnTo>
                    <a:lnTo>
                      <a:pt x="642563" y="1308621"/>
                    </a:lnTo>
                    <a:lnTo>
                      <a:pt x="639443" y="1312199"/>
                    </a:lnTo>
                    <a:lnTo>
                      <a:pt x="636614" y="1315488"/>
                    </a:lnTo>
                    <a:lnTo>
                      <a:pt x="633180" y="1318632"/>
                    </a:lnTo>
                    <a:lnTo>
                      <a:pt x="630012" y="1321534"/>
                    </a:lnTo>
                    <a:lnTo>
                      <a:pt x="626844" y="1324436"/>
                    </a:lnTo>
                    <a:lnTo>
                      <a:pt x="623676" y="1327434"/>
                    </a:lnTo>
                    <a:lnTo>
                      <a:pt x="620508" y="1330433"/>
                    </a:lnTo>
                    <a:lnTo>
                      <a:pt x="624184" y="1332706"/>
                    </a:lnTo>
                    <a:lnTo>
                      <a:pt x="631052" y="1332077"/>
                    </a:lnTo>
                    <a:lnTo>
                      <a:pt x="637896" y="1331472"/>
                    </a:lnTo>
                    <a:lnTo>
                      <a:pt x="644739" y="1330868"/>
                    </a:lnTo>
                    <a:lnTo>
                      <a:pt x="651607" y="1330288"/>
                    </a:lnTo>
                    <a:lnTo>
                      <a:pt x="658450" y="1329683"/>
                    </a:lnTo>
                    <a:lnTo>
                      <a:pt x="665293" y="1329006"/>
                    </a:lnTo>
                    <a:lnTo>
                      <a:pt x="672137" y="1328281"/>
                    </a:lnTo>
                    <a:lnTo>
                      <a:pt x="678981" y="1327555"/>
                    </a:lnTo>
                    <a:lnTo>
                      <a:pt x="685824" y="1326854"/>
                    </a:lnTo>
                    <a:lnTo>
                      <a:pt x="692305" y="1326153"/>
                    </a:lnTo>
                    <a:lnTo>
                      <a:pt x="702921" y="1325040"/>
                    </a:lnTo>
                    <a:lnTo>
                      <a:pt x="709764" y="1324339"/>
                    </a:lnTo>
                    <a:lnTo>
                      <a:pt x="716607" y="1323613"/>
                    </a:lnTo>
                    <a:lnTo>
                      <a:pt x="723451" y="1322888"/>
                    </a:lnTo>
                    <a:lnTo>
                      <a:pt x="730295" y="1322162"/>
                    </a:lnTo>
                    <a:lnTo>
                      <a:pt x="737138" y="1321437"/>
                    </a:lnTo>
                    <a:lnTo>
                      <a:pt x="743982" y="1320687"/>
                    </a:lnTo>
                    <a:lnTo>
                      <a:pt x="750342" y="1320010"/>
                    </a:lnTo>
                    <a:lnTo>
                      <a:pt x="757669" y="1319237"/>
                    </a:lnTo>
                    <a:lnTo>
                      <a:pt x="764512" y="1318511"/>
                    </a:lnTo>
                    <a:lnTo>
                      <a:pt x="771331" y="1317761"/>
                    </a:lnTo>
                    <a:lnTo>
                      <a:pt x="776530" y="1317205"/>
                    </a:lnTo>
                    <a:lnTo>
                      <a:pt x="781609" y="1316649"/>
                    </a:lnTo>
                    <a:lnTo>
                      <a:pt x="791862" y="1315512"/>
                    </a:lnTo>
                    <a:lnTo>
                      <a:pt x="798681" y="1314739"/>
                    </a:lnTo>
                    <a:lnTo>
                      <a:pt x="805524" y="1313965"/>
                    </a:lnTo>
                    <a:lnTo>
                      <a:pt x="826031" y="1311668"/>
                    </a:lnTo>
                    <a:lnTo>
                      <a:pt x="832874" y="1310918"/>
                    </a:lnTo>
                    <a:lnTo>
                      <a:pt x="839718" y="1310144"/>
                    </a:lnTo>
                    <a:lnTo>
                      <a:pt x="846538" y="1309394"/>
                    </a:lnTo>
                    <a:lnTo>
                      <a:pt x="853381" y="1308621"/>
                    </a:lnTo>
                    <a:lnTo>
                      <a:pt x="857685" y="1308137"/>
                    </a:lnTo>
                    <a:lnTo>
                      <a:pt x="870477" y="1306710"/>
                    </a:lnTo>
                    <a:lnTo>
                      <a:pt x="877321" y="1305961"/>
                    </a:lnTo>
                    <a:lnTo>
                      <a:pt x="884140" y="1305187"/>
                    </a:lnTo>
                    <a:lnTo>
                      <a:pt x="890984" y="1304365"/>
                    </a:lnTo>
                    <a:lnTo>
                      <a:pt x="897803" y="1303542"/>
                    </a:lnTo>
                    <a:lnTo>
                      <a:pt x="904646" y="1302696"/>
                    </a:lnTo>
                    <a:lnTo>
                      <a:pt x="911466" y="1301850"/>
                    </a:lnTo>
                    <a:lnTo>
                      <a:pt x="921695" y="1300616"/>
                    </a:lnTo>
                    <a:lnTo>
                      <a:pt x="928538" y="1299770"/>
                    </a:lnTo>
                    <a:lnTo>
                      <a:pt x="933447" y="1299165"/>
                    </a:lnTo>
                    <a:lnTo>
                      <a:pt x="934293" y="1306275"/>
                    </a:lnTo>
                    <a:lnTo>
                      <a:pt x="934825" y="1310918"/>
                    </a:lnTo>
                    <a:close/>
                  </a:path>
                </a:pathLst>
              </a:custGeom>
              <a:solidFill>
                <a:srgbClr val="7193AF"/>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00318547-785F-29E3-3663-01207D6850F3}"/>
                  </a:ext>
                </a:extLst>
              </p:cNvPr>
              <p:cNvSpPr/>
              <p:nvPr/>
            </p:nvSpPr>
            <p:spPr>
              <a:xfrm>
                <a:off x="5287210" y="1020006"/>
                <a:ext cx="1100036" cy="691269"/>
              </a:xfrm>
              <a:custGeom>
                <a:avLst/>
                <a:gdLst>
                  <a:gd name="connsiteX0" fmla="*/ 943894 w 1100036"/>
                  <a:gd name="connsiteY0" fmla="*/ 689696 h 691269"/>
                  <a:gd name="connsiteX1" fmla="*/ 950375 w 1100036"/>
                  <a:gd name="connsiteY1" fmla="*/ 689759 h 691269"/>
                  <a:gd name="connsiteX2" fmla="*/ 960072 w 1100036"/>
                  <a:gd name="connsiteY2" fmla="*/ 689848 h 691269"/>
                  <a:gd name="connsiteX3" fmla="*/ 966528 w 1100036"/>
                  <a:gd name="connsiteY3" fmla="*/ 689916 h 691269"/>
                  <a:gd name="connsiteX4" fmla="*/ 976249 w 1100036"/>
                  <a:gd name="connsiteY4" fmla="*/ 690008 h 691269"/>
                  <a:gd name="connsiteX5" fmla="*/ 982706 w 1100036"/>
                  <a:gd name="connsiteY5" fmla="*/ 690071 h 691269"/>
                  <a:gd name="connsiteX6" fmla="*/ 987107 w 1100036"/>
                  <a:gd name="connsiteY6" fmla="*/ 690107 h 691269"/>
                  <a:gd name="connsiteX7" fmla="*/ 992427 w 1100036"/>
                  <a:gd name="connsiteY7" fmla="*/ 690165 h 691269"/>
                  <a:gd name="connsiteX8" fmla="*/ 1002124 w 1100036"/>
                  <a:gd name="connsiteY8" fmla="*/ 690264 h 691269"/>
                  <a:gd name="connsiteX9" fmla="*/ 1011821 w 1100036"/>
                  <a:gd name="connsiteY9" fmla="*/ 690354 h 691269"/>
                  <a:gd name="connsiteX10" fmla="*/ 1027999 w 1100036"/>
                  <a:gd name="connsiteY10" fmla="*/ 690523 h 691269"/>
                  <a:gd name="connsiteX11" fmla="*/ 1034479 w 1100036"/>
                  <a:gd name="connsiteY11" fmla="*/ 690586 h 691269"/>
                  <a:gd name="connsiteX12" fmla="*/ 1040210 w 1100036"/>
                  <a:gd name="connsiteY12" fmla="*/ 690641 h 691269"/>
                  <a:gd name="connsiteX13" fmla="*/ 1047417 w 1100036"/>
                  <a:gd name="connsiteY13" fmla="*/ 690723 h 691269"/>
                  <a:gd name="connsiteX14" fmla="*/ 1063571 w 1100036"/>
                  <a:gd name="connsiteY14" fmla="*/ 690890 h 691269"/>
                  <a:gd name="connsiteX15" fmla="*/ 1070051 w 1100036"/>
                  <a:gd name="connsiteY15" fmla="*/ 690958 h 691269"/>
                  <a:gd name="connsiteX16" fmla="*/ 1086229 w 1100036"/>
                  <a:gd name="connsiteY16" fmla="*/ 691135 h 691269"/>
                  <a:gd name="connsiteX17" fmla="*/ 1092685 w 1100036"/>
                  <a:gd name="connsiteY17" fmla="*/ 691202 h 691269"/>
                  <a:gd name="connsiteX18" fmla="*/ 1098924 w 1100036"/>
                  <a:gd name="connsiteY18" fmla="*/ 691270 h 691269"/>
                  <a:gd name="connsiteX19" fmla="*/ 1099191 w 1100036"/>
                  <a:gd name="connsiteY19" fmla="*/ 686613 h 691269"/>
                  <a:gd name="connsiteX20" fmla="*/ 1097594 w 1100036"/>
                  <a:gd name="connsiteY20" fmla="*/ 679832 h 691269"/>
                  <a:gd name="connsiteX21" fmla="*/ 1097570 w 1100036"/>
                  <a:gd name="connsiteY21" fmla="*/ 674804 h 691269"/>
                  <a:gd name="connsiteX22" fmla="*/ 1097256 w 1100036"/>
                  <a:gd name="connsiteY22" fmla="*/ 670021 h 691269"/>
                  <a:gd name="connsiteX23" fmla="*/ 1099311 w 1100036"/>
                  <a:gd name="connsiteY23" fmla="*/ 665826 h 691269"/>
                  <a:gd name="connsiteX24" fmla="*/ 1100037 w 1100036"/>
                  <a:gd name="connsiteY24" fmla="*/ 660764 h 691269"/>
                  <a:gd name="connsiteX25" fmla="*/ 1100012 w 1100036"/>
                  <a:gd name="connsiteY25" fmla="*/ 656126 h 691269"/>
                  <a:gd name="connsiteX26" fmla="*/ 1099408 w 1100036"/>
                  <a:gd name="connsiteY26" fmla="*/ 651880 h 691269"/>
                  <a:gd name="connsiteX27" fmla="*/ 1098223 w 1100036"/>
                  <a:gd name="connsiteY27" fmla="*/ 647256 h 691269"/>
                  <a:gd name="connsiteX28" fmla="*/ 1097401 w 1100036"/>
                  <a:gd name="connsiteY28" fmla="*/ 642210 h 691269"/>
                  <a:gd name="connsiteX29" fmla="*/ 1095442 w 1100036"/>
                  <a:gd name="connsiteY29" fmla="*/ 638454 h 691269"/>
                  <a:gd name="connsiteX30" fmla="*/ 1095805 w 1100036"/>
                  <a:gd name="connsiteY30" fmla="*/ 632929 h 691269"/>
                  <a:gd name="connsiteX31" fmla="*/ 1094475 w 1100036"/>
                  <a:gd name="connsiteY31" fmla="*/ 628291 h 691269"/>
                  <a:gd name="connsiteX32" fmla="*/ 1094741 w 1100036"/>
                  <a:gd name="connsiteY32" fmla="*/ 623735 h 691269"/>
                  <a:gd name="connsiteX33" fmla="*/ 1094450 w 1100036"/>
                  <a:gd name="connsiteY33" fmla="*/ 619423 h 691269"/>
                  <a:gd name="connsiteX34" fmla="*/ 1093580 w 1100036"/>
                  <a:gd name="connsiteY34" fmla="*/ 615029 h 691269"/>
                  <a:gd name="connsiteX35" fmla="*/ 1094403 w 1100036"/>
                  <a:gd name="connsiteY35" fmla="*/ 610824 h 691269"/>
                  <a:gd name="connsiteX36" fmla="*/ 1093241 w 1100036"/>
                  <a:gd name="connsiteY36" fmla="*/ 606822 h 691269"/>
                  <a:gd name="connsiteX37" fmla="*/ 1090267 w 1100036"/>
                  <a:gd name="connsiteY37" fmla="*/ 602771 h 691269"/>
                  <a:gd name="connsiteX38" fmla="*/ 1086857 w 1100036"/>
                  <a:gd name="connsiteY38" fmla="*/ 599894 h 691269"/>
                  <a:gd name="connsiteX39" fmla="*/ 1084633 w 1100036"/>
                  <a:gd name="connsiteY39" fmla="*/ 595795 h 691269"/>
                  <a:gd name="connsiteX40" fmla="*/ 1082359 w 1100036"/>
                  <a:gd name="connsiteY40" fmla="*/ 591147 h 691269"/>
                  <a:gd name="connsiteX41" fmla="*/ 1079651 w 1100036"/>
                  <a:gd name="connsiteY41" fmla="*/ 586499 h 691269"/>
                  <a:gd name="connsiteX42" fmla="*/ 1077475 w 1100036"/>
                  <a:gd name="connsiteY42" fmla="*/ 582505 h 691269"/>
                  <a:gd name="connsiteX43" fmla="*/ 1077378 w 1100036"/>
                  <a:gd name="connsiteY43" fmla="*/ 577714 h 691269"/>
                  <a:gd name="connsiteX44" fmla="*/ 1075057 w 1100036"/>
                  <a:gd name="connsiteY44" fmla="*/ 573780 h 691269"/>
                  <a:gd name="connsiteX45" fmla="*/ 1074235 w 1100036"/>
                  <a:gd name="connsiteY45" fmla="*/ 569541 h 691269"/>
                  <a:gd name="connsiteX46" fmla="*/ 1073703 w 1100036"/>
                  <a:gd name="connsiteY46" fmla="*/ 563529 h 691269"/>
                  <a:gd name="connsiteX47" fmla="*/ 1072445 w 1100036"/>
                  <a:gd name="connsiteY47" fmla="*/ 559503 h 691269"/>
                  <a:gd name="connsiteX48" fmla="*/ 1072421 w 1100036"/>
                  <a:gd name="connsiteY48" fmla="*/ 554052 h 691269"/>
                  <a:gd name="connsiteX49" fmla="*/ 1069301 w 1100036"/>
                  <a:gd name="connsiteY49" fmla="*/ 550645 h 691269"/>
                  <a:gd name="connsiteX50" fmla="*/ 1068286 w 1100036"/>
                  <a:gd name="connsiteY50" fmla="*/ 545530 h 691269"/>
                  <a:gd name="connsiteX51" fmla="*/ 1066835 w 1100036"/>
                  <a:gd name="connsiteY51" fmla="*/ 541301 h 691269"/>
                  <a:gd name="connsiteX52" fmla="*/ 1066327 w 1100036"/>
                  <a:gd name="connsiteY52" fmla="*/ 535475 h 691269"/>
                  <a:gd name="connsiteX53" fmla="*/ 1067585 w 1100036"/>
                  <a:gd name="connsiteY53" fmla="*/ 531464 h 691269"/>
                  <a:gd name="connsiteX54" fmla="*/ 1067585 w 1100036"/>
                  <a:gd name="connsiteY54" fmla="*/ 527271 h 691269"/>
                  <a:gd name="connsiteX55" fmla="*/ 1068407 w 1100036"/>
                  <a:gd name="connsiteY55" fmla="*/ 522983 h 691269"/>
                  <a:gd name="connsiteX56" fmla="*/ 1067681 w 1100036"/>
                  <a:gd name="connsiteY56" fmla="*/ 517784 h 691269"/>
                  <a:gd name="connsiteX57" fmla="*/ 1067609 w 1100036"/>
                  <a:gd name="connsiteY57" fmla="*/ 513155 h 691269"/>
                  <a:gd name="connsiteX58" fmla="*/ 1066133 w 1100036"/>
                  <a:gd name="connsiteY58" fmla="*/ 508592 h 691269"/>
                  <a:gd name="connsiteX59" fmla="*/ 1067294 w 1100036"/>
                  <a:gd name="connsiteY59" fmla="*/ 503103 h 691269"/>
                  <a:gd name="connsiteX60" fmla="*/ 1068987 w 1100036"/>
                  <a:gd name="connsiteY60" fmla="*/ 498494 h 691269"/>
                  <a:gd name="connsiteX61" fmla="*/ 1069132 w 1100036"/>
                  <a:gd name="connsiteY61" fmla="*/ 493979 h 691269"/>
                  <a:gd name="connsiteX62" fmla="*/ 1070438 w 1100036"/>
                  <a:gd name="connsiteY62" fmla="*/ 489254 h 691269"/>
                  <a:gd name="connsiteX63" fmla="*/ 1072179 w 1100036"/>
                  <a:gd name="connsiteY63" fmla="*/ 484647 h 691269"/>
                  <a:gd name="connsiteX64" fmla="*/ 1068697 w 1100036"/>
                  <a:gd name="connsiteY64" fmla="*/ 482253 h 691269"/>
                  <a:gd name="connsiteX65" fmla="*/ 1067222 w 1100036"/>
                  <a:gd name="connsiteY65" fmla="*/ 478079 h 691269"/>
                  <a:gd name="connsiteX66" fmla="*/ 1067923 w 1100036"/>
                  <a:gd name="connsiteY66" fmla="*/ 473642 h 691269"/>
                  <a:gd name="connsiteX67" fmla="*/ 1063691 w 1100036"/>
                  <a:gd name="connsiteY67" fmla="*/ 473016 h 691269"/>
                  <a:gd name="connsiteX68" fmla="*/ 1063667 w 1100036"/>
                  <a:gd name="connsiteY68" fmla="*/ 468298 h 691269"/>
                  <a:gd name="connsiteX69" fmla="*/ 1061177 w 1100036"/>
                  <a:gd name="connsiteY69" fmla="*/ 463391 h 691269"/>
                  <a:gd name="connsiteX70" fmla="*/ 1063425 w 1100036"/>
                  <a:gd name="connsiteY70" fmla="*/ 458952 h 691269"/>
                  <a:gd name="connsiteX71" fmla="*/ 1062433 w 1100036"/>
                  <a:gd name="connsiteY71" fmla="*/ 454096 h 691269"/>
                  <a:gd name="connsiteX72" fmla="*/ 1063425 w 1100036"/>
                  <a:gd name="connsiteY72" fmla="*/ 447886 h 691269"/>
                  <a:gd name="connsiteX73" fmla="*/ 1063014 w 1100036"/>
                  <a:gd name="connsiteY73" fmla="*/ 442972 h 691269"/>
                  <a:gd name="connsiteX74" fmla="*/ 1062192 w 1100036"/>
                  <a:gd name="connsiteY74" fmla="*/ 438346 h 691269"/>
                  <a:gd name="connsiteX75" fmla="*/ 1061080 w 1100036"/>
                  <a:gd name="connsiteY75" fmla="*/ 434330 h 691269"/>
                  <a:gd name="connsiteX76" fmla="*/ 1061781 w 1100036"/>
                  <a:gd name="connsiteY76" fmla="*/ 429805 h 691269"/>
                  <a:gd name="connsiteX77" fmla="*/ 1060596 w 1100036"/>
                  <a:gd name="connsiteY77" fmla="*/ 425796 h 691269"/>
                  <a:gd name="connsiteX78" fmla="*/ 1061612 w 1100036"/>
                  <a:gd name="connsiteY78" fmla="*/ 420662 h 691269"/>
                  <a:gd name="connsiteX79" fmla="*/ 1061297 w 1100036"/>
                  <a:gd name="connsiteY79" fmla="*/ 415990 h 691269"/>
                  <a:gd name="connsiteX80" fmla="*/ 1061177 w 1100036"/>
                  <a:gd name="connsiteY80" fmla="*/ 411550 h 691269"/>
                  <a:gd name="connsiteX81" fmla="*/ 1061297 w 1100036"/>
                  <a:gd name="connsiteY81" fmla="*/ 406008 h 691269"/>
                  <a:gd name="connsiteX82" fmla="*/ 1061709 w 1100036"/>
                  <a:gd name="connsiteY82" fmla="*/ 401394 h 691269"/>
                  <a:gd name="connsiteX83" fmla="*/ 1060306 w 1100036"/>
                  <a:gd name="connsiteY83" fmla="*/ 396939 h 691269"/>
                  <a:gd name="connsiteX84" fmla="*/ 1060330 w 1100036"/>
                  <a:gd name="connsiteY84" fmla="*/ 392280 h 691269"/>
                  <a:gd name="connsiteX85" fmla="*/ 1059991 w 1100036"/>
                  <a:gd name="connsiteY85" fmla="*/ 387528 h 691269"/>
                  <a:gd name="connsiteX86" fmla="*/ 1060983 w 1100036"/>
                  <a:gd name="connsiteY86" fmla="*/ 382924 h 691269"/>
                  <a:gd name="connsiteX87" fmla="*/ 1058105 w 1100036"/>
                  <a:gd name="connsiteY87" fmla="*/ 379376 h 691269"/>
                  <a:gd name="connsiteX88" fmla="*/ 1058105 w 1100036"/>
                  <a:gd name="connsiteY88" fmla="*/ 374334 h 691269"/>
                  <a:gd name="connsiteX89" fmla="*/ 1059000 w 1100036"/>
                  <a:gd name="connsiteY89" fmla="*/ 369486 h 691269"/>
                  <a:gd name="connsiteX90" fmla="*/ 1058541 w 1100036"/>
                  <a:gd name="connsiteY90" fmla="*/ 364804 h 691269"/>
                  <a:gd name="connsiteX91" fmla="*/ 1060088 w 1100036"/>
                  <a:gd name="connsiteY91" fmla="*/ 360594 h 691269"/>
                  <a:gd name="connsiteX92" fmla="*/ 1057041 w 1100036"/>
                  <a:gd name="connsiteY92" fmla="*/ 357085 h 691269"/>
                  <a:gd name="connsiteX93" fmla="*/ 1059629 w 1100036"/>
                  <a:gd name="connsiteY93" fmla="*/ 353199 h 691269"/>
                  <a:gd name="connsiteX94" fmla="*/ 1057936 w 1100036"/>
                  <a:gd name="connsiteY94" fmla="*/ 349120 h 691269"/>
                  <a:gd name="connsiteX95" fmla="*/ 1058662 w 1100036"/>
                  <a:gd name="connsiteY95" fmla="*/ 343739 h 691269"/>
                  <a:gd name="connsiteX96" fmla="*/ 1058033 w 1100036"/>
                  <a:gd name="connsiteY96" fmla="*/ 338615 h 691269"/>
                  <a:gd name="connsiteX97" fmla="*/ 1054430 w 1100036"/>
                  <a:gd name="connsiteY97" fmla="*/ 332947 h 691269"/>
                  <a:gd name="connsiteX98" fmla="*/ 1054430 w 1100036"/>
                  <a:gd name="connsiteY98" fmla="*/ 327506 h 691269"/>
                  <a:gd name="connsiteX99" fmla="*/ 1052906 w 1100036"/>
                  <a:gd name="connsiteY99" fmla="*/ 323117 h 691269"/>
                  <a:gd name="connsiteX100" fmla="*/ 1049642 w 1100036"/>
                  <a:gd name="connsiteY100" fmla="*/ 320009 h 691269"/>
                  <a:gd name="connsiteX101" fmla="*/ 1050125 w 1100036"/>
                  <a:gd name="connsiteY101" fmla="*/ 314902 h 691269"/>
                  <a:gd name="connsiteX102" fmla="*/ 1049061 w 1100036"/>
                  <a:gd name="connsiteY102" fmla="*/ 310530 h 691269"/>
                  <a:gd name="connsiteX103" fmla="*/ 1046957 w 1100036"/>
                  <a:gd name="connsiteY103" fmla="*/ 306240 h 691269"/>
                  <a:gd name="connsiteX104" fmla="*/ 1045168 w 1100036"/>
                  <a:gd name="connsiteY104" fmla="*/ 301970 h 691269"/>
                  <a:gd name="connsiteX105" fmla="*/ 1042048 w 1100036"/>
                  <a:gd name="connsiteY105" fmla="*/ 298966 h 691269"/>
                  <a:gd name="connsiteX106" fmla="*/ 1041468 w 1100036"/>
                  <a:gd name="connsiteY106" fmla="*/ 294379 h 691269"/>
                  <a:gd name="connsiteX107" fmla="*/ 1040041 w 1100036"/>
                  <a:gd name="connsiteY107" fmla="*/ 289797 h 691269"/>
                  <a:gd name="connsiteX108" fmla="*/ 1039147 w 1100036"/>
                  <a:gd name="connsiteY108" fmla="*/ 284044 h 691269"/>
                  <a:gd name="connsiteX109" fmla="*/ 1036003 w 1100036"/>
                  <a:gd name="connsiteY109" fmla="*/ 280322 h 691269"/>
                  <a:gd name="connsiteX110" fmla="*/ 1036656 w 1100036"/>
                  <a:gd name="connsiteY110" fmla="*/ 272165 h 691269"/>
                  <a:gd name="connsiteX111" fmla="*/ 1033851 w 1100036"/>
                  <a:gd name="connsiteY111" fmla="*/ 267747 h 691269"/>
                  <a:gd name="connsiteX112" fmla="*/ 1030876 w 1100036"/>
                  <a:gd name="connsiteY112" fmla="*/ 263796 h 691269"/>
                  <a:gd name="connsiteX113" fmla="*/ 1031021 w 1100036"/>
                  <a:gd name="connsiteY113" fmla="*/ 259593 h 691269"/>
                  <a:gd name="connsiteX114" fmla="*/ 1030659 w 1100036"/>
                  <a:gd name="connsiteY114" fmla="*/ 255069 h 691269"/>
                  <a:gd name="connsiteX115" fmla="*/ 1029957 w 1100036"/>
                  <a:gd name="connsiteY115" fmla="*/ 248917 h 691269"/>
                  <a:gd name="connsiteX116" fmla="*/ 1027999 w 1100036"/>
                  <a:gd name="connsiteY116" fmla="*/ 244293 h 691269"/>
                  <a:gd name="connsiteX117" fmla="*/ 1025000 w 1100036"/>
                  <a:gd name="connsiteY117" fmla="*/ 240025 h 691269"/>
                  <a:gd name="connsiteX118" fmla="*/ 1024396 w 1100036"/>
                  <a:gd name="connsiteY118" fmla="*/ 235044 h 691269"/>
                  <a:gd name="connsiteX119" fmla="*/ 1022534 w 1100036"/>
                  <a:gd name="connsiteY119" fmla="*/ 230544 h 691269"/>
                  <a:gd name="connsiteX120" fmla="*/ 1021663 w 1100036"/>
                  <a:gd name="connsiteY120" fmla="*/ 226046 h 691269"/>
                  <a:gd name="connsiteX121" fmla="*/ 1022268 w 1100036"/>
                  <a:gd name="connsiteY121" fmla="*/ 221417 h 691269"/>
                  <a:gd name="connsiteX122" fmla="*/ 1019704 w 1100036"/>
                  <a:gd name="connsiteY122" fmla="*/ 216922 h 691269"/>
                  <a:gd name="connsiteX123" fmla="*/ 1020793 w 1100036"/>
                  <a:gd name="connsiteY123" fmla="*/ 212654 h 691269"/>
                  <a:gd name="connsiteX124" fmla="*/ 1018809 w 1100036"/>
                  <a:gd name="connsiteY124" fmla="*/ 208833 h 691269"/>
                  <a:gd name="connsiteX125" fmla="*/ 1021010 w 1100036"/>
                  <a:gd name="connsiteY125" fmla="*/ 204877 h 691269"/>
                  <a:gd name="connsiteX126" fmla="*/ 1022775 w 1100036"/>
                  <a:gd name="connsiteY126" fmla="*/ 200464 h 691269"/>
                  <a:gd name="connsiteX127" fmla="*/ 1023114 w 1100036"/>
                  <a:gd name="connsiteY127" fmla="*/ 195419 h 691269"/>
                  <a:gd name="connsiteX128" fmla="*/ 1023162 w 1100036"/>
                  <a:gd name="connsiteY128" fmla="*/ 190580 h 691269"/>
                  <a:gd name="connsiteX129" fmla="*/ 1020671 w 1100036"/>
                  <a:gd name="connsiteY129" fmla="*/ 186515 h 691269"/>
                  <a:gd name="connsiteX130" fmla="*/ 1021083 w 1100036"/>
                  <a:gd name="connsiteY130" fmla="*/ 182088 h 691269"/>
                  <a:gd name="connsiteX131" fmla="*/ 1018447 w 1100036"/>
                  <a:gd name="connsiteY131" fmla="*/ 178751 h 691269"/>
                  <a:gd name="connsiteX132" fmla="*/ 1020962 w 1100036"/>
                  <a:gd name="connsiteY132" fmla="*/ 175351 h 691269"/>
                  <a:gd name="connsiteX133" fmla="*/ 1017238 w 1100036"/>
                  <a:gd name="connsiteY133" fmla="*/ 172792 h 691269"/>
                  <a:gd name="connsiteX134" fmla="*/ 1021203 w 1100036"/>
                  <a:gd name="connsiteY134" fmla="*/ 171269 h 691269"/>
                  <a:gd name="connsiteX135" fmla="*/ 1018568 w 1100036"/>
                  <a:gd name="connsiteY135" fmla="*/ 168026 h 691269"/>
                  <a:gd name="connsiteX136" fmla="*/ 1023477 w 1100036"/>
                  <a:gd name="connsiteY136" fmla="*/ 167784 h 691269"/>
                  <a:gd name="connsiteX137" fmla="*/ 1023331 w 1100036"/>
                  <a:gd name="connsiteY137" fmla="*/ 163247 h 691269"/>
                  <a:gd name="connsiteX138" fmla="*/ 1022122 w 1100036"/>
                  <a:gd name="connsiteY138" fmla="*/ 158489 h 691269"/>
                  <a:gd name="connsiteX139" fmla="*/ 1018374 w 1100036"/>
                  <a:gd name="connsiteY139" fmla="*/ 155519 h 691269"/>
                  <a:gd name="connsiteX140" fmla="*/ 1021397 w 1100036"/>
                  <a:gd name="connsiteY140" fmla="*/ 152211 h 691269"/>
                  <a:gd name="connsiteX141" fmla="*/ 1022461 w 1100036"/>
                  <a:gd name="connsiteY141" fmla="*/ 148088 h 691269"/>
                  <a:gd name="connsiteX142" fmla="*/ 1019221 w 1100036"/>
                  <a:gd name="connsiteY142" fmla="*/ 145172 h 691269"/>
                  <a:gd name="connsiteX143" fmla="*/ 1017552 w 1100036"/>
                  <a:gd name="connsiteY143" fmla="*/ 140434 h 691269"/>
                  <a:gd name="connsiteX144" fmla="*/ 1018616 w 1100036"/>
                  <a:gd name="connsiteY144" fmla="*/ 136007 h 691269"/>
                  <a:gd name="connsiteX145" fmla="*/ 1021155 w 1100036"/>
                  <a:gd name="connsiteY145" fmla="*/ 131712 h 691269"/>
                  <a:gd name="connsiteX146" fmla="*/ 1020527 w 1100036"/>
                  <a:gd name="connsiteY146" fmla="*/ 126779 h 691269"/>
                  <a:gd name="connsiteX147" fmla="*/ 1022848 w 1100036"/>
                  <a:gd name="connsiteY147" fmla="*/ 123246 h 691269"/>
                  <a:gd name="connsiteX148" fmla="*/ 1025629 w 1100036"/>
                  <a:gd name="connsiteY148" fmla="*/ 120102 h 691269"/>
                  <a:gd name="connsiteX149" fmla="*/ 1027031 w 1100036"/>
                  <a:gd name="connsiteY149" fmla="*/ 115527 h 691269"/>
                  <a:gd name="connsiteX150" fmla="*/ 1027128 w 1100036"/>
                  <a:gd name="connsiteY150" fmla="*/ 111237 h 691269"/>
                  <a:gd name="connsiteX151" fmla="*/ 1025846 w 1100036"/>
                  <a:gd name="connsiteY151" fmla="*/ 106962 h 691269"/>
                  <a:gd name="connsiteX152" fmla="*/ 1022509 w 1100036"/>
                  <a:gd name="connsiteY152" fmla="*/ 103663 h 691269"/>
                  <a:gd name="connsiteX153" fmla="*/ 1022364 w 1100036"/>
                  <a:gd name="connsiteY153" fmla="*/ 99470 h 691269"/>
                  <a:gd name="connsiteX154" fmla="*/ 1020986 w 1100036"/>
                  <a:gd name="connsiteY154" fmla="*/ 95487 h 691269"/>
                  <a:gd name="connsiteX155" fmla="*/ 1019656 w 1100036"/>
                  <a:gd name="connsiteY155" fmla="*/ 91362 h 691269"/>
                  <a:gd name="connsiteX156" fmla="*/ 1019196 w 1100036"/>
                  <a:gd name="connsiteY156" fmla="*/ 86946 h 691269"/>
                  <a:gd name="connsiteX157" fmla="*/ 1015013 w 1100036"/>
                  <a:gd name="connsiteY157" fmla="*/ 84893 h 691269"/>
                  <a:gd name="connsiteX158" fmla="*/ 1017093 w 1100036"/>
                  <a:gd name="connsiteY158" fmla="*/ 81191 h 691269"/>
                  <a:gd name="connsiteX159" fmla="*/ 1017213 w 1100036"/>
                  <a:gd name="connsiteY159" fmla="*/ 76932 h 691269"/>
                  <a:gd name="connsiteX160" fmla="*/ 1016609 w 1100036"/>
                  <a:gd name="connsiteY160" fmla="*/ 72761 h 691269"/>
                  <a:gd name="connsiteX161" fmla="*/ 1014384 w 1100036"/>
                  <a:gd name="connsiteY161" fmla="*/ 68926 h 691269"/>
                  <a:gd name="connsiteX162" fmla="*/ 1012425 w 1100036"/>
                  <a:gd name="connsiteY162" fmla="*/ 64856 h 691269"/>
                  <a:gd name="connsiteX163" fmla="*/ 1011144 w 1100036"/>
                  <a:gd name="connsiteY163" fmla="*/ 60249 h 691269"/>
                  <a:gd name="connsiteX164" fmla="*/ 1009838 w 1100036"/>
                  <a:gd name="connsiteY164" fmla="*/ 55647 h 691269"/>
                  <a:gd name="connsiteX165" fmla="*/ 1009064 w 1100036"/>
                  <a:gd name="connsiteY165" fmla="*/ 51050 h 691269"/>
                  <a:gd name="connsiteX166" fmla="*/ 1010443 w 1100036"/>
                  <a:gd name="connsiteY166" fmla="*/ 46654 h 691269"/>
                  <a:gd name="connsiteX167" fmla="*/ 1004518 w 1100036"/>
                  <a:gd name="connsiteY167" fmla="*/ 46069 h 691269"/>
                  <a:gd name="connsiteX168" fmla="*/ 998110 w 1100036"/>
                  <a:gd name="connsiteY168" fmla="*/ 45992 h 691269"/>
                  <a:gd name="connsiteX169" fmla="*/ 991943 w 1100036"/>
                  <a:gd name="connsiteY169" fmla="*/ 45909 h 691269"/>
                  <a:gd name="connsiteX170" fmla="*/ 985777 w 1100036"/>
                  <a:gd name="connsiteY170" fmla="*/ 45827 h 691269"/>
                  <a:gd name="connsiteX171" fmla="*/ 979611 w 1100036"/>
                  <a:gd name="connsiteY171" fmla="*/ 45735 h 691269"/>
                  <a:gd name="connsiteX172" fmla="*/ 964183 w 1100036"/>
                  <a:gd name="connsiteY172" fmla="*/ 45472 h 691269"/>
                  <a:gd name="connsiteX173" fmla="*/ 957992 w 1100036"/>
                  <a:gd name="connsiteY173" fmla="*/ 45358 h 691269"/>
                  <a:gd name="connsiteX174" fmla="*/ 951826 w 1100036"/>
                  <a:gd name="connsiteY174" fmla="*/ 45252 h 691269"/>
                  <a:gd name="connsiteX175" fmla="*/ 945659 w 1100036"/>
                  <a:gd name="connsiteY175" fmla="*/ 45150 h 691269"/>
                  <a:gd name="connsiteX176" fmla="*/ 936397 w 1100036"/>
                  <a:gd name="connsiteY176" fmla="*/ 44993 h 691269"/>
                  <a:gd name="connsiteX177" fmla="*/ 930231 w 1100036"/>
                  <a:gd name="connsiteY177" fmla="*/ 44887 h 691269"/>
                  <a:gd name="connsiteX178" fmla="*/ 924065 w 1100036"/>
                  <a:gd name="connsiteY178" fmla="*/ 44775 h 691269"/>
                  <a:gd name="connsiteX179" fmla="*/ 918382 w 1100036"/>
                  <a:gd name="connsiteY179" fmla="*/ 44664 h 691269"/>
                  <a:gd name="connsiteX180" fmla="*/ 909193 w 1100036"/>
                  <a:gd name="connsiteY180" fmla="*/ 44478 h 691269"/>
                  <a:gd name="connsiteX181" fmla="*/ 902470 w 1100036"/>
                  <a:gd name="connsiteY181" fmla="*/ 44352 h 691269"/>
                  <a:gd name="connsiteX182" fmla="*/ 893209 w 1100036"/>
                  <a:gd name="connsiteY182" fmla="*/ 44166 h 691269"/>
                  <a:gd name="connsiteX183" fmla="*/ 887042 w 1100036"/>
                  <a:gd name="connsiteY183" fmla="*/ 44047 h 691269"/>
                  <a:gd name="connsiteX184" fmla="*/ 872750 w 1100036"/>
                  <a:gd name="connsiteY184" fmla="*/ 43726 h 691269"/>
                  <a:gd name="connsiteX185" fmla="*/ 861409 w 1100036"/>
                  <a:gd name="connsiteY185" fmla="*/ 43457 h 691269"/>
                  <a:gd name="connsiteX186" fmla="*/ 856186 w 1100036"/>
                  <a:gd name="connsiteY186" fmla="*/ 43334 h 691269"/>
                  <a:gd name="connsiteX187" fmla="*/ 850020 w 1100036"/>
                  <a:gd name="connsiteY187" fmla="*/ 43184 h 691269"/>
                  <a:gd name="connsiteX188" fmla="*/ 840758 w 1100036"/>
                  <a:gd name="connsiteY188" fmla="*/ 42940 h 691269"/>
                  <a:gd name="connsiteX189" fmla="*/ 834592 w 1100036"/>
                  <a:gd name="connsiteY189" fmla="*/ 42768 h 691269"/>
                  <a:gd name="connsiteX190" fmla="*/ 822259 w 1100036"/>
                  <a:gd name="connsiteY190" fmla="*/ 42478 h 691269"/>
                  <a:gd name="connsiteX191" fmla="*/ 816092 w 1100036"/>
                  <a:gd name="connsiteY191" fmla="*/ 42331 h 691269"/>
                  <a:gd name="connsiteX192" fmla="*/ 809902 w 1100036"/>
                  <a:gd name="connsiteY192" fmla="*/ 42159 h 691269"/>
                  <a:gd name="connsiteX193" fmla="*/ 805501 w 1100036"/>
                  <a:gd name="connsiteY193" fmla="*/ 42031 h 691269"/>
                  <a:gd name="connsiteX194" fmla="*/ 800664 w 1100036"/>
                  <a:gd name="connsiteY194" fmla="*/ 41890 h 691269"/>
                  <a:gd name="connsiteX195" fmla="*/ 794498 w 1100036"/>
                  <a:gd name="connsiteY195" fmla="*/ 41707 h 691269"/>
                  <a:gd name="connsiteX196" fmla="*/ 788331 w 1100036"/>
                  <a:gd name="connsiteY196" fmla="*/ 41520 h 691269"/>
                  <a:gd name="connsiteX197" fmla="*/ 782141 w 1100036"/>
                  <a:gd name="connsiteY197" fmla="*/ 41337 h 691269"/>
                  <a:gd name="connsiteX198" fmla="*/ 775975 w 1100036"/>
                  <a:gd name="connsiteY198" fmla="*/ 41153 h 691269"/>
                  <a:gd name="connsiteX199" fmla="*/ 769808 w 1100036"/>
                  <a:gd name="connsiteY199" fmla="*/ 40976 h 691269"/>
                  <a:gd name="connsiteX200" fmla="*/ 763641 w 1100036"/>
                  <a:gd name="connsiteY200" fmla="*/ 40800 h 691269"/>
                  <a:gd name="connsiteX201" fmla="*/ 751309 w 1100036"/>
                  <a:gd name="connsiteY201" fmla="*/ 40440 h 691269"/>
                  <a:gd name="connsiteX202" fmla="*/ 735881 w 1100036"/>
                  <a:gd name="connsiteY202" fmla="*/ 39963 h 691269"/>
                  <a:gd name="connsiteX203" fmla="*/ 720453 w 1100036"/>
                  <a:gd name="connsiteY203" fmla="*/ 39472 h 691269"/>
                  <a:gd name="connsiteX204" fmla="*/ 708120 w 1100036"/>
                  <a:gd name="connsiteY204" fmla="*/ 39068 h 691269"/>
                  <a:gd name="connsiteX205" fmla="*/ 695787 w 1100036"/>
                  <a:gd name="connsiteY205" fmla="*/ 38652 h 691269"/>
                  <a:gd name="connsiteX206" fmla="*/ 689621 w 1100036"/>
                  <a:gd name="connsiteY206" fmla="*/ 38420 h 691269"/>
                  <a:gd name="connsiteX207" fmla="*/ 683454 w 1100036"/>
                  <a:gd name="connsiteY207" fmla="*/ 38195 h 691269"/>
                  <a:gd name="connsiteX208" fmla="*/ 679198 w 1100036"/>
                  <a:gd name="connsiteY208" fmla="*/ 38043 h 691269"/>
                  <a:gd name="connsiteX209" fmla="*/ 674193 w 1100036"/>
                  <a:gd name="connsiteY209" fmla="*/ 37859 h 691269"/>
                  <a:gd name="connsiteX210" fmla="*/ 669284 w 1100036"/>
                  <a:gd name="connsiteY210" fmla="*/ 37676 h 691269"/>
                  <a:gd name="connsiteX211" fmla="*/ 664955 w 1100036"/>
                  <a:gd name="connsiteY211" fmla="*/ 37511 h 691269"/>
                  <a:gd name="connsiteX212" fmla="*/ 658789 w 1100036"/>
                  <a:gd name="connsiteY212" fmla="*/ 37279 h 691269"/>
                  <a:gd name="connsiteX213" fmla="*/ 652622 w 1100036"/>
                  <a:gd name="connsiteY213" fmla="*/ 37040 h 691269"/>
                  <a:gd name="connsiteX214" fmla="*/ 646456 w 1100036"/>
                  <a:gd name="connsiteY214" fmla="*/ 36798 h 691269"/>
                  <a:gd name="connsiteX215" fmla="*/ 640289 w 1100036"/>
                  <a:gd name="connsiteY215" fmla="*/ 36553 h 691269"/>
                  <a:gd name="connsiteX216" fmla="*/ 634123 w 1100036"/>
                  <a:gd name="connsiteY216" fmla="*/ 36297 h 691269"/>
                  <a:gd name="connsiteX217" fmla="*/ 627957 w 1100036"/>
                  <a:gd name="connsiteY217" fmla="*/ 36036 h 691269"/>
                  <a:gd name="connsiteX218" fmla="*/ 621790 w 1100036"/>
                  <a:gd name="connsiteY218" fmla="*/ 35765 h 691269"/>
                  <a:gd name="connsiteX219" fmla="*/ 615624 w 1100036"/>
                  <a:gd name="connsiteY219" fmla="*/ 35497 h 691269"/>
                  <a:gd name="connsiteX220" fmla="*/ 609457 w 1100036"/>
                  <a:gd name="connsiteY220" fmla="*/ 35231 h 691269"/>
                  <a:gd name="connsiteX221" fmla="*/ 600196 w 1100036"/>
                  <a:gd name="connsiteY221" fmla="*/ 34827 h 691269"/>
                  <a:gd name="connsiteX222" fmla="*/ 595795 w 1100036"/>
                  <a:gd name="connsiteY222" fmla="*/ 34643 h 691269"/>
                  <a:gd name="connsiteX223" fmla="*/ 590958 w 1100036"/>
                  <a:gd name="connsiteY223" fmla="*/ 34423 h 691269"/>
                  <a:gd name="connsiteX224" fmla="*/ 578625 w 1100036"/>
                  <a:gd name="connsiteY224" fmla="*/ 33860 h 691269"/>
                  <a:gd name="connsiteX225" fmla="*/ 572459 w 1100036"/>
                  <a:gd name="connsiteY225" fmla="*/ 33579 h 691269"/>
                  <a:gd name="connsiteX226" fmla="*/ 566293 w 1100036"/>
                  <a:gd name="connsiteY226" fmla="*/ 33286 h 691269"/>
                  <a:gd name="connsiteX227" fmla="*/ 560537 w 1100036"/>
                  <a:gd name="connsiteY227" fmla="*/ 33001 h 691269"/>
                  <a:gd name="connsiteX228" fmla="*/ 553960 w 1100036"/>
                  <a:gd name="connsiteY228" fmla="*/ 32704 h 691269"/>
                  <a:gd name="connsiteX229" fmla="*/ 543465 w 1100036"/>
                  <a:gd name="connsiteY229" fmla="*/ 32213 h 691269"/>
                  <a:gd name="connsiteX230" fmla="*/ 538556 w 1100036"/>
                  <a:gd name="connsiteY230" fmla="*/ 31973 h 691269"/>
                  <a:gd name="connsiteX231" fmla="*/ 529294 w 1100036"/>
                  <a:gd name="connsiteY231" fmla="*/ 31521 h 691269"/>
                  <a:gd name="connsiteX232" fmla="*/ 520057 w 1100036"/>
                  <a:gd name="connsiteY232" fmla="*/ 31059 h 691269"/>
                  <a:gd name="connsiteX233" fmla="*/ 515825 w 1100036"/>
                  <a:gd name="connsiteY233" fmla="*/ 30847 h 691269"/>
                  <a:gd name="connsiteX234" fmla="*/ 510795 w 1100036"/>
                  <a:gd name="connsiteY234" fmla="*/ 30593 h 691269"/>
                  <a:gd name="connsiteX235" fmla="*/ 504653 w 1100036"/>
                  <a:gd name="connsiteY235" fmla="*/ 30276 h 691269"/>
                  <a:gd name="connsiteX236" fmla="*/ 498487 w 1100036"/>
                  <a:gd name="connsiteY236" fmla="*/ 29944 h 691269"/>
                  <a:gd name="connsiteX237" fmla="*/ 492659 w 1100036"/>
                  <a:gd name="connsiteY237" fmla="*/ 29625 h 691269"/>
                  <a:gd name="connsiteX238" fmla="*/ 486154 w 1100036"/>
                  <a:gd name="connsiteY238" fmla="*/ 29296 h 691269"/>
                  <a:gd name="connsiteX239" fmla="*/ 479987 w 1100036"/>
                  <a:gd name="connsiteY239" fmla="*/ 28977 h 691269"/>
                  <a:gd name="connsiteX240" fmla="*/ 473821 w 1100036"/>
                  <a:gd name="connsiteY240" fmla="*/ 28658 h 691269"/>
                  <a:gd name="connsiteX241" fmla="*/ 461488 w 1100036"/>
                  <a:gd name="connsiteY241" fmla="*/ 28010 h 691269"/>
                  <a:gd name="connsiteX242" fmla="*/ 455346 w 1100036"/>
                  <a:gd name="connsiteY242" fmla="*/ 27681 h 691269"/>
                  <a:gd name="connsiteX243" fmla="*/ 449180 w 1100036"/>
                  <a:gd name="connsiteY243" fmla="*/ 27352 h 691269"/>
                  <a:gd name="connsiteX244" fmla="*/ 443013 w 1100036"/>
                  <a:gd name="connsiteY244" fmla="*/ 27011 h 691269"/>
                  <a:gd name="connsiteX245" fmla="*/ 430680 w 1100036"/>
                  <a:gd name="connsiteY245" fmla="*/ 26300 h 691269"/>
                  <a:gd name="connsiteX246" fmla="*/ 424514 w 1100036"/>
                  <a:gd name="connsiteY246" fmla="*/ 25952 h 691269"/>
                  <a:gd name="connsiteX247" fmla="*/ 418372 w 1100036"/>
                  <a:gd name="connsiteY247" fmla="*/ 25604 h 691269"/>
                  <a:gd name="connsiteX248" fmla="*/ 412205 w 1100036"/>
                  <a:gd name="connsiteY248" fmla="*/ 25248 h 691269"/>
                  <a:gd name="connsiteX249" fmla="*/ 406039 w 1100036"/>
                  <a:gd name="connsiteY249" fmla="*/ 24878 h 691269"/>
                  <a:gd name="connsiteX250" fmla="*/ 393706 w 1100036"/>
                  <a:gd name="connsiteY250" fmla="*/ 24218 h 691269"/>
                  <a:gd name="connsiteX251" fmla="*/ 387540 w 1100036"/>
                  <a:gd name="connsiteY251" fmla="*/ 23856 h 691269"/>
                  <a:gd name="connsiteX252" fmla="*/ 381398 w 1100036"/>
                  <a:gd name="connsiteY252" fmla="*/ 23490 h 691269"/>
                  <a:gd name="connsiteX253" fmla="*/ 375231 w 1100036"/>
                  <a:gd name="connsiteY253" fmla="*/ 23120 h 691269"/>
                  <a:gd name="connsiteX254" fmla="*/ 369065 w 1100036"/>
                  <a:gd name="connsiteY254" fmla="*/ 22746 h 691269"/>
                  <a:gd name="connsiteX255" fmla="*/ 362898 w 1100036"/>
                  <a:gd name="connsiteY255" fmla="*/ 22373 h 691269"/>
                  <a:gd name="connsiteX256" fmla="*/ 356756 w 1100036"/>
                  <a:gd name="connsiteY256" fmla="*/ 21993 h 691269"/>
                  <a:gd name="connsiteX257" fmla="*/ 350590 w 1100036"/>
                  <a:gd name="connsiteY257" fmla="*/ 21624 h 691269"/>
                  <a:gd name="connsiteX258" fmla="*/ 344423 w 1100036"/>
                  <a:gd name="connsiteY258" fmla="*/ 21244 h 691269"/>
                  <a:gd name="connsiteX259" fmla="*/ 338257 w 1100036"/>
                  <a:gd name="connsiteY259" fmla="*/ 20852 h 691269"/>
                  <a:gd name="connsiteX260" fmla="*/ 332115 w 1100036"/>
                  <a:gd name="connsiteY260" fmla="*/ 20477 h 691269"/>
                  <a:gd name="connsiteX261" fmla="*/ 325948 w 1100036"/>
                  <a:gd name="connsiteY261" fmla="*/ 20093 h 691269"/>
                  <a:gd name="connsiteX262" fmla="*/ 319782 w 1100036"/>
                  <a:gd name="connsiteY262" fmla="*/ 19696 h 691269"/>
                  <a:gd name="connsiteX263" fmla="*/ 313640 w 1100036"/>
                  <a:gd name="connsiteY263" fmla="*/ 19300 h 691269"/>
                  <a:gd name="connsiteX264" fmla="*/ 307473 w 1100036"/>
                  <a:gd name="connsiteY264" fmla="*/ 18898 h 691269"/>
                  <a:gd name="connsiteX265" fmla="*/ 302347 w 1100036"/>
                  <a:gd name="connsiteY265" fmla="*/ 18564 h 691269"/>
                  <a:gd name="connsiteX266" fmla="*/ 295140 w 1100036"/>
                  <a:gd name="connsiteY266" fmla="*/ 18095 h 691269"/>
                  <a:gd name="connsiteX267" fmla="*/ 285758 w 1100036"/>
                  <a:gd name="connsiteY267" fmla="*/ 17469 h 691269"/>
                  <a:gd name="connsiteX268" fmla="*/ 279761 w 1100036"/>
                  <a:gd name="connsiteY268" fmla="*/ 17053 h 691269"/>
                  <a:gd name="connsiteX269" fmla="*/ 273595 w 1100036"/>
                  <a:gd name="connsiteY269" fmla="*/ 16620 h 691269"/>
                  <a:gd name="connsiteX270" fmla="*/ 267452 w 1100036"/>
                  <a:gd name="connsiteY270" fmla="*/ 16187 h 691269"/>
                  <a:gd name="connsiteX271" fmla="*/ 261286 w 1100036"/>
                  <a:gd name="connsiteY271" fmla="*/ 15752 h 691269"/>
                  <a:gd name="connsiteX272" fmla="*/ 252048 w 1100036"/>
                  <a:gd name="connsiteY272" fmla="*/ 15097 h 691269"/>
                  <a:gd name="connsiteX273" fmla="*/ 245906 w 1100036"/>
                  <a:gd name="connsiteY273" fmla="*/ 14657 h 691269"/>
                  <a:gd name="connsiteX274" fmla="*/ 239740 w 1100036"/>
                  <a:gd name="connsiteY274" fmla="*/ 14214 h 691269"/>
                  <a:gd name="connsiteX275" fmla="*/ 233598 w 1100036"/>
                  <a:gd name="connsiteY275" fmla="*/ 13772 h 691269"/>
                  <a:gd name="connsiteX276" fmla="*/ 224360 w 1100036"/>
                  <a:gd name="connsiteY276" fmla="*/ 13097 h 691269"/>
                  <a:gd name="connsiteX277" fmla="*/ 218484 w 1100036"/>
                  <a:gd name="connsiteY277" fmla="*/ 12664 h 691269"/>
                  <a:gd name="connsiteX278" fmla="*/ 212051 w 1100036"/>
                  <a:gd name="connsiteY278" fmla="*/ 12188 h 691269"/>
                  <a:gd name="connsiteX279" fmla="*/ 202814 w 1100036"/>
                  <a:gd name="connsiteY279" fmla="*/ 11515 h 691269"/>
                  <a:gd name="connsiteX280" fmla="*/ 196647 w 1100036"/>
                  <a:gd name="connsiteY280" fmla="*/ 11063 h 691269"/>
                  <a:gd name="connsiteX281" fmla="*/ 190505 w 1100036"/>
                  <a:gd name="connsiteY281" fmla="*/ 10604 h 691269"/>
                  <a:gd name="connsiteX282" fmla="*/ 184339 w 1100036"/>
                  <a:gd name="connsiteY282" fmla="*/ 10139 h 691269"/>
                  <a:gd name="connsiteX283" fmla="*/ 178608 w 1100036"/>
                  <a:gd name="connsiteY283" fmla="*/ 9707 h 691269"/>
                  <a:gd name="connsiteX284" fmla="*/ 172030 w 1100036"/>
                  <a:gd name="connsiteY284" fmla="*/ 9206 h 691269"/>
                  <a:gd name="connsiteX285" fmla="*/ 165888 w 1100036"/>
                  <a:gd name="connsiteY285" fmla="*/ 8735 h 691269"/>
                  <a:gd name="connsiteX286" fmla="*/ 159722 w 1100036"/>
                  <a:gd name="connsiteY286" fmla="*/ 8261 h 691269"/>
                  <a:gd name="connsiteX287" fmla="*/ 153580 w 1100036"/>
                  <a:gd name="connsiteY287" fmla="*/ 7784 h 691269"/>
                  <a:gd name="connsiteX288" fmla="*/ 147413 w 1100036"/>
                  <a:gd name="connsiteY288" fmla="*/ 7301 h 691269"/>
                  <a:gd name="connsiteX289" fmla="*/ 141271 w 1100036"/>
                  <a:gd name="connsiteY289" fmla="*/ 6819 h 691269"/>
                  <a:gd name="connsiteX290" fmla="*/ 135105 w 1100036"/>
                  <a:gd name="connsiteY290" fmla="*/ 6336 h 691269"/>
                  <a:gd name="connsiteX291" fmla="*/ 128962 w 1100036"/>
                  <a:gd name="connsiteY291" fmla="*/ 5845 h 691269"/>
                  <a:gd name="connsiteX292" fmla="*/ 119725 w 1100036"/>
                  <a:gd name="connsiteY292" fmla="*/ 5105 h 691269"/>
                  <a:gd name="connsiteX293" fmla="*/ 113583 w 1100036"/>
                  <a:gd name="connsiteY293" fmla="*/ 4612 h 691269"/>
                  <a:gd name="connsiteX294" fmla="*/ 107440 w 1100036"/>
                  <a:gd name="connsiteY294" fmla="*/ 4111 h 691269"/>
                  <a:gd name="connsiteX295" fmla="*/ 101274 w 1100036"/>
                  <a:gd name="connsiteY295" fmla="*/ 3610 h 691269"/>
                  <a:gd name="connsiteX296" fmla="*/ 92061 w 1100036"/>
                  <a:gd name="connsiteY296" fmla="*/ 2851 h 691269"/>
                  <a:gd name="connsiteX297" fmla="*/ 85894 w 1100036"/>
                  <a:gd name="connsiteY297" fmla="*/ 2343 h 691269"/>
                  <a:gd name="connsiteX298" fmla="*/ 81493 w 1100036"/>
                  <a:gd name="connsiteY298" fmla="*/ 1978 h 691269"/>
                  <a:gd name="connsiteX299" fmla="*/ 76681 w 1100036"/>
                  <a:gd name="connsiteY299" fmla="*/ 1577 h 691269"/>
                  <a:gd name="connsiteX300" fmla="*/ 72376 w 1100036"/>
                  <a:gd name="connsiteY300" fmla="*/ 1214 h 691269"/>
                  <a:gd name="connsiteX301" fmla="*/ 67443 w 1100036"/>
                  <a:gd name="connsiteY301" fmla="*/ 810 h 691269"/>
                  <a:gd name="connsiteX302" fmla="*/ 63284 w 1100036"/>
                  <a:gd name="connsiteY302" fmla="*/ 445 h 691269"/>
                  <a:gd name="connsiteX303" fmla="*/ 58230 w 1100036"/>
                  <a:gd name="connsiteY303" fmla="*/ 0 h 691269"/>
                  <a:gd name="connsiteX304" fmla="*/ 57094 w 1100036"/>
                  <a:gd name="connsiteY304" fmla="*/ 4648 h 691269"/>
                  <a:gd name="connsiteX305" fmla="*/ 54966 w 1100036"/>
                  <a:gd name="connsiteY305" fmla="*/ 27488 h 691269"/>
                  <a:gd name="connsiteX306" fmla="*/ 54554 w 1100036"/>
                  <a:gd name="connsiteY306" fmla="*/ 32060 h 691269"/>
                  <a:gd name="connsiteX307" fmla="*/ 54119 w 1100036"/>
                  <a:gd name="connsiteY307" fmla="*/ 36626 h 691269"/>
                  <a:gd name="connsiteX308" fmla="*/ 53708 w 1100036"/>
                  <a:gd name="connsiteY308" fmla="*/ 41196 h 691269"/>
                  <a:gd name="connsiteX309" fmla="*/ 53273 w 1100036"/>
                  <a:gd name="connsiteY309" fmla="*/ 45769 h 691269"/>
                  <a:gd name="connsiteX310" fmla="*/ 52015 w 1100036"/>
                  <a:gd name="connsiteY310" fmla="*/ 59480 h 691269"/>
                  <a:gd name="connsiteX311" fmla="*/ 51580 w 1100036"/>
                  <a:gd name="connsiteY311" fmla="*/ 64053 h 691269"/>
                  <a:gd name="connsiteX312" fmla="*/ 50734 w 1100036"/>
                  <a:gd name="connsiteY312" fmla="*/ 73201 h 691269"/>
                  <a:gd name="connsiteX313" fmla="*/ 50322 w 1100036"/>
                  <a:gd name="connsiteY313" fmla="*/ 77774 h 691269"/>
                  <a:gd name="connsiteX314" fmla="*/ 49887 w 1100036"/>
                  <a:gd name="connsiteY314" fmla="*/ 82344 h 691269"/>
                  <a:gd name="connsiteX315" fmla="*/ 49041 w 1100036"/>
                  <a:gd name="connsiteY315" fmla="*/ 91495 h 691269"/>
                  <a:gd name="connsiteX316" fmla="*/ 48630 w 1100036"/>
                  <a:gd name="connsiteY316" fmla="*/ 96072 h 691269"/>
                  <a:gd name="connsiteX317" fmla="*/ 47759 w 1100036"/>
                  <a:gd name="connsiteY317" fmla="*/ 105223 h 691269"/>
                  <a:gd name="connsiteX318" fmla="*/ 47348 w 1100036"/>
                  <a:gd name="connsiteY318" fmla="*/ 109798 h 691269"/>
                  <a:gd name="connsiteX319" fmla="*/ 46502 w 1100036"/>
                  <a:gd name="connsiteY319" fmla="*/ 118951 h 691269"/>
                  <a:gd name="connsiteX320" fmla="*/ 46066 w 1100036"/>
                  <a:gd name="connsiteY320" fmla="*/ 123531 h 691269"/>
                  <a:gd name="connsiteX321" fmla="*/ 45656 w 1100036"/>
                  <a:gd name="connsiteY321" fmla="*/ 128106 h 691269"/>
                  <a:gd name="connsiteX322" fmla="*/ 45244 w 1100036"/>
                  <a:gd name="connsiteY322" fmla="*/ 132486 h 691269"/>
                  <a:gd name="connsiteX323" fmla="*/ 44688 w 1100036"/>
                  <a:gd name="connsiteY323" fmla="*/ 137257 h 691269"/>
                  <a:gd name="connsiteX324" fmla="*/ 44180 w 1100036"/>
                  <a:gd name="connsiteY324" fmla="*/ 141827 h 691269"/>
                  <a:gd name="connsiteX325" fmla="*/ 43116 w 1100036"/>
                  <a:gd name="connsiteY325" fmla="*/ 150968 h 691269"/>
                  <a:gd name="connsiteX326" fmla="*/ 42609 w 1100036"/>
                  <a:gd name="connsiteY326" fmla="*/ 155546 h 691269"/>
                  <a:gd name="connsiteX327" fmla="*/ 41037 w 1100036"/>
                  <a:gd name="connsiteY327" fmla="*/ 169259 h 691269"/>
                  <a:gd name="connsiteX328" fmla="*/ 40505 w 1100036"/>
                  <a:gd name="connsiteY328" fmla="*/ 173834 h 691269"/>
                  <a:gd name="connsiteX329" fmla="*/ 39973 w 1100036"/>
                  <a:gd name="connsiteY329" fmla="*/ 178407 h 691269"/>
                  <a:gd name="connsiteX330" fmla="*/ 37869 w 1100036"/>
                  <a:gd name="connsiteY330" fmla="*/ 196710 h 691269"/>
                  <a:gd name="connsiteX331" fmla="*/ 37337 w 1100036"/>
                  <a:gd name="connsiteY331" fmla="*/ 201286 h 691269"/>
                  <a:gd name="connsiteX332" fmla="*/ 36829 w 1100036"/>
                  <a:gd name="connsiteY332" fmla="*/ 205861 h 691269"/>
                  <a:gd name="connsiteX333" fmla="*/ 36369 w 1100036"/>
                  <a:gd name="connsiteY333" fmla="*/ 210446 h 691269"/>
                  <a:gd name="connsiteX334" fmla="*/ 35983 w 1100036"/>
                  <a:gd name="connsiteY334" fmla="*/ 215033 h 691269"/>
                  <a:gd name="connsiteX335" fmla="*/ 35596 w 1100036"/>
                  <a:gd name="connsiteY335" fmla="*/ 219620 h 691269"/>
                  <a:gd name="connsiteX336" fmla="*/ 35209 w 1100036"/>
                  <a:gd name="connsiteY336" fmla="*/ 224213 h 691269"/>
                  <a:gd name="connsiteX337" fmla="*/ 34798 w 1100036"/>
                  <a:gd name="connsiteY337" fmla="*/ 228800 h 691269"/>
                  <a:gd name="connsiteX338" fmla="*/ 34411 w 1100036"/>
                  <a:gd name="connsiteY338" fmla="*/ 233390 h 691269"/>
                  <a:gd name="connsiteX339" fmla="*/ 34024 w 1100036"/>
                  <a:gd name="connsiteY339" fmla="*/ 237982 h 691269"/>
                  <a:gd name="connsiteX340" fmla="*/ 33637 w 1100036"/>
                  <a:gd name="connsiteY340" fmla="*/ 242574 h 691269"/>
                  <a:gd name="connsiteX341" fmla="*/ 32863 w 1100036"/>
                  <a:gd name="connsiteY341" fmla="*/ 251756 h 691269"/>
                  <a:gd name="connsiteX342" fmla="*/ 32476 w 1100036"/>
                  <a:gd name="connsiteY342" fmla="*/ 256353 h 691269"/>
                  <a:gd name="connsiteX343" fmla="*/ 31678 w 1100036"/>
                  <a:gd name="connsiteY343" fmla="*/ 265532 h 691269"/>
                  <a:gd name="connsiteX344" fmla="*/ 31291 w 1100036"/>
                  <a:gd name="connsiteY344" fmla="*/ 270127 h 691269"/>
                  <a:gd name="connsiteX345" fmla="*/ 30518 w 1100036"/>
                  <a:gd name="connsiteY345" fmla="*/ 279316 h 691269"/>
                  <a:gd name="connsiteX346" fmla="*/ 30131 w 1100036"/>
                  <a:gd name="connsiteY346" fmla="*/ 283908 h 691269"/>
                  <a:gd name="connsiteX347" fmla="*/ 29744 w 1100036"/>
                  <a:gd name="connsiteY347" fmla="*/ 288505 h 691269"/>
                  <a:gd name="connsiteX348" fmla="*/ 29357 w 1100036"/>
                  <a:gd name="connsiteY348" fmla="*/ 293102 h 691269"/>
                  <a:gd name="connsiteX349" fmla="*/ 28559 w 1100036"/>
                  <a:gd name="connsiteY349" fmla="*/ 302294 h 691269"/>
                  <a:gd name="connsiteX350" fmla="*/ 28172 w 1100036"/>
                  <a:gd name="connsiteY350" fmla="*/ 306886 h 691269"/>
                  <a:gd name="connsiteX351" fmla="*/ 27398 w 1100036"/>
                  <a:gd name="connsiteY351" fmla="*/ 316082 h 691269"/>
                  <a:gd name="connsiteX352" fmla="*/ 27011 w 1100036"/>
                  <a:gd name="connsiteY352" fmla="*/ 320679 h 691269"/>
                  <a:gd name="connsiteX353" fmla="*/ 26624 w 1100036"/>
                  <a:gd name="connsiteY353" fmla="*/ 325279 h 691269"/>
                  <a:gd name="connsiteX354" fmla="*/ 26213 w 1100036"/>
                  <a:gd name="connsiteY354" fmla="*/ 329876 h 691269"/>
                  <a:gd name="connsiteX355" fmla="*/ 23408 w 1100036"/>
                  <a:gd name="connsiteY355" fmla="*/ 363085 h 691269"/>
                  <a:gd name="connsiteX356" fmla="*/ 22707 w 1100036"/>
                  <a:gd name="connsiteY356" fmla="*/ 371275 h 691269"/>
                  <a:gd name="connsiteX357" fmla="*/ 22320 w 1100036"/>
                  <a:gd name="connsiteY357" fmla="*/ 375877 h 691269"/>
                  <a:gd name="connsiteX358" fmla="*/ 21546 w 1100036"/>
                  <a:gd name="connsiteY358" fmla="*/ 385081 h 691269"/>
                  <a:gd name="connsiteX359" fmla="*/ 21135 w 1100036"/>
                  <a:gd name="connsiteY359" fmla="*/ 389687 h 691269"/>
                  <a:gd name="connsiteX360" fmla="*/ 20361 w 1100036"/>
                  <a:gd name="connsiteY360" fmla="*/ 398893 h 691269"/>
                  <a:gd name="connsiteX361" fmla="*/ 19974 w 1100036"/>
                  <a:gd name="connsiteY361" fmla="*/ 403498 h 691269"/>
                  <a:gd name="connsiteX362" fmla="*/ 19200 w 1100036"/>
                  <a:gd name="connsiteY362" fmla="*/ 412706 h 691269"/>
                  <a:gd name="connsiteX363" fmla="*/ 18813 w 1100036"/>
                  <a:gd name="connsiteY363" fmla="*/ 417310 h 691269"/>
                  <a:gd name="connsiteX364" fmla="*/ 18015 w 1100036"/>
                  <a:gd name="connsiteY364" fmla="*/ 426521 h 691269"/>
                  <a:gd name="connsiteX365" fmla="*/ 17242 w 1100036"/>
                  <a:gd name="connsiteY365" fmla="*/ 435735 h 691269"/>
                  <a:gd name="connsiteX366" fmla="*/ 16855 w 1100036"/>
                  <a:gd name="connsiteY366" fmla="*/ 440341 h 691269"/>
                  <a:gd name="connsiteX367" fmla="*/ 16444 w 1100036"/>
                  <a:gd name="connsiteY367" fmla="*/ 444948 h 691269"/>
                  <a:gd name="connsiteX368" fmla="*/ 16057 w 1100036"/>
                  <a:gd name="connsiteY368" fmla="*/ 449557 h 691269"/>
                  <a:gd name="connsiteX369" fmla="*/ 15670 w 1100036"/>
                  <a:gd name="connsiteY369" fmla="*/ 454164 h 691269"/>
                  <a:gd name="connsiteX370" fmla="*/ 15283 w 1100036"/>
                  <a:gd name="connsiteY370" fmla="*/ 458773 h 691269"/>
                  <a:gd name="connsiteX371" fmla="*/ 14896 w 1100036"/>
                  <a:gd name="connsiteY371" fmla="*/ 463379 h 691269"/>
                  <a:gd name="connsiteX372" fmla="*/ 14509 w 1100036"/>
                  <a:gd name="connsiteY372" fmla="*/ 467988 h 691269"/>
                  <a:gd name="connsiteX373" fmla="*/ 14098 w 1100036"/>
                  <a:gd name="connsiteY373" fmla="*/ 472598 h 691269"/>
                  <a:gd name="connsiteX374" fmla="*/ 13711 w 1100036"/>
                  <a:gd name="connsiteY374" fmla="*/ 477207 h 691269"/>
                  <a:gd name="connsiteX375" fmla="*/ 13324 w 1100036"/>
                  <a:gd name="connsiteY375" fmla="*/ 481818 h 691269"/>
                  <a:gd name="connsiteX376" fmla="*/ 12937 w 1100036"/>
                  <a:gd name="connsiteY376" fmla="*/ 486427 h 691269"/>
                  <a:gd name="connsiteX377" fmla="*/ 12550 w 1100036"/>
                  <a:gd name="connsiteY377" fmla="*/ 491039 h 691269"/>
                  <a:gd name="connsiteX378" fmla="*/ 10640 w 1100036"/>
                  <a:gd name="connsiteY378" fmla="*/ 513506 h 691269"/>
                  <a:gd name="connsiteX379" fmla="*/ 10205 w 1100036"/>
                  <a:gd name="connsiteY379" fmla="*/ 518708 h 691269"/>
                  <a:gd name="connsiteX380" fmla="*/ 9794 w 1100036"/>
                  <a:gd name="connsiteY380" fmla="*/ 523319 h 691269"/>
                  <a:gd name="connsiteX381" fmla="*/ 9407 w 1100036"/>
                  <a:gd name="connsiteY381" fmla="*/ 527933 h 691269"/>
                  <a:gd name="connsiteX382" fmla="*/ 9020 w 1100036"/>
                  <a:gd name="connsiteY382" fmla="*/ 532547 h 691269"/>
                  <a:gd name="connsiteX383" fmla="*/ 8633 w 1100036"/>
                  <a:gd name="connsiteY383" fmla="*/ 537161 h 691269"/>
                  <a:gd name="connsiteX384" fmla="*/ 7835 w 1100036"/>
                  <a:gd name="connsiteY384" fmla="*/ 546389 h 691269"/>
                  <a:gd name="connsiteX385" fmla="*/ 7448 w 1100036"/>
                  <a:gd name="connsiteY385" fmla="*/ 551005 h 691269"/>
                  <a:gd name="connsiteX386" fmla="*/ 7061 w 1100036"/>
                  <a:gd name="connsiteY386" fmla="*/ 555619 h 691269"/>
                  <a:gd name="connsiteX387" fmla="*/ 6674 w 1100036"/>
                  <a:gd name="connsiteY387" fmla="*/ 560233 h 691269"/>
                  <a:gd name="connsiteX388" fmla="*/ 6287 w 1100036"/>
                  <a:gd name="connsiteY388" fmla="*/ 564847 h 691269"/>
                  <a:gd name="connsiteX389" fmla="*/ 5876 w 1100036"/>
                  <a:gd name="connsiteY389" fmla="*/ 569466 h 691269"/>
                  <a:gd name="connsiteX390" fmla="*/ 5489 w 1100036"/>
                  <a:gd name="connsiteY390" fmla="*/ 574082 h 691269"/>
                  <a:gd name="connsiteX391" fmla="*/ 4715 w 1100036"/>
                  <a:gd name="connsiteY391" fmla="*/ 583315 h 691269"/>
                  <a:gd name="connsiteX392" fmla="*/ 4328 w 1100036"/>
                  <a:gd name="connsiteY392" fmla="*/ 587936 h 691269"/>
                  <a:gd name="connsiteX393" fmla="*/ 3917 w 1100036"/>
                  <a:gd name="connsiteY393" fmla="*/ 592550 h 691269"/>
                  <a:gd name="connsiteX394" fmla="*/ 3530 w 1100036"/>
                  <a:gd name="connsiteY394" fmla="*/ 597168 h 691269"/>
                  <a:gd name="connsiteX395" fmla="*/ 3143 w 1100036"/>
                  <a:gd name="connsiteY395" fmla="*/ 601785 h 691269"/>
                  <a:gd name="connsiteX396" fmla="*/ 2346 w 1100036"/>
                  <a:gd name="connsiteY396" fmla="*/ 611022 h 691269"/>
                  <a:gd name="connsiteX397" fmla="*/ 1959 w 1100036"/>
                  <a:gd name="connsiteY397" fmla="*/ 615641 h 691269"/>
                  <a:gd name="connsiteX398" fmla="*/ 1572 w 1100036"/>
                  <a:gd name="connsiteY398" fmla="*/ 620265 h 691269"/>
                  <a:gd name="connsiteX399" fmla="*/ 1185 w 1100036"/>
                  <a:gd name="connsiteY399" fmla="*/ 624883 h 691269"/>
                  <a:gd name="connsiteX400" fmla="*/ 798 w 1100036"/>
                  <a:gd name="connsiteY400" fmla="*/ 629502 h 691269"/>
                  <a:gd name="connsiteX401" fmla="*/ 387 w 1100036"/>
                  <a:gd name="connsiteY401" fmla="*/ 634121 h 691269"/>
                  <a:gd name="connsiteX402" fmla="*/ 0 w 1100036"/>
                  <a:gd name="connsiteY402" fmla="*/ 638742 h 691269"/>
                  <a:gd name="connsiteX403" fmla="*/ 7327 w 1100036"/>
                  <a:gd name="connsiteY403" fmla="*/ 640048 h 691269"/>
                  <a:gd name="connsiteX404" fmla="*/ 17000 w 1100036"/>
                  <a:gd name="connsiteY404" fmla="*/ 640771 h 691269"/>
                  <a:gd name="connsiteX405" fmla="*/ 23456 w 1100036"/>
                  <a:gd name="connsiteY405" fmla="*/ 641252 h 691269"/>
                  <a:gd name="connsiteX406" fmla="*/ 29889 w 1100036"/>
                  <a:gd name="connsiteY406" fmla="*/ 641738 h 691269"/>
                  <a:gd name="connsiteX407" fmla="*/ 36345 w 1100036"/>
                  <a:gd name="connsiteY407" fmla="*/ 642227 h 691269"/>
                  <a:gd name="connsiteX408" fmla="*/ 42802 w 1100036"/>
                  <a:gd name="connsiteY408" fmla="*/ 642715 h 691269"/>
                  <a:gd name="connsiteX409" fmla="*/ 49259 w 1100036"/>
                  <a:gd name="connsiteY409" fmla="*/ 643194 h 691269"/>
                  <a:gd name="connsiteX410" fmla="*/ 55691 w 1100036"/>
                  <a:gd name="connsiteY410" fmla="*/ 643680 h 691269"/>
                  <a:gd name="connsiteX411" fmla="*/ 62147 w 1100036"/>
                  <a:gd name="connsiteY411" fmla="*/ 644171 h 691269"/>
                  <a:gd name="connsiteX412" fmla="*/ 68604 w 1100036"/>
                  <a:gd name="connsiteY412" fmla="*/ 644659 h 691269"/>
                  <a:gd name="connsiteX413" fmla="*/ 78277 w 1100036"/>
                  <a:gd name="connsiteY413" fmla="*/ 645385 h 691269"/>
                  <a:gd name="connsiteX414" fmla="*/ 87950 w 1100036"/>
                  <a:gd name="connsiteY414" fmla="*/ 646122 h 691269"/>
                  <a:gd name="connsiteX415" fmla="*/ 94406 w 1100036"/>
                  <a:gd name="connsiteY415" fmla="*/ 646613 h 691269"/>
                  <a:gd name="connsiteX416" fmla="*/ 100839 w 1100036"/>
                  <a:gd name="connsiteY416" fmla="*/ 647102 h 691269"/>
                  <a:gd name="connsiteX417" fmla="*/ 105868 w 1100036"/>
                  <a:gd name="connsiteY417" fmla="*/ 647477 h 691269"/>
                  <a:gd name="connsiteX418" fmla="*/ 113752 w 1100036"/>
                  <a:gd name="connsiteY418" fmla="*/ 648081 h 691269"/>
                  <a:gd name="connsiteX419" fmla="*/ 120208 w 1100036"/>
                  <a:gd name="connsiteY419" fmla="*/ 648574 h 691269"/>
                  <a:gd name="connsiteX420" fmla="*/ 126641 w 1100036"/>
                  <a:gd name="connsiteY420" fmla="*/ 649063 h 691269"/>
                  <a:gd name="connsiteX421" fmla="*/ 132348 w 1100036"/>
                  <a:gd name="connsiteY421" fmla="*/ 649491 h 691269"/>
                  <a:gd name="connsiteX422" fmla="*/ 142770 w 1100036"/>
                  <a:gd name="connsiteY422" fmla="*/ 650289 h 691269"/>
                  <a:gd name="connsiteX423" fmla="*/ 148139 w 1100036"/>
                  <a:gd name="connsiteY423" fmla="*/ 650697 h 691269"/>
                  <a:gd name="connsiteX424" fmla="*/ 152443 w 1100036"/>
                  <a:gd name="connsiteY424" fmla="*/ 651022 h 691269"/>
                  <a:gd name="connsiteX425" fmla="*/ 158899 w 1100036"/>
                  <a:gd name="connsiteY425" fmla="*/ 651508 h 691269"/>
                  <a:gd name="connsiteX426" fmla="*/ 165356 w 1100036"/>
                  <a:gd name="connsiteY426" fmla="*/ 651986 h 691269"/>
                  <a:gd name="connsiteX427" fmla="*/ 171813 w 1100036"/>
                  <a:gd name="connsiteY427" fmla="*/ 652460 h 691269"/>
                  <a:gd name="connsiteX428" fmla="*/ 181485 w 1100036"/>
                  <a:gd name="connsiteY428" fmla="*/ 653186 h 691269"/>
                  <a:gd name="connsiteX429" fmla="*/ 194374 w 1100036"/>
                  <a:gd name="connsiteY429" fmla="*/ 654151 h 691269"/>
                  <a:gd name="connsiteX430" fmla="*/ 200831 w 1100036"/>
                  <a:gd name="connsiteY430" fmla="*/ 654627 h 691269"/>
                  <a:gd name="connsiteX431" fmla="*/ 207288 w 1100036"/>
                  <a:gd name="connsiteY431" fmla="*/ 655116 h 691269"/>
                  <a:gd name="connsiteX432" fmla="*/ 213744 w 1100036"/>
                  <a:gd name="connsiteY432" fmla="*/ 655602 h 691269"/>
                  <a:gd name="connsiteX433" fmla="*/ 220176 w 1100036"/>
                  <a:gd name="connsiteY433" fmla="*/ 656085 h 691269"/>
                  <a:gd name="connsiteX434" fmla="*/ 226633 w 1100036"/>
                  <a:gd name="connsiteY434" fmla="*/ 656562 h 691269"/>
                  <a:gd name="connsiteX435" fmla="*/ 233090 w 1100036"/>
                  <a:gd name="connsiteY435" fmla="*/ 657050 h 691269"/>
                  <a:gd name="connsiteX436" fmla="*/ 239546 w 1100036"/>
                  <a:gd name="connsiteY436" fmla="*/ 657534 h 691269"/>
                  <a:gd name="connsiteX437" fmla="*/ 243536 w 1100036"/>
                  <a:gd name="connsiteY437" fmla="*/ 659086 h 691269"/>
                  <a:gd name="connsiteX438" fmla="*/ 252363 w 1100036"/>
                  <a:gd name="connsiteY438" fmla="*/ 659543 h 691269"/>
                  <a:gd name="connsiteX439" fmla="*/ 258843 w 1100036"/>
                  <a:gd name="connsiteY439" fmla="*/ 659877 h 691269"/>
                  <a:gd name="connsiteX440" fmla="*/ 265300 w 1100036"/>
                  <a:gd name="connsiteY440" fmla="*/ 660211 h 691269"/>
                  <a:gd name="connsiteX441" fmla="*/ 271757 w 1100036"/>
                  <a:gd name="connsiteY441" fmla="*/ 660547 h 691269"/>
                  <a:gd name="connsiteX442" fmla="*/ 278213 w 1100036"/>
                  <a:gd name="connsiteY442" fmla="*/ 660876 h 691269"/>
                  <a:gd name="connsiteX443" fmla="*/ 284670 w 1100036"/>
                  <a:gd name="connsiteY443" fmla="*/ 661214 h 691269"/>
                  <a:gd name="connsiteX444" fmla="*/ 291126 w 1100036"/>
                  <a:gd name="connsiteY444" fmla="*/ 661550 h 691269"/>
                  <a:gd name="connsiteX445" fmla="*/ 297607 w 1100036"/>
                  <a:gd name="connsiteY445" fmla="*/ 661887 h 691269"/>
                  <a:gd name="connsiteX446" fmla="*/ 304064 w 1100036"/>
                  <a:gd name="connsiteY446" fmla="*/ 662220 h 691269"/>
                  <a:gd name="connsiteX447" fmla="*/ 310520 w 1100036"/>
                  <a:gd name="connsiteY447" fmla="*/ 662559 h 691269"/>
                  <a:gd name="connsiteX448" fmla="*/ 316977 w 1100036"/>
                  <a:gd name="connsiteY448" fmla="*/ 662897 h 691269"/>
                  <a:gd name="connsiteX449" fmla="*/ 323434 w 1100036"/>
                  <a:gd name="connsiteY449" fmla="*/ 663233 h 691269"/>
                  <a:gd name="connsiteX450" fmla="*/ 333131 w 1100036"/>
                  <a:gd name="connsiteY450" fmla="*/ 663736 h 691269"/>
                  <a:gd name="connsiteX451" fmla="*/ 342828 w 1100036"/>
                  <a:gd name="connsiteY451" fmla="*/ 664249 h 691269"/>
                  <a:gd name="connsiteX452" fmla="*/ 352500 w 1100036"/>
                  <a:gd name="connsiteY452" fmla="*/ 664757 h 691269"/>
                  <a:gd name="connsiteX453" fmla="*/ 358981 w 1100036"/>
                  <a:gd name="connsiteY453" fmla="*/ 665093 h 691269"/>
                  <a:gd name="connsiteX454" fmla="*/ 365438 w 1100036"/>
                  <a:gd name="connsiteY454" fmla="*/ 665436 h 691269"/>
                  <a:gd name="connsiteX455" fmla="*/ 375110 w 1100036"/>
                  <a:gd name="connsiteY455" fmla="*/ 665949 h 691269"/>
                  <a:gd name="connsiteX456" fmla="*/ 381591 w 1100036"/>
                  <a:gd name="connsiteY456" fmla="*/ 666288 h 691269"/>
                  <a:gd name="connsiteX457" fmla="*/ 386355 w 1100036"/>
                  <a:gd name="connsiteY457" fmla="*/ 666537 h 691269"/>
                  <a:gd name="connsiteX458" fmla="*/ 391264 w 1100036"/>
                  <a:gd name="connsiteY458" fmla="*/ 666803 h 691269"/>
                  <a:gd name="connsiteX459" fmla="*/ 397720 w 1100036"/>
                  <a:gd name="connsiteY459" fmla="*/ 667149 h 691269"/>
                  <a:gd name="connsiteX460" fmla="*/ 404177 w 1100036"/>
                  <a:gd name="connsiteY460" fmla="*/ 667489 h 691269"/>
                  <a:gd name="connsiteX461" fmla="*/ 410658 w 1100036"/>
                  <a:gd name="connsiteY461" fmla="*/ 667828 h 691269"/>
                  <a:gd name="connsiteX462" fmla="*/ 420330 w 1100036"/>
                  <a:gd name="connsiteY462" fmla="*/ 668350 h 691269"/>
                  <a:gd name="connsiteX463" fmla="*/ 426787 w 1100036"/>
                  <a:gd name="connsiteY463" fmla="*/ 668696 h 691269"/>
                  <a:gd name="connsiteX464" fmla="*/ 433268 w 1100036"/>
                  <a:gd name="connsiteY464" fmla="*/ 669040 h 691269"/>
                  <a:gd name="connsiteX465" fmla="*/ 439386 w 1100036"/>
                  <a:gd name="connsiteY465" fmla="*/ 669364 h 691269"/>
                  <a:gd name="connsiteX466" fmla="*/ 446181 w 1100036"/>
                  <a:gd name="connsiteY466" fmla="*/ 669731 h 691269"/>
                  <a:gd name="connsiteX467" fmla="*/ 452638 w 1100036"/>
                  <a:gd name="connsiteY467" fmla="*/ 670079 h 691269"/>
                  <a:gd name="connsiteX468" fmla="*/ 459094 w 1100036"/>
                  <a:gd name="connsiteY468" fmla="*/ 670425 h 691269"/>
                  <a:gd name="connsiteX469" fmla="*/ 465551 w 1100036"/>
                  <a:gd name="connsiteY469" fmla="*/ 670766 h 691269"/>
                  <a:gd name="connsiteX470" fmla="*/ 472007 w 1100036"/>
                  <a:gd name="connsiteY470" fmla="*/ 671119 h 691269"/>
                  <a:gd name="connsiteX471" fmla="*/ 478464 w 1100036"/>
                  <a:gd name="connsiteY471" fmla="*/ 671472 h 691269"/>
                  <a:gd name="connsiteX472" fmla="*/ 488161 w 1100036"/>
                  <a:gd name="connsiteY472" fmla="*/ 671990 h 691269"/>
                  <a:gd name="connsiteX473" fmla="*/ 492417 w 1100036"/>
                  <a:gd name="connsiteY473" fmla="*/ 672219 h 691269"/>
                  <a:gd name="connsiteX474" fmla="*/ 497858 w 1100036"/>
                  <a:gd name="connsiteY474" fmla="*/ 672515 h 691269"/>
                  <a:gd name="connsiteX475" fmla="*/ 504314 w 1100036"/>
                  <a:gd name="connsiteY475" fmla="*/ 672870 h 691269"/>
                  <a:gd name="connsiteX476" fmla="*/ 510771 w 1100036"/>
                  <a:gd name="connsiteY476" fmla="*/ 673218 h 691269"/>
                  <a:gd name="connsiteX477" fmla="*/ 516502 w 1100036"/>
                  <a:gd name="connsiteY477" fmla="*/ 673528 h 691269"/>
                  <a:gd name="connsiteX478" fmla="*/ 523684 w 1100036"/>
                  <a:gd name="connsiteY478" fmla="*/ 673924 h 691269"/>
                  <a:gd name="connsiteX479" fmla="*/ 530141 w 1100036"/>
                  <a:gd name="connsiteY479" fmla="*/ 674277 h 691269"/>
                  <a:gd name="connsiteX480" fmla="*/ 539838 w 1100036"/>
                  <a:gd name="connsiteY480" fmla="*/ 674802 h 691269"/>
                  <a:gd name="connsiteX481" fmla="*/ 545448 w 1100036"/>
                  <a:gd name="connsiteY481" fmla="*/ 675104 h 691269"/>
                  <a:gd name="connsiteX482" fmla="*/ 568905 w 1100036"/>
                  <a:gd name="connsiteY482" fmla="*/ 676393 h 691269"/>
                  <a:gd name="connsiteX483" fmla="*/ 575361 w 1100036"/>
                  <a:gd name="connsiteY483" fmla="*/ 676751 h 691269"/>
                  <a:gd name="connsiteX484" fmla="*/ 581818 w 1100036"/>
                  <a:gd name="connsiteY484" fmla="*/ 677109 h 691269"/>
                  <a:gd name="connsiteX485" fmla="*/ 588298 w 1100036"/>
                  <a:gd name="connsiteY485" fmla="*/ 677465 h 691269"/>
                  <a:gd name="connsiteX486" fmla="*/ 594755 w 1100036"/>
                  <a:gd name="connsiteY486" fmla="*/ 677820 h 691269"/>
                  <a:gd name="connsiteX487" fmla="*/ 601212 w 1100036"/>
                  <a:gd name="connsiteY487" fmla="*/ 678173 h 691269"/>
                  <a:gd name="connsiteX488" fmla="*/ 607668 w 1100036"/>
                  <a:gd name="connsiteY488" fmla="*/ 678536 h 691269"/>
                  <a:gd name="connsiteX489" fmla="*/ 611972 w 1100036"/>
                  <a:gd name="connsiteY489" fmla="*/ 678775 h 691269"/>
                  <a:gd name="connsiteX490" fmla="*/ 617365 w 1100036"/>
                  <a:gd name="connsiteY490" fmla="*/ 679073 h 691269"/>
                  <a:gd name="connsiteX491" fmla="*/ 623822 w 1100036"/>
                  <a:gd name="connsiteY491" fmla="*/ 679428 h 691269"/>
                  <a:gd name="connsiteX492" fmla="*/ 630278 w 1100036"/>
                  <a:gd name="connsiteY492" fmla="*/ 679786 h 691269"/>
                  <a:gd name="connsiteX493" fmla="*/ 635840 w 1100036"/>
                  <a:gd name="connsiteY493" fmla="*/ 679979 h 691269"/>
                  <a:gd name="connsiteX494" fmla="*/ 643216 w 1100036"/>
                  <a:gd name="connsiteY494" fmla="*/ 680229 h 691269"/>
                  <a:gd name="connsiteX495" fmla="*/ 652913 w 1100036"/>
                  <a:gd name="connsiteY495" fmla="*/ 680553 h 691269"/>
                  <a:gd name="connsiteX496" fmla="*/ 659369 w 1100036"/>
                  <a:gd name="connsiteY496" fmla="*/ 680768 h 691269"/>
                  <a:gd name="connsiteX497" fmla="*/ 665850 w 1100036"/>
                  <a:gd name="connsiteY497" fmla="*/ 680990 h 691269"/>
                  <a:gd name="connsiteX498" fmla="*/ 672307 w 1100036"/>
                  <a:gd name="connsiteY498" fmla="*/ 681208 h 691269"/>
                  <a:gd name="connsiteX499" fmla="*/ 678763 w 1100036"/>
                  <a:gd name="connsiteY499" fmla="*/ 681430 h 691269"/>
                  <a:gd name="connsiteX500" fmla="*/ 683527 w 1100036"/>
                  <a:gd name="connsiteY500" fmla="*/ 681585 h 691269"/>
                  <a:gd name="connsiteX501" fmla="*/ 688460 w 1100036"/>
                  <a:gd name="connsiteY501" fmla="*/ 681757 h 691269"/>
                  <a:gd name="connsiteX502" fmla="*/ 694941 w 1100036"/>
                  <a:gd name="connsiteY502" fmla="*/ 681982 h 691269"/>
                  <a:gd name="connsiteX503" fmla="*/ 701397 w 1100036"/>
                  <a:gd name="connsiteY503" fmla="*/ 682202 h 691269"/>
                  <a:gd name="connsiteX504" fmla="*/ 707854 w 1100036"/>
                  <a:gd name="connsiteY504" fmla="*/ 682419 h 691269"/>
                  <a:gd name="connsiteX505" fmla="*/ 714334 w 1100036"/>
                  <a:gd name="connsiteY505" fmla="*/ 682640 h 691269"/>
                  <a:gd name="connsiteX506" fmla="*/ 720791 w 1100036"/>
                  <a:gd name="connsiteY506" fmla="*/ 682867 h 691269"/>
                  <a:gd name="connsiteX507" fmla="*/ 727272 w 1100036"/>
                  <a:gd name="connsiteY507" fmla="*/ 683092 h 691269"/>
                  <a:gd name="connsiteX508" fmla="*/ 733728 w 1100036"/>
                  <a:gd name="connsiteY508" fmla="*/ 683309 h 691269"/>
                  <a:gd name="connsiteX509" fmla="*/ 740185 w 1100036"/>
                  <a:gd name="connsiteY509" fmla="*/ 683532 h 691269"/>
                  <a:gd name="connsiteX510" fmla="*/ 746666 w 1100036"/>
                  <a:gd name="connsiteY510" fmla="*/ 683759 h 691269"/>
                  <a:gd name="connsiteX511" fmla="*/ 753122 w 1100036"/>
                  <a:gd name="connsiteY511" fmla="*/ 683984 h 691269"/>
                  <a:gd name="connsiteX512" fmla="*/ 758128 w 1100036"/>
                  <a:gd name="connsiteY512" fmla="*/ 684153 h 691269"/>
                  <a:gd name="connsiteX513" fmla="*/ 762819 w 1100036"/>
                  <a:gd name="connsiteY513" fmla="*/ 684342 h 691269"/>
                  <a:gd name="connsiteX514" fmla="*/ 775757 w 1100036"/>
                  <a:gd name="connsiteY514" fmla="*/ 684867 h 691269"/>
                  <a:gd name="connsiteX515" fmla="*/ 782020 w 1100036"/>
                  <a:gd name="connsiteY515" fmla="*/ 685116 h 691269"/>
                  <a:gd name="connsiteX516" fmla="*/ 788670 w 1100036"/>
                  <a:gd name="connsiteY516" fmla="*/ 685382 h 691269"/>
                  <a:gd name="connsiteX517" fmla="*/ 795151 w 1100036"/>
                  <a:gd name="connsiteY517" fmla="*/ 685645 h 691269"/>
                  <a:gd name="connsiteX518" fmla="*/ 804848 w 1100036"/>
                  <a:gd name="connsiteY518" fmla="*/ 686040 h 691269"/>
                  <a:gd name="connsiteX519" fmla="*/ 814545 w 1100036"/>
                  <a:gd name="connsiteY519" fmla="*/ 686424 h 691269"/>
                  <a:gd name="connsiteX520" fmla="*/ 821001 w 1100036"/>
                  <a:gd name="connsiteY520" fmla="*/ 686690 h 691269"/>
                  <a:gd name="connsiteX521" fmla="*/ 827458 w 1100036"/>
                  <a:gd name="connsiteY521" fmla="*/ 686954 h 691269"/>
                  <a:gd name="connsiteX522" fmla="*/ 833939 w 1100036"/>
                  <a:gd name="connsiteY522" fmla="*/ 687215 h 691269"/>
                  <a:gd name="connsiteX523" fmla="*/ 840395 w 1100036"/>
                  <a:gd name="connsiteY523" fmla="*/ 687386 h 691269"/>
                  <a:gd name="connsiteX524" fmla="*/ 846876 w 1100036"/>
                  <a:gd name="connsiteY524" fmla="*/ 687481 h 691269"/>
                  <a:gd name="connsiteX525" fmla="*/ 859813 w 1100036"/>
                  <a:gd name="connsiteY525" fmla="*/ 687672 h 691269"/>
                  <a:gd name="connsiteX526" fmla="*/ 866270 w 1100036"/>
                  <a:gd name="connsiteY526" fmla="*/ 687759 h 691269"/>
                  <a:gd name="connsiteX527" fmla="*/ 879231 w 1100036"/>
                  <a:gd name="connsiteY527" fmla="*/ 687947 h 691269"/>
                  <a:gd name="connsiteX528" fmla="*/ 885688 w 1100036"/>
                  <a:gd name="connsiteY528" fmla="*/ 688107 h 691269"/>
                  <a:gd name="connsiteX529" fmla="*/ 891758 w 1100036"/>
                  <a:gd name="connsiteY529" fmla="*/ 688274 h 691269"/>
                  <a:gd name="connsiteX530" fmla="*/ 898625 w 1100036"/>
                  <a:gd name="connsiteY530" fmla="*/ 688458 h 691269"/>
                  <a:gd name="connsiteX531" fmla="*/ 905082 w 1100036"/>
                  <a:gd name="connsiteY531" fmla="*/ 688629 h 691269"/>
                  <a:gd name="connsiteX532" fmla="*/ 911563 w 1100036"/>
                  <a:gd name="connsiteY532" fmla="*/ 688808 h 691269"/>
                  <a:gd name="connsiteX533" fmla="*/ 918019 w 1100036"/>
                  <a:gd name="connsiteY533" fmla="*/ 688990 h 691269"/>
                  <a:gd name="connsiteX534" fmla="*/ 924500 w 1100036"/>
                  <a:gd name="connsiteY534" fmla="*/ 689166 h 691269"/>
                  <a:gd name="connsiteX535" fmla="*/ 930957 w 1100036"/>
                  <a:gd name="connsiteY535" fmla="*/ 689338 h 691269"/>
                  <a:gd name="connsiteX536" fmla="*/ 937437 w 1100036"/>
                  <a:gd name="connsiteY536" fmla="*/ 689517 h 691269"/>
                  <a:gd name="connsiteX537" fmla="*/ 943894 w 1100036"/>
                  <a:gd name="connsiteY537" fmla="*/ 689696 h 6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Lst>
                <a:rect l="l" t="t" r="r" b="b"/>
                <a:pathLst>
                  <a:path w="1100036" h="691269">
                    <a:moveTo>
                      <a:pt x="943894" y="689696"/>
                    </a:moveTo>
                    <a:lnTo>
                      <a:pt x="950375" y="689759"/>
                    </a:lnTo>
                    <a:lnTo>
                      <a:pt x="960072" y="689848"/>
                    </a:lnTo>
                    <a:lnTo>
                      <a:pt x="966528" y="689916"/>
                    </a:lnTo>
                    <a:lnTo>
                      <a:pt x="976249" y="690008"/>
                    </a:lnTo>
                    <a:lnTo>
                      <a:pt x="982706" y="690071"/>
                    </a:lnTo>
                    <a:lnTo>
                      <a:pt x="987107" y="690107"/>
                    </a:lnTo>
                    <a:lnTo>
                      <a:pt x="992427" y="690165"/>
                    </a:lnTo>
                    <a:lnTo>
                      <a:pt x="1002124" y="690264"/>
                    </a:lnTo>
                    <a:lnTo>
                      <a:pt x="1011821" y="690354"/>
                    </a:lnTo>
                    <a:lnTo>
                      <a:pt x="1027999" y="690523"/>
                    </a:lnTo>
                    <a:lnTo>
                      <a:pt x="1034479" y="690586"/>
                    </a:lnTo>
                    <a:lnTo>
                      <a:pt x="1040210" y="690641"/>
                    </a:lnTo>
                    <a:lnTo>
                      <a:pt x="1047417" y="690723"/>
                    </a:lnTo>
                    <a:lnTo>
                      <a:pt x="1063571" y="690890"/>
                    </a:lnTo>
                    <a:lnTo>
                      <a:pt x="1070051" y="690958"/>
                    </a:lnTo>
                    <a:lnTo>
                      <a:pt x="1086229" y="691135"/>
                    </a:lnTo>
                    <a:lnTo>
                      <a:pt x="1092685" y="691202"/>
                    </a:lnTo>
                    <a:lnTo>
                      <a:pt x="1098924" y="691270"/>
                    </a:lnTo>
                    <a:lnTo>
                      <a:pt x="1099191" y="686613"/>
                    </a:lnTo>
                    <a:lnTo>
                      <a:pt x="1097594" y="679832"/>
                    </a:lnTo>
                    <a:lnTo>
                      <a:pt x="1097570" y="674804"/>
                    </a:lnTo>
                    <a:lnTo>
                      <a:pt x="1097256" y="670021"/>
                    </a:lnTo>
                    <a:lnTo>
                      <a:pt x="1099311" y="665826"/>
                    </a:lnTo>
                    <a:lnTo>
                      <a:pt x="1100037" y="660764"/>
                    </a:lnTo>
                    <a:lnTo>
                      <a:pt x="1100012" y="656126"/>
                    </a:lnTo>
                    <a:lnTo>
                      <a:pt x="1099408" y="651880"/>
                    </a:lnTo>
                    <a:lnTo>
                      <a:pt x="1098223" y="647256"/>
                    </a:lnTo>
                    <a:lnTo>
                      <a:pt x="1097401" y="642210"/>
                    </a:lnTo>
                    <a:lnTo>
                      <a:pt x="1095442" y="638454"/>
                    </a:lnTo>
                    <a:lnTo>
                      <a:pt x="1095805" y="632929"/>
                    </a:lnTo>
                    <a:lnTo>
                      <a:pt x="1094475" y="628291"/>
                    </a:lnTo>
                    <a:lnTo>
                      <a:pt x="1094741" y="623735"/>
                    </a:lnTo>
                    <a:lnTo>
                      <a:pt x="1094450" y="619423"/>
                    </a:lnTo>
                    <a:lnTo>
                      <a:pt x="1093580" y="615029"/>
                    </a:lnTo>
                    <a:lnTo>
                      <a:pt x="1094403" y="610824"/>
                    </a:lnTo>
                    <a:lnTo>
                      <a:pt x="1093241" y="606822"/>
                    </a:lnTo>
                    <a:lnTo>
                      <a:pt x="1090267" y="602771"/>
                    </a:lnTo>
                    <a:lnTo>
                      <a:pt x="1086857" y="599894"/>
                    </a:lnTo>
                    <a:lnTo>
                      <a:pt x="1084633" y="595795"/>
                    </a:lnTo>
                    <a:lnTo>
                      <a:pt x="1082359" y="591147"/>
                    </a:lnTo>
                    <a:lnTo>
                      <a:pt x="1079651" y="586499"/>
                    </a:lnTo>
                    <a:lnTo>
                      <a:pt x="1077475" y="582505"/>
                    </a:lnTo>
                    <a:lnTo>
                      <a:pt x="1077378" y="577714"/>
                    </a:lnTo>
                    <a:lnTo>
                      <a:pt x="1075057" y="573780"/>
                    </a:lnTo>
                    <a:lnTo>
                      <a:pt x="1074235" y="569541"/>
                    </a:lnTo>
                    <a:lnTo>
                      <a:pt x="1073703" y="563529"/>
                    </a:lnTo>
                    <a:lnTo>
                      <a:pt x="1072445" y="559503"/>
                    </a:lnTo>
                    <a:lnTo>
                      <a:pt x="1072421" y="554052"/>
                    </a:lnTo>
                    <a:lnTo>
                      <a:pt x="1069301" y="550645"/>
                    </a:lnTo>
                    <a:lnTo>
                      <a:pt x="1068286" y="545530"/>
                    </a:lnTo>
                    <a:lnTo>
                      <a:pt x="1066835" y="541301"/>
                    </a:lnTo>
                    <a:lnTo>
                      <a:pt x="1066327" y="535475"/>
                    </a:lnTo>
                    <a:lnTo>
                      <a:pt x="1067585" y="531464"/>
                    </a:lnTo>
                    <a:lnTo>
                      <a:pt x="1067585" y="527271"/>
                    </a:lnTo>
                    <a:lnTo>
                      <a:pt x="1068407" y="522983"/>
                    </a:lnTo>
                    <a:lnTo>
                      <a:pt x="1067681" y="517784"/>
                    </a:lnTo>
                    <a:lnTo>
                      <a:pt x="1067609" y="513155"/>
                    </a:lnTo>
                    <a:lnTo>
                      <a:pt x="1066133" y="508592"/>
                    </a:lnTo>
                    <a:lnTo>
                      <a:pt x="1067294" y="503103"/>
                    </a:lnTo>
                    <a:lnTo>
                      <a:pt x="1068987" y="498494"/>
                    </a:lnTo>
                    <a:lnTo>
                      <a:pt x="1069132" y="493979"/>
                    </a:lnTo>
                    <a:lnTo>
                      <a:pt x="1070438" y="489254"/>
                    </a:lnTo>
                    <a:lnTo>
                      <a:pt x="1072179" y="484647"/>
                    </a:lnTo>
                    <a:lnTo>
                      <a:pt x="1068697" y="482253"/>
                    </a:lnTo>
                    <a:lnTo>
                      <a:pt x="1067222" y="478079"/>
                    </a:lnTo>
                    <a:lnTo>
                      <a:pt x="1067923" y="473642"/>
                    </a:lnTo>
                    <a:lnTo>
                      <a:pt x="1063691" y="473016"/>
                    </a:lnTo>
                    <a:lnTo>
                      <a:pt x="1063667" y="468298"/>
                    </a:lnTo>
                    <a:lnTo>
                      <a:pt x="1061177" y="463391"/>
                    </a:lnTo>
                    <a:lnTo>
                      <a:pt x="1063425" y="458952"/>
                    </a:lnTo>
                    <a:lnTo>
                      <a:pt x="1062433" y="454096"/>
                    </a:lnTo>
                    <a:lnTo>
                      <a:pt x="1063425" y="447886"/>
                    </a:lnTo>
                    <a:lnTo>
                      <a:pt x="1063014" y="442972"/>
                    </a:lnTo>
                    <a:lnTo>
                      <a:pt x="1062192" y="438346"/>
                    </a:lnTo>
                    <a:lnTo>
                      <a:pt x="1061080" y="434330"/>
                    </a:lnTo>
                    <a:lnTo>
                      <a:pt x="1061781" y="429805"/>
                    </a:lnTo>
                    <a:lnTo>
                      <a:pt x="1060596" y="425796"/>
                    </a:lnTo>
                    <a:lnTo>
                      <a:pt x="1061612" y="420662"/>
                    </a:lnTo>
                    <a:lnTo>
                      <a:pt x="1061297" y="415990"/>
                    </a:lnTo>
                    <a:lnTo>
                      <a:pt x="1061177" y="411550"/>
                    </a:lnTo>
                    <a:lnTo>
                      <a:pt x="1061297" y="406008"/>
                    </a:lnTo>
                    <a:lnTo>
                      <a:pt x="1061709" y="401394"/>
                    </a:lnTo>
                    <a:lnTo>
                      <a:pt x="1060306" y="396939"/>
                    </a:lnTo>
                    <a:lnTo>
                      <a:pt x="1060330" y="392280"/>
                    </a:lnTo>
                    <a:lnTo>
                      <a:pt x="1059991" y="387528"/>
                    </a:lnTo>
                    <a:lnTo>
                      <a:pt x="1060983" y="382924"/>
                    </a:lnTo>
                    <a:lnTo>
                      <a:pt x="1058105" y="379376"/>
                    </a:lnTo>
                    <a:lnTo>
                      <a:pt x="1058105" y="374334"/>
                    </a:lnTo>
                    <a:lnTo>
                      <a:pt x="1059000" y="369486"/>
                    </a:lnTo>
                    <a:lnTo>
                      <a:pt x="1058541" y="364804"/>
                    </a:lnTo>
                    <a:lnTo>
                      <a:pt x="1060088" y="360594"/>
                    </a:lnTo>
                    <a:lnTo>
                      <a:pt x="1057041" y="357085"/>
                    </a:lnTo>
                    <a:lnTo>
                      <a:pt x="1059629" y="353199"/>
                    </a:lnTo>
                    <a:lnTo>
                      <a:pt x="1057936" y="349120"/>
                    </a:lnTo>
                    <a:lnTo>
                      <a:pt x="1058662" y="343739"/>
                    </a:lnTo>
                    <a:lnTo>
                      <a:pt x="1058033" y="338615"/>
                    </a:lnTo>
                    <a:lnTo>
                      <a:pt x="1054430" y="332947"/>
                    </a:lnTo>
                    <a:lnTo>
                      <a:pt x="1054430" y="327506"/>
                    </a:lnTo>
                    <a:lnTo>
                      <a:pt x="1052906" y="323117"/>
                    </a:lnTo>
                    <a:lnTo>
                      <a:pt x="1049642" y="320009"/>
                    </a:lnTo>
                    <a:lnTo>
                      <a:pt x="1050125" y="314902"/>
                    </a:lnTo>
                    <a:lnTo>
                      <a:pt x="1049061" y="310530"/>
                    </a:lnTo>
                    <a:lnTo>
                      <a:pt x="1046957" y="306240"/>
                    </a:lnTo>
                    <a:lnTo>
                      <a:pt x="1045168" y="301970"/>
                    </a:lnTo>
                    <a:lnTo>
                      <a:pt x="1042048" y="298966"/>
                    </a:lnTo>
                    <a:lnTo>
                      <a:pt x="1041468" y="294379"/>
                    </a:lnTo>
                    <a:lnTo>
                      <a:pt x="1040041" y="289797"/>
                    </a:lnTo>
                    <a:lnTo>
                      <a:pt x="1039147" y="284044"/>
                    </a:lnTo>
                    <a:lnTo>
                      <a:pt x="1036003" y="280322"/>
                    </a:lnTo>
                    <a:lnTo>
                      <a:pt x="1036656" y="272165"/>
                    </a:lnTo>
                    <a:lnTo>
                      <a:pt x="1033851" y="267747"/>
                    </a:lnTo>
                    <a:lnTo>
                      <a:pt x="1030876" y="263796"/>
                    </a:lnTo>
                    <a:lnTo>
                      <a:pt x="1031021" y="259593"/>
                    </a:lnTo>
                    <a:lnTo>
                      <a:pt x="1030659" y="255069"/>
                    </a:lnTo>
                    <a:lnTo>
                      <a:pt x="1029957" y="248917"/>
                    </a:lnTo>
                    <a:lnTo>
                      <a:pt x="1027999" y="244293"/>
                    </a:lnTo>
                    <a:lnTo>
                      <a:pt x="1025000" y="240025"/>
                    </a:lnTo>
                    <a:lnTo>
                      <a:pt x="1024396" y="235044"/>
                    </a:lnTo>
                    <a:lnTo>
                      <a:pt x="1022534" y="230544"/>
                    </a:lnTo>
                    <a:lnTo>
                      <a:pt x="1021663" y="226046"/>
                    </a:lnTo>
                    <a:lnTo>
                      <a:pt x="1022268" y="221417"/>
                    </a:lnTo>
                    <a:lnTo>
                      <a:pt x="1019704" y="216922"/>
                    </a:lnTo>
                    <a:lnTo>
                      <a:pt x="1020793" y="212654"/>
                    </a:lnTo>
                    <a:lnTo>
                      <a:pt x="1018809" y="208833"/>
                    </a:lnTo>
                    <a:lnTo>
                      <a:pt x="1021010" y="204877"/>
                    </a:lnTo>
                    <a:lnTo>
                      <a:pt x="1022775" y="200464"/>
                    </a:lnTo>
                    <a:lnTo>
                      <a:pt x="1023114" y="195419"/>
                    </a:lnTo>
                    <a:lnTo>
                      <a:pt x="1023162" y="190580"/>
                    </a:lnTo>
                    <a:lnTo>
                      <a:pt x="1020671" y="186515"/>
                    </a:lnTo>
                    <a:lnTo>
                      <a:pt x="1021083" y="182088"/>
                    </a:lnTo>
                    <a:lnTo>
                      <a:pt x="1018447" y="178751"/>
                    </a:lnTo>
                    <a:lnTo>
                      <a:pt x="1020962" y="175351"/>
                    </a:lnTo>
                    <a:lnTo>
                      <a:pt x="1017238" y="172792"/>
                    </a:lnTo>
                    <a:lnTo>
                      <a:pt x="1021203" y="171269"/>
                    </a:lnTo>
                    <a:lnTo>
                      <a:pt x="1018568" y="168026"/>
                    </a:lnTo>
                    <a:lnTo>
                      <a:pt x="1023477" y="167784"/>
                    </a:lnTo>
                    <a:lnTo>
                      <a:pt x="1023331" y="163247"/>
                    </a:lnTo>
                    <a:lnTo>
                      <a:pt x="1022122" y="158489"/>
                    </a:lnTo>
                    <a:lnTo>
                      <a:pt x="1018374" y="155519"/>
                    </a:lnTo>
                    <a:lnTo>
                      <a:pt x="1021397" y="152211"/>
                    </a:lnTo>
                    <a:lnTo>
                      <a:pt x="1022461" y="148088"/>
                    </a:lnTo>
                    <a:lnTo>
                      <a:pt x="1019221" y="145172"/>
                    </a:lnTo>
                    <a:lnTo>
                      <a:pt x="1017552" y="140434"/>
                    </a:lnTo>
                    <a:lnTo>
                      <a:pt x="1018616" y="136007"/>
                    </a:lnTo>
                    <a:lnTo>
                      <a:pt x="1021155" y="131712"/>
                    </a:lnTo>
                    <a:lnTo>
                      <a:pt x="1020527" y="126779"/>
                    </a:lnTo>
                    <a:lnTo>
                      <a:pt x="1022848" y="123246"/>
                    </a:lnTo>
                    <a:lnTo>
                      <a:pt x="1025629" y="120102"/>
                    </a:lnTo>
                    <a:lnTo>
                      <a:pt x="1027031" y="115527"/>
                    </a:lnTo>
                    <a:lnTo>
                      <a:pt x="1027128" y="111237"/>
                    </a:lnTo>
                    <a:lnTo>
                      <a:pt x="1025846" y="106962"/>
                    </a:lnTo>
                    <a:lnTo>
                      <a:pt x="1022509" y="103663"/>
                    </a:lnTo>
                    <a:lnTo>
                      <a:pt x="1022364" y="99470"/>
                    </a:lnTo>
                    <a:lnTo>
                      <a:pt x="1020986" y="95487"/>
                    </a:lnTo>
                    <a:lnTo>
                      <a:pt x="1019656" y="91362"/>
                    </a:lnTo>
                    <a:lnTo>
                      <a:pt x="1019196" y="86946"/>
                    </a:lnTo>
                    <a:lnTo>
                      <a:pt x="1015013" y="84893"/>
                    </a:lnTo>
                    <a:lnTo>
                      <a:pt x="1017093" y="81191"/>
                    </a:lnTo>
                    <a:lnTo>
                      <a:pt x="1017213" y="76932"/>
                    </a:lnTo>
                    <a:lnTo>
                      <a:pt x="1016609" y="72761"/>
                    </a:lnTo>
                    <a:lnTo>
                      <a:pt x="1014384" y="68926"/>
                    </a:lnTo>
                    <a:lnTo>
                      <a:pt x="1012425" y="64856"/>
                    </a:lnTo>
                    <a:lnTo>
                      <a:pt x="1011144" y="60249"/>
                    </a:lnTo>
                    <a:lnTo>
                      <a:pt x="1009838" y="55647"/>
                    </a:lnTo>
                    <a:lnTo>
                      <a:pt x="1009064" y="51050"/>
                    </a:lnTo>
                    <a:lnTo>
                      <a:pt x="1010443" y="46654"/>
                    </a:lnTo>
                    <a:lnTo>
                      <a:pt x="1004518" y="46069"/>
                    </a:lnTo>
                    <a:lnTo>
                      <a:pt x="998110" y="45992"/>
                    </a:lnTo>
                    <a:lnTo>
                      <a:pt x="991943" y="45909"/>
                    </a:lnTo>
                    <a:lnTo>
                      <a:pt x="985777" y="45827"/>
                    </a:lnTo>
                    <a:lnTo>
                      <a:pt x="979611" y="45735"/>
                    </a:lnTo>
                    <a:lnTo>
                      <a:pt x="964183" y="45472"/>
                    </a:lnTo>
                    <a:lnTo>
                      <a:pt x="957992" y="45358"/>
                    </a:lnTo>
                    <a:lnTo>
                      <a:pt x="951826" y="45252"/>
                    </a:lnTo>
                    <a:lnTo>
                      <a:pt x="945659" y="45150"/>
                    </a:lnTo>
                    <a:lnTo>
                      <a:pt x="936397" y="44993"/>
                    </a:lnTo>
                    <a:lnTo>
                      <a:pt x="930231" y="44887"/>
                    </a:lnTo>
                    <a:lnTo>
                      <a:pt x="924065" y="44775"/>
                    </a:lnTo>
                    <a:lnTo>
                      <a:pt x="918382" y="44664"/>
                    </a:lnTo>
                    <a:lnTo>
                      <a:pt x="909193" y="44478"/>
                    </a:lnTo>
                    <a:lnTo>
                      <a:pt x="902470" y="44352"/>
                    </a:lnTo>
                    <a:lnTo>
                      <a:pt x="893209" y="44166"/>
                    </a:lnTo>
                    <a:lnTo>
                      <a:pt x="887042" y="44047"/>
                    </a:lnTo>
                    <a:lnTo>
                      <a:pt x="872750" y="43726"/>
                    </a:lnTo>
                    <a:lnTo>
                      <a:pt x="861409" y="43457"/>
                    </a:lnTo>
                    <a:lnTo>
                      <a:pt x="856186" y="43334"/>
                    </a:lnTo>
                    <a:lnTo>
                      <a:pt x="850020" y="43184"/>
                    </a:lnTo>
                    <a:lnTo>
                      <a:pt x="840758" y="42940"/>
                    </a:lnTo>
                    <a:lnTo>
                      <a:pt x="834592" y="42768"/>
                    </a:lnTo>
                    <a:lnTo>
                      <a:pt x="822259" y="42478"/>
                    </a:lnTo>
                    <a:lnTo>
                      <a:pt x="816092" y="42331"/>
                    </a:lnTo>
                    <a:lnTo>
                      <a:pt x="809902" y="42159"/>
                    </a:lnTo>
                    <a:lnTo>
                      <a:pt x="805501" y="42031"/>
                    </a:lnTo>
                    <a:lnTo>
                      <a:pt x="800664" y="41890"/>
                    </a:lnTo>
                    <a:lnTo>
                      <a:pt x="794498" y="41707"/>
                    </a:lnTo>
                    <a:lnTo>
                      <a:pt x="788331" y="41520"/>
                    </a:lnTo>
                    <a:lnTo>
                      <a:pt x="782141" y="41337"/>
                    </a:lnTo>
                    <a:lnTo>
                      <a:pt x="775975" y="41153"/>
                    </a:lnTo>
                    <a:lnTo>
                      <a:pt x="769808" y="40976"/>
                    </a:lnTo>
                    <a:lnTo>
                      <a:pt x="763641" y="40800"/>
                    </a:lnTo>
                    <a:lnTo>
                      <a:pt x="751309" y="40440"/>
                    </a:lnTo>
                    <a:lnTo>
                      <a:pt x="735881" y="39963"/>
                    </a:lnTo>
                    <a:lnTo>
                      <a:pt x="720453" y="39472"/>
                    </a:lnTo>
                    <a:lnTo>
                      <a:pt x="708120" y="39068"/>
                    </a:lnTo>
                    <a:lnTo>
                      <a:pt x="695787" y="38652"/>
                    </a:lnTo>
                    <a:lnTo>
                      <a:pt x="689621" y="38420"/>
                    </a:lnTo>
                    <a:lnTo>
                      <a:pt x="683454" y="38195"/>
                    </a:lnTo>
                    <a:lnTo>
                      <a:pt x="679198" y="38043"/>
                    </a:lnTo>
                    <a:lnTo>
                      <a:pt x="674193" y="37859"/>
                    </a:lnTo>
                    <a:lnTo>
                      <a:pt x="669284" y="37676"/>
                    </a:lnTo>
                    <a:lnTo>
                      <a:pt x="664955" y="37511"/>
                    </a:lnTo>
                    <a:lnTo>
                      <a:pt x="658789" y="37279"/>
                    </a:lnTo>
                    <a:lnTo>
                      <a:pt x="652622" y="37040"/>
                    </a:lnTo>
                    <a:lnTo>
                      <a:pt x="646456" y="36798"/>
                    </a:lnTo>
                    <a:lnTo>
                      <a:pt x="640289" y="36553"/>
                    </a:lnTo>
                    <a:lnTo>
                      <a:pt x="634123" y="36297"/>
                    </a:lnTo>
                    <a:lnTo>
                      <a:pt x="627957" y="36036"/>
                    </a:lnTo>
                    <a:lnTo>
                      <a:pt x="621790" y="35765"/>
                    </a:lnTo>
                    <a:lnTo>
                      <a:pt x="615624" y="35497"/>
                    </a:lnTo>
                    <a:lnTo>
                      <a:pt x="609457" y="35231"/>
                    </a:lnTo>
                    <a:lnTo>
                      <a:pt x="600196" y="34827"/>
                    </a:lnTo>
                    <a:lnTo>
                      <a:pt x="595795" y="34643"/>
                    </a:lnTo>
                    <a:lnTo>
                      <a:pt x="590958" y="34423"/>
                    </a:lnTo>
                    <a:lnTo>
                      <a:pt x="578625" y="33860"/>
                    </a:lnTo>
                    <a:lnTo>
                      <a:pt x="572459" y="33579"/>
                    </a:lnTo>
                    <a:lnTo>
                      <a:pt x="566293" y="33286"/>
                    </a:lnTo>
                    <a:lnTo>
                      <a:pt x="560537" y="33001"/>
                    </a:lnTo>
                    <a:lnTo>
                      <a:pt x="553960" y="32704"/>
                    </a:lnTo>
                    <a:lnTo>
                      <a:pt x="543465" y="32213"/>
                    </a:lnTo>
                    <a:lnTo>
                      <a:pt x="538556" y="31973"/>
                    </a:lnTo>
                    <a:lnTo>
                      <a:pt x="529294" y="31521"/>
                    </a:lnTo>
                    <a:lnTo>
                      <a:pt x="520057" y="31059"/>
                    </a:lnTo>
                    <a:lnTo>
                      <a:pt x="515825" y="30847"/>
                    </a:lnTo>
                    <a:lnTo>
                      <a:pt x="510795" y="30593"/>
                    </a:lnTo>
                    <a:lnTo>
                      <a:pt x="504653" y="30276"/>
                    </a:lnTo>
                    <a:lnTo>
                      <a:pt x="498487" y="29944"/>
                    </a:lnTo>
                    <a:lnTo>
                      <a:pt x="492659" y="29625"/>
                    </a:lnTo>
                    <a:lnTo>
                      <a:pt x="486154" y="29296"/>
                    </a:lnTo>
                    <a:lnTo>
                      <a:pt x="479987" y="28977"/>
                    </a:lnTo>
                    <a:lnTo>
                      <a:pt x="473821" y="28658"/>
                    </a:lnTo>
                    <a:lnTo>
                      <a:pt x="461488" y="28010"/>
                    </a:lnTo>
                    <a:lnTo>
                      <a:pt x="455346" y="27681"/>
                    </a:lnTo>
                    <a:lnTo>
                      <a:pt x="449180" y="27352"/>
                    </a:lnTo>
                    <a:lnTo>
                      <a:pt x="443013" y="27011"/>
                    </a:lnTo>
                    <a:lnTo>
                      <a:pt x="430680" y="26300"/>
                    </a:lnTo>
                    <a:lnTo>
                      <a:pt x="424514" y="25952"/>
                    </a:lnTo>
                    <a:lnTo>
                      <a:pt x="418372" y="25604"/>
                    </a:lnTo>
                    <a:lnTo>
                      <a:pt x="412205" y="25248"/>
                    </a:lnTo>
                    <a:lnTo>
                      <a:pt x="406039" y="24878"/>
                    </a:lnTo>
                    <a:lnTo>
                      <a:pt x="393706" y="24218"/>
                    </a:lnTo>
                    <a:lnTo>
                      <a:pt x="387540" y="23856"/>
                    </a:lnTo>
                    <a:lnTo>
                      <a:pt x="381398" y="23490"/>
                    </a:lnTo>
                    <a:lnTo>
                      <a:pt x="375231" y="23120"/>
                    </a:lnTo>
                    <a:lnTo>
                      <a:pt x="369065" y="22746"/>
                    </a:lnTo>
                    <a:lnTo>
                      <a:pt x="362898" y="22373"/>
                    </a:lnTo>
                    <a:lnTo>
                      <a:pt x="356756" y="21993"/>
                    </a:lnTo>
                    <a:lnTo>
                      <a:pt x="350590" y="21624"/>
                    </a:lnTo>
                    <a:lnTo>
                      <a:pt x="344423" y="21244"/>
                    </a:lnTo>
                    <a:lnTo>
                      <a:pt x="338257" y="20852"/>
                    </a:lnTo>
                    <a:lnTo>
                      <a:pt x="332115" y="20477"/>
                    </a:lnTo>
                    <a:lnTo>
                      <a:pt x="325948" y="20093"/>
                    </a:lnTo>
                    <a:lnTo>
                      <a:pt x="319782" y="19696"/>
                    </a:lnTo>
                    <a:lnTo>
                      <a:pt x="313640" y="19300"/>
                    </a:lnTo>
                    <a:lnTo>
                      <a:pt x="307473" y="18898"/>
                    </a:lnTo>
                    <a:lnTo>
                      <a:pt x="302347" y="18564"/>
                    </a:lnTo>
                    <a:lnTo>
                      <a:pt x="295140" y="18095"/>
                    </a:lnTo>
                    <a:lnTo>
                      <a:pt x="285758" y="17469"/>
                    </a:lnTo>
                    <a:lnTo>
                      <a:pt x="279761" y="17053"/>
                    </a:lnTo>
                    <a:lnTo>
                      <a:pt x="273595" y="16620"/>
                    </a:lnTo>
                    <a:lnTo>
                      <a:pt x="267452" y="16187"/>
                    </a:lnTo>
                    <a:lnTo>
                      <a:pt x="261286" y="15752"/>
                    </a:lnTo>
                    <a:lnTo>
                      <a:pt x="252048" y="15097"/>
                    </a:lnTo>
                    <a:lnTo>
                      <a:pt x="245906" y="14657"/>
                    </a:lnTo>
                    <a:lnTo>
                      <a:pt x="239740" y="14214"/>
                    </a:lnTo>
                    <a:lnTo>
                      <a:pt x="233598" y="13772"/>
                    </a:lnTo>
                    <a:lnTo>
                      <a:pt x="224360" y="13097"/>
                    </a:lnTo>
                    <a:lnTo>
                      <a:pt x="218484" y="12664"/>
                    </a:lnTo>
                    <a:lnTo>
                      <a:pt x="212051" y="12188"/>
                    </a:lnTo>
                    <a:lnTo>
                      <a:pt x="202814" y="11515"/>
                    </a:lnTo>
                    <a:lnTo>
                      <a:pt x="196647" y="11063"/>
                    </a:lnTo>
                    <a:lnTo>
                      <a:pt x="190505" y="10604"/>
                    </a:lnTo>
                    <a:lnTo>
                      <a:pt x="184339" y="10139"/>
                    </a:lnTo>
                    <a:lnTo>
                      <a:pt x="178608" y="9707"/>
                    </a:lnTo>
                    <a:lnTo>
                      <a:pt x="172030" y="9206"/>
                    </a:lnTo>
                    <a:lnTo>
                      <a:pt x="165888" y="8735"/>
                    </a:lnTo>
                    <a:lnTo>
                      <a:pt x="159722" y="8261"/>
                    </a:lnTo>
                    <a:lnTo>
                      <a:pt x="153580" y="7784"/>
                    </a:lnTo>
                    <a:lnTo>
                      <a:pt x="147413" y="7301"/>
                    </a:lnTo>
                    <a:lnTo>
                      <a:pt x="141271" y="6819"/>
                    </a:lnTo>
                    <a:lnTo>
                      <a:pt x="135105" y="6336"/>
                    </a:lnTo>
                    <a:lnTo>
                      <a:pt x="128962" y="5845"/>
                    </a:lnTo>
                    <a:lnTo>
                      <a:pt x="119725" y="5105"/>
                    </a:lnTo>
                    <a:lnTo>
                      <a:pt x="113583" y="4612"/>
                    </a:lnTo>
                    <a:lnTo>
                      <a:pt x="107440" y="4111"/>
                    </a:lnTo>
                    <a:lnTo>
                      <a:pt x="101274" y="3610"/>
                    </a:lnTo>
                    <a:lnTo>
                      <a:pt x="92061" y="2851"/>
                    </a:lnTo>
                    <a:lnTo>
                      <a:pt x="85894" y="2343"/>
                    </a:lnTo>
                    <a:lnTo>
                      <a:pt x="81493" y="1978"/>
                    </a:lnTo>
                    <a:lnTo>
                      <a:pt x="76681" y="1577"/>
                    </a:lnTo>
                    <a:lnTo>
                      <a:pt x="72376" y="1214"/>
                    </a:lnTo>
                    <a:lnTo>
                      <a:pt x="67443" y="810"/>
                    </a:lnTo>
                    <a:lnTo>
                      <a:pt x="63284" y="445"/>
                    </a:lnTo>
                    <a:lnTo>
                      <a:pt x="58230" y="0"/>
                    </a:lnTo>
                    <a:lnTo>
                      <a:pt x="57094" y="4648"/>
                    </a:lnTo>
                    <a:lnTo>
                      <a:pt x="54966" y="27488"/>
                    </a:lnTo>
                    <a:lnTo>
                      <a:pt x="54554" y="32060"/>
                    </a:lnTo>
                    <a:lnTo>
                      <a:pt x="54119" y="36626"/>
                    </a:lnTo>
                    <a:lnTo>
                      <a:pt x="53708" y="41196"/>
                    </a:lnTo>
                    <a:lnTo>
                      <a:pt x="53273" y="45769"/>
                    </a:lnTo>
                    <a:lnTo>
                      <a:pt x="52015" y="59480"/>
                    </a:lnTo>
                    <a:lnTo>
                      <a:pt x="51580" y="64053"/>
                    </a:lnTo>
                    <a:lnTo>
                      <a:pt x="50734" y="73201"/>
                    </a:lnTo>
                    <a:lnTo>
                      <a:pt x="50322" y="77774"/>
                    </a:lnTo>
                    <a:lnTo>
                      <a:pt x="49887" y="82344"/>
                    </a:lnTo>
                    <a:lnTo>
                      <a:pt x="49041" y="91495"/>
                    </a:lnTo>
                    <a:lnTo>
                      <a:pt x="48630" y="96072"/>
                    </a:lnTo>
                    <a:lnTo>
                      <a:pt x="47759" y="105223"/>
                    </a:lnTo>
                    <a:lnTo>
                      <a:pt x="47348" y="109798"/>
                    </a:lnTo>
                    <a:lnTo>
                      <a:pt x="46502" y="118951"/>
                    </a:lnTo>
                    <a:lnTo>
                      <a:pt x="46066" y="123531"/>
                    </a:lnTo>
                    <a:lnTo>
                      <a:pt x="45656" y="128106"/>
                    </a:lnTo>
                    <a:lnTo>
                      <a:pt x="45244" y="132486"/>
                    </a:lnTo>
                    <a:lnTo>
                      <a:pt x="44688" y="137257"/>
                    </a:lnTo>
                    <a:lnTo>
                      <a:pt x="44180" y="141827"/>
                    </a:lnTo>
                    <a:lnTo>
                      <a:pt x="43116" y="150968"/>
                    </a:lnTo>
                    <a:lnTo>
                      <a:pt x="42609" y="155546"/>
                    </a:lnTo>
                    <a:lnTo>
                      <a:pt x="41037" y="169259"/>
                    </a:lnTo>
                    <a:lnTo>
                      <a:pt x="40505" y="173834"/>
                    </a:lnTo>
                    <a:lnTo>
                      <a:pt x="39973" y="178407"/>
                    </a:lnTo>
                    <a:lnTo>
                      <a:pt x="37869" y="196710"/>
                    </a:lnTo>
                    <a:lnTo>
                      <a:pt x="37337" y="201286"/>
                    </a:lnTo>
                    <a:lnTo>
                      <a:pt x="36829" y="205861"/>
                    </a:lnTo>
                    <a:lnTo>
                      <a:pt x="36369" y="210446"/>
                    </a:lnTo>
                    <a:lnTo>
                      <a:pt x="35983" y="215033"/>
                    </a:lnTo>
                    <a:lnTo>
                      <a:pt x="35596" y="219620"/>
                    </a:lnTo>
                    <a:lnTo>
                      <a:pt x="35209" y="224213"/>
                    </a:lnTo>
                    <a:lnTo>
                      <a:pt x="34798" y="228800"/>
                    </a:lnTo>
                    <a:lnTo>
                      <a:pt x="34411" y="233390"/>
                    </a:lnTo>
                    <a:lnTo>
                      <a:pt x="34024" y="237982"/>
                    </a:lnTo>
                    <a:lnTo>
                      <a:pt x="33637" y="242574"/>
                    </a:lnTo>
                    <a:lnTo>
                      <a:pt x="32863" y="251756"/>
                    </a:lnTo>
                    <a:lnTo>
                      <a:pt x="32476" y="256353"/>
                    </a:lnTo>
                    <a:lnTo>
                      <a:pt x="31678" y="265532"/>
                    </a:lnTo>
                    <a:lnTo>
                      <a:pt x="31291" y="270127"/>
                    </a:lnTo>
                    <a:lnTo>
                      <a:pt x="30518" y="279316"/>
                    </a:lnTo>
                    <a:lnTo>
                      <a:pt x="30131" y="283908"/>
                    </a:lnTo>
                    <a:lnTo>
                      <a:pt x="29744" y="288505"/>
                    </a:lnTo>
                    <a:lnTo>
                      <a:pt x="29357" y="293102"/>
                    </a:lnTo>
                    <a:lnTo>
                      <a:pt x="28559" y="302294"/>
                    </a:lnTo>
                    <a:lnTo>
                      <a:pt x="28172" y="306886"/>
                    </a:lnTo>
                    <a:lnTo>
                      <a:pt x="27398" y="316082"/>
                    </a:lnTo>
                    <a:lnTo>
                      <a:pt x="27011" y="320679"/>
                    </a:lnTo>
                    <a:lnTo>
                      <a:pt x="26624" y="325279"/>
                    </a:lnTo>
                    <a:lnTo>
                      <a:pt x="26213" y="329876"/>
                    </a:lnTo>
                    <a:lnTo>
                      <a:pt x="23408" y="363085"/>
                    </a:lnTo>
                    <a:lnTo>
                      <a:pt x="22707" y="371275"/>
                    </a:lnTo>
                    <a:lnTo>
                      <a:pt x="22320" y="375877"/>
                    </a:lnTo>
                    <a:lnTo>
                      <a:pt x="21546" y="385081"/>
                    </a:lnTo>
                    <a:lnTo>
                      <a:pt x="21135" y="389687"/>
                    </a:lnTo>
                    <a:lnTo>
                      <a:pt x="20361" y="398893"/>
                    </a:lnTo>
                    <a:lnTo>
                      <a:pt x="19974" y="403498"/>
                    </a:lnTo>
                    <a:lnTo>
                      <a:pt x="19200" y="412706"/>
                    </a:lnTo>
                    <a:lnTo>
                      <a:pt x="18813" y="417310"/>
                    </a:lnTo>
                    <a:lnTo>
                      <a:pt x="18015" y="426521"/>
                    </a:lnTo>
                    <a:lnTo>
                      <a:pt x="17242" y="435735"/>
                    </a:lnTo>
                    <a:lnTo>
                      <a:pt x="16855" y="440341"/>
                    </a:lnTo>
                    <a:lnTo>
                      <a:pt x="16444" y="444948"/>
                    </a:lnTo>
                    <a:lnTo>
                      <a:pt x="16057" y="449557"/>
                    </a:lnTo>
                    <a:lnTo>
                      <a:pt x="15670" y="454164"/>
                    </a:lnTo>
                    <a:lnTo>
                      <a:pt x="15283" y="458773"/>
                    </a:lnTo>
                    <a:lnTo>
                      <a:pt x="14896" y="463379"/>
                    </a:lnTo>
                    <a:lnTo>
                      <a:pt x="14509" y="467988"/>
                    </a:lnTo>
                    <a:lnTo>
                      <a:pt x="14098" y="472598"/>
                    </a:lnTo>
                    <a:lnTo>
                      <a:pt x="13711" y="477207"/>
                    </a:lnTo>
                    <a:lnTo>
                      <a:pt x="13324" y="481818"/>
                    </a:lnTo>
                    <a:lnTo>
                      <a:pt x="12937" y="486427"/>
                    </a:lnTo>
                    <a:lnTo>
                      <a:pt x="12550" y="491039"/>
                    </a:lnTo>
                    <a:lnTo>
                      <a:pt x="10640" y="513506"/>
                    </a:lnTo>
                    <a:lnTo>
                      <a:pt x="10205" y="518708"/>
                    </a:lnTo>
                    <a:lnTo>
                      <a:pt x="9794" y="523319"/>
                    </a:lnTo>
                    <a:lnTo>
                      <a:pt x="9407" y="527933"/>
                    </a:lnTo>
                    <a:lnTo>
                      <a:pt x="9020" y="532547"/>
                    </a:lnTo>
                    <a:lnTo>
                      <a:pt x="8633" y="537161"/>
                    </a:lnTo>
                    <a:lnTo>
                      <a:pt x="7835" y="546389"/>
                    </a:lnTo>
                    <a:lnTo>
                      <a:pt x="7448" y="551005"/>
                    </a:lnTo>
                    <a:lnTo>
                      <a:pt x="7061" y="555619"/>
                    </a:lnTo>
                    <a:lnTo>
                      <a:pt x="6674" y="560233"/>
                    </a:lnTo>
                    <a:lnTo>
                      <a:pt x="6287" y="564847"/>
                    </a:lnTo>
                    <a:lnTo>
                      <a:pt x="5876" y="569466"/>
                    </a:lnTo>
                    <a:lnTo>
                      <a:pt x="5489" y="574082"/>
                    </a:lnTo>
                    <a:lnTo>
                      <a:pt x="4715" y="583315"/>
                    </a:lnTo>
                    <a:lnTo>
                      <a:pt x="4328" y="587936"/>
                    </a:lnTo>
                    <a:lnTo>
                      <a:pt x="3917" y="592550"/>
                    </a:lnTo>
                    <a:lnTo>
                      <a:pt x="3530" y="597168"/>
                    </a:lnTo>
                    <a:lnTo>
                      <a:pt x="3143" y="601785"/>
                    </a:lnTo>
                    <a:lnTo>
                      <a:pt x="2346" y="611022"/>
                    </a:lnTo>
                    <a:lnTo>
                      <a:pt x="1959" y="615641"/>
                    </a:lnTo>
                    <a:lnTo>
                      <a:pt x="1572" y="620265"/>
                    </a:lnTo>
                    <a:lnTo>
                      <a:pt x="1185" y="624883"/>
                    </a:lnTo>
                    <a:lnTo>
                      <a:pt x="798" y="629502"/>
                    </a:lnTo>
                    <a:lnTo>
                      <a:pt x="387" y="634121"/>
                    </a:lnTo>
                    <a:lnTo>
                      <a:pt x="0" y="638742"/>
                    </a:lnTo>
                    <a:lnTo>
                      <a:pt x="7327" y="640048"/>
                    </a:lnTo>
                    <a:lnTo>
                      <a:pt x="17000" y="640771"/>
                    </a:lnTo>
                    <a:lnTo>
                      <a:pt x="23456" y="641252"/>
                    </a:lnTo>
                    <a:lnTo>
                      <a:pt x="29889" y="641738"/>
                    </a:lnTo>
                    <a:lnTo>
                      <a:pt x="36345" y="642227"/>
                    </a:lnTo>
                    <a:lnTo>
                      <a:pt x="42802" y="642715"/>
                    </a:lnTo>
                    <a:lnTo>
                      <a:pt x="49259" y="643194"/>
                    </a:lnTo>
                    <a:lnTo>
                      <a:pt x="55691" y="643680"/>
                    </a:lnTo>
                    <a:lnTo>
                      <a:pt x="62147" y="644171"/>
                    </a:lnTo>
                    <a:lnTo>
                      <a:pt x="68604" y="644659"/>
                    </a:lnTo>
                    <a:lnTo>
                      <a:pt x="78277" y="645385"/>
                    </a:lnTo>
                    <a:lnTo>
                      <a:pt x="87950" y="646122"/>
                    </a:lnTo>
                    <a:lnTo>
                      <a:pt x="94406" y="646613"/>
                    </a:lnTo>
                    <a:lnTo>
                      <a:pt x="100839" y="647102"/>
                    </a:lnTo>
                    <a:lnTo>
                      <a:pt x="105868" y="647477"/>
                    </a:lnTo>
                    <a:lnTo>
                      <a:pt x="113752" y="648081"/>
                    </a:lnTo>
                    <a:lnTo>
                      <a:pt x="120208" y="648574"/>
                    </a:lnTo>
                    <a:lnTo>
                      <a:pt x="126641" y="649063"/>
                    </a:lnTo>
                    <a:lnTo>
                      <a:pt x="132348" y="649491"/>
                    </a:lnTo>
                    <a:lnTo>
                      <a:pt x="142770" y="650289"/>
                    </a:lnTo>
                    <a:lnTo>
                      <a:pt x="148139" y="650697"/>
                    </a:lnTo>
                    <a:lnTo>
                      <a:pt x="152443" y="651022"/>
                    </a:lnTo>
                    <a:lnTo>
                      <a:pt x="158899" y="651508"/>
                    </a:lnTo>
                    <a:lnTo>
                      <a:pt x="165356" y="651986"/>
                    </a:lnTo>
                    <a:lnTo>
                      <a:pt x="171813" y="652460"/>
                    </a:lnTo>
                    <a:lnTo>
                      <a:pt x="181485" y="653186"/>
                    </a:lnTo>
                    <a:lnTo>
                      <a:pt x="194374" y="654151"/>
                    </a:lnTo>
                    <a:lnTo>
                      <a:pt x="200831" y="654627"/>
                    </a:lnTo>
                    <a:lnTo>
                      <a:pt x="207288" y="655116"/>
                    </a:lnTo>
                    <a:lnTo>
                      <a:pt x="213744" y="655602"/>
                    </a:lnTo>
                    <a:lnTo>
                      <a:pt x="220176" y="656085"/>
                    </a:lnTo>
                    <a:lnTo>
                      <a:pt x="226633" y="656562"/>
                    </a:lnTo>
                    <a:lnTo>
                      <a:pt x="233090" y="657050"/>
                    </a:lnTo>
                    <a:lnTo>
                      <a:pt x="239546" y="657534"/>
                    </a:lnTo>
                    <a:lnTo>
                      <a:pt x="243536" y="659086"/>
                    </a:lnTo>
                    <a:lnTo>
                      <a:pt x="252363" y="659543"/>
                    </a:lnTo>
                    <a:lnTo>
                      <a:pt x="258843" y="659877"/>
                    </a:lnTo>
                    <a:lnTo>
                      <a:pt x="265300" y="660211"/>
                    </a:lnTo>
                    <a:lnTo>
                      <a:pt x="271757" y="660547"/>
                    </a:lnTo>
                    <a:lnTo>
                      <a:pt x="278213" y="660876"/>
                    </a:lnTo>
                    <a:lnTo>
                      <a:pt x="284670" y="661214"/>
                    </a:lnTo>
                    <a:lnTo>
                      <a:pt x="291126" y="661550"/>
                    </a:lnTo>
                    <a:lnTo>
                      <a:pt x="297607" y="661887"/>
                    </a:lnTo>
                    <a:lnTo>
                      <a:pt x="304064" y="662220"/>
                    </a:lnTo>
                    <a:lnTo>
                      <a:pt x="310520" y="662559"/>
                    </a:lnTo>
                    <a:lnTo>
                      <a:pt x="316977" y="662897"/>
                    </a:lnTo>
                    <a:lnTo>
                      <a:pt x="323434" y="663233"/>
                    </a:lnTo>
                    <a:lnTo>
                      <a:pt x="333131" y="663736"/>
                    </a:lnTo>
                    <a:lnTo>
                      <a:pt x="342828" y="664249"/>
                    </a:lnTo>
                    <a:lnTo>
                      <a:pt x="352500" y="664757"/>
                    </a:lnTo>
                    <a:lnTo>
                      <a:pt x="358981" y="665093"/>
                    </a:lnTo>
                    <a:lnTo>
                      <a:pt x="365438" y="665436"/>
                    </a:lnTo>
                    <a:lnTo>
                      <a:pt x="375110" y="665949"/>
                    </a:lnTo>
                    <a:lnTo>
                      <a:pt x="381591" y="666288"/>
                    </a:lnTo>
                    <a:lnTo>
                      <a:pt x="386355" y="666537"/>
                    </a:lnTo>
                    <a:lnTo>
                      <a:pt x="391264" y="666803"/>
                    </a:lnTo>
                    <a:lnTo>
                      <a:pt x="397720" y="667149"/>
                    </a:lnTo>
                    <a:lnTo>
                      <a:pt x="404177" y="667489"/>
                    </a:lnTo>
                    <a:lnTo>
                      <a:pt x="410658" y="667828"/>
                    </a:lnTo>
                    <a:lnTo>
                      <a:pt x="420330" y="668350"/>
                    </a:lnTo>
                    <a:lnTo>
                      <a:pt x="426787" y="668696"/>
                    </a:lnTo>
                    <a:lnTo>
                      <a:pt x="433268" y="669040"/>
                    </a:lnTo>
                    <a:lnTo>
                      <a:pt x="439386" y="669364"/>
                    </a:lnTo>
                    <a:lnTo>
                      <a:pt x="446181" y="669731"/>
                    </a:lnTo>
                    <a:lnTo>
                      <a:pt x="452638" y="670079"/>
                    </a:lnTo>
                    <a:lnTo>
                      <a:pt x="459094" y="670425"/>
                    </a:lnTo>
                    <a:lnTo>
                      <a:pt x="465551" y="670766"/>
                    </a:lnTo>
                    <a:lnTo>
                      <a:pt x="472007" y="671119"/>
                    </a:lnTo>
                    <a:lnTo>
                      <a:pt x="478464" y="671472"/>
                    </a:lnTo>
                    <a:lnTo>
                      <a:pt x="488161" y="671990"/>
                    </a:lnTo>
                    <a:lnTo>
                      <a:pt x="492417" y="672219"/>
                    </a:lnTo>
                    <a:lnTo>
                      <a:pt x="497858" y="672515"/>
                    </a:lnTo>
                    <a:lnTo>
                      <a:pt x="504314" y="672870"/>
                    </a:lnTo>
                    <a:lnTo>
                      <a:pt x="510771" y="673218"/>
                    </a:lnTo>
                    <a:lnTo>
                      <a:pt x="516502" y="673528"/>
                    </a:lnTo>
                    <a:lnTo>
                      <a:pt x="523684" y="673924"/>
                    </a:lnTo>
                    <a:lnTo>
                      <a:pt x="530141" y="674277"/>
                    </a:lnTo>
                    <a:lnTo>
                      <a:pt x="539838" y="674802"/>
                    </a:lnTo>
                    <a:lnTo>
                      <a:pt x="545448" y="675104"/>
                    </a:lnTo>
                    <a:lnTo>
                      <a:pt x="568905" y="676393"/>
                    </a:lnTo>
                    <a:lnTo>
                      <a:pt x="575361" y="676751"/>
                    </a:lnTo>
                    <a:lnTo>
                      <a:pt x="581818" y="677109"/>
                    </a:lnTo>
                    <a:lnTo>
                      <a:pt x="588298" y="677465"/>
                    </a:lnTo>
                    <a:lnTo>
                      <a:pt x="594755" y="677820"/>
                    </a:lnTo>
                    <a:lnTo>
                      <a:pt x="601212" y="678173"/>
                    </a:lnTo>
                    <a:lnTo>
                      <a:pt x="607668" y="678536"/>
                    </a:lnTo>
                    <a:lnTo>
                      <a:pt x="611972" y="678775"/>
                    </a:lnTo>
                    <a:lnTo>
                      <a:pt x="617365" y="679073"/>
                    </a:lnTo>
                    <a:lnTo>
                      <a:pt x="623822" y="679428"/>
                    </a:lnTo>
                    <a:lnTo>
                      <a:pt x="630278" y="679786"/>
                    </a:lnTo>
                    <a:lnTo>
                      <a:pt x="635840" y="679979"/>
                    </a:lnTo>
                    <a:lnTo>
                      <a:pt x="643216" y="680229"/>
                    </a:lnTo>
                    <a:lnTo>
                      <a:pt x="652913" y="680553"/>
                    </a:lnTo>
                    <a:lnTo>
                      <a:pt x="659369" y="680768"/>
                    </a:lnTo>
                    <a:lnTo>
                      <a:pt x="665850" y="680990"/>
                    </a:lnTo>
                    <a:lnTo>
                      <a:pt x="672307" y="681208"/>
                    </a:lnTo>
                    <a:lnTo>
                      <a:pt x="678763" y="681430"/>
                    </a:lnTo>
                    <a:lnTo>
                      <a:pt x="683527" y="681585"/>
                    </a:lnTo>
                    <a:lnTo>
                      <a:pt x="688460" y="681757"/>
                    </a:lnTo>
                    <a:lnTo>
                      <a:pt x="694941" y="681982"/>
                    </a:lnTo>
                    <a:lnTo>
                      <a:pt x="701397" y="682202"/>
                    </a:lnTo>
                    <a:lnTo>
                      <a:pt x="707854" y="682419"/>
                    </a:lnTo>
                    <a:lnTo>
                      <a:pt x="714334" y="682640"/>
                    </a:lnTo>
                    <a:lnTo>
                      <a:pt x="720791" y="682867"/>
                    </a:lnTo>
                    <a:lnTo>
                      <a:pt x="727272" y="683092"/>
                    </a:lnTo>
                    <a:lnTo>
                      <a:pt x="733728" y="683309"/>
                    </a:lnTo>
                    <a:lnTo>
                      <a:pt x="740185" y="683532"/>
                    </a:lnTo>
                    <a:lnTo>
                      <a:pt x="746666" y="683759"/>
                    </a:lnTo>
                    <a:lnTo>
                      <a:pt x="753122" y="683984"/>
                    </a:lnTo>
                    <a:lnTo>
                      <a:pt x="758128" y="684153"/>
                    </a:lnTo>
                    <a:lnTo>
                      <a:pt x="762819" y="684342"/>
                    </a:lnTo>
                    <a:lnTo>
                      <a:pt x="775757" y="684867"/>
                    </a:lnTo>
                    <a:lnTo>
                      <a:pt x="782020" y="685116"/>
                    </a:lnTo>
                    <a:lnTo>
                      <a:pt x="788670" y="685382"/>
                    </a:lnTo>
                    <a:lnTo>
                      <a:pt x="795151" y="685645"/>
                    </a:lnTo>
                    <a:lnTo>
                      <a:pt x="804848" y="686040"/>
                    </a:lnTo>
                    <a:lnTo>
                      <a:pt x="814545" y="686424"/>
                    </a:lnTo>
                    <a:lnTo>
                      <a:pt x="821001" y="686690"/>
                    </a:lnTo>
                    <a:lnTo>
                      <a:pt x="827458" y="686954"/>
                    </a:lnTo>
                    <a:lnTo>
                      <a:pt x="833939" y="687215"/>
                    </a:lnTo>
                    <a:lnTo>
                      <a:pt x="840395" y="687386"/>
                    </a:lnTo>
                    <a:lnTo>
                      <a:pt x="846876" y="687481"/>
                    </a:lnTo>
                    <a:lnTo>
                      <a:pt x="859813" y="687672"/>
                    </a:lnTo>
                    <a:lnTo>
                      <a:pt x="866270" y="687759"/>
                    </a:lnTo>
                    <a:lnTo>
                      <a:pt x="879231" y="687947"/>
                    </a:lnTo>
                    <a:lnTo>
                      <a:pt x="885688" y="688107"/>
                    </a:lnTo>
                    <a:lnTo>
                      <a:pt x="891758" y="688274"/>
                    </a:lnTo>
                    <a:lnTo>
                      <a:pt x="898625" y="688458"/>
                    </a:lnTo>
                    <a:lnTo>
                      <a:pt x="905082" y="688629"/>
                    </a:lnTo>
                    <a:lnTo>
                      <a:pt x="911563" y="688808"/>
                    </a:lnTo>
                    <a:lnTo>
                      <a:pt x="918019" y="688990"/>
                    </a:lnTo>
                    <a:lnTo>
                      <a:pt x="924500" y="689166"/>
                    </a:lnTo>
                    <a:lnTo>
                      <a:pt x="930957" y="689338"/>
                    </a:lnTo>
                    <a:lnTo>
                      <a:pt x="937437" y="689517"/>
                    </a:lnTo>
                    <a:lnTo>
                      <a:pt x="943894" y="689696"/>
                    </a:lnTo>
                    <a:close/>
                  </a:path>
                </a:pathLst>
              </a:custGeom>
              <a:solidFill>
                <a:srgbClr val="7496B3"/>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B572312-D8D2-DC26-095E-69587CCC6B02}"/>
                  </a:ext>
                </a:extLst>
              </p:cNvPr>
              <p:cNvSpPr/>
              <p:nvPr/>
            </p:nvSpPr>
            <p:spPr>
              <a:xfrm>
                <a:off x="6371964" y="2207347"/>
                <a:ext cx="1009233" cy="668297"/>
              </a:xfrm>
              <a:custGeom>
                <a:avLst/>
                <a:gdLst>
                  <a:gd name="connsiteX0" fmla="*/ 823758 w 1009233"/>
                  <a:gd name="connsiteY0" fmla="*/ 668297 h 668297"/>
                  <a:gd name="connsiteX1" fmla="*/ 827917 w 1009233"/>
                  <a:gd name="connsiteY1" fmla="*/ 667161 h 668297"/>
                  <a:gd name="connsiteX2" fmla="*/ 832028 w 1009233"/>
                  <a:gd name="connsiteY2" fmla="*/ 666435 h 668297"/>
                  <a:gd name="connsiteX3" fmla="*/ 836211 w 1009233"/>
                  <a:gd name="connsiteY3" fmla="*/ 664549 h 668297"/>
                  <a:gd name="connsiteX4" fmla="*/ 837396 w 1009233"/>
                  <a:gd name="connsiteY4" fmla="*/ 659156 h 668297"/>
                  <a:gd name="connsiteX5" fmla="*/ 836067 w 1009233"/>
                  <a:gd name="connsiteY5" fmla="*/ 654538 h 668297"/>
                  <a:gd name="connsiteX6" fmla="*/ 835776 w 1009233"/>
                  <a:gd name="connsiteY6" fmla="*/ 649846 h 668297"/>
                  <a:gd name="connsiteX7" fmla="*/ 837372 w 1009233"/>
                  <a:gd name="connsiteY7" fmla="*/ 645276 h 668297"/>
                  <a:gd name="connsiteX8" fmla="*/ 837324 w 1009233"/>
                  <a:gd name="connsiteY8" fmla="*/ 640391 h 668297"/>
                  <a:gd name="connsiteX9" fmla="*/ 835534 w 1009233"/>
                  <a:gd name="connsiteY9" fmla="*/ 635797 h 668297"/>
                  <a:gd name="connsiteX10" fmla="*/ 830069 w 1009233"/>
                  <a:gd name="connsiteY10" fmla="*/ 631371 h 668297"/>
                  <a:gd name="connsiteX11" fmla="*/ 830384 w 1009233"/>
                  <a:gd name="connsiteY11" fmla="*/ 627115 h 668297"/>
                  <a:gd name="connsiteX12" fmla="*/ 832923 w 1009233"/>
                  <a:gd name="connsiteY12" fmla="*/ 623730 h 668297"/>
                  <a:gd name="connsiteX13" fmla="*/ 836163 w 1009233"/>
                  <a:gd name="connsiteY13" fmla="*/ 620175 h 668297"/>
                  <a:gd name="connsiteX14" fmla="*/ 839500 w 1009233"/>
                  <a:gd name="connsiteY14" fmla="*/ 617177 h 668297"/>
                  <a:gd name="connsiteX15" fmla="*/ 844143 w 1009233"/>
                  <a:gd name="connsiteY15" fmla="*/ 614662 h 668297"/>
                  <a:gd name="connsiteX16" fmla="*/ 849028 w 1009233"/>
                  <a:gd name="connsiteY16" fmla="*/ 612292 h 668297"/>
                  <a:gd name="connsiteX17" fmla="*/ 853114 w 1009233"/>
                  <a:gd name="connsiteY17" fmla="*/ 610986 h 668297"/>
                  <a:gd name="connsiteX18" fmla="*/ 860152 w 1009233"/>
                  <a:gd name="connsiteY18" fmla="*/ 610091 h 668297"/>
                  <a:gd name="connsiteX19" fmla="*/ 865641 w 1009233"/>
                  <a:gd name="connsiteY19" fmla="*/ 608665 h 668297"/>
                  <a:gd name="connsiteX20" fmla="*/ 869075 w 1009233"/>
                  <a:gd name="connsiteY20" fmla="*/ 605980 h 668297"/>
                  <a:gd name="connsiteX21" fmla="*/ 873742 w 1009233"/>
                  <a:gd name="connsiteY21" fmla="*/ 602208 h 668297"/>
                  <a:gd name="connsiteX22" fmla="*/ 875241 w 1009233"/>
                  <a:gd name="connsiteY22" fmla="*/ 596283 h 668297"/>
                  <a:gd name="connsiteX23" fmla="*/ 875144 w 1009233"/>
                  <a:gd name="connsiteY23" fmla="*/ 587965 h 668297"/>
                  <a:gd name="connsiteX24" fmla="*/ 877127 w 1009233"/>
                  <a:gd name="connsiteY24" fmla="*/ 582137 h 668297"/>
                  <a:gd name="connsiteX25" fmla="*/ 878070 w 1009233"/>
                  <a:gd name="connsiteY25" fmla="*/ 577397 h 668297"/>
                  <a:gd name="connsiteX26" fmla="*/ 877514 w 1009233"/>
                  <a:gd name="connsiteY26" fmla="*/ 572730 h 668297"/>
                  <a:gd name="connsiteX27" fmla="*/ 878772 w 1009233"/>
                  <a:gd name="connsiteY27" fmla="*/ 567966 h 668297"/>
                  <a:gd name="connsiteX28" fmla="*/ 882133 w 1009233"/>
                  <a:gd name="connsiteY28" fmla="*/ 564677 h 668297"/>
                  <a:gd name="connsiteX29" fmla="*/ 884914 w 1009233"/>
                  <a:gd name="connsiteY29" fmla="*/ 558269 h 668297"/>
                  <a:gd name="connsiteX30" fmla="*/ 888710 w 1009233"/>
                  <a:gd name="connsiteY30" fmla="*/ 554062 h 668297"/>
                  <a:gd name="connsiteX31" fmla="*/ 892023 w 1009233"/>
                  <a:gd name="connsiteY31" fmla="*/ 550652 h 668297"/>
                  <a:gd name="connsiteX32" fmla="*/ 895337 w 1009233"/>
                  <a:gd name="connsiteY32" fmla="*/ 547484 h 668297"/>
                  <a:gd name="connsiteX33" fmla="*/ 897295 w 1009233"/>
                  <a:gd name="connsiteY33" fmla="*/ 543567 h 668297"/>
                  <a:gd name="connsiteX34" fmla="*/ 897875 w 1009233"/>
                  <a:gd name="connsiteY34" fmla="*/ 538827 h 668297"/>
                  <a:gd name="connsiteX35" fmla="*/ 898045 w 1009233"/>
                  <a:gd name="connsiteY35" fmla="*/ 534136 h 668297"/>
                  <a:gd name="connsiteX36" fmla="*/ 898407 w 1009233"/>
                  <a:gd name="connsiteY36" fmla="*/ 529710 h 668297"/>
                  <a:gd name="connsiteX37" fmla="*/ 898311 w 1009233"/>
                  <a:gd name="connsiteY37" fmla="*/ 524753 h 668297"/>
                  <a:gd name="connsiteX38" fmla="*/ 898262 w 1009233"/>
                  <a:gd name="connsiteY38" fmla="*/ 520062 h 668297"/>
                  <a:gd name="connsiteX39" fmla="*/ 898262 w 1009233"/>
                  <a:gd name="connsiteY39" fmla="*/ 515371 h 668297"/>
                  <a:gd name="connsiteX40" fmla="*/ 897682 w 1009233"/>
                  <a:gd name="connsiteY40" fmla="*/ 510728 h 668297"/>
                  <a:gd name="connsiteX41" fmla="*/ 895457 w 1009233"/>
                  <a:gd name="connsiteY41" fmla="*/ 506931 h 668297"/>
                  <a:gd name="connsiteX42" fmla="*/ 892990 w 1009233"/>
                  <a:gd name="connsiteY42" fmla="*/ 503400 h 668297"/>
                  <a:gd name="connsiteX43" fmla="*/ 891056 w 1009233"/>
                  <a:gd name="connsiteY43" fmla="*/ 499676 h 668297"/>
                  <a:gd name="connsiteX44" fmla="*/ 888566 w 1009233"/>
                  <a:gd name="connsiteY44" fmla="*/ 495904 h 668297"/>
                  <a:gd name="connsiteX45" fmla="*/ 883052 w 1009233"/>
                  <a:gd name="connsiteY45" fmla="*/ 496509 h 668297"/>
                  <a:gd name="connsiteX46" fmla="*/ 879231 w 1009233"/>
                  <a:gd name="connsiteY46" fmla="*/ 492930 h 668297"/>
                  <a:gd name="connsiteX47" fmla="*/ 876378 w 1009233"/>
                  <a:gd name="connsiteY47" fmla="*/ 488408 h 668297"/>
                  <a:gd name="connsiteX48" fmla="*/ 872533 w 1009233"/>
                  <a:gd name="connsiteY48" fmla="*/ 483910 h 668297"/>
                  <a:gd name="connsiteX49" fmla="*/ 869631 w 1009233"/>
                  <a:gd name="connsiteY49" fmla="*/ 479460 h 668297"/>
                  <a:gd name="connsiteX50" fmla="*/ 870695 w 1009233"/>
                  <a:gd name="connsiteY50" fmla="*/ 475228 h 668297"/>
                  <a:gd name="connsiteX51" fmla="*/ 873452 w 1009233"/>
                  <a:gd name="connsiteY51" fmla="*/ 472109 h 668297"/>
                  <a:gd name="connsiteX52" fmla="*/ 875169 w 1009233"/>
                  <a:gd name="connsiteY52" fmla="*/ 465846 h 668297"/>
                  <a:gd name="connsiteX53" fmla="*/ 875458 w 1009233"/>
                  <a:gd name="connsiteY53" fmla="*/ 460333 h 668297"/>
                  <a:gd name="connsiteX54" fmla="*/ 875773 w 1009233"/>
                  <a:gd name="connsiteY54" fmla="*/ 455617 h 668297"/>
                  <a:gd name="connsiteX55" fmla="*/ 877176 w 1009233"/>
                  <a:gd name="connsiteY55" fmla="*/ 450877 h 668297"/>
                  <a:gd name="connsiteX56" fmla="*/ 876692 w 1009233"/>
                  <a:gd name="connsiteY56" fmla="*/ 446210 h 668297"/>
                  <a:gd name="connsiteX57" fmla="*/ 879328 w 1009233"/>
                  <a:gd name="connsiteY57" fmla="*/ 441495 h 668297"/>
                  <a:gd name="connsiteX58" fmla="*/ 885228 w 1009233"/>
                  <a:gd name="connsiteY58" fmla="*/ 438907 h 668297"/>
                  <a:gd name="connsiteX59" fmla="*/ 889654 w 1009233"/>
                  <a:gd name="connsiteY59" fmla="*/ 440213 h 668297"/>
                  <a:gd name="connsiteX60" fmla="*/ 896521 w 1009233"/>
                  <a:gd name="connsiteY60" fmla="*/ 439149 h 668297"/>
                  <a:gd name="connsiteX61" fmla="*/ 901672 w 1009233"/>
                  <a:gd name="connsiteY61" fmla="*/ 437650 h 668297"/>
                  <a:gd name="connsiteX62" fmla="*/ 905541 w 1009233"/>
                  <a:gd name="connsiteY62" fmla="*/ 434143 h 668297"/>
                  <a:gd name="connsiteX63" fmla="*/ 909990 w 1009233"/>
                  <a:gd name="connsiteY63" fmla="*/ 432451 h 668297"/>
                  <a:gd name="connsiteX64" fmla="*/ 915310 w 1009233"/>
                  <a:gd name="connsiteY64" fmla="*/ 432064 h 668297"/>
                  <a:gd name="connsiteX65" fmla="*/ 920389 w 1009233"/>
                  <a:gd name="connsiteY65" fmla="*/ 432499 h 668297"/>
                  <a:gd name="connsiteX66" fmla="*/ 926579 w 1009233"/>
                  <a:gd name="connsiteY66" fmla="*/ 431774 h 668297"/>
                  <a:gd name="connsiteX67" fmla="*/ 930932 w 1009233"/>
                  <a:gd name="connsiteY67" fmla="*/ 431193 h 668297"/>
                  <a:gd name="connsiteX68" fmla="*/ 937195 w 1009233"/>
                  <a:gd name="connsiteY68" fmla="*/ 429089 h 668297"/>
                  <a:gd name="connsiteX69" fmla="*/ 940654 w 1009233"/>
                  <a:gd name="connsiteY69" fmla="*/ 425801 h 668297"/>
                  <a:gd name="connsiteX70" fmla="*/ 944401 w 1009233"/>
                  <a:gd name="connsiteY70" fmla="*/ 423769 h 668297"/>
                  <a:gd name="connsiteX71" fmla="*/ 947134 w 1009233"/>
                  <a:gd name="connsiteY71" fmla="*/ 418933 h 668297"/>
                  <a:gd name="connsiteX72" fmla="*/ 950931 w 1009233"/>
                  <a:gd name="connsiteY72" fmla="*/ 416611 h 668297"/>
                  <a:gd name="connsiteX73" fmla="*/ 957484 w 1009233"/>
                  <a:gd name="connsiteY73" fmla="*/ 415910 h 668297"/>
                  <a:gd name="connsiteX74" fmla="*/ 964376 w 1009233"/>
                  <a:gd name="connsiteY74" fmla="*/ 415548 h 668297"/>
                  <a:gd name="connsiteX75" fmla="*/ 969092 w 1009233"/>
                  <a:gd name="connsiteY75" fmla="*/ 413129 h 668297"/>
                  <a:gd name="connsiteX76" fmla="*/ 972767 w 1009233"/>
                  <a:gd name="connsiteY76" fmla="*/ 408075 h 668297"/>
                  <a:gd name="connsiteX77" fmla="*/ 976128 w 1009233"/>
                  <a:gd name="connsiteY77" fmla="*/ 404448 h 668297"/>
                  <a:gd name="connsiteX78" fmla="*/ 980868 w 1009233"/>
                  <a:gd name="connsiteY78" fmla="*/ 401933 h 668297"/>
                  <a:gd name="connsiteX79" fmla="*/ 985849 w 1009233"/>
                  <a:gd name="connsiteY79" fmla="*/ 399176 h 668297"/>
                  <a:gd name="connsiteX80" fmla="*/ 985680 w 1009233"/>
                  <a:gd name="connsiteY80" fmla="*/ 393252 h 668297"/>
                  <a:gd name="connsiteX81" fmla="*/ 985414 w 1009233"/>
                  <a:gd name="connsiteY81" fmla="*/ 388657 h 668297"/>
                  <a:gd name="connsiteX82" fmla="*/ 985922 w 1009233"/>
                  <a:gd name="connsiteY82" fmla="*/ 383869 h 668297"/>
                  <a:gd name="connsiteX83" fmla="*/ 987131 w 1009233"/>
                  <a:gd name="connsiteY83" fmla="*/ 379105 h 668297"/>
                  <a:gd name="connsiteX84" fmla="*/ 989186 w 1009233"/>
                  <a:gd name="connsiteY84" fmla="*/ 374293 h 668297"/>
                  <a:gd name="connsiteX85" fmla="*/ 988509 w 1009233"/>
                  <a:gd name="connsiteY85" fmla="*/ 369650 h 668297"/>
                  <a:gd name="connsiteX86" fmla="*/ 989138 w 1009233"/>
                  <a:gd name="connsiteY86" fmla="*/ 365467 h 668297"/>
                  <a:gd name="connsiteX87" fmla="*/ 992257 w 1009233"/>
                  <a:gd name="connsiteY87" fmla="*/ 361718 h 668297"/>
                  <a:gd name="connsiteX88" fmla="*/ 996852 w 1009233"/>
                  <a:gd name="connsiteY88" fmla="*/ 358937 h 668297"/>
                  <a:gd name="connsiteX89" fmla="*/ 1002196 w 1009233"/>
                  <a:gd name="connsiteY89" fmla="*/ 355262 h 668297"/>
                  <a:gd name="connsiteX90" fmla="*/ 1006767 w 1009233"/>
                  <a:gd name="connsiteY90" fmla="*/ 353134 h 668297"/>
                  <a:gd name="connsiteX91" fmla="*/ 1008604 w 1009233"/>
                  <a:gd name="connsiteY91" fmla="*/ 347354 h 668297"/>
                  <a:gd name="connsiteX92" fmla="*/ 1007879 w 1009233"/>
                  <a:gd name="connsiteY92" fmla="*/ 342180 h 668297"/>
                  <a:gd name="connsiteX93" fmla="*/ 1008508 w 1009233"/>
                  <a:gd name="connsiteY93" fmla="*/ 337875 h 668297"/>
                  <a:gd name="connsiteX94" fmla="*/ 1009136 w 1009233"/>
                  <a:gd name="connsiteY94" fmla="*/ 331975 h 668297"/>
                  <a:gd name="connsiteX95" fmla="*/ 1007154 w 1009233"/>
                  <a:gd name="connsiteY95" fmla="*/ 327767 h 668297"/>
                  <a:gd name="connsiteX96" fmla="*/ 1008024 w 1009233"/>
                  <a:gd name="connsiteY96" fmla="*/ 322761 h 668297"/>
                  <a:gd name="connsiteX97" fmla="*/ 1008532 w 1009233"/>
                  <a:gd name="connsiteY97" fmla="*/ 316885 h 668297"/>
                  <a:gd name="connsiteX98" fmla="*/ 1009233 w 1009233"/>
                  <a:gd name="connsiteY98" fmla="*/ 312170 h 668297"/>
                  <a:gd name="connsiteX99" fmla="*/ 1008677 w 1009233"/>
                  <a:gd name="connsiteY99" fmla="*/ 307502 h 668297"/>
                  <a:gd name="connsiteX100" fmla="*/ 1007710 w 1009233"/>
                  <a:gd name="connsiteY100" fmla="*/ 303222 h 668297"/>
                  <a:gd name="connsiteX101" fmla="*/ 1005606 w 1009233"/>
                  <a:gd name="connsiteY101" fmla="*/ 298700 h 668297"/>
                  <a:gd name="connsiteX102" fmla="*/ 1003478 w 1009233"/>
                  <a:gd name="connsiteY102" fmla="*/ 294275 h 668297"/>
                  <a:gd name="connsiteX103" fmla="*/ 1002462 w 1009233"/>
                  <a:gd name="connsiteY103" fmla="*/ 289148 h 668297"/>
                  <a:gd name="connsiteX104" fmla="*/ 1002003 w 1009233"/>
                  <a:gd name="connsiteY104" fmla="*/ 284505 h 668297"/>
                  <a:gd name="connsiteX105" fmla="*/ 997626 w 1009233"/>
                  <a:gd name="connsiteY105" fmla="*/ 280274 h 668297"/>
                  <a:gd name="connsiteX106" fmla="*/ 991532 w 1009233"/>
                  <a:gd name="connsiteY106" fmla="*/ 279185 h 668297"/>
                  <a:gd name="connsiteX107" fmla="*/ 987348 w 1009233"/>
                  <a:gd name="connsiteY107" fmla="*/ 280032 h 668297"/>
                  <a:gd name="connsiteX108" fmla="*/ 981351 w 1009233"/>
                  <a:gd name="connsiteY108" fmla="*/ 278267 h 668297"/>
                  <a:gd name="connsiteX109" fmla="*/ 978571 w 1009233"/>
                  <a:gd name="connsiteY109" fmla="*/ 274398 h 668297"/>
                  <a:gd name="connsiteX110" fmla="*/ 975185 w 1009233"/>
                  <a:gd name="connsiteY110" fmla="*/ 271858 h 668297"/>
                  <a:gd name="connsiteX111" fmla="*/ 971533 w 1009233"/>
                  <a:gd name="connsiteY111" fmla="*/ 267602 h 668297"/>
                  <a:gd name="connsiteX112" fmla="*/ 968196 w 1009233"/>
                  <a:gd name="connsiteY112" fmla="*/ 263104 h 668297"/>
                  <a:gd name="connsiteX113" fmla="*/ 965536 w 1009233"/>
                  <a:gd name="connsiteY113" fmla="*/ 258776 h 668297"/>
                  <a:gd name="connsiteX114" fmla="*/ 963360 w 1009233"/>
                  <a:gd name="connsiteY114" fmla="*/ 254036 h 668297"/>
                  <a:gd name="connsiteX115" fmla="*/ 962756 w 1009233"/>
                  <a:gd name="connsiteY115" fmla="*/ 249393 h 668297"/>
                  <a:gd name="connsiteX116" fmla="*/ 962707 w 1009233"/>
                  <a:gd name="connsiteY116" fmla="*/ 244702 h 668297"/>
                  <a:gd name="connsiteX117" fmla="*/ 961450 w 1009233"/>
                  <a:gd name="connsiteY117" fmla="*/ 240083 h 668297"/>
                  <a:gd name="connsiteX118" fmla="*/ 957508 w 1009233"/>
                  <a:gd name="connsiteY118" fmla="*/ 235634 h 668297"/>
                  <a:gd name="connsiteX119" fmla="*/ 953712 w 1009233"/>
                  <a:gd name="connsiteY119" fmla="*/ 231861 h 668297"/>
                  <a:gd name="connsiteX120" fmla="*/ 950108 w 1009233"/>
                  <a:gd name="connsiteY120" fmla="*/ 228766 h 668297"/>
                  <a:gd name="connsiteX121" fmla="*/ 943966 w 1009233"/>
                  <a:gd name="connsiteY121" fmla="*/ 226227 h 668297"/>
                  <a:gd name="connsiteX122" fmla="*/ 939589 w 1009233"/>
                  <a:gd name="connsiteY122" fmla="*/ 224051 h 668297"/>
                  <a:gd name="connsiteX123" fmla="*/ 936615 w 1009233"/>
                  <a:gd name="connsiteY123" fmla="*/ 220496 h 668297"/>
                  <a:gd name="connsiteX124" fmla="*/ 933278 w 1009233"/>
                  <a:gd name="connsiteY124" fmla="*/ 217497 h 668297"/>
                  <a:gd name="connsiteX125" fmla="*/ 928828 w 1009233"/>
                  <a:gd name="connsiteY125" fmla="*/ 214741 h 668297"/>
                  <a:gd name="connsiteX126" fmla="*/ 926869 w 1009233"/>
                  <a:gd name="connsiteY126" fmla="*/ 209923 h 668297"/>
                  <a:gd name="connsiteX127" fmla="*/ 928345 w 1009233"/>
                  <a:gd name="connsiteY127" fmla="*/ 206013 h 668297"/>
                  <a:gd name="connsiteX128" fmla="*/ 928514 w 1009233"/>
                  <a:gd name="connsiteY128" fmla="*/ 200892 h 668297"/>
                  <a:gd name="connsiteX129" fmla="*/ 925902 w 1009233"/>
                  <a:gd name="connsiteY129" fmla="*/ 197117 h 668297"/>
                  <a:gd name="connsiteX130" fmla="*/ 921864 w 1009233"/>
                  <a:gd name="connsiteY130" fmla="*/ 191642 h 668297"/>
                  <a:gd name="connsiteX131" fmla="*/ 919663 w 1009233"/>
                  <a:gd name="connsiteY131" fmla="*/ 186317 h 668297"/>
                  <a:gd name="connsiteX132" fmla="*/ 917825 w 1009233"/>
                  <a:gd name="connsiteY132" fmla="*/ 181739 h 668297"/>
                  <a:gd name="connsiteX133" fmla="*/ 913183 w 1009233"/>
                  <a:gd name="connsiteY133" fmla="*/ 178567 h 668297"/>
                  <a:gd name="connsiteX134" fmla="*/ 906315 w 1009233"/>
                  <a:gd name="connsiteY134" fmla="*/ 177285 h 668297"/>
                  <a:gd name="connsiteX135" fmla="*/ 901866 w 1009233"/>
                  <a:gd name="connsiteY135" fmla="*/ 176306 h 668297"/>
                  <a:gd name="connsiteX136" fmla="*/ 895989 w 1009233"/>
                  <a:gd name="connsiteY136" fmla="*/ 175048 h 668297"/>
                  <a:gd name="connsiteX137" fmla="*/ 891032 w 1009233"/>
                  <a:gd name="connsiteY137" fmla="*/ 173854 h 668297"/>
                  <a:gd name="connsiteX138" fmla="*/ 886292 w 1009233"/>
                  <a:gd name="connsiteY138" fmla="*/ 173039 h 668297"/>
                  <a:gd name="connsiteX139" fmla="*/ 878772 w 1009233"/>
                  <a:gd name="connsiteY139" fmla="*/ 171189 h 668297"/>
                  <a:gd name="connsiteX140" fmla="*/ 874322 w 1009233"/>
                  <a:gd name="connsiteY140" fmla="*/ 169288 h 668297"/>
                  <a:gd name="connsiteX141" fmla="*/ 870864 w 1009233"/>
                  <a:gd name="connsiteY141" fmla="*/ 165576 h 668297"/>
                  <a:gd name="connsiteX142" fmla="*/ 866826 w 1009233"/>
                  <a:gd name="connsiteY142" fmla="*/ 163344 h 668297"/>
                  <a:gd name="connsiteX143" fmla="*/ 862183 w 1009233"/>
                  <a:gd name="connsiteY143" fmla="*/ 160779 h 668297"/>
                  <a:gd name="connsiteX144" fmla="*/ 860417 w 1009233"/>
                  <a:gd name="connsiteY144" fmla="*/ 155845 h 668297"/>
                  <a:gd name="connsiteX145" fmla="*/ 857661 w 1009233"/>
                  <a:gd name="connsiteY145" fmla="*/ 148306 h 668297"/>
                  <a:gd name="connsiteX146" fmla="*/ 857637 w 1009233"/>
                  <a:gd name="connsiteY146" fmla="*/ 142879 h 668297"/>
                  <a:gd name="connsiteX147" fmla="*/ 856814 w 1009233"/>
                  <a:gd name="connsiteY147" fmla="*/ 136086 h 668297"/>
                  <a:gd name="connsiteX148" fmla="*/ 854445 w 1009233"/>
                  <a:gd name="connsiteY148" fmla="*/ 131482 h 668297"/>
                  <a:gd name="connsiteX149" fmla="*/ 850479 w 1009233"/>
                  <a:gd name="connsiteY149" fmla="*/ 129223 h 668297"/>
                  <a:gd name="connsiteX150" fmla="*/ 847190 w 1009233"/>
                  <a:gd name="connsiteY150" fmla="*/ 126092 h 668297"/>
                  <a:gd name="connsiteX151" fmla="*/ 846029 w 1009233"/>
                  <a:gd name="connsiteY151" fmla="*/ 120097 h 668297"/>
                  <a:gd name="connsiteX152" fmla="*/ 845255 w 1009233"/>
                  <a:gd name="connsiteY152" fmla="*/ 115464 h 668297"/>
                  <a:gd name="connsiteX153" fmla="*/ 844070 w 1009233"/>
                  <a:gd name="connsiteY153" fmla="*/ 110845 h 668297"/>
                  <a:gd name="connsiteX154" fmla="*/ 842644 w 1009233"/>
                  <a:gd name="connsiteY154" fmla="*/ 106241 h 668297"/>
                  <a:gd name="connsiteX155" fmla="*/ 841290 w 1009233"/>
                  <a:gd name="connsiteY155" fmla="*/ 102137 h 668297"/>
                  <a:gd name="connsiteX156" fmla="*/ 839766 w 1009233"/>
                  <a:gd name="connsiteY156" fmla="*/ 97521 h 668297"/>
                  <a:gd name="connsiteX157" fmla="*/ 839331 w 1009233"/>
                  <a:gd name="connsiteY157" fmla="*/ 92385 h 668297"/>
                  <a:gd name="connsiteX158" fmla="*/ 839041 w 1009233"/>
                  <a:gd name="connsiteY158" fmla="*/ 87727 h 668297"/>
                  <a:gd name="connsiteX159" fmla="*/ 838750 w 1009233"/>
                  <a:gd name="connsiteY159" fmla="*/ 83067 h 668297"/>
                  <a:gd name="connsiteX160" fmla="*/ 838170 w 1009233"/>
                  <a:gd name="connsiteY160" fmla="*/ 78918 h 668297"/>
                  <a:gd name="connsiteX161" fmla="*/ 838098 w 1009233"/>
                  <a:gd name="connsiteY161" fmla="*/ 73750 h 668297"/>
                  <a:gd name="connsiteX162" fmla="*/ 838388 w 1009233"/>
                  <a:gd name="connsiteY162" fmla="*/ 69064 h 668297"/>
                  <a:gd name="connsiteX163" fmla="*/ 841749 w 1009233"/>
                  <a:gd name="connsiteY163" fmla="*/ 64563 h 668297"/>
                  <a:gd name="connsiteX164" fmla="*/ 844917 w 1009233"/>
                  <a:gd name="connsiteY164" fmla="*/ 59386 h 668297"/>
                  <a:gd name="connsiteX165" fmla="*/ 848085 w 1009233"/>
                  <a:gd name="connsiteY165" fmla="*/ 54545 h 668297"/>
                  <a:gd name="connsiteX166" fmla="*/ 849705 w 1009233"/>
                  <a:gd name="connsiteY166" fmla="*/ 49788 h 668297"/>
                  <a:gd name="connsiteX167" fmla="*/ 849899 w 1009233"/>
                  <a:gd name="connsiteY167" fmla="*/ 45136 h 668297"/>
                  <a:gd name="connsiteX168" fmla="*/ 848278 w 1009233"/>
                  <a:gd name="connsiteY168" fmla="*/ 41051 h 668297"/>
                  <a:gd name="connsiteX169" fmla="*/ 844748 w 1009233"/>
                  <a:gd name="connsiteY169" fmla="*/ 38058 h 668297"/>
                  <a:gd name="connsiteX170" fmla="*/ 840999 w 1009233"/>
                  <a:gd name="connsiteY170" fmla="*/ 36220 h 668297"/>
                  <a:gd name="connsiteX171" fmla="*/ 836888 w 1009233"/>
                  <a:gd name="connsiteY171" fmla="*/ 34781 h 668297"/>
                  <a:gd name="connsiteX172" fmla="*/ 833431 w 1009233"/>
                  <a:gd name="connsiteY172" fmla="*/ 32000 h 668297"/>
                  <a:gd name="connsiteX173" fmla="*/ 832052 w 1009233"/>
                  <a:gd name="connsiteY173" fmla="*/ 27328 h 668297"/>
                  <a:gd name="connsiteX174" fmla="*/ 832705 w 1009233"/>
                  <a:gd name="connsiteY174" fmla="*/ 21546 h 668297"/>
                  <a:gd name="connsiteX175" fmla="*/ 830408 w 1009233"/>
                  <a:gd name="connsiteY175" fmla="*/ 16990 h 668297"/>
                  <a:gd name="connsiteX176" fmla="*/ 827530 w 1009233"/>
                  <a:gd name="connsiteY176" fmla="*/ 13542 h 668297"/>
                  <a:gd name="connsiteX177" fmla="*/ 827143 w 1009233"/>
                  <a:gd name="connsiteY177" fmla="*/ 8892 h 668297"/>
                  <a:gd name="connsiteX178" fmla="*/ 828860 w 1009233"/>
                  <a:gd name="connsiteY178" fmla="*/ 4769 h 668297"/>
                  <a:gd name="connsiteX179" fmla="*/ 827869 w 1009233"/>
                  <a:gd name="connsiteY179" fmla="*/ 0 h 668297"/>
                  <a:gd name="connsiteX180" fmla="*/ 822646 w 1009233"/>
                  <a:gd name="connsiteY180" fmla="*/ 268 h 668297"/>
                  <a:gd name="connsiteX181" fmla="*/ 792515 w 1009233"/>
                  <a:gd name="connsiteY181" fmla="*/ 1768 h 668297"/>
                  <a:gd name="connsiteX182" fmla="*/ 779094 w 1009233"/>
                  <a:gd name="connsiteY182" fmla="*/ 2317 h 668297"/>
                  <a:gd name="connsiteX183" fmla="*/ 773798 w 1009233"/>
                  <a:gd name="connsiteY183" fmla="*/ 2778 h 668297"/>
                  <a:gd name="connsiteX184" fmla="*/ 769058 w 1009233"/>
                  <a:gd name="connsiteY184" fmla="*/ 2958 h 668297"/>
                  <a:gd name="connsiteX185" fmla="*/ 762359 w 1009233"/>
                  <a:gd name="connsiteY185" fmla="*/ 3204 h 668297"/>
                  <a:gd name="connsiteX186" fmla="*/ 755662 w 1009233"/>
                  <a:gd name="connsiteY186" fmla="*/ 3453 h 668297"/>
                  <a:gd name="connsiteX187" fmla="*/ 749785 w 1009233"/>
                  <a:gd name="connsiteY187" fmla="*/ 3758 h 668297"/>
                  <a:gd name="connsiteX188" fmla="*/ 745602 w 1009233"/>
                  <a:gd name="connsiteY188" fmla="*/ 4075 h 668297"/>
                  <a:gd name="connsiteX189" fmla="*/ 738903 w 1009233"/>
                  <a:gd name="connsiteY189" fmla="*/ 4159 h 668297"/>
                  <a:gd name="connsiteX190" fmla="*/ 732205 w 1009233"/>
                  <a:gd name="connsiteY190" fmla="*/ 4454 h 668297"/>
                  <a:gd name="connsiteX191" fmla="*/ 726039 w 1009233"/>
                  <a:gd name="connsiteY191" fmla="*/ 4880 h 668297"/>
                  <a:gd name="connsiteX192" fmla="*/ 718784 w 1009233"/>
                  <a:gd name="connsiteY192" fmla="*/ 4989 h 668297"/>
                  <a:gd name="connsiteX193" fmla="*/ 713125 w 1009233"/>
                  <a:gd name="connsiteY193" fmla="*/ 5175 h 668297"/>
                  <a:gd name="connsiteX194" fmla="*/ 702050 w 1009233"/>
                  <a:gd name="connsiteY194" fmla="*/ 5683 h 668297"/>
                  <a:gd name="connsiteX195" fmla="*/ 696488 w 1009233"/>
                  <a:gd name="connsiteY195" fmla="*/ 5937 h 668297"/>
                  <a:gd name="connsiteX196" fmla="*/ 691990 w 1009233"/>
                  <a:gd name="connsiteY196" fmla="*/ 6137 h 668297"/>
                  <a:gd name="connsiteX197" fmla="*/ 686864 w 1009233"/>
                  <a:gd name="connsiteY197" fmla="*/ 5958 h 668297"/>
                  <a:gd name="connsiteX198" fmla="*/ 678569 w 1009233"/>
                  <a:gd name="connsiteY198" fmla="*/ 6556 h 668297"/>
                  <a:gd name="connsiteX199" fmla="*/ 668510 w 1009233"/>
                  <a:gd name="connsiteY199" fmla="*/ 6817 h 668297"/>
                  <a:gd name="connsiteX200" fmla="*/ 661811 w 1009233"/>
                  <a:gd name="connsiteY200" fmla="*/ 6969 h 668297"/>
                  <a:gd name="connsiteX201" fmla="*/ 656128 w 1009233"/>
                  <a:gd name="connsiteY201" fmla="*/ 7095 h 668297"/>
                  <a:gd name="connsiteX202" fmla="*/ 651751 w 1009233"/>
                  <a:gd name="connsiteY202" fmla="*/ 7337 h 668297"/>
                  <a:gd name="connsiteX203" fmla="*/ 646722 w 1009233"/>
                  <a:gd name="connsiteY203" fmla="*/ 7613 h 668297"/>
                  <a:gd name="connsiteX204" fmla="*/ 641716 w 1009233"/>
                  <a:gd name="connsiteY204" fmla="*/ 8009 h 668297"/>
                  <a:gd name="connsiteX205" fmla="*/ 635018 w 1009233"/>
                  <a:gd name="connsiteY205" fmla="*/ 8449 h 668297"/>
                  <a:gd name="connsiteX206" fmla="*/ 628319 w 1009233"/>
                  <a:gd name="connsiteY206" fmla="*/ 8718 h 668297"/>
                  <a:gd name="connsiteX207" fmla="*/ 621621 w 1009233"/>
                  <a:gd name="connsiteY207" fmla="*/ 9017 h 668297"/>
                  <a:gd name="connsiteX208" fmla="*/ 614922 w 1009233"/>
                  <a:gd name="connsiteY208" fmla="*/ 9317 h 668297"/>
                  <a:gd name="connsiteX209" fmla="*/ 608200 w 1009233"/>
                  <a:gd name="connsiteY209" fmla="*/ 9622 h 668297"/>
                  <a:gd name="connsiteX210" fmla="*/ 601502 w 1009233"/>
                  <a:gd name="connsiteY210" fmla="*/ 9924 h 668297"/>
                  <a:gd name="connsiteX211" fmla="*/ 594803 w 1009233"/>
                  <a:gd name="connsiteY211" fmla="*/ 10224 h 668297"/>
                  <a:gd name="connsiteX212" fmla="*/ 588105 w 1009233"/>
                  <a:gd name="connsiteY212" fmla="*/ 10524 h 668297"/>
                  <a:gd name="connsiteX213" fmla="*/ 581406 w 1009233"/>
                  <a:gd name="connsiteY213" fmla="*/ 10829 h 668297"/>
                  <a:gd name="connsiteX214" fmla="*/ 574708 w 1009233"/>
                  <a:gd name="connsiteY214" fmla="*/ 11131 h 668297"/>
                  <a:gd name="connsiteX215" fmla="*/ 568009 w 1009233"/>
                  <a:gd name="connsiteY215" fmla="*/ 11615 h 668297"/>
                  <a:gd name="connsiteX216" fmla="*/ 561311 w 1009233"/>
                  <a:gd name="connsiteY216" fmla="*/ 11806 h 668297"/>
                  <a:gd name="connsiteX217" fmla="*/ 556161 w 1009233"/>
                  <a:gd name="connsiteY217" fmla="*/ 11806 h 668297"/>
                  <a:gd name="connsiteX218" fmla="*/ 551227 w 1009233"/>
                  <a:gd name="connsiteY218" fmla="*/ 11801 h 668297"/>
                  <a:gd name="connsiteX219" fmla="*/ 544529 w 1009233"/>
                  <a:gd name="connsiteY219" fmla="*/ 11791 h 668297"/>
                  <a:gd name="connsiteX220" fmla="*/ 537806 w 1009233"/>
                  <a:gd name="connsiteY220" fmla="*/ 11888 h 668297"/>
                  <a:gd name="connsiteX221" fmla="*/ 531108 w 1009233"/>
                  <a:gd name="connsiteY221" fmla="*/ 12055 h 668297"/>
                  <a:gd name="connsiteX222" fmla="*/ 524409 w 1009233"/>
                  <a:gd name="connsiteY222" fmla="*/ 12219 h 668297"/>
                  <a:gd name="connsiteX223" fmla="*/ 517711 w 1009233"/>
                  <a:gd name="connsiteY223" fmla="*/ 12381 h 668297"/>
                  <a:gd name="connsiteX224" fmla="*/ 510988 w 1009233"/>
                  <a:gd name="connsiteY224" fmla="*/ 12548 h 668297"/>
                  <a:gd name="connsiteX225" fmla="*/ 490869 w 1009233"/>
                  <a:gd name="connsiteY225" fmla="*/ 13046 h 668297"/>
                  <a:gd name="connsiteX226" fmla="*/ 480809 w 1009233"/>
                  <a:gd name="connsiteY226" fmla="*/ 13300 h 668297"/>
                  <a:gd name="connsiteX227" fmla="*/ 474111 w 1009233"/>
                  <a:gd name="connsiteY227" fmla="*/ 13472 h 668297"/>
                  <a:gd name="connsiteX228" fmla="*/ 467412 w 1009233"/>
                  <a:gd name="connsiteY228" fmla="*/ 13639 h 668297"/>
                  <a:gd name="connsiteX229" fmla="*/ 462456 w 1009233"/>
                  <a:gd name="connsiteY229" fmla="*/ 13757 h 668297"/>
                  <a:gd name="connsiteX230" fmla="*/ 457353 w 1009233"/>
                  <a:gd name="connsiteY230" fmla="*/ 13895 h 668297"/>
                  <a:gd name="connsiteX231" fmla="*/ 450654 w 1009233"/>
                  <a:gd name="connsiteY231" fmla="*/ 14067 h 668297"/>
                  <a:gd name="connsiteX232" fmla="*/ 440595 w 1009233"/>
                  <a:gd name="connsiteY232" fmla="*/ 14321 h 668297"/>
                  <a:gd name="connsiteX233" fmla="*/ 436048 w 1009233"/>
                  <a:gd name="connsiteY233" fmla="*/ 14432 h 668297"/>
                  <a:gd name="connsiteX234" fmla="*/ 430535 w 1009233"/>
                  <a:gd name="connsiteY234" fmla="*/ 14579 h 668297"/>
                  <a:gd name="connsiteX235" fmla="*/ 420475 w 1009233"/>
                  <a:gd name="connsiteY235" fmla="*/ 14841 h 668297"/>
                  <a:gd name="connsiteX236" fmla="*/ 413753 w 1009233"/>
                  <a:gd name="connsiteY236" fmla="*/ 15012 h 668297"/>
                  <a:gd name="connsiteX237" fmla="*/ 408022 w 1009233"/>
                  <a:gd name="connsiteY237" fmla="*/ 15155 h 668297"/>
                  <a:gd name="connsiteX238" fmla="*/ 403717 w 1009233"/>
                  <a:gd name="connsiteY238" fmla="*/ 15273 h 668297"/>
                  <a:gd name="connsiteX239" fmla="*/ 396995 w 1009233"/>
                  <a:gd name="connsiteY239" fmla="*/ 15447 h 668297"/>
                  <a:gd name="connsiteX240" fmla="*/ 390296 w 1009233"/>
                  <a:gd name="connsiteY240" fmla="*/ 15624 h 668297"/>
                  <a:gd name="connsiteX241" fmla="*/ 383598 w 1009233"/>
                  <a:gd name="connsiteY241" fmla="*/ 15791 h 668297"/>
                  <a:gd name="connsiteX242" fmla="*/ 376875 w 1009233"/>
                  <a:gd name="connsiteY242" fmla="*/ 15878 h 668297"/>
                  <a:gd name="connsiteX243" fmla="*/ 370177 w 1009233"/>
                  <a:gd name="connsiteY243" fmla="*/ 15958 h 668297"/>
                  <a:gd name="connsiteX244" fmla="*/ 365752 w 1009233"/>
                  <a:gd name="connsiteY244" fmla="*/ 16006 h 668297"/>
                  <a:gd name="connsiteX245" fmla="*/ 360117 w 1009233"/>
                  <a:gd name="connsiteY245" fmla="*/ 16071 h 668297"/>
                  <a:gd name="connsiteX246" fmla="*/ 355595 w 1009233"/>
                  <a:gd name="connsiteY246" fmla="*/ 16117 h 668297"/>
                  <a:gd name="connsiteX247" fmla="*/ 350057 w 1009233"/>
                  <a:gd name="connsiteY247" fmla="*/ 16185 h 668297"/>
                  <a:gd name="connsiteX248" fmla="*/ 339998 w 1009233"/>
                  <a:gd name="connsiteY248" fmla="*/ 16303 h 668297"/>
                  <a:gd name="connsiteX249" fmla="*/ 333275 w 1009233"/>
                  <a:gd name="connsiteY249" fmla="*/ 16378 h 668297"/>
                  <a:gd name="connsiteX250" fmla="*/ 326577 w 1009233"/>
                  <a:gd name="connsiteY250" fmla="*/ 16768 h 668297"/>
                  <a:gd name="connsiteX251" fmla="*/ 319878 w 1009233"/>
                  <a:gd name="connsiteY251" fmla="*/ 16601 h 668297"/>
                  <a:gd name="connsiteX252" fmla="*/ 313156 w 1009233"/>
                  <a:gd name="connsiteY252" fmla="*/ 16282 h 668297"/>
                  <a:gd name="connsiteX253" fmla="*/ 308561 w 1009233"/>
                  <a:gd name="connsiteY253" fmla="*/ 16340 h 668297"/>
                  <a:gd name="connsiteX254" fmla="*/ 303096 w 1009233"/>
                  <a:gd name="connsiteY254" fmla="*/ 16533 h 668297"/>
                  <a:gd name="connsiteX255" fmla="*/ 296398 w 1009233"/>
                  <a:gd name="connsiteY255" fmla="*/ 16770 h 668297"/>
                  <a:gd name="connsiteX256" fmla="*/ 289699 w 1009233"/>
                  <a:gd name="connsiteY256" fmla="*/ 17012 h 668297"/>
                  <a:gd name="connsiteX257" fmla="*/ 283823 w 1009233"/>
                  <a:gd name="connsiteY257" fmla="*/ 17218 h 668297"/>
                  <a:gd name="connsiteX258" fmla="*/ 279640 w 1009233"/>
                  <a:gd name="connsiteY258" fmla="*/ 17510 h 668297"/>
                  <a:gd name="connsiteX259" fmla="*/ 274924 w 1009233"/>
                  <a:gd name="connsiteY259" fmla="*/ 17839 h 668297"/>
                  <a:gd name="connsiteX260" fmla="*/ 269580 w 1009233"/>
                  <a:gd name="connsiteY260" fmla="*/ 17829 h 668297"/>
                  <a:gd name="connsiteX261" fmla="*/ 263922 w 1009233"/>
                  <a:gd name="connsiteY261" fmla="*/ 17817 h 668297"/>
                  <a:gd name="connsiteX262" fmla="*/ 252798 w 1009233"/>
                  <a:gd name="connsiteY262" fmla="*/ 17786 h 668297"/>
                  <a:gd name="connsiteX263" fmla="*/ 246099 w 1009233"/>
                  <a:gd name="connsiteY263" fmla="*/ 17767 h 668297"/>
                  <a:gd name="connsiteX264" fmla="*/ 239377 w 1009233"/>
                  <a:gd name="connsiteY264" fmla="*/ 17754 h 668297"/>
                  <a:gd name="connsiteX265" fmla="*/ 232679 w 1009233"/>
                  <a:gd name="connsiteY265" fmla="*/ 17740 h 668297"/>
                  <a:gd name="connsiteX266" fmla="*/ 225980 w 1009233"/>
                  <a:gd name="connsiteY266" fmla="*/ 17721 h 668297"/>
                  <a:gd name="connsiteX267" fmla="*/ 219258 w 1009233"/>
                  <a:gd name="connsiteY267" fmla="*/ 17711 h 668297"/>
                  <a:gd name="connsiteX268" fmla="*/ 202500 w 1009233"/>
                  <a:gd name="connsiteY268" fmla="*/ 17672 h 668297"/>
                  <a:gd name="connsiteX269" fmla="*/ 197155 w 1009233"/>
                  <a:gd name="connsiteY269" fmla="*/ 17846 h 668297"/>
                  <a:gd name="connsiteX270" fmla="*/ 192440 w 1009233"/>
                  <a:gd name="connsiteY270" fmla="*/ 18023 h 668297"/>
                  <a:gd name="connsiteX271" fmla="*/ 182380 w 1009233"/>
                  <a:gd name="connsiteY271" fmla="*/ 18393 h 668297"/>
                  <a:gd name="connsiteX272" fmla="*/ 175657 w 1009233"/>
                  <a:gd name="connsiteY272" fmla="*/ 18635 h 668297"/>
                  <a:gd name="connsiteX273" fmla="*/ 170773 w 1009233"/>
                  <a:gd name="connsiteY273" fmla="*/ 18809 h 668297"/>
                  <a:gd name="connsiteX274" fmla="*/ 162261 w 1009233"/>
                  <a:gd name="connsiteY274" fmla="*/ 18758 h 668297"/>
                  <a:gd name="connsiteX275" fmla="*/ 155538 w 1009233"/>
                  <a:gd name="connsiteY275" fmla="*/ 18722 h 668297"/>
                  <a:gd name="connsiteX276" fmla="*/ 148839 w 1009233"/>
                  <a:gd name="connsiteY276" fmla="*/ 18683 h 668297"/>
                  <a:gd name="connsiteX277" fmla="*/ 138780 w 1009233"/>
                  <a:gd name="connsiteY277" fmla="*/ 18622 h 668297"/>
                  <a:gd name="connsiteX278" fmla="*/ 134524 w 1009233"/>
                  <a:gd name="connsiteY278" fmla="*/ 18594 h 668297"/>
                  <a:gd name="connsiteX279" fmla="*/ 128720 w 1009233"/>
                  <a:gd name="connsiteY279" fmla="*/ 18567 h 668297"/>
                  <a:gd name="connsiteX280" fmla="*/ 121998 w 1009233"/>
                  <a:gd name="connsiteY280" fmla="*/ 18531 h 668297"/>
                  <a:gd name="connsiteX281" fmla="*/ 111938 w 1009233"/>
                  <a:gd name="connsiteY281" fmla="*/ 18470 h 668297"/>
                  <a:gd name="connsiteX282" fmla="*/ 105239 w 1009233"/>
                  <a:gd name="connsiteY282" fmla="*/ 18434 h 668297"/>
                  <a:gd name="connsiteX283" fmla="*/ 98517 w 1009233"/>
                  <a:gd name="connsiteY283" fmla="*/ 18400 h 668297"/>
                  <a:gd name="connsiteX284" fmla="*/ 91819 w 1009233"/>
                  <a:gd name="connsiteY284" fmla="*/ 18366 h 668297"/>
                  <a:gd name="connsiteX285" fmla="*/ 85120 w 1009233"/>
                  <a:gd name="connsiteY285" fmla="*/ 18325 h 668297"/>
                  <a:gd name="connsiteX286" fmla="*/ 78398 w 1009233"/>
                  <a:gd name="connsiteY286" fmla="*/ 18291 h 668297"/>
                  <a:gd name="connsiteX287" fmla="*/ 68338 w 1009233"/>
                  <a:gd name="connsiteY287" fmla="*/ 18243 h 668297"/>
                  <a:gd name="connsiteX288" fmla="*/ 58278 w 1009233"/>
                  <a:gd name="connsiteY288" fmla="*/ 18190 h 668297"/>
                  <a:gd name="connsiteX289" fmla="*/ 48219 w 1009233"/>
                  <a:gd name="connsiteY289" fmla="*/ 18066 h 668297"/>
                  <a:gd name="connsiteX290" fmla="*/ 41520 w 1009233"/>
                  <a:gd name="connsiteY290" fmla="*/ 17960 h 668297"/>
                  <a:gd name="connsiteX291" fmla="*/ 31460 w 1009233"/>
                  <a:gd name="connsiteY291" fmla="*/ 17793 h 668297"/>
                  <a:gd name="connsiteX292" fmla="*/ 24738 w 1009233"/>
                  <a:gd name="connsiteY292" fmla="*/ 17837 h 668297"/>
                  <a:gd name="connsiteX293" fmla="*/ 18040 w 1009233"/>
                  <a:gd name="connsiteY293" fmla="*/ 18006 h 668297"/>
                  <a:gd name="connsiteX294" fmla="*/ 11317 w 1009233"/>
                  <a:gd name="connsiteY294" fmla="*/ 18173 h 668297"/>
                  <a:gd name="connsiteX295" fmla="*/ 5489 w 1009233"/>
                  <a:gd name="connsiteY295" fmla="*/ 18318 h 668297"/>
                  <a:gd name="connsiteX296" fmla="*/ 7690 w 1009233"/>
                  <a:gd name="connsiteY296" fmla="*/ 22243 h 668297"/>
                  <a:gd name="connsiteX297" fmla="*/ 7134 w 1009233"/>
                  <a:gd name="connsiteY297" fmla="*/ 26905 h 668297"/>
                  <a:gd name="connsiteX298" fmla="*/ 5561 w 1009233"/>
                  <a:gd name="connsiteY298" fmla="*/ 30779 h 668297"/>
                  <a:gd name="connsiteX299" fmla="*/ 9938 w 1009233"/>
                  <a:gd name="connsiteY299" fmla="*/ 32689 h 668297"/>
                  <a:gd name="connsiteX300" fmla="*/ 11220 w 1009233"/>
                  <a:gd name="connsiteY300" fmla="*/ 36940 h 668297"/>
                  <a:gd name="connsiteX301" fmla="*/ 14557 w 1009233"/>
                  <a:gd name="connsiteY301" fmla="*/ 39762 h 668297"/>
                  <a:gd name="connsiteX302" fmla="*/ 17145 w 1009233"/>
                  <a:gd name="connsiteY302" fmla="*/ 43034 h 668297"/>
                  <a:gd name="connsiteX303" fmla="*/ 16323 w 1009233"/>
                  <a:gd name="connsiteY303" fmla="*/ 50291 h 668297"/>
                  <a:gd name="connsiteX304" fmla="*/ 15790 w 1009233"/>
                  <a:gd name="connsiteY304" fmla="*/ 54951 h 668297"/>
                  <a:gd name="connsiteX305" fmla="*/ 15258 w 1009233"/>
                  <a:gd name="connsiteY305" fmla="*/ 59616 h 668297"/>
                  <a:gd name="connsiteX306" fmla="*/ 11123 w 1009233"/>
                  <a:gd name="connsiteY306" fmla="*/ 62063 h 668297"/>
                  <a:gd name="connsiteX307" fmla="*/ 8004 w 1009233"/>
                  <a:gd name="connsiteY307" fmla="*/ 66022 h 668297"/>
                  <a:gd name="connsiteX308" fmla="*/ 11414 w 1009233"/>
                  <a:gd name="connsiteY308" fmla="*/ 68923 h 668297"/>
                  <a:gd name="connsiteX309" fmla="*/ 10422 w 1009233"/>
                  <a:gd name="connsiteY309" fmla="*/ 73368 h 668297"/>
                  <a:gd name="connsiteX310" fmla="*/ 13155 w 1009233"/>
                  <a:gd name="connsiteY310" fmla="*/ 76933 h 668297"/>
                  <a:gd name="connsiteX311" fmla="*/ 17652 w 1009233"/>
                  <a:gd name="connsiteY311" fmla="*/ 78299 h 668297"/>
                  <a:gd name="connsiteX312" fmla="*/ 22320 w 1009233"/>
                  <a:gd name="connsiteY312" fmla="*/ 76347 h 668297"/>
                  <a:gd name="connsiteX313" fmla="*/ 24762 w 1009233"/>
                  <a:gd name="connsiteY313" fmla="*/ 79895 h 668297"/>
                  <a:gd name="connsiteX314" fmla="*/ 24931 w 1009233"/>
                  <a:gd name="connsiteY314" fmla="*/ 86673 h 668297"/>
                  <a:gd name="connsiteX315" fmla="*/ 25633 w 1009233"/>
                  <a:gd name="connsiteY315" fmla="*/ 91778 h 668297"/>
                  <a:gd name="connsiteX316" fmla="*/ 27712 w 1009233"/>
                  <a:gd name="connsiteY316" fmla="*/ 95383 h 668297"/>
                  <a:gd name="connsiteX317" fmla="*/ 28172 w 1009233"/>
                  <a:gd name="connsiteY317" fmla="*/ 101690 h 668297"/>
                  <a:gd name="connsiteX318" fmla="*/ 26672 w 1009233"/>
                  <a:gd name="connsiteY318" fmla="*/ 105912 h 668297"/>
                  <a:gd name="connsiteX319" fmla="*/ 26092 w 1009233"/>
                  <a:gd name="connsiteY319" fmla="*/ 110359 h 668297"/>
                  <a:gd name="connsiteX320" fmla="*/ 20869 w 1009233"/>
                  <a:gd name="connsiteY320" fmla="*/ 113936 h 668297"/>
                  <a:gd name="connsiteX321" fmla="*/ 18813 w 1009233"/>
                  <a:gd name="connsiteY321" fmla="*/ 117585 h 668297"/>
                  <a:gd name="connsiteX322" fmla="*/ 21328 w 1009233"/>
                  <a:gd name="connsiteY322" fmla="*/ 121435 h 668297"/>
                  <a:gd name="connsiteX323" fmla="*/ 18789 w 1009233"/>
                  <a:gd name="connsiteY323" fmla="*/ 125669 h 668297"/>
                  <a:gd name="connsiteX324" fmla="*/ 17459 w 1009233"/>
                  <a:gd name="connsiteY324" fmla="*/ 129647 h 668297"/>
                  <a:gd name="connsiteX325" fmla="*/ 19611 w 1009233"/>
                  <a:gd name="connsiteY325" fmla="*/ 133267 h 668297"/>
                  <a:gd name="connsiteX326" fmla="*/ 17362 w 1009233"/>
                  <a:gd name="connsiteY326" fmla="*/ 137707 h 668297"/>
                  <a:gd name="connsiteX327" fmla="*/ 13977 w 1009233"/>
                  <a:gd name="connsiteY327" fmla="*/ 140517 h 668297"/>
                  <a:gd name="connsiteX328" fmla="*/ 13663 w 1009233"/>
                  <a:gd name="connsiteY328" fmla="*/ 145928 h 668297"/>
                  <a:gd name="connsiteX329" fmla="*/ 13952 w 1009233"/>
                  <a:gd name="connsiteY329" fmla="*/ 150970 h 668297"/>
                  <a:gd name="connsiteX330" fmla="*/ 12985 w 1009233"/>
                  <a:gd name="connsiteY330" fmla="*/ 156317 h 668297"/>
                  <a:gd name="connsiteX331" fmla="*/ 10470 w 1009233"/>
                  <a:gd name="connsiteY331" fmla="*/ 159867 h 668297"/>
                  <a:gd name="connsiteX332" fmla="*/ 6940 w 1009233"/>
                  <a:gd name="connsiteY332" fmla="*/ 162275 h 668297"/>
                  <a:gd name="connsiteX333" fmla="*/ 5441 w 1009233"/>
                  <a:gd name="connsiteY333" fmla="*/ 166938 h 668297"/>
                  <a:gd name="connsiteX334" fmla="*/ 2999 w 1009233"/>
                  <a:gd name="connsiteY334" fmla="*/ 170553 h 668297"/>
                  <a:gd name="connsiteX335" fmla="*/ 0 w 1009233"/>
                  <a:gd name="connsiteY335" fmla="*/ 173740 h 668297"/>
                  <a:gd name="connsiteX336" fmla="*/ 193 w 1009233"/>
                  <a:gd name="connsiteY336" fmla="*/ 177962 h 668297"/>
                  <a:gd name="connsiteX337" fmla="*/ 0 w 1009233"/>
                  <a:gd name="connsiteY337" fmla="*/ 184999 h 668297"/>
                  <a:gd name="connsiteX338" fmla="*/ 2394 w 1009233"/>
                  <a:gd name="connsiteY338" fmla="*/ 188597 h 668297"/>
                  <a:gd name="connsiteX339" fmla="*/ 6456 w 1009233"/>
                  <a:gd name="connsiteY339" fmla="*/ 190392 h 668297"/>
                  <a:gd name="connsiteX340" fmla="*/ 9407 w 1009233"/>
                  <a:gd name="connsiteY340" fmla="*/ 193485 h 668297"/>
                  <a:gd name="connsiteX341" fmla="*/ 11196 w 1009233"/>
                  <a:gd name="connsiteY341" fmla="*/ 197441 h 668297"/>
                  <a:gd name="connsiteX342" fmla="*/ 16323 w 1009233"/>
                  <a:gd name="connsiteY342" fmla="*/ 201977 h 668297"/>
                  <a:gd name="connsiteX343" fmla="*/ 15790 w 1009233"/>
                  <a:gd name="connsiteY343" fmla="*/ 206478 h 668297"/>
                  <a:gd name="connsiteX344" fmla="*/ 19393 w 1009233"/>
                  <a:gd name="connsiteY344" fmla="*/ 209060 h 668297"/>
                  <a:gd name="connsiteX345" fmla="*/ 21038 w 1009233"/>
                  <a:gd name="connsiteY345" fmla="*/ 213749 h 668297"/>
                  <a:gd name="connsiteX346" fmla="*/ 20796 w 1009233"/>
                  <a:gd name="connsiteY346" fmla="*/ 218126 h 668297"/>
                  <a:gd name="connsiteX347" fmla="*/ 22803 w 1009233"/>
                  <a:gd name="connsiteY347" fmla="*/ 223108 h 668297"/>
                  <a:gd name="connsiteX348" fmla="*/ 20699 w 1009233"/>
                  <a:gd name="connsiteY348" fmla="*/ 226711 h 668297"/>
                  <a:gd name="connsiteX349" fmla="*/ 23674 w 1009233"/>
                  <a:gd name="connsiteY349" fmla="*/ 230725 h 668297"/>
                  <a:gd name="connsiteX350" fmla="*/ 27059 w 1009233"/>
                  <a:gd name="connsiteY350" fmla="*/ 233482 h 668297"/>
                  <a:gd name="connsiteX351" fmla="*/ 33057 w 1009233"/>
                  <a:gd name="connsiteY351" fmla="*/ 232974 h 668297"/>
                  <a:gd name="connsiteX352" fmla="*/ 37264 w 1009233"/>
                  <a:gd name="connsiteY352" fmla="*/ 235924 h 668297"/>
                  <a:gd name="connsiteX353" fmla="*/ 37869 w 1009233"/>
                  <a:gd name="connsiteY353" fmla="*/ 240301 h 668297"/>
                  <a:gd name="connsiteX354" fmla="*/ 36490 w 1009233"/>
                  <a:gd name="connsiteY354" fmla="*/ 245766 h 668297"/>
                  <a:gd name="connsiteX355" fmla="*/ 33395 w 1009233"/>
                  <a:gd name="connsiteY355" fmla="*/ 249055 h 668297"/>
                  <a:gd name="connsiteX356" fmla="*/ 33492 w 1009233"/>
                  <a:gd name="connsiteY356" fmla="*/ 255850 h 668297"/>
                  <a:gd name="connsiteX357" fmla="*/ 31847 w 1009233"/>
                  <a:gd name="connsiteY357" fmla="*/ 260541 h 668297"/>
                  <a:gd name="connsiteX358" fmla="*/ 33540 w 1009233"/>
                  <a:gd name="connsiteY358" fmla="*/ 265208 h 668297"/>
                  <a:gd name="connsiteX359" fmla="*/ 37119 w 1009233"/>
                  <a:gd name="connsiteY359" fmla="*/ 268594 h 668297"/>
                  <a:gd name="connsiteX360" fmla="*/ 39343 w 1009233"/>
                  <a:gd name="connsiteY360" fmla="*/ 274156 h 668297"/>
                  <a:gd name="connsiteX361" fmla="*/ 41496 w 1009233"/>
                  <a:gd name="connsiteY361" fmla="*/ 279016 h 668297"/>
                  <a:gd name="connsiteX362" fmla="*/ 44737 w 1009233"/>
                  <a:gd name="connsiteY362" fmla="*/ 282136 h 668297"/>
                  <a:gd name="connsiteX363" fmla="*/ 45051 w 1009233"/>
                  <a:gd name="connsiteY363" fmla="*/ 288399 h 668297"/>
                  <a:gd name="connsiteX364" fmla="*/ 41037 w 1009233"/>
                  <a:gd name="connsiteY364" fmla="*/ 291083 h 668297"/>
                  <a:gd name="connsiteX365" fmla="*/ 41690 w 1009233"/>
                  <a:gd name="connsiteY365" fmla="*/ 296451 h 668297"/>
                  <a:gd name="connsiteX366" fmla="*/ 42754 w 1009233"/>
                  <a:gd name="connsiteY366" fmla="*/ 302279 h 668297"/>
                  <a:gd name="connsiteX367" fmla="*/ 46405 w 1009233"/>
                  <a:gd name="connsiteY367" fmla="*/ 305761 h 668297"/>
                  <a:gd name="connsiteX368" fmla="*/ 48654 w 1009233"/>
                  <a:gd name="connsiteY368" fmla="*/ 309243 h 668297"/>
                  <a:gd name="connsiteX369" fmla="*/ 52619 w 1009233"/>
                  <a:gd name="connsiteY369" fmla="*/ 310791 h 668297"/>
                  <a:gd name="connsiteX370" fmla="*/ 53031 w 1009233"/>
                  <a:gd name="connsiteY370" fmla="*/ 316571 h 668297"/>
                  <a:gd name="connsiteX371" fmla="*/ 54095 w 1009233"/>
                  <a:gd name="connsiteY371" fmla="*/ 321383 h 668297"/>
                  <a:gd name="connsiteX372" fmla="*/ 54506 w 1009233"/>
                  <a:gd name="connsiteY372" fmla="*/ 326074 h 668297"/>
                  <a:gd name="connsiteX373" fmla="*/ 57093 w 1009233"/>
                  <a:gd name="connsiteY373" fmla="*/ 329411 h 668297"/>
                  <a:gd name="connsiteX374" fmla="*/ 61688 w 1009233"/>
                  <a:gd name="connsiteY374" fmla="*/ 328710 h 668297"/>
                  <a:gd name="connsiteX375" fmla="*/ 64396 w 1009233"/>
                  <a:gd name="connsiteY375" fmla="*/ 332869 h 668297"/>
                  <a:gd name="connsiteX376" fmla="*/ 61011 w 1009233"/>
                  <a:gd name="connsiteY376" fmla="*/ 335674 h 668297"/>
                  <a:gd name="connsiteX377" fmla="*/ 64251 w 1009233"/>
                  <a:gd name="connsiteY377" fmla="*/ 338480 h 668297"/>
                  <a:gd name="connsiteX378" fmla="*/ 68580 w 1009233"/>
                  <a:gd name="connsiteY378" fmla="*/ 341720 h 668297"/>
                  <a:gd name="connsiteX379" fmla="*/ 74190 w 1009233"/>
                  <a:gd name="connsiteY379" fmla="*/ 342808 h 668297"/>
                  <a:gd name="connsiteX380" fmla="*/ 75399 w 1009233"/>
                  <a:gd name="connsiteY380" fmla="*/ 349482 h 668297"/>
                  <a:gd name="connsiteX381" fmla="*/ 75472 w 1009233"/>
                  <a:gd name="connsiteY381" fmla="*/ 354174 h 668297"/>
                  <a:gd name="connsiteX382" fmla="*/ 71941 w 1009233"/>
                  <a:gd name="connsiteY382" fmla="*/ 357341 h 668297"/>
                  <a:gd name="connsiteX383" fmla="*/ 73996 w 1009233"/>
                  <a:gd name="connsiteY383" fmla="*/ 362565 h 668297"/>
                  <a:gd name="connsiteX384" fmla="*/ 74698 w 1009233"/>
                  <a:gd name="connsiteY384" fmla="*/ 366966 h 668297"/>
                  <a:gd name="connsiteX385" fmla="*/ 78470 w 1009233"/>
                  <a:gd name="connsiteY385" fmla="*/ 370110 h 668297"/>
                  <a:gd name="connsiteX386" fmla="*/ 79147 w 1009233"/>
                  <a:gd name="connsiteY386" fmla="*/ 375043 h 668297"/>
                  <a:gd name="connsiteX387" fmla="*/ 81952 w 1009233"/>
                  <a:gd name="connsiteY387" fmla="*/ 378259 h 668297"/>
                  <a:gd name="connsiteX388" fmla="*/ 85966 w 1009233"/>
                  <a:gd name="connsiteY388" fmla="*/ 381112 h 668297"/>
                  <a:gd name="connsiteX389" fmla="*/ 84781 w 1009233"/>
                  <a:gd name="connsiteY389" fmla="*/ 385175 h 668297"/>
                  <a:gd name="connsiteX390" fmla="*/ 81324 w 1009233"/>
                  <a:gd name="connsiteY390" fmla="*/ 390567 h 668297"/>
                  <a:gd name="connsiteX391" fmla="*/ 81324 w 1009233"/>
                  <a:gd name="connsiteY391" fmla="*/ 395307 h 668297"/>
                  <a:gd name="connsiteX392" fmla="*/ 85386 w 1009233"/>
                  <a:gd name="connsiteY392" fmla="*/ 397338 h 668297"/>
                  <a:gd name="connsiteX393" fmla="*/ 85773 w 1009233"/>
                  <a:gd name="connsiteY393" fmla="*/ 401570 h 668297"/>
                  <a:gd name="connsiteX394" fmla="*/ 81324 w 1009233"/>
                  <a:gd name="connsiteY394" fmla="*/ 401256 h 668297"/>
                  <a:gd name="connsiteX395" fmla="*/ 78010 w 1009233"/>
                  <a:gd name="connsiteY395" fmla="*/ 404206 h 668297"/>
                  <a:gd name="connsiteX396" fmla="*/ 81299 w 1009233"/>
                  <a:gd name="connsiteY396" fmla="*/ 410155 h 668297"/>
                  <a:gd name="connsiteX397" fmla="*/ 81759 w 1009233"/>
                  <a:gd name="connsiteY397" fmla="*/ 414991 h 668297"/>
                  <a:gd name="connsiteX398" fmla="*/ 79365 w 1009233"/>
                  <a:gd name="connsiteY398" fmla="*/ 419392 h 668297"/>
                  <a:gd name="connsiteX399" fmla="*/ 81299 w 1009233"/>
                  <a:gd name="connsiteY399" fmla="*/ 424301 h 668297"/>
                  <a:gd name="connsiteX400" fmla="*/ 82508 w 1009233"/>
                  <a:gd name="connsiteY400" fmla="*/ 429017 h 668297"/>
                  <a:gd name="connsiteX401" fmla="*/ 82122 w 1009233"/>
                  <a:gd name="connsiteY401" fmla="*/ 433708 h 668297"/>
                  <a:gd name="connsiteX402" fmla="*/ 83935 w 1009233"/>
                  <a:gd name="connsiteY402" fmla="*/ 438254 h 668297"/>
                  <a:gd name="connsiteX403" fmla="*/ 87587 w 1009233"/>
                  <a:gd name="connsiteY403" fmla="*/ 440455 h 668297"/>
                  <a:gd name="connsiteX404" fmla="*/ 91359 w 1009233"/>
                  <a:gd name="connsiteY404" fmla="*/ 438424 h 668297"/>
                  <a:gd name="connsiteX405" fmla="*/ 93076 w 1009233"/>
                  <a:gd name="connsiteY405" fmla="*/ 434530 h 668297"/>
                  <a:gd name="connsiteX406" fmla="*/ 97284 w 1009233"/>
                  <a:gd name="connsiteY406" fmla="*/ 435352 h 668297"/>
                  <a:gd name="connsiteX407" fmla="*/ 98662 w 1009233"/>
                  <a:gd name="connsiteY407" fmla="*/ 440044 h 668297"/>
                  <a:gd name="connsiteX408" fmla="*/ 96002 w 1009233"/>
                  <a:gd name="connsiteY408" fmla="*/ 443840 h 668297"/>
                  <a:gd name="connsiteX409" fmla="*/ 98541 w 1009233"/>
                  <a:gd name="connsiteY409" fmla="*/ 449233 h 668297"/>
                  <a:gd name="connsiteX410" fmla="*/ 103136 w 1009233"/>
                  <a:gd name="connsiteY410" fmla="*/ 451361 h 668297"/>
                  <a:gd name="connsiteX411" fmla="*/ 107754 w 1009233"/>
                  <a:gd name="connsiteY411" fmla="*/ 450974 h 668297"/>
                  <a:gd name="connsiteX412" fmla="*/ 108891 w 1009233"/>
                  <a:gd name="connsiteY412" fmla="*/ 456391 h 668297"/>
                  <a:gd name="connsiteX413" fmla="*/ 108480 w 1009233"/>
                  <a:gd name="connsiteY413" fmla="*/ 461783 h 668297"/>
                  <a:gd name="connsiteX414" fmla="*/ 107513 w 1009233"/>
                  <a:gd name="connsiteY414" fmla="*/ 466450 h 668297"/>
                  <a:gd name="connsiteX415" fmla="*/ 108190 w 1009233"/>
                  <a:gd name="connsiteY415" fmla="*/ 470997 h 668297"/>
                  <a:gd name="connsiteX416" fmla="*/ 104683 w 1009233"/>
                  <a:gd name="connsiteY416" fmla="*/ 474600 h 668297"/>
                  <a:gd name="connsiteX417" fmla="*/ 107827 w 1009233"/>
                  <a:gd name="connsiteY417" fmla="*/ 480500 h 668297"/>
                  <a:gd name="connsiteX418" fmla="*/ 112373 w 1009233"/>
                  <a:gd name="connsiteY418" fmla="*/ 481758 h 668297"/>
                  <a:gd name="connsiteX419" fmla="*/ 116702 w 1009233"/>
                  <a:gd name="connsiteY419" fmla="*/ 484442 h 668297"/>
                  <a:gd name="connsiteX420" fmla="*/ 115855 w 1009233"/>
                  <a:gd name="connsiteY420" fmla="*/ 489254 h 668297"/>
                  <a:gd name="connsiteX421" fmla="*/ 111092 w 1009233"/>
                  <a:gd name="connsiteY421" fmla="*/ 486642 h 668297"/>
                  <a:gd name="connsiteX422" fmla="*/ 109423 w 1009233"/>
                  <a:gd name="connsiteY422" fmla="*/ 490608 h 668297"/>
                  <a:gd name="connsiteX423" fmla="*/ 109883 w 1009233"/>
                  <a:gd name="connsiteY423" fmla="*/ 495130 h 668297"/>
                  <a:gd name="connsiteX424" fmla="*/ 111357 w 1009233"/>
                  <a:gd name="connsiteY424" fmla="*/ 499120 h 668297"/>
                  <a:gd name="connsiteX425" fmla="*/ 110004 w 1009233"/>
                  <a:gd name="connsiteY425" fmla="*/ 503908 h 668297"/>
                  <a:gd name="connsiteX426" fmla="*/ 109036 w 1009233"/>
                  <a:gd name="connsiteY426" fmla="*/ 508019 h 668297"/>
                  <a:gd name="connsiteX427" fmla="*/ 115880 w 1009233"/>
                  <a:gd name="connsiteY427" fmla="*/ 510292 h 668297"/>
                  <a:gd name="connsiteX428" fmla="*/ 122070 w 1009233"/>
                  <a:gd name="connsiteY428" fmla="*/ 511405 h 668297"/>
                  <a:gd name="connsiteX429" fmla="*/ 117234 w 1009233"/>
                  <a:gd name="connsiteY429" fmla="*/ 513944 h 668297"/>
                  <a:gd name="connsiteX430" fmla="*/ 116097 w 1009233"/>
                  <a:gd name="connsiteY430" fmla="*/ 517934 h 668297"/>
                  <a:gd name="connsiteX431" fmla="*/ 117354 w 1009233"/>
                  <a:gd name="connsiteY431" fmla="*/ 522625 h 668297"/>
                  <a:gd name="connsiteX432" fmla="*/ 118539 w 1009233"/>
                  <a:gd name="connsiteY432" fmla="*/ 526881 h 668297"/>
                  <a:gd name="connsiteX433" fmla="*/ 118902 w 1009233"/>
                  <a:gd name="connsiteY433" fmla="*/ 531089 h 668297"/>
                  <a:gd name="connsiteX434" fmla="*/ 116629 w 1009233"/>
                  <a:gd name="connsiteY434" fmla="*/ 535200 h 668297"/>
                  <a:gd name="connsiteX435" fmla="*/ 117137 w 1009233"/>
                  <a:gd name="connsiteY435" fmla="*/ 539456 h 668297"/>
                  <a:gd name="connsiteX436" fmla="*/ 119748 w 1009233"/>
                  <a:gd name="connsiteY436" fmla="*/ 543978 h 668297"/>
                  <a:gd name="connsiteX437" fmla="*/ 117863 w 1009233"/>
                  <a:gd name="connsiteY437" fmla="*/ 548766 h 668297"/>
                  <a:gd name="connsiteX438" fmla="*/ 122868 w 1009233"/>
                  <a:gd name="connsiteY438" fmla="*/ 553385 h 668297"/>
                  <a:gd name="connsiteX439" fmla="*/ 123594 w 1009233"/>
                  <a:gd name="connsiteY439" fmla="*/ 558560 h 668297"/>
                  <a:gd name="connsiteX440" fmla="*/ 122457 w 1009233"/>
                  <a:gd name="connsiteY440" fmla="*/ 563589 h 668297"/>
                  <a:gd name="connsiteX441" fmla="*/ 124005 w 1009233"/>
                  <a:gd name="connsiteY441" fmla="*/ 568160 h 668297"/>
                  <a:gd name="connsiteX442" fmla="*/ 126810 w 1009233"/>
                  <a:gd name="connsiteY442" fmla="*/ 571860 h 668297"/>
                  <a:gd name="connsiteX443" fmla="*/ 125963 w 1009233"/>
                  <a:gd name="connsiteY443" fmla="*/ 576212 h 668297"/>
                  <a:gd name="connsiteX444" fmla="*/ 122070 w 1009233"/>
                  <a:gd name="connsiteY444" fmla="*/ 578800 h 668297"/>
                  <a:gd name="connsiteX445" fmla="*/ 121707 w 1009233"/>
                  <a:gd name="connsiteY445" fmla="*/ 583467 h 668297"/>
                  <a:gd name="connsiteX446" fmla="*/ 122095 w 1009233"/>
                  <a:gd name="connsiteY446" fmla="*/ 588158 h 668297"/>
                  <a:gd name="connsiteX447" fmla="*/ 122142 w 1009233"/>
                  <a:gd name="connsiteY447" fmla="*/ 592608 h 668297"/>
                  <a:gd name="connsiteX448" fmla="*/ 123328 w 1009233"/>
                  <a:gd name="connsiteY448" fmla="*/ 596961 h 668297"/>
                  <a:gd name="connsiteX449" fmla="*/ 119459 w 1009233"/>
                  <a:gd name="connsiteY449" fmla="*/ 600926 h 668297"/>
                  <a:gd name="connsiteX450" fmla="*/ 115977 w 1009233"/>
                  <a:gd name="connsiteY450" fmla="*/ 604868 h 668297"/>
                  <a:gd name="connsiteX451" fmla="*/ 117669 w 1009233"/>
                  <a:gd name="connsiteY451" fmla="*/ 611590 h 668297"/>
                  <a:gd name="connsiteX452" fmla="*/ 121224 w 1009233"/>
                  <a:gd name="connsiteY452" fmla="*/ 616258 h 668297"/>
                  <a:gd name="connsiteX453" fmla="*/ 122989 w 1009233"/>
                  <a:gd name="connsiteY453" fmla="*/ 620344 h 668297"/>
                  <a:gd name="connsiteX454" fmla="*/ 129784 w 1009233"/>
                  <a:gd name="connsiteY454" fmla="*/ 622738 h 668297"/>
                  <a:gd name="connsiteX455" fmla="*/ 132880 w 1009233"/>
                  <a:gd name="connsiteY455" fmla="*/ 625592 h 668297"/>
                  <a:gd name="connsiteX456" fmla="*/ 133944 w 1009233"/>
                  <a:gd name="connsiteY456" fmla="*/ 630283 h 668297"/>
                  <a:gd name="connsiteX457" fmla="*/ 136845 w 1009233"/>
                  <a:gd name="connsiteY457" fmla="*/ 633693 h 668297"/>
                  <a:gd name="connsiteX458" fmla="*/ 135443 w 1009233"/>
                  <a:gd name="connsiteY458" fmla="*/ 637828 h 668297"/>
                  <a:gd name="connsiteX459" fmla="*/ 140497 w 1009233"/>
                  <a:gd name="connsiteY459" fmla="*/ 639908 h 668297"/>
                  <a:gd name="connsiteX460" fmla="*/ 150992 w 1009233"/>
                  <a:gd name="connsiteY460" fmla="*/ 640028 h 668297"/>
                  <a:gd name="connsiteX461" fmla="*/ 158004 w 1009233"/>
                  <a:gd name="connsiteY461" fmla="*/ 640101 h 668297"/>
                  <a:gd name="connsiteX462" fmla="*/ 164993 w 1009233"/>
                  <a:gd name="connsiteY462" fmla="*/ 640174 h 668297"/>
                  <a:gd name="connsiteX463" fmla="*/ 175488 w 1009233"/>
                  <a:gd name="connsiteY463" fmla="*/ 640294 h 668297"/>
                  <a:gd name="connsiteX464" fmla="*/ 182477 w 1009233"/>
                  <a:gd name="connsiteY464" fmla="*/ 640367 h 668297"/>
                  <a:gd name="connsiteX465" fmla="*/ 189465 w 1009233"/>
                  <a:gd name="connsiteY465" fmla="*/ 640440 h 668297"/>
                  <a:gd name="connsiteX466" fmla="*/ 196478 w 1009233"/>
                  <a:gd name="connsiteY466" fmla="*/ 640512 h 668297"/>
                  <a:gd name="connsiteX467" fmla="*/ 203467 w 1009233"/>
                  <a:gd name="connsiteY467" fmla="*/ 640560 h 668297"/>
                  <a:gd name="connsiteX468" fmla="*/ 217468 w 1009233"/>
                  <a:gd name="connsiteY468" fmla="*/ 640633 h 668297"/>
                  <a:gd name="connsiteX469" fmla="*/ 224456 w 1009233"/>
                  <a:gd name="connsiteY469" fmla="*/ 640681 h 668297"/>
                  <a:gd name="connsiteX470" fmla="*/ 231445 w 1009233"/>
                  <a:gd name="connsiteY470" fmla="*/ 640730 h 668297"/>
                  <a:gd name="connsiteX471" fmla="*/ 238458 w 1009233"/>
                  <a:gd name="connsiteY471" fmla="*/ 640778 h 668297"/>
                  <a:gd name="connsiteX472" fmla="*/ 243802 w 1009233"/>
                  <a:gd name="connsiteY472" fmla="*/ 640802 h 668297"/>
                  <a:gd name="connsiteX473" fmla="*/ 248953 w 1009233"/>
                  <a:gd name="connsiteY473" fmla="*/ 640851 h 668297"/>
                  <a:gd name="connsiteX474" fmla="*/ 266437 w 1009233"/>
                  <a:gd name="connsiteY474" fmla="*/ 640972 h 668297"/>
                  <a:gd name="connsiteX475" fmla="*/ 271055 w 1009233"/>
                  <a:gd name="connsiteY475" fmla="*/ 640996 h 668297"/>
                  <a:gd name="connsiteX476" fmla="*/ 276931 w 1009233"/>
                  <a:gd name="connsiteY476" fmla="*/ 641044 h 668297"/>
                  <a:gd name="connsiteX477" fmla="*/ 283944 w 1009233"/>
                  <a:gd name="connsiteY477" fmla="*/ 641093 h 668297"/>
                  <a:gd name="connsiteX478" fmla="*/ 294439 w 1009233"/>
                  <a:gd name="connsiteY478" fmla="*/ 641165 h 668297"/>
                  <a:gd name="connsiteX479" fmla="*/ 304934 w 1009233"/>
                  <a:gd name="connsiteY479" fmla="*/ 641238 h 668297"/>
                  <a:gd name="connsiteX480" fmla="*/ 311923 w 1009233"/>
                  <a:gd name="connsiteY480" fmla="*/ 641310 h 668297"/>
                  <a:gd name="connsiteX481" fmla="*/ 316082 w 1009233"/>
                  <a:gd name="connsiteY481" fmla="*/ 641334 h 668297"/>
                  <a:gd name="connsiteX482" fmla="*/ 322417 w 1009233"/>
                  <a:gd name="connsiteY482" fmla="*/ 641383 h 668297"/>
                  <a:gd name="connsiteX483" fmla="*/ 329406 w 1009233"/>
                  <a:gd name="connsiteY483" fmla="*/ 641431 h 668297"/>
                  <a:gd name="connsiteX484" fmla="*/ 334219 w 1009233"/>
                  <a:gd name="connsiteY484" fmla="*/ 641455 h 668297"/>
                  <a:gd name="connsiteX485" fmla="*/ 339925 w 1009233"/>
                  <a:gd name="connsiteY485" fmla="*/ 641310 h 668297"/>
                  <a:gd name="connsiteX486" fmla="*/ 346914 w 1009233"/>
                  <a:gd name="connsiteY486" fmla="*/ 641141 h 668297"/>
                  <a:gd name="connsiteX487" fmla="*/ 353902 w 1009233"/>
                  <a:gd name="connsiteY487" fmla="*/ 640947 h 668297"/>
                  <a:gd name="connsiteX488" fmla="*/ 374892 w 1009233"/>
                  <a:gd name="connsiteY488" fmla="*/ 640391 h 668297"/>
                  <a:gd name="connsiteX489" fmla="*/ 379729 w 1009233"/>
                  <a:gd name="connsiteY489" fmla="*/ 640270 h 668297"/>
                  <a:gd name="connsiteX490" fmla="*/ 385387 w 1009233"/>
                  <a:gd name="connsiteY490" fmla="*/ 640125 h 668297"/>
                  <a:gd name="connsiteX491" fmla="*/ 392376 w 1009233"/>
                  <a:gd name="connsiteY491" fmla="*/ 639956 h 668297"/>
                  <a:gd name="connsiteX492" fmla="*/ 399365 w 1009233"/>
                  <a:gd name="connsiteY492" fmla="*/ 639762 h 668297"/>
                  <a:gd name="connsiteX493" fmla="*/ 406353 w 1009233"/>
                  <a:gd name="connsiteY493" fmla="*/ 639593 h 668297"/>
                  <a:gd name="connsiteX494" fmla="*/ 410706 w 1009233"/>
                  <a:gd name="connsiteY494" fmla="*/ 639472 h 668297"/>
                  <a:gd name="connsiteX495" fmla="*/ 416848 w 1009233"/>
                  <a:gd name="connsiteY495" fmla="*/ 639206 h 668297"/>
                  <a:gd name="connsiteX496" fmla="*/ 423836 w 1009233"/>
                  <a:gd name="connsiteY496" fmla="*/ 638892 h 668297"/>
                  <a:gd name="connsiteX497" fmla="*/ 430825 w 1009233"/>
                  <a:gd name="connsiteY497" fmla="*/ 638578 h 668297"/>
                  <a:gd name="connsiteX498" fmla="*/ 437814 w 1009233"/>
                  <a:gd name="connsiteY498" fmla="*/ 638263 h 668297"/>
                  <a:gd name="connsiteX499" fmla="*/ 444827 w 1009233"/>
                  <a:gd name="connsiteY499" fmla="*/ 637949 h 668297"/>
                  <a:gd name="connsiteX500" fmla="*/ 451815 w 1009233"/>
                  <a:gd name="connsiteY500" fmla="*/ 637634 h 668297"/>
                  <a:gd name="connsiteX501" fmla="*/ 458804 w 1009233"/>
                  <a:gd name="connsiteY501" fmla="*/ 637344 h 668297"/>
                  <a:gd name="connsiteX502" fmla="*/ 469274 w 1009233"/>
                  <a:gd name="connsiteY502" fmla="*/ 636885 h 668297"/>
                  <a:gd name="connsiteX503" fmla="*/ 476263 w 1009233"/>
                  <a:gd name="connsiteY503" fmla="*/ 636571 h 668297"/>
                  <a:gd name="connsiteX504" fmla="*/ 483252 w 1009233"/>
                  <a:gd name="connsiteY504" fmla="*/ 636256 h 668297"/>
                  <a:gd name="connsiteX505" fmla="*/ 490265 w 1009233"/>
                  <a:gd name="connsiteY505" fmla="*/ 635966 h 668297"/>
                  <a:gd name="connsiteX506" fmla="*/ 504241 w 1009233"/>
                  <a:gd name="connsiteY506" fmla="*/ 635337 h 668297"/>
                  <a:gd name="connsiteX507" fmla="*/ 511230 w 1009233"/>
                  <a:gd name="connsiteY507" fmla="*/ 635047 h 668297"/>
                  <a:gd name="connsiteX508" fmla="*/ 516212 w 1009233"/>
                  <a:gd name="connsiteY508" fmla="*/ 634829 h 668297"/>
                  <a:gd name="connsiteX509" fmla="*/ 532196 w 1009233"/>
                  <a:gd name="connsiteY509" fmla="*/ 634128 h 668297"/>
                  <a:gd name="connsiteX510" fmla="*/ 539185 w 1009233"/>
                  <a:gd name="connsiteY510" fmla="*/ 633838 h 668297"/>
                  <a:gd name="connsiteX511" fmla="*/ 546173 w 1009233"/>
                  <a:gd name="connsiteY511" fmla="*/ 633524 h 668297"/>
                  <a:gd name="connsiteX512" fmla="*/ 553162 w 1009233"/>
                  <a:gd name="connsiteY512" fmla="*/ 633233 h 668297"/>
                  <a:gd name="connsiteX513" fmla="*/ 558844 w 1009233"/>
                  <a:gd name="connsiteY513" fmla="*/ 632919 h 668297"/>
                  <a:gd name="connsiteX514" fmla="*/ 563657 w 1009233"/>
                  <a:gd name="connsiteY514" fmla="*/ 632991 h 668297"/>
                  <a:gd name="connsiteX515" fmla="*/ 570646 w 1009233"/>
                  <a:gd name="connsiteY515" fmla="*/ 633112 h 668297"/>
                  <a:gd name="connsiteX516" fmla="*/ 575796 w 1009233"/>
                  <a:gd name="connsiteY516" fmla="*/ 633185 h 668297"/>
                  <a:gd name="connsiteX517" fmla="*/ 581140 w 1009233"/>
                  <a:gd name="connsiteY517" fmla="*/ 632822 h 668297"/>
                  <a:gd name="connsiteX518" fmla="*/ 588129 w 1009233"/>
                  <a:gd name="connsiteY518" fmla="*/ 632339 h 668297"/>
                  <a:gd name="connsiteX519" fmla="*/ 595117 w 1009233"/>
                  <a:gd name="connsiteY519" fmla="*/ 631879 h 668297"/>
                  <a:gd name="connsiteX520" fmla="*/ 602106 w 1009233"/>
                  <a:gd name="connsiteY520" fmla="*/ 631396 h 668297"/>
                  <a:gd name="connsiteX521" fmla="*/ 609070 w 1009233"/>
                  <a:gd name="connsiteY521" fmla="*/ 630936 h 668297"/>
                  <a:gd name="connsiteX522" fmla="*/ 616059 w 1009233"/>
                  <a:gd name="connsiteY522" fmla="*/ 630452 h 668297"/>
                  <a:gd name="connsiteX523" fmla="*/ 620654 w 1009233"/>
                  <a:gd name="connsiteY523" fmla="*/ 630138 h 668297"/>
                  <a:gd name="connsiteX524" fmla="*/ 626530 w 1009233"/>
                  <a:gd name="connsiteY524" fmla="*/ 629751 h 668297"/>
                  <a:gd name="connsiteX525" fmla="*/ 633325 w 1009233"/>
                  <a:gd name="connsiteY525" fmla="*/ 629292 h 668297"/>
                  <a:gd name="connsiteX526" fmla="*/ 640507 w 1009233"/>
                  <a:gd name="connsiteY526" fmla="*/ 628784 h 668297"/>
                  <a:gd name="connsiteX527" fmla="*/ 647472 w 1009233"/>
                  <a:gd name="connsiteY527" fmla="*/ 628324 h 668297"/>
                  <a:gd name="connsiteX528" fmla="*/ 654460 w 1009233"/>
                  <a:gd name="connsiteY528" fmla="*/ 627865 h 668297"/>
                  <a:gd name="connsiteX529" fmla="*/ 661448 w 1009233"/>
                  <a:gd name="connsiteY529" fmla="*/ 627381 h 668297"/>
                  <a:gd name="connsiteX530" fmla="*/ 668437 w 1009233"/>
                  <a:gd name="connsiteY530" fmla="*/ 626922 h 668297"/>
                  <a:gd name="connsiteX531" fmla="*/ 675401 w 1009233"/>
                  <a:gd name="connsiteY531" fmla="*/ 626414 h 668297"/>
                  <a:gd name="connsiteX532" fmla="*/ 682390 w 1009233"/>
                  <a:gd name="connsiteY532" fmla="*/ 625882 h 668297"/>
                  <a:gd name="connsiteX533" fmla="*/ 689354 w 1009233"/>
                  <a:gd name="connsiteY533" fmla="*/ 625350 h 668297"/>
                  <a:gd name="connsiteX534" fmla="*/ 696198 w 1009233"/>
                  <a:gd name="connsiteY534" fmla="*/ 624818 h 668297"/>
                  <a:gd name="connsiteX535" fmla="*/ 703307 w 1009233"/>
                  <a:gd name="connsiteY535" fmla="*/ 624286 h 668297"/>
                  <a:gd name="connsiteX536" fmla="*/ 713778 w 1009233"/>
                  <a:gd name="connsiteY536" fmla="*/ 623512 h 668297"/>
                  <a:gd name="connsiteX537" fmla="*/ 720767 w 1009233"/>
                  <a:gd name="connsiteY537" fmla="*/ 622956 h 668297"/>
                  <a:gd name="connsiteX538" fmla="*/ 727731 w 1009233"/>
                  <a:gd name="connsiteY538" fmla="*/ 622448 h 668297"/>
                  <a:gd name="connsiteX539" fmla="*/ 734720 w 1009233"/>
                  <a:gd name="connsiteY539" fmla="*/ 621916 h 668297"/>
                  <a:gd name="connsiteX540" fmla="*/ 741684 w 1009233"/>
                  <a:gd name="connsiteY540" fmla="*/ 621384 h 668297"/>
                  <a:gd name="connsiteX541" fmla="*/ 748624 w 1009233"/>
                  <a:gd name="connsiteY541" fmla="*/ 620877 h 668297"/>
                  <a:gd name="connsiteX542" fmla="*/ 755637 w 1009233"/>
                  <a:gd name="connsiteY542" fmla="*/ 620296 h 668297"/>
                  <a:gd name="connsiteX543" fmla="*/ 762626 w 1009233"/>
                  <a:gd name="connsiteY543" fmla="*/ 619740 h 668297"/>
                  <a:gd name="connsiteX544" fmla="*/ 769590 w 1009233"/>
                  <a:gd name="connsiteY544" fmla="*/ 619184 h 668297"/>
                  <a:gd name="connsiteX545" fmla="*/ 776579 w 1009233"/>
                  <a:gd name="connsiteY545" fmla="*/ 618603 h 668297"/>
                  <a:gd name="connsiteX546" fmla="*/ 779747 w 1009233"/>
                  <a:gd name="connsiteY546" fmla="*/ 621433 h 668297"/>
                  <a:gd name="connsiteX547" fmla="*/ 783277 w 1009233"/>
                  <a:gd name="connsiteY547" fmla="*/ 624189 h 668297"/>
                  <a:gd name="connsiteX548" fmla="*/ 784849 w 1009233"/>
                  <a:gd name="connsiteY548" fmla="*/ 628808 h 668297"/>
                  <a:gd name="connsiteX549" fmla="*/ 787679 w 1009233"/>
                  <a:gd name="connsiteY549" fmla="*/ 631903 h 668297"/>
                  <a:gd name="connsiteX550" fmla="*/ 792466 w 1009233"/>
                  <a:gd name="connsiteY550" fmla="*/ 633137 h 668297"/>
                  <a:gd name="connsiteX551" fmla="*/ 796238 w 1009233"/>
                  <a:gd name="connsiteY551" fmla="*/ 635023 h 668297"/>
                  <a:gd name="connsiteX552" fmla="*/ 796771 w 1009233"/>
                  <a:gd name="connsiteY552" fmla="*/ 639787 h 668297"/>
                  <a:gd name="connsiteX553" fmla="*/ 800882 w 1009233"/>
                  <a:gd name="connsiteY553" fmla="*/ 642713 h 668297"/>
                  <a:gd name="connsiteX554" fmla="*/ 803252 w 1009233"/>
                  <a:gd name="connsiteY554" fmla="*/ 646703 h 668297"/>
                  <a:gd name="connsiteX555" fmla="*/ 807387 w 1009233"/>
                  <a:gd name="connsiteY555" fmla="*/ 650137 h 668297"/>
                  <a:gd name="connsiteX556" fmla="*/ 812005 w 1009233"/>
                  <a:gd name="connsiteY556" fmla="*/ 650475 h 668297"/>
                  <a:gd name="connsiteX557" fmla="*/ 813118 w 1009233"/>
                  <a:gd name="connsiteY557" fmla="*/ 655626 h 668297"/>
                  <a:gd name="connsiteX558" fmla="*/ 813529 w 1009233"/>
                  <a:gd name="connsiteY558" fmla="*/ 659834 h 668297"/>
                  <a:gd name="connsiteX559" fmla="*/ 818172 w 1009233"/>
                  <a:gd name="connsiteY559" fmla="*/ 661768 h 668297"/>
                  <a:gd name="connsiteX560" fmla="*/ 820832 w 1009233"/>
                  <a:gd name="connsiteY560" fmla="*/ 665782 h 66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Lst>
                <a:rect l="l" t="t" r="r" b="b"/>
                <a:pathLst>
                  <a:path w="1009233" h="668297">
                    <a:moveTo>
                      <a:pt x="823758" y="668297"/>
                    </a:moveTo>
                    <a:lnTo>
                      <a:pt x="827917" y="667161"/>
                    </a:lnTo>
                    <a:lnTo>
                      <a:pt x="832028" y="666435"/>
                    </a:lnTo>
                    <a:lnTo>
                      <a:pt x="836211" y="664549"/>
                    </a:lnTo>
                    <a:lnTo>
                      <a:pt x="837396" y="659156"/>
                    </a:lnTo>
                    <a:lnTo>
                      <a:pt x="836067" y="654538"/>
                    </a:lnTo>
                    <a:lnTo>
                      <a:pt x="835776" y="649846"/>
                    </a:lnTo>
                    <a:lnTo>
                      <a:pt x="837372" y="645276"/>
                    </a:lnTo>
                    <a:lnTo>
                      <a:pt x="837324" y="640391"/>
                    </a:lnTo>
                    <a:lnTo>
                      <a:pt x="835534" y="635797"/>
                    </a:lnTo>
                    <a:lnTo>
                      <a:pt x="830069" y="631371"/>
                    </a:lnTo>
                    <a:lnTo>
                      <a:pt x="830384" y="627115"/>
                    </a:lnTo>
                    <a:lnTo>
                      <a:pt x="832923" y="623730"/>
                    </a:lnTo>
                    <a:lnTo>
                      <a:pt x="836163" y="620175"/>
                    </a:lnTo>
                    <a:lnTo>
                      <a:pt x="839500" y="617177"/>
                    </a:lnTo>
                    <a:lnTo>
                      <a:pt x="844143" y="614662"/>
                    </a:lnTo>
                    <a:lnTo>
                      <a:pt x="849028" y="612292"/>
                    </a:lnTo>
                    <a:lnTo>
                      <a:pt x="853114" y="610986"/>
                    </a:lnTo>
                    <a:lnTo>
                      <a:pt x="860152" y="610091"/>
                    </a:lnTo>
                    <a:lnTo>
                      <a:pt x="865641" y="608665"/>
                    </a:lnTo>
                    <a:lnTo>
                      <a:pt x="869075" y="605980"/>
                    </a:lnTo>
                    <a:lnTo>
                      <a:pt x="873742" y="602208"/>
                    </a:lnTo>
                    <a:lnTo>
                      <a:pt x="875241" y="596283"/>
                    </a:lnTo>
                    <a:lnTo>
                      <a:pt x="875144" y="587965"/>
                    </a:lnTo>
                    <a:lnTo>
                      <a:pt x="877127" y="582137"/>
                    </a:lnTo>
                    <a:lnTo>
                      <a:pt x="878070" y="577397"/>
                    </a:lnTo>
                    <a:lnTo>
                      <a:pt x="877514" y="572730"/>
                    </a:lnTo>
                    <a:lnTo>
                      <a:pt x="878772" y="567966"/>
                    </a:lnTo>
                    <a:lnTo>
                      <a:pt x="882133" y="564677"/>
                    </a:lnTo>
                    <a:lnTo>
                      <a:pt x="884914" y="558269"/>
                    </a:lnTo>
                    <a:lnTo>
                      <a:pt x="888710" y="554062"/>
                    </a:lnTo>
                    <a:lnTo>
                      <a:pt x="892023" y="550652"/>
                    </a:lnTo>
                    <a:lnTo>
                      <a:pt x="895337" y="547484"/>
                    </a:lnTo>
                    <a:lnTo>
                      <a:pt x="897295" y="543567"/>
                    </a:lnTo>
                    <a:lnTo>
                      <a:pt x="897875" y="538827"/>
                    </a:lnTo>
                    <a:lnTo>
                      <a:pt x="898045" y="534136"/>
                    </a:lnTo>
                    <a:lnTo>
                      <a:pt x="898407" y="529710"/>
                    </a:lnTo>
                    <a:lnTo>
                      <a:pt x="898311" y="524753"/>
                    </a:lnTo>
                    <a:lnTo>
                      <a:pt x="898262" y="520062"/>
                    </a:lnTo>
                    <a:lnTo>
                      <a:pt x="898262" y="515371"/>
                    </a:lnTo>
                    <a:lnTo>
                      <a:pt x="897682" y="510728"/>
                    </a:lnTo>
                    <a:lnTo>
                      <a:pt x="895457" y="506931"/>
                    </a:lnTo>
                    <a:lnTo>
                      <a:pt x="892990" y="503400"/>
                    </a:lnTo>
                    <a:lnTo>
                      <a:pt x="891056" y="499676"/>
                    </a:lnTo>
                    <a:lnTo>
                      <a:pt x="888566" y="495904"/>
                    </a:lnTo>
                    <a:lnTo>
                      <a:pt x="883052" y="496509"/>
                    </a:lnTo>
                    <a:lnTo>
                      <a:pt x="879231" y="492930"/>
                    </a:lnTo>
                    <a:lnTo>
                      <a:pt x="876378" y="488408"/>
                    </a:lnTo>
                    <a:lnTo>
                      <a:pt x="872533" y="483910"/>
                    </a:lnTo>
                    <a:lnTo>
                      <a:pt x="869631" y="479460"/>
                    </a:lnTo>
                    <a:lnTo>
                      <a:pt x="870695" y="475228"/>
                    </a:lnTo>
                    <a:lnTo>
                      <a:pt x="873452" y="472109"/>
                    </a:lnTo>
                    <a:lnTo>
                      <a:pt x="875169" y="465846"/>
                    </a:lnTo>
                    <a:lnTo>
                      <a:pt x="875458" y="460333"/>
                    </a:lnTo>
                    <a:lnTo>
                      <a:pt x="875773" y="455617"/>
                    </a:lnTo>
                    <a:lnTo>
                      <a:pt x="877176" y="450877"/>
                    </a:lnTo>
                    <a:lnTo>
                      <a:pt x="876692" y="446210"/>
                    </a:lnTo>
                    <a:lnTo>
                      <a:pt x="879328" y="441495"/>
                    </a:lnTo>
                    <a:lnTo>
                      <a:pt x="885228" y="438907"/>
                    </a:lnTo>
                    <a:lnTo>
                      <a:pt x="889654" y="440213"/>
                    </a:lnTo>
                    <a:lnTo>
                      <a:pt x="896521" y="439149"/>
                    </a:lnTo>
                    <a:lnTo>
                      <a:pt x="901672" y="437650"/>
                    </a:lnTo>
                    <a:lnTo>
                      <a:pt x="905541" y="434143"/>
                    </a:lnTo>
                    <a:lnTo>
                      <a:pt x="909990" y="432451"/>
                    </a:lnTo>
                    <a:lnTo>
                      <a:pt x="915310" y="432064"/>
                    </a:lnTo>
                    <a:lnTo>
                      <a:pt x="920389" y="432499"/>
                    </a:lnTo>
                    <a:lnTo>
                      <a:pt x="926579" y="431774"/>
                    </a:lnTo>
                    <a:lnTo>
                      <a:pt x="930932" y="431193"/>
                    </a:lnTo>
                    <a:lnTo>
                      <a:pt x="937195" y="429089"/>
                    </a:lnTo>
                    <a:lnTo>
                      <a:pt x="940654" y="425801"/>
                    </a:lnTo>
                    <a:lnTo>
                      <a:pt x="944401" y="423769"/>
                    </a:lnTo>
                    <a:lnTo>
                      <a:pt x="947134" y="418933"/>
                    </a:lnTo>
                    <a:lnTo>
                      <a:pt x="950931" y="416611"/>
                    </a:lnTo>
                    <a:lnTo>
                      <a:pt x="957484" y="415910"/>
                    </a:lnTo>
                    <a:lnTo>
                      <a:pt x="964376" y="415548"/>
                    </a:lnTo>
                    <a:lnTo>
                      <a:pt x="969092" y="413129"/>
                    </a:lnTo>
                    <a:lnTo>
                      <a:pt x="972767" y="408075"/>
                    </a:lnTo>
                    <a:lnTo>
                      <a:pt x="976128" y="404448"/>
                    </a:lnTo>
                    <a:lnTo>
                      <a:pt x="980868" y="401933"/>
                    </a:lnTo>
                    <a:lnTo>
                      <a:pt x="985849" y="399176"/>
                    </a:lnTo>
                    <a:lnTo>
                      <a:pt x="985680" y="393252"/>
                    </a:lnTo>
                    <a:lnTo>
                      <a:pt x="985414" y="388657"/>
                    </a:lnTo>
                    <a:lnTo>
                      <a:pt x="985922" y="383869"/>
                    </a:lnTo>
                    <a:lnTo>
                      <a:pt x="987131" y="379105"/>
                    </a:lnTo>
                    <a:lnTo>
                      <a:pt x="989186" y="374293"/>
                    </a:lnTo>
                    <a:lnTo>
                      <a:pt x="988509" y="369650"/>
                    </a:lnTo>
                    <a:lnTo>
                      <a:pt x="989138" y="365467"/>
                    </a:lnTo>
                    <a:lnTo>
                      <a:pt x="992257" y="361718"/>
                    </a:lnTo>
                    <a:lnTo>
                      <a:pt x="996852" y="358937"/>
                    </a:lnTo>
                    <a:lnTo>
                      <a:pt x="1002196" y="355262"/>
                    </a:lnTo>
                    <a:lnTo>
                      <a:pt x="1006767" y="353134"/>
                    </a:lnTo>
                    <a:lnTo>
                      <a:pt x="1008604" y="347354"/>
                    </a:lnTo>
                    <a:lnTo>
                      <a:pt x="1007879" y="342180"/>
                    </a:lnTo>
                    <a:lnTo>
                      <a:pt x="1008508" y="337875"/>
                    </a:lnTo>
                    <a:lnTo>
                      <a:pt x="1009136" y="331975"/>
                    </a:lnTo>
                    <a:lnTo>
                      <a:pt x="1007154" y="327767"/>
                    </a:lnTo>
                    <a:lnTo>
                      <a:pt x="1008024" y="322761"/>
                    </a:lnTo>
                    <a:lnTo>
                      <a:pt x="1008532" y="316885"/>
                    </a:lnTo>
                    <a:lnTo>
                      <a:pt x="1009233" y="312170"/>
                    </a:lnTo>
                    <a:lnTo>
                      <a:pt x="1008677" y="307502"/>
                    </a:lnTo>
                    <a:lnTo>
                      <a:pt x="1007710" y="303222"/>
                    </a:lnTo>
                    <a:lnTo>
                      <a:pt x="1005606" y="298700"/>
                    </a:lnTo>
                    <a:lnTo>
                      <a:pt x="1003478" y="294275"/>
                    </a:lnTo>
                    <a:lnTo>
                      <a:pt x="1002462" y="289148"/>
                    </a:lnTo>
                    <a:lnTo>
                      <a:pt x="1002003" y="284505"/>
                    </a:lnTo>
                    <a:lnTo>
                      <a:pt x="997626" y="280274"/>
                    </a:lnTo>
                    <a:lnTo>
                      <a:pt x="991532" y="279185"/>
                    </a:lnTo>
                    <a:lnTo>
                      <a:pt x="987348" y="280032"/>
                    </a:lnTo>
                    <a:lnTo>
                      <a:pt x="981351" y="278267"/>
                    </a:lnTo>
                    <a:lnTo>
                      <a:pt x="978571" y="274398"/>
                    </a:lnTo>
                    <a:lnTo>
                      <a:pt x="975185" y="271858"/>
                    </a:lnTo>
                    <a:lnTo>
                      <a:pt x="971533" y="267602"/>
                    </a:lnTo>
                    <a:lnTo>
                      <a:pt x="968196" y="263104"/>
                    </a:lnTo>
                    <a:lnTo>
                      <a:pt x="965536" y="258776"/>
                    </a:lnTo>
                    <a:lnTo>
                      <a:pt x="963360" y="254036"/>
                    </a:lnTo>
                    <a:lnTo>
                      <a:pt x="962756" y="249393"/>
                    </a:lnTo>
                    <a:lnTo>
                      <a:pt x="962707" y="244702"/>
                    </a:lnTo>
                    <a:lnTo>
                      <a:pt x="961450" y="240083"/>
                    </a:lnTo>
                    <a:lnTo>
                      <a:pt x="957508" y="235634"/>
                    </a:lnTo>
                    <a:lnTo>
                      <a:pt x="953712" y="231861"/>
                    </a:lnTo>
                    <a:lnTo>
                      <a:pt x="950108" y="228766"/>
                    </a:lnTo>
                    <a:lnTo>
                      <a:pt x="943966" y="226227"/>
                    </a:lnTo>
                    <a:lnTo>
                      <a:pt x="939589" y="224051"/>
                    </a:lnTo>
                    <a:lnTo>
                      <a:pt x="936615" y="220496"/>
                    </a:lnTo>
                    <a:lnTo>
                      <a:pt x="933278" y="217497"/>
                    </a:lnTo>
                    <a:lnTo>
                      <a:pt x="928828" y="214741"/>
                    </a:lnTo>
                    <a:lnTo>
                      <a:pt x="926869" y="209923"/>
                    </a:lnTo>
                    <a:lnTo>
                      <a:pt x="928345" y="206013"/>
                    </a:lnTo>
                    <a:lnTo>
                      <a:pt x="928514" y="200892"/>
                    </a:lnTo>
                    <a:lnTo>
                      <a:pt x="925902" y="197117"/>
                    </a:lnTo>
                    <a:lnTo>
                      <a:pt x="921864" y="191642"/>
                    </a:lnTo>
                    <a:lnTo>
                      <a:pt x="919663" y="186317"/>
                    </a:lnTo>
                    <a:lnTo>
                      <a:pt x="917825" y="181739"/>
                    </a:lnTo>
                    <a:lnTo>
                      <a:pt x="913183" y="178567"/>
                    </a:lnTo>
                    <a:lnTo>
                      <a:pt x="906315" y="177285"/>
                    </a:lnTo>
                    <a:lnTo>
                      <a:pt x="901866" y="176306"/>
                    </a:lnTo>
                    <a:lnTo>
                      <a:pt x="895989" y="175048"/>
                    </a:lnTo>
                    <a:lnTo>
                      <a:pt x="891032" y="173854"/>
                    </a:lnTo>
                    <a:lnTo>
                      <a:pt x="886292" y="173039"/>
                    </a:lnTo>
                    <a:lnTo>
                      <a:pt x="878772" y="171189"/>
                    </a:lnTo>
                    <a:lnTo>
                      <a:pt x="874322" y="169288"/>
                    </a:lnTo>
                    <a:lnTo>
                      <a:pt x="870864" y="165576"/>
                    </a:lnTo>
                    <a:lnTo>
                      <a:pt x="866826" y="163344"/>
                    </a:lnTo>
                    <a:lnTo>
                      <a:pt x="862183" y="160779"/>
                    </a:lnTo>
                    <a:lnTo>
                      <a:pt x="860417" y="155845"/>
                    </a:lnTo>
                    <a:lnTo>
                      <a:pt x="857661" y="148306"/>
                    </a:lnTo>
                    <a:lnTo>
                      <a:pt x="857637" y="142879"/>
                    </a:lnTo>
                    <a:lnTo>
                      <a:pt x="856814" y="136086"/>
                    </a:lnTo>
                    <a:lnTo>
                      <a:pt x="854445" y="131482"/>
                    </a:lnTo>
                    <a:lnTo>
                      <a:pt x="850479" y="129223"/>
                    </a:lnTo>
                    <a:lnTo>
                      <a:pt x="847190" y="126092"/>
                    </a:lnTo>
                    <a:lnTo>
                      <a:pt x="846029" y="120097"/>
                    </a:lnTo>
                    <a:lnTo>
                      <a:pt x="845255" y="115464"/>
                    </a:lnTo>
                    <a:lnTo>
                      <a:pt x="844070" y="110845"/>
                    </a:lnTo>
                    <a:lnTo>
                      <a:pt x="842644" y="106241"/>
                    </a:lnTo>
                    <a:lnTo>
                      <a:pt x="841290" y="102137"/>
                    </a:lnTo>
                    <a:lnTo>
                      <a:pt x="839766" y="97521"/>
                    </a:lnTo>
                    <a:lnTo>
                      <a:pt x="839331" y="92385"/>
                    </a:lnTo>
                    <a:lnTo>
                      <a:pt x="839041" y="87727"/>
                    </a:lnTo>
                    <a:lnTo>
                      <a:pt x="838750" y="83067"/>
                    </a:lnTo>
                    <a:lnTo>
                      <a:pt x="838170" y="78918"/>
                    </a:lnTo>
                    <a:lnTo>
                      <a:pt x="838098" y="73750"/>
                    </a:lnTo>
                    <a:lnTo>
                      <a:pt x="838388" y="69064"/>
                    </a:lnTo>
                    <a:lnTo>
                      <a:pt x="841749" y="64563"/>
                    </a:lnTo>
                    <a:lnTo>
                      <a:pt x="844917" y="59386"/>
                    </a:lnTo>
                    <a:lnTo>
                      <a:pt x="848085" y="54545"/>
                    </a:lnTo>
                    <a:lnTo>
                      <a:pt x="849705" y="49788"/>
                    </a:lnTo>
                    <a:lnTo>
                      <a:pt x="849899" y="45136"/>
                    </a:lnTo>
                    <a:lnTo>
                      <a:pt x="848278" y="41051"/>
                    </a:lnTo>
                    <a:lnTo>
                      <a:pt x="844748" y="38058"/>
                    </a:lnTo>
                    <a:lnTo>
                      <a:pt x="840999" y="36220"/>
                    </a:lnTo>
                    <a:lnTo>
                      <a:pt x="836888" y="34781"/>
                    </a:lnTo>
                    <a:lnTo>
                      <a:pt x="833431" y="32000"/>
                    </a:lnTo>
                    <a:lnTo>
                      <a:pt x="832052" y="27328"/>
                    </a:lnTo>
                    <a:lnTo>
                      <a:pt x="832705" y="21546"/>
                    </a:lnTo>
                    <a:lnTo>
                      <a:pt x="830408" y="16990"/>
                    </a:lnTo>
                    <a:lnTo>
                      <a:pt x="827530" y="13542"/>
                    </a:lnTo>
                    <a:lnTo>
                      <a:pt x="827143" y="8892"/>
                    </a:lnTo>
                    <a:lnTo>
                      <a:pt x="828860" y="4769"/>
                    </a:lnTo>
                    <a:lnTo>
                      <a:pt x="827869" y="0"/>
                    </a:lnTo>
                    <a:lnTo>
                      <a:pt x="822646" y="268"/>
                    </a:lnTo>
                    <a:lnTo>
                      <a:pt x="792515" y="1768"/>
                    </a:lnTo>
                    <a:lnTo>
                      <a:pt x="779094" y="2317"/>
                    </a:lnTo>
                    <a:lnTo>
                      <a:pt x="773798" y="2778"/>
                    </a:lnTo>
                    <a:lnTo>
                      <a:pt x="769058" y="2958"/>
                    </a:lnTo>
                    <a:lnTo>
                      <a:pt x="762359" y="3204"/>
                    </a:lnTo>
                    <a:lnTo>
                      <a:pt x="755662" y="3453"/>
                    </a:lnTo>
                    <a:lnTo>
                      <a:pt x="749785" y="3758"/>
                    </a:lnTo>
                    <a:lnTo>
                      <a:pt x="745602" y="4075"/>
                    </a:lnTo>
                    <a:lnTo>
                      <a:pt x="738903" y="4159"/>
                    </a:lnTo>
                    <a:lnTo>
                      <a:pt x="732205" y="4454"/>
                    </a:lnTo>
                    <a:lnTo>
                      <a:pt x="726039" y="4880"/>
                    </a:lnTo>
                    <a:lnTo>
                      <a:pt x="718784" y="4989"/>
                    </a:lnTo>
                    <a:lnTo>
                      <a:pt x="713125" y="5175"/>
                    </a:lnTo>
                    <a:lnTo>
                      <a:pt x="702050" y="5683"/>
                    </a:lnTo>
                    <a:lnTo>
                      <a:pt x="696488" y="5937"/>
                    </a:lnTo>
                    <a:lnTo>
                      <a:pt x="691990" y="6137"/>
                    </a:lnTo>
                    <a:lnTo>
                      <a:pt x="686864" y="5958"/>
                    </a:lnTo>
                    <a:lnTo>
                      <a:pt x="678569" y="6556"/>
                    </a:lnTo>
                    <a:lnTo>
                      <a:pt x="668510" y="6817"/>
                    </a:lnTo>
                    <a:lnTo>
                      <a:pt x="661811" y="6969"/>
                    </a:lnTo>
                    <a:lnTo>
                      <a:pt x="656128" y="7095"/>
                    </a:lnTo>
                    <a:lnTo>
                      <a:pt x="651751" y="7337"/>
                    </a:lnTo>
                    <a:lnTo>
                      <a:pt x="646722" y="7613"/>
                    </a:lnTo>
                    <a:lnTo>
                      <a:pt x="641716" y="8009"/>
                    </a:lnTo>
                    <a:lnTo>
                      <a:pt x="635018" y="8449"/>
                    </a:lnTo>
                    <a:lnTo>
                      <a:pt x="628319" y="8718"/>
                    </a:lnTo>
                    <a:lnTo>
                      <a:pt x="621621" y="9017"/>
                    </a:lnTo>
                    <a:lnTo>
                      <a:pt x="614922" y="9317"/>
                    </a:lnTo>
                    <a:lnTo>
                      <a:pt x="608200" y="9622"/>
                    </a:lnTo>
                    <a:lnTo>
                      <a:pt x="601502" y="9924"/>
                    </a:lnTo>
                    <a:lnTo>
                      <a:pt x="594803" y="10224"/>
                    </a:lnTo>
                    <a:lnTo>
                      <a:pt x="588105" y="10524"/>
                    </a:lnTo>
                    <a:lnTo>
                      <a:pt x="581406" y="10829"/>
                    </a:lnTo>
                    <a:lnTo>
                      <a:pt x="574708" y="11131"/>
                    </a:lnTo>
                    <a:lnTo>
                      <a:pt x="568009" y="11615"/>
                    </a:lnTo>
                    <a:lnTo>
                      <a:pt x="561311" y="11806"/>
                    </a:lnTo>
                    <a:lnTo>
                      <a:pt x="556161" y="11806"/>
                    </a:lnTo>
                    <a:lnTo>
                      <a:pt x="551227" y="11801"/>
                    </a:lnTo>
                    <a:lnTo>
                      <a:pt x="544529" y="11791"/>
                    </a:lnTo>
                    <a:lnTo>
                      <a:pt x="537806" y="11888"/>
                    </a:lnTo>
                    <a:lnTo>
                      <a:pt x="531108" y="12055"/>
                    </a:lnTo>
                    <a:lnTo>
                      <a:pt x="524409" y="12219"/>
                    </a:lnTo>
                    <a:lnTo>
                      <a:pt x="517711" y="12381"/>
                    </a:lnTo>
                    <a:lnTo>
                      <a:pt x="510988" y="12548"/>
                    </a:lnTo>
                    <a:lnTo>
                      <a:pt x="490869" y="13046"/>
                    </a:lnTo>
                    <a:lnTo>
                      <a:pt x="480809" y="13300"/>
                    </a:lnTo>
                    <a:lnTo>
                      <a:pt x="474111" y="13472"/>
                    </a:lnTo>
                    <a:lnTo>
                      <a:pt x="467412" y="13639"/>
                    </a:lnTo>
                    <a:lnTo>
                      <a:pt x="462456" y="13757"/>
                    </a:lnTo>
                    <a:lnTo>
                      <a:pt x="457353" y="13895"/>
                    </a:lnTo>
                    <a:lnTo>
                      <a:pt x="450654" y="14067"/>
                    </a:lnTo>
                    <a:lnTo>
                      <a:pt x="440595" y="14321"/>
                    </a:lnTo>
                    <a:lnTo>
                      <a:pt x="436048" y="14432"/>
                    </a:lnTo>
                    <a:lnTo>
                      <a:pt x="430535" y="14579"/>
                    </a:lnTo>
                    <a:lnTo>
                      <a:pt x="420475" y="14841"/>
                    </a:lnTo>
                    <a:lnTo>
                      <a:pt x="413753" y="15012"/>
                    </a:lnTo>
                    <a:lnTo>
                      <a:pt x="408022" y="15155"/>
                    </a:lnTo>
                    <a:lnTo>
                      <a:pt x="403717" y="15273"/>
                    </a:lnTo>
                    <a:lnTo>
                      <a:pt x="396995" y="15447"/>
                    </a:lnTo>
                    <a:lnTo>
                      <a:pt x="390296" y="15624"/>
                    </a:lnTo>
                    <a:lnTo>
                      <a:pt x="383598" y="15791"/>
                    </a:lnTo>
                    <a:lnTo>
                      <a:pt x="376875" y="15878"/>
                    </a:lnTo>
                    <a:lnTo>
                      <a:pt x="370177" y="15958"/>
                    </a:lnTo>
                    <a:lnTo>
                      <a:pt x="365752" y="16006"/>
                    </a:lnTo>
                    <a:lnTo>
                      <a:pt x="360117" y="16071"/>
                    </a:lnTo>
                    <a:lnTo>
                      <a:pt x="355595" y="16117"/>
                    </a:lnTo>
                    <a:lnTo>
                      <a:pt x="350057" y="16185"/>
                    </a:lnTo>
                    <a:lnTo>
                      <a:pt x="339998" y="16303"/>
                    </a:lnTo>
                    <a:lnTo>
                      <a:pt x="333275" y="16378"/>
                    </a:lnTo>
                    <a:lnTo>
                      <a:pt x="326577" y="16768"/>
                    </a:lnTo>
                    <a:lnTo>
                      <a:pt x="319878" y="16601"/>
                    </a:lnTo>
                    <a:lnTo>
                      <a:pt x="313156" y="16282"/>
                    </a:lnTo>
                    <a:lnTo>
                      <a:pt x="308561" y="16340"/>
                    </a:lnTo>
                    <a:lnTo>
                      <a:pt x="303096" y="16533"/>
                    </a:lnTo>
                    <a:lnTo>
                      <a:pt x="296398" y="16770"/>
                    </a:lnTo>
                    <a:lnTo>
                      <a:pt x="289699" y="17012"/>
                    </a:lnTo>
                    <a:lnTo>
                      <a:pt x="283823" y="17218"/>
                    </a:lnTo>
                    <a:lnTo>
                      <a:pt x="279640" y="17510"/>
                    </a:lnTo>
                    <a:lnTo>
                      <a:pt x="274924" y="17839"/>
                    </a:lnTo>
                    <a:lnTo>
                      <a:pt x="269580" y="17829"/>
                    </a:lnTo>
                    <a:lnTo>
                      <a:pt x="263922" y="17817"/>
                    </a:lnTo>
                    <a:lnTo>
                      <a:pt x="252798" y="17786"/>
                    </a:lnTo>
                    <a:lnTo>
                      <a:pt x="246099" y="17767"/>
                    </a:lnTo>
                    <a:lnTo>
                      <a:pt x="239377" y="17754"/>
                    </a:lnTo>
                    <a:lnTo>
                      <a:pt x="232679" y="17740"/>
                    </a:lnTo>
                    <a:lnTo>
                      <a:pt x="225980" y="17721"/>
                    </a:lnTo>
                    <a:lnTo>
                      <a:pt x="219258" y="17711"/>
                    </a:lnTo>
                    <a:lnTo>
                      <a:pt x="202500" y="17672"/>
                    </a:lnTo>
                    <a:lnTo>
                      <a:pt x="197155" y="17846"/>
                    </a:lnTo>
                    <a:lnTo>
                      <a:pt x="192440" y="18023"/>
                    </a:lnTo>
                    <a:lnTo>
                      <a:pt x="182380" y="18393"/>
                    </a:lnTo>
                    <a:lnTo>
                      <a:pt x="175657" y="18635"/>
                    </a:lnTo>
                    <a:lnTo>
                      <a:pt x="170773" y="18809"/>
                    </a:lnTo>
                    <a:lnTo>
                      <a:pt x="162261" y="18758"/>
                    </a:lnTo>
                    <a:lnTo>
                      <a:pt x="155538" y="18722"/>
                    </a:lnTo>
                    <a:lnTo>
                      <a:pt x="148839" y="18683"/>
                    </a:lnTo>
                    <a:lnTo>
                      <a:pt x="138780" y="18622"/>
                    </a:lnTo>
                    <a:lnTo>
                      <a:pt x="134524" y="18594"/>
                    </a:lnTo>
                    <a:lnTo>
                      <a:pt x="128720" y="18567"/>
                    </a:lnTo>
                    <a:lnTo>
                      <a:pt x="121998" y="18531"/>
                    </a:lnTo>
                    <a:lnTo>
                      <a:pt x="111938" y="18470"/>
                    </a:lnTo>
                    <a:lnTo>
                      <a:pt x="105239" y="18434"/>
                    </a:lnTo>
                    <a:lnTo>
                      <a:pt x="98517" y="18400"/>
                    </a:lnTo>
                    <a:lnTo>
                      <a:pt x="91819" y="18366"/>
                    </a:lnTo>
                    <a:lnTo>
                      <a:pt x="85120" y="18325"/>
                    </a:lnTo>
                    <a:lnTo>
                      <a:pt x="78398" y="18291"/>
                    </a:lnTo>
                    <a:lnTo>
                      <a:pt x="68338" y="18243"/>
                    </a:lnTo>
                    <a:lnTo>
                      <a:pt x="58278" y="18190"/>
                    </a:lnTo>
                    <a:lnTo>
                      <a:pt x="48219" y="18066"/>
                    </a:lnTo>
                    <a:lnTo>
                      <a:pt x="41520" y="17960"/>
                    </a:lnTo>
                    <a:lnTo>
                      <a:pt x="31460" y="17793"/>
                    </a:lnTo>
                    <a:lnTo>
                      <a:pt x="24738" y="17837"/>
                    </a:lnTo>
                    <a:lnTo>
                      <a:pt x="18040" y="18006"/>
                    </a:lnTo>
                    <a:lnTo>
                      <a:pt x="11317" y="18173"/>
                    </a:lnTo>
                    <a:lnTo>
                      <a:pt x="5489" y="18318"/>
                    </a:lnTo>
                    <a:lnTo>
                      <a:pt x="7690" y="22243"/>
                    </a:lnTo>
                    <a:lnTo>
                      <a:pt x="7134" y="26905"/>
                    </a:lnTo>
                    <a:lnTo>
                      <a:pt x="5561" y="30779"/>
                    </a:lnTo>
                    <a:lnTo>
                      <a:pt x="9938" y="32689"/>
                    </a:lnTo>
                    <a:lnTo>
                      <a:pt x="11220" y="36940"/>
                    </a:lnTo>
                    <a:lnTo>
                      <a:pt x="14557" y="39762"/>
                    </a:lnTo>
                    <a:lnTo>
                      <a:pt x="17145" y="43034"/>
                    </a:lnTo>
                    <a:lnTo>
                      <a:pt x="16323" y="50291"/>
                    </a:lnTo>
                    <a:lnTo>
                      <a:pt x="15790" y="54951"/>
                    </a:lnTo>
                    <a:lnTo>
                      <a:pt x="15258" y="59616"/>
                    </a:lnTo>
                    <a:lnTo>
                      <a:pt x="11123" y="62063"/>
                    </a:lnTo>
                    <a:lnTo>
                      <a:pt x="8004" y="66022"/>
                    </a:lnTo>
                    <a:lnTo>
                      <a:pt x="11414" y="68923"/>
                    </a:lnTo>
                    <a:lnTo>
                      <a:pt x="10422" y="73368"/>
                    </a:lnTo>
                    <a:lnTo>
                      <a:pt x="13155" y="76933"/>
                    </a:lnTo>
                    <a:lnTo>
                      <a:pt x="17652" y="78299"/>
                    </a:lnTo>
                    <a:lnTo>
                      <a:pt x="22320" y="76347"/>
                    </a:lnTo>
                    <a:lnTo>
                      <a:pt x="24762" y="79895"/>
                    </a:lnTo>
                    <a:lnTo>
                      <a:pt x="24931" y="86673"/>
                    </a:lnTo>
                    <a:lnTo>
                      <a:pt x="25633" y="91778"/>
                    </a:lnTo>
                    <a:lnTo>
                      <a:pt x="27712" y="95383"/>
                    </a:lnTo>
                    <a:lnTo>
                      <a:pt x="28172" y="101690"/>
                    </a:lnTo>
                    <a:lnTo>
                      <a:pt x="26672" y="105912"/>
                    </a:lnTo>
                    <a:lnTo>
                      <a:pt x="26092" y="110359"/>
                    </a:lnTo>
                    <a:lnTo>
                      <a:pt x="20869" y="113936"/>
                    </a:lnTo>
                    <a:lnTo>
                      <a:pt x="18813" y="117585"/>
                    </a:lnTo>
                    <a:lnTo>
                      <a:pt x="21328" y="121435"/>
                    </a:lnTo>
                    <a:lnTo>
                      <a:pt x="18789" y="125669"/>
                    </a:lnTo>
                    <a:lnTo>
                      <a:pt x="17459" y="129647"/>
                    </a:lnTo>
                    <a:lnTo>
                      <a:pt x="19611" y="133267"/>
                    </a:lnTo>
                    <a:lnTo>
                      <a:pt x="17362" y="137707"/>
                    </a:lnTo>
                    <a:lnTo>
                      <a:pt x="13977" y="140517"/>
                    </a:lnTo>
                    <a:lnTo>
                      <a:pt x="13663" y="145928"/>
                    </a:lnTo>
                    <a:lnTo>
                      <a:pt x="13952" y="150970"/>
                    </a:lnTo>
                    <a:lnTo>
                      <a:pt x="12985" y="156317"/>
                    </a:lnTo>
                    <a:lnTo>
                      <a:pt x="10470" y="159867"/>
                    </a:lnTo>
                    <a:lnTo>
                      <a:pt x="6940" y="162275"/>
                    </a:lnTo>
                    <a:lnTo>
                      <a:pt x="5441" y="166938"/>
                    </a:lnTo>
                    <a:lnTo>
                      <a:pt x="2999" y="170553"/>
                    </a:lnTo>
                    <a:lnTo>
                      <a:pt x="0" y="173740"/>
                    </a:lnTo>
                    <a:lnTo>
                      <a:pt x="193" y="177962"/>
                    </a:lnTo>
                    <a:lnTo>
                      <a:pt x="0" y="184999"/>
                    </a:lnTo>
                    <a:lnTo>
                      <a:pt x="2394" y="188597"/>
                    </a:lnTo>
                    <a:lnTo>
                      <a:pt x="6456" y="190392"/>
                    </a:lnTo>
                    <a:lnTo>
                      <a:pt x="9407" y="193485"/>
                    </a:lnTo>
                    <a:lnTo>
                      <a:pt x="11196" y="197441"/>
                    </a:lnTo>
                    <a:lnTo>
                      <a:pt x="16323" y="201977"/>
                    </a:lnTo>
                    <a:lnTo>
                      <a:pt x="15790" y="206478"/>
                    </a:lnTo>
                    <a:lnTo>
                      <a:pt x="19393" y="209060"/>
                    </a:lnTo>
                    <a:lnTo>
                      <a:pt x="21038" y="213749"/>
                    </a:lnTo>
                    <a:lnTo>
                      <a:pt x="20796" y="218126"/>
                    </a:lnTo>
                    <a:lnTo>
                      <a:pt x="22803" y="223108"/>
                    </a:lnTo>
                    <a:lnTo>
                      <a:pt x="20699" y="226711"/>
                    </a:lnTo>
                    <a:lnTo>
                      <a:pt x="23674" y="230725"/>
                    </a:lnTo>
                    <a:lnTo>
                      <a:pt x="27059" y="233482"/>
                    </a:lnTo>
                    <a:lnTo>
                      <a:pt x="33057" y="232974"/>
                    </a:lnTo>
                    <a:lnTo>
                      <a:pt x="37264" y="235924"/>
                    </a:lnTo>
                    <a:lnTo>
                      <a:pt x="37869" y="240301"/>
                    </a:lnTo>
                    <a:lnTo>
                      <a:pt x="36490" y="245766"/>
                    </a:lnTo>
                    <a:lnTo>
                      <a:pt x="33395" y="249055"/>
                    </a:lnTo>
                    <a:lnTo>
                      <a:pt x="33492" y="255850"/>
                    </a:lnTo>
                    <a:lnTo>
                      <a:pt x="31847" y="260541"/>
                    </a:lnTo>
                    <a:lnTo>
                      <a:pt x="33540" y="265208"/>
                    </a:lnTo>
                    <a:lnTo>
                      <a:pt x="37119" y="268594"/>
                    </a:lnTo>
                    <a:lnTo>
                      <a:pt x="39343" y="274156"/>
                    </a:lnTo>
                    <a:lnTo>
                      <a:pt x="41496" y="279016"/>
                    </a:lnTo>
                    <a:lnTo>
                      <a:pt x="44737" y="282136"/>
                    </a:lnTo>
                    <a:lnTo>
                      <a:pt x="45051" y="288399"/>
                    </a:lnTo>
                    <a:lnTo>
                      <a:pt x="41037" y="291083"/>
                    </a:lnTo>
                    <a:lnTo>
                      <a:pt x="41690" y="296451"/>
                    </a:lnTo>
                    <a:lnTo>
                      <a:pt x="42754" y="302279"/>
                    </a:lnTo>
                    <a:lnTo>
                      <a:pt x="46405" y="305761"/>
                    </a:lnTo>
                    <a:lnTo>
                      <a:pt x="48654" y="309243"/>
                    </a:lnTo>
                    <a:lnTo>
                      <a:pt x="52619" y="310791"/>
                    </a:lnTo>
                    <a:lnTo>
                      <a:pt x="53031" y="316571"/>
                    </a:lnTo>
                    <a:lnTo>
                      <a:pt x="54095" y="321383"/>
                    </a:lnTo>
                    <a:lnTo>
                      <a:pt x="54506" y="326074"/>
                    </a:lnTo>
                    <a:lnTo>
                      <a:pt x="57093" y="329411"/>
                    </a:lnTo>
                    <a:lnTo>
                      <a:pt x="61688" y="328710"/>
                    </a:lnTo>
                    <a:lnTo>
                      <a:pt x="64396" y="332869"/>
                    </a:lnTo>
                    <a:lnTo>
                      <a:pt x="61011" y="335674"/>
                    </a:lnTo>
                    <a:lnTo>
                      <a:pt x="64251" y="338480"/>
                    </a:lnTo>
                    <a:lnTo>
                      <a:pt x="68580" y="341720"/>
                    </a:lnTo>
                    <a:lnTo>
                      <a:pt x="74190" y="342808"/>
                    </a:lnTo>
                    <a:lnTo>
                      <a:pt x="75399" y="349482"/>
                    </a:lnTo>
                    <a:lnTo>
                      <a:pt x="75472" y="354174"/>
                    </a:lnTo>
                    <a:lnTo>
                      <a:pt x="71941" y="357341"/>
                    </a:lnTo>
                    <a:lnTo>
                      <a:pt x="73996" y="362565"/>
                    </a:lnTo>
                    <a:lnTo>
                      <a:pt x="74698" y="366966"/>
                    </a:lnTo>
                    <a:lnTo>
                      <a:pt x="78470" y="370110"/>
                    </a:lnTo>
                    <a:lnTo>
                      <a:pt x="79147" y="375043"/>
                    </a:lnTo>
                    <a:lnTo>
                      <a:pt x="81952" y="378259"/>
                    </a:lnTo>
                    <a:lnTo>
                      <a:pt x="85966" y="381112"/>
                    </a:lnTo>
                    <a:lnTo>
                      <a:pt x="84781" y="385175"/>
                    </a:lnTo>
                    <a:lnTo>
                      <a:pt x="81324" y="390567"/>
                    </a:lnTo>
                    <a:lnTo>
                      <a:pt x="81324" y="395307"/>
                    </a:lnTo>
                    <a:lnTo>
                      <a:pt x="85386" y="397338"/>
                    </a:lnTo>
                    <a:lnTo>
                      <a:pt x="85773" y="401570"/>
                    </a:lnTo>
                    <a:lnTo>
                      <a:pt x="81324" y="401256"/>
                    </a:lnTo>
                    <a:lnTo>
                      <a:pt x="78010" y="404206"/>
                    </a:lnTo>
                    <a:lnTo>
                      <a:pt x="81299" y="410155"/>
                    </a:lnTo>
                    <a:lnTo>
                      <a:pt x="81759" y="414991"/>
                    </a:lnTo>
                    <a:lnTo>
                      <a:pt x="79365" y="419392"/>
                    </a:lnTo>
                    <a:lnTo>
                      <a:pt x="81299" y="424301"/>
                    </a:lnTo>
                    <a:lnTo>
                      <a:pt x="82508" y="429017"/>
                    </a:lnTo>
                    <a:lnTo>
                      <a:pt x="82122" y="433708"/>
                    </a:lnTo>
                    <a:lnTo>
                      <a:pt x="83935" y="438254"/>
                    </a:lnTo>
                    <a:lnTo>
                      <a:pt x="87587" y="440455"/>
                    </a:lnTo>
                    <a:lnTo>
                      <a:pt x="91359" y="438424"/>
                    </a:lnTo>
                    <a:lnTo>
                      <a:pt x="93076" y="434530"/>
                    </a:lnTo>
                    <a:lnTo>
                      <a:pt x="97284" y="435352"/>
                    </a:lnTo>
                    <a:lnTo>
                      <a:pt x="98662" y="440044"/>
                    </a:lnTo>
                    <a:lnTo>
                      <a:pt x="96002" y="443840"/>
                    </a:lnTo>
                    <a:lnTo>
                      <a:pt x="98541" y="449233"/>
                    </a:lnTo>
                    <a:lnTo>
                      <a:pt x="103136" y="451361"/>
                    </a:lnTo>
                    <a:lnTo>
                      <a:pt x="107754" y="450974"/>
                    </a:lnTo>
                    <a:lnTo>
                      <a:pt x="108891" y="456391"/>
                    </a:lnTo>
                    <a:lnTo>
                      <a:pt x="108480" y="461783"/>
                    </a:lnTo>
                    <a:lnTo>
                      <a:pt x="107513" y="466450"/>
                    </a:lnTo>
                    <a:lnTo>
                      <a:pt x="108190" y="470997"/>
                    </a:lnTo>
                    <a:lnTo>
                      <a:pt x="104683" y="474600"/>
                    </a:lnTo>
                    <a:lnTo>
                      <a:pt x="107827" y="480500"/>
                    </a:lnTo>
                    <a:lnTo>
                      <a:pt x="112373" y="481758"/>
                    </a:lnTo>
                    <a:lnTo>
                      <a:pt x="116702" y="484442"/>
                    </a:lnTo>
                    <a:lnTo>
                      <a:pt x="115855" y="489254"/>
                    </a:lnTo>
                    <a:lnTo>
                      <a:pt x="111092" y="486642"/>
                    </a:lnTo>
                    <a:lnTo>
                      <a:pt x="109423" y="490608"/>
                    </a:lnTo>
                    <a:lnTo>
                      <a:pt x="109883" y="495130"/>
                    </a:lnTo>
                    <a:lnTo>
                      <a:pt x="111357" y="499120"/>
                    </a:lnTo>
                    <a:lnTo>
                      <a:pt x="110004" y="503908"/>
                    </a:lnTo>
                    <a:lnTo>
                      <a:pt x="109036" y="508019"/>
                    </a:lnTo>
                    <a:lnTo>
                      <a:pt x="115880" y="510292"/>
                    </a:lnTo>
                    <a:lnTo>
                      <a:pt x="122070" y="511405"/>
                    </a:lnTo>
                    <a:lnTo>
                      <a:pt x="117234" y="513944"/>
                    </a:lnTo>
                    <a:lnTo>
                      <a:pt x="116097" y="517934"/>
                    </a:lnTo>
                    <a:lnTo>
                      <a:pt x="117354" y="522625"/>
                    </a:lnTo>
                    <a:lnTo>
                      <a:pt x="118539" y="526881"/>
                    </a:lnTo>
                    <a:lnTo>
                      <a:pt x="118902" y="531089"/>
                    </a:lnTo>
                    <a:lnTo>
                      <a:pt x="116629" y="535200"/>
                    </a:lnTo>
                    <a:lnTo>
                      <a:pt x="117137" y="539456"/>
                    </a:lnTo>
                    <a:lnTo>
                      <a:pt x="119748" y="543978"/>
                    </a:lnTo>
                    <a:lnTo>
                      <a:pt x="117863" y="548766"/>
                    </a:lnTo>
                    <a:lnTo>
                      <a:pt x="122868" y="553385"/>
                    </a:lnTo>
                    <a:lnTo>
                      <a:pt x="123594" y="558560"/>
                    </a:lnTo>
                    <a:lnTo>
                      <a:pt x="122457" y="563589"/>
                    </a:lnTo>
                    <a:lnTo>
                      <a:pt x="124005" y="568160"/>
                    </a:lnTo>
                    <a:lnTo>
                      <a:pt x="126810" y="571860"/>
                    </a:lnTo>
                    <a:lnTo>
                      <a:pt x="125963" y="576212"/>
                    </a:lnTo>
                    <a:lnTo>
                      <a:pt x="122070" y="578800"/>
                    </a:lnTo>
                    <a:lnTo>
                      <a:pt x="121707" y="583467"/>
                    </a:lnTo>
                    <a:lnTo>
                      <a:pt x="122095" y="588158"/>
                    </a:lnTo>
                    <a:lnTo>
                      <a:pt x="122142" y="592608"/>
                    </a:lnTo>
                    <a:lnTo>
                      <a:pt x="123328" y="596961"/>
                    </a:lnTo>
                    <a:lnTo>
                      <a:pt x="119459" y="600926"/>
                    </a:lnTo>
                    <a:lnTo>
                      <a:pt x="115977" y="604868"/>
                    </a:lnTo>
                    <a:lnTo>
                      <a:pt x="117669" y="611590"/>
                    </a:lnTo>
                    <a:lnTo>
                      <a:pt x="121224" y="616258"/>
                    </a:lnTo>
                    <a:lnTo>
                      <a:pt x="122989" y="620344"/>
                    </a:lnTo>
                    <a:lnTo>
                      <a:pt x="129784" y="622738"/>
                    </a:lnTo>
                    <a:lnTo>
                      <a:pt x="132880" y="625592"/>
                    </a:lnTo>
                    <a:lnTo>
                      <a:pt x="133944" y="630283"/>
                    </a:lnTo>
                    <a:lnTo>
                      <a:pt x="136845" y="633693"/>
                    </a:lnTo>
                    <a:lnTo>
                      <a:pt x="135443" y="637828"/>
                    </a:lnTo>
                    <a:lnTo>
                      <a:pt x="140497" y="639908"/>
                    </a:lnTo>
                    <a:lnTo>
                      <a:pt x="150992" y="640028"/>
                    </a:lnTo>
                    <a:lnTo>
                      <a:pt x="158004" y="640101"/>
                    </a:lnTo>
                    <a:lnTo>
                      <a:pt x="164993" y="640174"/>
                    </a:lnTo>
                    <a:lnTo>
                      <a:pt x="175488" y="640294"/>
                    </a:lnTo>
                    <a:lnTo>
                      <a:pt x="182477" y="640367"/>
                    </a:lnTo>
                    <a:lnTo>
                      <a:pt x="189465" y="640440"/>
                    </a:lnTo>
                    <a:lnTo>
                      <a:pt x="196478" y="640512"/>
                    </a:lnTo>
                    <a:lnTo>
                      <a:pt x="203467" y="640560"/>
                    </a:lnTo>
                    <a:lnTo>
                      <a:pt x="217468" y="640633"/>
                    </a:lnTo>
                    <a:lnTo>
                      <a:pt x="224456" y="640681"/>
                    </a:lnTo>
                    <a:lnTo>
                      <a:pt x="231445" y="640730"/>
                    </a:lnTo>
                    <a:lnTo>
                      <a:pt x="238458" y="640778"/>
                    </a:lnTo>
                    <a:lnTo>
                      <a:pt x="243802" y="640802"/>
                    </a:lnTo>
                    <a:lnTo>
                      <a:pt x="248953" y="640851"/>
                    </a:lnTo>
                    <a:lnTo>
                      <a:pt x="266437" y="640972"/>
                    </a:lnTo>
                    <a:lnTo>
                      <a:pt x="271055" y="640996"/>
                    </a:lnTo>
                    <a:lnTo>
                      <a:pt x="276931" y="641044"/>
                    </a:lnTo>
                    <a:lnTo>
                      <a:pt x="283944" y="641093"/>
                    </a:lnTo>
                    <a:lnTo>
                      <a:pt x="294439" y="641165"/>
                    </a:lnTo>
                    <a:lnTo>
                      <a:pt x="304934" y="641238"/>
                    </a:lnTo>
                    <a:lnTo>
                      <a:pt x="311923" y="641310"/>
                    </a:lnTo>
                    <a:lnTo>
                      <a:pt x="316082" y="641334"/>
                    </a:lnTo>
                    <a:lnTo>
                      <a:pt x="322417" y="641383"/>
                    </a:lnTo>
                    <a:lnTo>
                      <a:pt x="329406" y="641431"/>
                    </a:lnTo>
                    <a:lnTo>
                      <a:pt x="334219" y="641455"/>
                    </a:lnTo>
                    <a:lnTo>
                      <a:pt x="339925" y="641310"/>
                    </a:lnTo>
                    <a:lnTo>
                      <a:pt x="346914" y="641141"/>
                    </a:lnTo>
                    <a:lnTo>
                      <a:pt x="353902" y="640947"/>
                    </a:lnTo>
                    <a:lnTo>
                      <a:pt x="374892" y="640391"/>
                    </a:lnTo>
                    <a:lnTo>
                      <a:pt x="379729" y="640270"/>
                    </a:lnTo>
                    <a:lnTo>
                      <a:pt x="385387" y="640125"/>
                    </a:lnTo>
                    <a:lnTo>
                      <a:pt x="392376" y="639956"/>
                    </a:lnTo>
                    <a:lnTo>
                      <a:pt x="399365" y="639762"/>
                    </a:lnTo>
                    <a:lnTo>
                      <a:pt x="406353" y="639593"/>
                    </a:lnTo>
                    <a:lnTo>
                      <a:pt x="410706" y="639472"/>
                    </a:lnTo>
                    <a:lnTo>
                      <a:pt x="416848" y="639206"/>
                    </a:lnTo>
                    <a:lnTo>
                      <a:pt x="423836" y="638892"/>
                    </a:lnTo>
                    <a:lnTo>
                      <a:pt x="430825" y="638578"/>
                    </a:lnTo>
                    <a:lnTo>
                      <a:pt x="437814" y="638263"/>
                    </a:lnTo>
                    <a:lnTo>
                      <a:pt x="444827" y="637949"/>
                    </a:lnTo>
                    <a:lnTo>
                      <a:pt x="451815" y="637634"/>
                    </a:lnTo>
                    <a:lnTo>
                      <a:pt x="458804" y="637344"/>
                    </a:lnTo>
                    <a:lnTo>
                      <a:pt x="469274" y="636885"/>
                    </a:lnTo>
                    <a:lnTo>
                      <a:pt x="476263" y="636571"/>
                    </a:lnTo>
                    <a:lnTo>
                      <a:pt x="483252" y="636256"/>
                    </a:lnTo>
                    <a:lnTo>
                      <a:pt x="490265" y="635966"/>
                    </a:lnTo>
                    <a:lnTo>
                      <a:pt x="504241" y="635337"/>
                    </a:lnTo>
                    <a:lnTo>
                      <a:pt x="511230" y="635047"/>
                    </a:lnTo>
                    <a:lnTo>
                      <a:pt x="516212" y="634829"/>
                    </a:lnTo>
                    <a:lnTo>
                      <a:pt x="532196" y="634128"/>
                    </a:lnTo>
                    <a:lnTo>
                      <a:pt x="539185" y="633838"/>
                    </a:lnTo>
                    <a:lnTo>
                      <a:pt x="546173" y="633524"/>
                    </a:lnTo>
                    <a:lnTo>
                      <a:pt x="553162" y="633233"/>
                    </a:lnTo>
                    <a:lnTo>
                      <a:pt x="558844" y="632919"/>
                    </a:lnTo>
                    <a:lnTo>
                      <a:pt x="563657" y="632991"/>
                    </a:lnTo>
                    <a:lnTo>
                      <a:pt x="570646" y="633112"/>
                    </a:lnTo>
                    <a:lnTo>
                      <a:pt x="575796" y="633185"/>
                    </a:lnTo>
                    <a:lnTo>
                      <a:pt x="581140" y="632822"/>
                    </a:lnTo>
                    <a:lnTo>
                      <a:pt x="588129" y="632339"/>
                    </a:lnTo>
                    <a:lnTo>
                      <a:pt x="595117" y="631879"/>
                    </a:lnTo>
                    <a:lnTo>
                      <a:pt x="602106" y="631396"/>
                    </a:lnTo>
                    <a:lnTo>
                      <a:pt x="609070" y="630936"/>
                    </a:lnTo>
                    <a:lnTo>
                      <a:pt x="616059" y="630452"/>
                    </a:lnTo>
                    <a:lnTo>
                      <a:pt x="620654" y="630138"/>
                    </a:lnTo>
                    <a:lnTo>
                      <a:pt x="626530" y="629751"/>
                    </a:lnTo>
                    <a:lnTo>
                      <a:pt x="633325" y="629292"/>
                    </a:lnTo>
                    <a:lnTo>
                      <a:pt x="640507" y="628784"/>
                    </a:lnTo>
                    <a:lnTo>
                      <a:pt x="647472" y="628324"/>
                    </a:lnTo>
                    <a:lnTo>
                      <a:pt x="654460" y="627865"/>
                    </a:lnTo>
                    <a:lnTo>
                      <a:pt x="661448" y="627381"/>
                    </a:lnTo>
                    <a:lnTo>
                      <a:pt x="668437" y="626922"/>
                    </a:lnTo>
                    <a:lnTo>
                      <a:pt x="675401" y="626414"/>
                    </a:lnTo>
                    <a:lnTo>
                      <a:pt x="682390" y="625882"/>
                    </a:lnTo>
                    <a:lnTo>
                      <a:pt x="689354" y="625350"/>
                    </a:lnTo>
                    <a:lnTo>
                      <a:pt x="696198" y="624818"/>
                    </a:lnTo>
                    <a:lnTo>
                      <a:pt x="703307" y="624286"/>
                    </a:lnTo>
                    <a:lnTo>
                      <a:pt x="713778" y="623512"/>
                    </a:lnTo>
                    <a:lnTo>
                      <a:pt x="720767" y="622956"/>
                    </a:lnTo>
                    <a:lnTo>
                      <a:pt x="727731" y="622448"/>
                    </a:lnTo>
                    <a:lnTo>
                      <a:pt x="734720" y="621916"/>
                    </a:lnTo>
                    <a:lnTo>
                      <a:pt x="741684" y="621384"/>
                    </a:lnTo>
                    <a:lnTo>
                      <a:pt x="748624" y="620877"/>
                    </a:lnTo>
                    <a:lnTo>
                      <a:pt x="755637" y="620296"/>
                    </a:lnTo>
                    <a:lnTo>
                      <a:pt x="762626" y="619740"/>
                    </a:lnTo>
                    <a:lnTo>
                      <a:pt x="769590" y="619184"/>
                    </a:lnTo>
                    <a:lnTo>
                      <a:pt x="776579" y="618603"/>
                    </a:lnTo>
                    <a:lnTo>
                      <a:pt x="779747" y="621433"/>
                    </a:lnTo>
                    <a:lnTo>
                      <a:pt x="783277" y="624189"/>
                    </a:lnTo>
                    <a:lnTo>
                      <a:pt x="784849" y="628808"/>
                    </a:lnTo>
                    <a:lnTo>
                      <a:pt x="787679" y="631903"/>
                    </a:lnTo>
                    <a:lnTo>
                      <a:pt x="792466" y="633137"/>
                    </a:lnTo>
                    <a:lnTo>
                      <a:pt x="796238" y="635023"/>
                    </a:lnTo>
                    <a:lnTo>
                      <a:pt x="796771" y="639787"/>
                    </a:lnTo>
                    <a:lnTo>
                      <a:pt x="800882" y="642713"/>
                    </a:lnTo>
                    <a:lnTo>
                      <a:pt x="803252" y="646703"/>
                    </a:lnTo>
                    <a:lnTo>
                      <a:pt x="807387" y="650137"/>
                    </a:lnTo>
                    <a:lnTo>
                      <a:pt x="812005" y="650475"/>
                    </a:lnTo>
                    <a:lnTo>
                      <a:pt x="813118" y="655626"/>
                    </a:lnTo>
                    <a:lnTo>
                      <a:pt x="813529" y="659834"/>
                    </a:lnTo>
                    <a:lnTo>
                      <a:pt x="818172" y="661768"/>
                    </a:lnTo>
                    <a:lnTo>
                      <a:pt x="820832" y="665782"/>
                    </a:lnTo>
                    <a:close/>
                  </a:path>
                </a:pathLst>
              </a:custGeom>
              <a:solidFill>
                <a:srgbClr val="7497B3"/>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97DA8B69-ECFF-6583-D2EC-16021AE0783E}"/>
                  </a:ext>
                </a:extLst>
              </p:cNvPr>
              <p:cNvSpPr/>
              <p:nvPr/>
            </p:nvSpPr>
            <p:spPr>
              <a:xfrm>
                <a:off x="2118277" y="1048652"/>
                <a:ext cx="1347483" cy="1134130"/>
              </a:xfrm>
              <a:custGeom>
                <a:avLst/>
                <a:gdLst>
                  <a:gd name="connsiteX0" fmla="*/ 505978 w 1347483"/>
                  <a:gd name="connsiteY0" fmla="*/ 989530 h 1134130"/>
                  <a:gd name="connsiteX1" fmla="*/ 512797 w 1347483"/>
                  <a:gd name="connsiteY1" fmla="*/ 991264 h 1134130"/>
                  <a:gd name="connsiteX2" fmla="*/ 519450 w 1347483"/>
                  <a:gd name="connsiteY2" fmla="*/ 992916 h 1134130"/>
                  <a:gd name="connsiteX3" fmla="*/ 524499 w 1347483"/>
                  <a:gd name="connsiteY3" fmla="*/ 994018 h 1134130"/>
                  <a:gd name="connsiteX4" fmla="*/ 529447 w 1347483"/>
                  <a:gd name="connsiteY4" fmla="*/ 995336 h 1134130"/>
                  <a:gd name="connsiteX5" fmla="*/ 536073 w 1347483"/>
                  <a:gd name="connsiteY5" fmla="*/ 997092 h 1134130"/>
                  <a:gd name="connsiteX6" fmla="*/ 542012 w 1347483"/>
                  <a:gd name="connsiteY6" fmla="*/ 998364 h 1134130"/>
                  <a:gd name="connsiteX7" fmla="*/ 546082 w 1347483"/>
                  <a:gd name="connsiteY7" fmla="*/ 999464 h 1134130"/>
                  <a:gd name="connsiteX8" fmla="*/ 552700 w 1347483"/>
                  <a:gd name="connsiteY8" fmla="*/ 1001249 h 1134130"/>
                  <a:gd name="connsiteX9" fmla="*/ 559319 w 1347483"/>
                  <a:gd name="connsiteY9" fmla="*/ 1003031 h 1134130"/>
                  <a:gd name="connsiteX10" fmla="*/ 565263 w 1347483"/>
                  <a:gd name="connsiteY10" fmla="*/ 1004629 h 1134130"/>
                  <a:gd name="connsiteX11" fmla="*/ 572638 w 1347483"/>
                  <a:gd name="connsiteY11" fmla="*/ 1006295 h 1134130"/>
                  <a:gd name="connsiteX12" fmla="*/ 572360 w 1347483"/>
                  <a:gd name="connsiteY12" fmla="*/ 1001626 h 1134130"/>
                  <a:gd name="connsiteX13" fmla="*/ 577267 w 1347483"/>
                  <a:gd name="connsiteY13" fmla="*/ 999384 h 1134130"/>
                  <a:gd name="connsiteX14" fmla="*/ 581486 w 1347483"/>
                  <a:gd name="connsiteY14" fmla="*/ 995392 h 1134130"/>
                  <a:gd name="connsiteX15" fmla="*/ 583989 w 1347483"/>
                  <a:gd name="connsiteY15" fmla="*/ 991336 h 1134130"/>
                  <a:gd name="connsiteX16" fmla="*/ 589512 w 1347483"/>
                  <a:gd name="connsiteY16" fmla="*/ 989663 h 1134130"/>
                  <a:gd name="connsiteX17" fmla="*/ 594013 w 1347483"/>
                  <a:gd name="connsiteY17" fmla="*/ 992374 h 1134130"/>
                  <a:gd name="connsiteX18" fmla="*/ 599872 w 1347483"/>
                  <a:gd name="connsiteY18" fmla="*/ 997014 h 1134130"/>
                  <a:gd name="connsiteX19" fmla="*/ 600834 w 1347483"/>
                  <a:gd name="connsiteY19" fmla="*/ 1001643 h 1134130"/>
                  <a:gd name="connsiteX20" fmla="*/ 601296 w 1347483"/>
                  <a:gd name="connsiteY20" fmla="*/ 1006474 h 1134130"/>
                  <a:gd name="connsiteX21" fmla="*/ 600276 w 1347483"/>
                  <a:gd name="connsiteY21" fmla="*/ 1011819 h 1134130"/>
                  <a:gd name="connsiteX22" fmla="*/ 609046 w 1347483"/>
                  <a:gd name="connsiteY22" fmla="*/ 1016089 h 1134130"/>
                  <a:gd name="connsiteX23" fmla="*/ 615680 w 1347483"/>
                  <a:gd name="connsiteY23" fmla="*/ 1017825 h 1134130"/>
                  <a:gd name="connsiteX24" fmla="*/ 622310 w 1347483"/>
                  <a:gd name="connsiteY24" fmla="*/ 1019557 h 1134130"/>
                  <a:gd name="connsiteX25" fmla="*/ 628283 w 1347483"/>
                  <a:gd name="connsiteY25" fmla="*/ 1021027 h 1134130"/>
                  <a:gd name="connsiteX26" fmla="*/ 633935 w 1347483"/>
                  <a:gd name="connsiteY26" fmla="*/ 1022093 h 1134130"/>
                  <a:gd name="connsiteX27" fmla="*/ 638865 w 1347483"/>
                  <a:gd name="connsiteY27" fmla="*/ 1023999 h 1134130"/>
                  <a:gd name="connsiteX28" fmla="*/ 645535 w 1347483"/>
                  <a:gd name="connsiteY28" fmla="*/ 1025588 h 1134130"/>
                  <a:gd name="connsiteX29" fmla="*/ 652158 w 1347483"/>
                  <a:gd name="connsiteY29" fmla="*/ 1027353 h 1134130"/>
                  <a:gd name="connsiteX30" fmla="*/ 658818 w 1347483"/>
                  <a:gd name="connsiteY30" fmla="*/ 1028289 h 1134130"/>
                  <a:gd name="connsiteX31" fmla="*/ 664155 w 1347483"/>
                  <a:gd name="connsiteY31" fmla="*/ 1030136 h 1134130"/>
                  <a:gd name="connsiteX32" fmla="*/ 668931 w 1347483"/>
                  <a:gd name="connsiteY32" fmla="*/ 1030939 h 1134130"/>
                  <a:gd name="connsiteX33" fmla="*/ 675578 w 1347483"/>
                  <a:gd name="connsiteY33" fmla="*/ 1032618 h 1134130"/>
                  <a:gd name="connsiteX34" fmla="*/ 682223 w 1347483"/>
                  <a:gd name="connsiteY34" fmla="*/ 1034291 h 1134130"/>
                  <a:gd name="connsiteX35" fmla="*/ 686395 w 1347483"/>
                  <a:gd name="connsiteY35" fmla="*/ 1035343 h 1134130"/>
                  <a:gd name="connsiteX36" fmla="*/ 692194 w 1347483"/>
                  <a:gd name="connsiteY36" fmla="*/ 1036806 h 1134130"/>
                  <a:gd name="connsiteX37" fmla="*/ 698786 w 1347483"/>
                  <a:gd name="connsiteY37" fmla="*/ 1038694 h 1134130"/>
                  <a:gd name="connsiteX38" fmla="*/ 705484 w 1347483"/>
                  <a:gd name="connsiteY38" fmla="*/ 1040174 h 1134130"/>
                  <a:gd name="connsiteX39" fmla="*/ 711871 w 1347483"/>
                  <a:gd name="connsiteY39" fmla="*/ 1041795 h 1134130"/>
                  <a:gd name="connsiteX40" fmla="*/ 722092 w 1347483"/>
                  <a:gd name="connsiteY40" fmla="*/ 1044392 h 1134130"/>
                  <a:gd name="connsiteX41" fmla="*/ 726694 w 1347483"/>
                  <a:gd name="connsiteY41" fmla="*/ 1045560 h 1134130"/>
                  <a:gd name="connsiteX42" fmla="*/ 730626 w 1347483"/>
                  <a:gd name="connsiteY42" fmla="*/ 1047107 h 1134130"/>
                  <a:gd name="connsiteX43" fmla="*/ 735238 w 1347483"/>
                  <a:gd name="connsiteY43" fmla="*/ 1048333 h 1134130"/>
                  <a:gd name="connsiteX44" fmla="*/ 741909 w 1347483"/>
                  <a:gd name="connsiteY44" fmla="*/ 1049922 h 1134130"/>
                  <a:gd name="connsiteX45" fmla="*/ 748455 w 1347483"/>
                  <a:gd name="connsiteY45" fmla="*/ 1051985 h 1134130"/>
                  <a:gd name="connsiteX46" fmla="*/ 758373 w 1347483"/>
                  <a:gd name="connsiteY46" fmla="*/ 1054725 h 1134130"/>
                  <a:gd name="connsiteX47" fmla="*/ 765098 w 1347483"/>
                  <a:gd name="connsiteY47" fmla="*/ 1056089 h 1134130"/>
                  <a:gd name="connsiteX48" fmla="*/ 775099 w 1347483"/>
                  <a:gd name="connsiteY48" fmla="*/ 1058475 h 1134130"/>
                  <a:gd name="connsiteX49" fmla="*/ 781657 w 1347483"/>
                  <a:gd name="connsiteY49" fmla="*/ 1060504 h 1134130"/>
                  <a:gd name="connsiteX50" fmla="*/ 787894 w 1347483"/>
                  <a:gd name="connsiteY50" fmla="*/ 1061742 h 1134130"/>
                  <a:gd name="connsiteX51" fmla="*/ 795037 w 1347483"/>
                  <a:gd name="connsiteY51" fmla="*/ 1063512 h 1134130"/>
                  <a:gd name="connsiteX52" fmla="*/ 801694 w 1347483"/>
                  <a:gd name="connsiteY52" fmla="*/ 1065162 h 1134130"/>
                  <a:gd name="connsiteX53" fmla="*/ 808347 w 1347483"/>
                  <a:gd name="connsiteY53" fmla="*/ 1066806 h 1134130"/>
                  <a:gd name="connsiteX54" fmla="*/ 815004 w 1347483"/>
                  <a:gd name="connsiteY54" fmla="*/ 1068448 h 1134130"/>
                  <a:gd name="connsiteX55" fmla="*/ 821649 w 1347483"/>
                  <a:gd name="connsiteY55" fmla="*/ 1070129 h 1134130"/>
                  <a:gd name="connsiteX56" fmla="*/ 828355 w 1347483"/>
                  <a:gd name="connsiteY56" fmla="*/ 1071570 h 1134130"/>
                  <a:gd name="connsiteX57" fmla="*/ 833970 w 1347483"/>
                  <a:gd name="connsiteY57" fmla="*/ 1072839 h 1134130"/>
                  <a:gd name="connsiteX58" fmla="*/ 841720 w 1347483"/>
                  <a:gd name="connsiteY58" fmla="*/ 1074622 h 1134130"/>
                  <a:gd name="connsiteX59" fmla="*/ 848402 w 1347483"/>
                  <a:gd name="connsiteY59" fmla="*/ 1076162 h 1134130"/>
                  <a:gd name="connsiteX60" fmla="*/ 855083 w 1347483"/>
                  <a:gd name="connsiteY60" fmla="*/ 1077700 h 1134130"/>
                  <a:gd name="connsiteX61" fmla="*/ 861762 w 1347483"/>
                  <a:gd name="connsiteY61" fmla="*/ 1079235 h 1134130"/>
                  <a:gd name="connsiteX62" fmla="*/ 867980 w 1347483"/>
                  <a:gd name="connsiteY62" fmla="*/ 1080662 h 1134130"/>
                  <a:gd name="connsiteX63" fmla="*/ 875125 w 1347483"/>
                  <a:gd name="connsiteY63" fmla="*/ 1082311 h 1134130"/>
                  <a:gd name="connsiteX64" fmla="*/ 881804 w 1347483"/>
                  <a:gd name="connsiteY64" fmla="*/ 1083849 h 1134130"/>
                  <a:gd name="connsiteX65" fmla="*/ 888488 w 1347483"/>
                  <a:gd name="connsiteY65" fmla="*/ 1085385 h 1134130"/>
                  <a:gd name="connsiteX66" fmla="*/ 893649 w 1347483"/>
                  <a:gd name="connsiteY66" fmla="*/ 1086572 h 1134130"/>
                  <a:gd name="connsiteX67" fmla="*/ 905186 w 1347483"/>
                  <a:gd name="connsiteY67" fmla="*/ 1089240 h 1134130"/>
                  <a:gd name="connsiteX68" fmla="*/ 918544 w 1347483"/>
                  <a:gd name="connsiteY68" fmla="*/ 1092315 h 1134130"/>
                  <a:gd name="connsiteX69" fmla="*/ 925223 w 1347483"/>
                  <a:gd name="connsiteY69" fmla="*/ 1093861 h 1134130"/>
                  <a:gd name="connsiteX70" fmla="*/ 931902 w 1347483"/>
                  <a:gd name="connsiteY70" fmla="*/ 1095404 h 1134130"/>
                  <a:gd name="connsiteX71" fmla="*/ 938581 w 1347483"/>
                  <a:gd name="connsiteY71" fmla="*/ 1096946 h 1134130"/>
                  <a:gd name="connsiteX72" fmla="*/ 944975 w 1347483"/>
                  <a:gd name="connsiteY72" fmla="*/ 1098419 h 1134130"/>
                  <a:gd name="connsiteX73" fmla="*/ 951939 w 1347483"/>
                  <a:gd name="connsiteY73" fmla="*/ 1100034 h 1134130"/>
                  <a:gd name="connsiteX74" fmla="*/ 958616 w 1347483"/>
                  <a:gd name="connsiteY74" fmla="*/ 1101575 h 1134130"/>
                  <a:gd name="connsiteX75" fmla="*/ 965297 w 1347483"/>
                  <a:gd name="connsiteY75" fmla="*/ 1103125 h 1134130"/>
                  <a:gd name="connsiteX76" fmla="*/ 970637 w 1347483"/>
                  <a:gd name="connsiteY76" fmla="*/ 1104351 h 1134130"/>
                  <a:gd name="connsiteX77" fmla="*/ 975311 w 1347483"/>
                  <a:gd name="connsiteY77" fmla="*/ 1105439 h 1134130"/>
                  <a:gd name="connsiteX78" fmla="*/ 985327 w 1347483"/>
                  <a:gd name="connsiteY78" fmla="*/ 1107763 h 1134130"/>
                  <a:gd name="connsiteX79" fmla="*/ 992009 w 1347483"/>
                  <a:gd name="connsiteY79" fmla="*/ 1109306 h 1134130"/>
                  <a:gd name="connsiteX80" fmla="*/ 996296 w 1347483"/>
                  <a:gd name="connsiteY80" fmla="*/ 1110297 h 1134130"/>
                  <a:gd name="connsiteX81" fmla="*/ 1002022 w 1347483"/>
                  <a:gd name="connsiteY81" fmla="*/ 1111627 h 1134130"/>
                  <a:gd name="connsiteX82" fmla="*/ 1008702 w 1347483"/>
                  <a:gd name="connsiteY82" fmla="*/ 1113177 h 1134130"/>
                  <a:gd name="connsiteX83" fmla="*/ 1015381 w 1347483"/>
                  <a:gd name="connsiteY83" fmla="*/ 1114725 h 1134130"/>
                  <a:gd name="connsiteX84" fmla="*/ 1021953 w 1347483"/>
                  <a:gd name="connsiteY84" fmla="*/ 1116246 h 1134130"/>
                  <a:gd name="connsiteX85" fmla="*/ 1028731 w 1347483"/>
                  <a:gd name="connsiteY85" fmla="*/ 1117828 h 1134130"/>
                  <a:gd name="connsiteX86" fmla="*/ 1035406 w 1347483"/>
                  <a:gd name="connsiteY86" fmla="*/ 1119378 h 1134130"/>
                  <a:gd name="connsiteX87" fmla="*/ 1042087 w 1347483"/>
                  <a:gd name="connsiteY87" fmla="*/ 1120930 h 1134130"/>
                  <a:gd name="connsiteX88" fmla="*/ 1047608 w 1347483"/>
                  <a:gd name="connsiteY88" fmla="*/ 1122207 h 1134130"/>
                  <a:gd name="connsiteX89" fmla="*/ 1052101 w 1347483"/>
                  <a:gd name="connsiteY89" fmla="*/ 1123256 h 1134130"/>
                  <a:gd name="connsiteX90" fmla="*/ 1058775 w 1347483"/>
                  <a:gd name="connsiteY90" fmla="*/ 1124811 h 1134130"/>
                  <a:gd name="connsiteX91" fmla="*/ 1065454 w 1347483"/>
                  <a:gd name="connsiteY91" fmla="*/ 1126361 h 1134130"/>
                  <a:gd name="connsiteX92" fmla="*/ 1072131 w 1347483"/>
                  <a:gd name="connsiteY92" fmla="*/ 1127911 h 1134130"/>
                  <a:gd name="connsiteX93" fmla="*/ 1078807 w 1347483"/>
                  <a:gd name="connsiteY93" fmla="*/ 1129469 h 1134130"/>
                  <a:gd name="connsiteX94" fmla="*/ 1085482 w 1347483"/>
                  <a:gd name="connsiteY94" fmla="*/ 1131026 h 1134130"/>
                  <a:gd name="connsiteX95" fmla="*/ 1092158 w 1347483"/>
                  <a:gd name="connsiteY95" fmla="*/ 1132578 h 1134130"/>
                  <a:gd name="connsiteX96" fmla="*/ 1098835 w 1347483"/>
                  <a:gd name="connsiteY96" fmla="*/ 1134131 h 1134130"/>
                  <a:gd name="connsiteX97" fmla="*/ 1103253 w 1347483"/>
                  <a:gd name="connsiteY97" fmla="*/ 1114824 h 1134130"/>
                  <a:gd name="connsiteX98" fmla="*/ 1104278 w 1347483"/>
                  <a:gd name="connsiteY98" fmla="*/ 1110261 h 1134130"/>
                  <a:gd name="connsiteX99" fmla="*/ 1108375 w 1347483"/>
                  <a:gd name="connsiteY99" fmla="*/ 1092013 h 1134130"/>
                  <a:gd name="connsiteX100" fmla="*/ 1109618 w 1347483"/>
                  <a:gd name="connsiteY100" fmla="*/ 1087501 h 1134130"/>
                  <a:gd name="connsiteX101" fmla="*/ 1110752 w 1347483"/>
                  <a:gd name="connsiteY101" fmla="*/ 1082967 h 1134130"/>
                  <a:gd name="connsiteX102" fmla="*/ 1111707 w 1347483"/>
                  <a:gd name="connsiteY102" fmla="*/ 1078389 h 1134130"/>
                  <a:gd name="connsiteX103" fmla="*/ 1112660 w 1347483"/>
                  <a:gd name="connsiteY103" fmla="*/ 1073811 h 1134130"/>
                  <a:gd name="connsiteX104" fmla="*/ 1113617 w 1347483"/>
                  <a:gd name="connsiteY104" fmla="*/ 1069234 h 1134130"/>
                  <a:gd name="connsiteX105" fmla="*/ 1114570 w 1347483"/>
                  <a:gd name="connsiteY105" fmla="*/ 1064659 h 1134130"/>
                  <a:gd name="connsiteX106" fmla="*/ 1115525 w 1347483"/>
                  <a:gd name="connsiteY106" fmla="*/ 1060083 h 1134130"/>
                  <a:gd name="connsiteX107" fmla="*/ 1116626 w 1347483"/>
                  <a:gd name="connsiteY107" fmla="*/ 1055540 h 1134130"/>
                  <a:gd name="connsiteX108" fmla="*/ 1117760 w 1347483"/>
                  <a:gd name="connsiteY108" fmla="*/ 1051003 h 1134130"/>
                  <a:gd name="connsiteX109" fmla="*/ 1118783 w 1347483"/>
                  <a:gd name="connsiteY109" fmla="*/ 1046445 h 1134130"/>
                  <a:gd name="connsiteX110" fmla="*/ 1120761 w 1347483"/>
                  <a:gd name="connsiteY110" fmla="*/ 1037309 h 1134130"/>
                  <a:gd name="connsiteX111" fmla="*/ 1121752 w 1347483"/>
                  <a:gd name="connsiteY111" fmla="*/ 1032741 h 1134130"/>
                  <a:gd name="connsiteX112" fmla="*/ 1123735 w 1347483"/>
                  <a:gd name="connsiteY112" fmla="*/ 1023610 h 1134130"/>
                  <a:gd name="connsiteX113" fmla="*/ 1124729 w 1347483"/>
                  <a:gd name="connsiteY113" fmla="*/ 1019039 h 1134130"/>
                  <a:gd name="connsiteX114" fmla="*/ 1125839 w 1347483"/>
                  <a:gd name="connsiteY114" fmla="*/ 1014503 h 1134130"/>
                  <a:gd name="connsiteX115" fmla="*/ 1127002 w 1347483"/>
                  <a:gd name="connsiteY115" fmla="*/ 1009974 h 1134130"/>
                  <a:gd name="connsiteX116" fmla="*/ 1128059 w 1347483"/>
                  <a:gd name="connsiteY116" fmla="*/ 1005422 h 1134130"/>
                  <a:gd name="connsiteX117" fmla="*/ 1130102 w 1347483"/>
                  <a:gd name="connsiteY117" fmla="*/ 996306 h 1134130"/>
                  <a:gd name="connsiteX118" fmla="*/ 1131130 w 1347483"/>
                  <a:gd name="connsiteY118" fmla="*/ 991748 h 1134130"/>
                  <a:gd name="connsiteX119" fmla="*/ 1132150 w 1347483"/>
                  <a:gd name="connsiteY119" fmla="*/ 987192 h 1134130"/>
                  <a:gd name="connsiteX120" fmla="*/ 1133173 w 1347483"/>
                  <a:gd name="connsiteY120" fmla="*/ 982629 h 1134130"/>
                  <a:gd name="connsiteX121" fmla="*/ 1134196 w 1347483"/>
                  <a:gd name="connsiteY121" fmla="*/ 978075 h 1134130"/>
                  <a:gd name="connsiteX122" fmla="*/ 1135219 w 1347483"/>
                  <a:gd name="connsiteY122" fmla="*/ 973517 h 1134130"/>
                  <a:gd name="connsiteX123" fmla="*/ 1136242 w 1347483"/>
                  <a:gd name="connsiteY123" fmla="*/ 968959 h 1134130"/>
                  <a:gd name="connsiteX124" fmla="*/ 1137267 w 1347483"/>
                  <a:gd name="connsiteY124" fmla="*/ 964400 h 1134130"/>
                  <a:gd name="connsiteX125" fmla="*/ 1138288 w 1347483"/>
                  <a:gd name="connsiteY125" fmla="*/ 959844 h 1134130"/>
                  <a:gd name="connsiteX126" fmla="*/ 1139311 w 1347483"/>
                  <a:gd name="connsiteY126" fmla="*/ 955286 h 1134130"/>
                  <a:gd name="connsiteX127" fmla="*/ 1140331 w 1347483"/>
                  <a:gd name="connsiteY127" fmla="*/ 950733 h 1134130"/>
                  <a:gd name="connsiteX128" fmla="*/ 1141354 w 1347483"/>
                  <a:gd name="connsiteY128" fmla="*/ 946172 h 1134130"/>
                  <a:gd name="connsiteX129" fmla="*/ 1142377 w 1347483"/>
                  <a:gd name="connsiteY129" fmla="*/ 941618 h 1134130"/>
                  <a:gd name="connsiteX130" fmla="*/ 1143574 w 1347483"/>
                  <a:gd name="connsiteY130" fmla="*/ 937104 h 1134130"/>
                  <a:gd name="connsiteX131" fmla="*/ 1144529 w 1347483"/>
                  <a:gd name="connsiteY131" fmla="*/ 932526 h 1134130"/>
                  <a:gd name="connsiteX132" fmla="*/ 1145373 w 1347483"/>
                  <a:gd name="connsiteY132" fmla="*/ 927931 h 1134130"/>
                  <a:gd name="connsiteX133" fmla="*/ 1146377 w 1347483"/>
                  <a:gd name="connsiteY133" fmla="*/ 923373 h 1134130"/>
                  <a:gd name="connsiteX134" fmla="*/ 1147472 w 1347483"/>
                  <a:gd name="connsiteY134" fmla="*/ 918832 h 1134130"/>
                  <a:gd name="connsiteX135" fmla="*/ 1148565 w 1347483"/>
                  <a:gd name="connsiteY135" fmla="*/ 914293 h 1134130"/>
                  <a:gd name="connsiteX136" fmla="*/ 1149658 w 1347483"/>
                  <a:gd name="connsiteY136" fmla="*/ 909754 h 1134130"/>
                  <a:gd name="connsiteX137" fmla="*/ 1150698 w 1347483"/>
                  <a:gd name="connsiteY137" fmla="*/ 905205 h 1134130"/>
                  <a:gd name="connsiteX138" fmla="*/ 1151595 w 1347483"/>
                  <a:gd name="connsiteY138" fmla="*/ 900623 h 1134130"/>
                  <a:gd name="connsiteX139" fmla="*/ 1152461 w 1347483"/>
                  <a:gd name="connsiteY139" fmla="*/ 896248 h 1134130"/>
                  <a:gd name="connsiteX140" fmla="*/ 1155716 w 1347483"/>
                  <a:gd name="connsiteY140" fmla="*/ 882411 h 1134130"/>
                  <a:gd name="connsiteX141" fmla="*/ 1156785 w 1347483"/>
                  <a:gd name="connsiteY141" fmla="*/ 877865 h 1134130"/>
                  <a:gd name="connsiteX142" fmla="*/ 1157853 w 1347483"/>
                  <a:gd name="connsiteY142" fmla="*/ 873321 h 1134130"/>
                  <a:gd name="connsiteX143" fmla="*/ 1158922 w 1347483"/>
                  <a:gd name="connsiteY143" fmla="*/ 868780 h 1134130"/>
                  <a:gd name="connsiteX144" fmla="*/ 1159945 w 1347483"/>
                  <a:gd name="connsiteY144" fmla="*/ 864227 h 1134130"/>
                  <a:gd name="connsiteX145" fmla="*/ 1160828 w 1347483"/>
                  <a:gd name="connsiteY145" fmla="*/ 859642 h 1134130"/>
                  <a:gd name="connsiteX146" fmla="*/ 1161814 w 1347483"/>
                  <a:gd name="connsiteY146" fmla="*/ 855083 h 1134130"/>
                  <a:gd name="connsiteX147" fmla="*/ 1162837 w 1347483"/>
                  <a:gd name="connsiteY147" fmla="*/ 850530 h 1134130"/>
                  <a:gd name="connsiteX148" fmla="*/ 1163863 w 1347483"/>
                  <a:gd name="connsiteY148" fmla="*/ 845974 h 1134130"/>
                  <a:gd name="connsiteX149" fmla="*/ 1164883 w 1347483"/>
                  <a:gd name="connsiteY149" fmla="*/ 841420 h 1134130"/>
                  <a:gd name="connsiteX150" fmla="*/ 1165908 w 1347483"/>
                  <a:gd name="connsiteY150" fmla="*/ 836872 h 1134130"/>
                  <a:gd name="connsiteX151" fmla="*/ 1166931 w 1347483"/>
                  <a:gd name="connsiteY151" fmla="*/ 832318 h 1134130"/>
                  <a:gd name="connsiteX152" fmla="*/ 1176142 w 1347483"/>
                  <a:gd name="connsiteY152" fmla="*/ 791364 h 1134130"/>
                  <a:gd name="connsiteX153" fmla="*/ 1177114 w 1347483"/>
                  <a:gd name="connsiteY153" fmla="*/ 787035 h 1134130"/>
                  <a:gd name="connsiteX154" fmla="*/ 1184173 w 1347483"/>
                  <a:gd name="connsiteY154" fmla="*/ 755669 h 1134130"/>
                  <a:gd name="connsiteX155" fmla="*/ 1186427 w 1347483"/>
                  <a:gd name="connsiteY155" fmla="*/ 750666 h 1134130"/>
                  <a:gd name="connsiteX156" fmla="*/ 1191607 w 1347483"/>
                  <a:gd name="connsiteY156" fmla="*/ 748801 h 1134130"/>
                  <a:gd name="connsiteX157" fmla="*/ 1193502 w 1347483"/>
                  <a:gd name="connsiteY157" fmla="*/ 743805 h 1134130"/>
                  <a:gd name="connsiteX158" fmla="*/ 1195556 w 1347483"/>
                  <a:gd name="connsiteY158" fmla="*/ 739885 h 1134130"/>
                  <a:gd name="connsiteX159" fmla="*/ 1197309 w 1347483"/>
                  <a:gd name="connsiteY159" fmla="*/ 735163 h 1134130"/>
                  <a:gd name="connsiteX160" fmla="*/ 1197263 w 1347483"/>
                  <a:gd name="connsiteY160" fmla="*/ 730329 h 1134130"/>
                  <a:gd name="connsiteX161" fmla="*/ 1201961 w 1347483"/>
                  <a:gd name="connsiteY161" fmla="*/ 726261 h 1134130"/>
                  <a:gd name="connsiteX162" fmla="*/ 1204413 w 1347483"/>
                  <a:gd name="connsiteY162" fmla="*/ 722835 h 1134130"/>
                  <a:gd name="connsiteX163" fmla="*/ 1206836 w 1347483"/>
                  <a:gd name="connsiteY163" fmla="*/ 718262 h 1134130"/>
                  <a:gd name="connsiteX164" fmla="*/ 1204836 w 1347483"/>
                  <a:gd name="connsiteY164" fmla="*/ 713986 h 1134130"/>
                  <a:gd name="connsiteX165" fmla="*/ 1203947 w 1347483"/>
                  <a:gd name="connsiteY165" fmla="*/ 706831 h 1134130"/>
                  <a:gd name="connsiteX166" fmla="*/ 1207765 w 1347483"/>
                  <a:gd name="connsiteY166" fmla="*/ 703995 h 1134130"/>
                  <a:gd name="connsiteX167" fmla="*/ 1213104 w 1347483"/>
                  <a:gd name="connsiteY167" fmla="*/ 699335 h 1134130"/>
                  <a:gd name="connsiteX168" fmla="*/ 1216255 w 1347483"/>
                  <a:gd name="connsiteY168" fmla="*/ 695262 h 1134130"/>
                  <a:gd name="connsiteX169" fmla="*/ 1218935 w 1347483"/>
                  <a:gd name="connsiteY169" fmla="*/ 691086 h 1134130"/>
                  <a:gd name="connsiteX170" fmla="*/ 1216703 w 1347483"/>
                  <a:gd name="connsiteY170" fmla="*/ 685940 h 1134130"/>
                  <a:gd name="connsiteX171" fmla="*/ 1210628 w 1347483"/>
                  <a:gd name="connsiteY171" fmla="*/ 682681 h 1134130"/>
                  <a:gd name="connsiteX172" fmla="*/ 1209298 w 1347483"/>
                  <a:gd name="connsiteY172" fmla="*/ 678383 h 1134130"/>
                  <a:gd name="connsiteX173" fmla="*/ 1211109 w 1347483"/>
                  <a:gd name="connsiteY173" fmla="*/ 673245 h 1134130"/>
                  <a:gd name="connsiteX174" fmla="*/ 1207238 w 1347483"/>
                  <a:gd name="connsiteY174" fmla="*/ 670321 h 1134130"/>
                  <a:gd name="connsiteX175" fmla="*/ 1202266 w 1347483"/>
                  <a:gd name="connsiteY175" fmla="*/ 669298 h 1134130"/>
                  <a:gd name="connsiteX176" fmla="*/ 1197988 w 1347483"/>
                  <a:gd name="connsiteY176" fmla="*/ 670191 h 1134130"/>
                  <a:gd name="connsiteX177" fmla="*/ 1195628 w 1347483"/>
                  <a:gd name="connsiteY177" fmla="*/ 666263 h 1134130"/>
                  <a:gd name="connsiteX178" fmla="*/ 1193764 w 1347483"/>
                  <a:gd name="connsiteY178" fmla="*/ 661567 h 1134130"/>
                  <a:gd name="connsiteX179" fmla="*/ 1189699 w 1347483"/>
                  <a:gd name="connsiteY179" fmla="*/ 660651 h 1134130"/>
                  <a:gd name="connsiteX180" fmla="*/ 1184717 w 1347483"/>
                  <a:gd name="connsiteY180" fmla="*/ 661833 h 1134130"/>
                  <a:gd name="connsiteX181" fmla="*/ 1180754 w 1347483"/>
                  <a:gd name="connsiteY181" fmla="*/ 659142 h 1134130"/>
                  <a:gd name="connsiteX182" fmla="*/ 1178232 w 1347483"/>
                  <a:gd name="connsiteY182" fmla="*/ 653280 h 1134130"/>
                  <a:gd name="connsiteX183" fmla="*/ 1180118 w 1347483"/>
                  <a:gd name="connsiteY183" fmla="*/ 649358 h 1134130"/>
                  <a:gd name="connsiteX184" fmla="*/ 1182911 w 1347483"/>
                  <a:gd name="connsiteY184" fmla="*/ 645523 h 1134130"/>
                  <a:gd name="connsiteX185" fmla="*/ 1181462 w 1347483"/>
                  <a:gd name="connsiteY185" fmla="*/ 639687 h 1134130"/>
                  <a:gd name="connsiteX186" fmla="*/ 1179724 w 1347483"/>
                  <a:gd name="connsiteY186" fmla="*/ 634670 h 1134130"/>
                  <a:gd name="connsiteX187" fmla="*/ 1180708 w 1347483"/>
                  <a:gd name="connsiteY187" fmla="*/ 629964 h 1134130"/>
                  <a:gd name="connsiteX188" fmla="*/ 1184064 w 1347483"/>
                  <a:gd name="connsiteY188" fmla="*/ 625955 h 1134130"/>
                  <a:gd name="connsiteX189" fmla="*/ 1185745 w 1347483"/>
                  <a:gd name="connsiteY189" fmla="*/ 621561 h 1134130"/>
                  <a:gd name="connsiteX190" fmla="*/ 1185929 w 1347483"/>
                  <a:gd name="connsiteY190" fmla="*/ 616823 h 1134130"/>
                  <a:gd name="connsiteX191" fmla="*/ 1188269 w 1347483"/>
                  <a:gd name="connsiteY191" fmla="*/ 613317 h 1134130"/>
                  <a:gd name="connsiteX192" fmla="*/ 1191979 w 1347483"/>
                  <a:gd name="connsiteY192" fmla="*/ 608652 h 1134130"/>
                  <a:gd name="connsiteX193" fmla="*/ 1195879 w 1347483"/>
                  <a:gd name="connsiteY193" fmla="*/ 606923 h 1134130"/>
                  <a:gd name="connsiteX194" fmla="*/ 1198943 w 1347483"/>
                  <a:gd name="connsiteY194" fmla="*/ 603918 h 1134130"/>
                  <a:gd name="connsiteX195" fmla="*/ 1201543 w 1347483"/>
                  <a:gd name="connsiteY195" fmla="*/ 598542 h 1134130"/>
                  <a:gd name="connsiteX196" fmla="*/ 1205601 w 1347483"/>
                  <a:gd name="connsiteY196" fmla="*/ 592649 h 1134130"/>
                  <a:gd name="connsiteX197" fmla="*/ 1207540 w 1347483"/>
                  <a:gd name="connsiteY197" fmla="*/ 588676 h 1134130"/>
                  <a:gd name="connsiteX198" fmla="*/ 1210505 w 1347483"/>
                  <a:gd name="connsiteY198" fmla="*/ 584212 h 1134130"/>
                  <a:gd name="connsiteX199" fmla="*/ 1213218 w 1347483"/>
                  <a:gd name="connsiteY199" fmla="*/ 580756 h 1134130"/>
                  <a:gd name="connsiteX200" fmla="*/ 1216325 w 1347483"/>
                  <a:gd name="connsiteY200" fmla="*/ 575985 h 1134130"/>
                  <a:gd name="connsiteX201" fmla="*/ 1219266 w 1347483"/>
                  <a:gd name="connsiteY201" fmla="*/ 571876 h 1134130"/>
                  <a:gd name="connsiteX202" fmla="*/ 1221408 w 1347483"/>
                  <a:gd name="connsiteY202" fmla="*/ 568094 h 1134130"/>
                  <a:gd name="connsiteX203" fmla="*/ 1226854 w 1347483"/>
                  <a:gd name="connsiteY203" fmla="*/ 565202 h 1134130"/>
                  <a:gd name="connsiteX204" fmla="*/ 1234085 w 1347483"/>
                  <a:gd name="connsiteY204" fmla="*/ 563055 h 1134130"/>
                  <a:gd name="connsiteX205" fmla="*/ 1240631 w 1347483"/>
                  <a:gd name="connsiteY205" fmla="*/ 560177 h 1134130"/>
                  <a:gd name="connsiteX206" fmla="*/ 1245767 w 1347483"/>
                  <a:gd name="connsiteY206" fmla="*/ 553987 h 1134130"/>
                  <a:gd name="connsiteX207" fmla="*/ 1248768 w 1347483"/>
                  <a:gd name="connsiteY207" fmla="*/ 551078 h 1134130"/>
                  <a:gd name="connsiteX208" fmla="*/ 1252158 w 1347483"/>
                  <a:gd name="connsiteY208" fmla="*/ 548016 h 1134130"/>
                  <a:gd name="connsiteX209" fmla="*/ 1255984 w 1347483"/>
                  <a:gd name="connsiteY209" fmla="*/ 545700 h 1134130"/>
                  <a:gd name="connsiteX210" fmla="*/ 1259067 w 1347483"/>
                  <a:gd name="connsiteY210" fmla="*/ 541780 h 1134130"/>
                  <a:gd name="connsiteX211" fmla="*/ 1262970 w 1347483"/>
                  <a:gd name="connsiteY211" fmla="*/ 535698 h 1134130"/>
                  <a:gd name="connsiteX212" fmla="*/ 1263618 w 1347483"/>
                  <a:gd name="connsiteY212" fmla="*/ 529382 h 1134130"/>
                  <a:gd name="connsiteX213" fmla="*/ 1266467 w 1347483"/>
                  <a:gd name="connsiteY213" fmla="*/ 525251 h 1134130"/>
                  <a:gd name="connsiteX214" fmla="*/ 1265146 w 1347483"/>
                  <a:gd name="connsiteY214" fmla="*/ 520195 h 1134130"/>
                  <a:gd name="connsiteX215" fmla="*/ 1265993 w 1347483"/>
                  <a:gd name="connsiteY215" fmla="*/ 515620 h 1134130"/>
                  <a:gd name="connsiteX216" fmla="*/ 1269086 w 1347483"/>
                  <a:gd name="connsiteY216" fmla="*/ 511932 h 1134130"/>
                  <a:gd name="connsiteX217" fmla="*/ 1272991 w 1347483"/>
                  <a:gd name="connsiteY217" fmla="*/ 509465 h 1134130"/>
                  <a:gd name="connsiteX218" fmla="*/ 1276848 w 1347483"/>
                  <a:gd name="connsiteY218" fmla="*/ 505669 h 1134130"/>
                  <a:gd name="connsiteX219" fmla="*/ 1279082 w 1347483"/>
                  <a:gd name="connsiteY219" fmla="*/ 501309 h 1134130"/>
                  <a:gd name="connsiteX220" fmla="*/ 1285476 w 1347483"/>
                  <a:gd name="connsiteY220" fmla="*/ 496136 h 1134130"/>
                  <a:gd name="connsiteX221" fmla="*/ 1288591 w 1347483"/>
                  <a:gd name="connsiteY221" fmla="*/ 492066 h 1134130"/>
                  <a:gd name="connsiteX222" fmla="*/ 1290370 w 1347483"/>
                  <a:gd name="connsiteY222" fmla="*/ 487774 h 1134130"/>
                  <a:gd name="connsiteX223" fmla="*/ 1292820 w 1347483"/>
                  <a:gd name="connsiteY223" fmla="*/ 483487 h 1134130"/>
                  <a:gd name="connsiteX224" fmla="*/ 1294477 w 1347483"/>
                  <a:gd name="connsiteY224" fmla="*/ 479093 h 1134130"/>
                  <a:gd name="connsiteX225" fmla="*/ 1296718 w 1347483"/>
                  <a:gd name="connsiteY225" fmla="*/ 474829 h 1134130"/>
                  <a:gd name="connsiteX226" fmla="*/ 1299298 w 1347483"/>
                  <a:gd name="connsiteY226" fmla="*/ 470644 h 1134130"/>
                  <a:gd name="connsiteX227" fmla="*/ 1302604 w 1347483"/>
                  <a:gd name="connsiteY227" fmla="*/ 466629 h 1134130"/>
                  <a:gd name="connsiteX228" fmla="*/ 1303492 w 1347483"/>
                  <a:gd name="connsiteY228" fmla="*/ 462052 h 1134130"/>
                  <a:gd name="connsiteX229" fmla="*/ 1305238 w 1347483"/>
                  <a:gd name="connsiteY229" fmla="*/ 457680 h 1134130"/>
                  <a:gd name="connsiteX230" fmla="*/ 1308408 w 1347483"/>
                  <a:gd name="connsiteY230" fmla="*/ 453624 h 1134130"/>
                  <a:gd name="connsiteX231" fmla="*/ 1312209 w 1347483"/>
                  <a:gd name="connsiteY231" fmla="*/ 449707 h 1134130"/>
                  <a:gd name="connsiteX232" fmla="*/ 1315280 w 1347483"/>
                  <a:gd name="connsiteY232" fmla="*/ 445625 h 1134130"/>
                  <a:gd name="connsiteX233" fmla="*/ 1319725 w 1347483"/>
                  <a:gd name="connsiteY233" fmla="*/ 441845 h 1134130"/>
                  <a:gd name="connsiteX234" fmla="*/ 1321768 w 1347483"/>
                  <a:gd name="connsiteY234" fmla="*/ 437541 h 1134130"/>
                  <a:gd name="connsiteX235" fmla="*/ 1326508 w 1347483"/>
                  <a:gd name="connsiteY235" fmla="*/ 433979 h 1134130"/>
                  <a:gd name="connsiteX236" fmla="*/ 1328210 w 1347483"/>
                  <a:gd name="connsiteY236" fmla="*/ 429450 h 1134130"/>
                  <a:gd name="connsiteX237" fmla="*/ 1329311 w 1347483"/>
                  <a:gd name="connsiteY237" fmla="*/ 425344 h 1134130"/>
                  <a:gd name="connsiteX238" fmla="*/ 1332442 w 1347483"/>
                  <a:gd name="connsiteY238" fmla="*/ 422152 h 1134130"/>
                  <a:gd name="connsiteX239" fmla="*/ 1335598 w 1347483"/>
                  <a:gd name="connsiteY239" fmla="*/ 418282 h 1134130"/>
                  <a:gd name="connsiteX240" fmla="*/ 1339276 w 1347483"/>
                  <a:gd name="connsiteY240" fmla="*/ 414899 h 1134130"/>
                  <a:gd name="connsiteX241" fmla="*/ 1342799 w 1347483"/>
                  <a:gd name="connsiteY241" fmla="*/ 412426 h 1134130"/>
                  <a:gd name="connsiteX242" fmla="*/ 1345331 w 1347483"/>
                  <a:gd name="connsiteY242" fmla="*/ 408939 h 1134130"/>
                  <a:gd name="connsiteX243" fmla="*/ 1347483 w 1347483"/>
                  <a:gd name="connsiteY243" fmla="*/ 405159 h 1134130"/>
                  <a:gd name="connsiteX244" fmla="*/ 1345701 w 1347483"/>
                  <a:gd name="connsiteY244" fmla="*/ 400845 h 1134130"/>
                  <a:gd name="connsiteX245" fmla="*/ 1344923 w 1347483"/>
                  <a:gd name="connsiteY245" fmla="*/ 396163 h 1134130"/>
                  <a:gd name="connsiteX246" fmla="*/ 1342495 w 1347483"/>
                  <a:gd name="connsiteY246" fmla="*/ 391520 h 1134130"/>
                  <a:gd name="connsiteX247" fmla="*/ 1340833 w 1347483"/>
                  <a:gd name="connsiteY247" fmla="*/ 386183 h 1134130"/>
                  <a:gd name="connsiteX248" fmla="*/ 1341653 w 1347483"/>
                  <a:gd name="connsiteY248" fmla="*/ 381664 h 1134130"/>
                  <a:gd name="connsiteX249" fmla="*/ 1342371 w 1347483"/>
                  <a:gd name="connsiteY249" fmla="*/ 376951 h 1134130"/>
                  <a:gd name="connsiteX250" fmla="*/ 1339984 w 1347483"/>
                  <a:gd name="connsiteY250" fmla="*/ 372702 h 1134130"/>
                  <a:gd name="connsiteX251" fmla="*/ 1337448 w 1347483"/>
                  <a:gd name="connsiteY251" fmla="*/ 369135 h 1134130"/>
                  <a:gd name="connsiteX252" fmla="*/ 1334628 w 1347483"/>
                  <a:gd name="connsiteY252" fmla="*/ 366030 h 1134130"/>
                  <a:gd name="connsiteX253" fmla="*/ 1329838 w 1347483"/>
                  <a:gd name="connsiteY253" fmla="*/ 364657 h 1134130"/>
                  <a:gd name="connsiteX254" fmla="*/ 1325608 w 1347483"/>
                  <a:gd name="connsiteY254" fmla="*/ 362608 h 1134130"/>
                  <a:gd name="connsiteX255" fmla="*/ 1324080 w 1347483"/>
                  <a:gd name="connsiteY255" fmla="*/ 357250 h 1134130"/>
                  <a:gd name="connsiteX256" fmla="*/ 1321410 w 1347483"/>
                  <a:gd name="connsiteY256" fmla="*/ 353262 h 1134130"/>
                  <a:gd name="connsiteX257" fmla="*/ 1316269 w 1347483"/>
                  <a:gd name="connsiteY257" fmla="*/ 353247 h 1134130"/>
                  <a:gd name="connsiteX258" fmla="*/ 1312149 w 1347483"/>
                  <a:gd name="connsiteY258" fmla="*/ 351531 h 1134130"/>
                  <a:gd name="connsiteX259" fmla="*/ 1311590 w 1347483"/>
                  <a:gd name="connsiteY259" fmla="*/ 345243 h 1134130"/>
                  <a:gd name="connsiteX260" fmla="*/ 1309281 w 1347483"/>
                  <a:gd name="connsiteY260" fmla="*/ 339708 h 1134130"/>
                  <a:gd name="connsiteX261" fmla="*/ 1305496 w 1347483"/>
                  <a:gd name="connsiteY261" fmla="*/ 334115 h 1134130"/>
                  <a:gd name="connsiteX262" fmla="*/ 1304212 w 1347483"/>
                  <a:gd name="connsiteY262" fmla="*/ 329566 h 1134130"/>
                  <a:gd name="connsiteX263" fmla="*/ 1304599 w 1347483"/>
                  <a:gd name="connsiteY263" fmla="*/ 324410 h 1134130"/>
                  <a:gd name="connsiteX264" fmla="*/ 1303160 w 1347483"/>
                  <a:gd name="connsiteY264" fmla="*/ 319685 h 1134130"/>
                  <a:gd name="connsiteX265" fmla="*/ 1301634 w 1347483"/>
                  <a:gd name="connsiteY265" fmla="*/ 314249 h 1134130"/>
                  <a:gd name="connsiteX266" fmla="*/ 1297289 w 1347483"/>
                  <a:gd name="connsiteY266" fmla="*/ 311062 h 1134130"/>
                  <a:gd name="connsiteX267" fmla="*/ 1290994 w 1347483"/>
                  <a:gd name="connsiteY267" fmla="*/ 309599 h 1134130"/>
                  <a:gd name="connsiteX268" fmla="*/ 1284700 w 1347483"/>
                  <a:gd name="connsiteY268" fmla="*/ 308131 h 1134130"/>
                  <a:gd name="connsiteX269" fmla="*/ 1278405 w 1347483"/>
                  <a:gd name="connsiteY269" fmla="*/ 306663 h 1134130"/>
                  <a:gd name="connsiteX270" fmla="*/ 1272111 w 1347483"/>
                  <a:gd name="connsiteY270" fmla="*/ 305196 h 1134130"/>
                  <a:gd name="connsiteX271" fmla="*/ 1265819 w 1347483"/>
                  <a:gd name="connsiteY271" fmla="*/ 303735 h 1134130"/>
                  <a:gd name="connsiteX272" fmla="*/ 1259522 w 1347483"/>
                  <a:gd name="connsiteY272" fmla="*/ 302267 h 1134130"/>
                  <a:gd name="connsiteX273" fmla="*/ 1254010 w 1347483"/>
                  <a:gd name="connsiteY273" fmla="*/ 300983 h 1134130"/>
                  <a:gd name="connsiteX274" fmla="*/ 1248753 w 1347483"/>
                  <a:gd name="connsiteY274" fmla="*/ 299921 h 1134130"/>
                  <a:gd name="connsiteX275" fmla="*/ 1243750 w 1347483"/>
                  <a:gd name="connsiteY275" fmla="*/ 298761 h 1134130"/>
                  <a:gd name="connsiteX276" fmla="*/ 1237451 w 1347483"/>
                  <a:gd name="connsiteY276" fmla="*/ 297298 h 1134130"/>
                  <a:gd name="connsiteX277" fmla="*/ 1231159 w 1347483"/>
                  <a:gd name="connsiteY277" fmla="*/ 295837 h 1134130"/>
                  <a:gd name="connsiteX278" fmla="*/ 1224944 w 1347483"/>
                  <a:gd name="connsiteY278" fmla="*/ 294384 h 1134130"/>
                  <a:gd name="connsiteX279" fmla="*/ 1219778 w 1347483"/>
                  <a:gd name="connsiteY279" fmla="*/ 292684 h 1134130"/>
                  <a:gd name="connsiteX280" fmla="*/ 1215464 w 1347483"/>
                  <a:gd name="connsiteY280" fmla="*/ 291985 h 1134130"/>
                  <a:gd name="connsiteX281" fmla="*/ 1209136 w 1347483"/>
                  <a:gd name="connsiteY281" fmla="*/ 290677 h 1134130"/>
                  <a:gd name="connsiteX282" fmla="*/ 1203746 w 1347483"/>
                  <a:gd name="connsiteY282" fmla="*/ 288882 h 1134130"/>
                  <a:gd name="connsiteX283" fmla="*/ 1197758 w 1347483"/>
                  <a:gd name="connsiteY283" fmla="*/ 287124 h 1134130"/>
                  <a:gd name="connsiteX284" fmla="*/ 1193493 w 1347483"/>
                  <a:gd name="connsiteY284" fmla="*/ 286604 h 1134130"/>
                  <a:gd name="connsiteX285" fmla="*/ 1187218 w 1347483"/>
                  <a:gd name="connsiteY285" fmla="*/ 285050 h 1134130"/>
                  <a:gd name="connsiteX286" fmla="*/ 1180945 w 1347483"/>
                  <a:gd name="connsiteY286" fmla="*/ 283495 h 1134130"/>
                  <a:gd name="connsiteX287" fmla="*/ 1174670 w 1347483"/>
                  <a:gd name="connsiteY287" fmla="*/ 281937 h 1134130"/>
                  <a:gd name="connsiteX288" fmla="*/ 1168397 w 1347483"/>
                  <a:gd name="connsiteY288" fmla="*/ 280382 h 1134130"/>
                  <a:gd name="connsiteX289" fmla="*/ 1162093 w 1347483"/>
                  <a:gd name="connsiteY289" fmla="*/ 278965 h 1134130"/>
                  <a:gd name="connsiteX290" fmla="*/ 1155774 w 1347483"/>
                  <a:gd name="connsiteY290" fmla="*/ 277604 h 1134130"/>
                  <a:gd name="connsiteX291" fmla="*/ 1149482 w 1347483"/>
                  <a:gd name="connsiteY291" fmla="*/ 276136 h 1134130"/>
                  <a:gd name="connsiteX292" fmla="*/ 1143204 w 1347483"/>
                  <a:gd name="connsiteY292" fmla="*/ 274598 h 1134130"/>
                  <a:gd name="connsiteX293" fmla="*/ 1137231 w 1347483"/>
                  <a:gd name="connsiteY293" fmla="*/ 272857 h 1134130"/>
                  <a:gd name="connsiteX294" fmla="*/ 1130653 w 1347483"/>
                  <a:gd name="connsiteY294" fmla="*/ 271500 h 1134130"/>
                  <a:gd name="connsiteX295" fmla="*/ 1125592 w 1347483"/>
                  <a:gd name="connsiteY295" fmla="*/ 270453 h 1134130"/>
                  <a:gd name="connsiteX296" fmla="*/ 1121198 w 1347483"/>
                  <a:gd name="connsiteY296" fmla="*/ 269353 h 1134130"/>
                  <a:gd name="connsiteX297" fmla="*/ 1111796 w 1347483"/>
                  <a:gd name="connsiteY297" fmla="*/ 266995 h 1134130"/>
                  <a:gd name="connsiteX298" fmla="*/ 1105509 w 1347483"/>
                  <a:gd name="connsiteY298" fmla="*/ 265498 h 1134130"/>
                  <a:gd name="connsiteX299" fmla="*/ 1099205 w 1347483"/>
                  <a:gd name="connsiteY299" fmla="*/ 264074 h 1134130"/>
                  <a:gd name="connsiteX300" fmla="*/ 1093561 w 1347483"/>
                  <a:gd name="connsiteY300" fmla="*/ 262797 h 1134130"/>
                  <a:gd name="connsiteX301" fmla="*/ 1086616 w 1347483"/>
                  <a:gd name="connsiteY301" fmla="*/ 261160 h 1134130"/>
                  <a:gd name="connsiteX302" fmla="*/ 1081712 w 1347483"/>
                  <a:gd name="connsiteY302" fmla="*/ 260009 h 1134130"/>
                  <a:gd name="connsiteX303" fmla="*/ 1077175 w 1347483"/>
                  <a:gd name="connsiteY303" fmla="*/ 258945 h 1134130"/>
                  <a:gd name="connsiteX304" fmla="*/ 1061447 w 1347483"/>
                  <a:gd name="connsiteY304" fmla="*/ 255248 h 1134130"/>
                  <a:gd name="connsiteX305" fmla="*/ 1055859 w 1347483"/>
                  <a:gd name="connsiteY305" fmla="*/ 253927 h 1134130"/>
                  <a:gd name="connsiteX306" fmla="*/ 1045717 w 1347483"/>
                  <a:gd name="connsiteY306" fmla="*/ 251555 h 1134130"/>
                  <a:gd name="connsiteX307" fmla="*/ 1039427 w 1347483"/>
                  <a:gd name="connsiteY307" fmla="*/ 250075 h 1134130"/>
                  <a:gd name="connsiteX308" fmla="*/ 1033135 w 1347483"/>
                  <a:gd name="connsiteY308" fmla="*/ 248595 h 1134130"/>
                  <a:gd name="connsiteX309" fmla="*/ 1026843 w 1347483"/>
                  <a:gd name="connsiteY309" fmla="*/ 247123 h 1134130"/>
                  <a:gd name="connsiteX310" fmla="*/ 1017402 w 1347483"/>
                  <a:gd name="connsiteY310" fmla="*/ 244912 h 1134130"/>
                  <a:gd name="connsiteX311" fmla="*/ 1004820 w 1347483"/>
                  <a:gd name="connsiteY311" fmla="*/ 241952 h 1134130"/>
                  <a:gd name="connsiteX312" fmla="*/ 1000990 w 1347483"/>
                  <a:gd name="connsiteY312" fmla="*/ 243974 h 1134130"/>
                  <a:gd name="connsiteX313" fmla="*/ 997080 w 1347483"/>
                  <a:gd name="connsiteY313" fmla="*/ 246322 h 1134130"/>
                  <a:gd name="connsiteX314" fmla="*/ 990563 w 1347483"/>
                  <a:gd name="connsiteY314" fmla="*/ 247628 h 1134130"/>
                  <a:gd name="connsiteX315" fmla="*/ 986391 w 1347483"/>
                  <a:gd name="connsiteY315" fmla="*/ 249125 h 1134130"/>
                  <a:gd name="connsiteX316" fmla="*/ 979482 w 1347483"/>
                  <a:gd name="connsiteY316" fmla="*/ 250114 h 1134130"/>
                  <a:gd name="connsiteX317" fmla="*/ 972961 w 1347483"/>
                  <a:gd name="connsiteY317" fmla="*/ 249531 h 1134130"/>
                  <a:gd name="connsiteX318" fmla="*/ 966927 w 1347483"/>
                  <a:gd name="connsiteY318" fmla="*/ 246990 h 1134130"/>
                  <a:gd name="connsiteX319" fmla="*/ 963259 w 1347483"/>
                  <a:gd name="connsiteY319" fmla="*/ 244791 h 1134130"/>
                  <a:gd name="connsiteX320" fmla="*/ 957772 w 1347483"/>
                  <a:gd name="connsiteY320" fmla="*/ 243594 h 1134130"/>
                  <a:gd name="connsiteX321" fmla="*/ 944583 w 1347483"/>
                  <a:gd name="connsiteY321" fmla="*/ 243009 h 1134130"/>
                  <a:gd name="connsiteX322" fmla="*/ 940090 w 1347483"/>
                  <a:gd name="connsiteY322" fmla="*/ 242961 h 1134130"/>
                  <a:gd name="connsiteX323" fmla="*/ 934814 w 1347483"/>
                  <a:gd name="connsiteY323" fmla="*/ 242044 h 1134130"/>
                  <a:gd name="connsiteX324" fmla="*/ 928014 w 1347483"/>
                  <a:gd name="connsiteY324" fmla="*/ 242550 h 1134130"/>
                  <a:gd name="connsiteX325" fmla="*/ 921825 w 1347483"/>
                  <a:gd name="connsiteY325" fmla="*/ 240618 h 1134130"/>
                  <a:gd name="connsiteX326" fmla="*/ 918191 w 1347483"/>
                  <a:gd name="connsiteY326" fmla="*/ 237222 h 1134130"/>
                  <a:gd name="connsiteX327" fmla="*/ 913930 w 1347483"/>
                  <a:gd name="connsiteY327" fmla="*/ 235757 h 1134130"/>
                  <a:gd name="connsiteX328" fmla="*/ 909430 w 1347483"/>
                  <a:gd name="connsiteY328" fmla="*/ 236857 h 1134130"/>
                  <a:gd name="connsiteX329" fmla="*/ 905084 w 1347483"/>
                  <a:gd name="connsiteY329" fmla="*/ 238683 h 1134130"/>
                  <a:gd name="connsiteX330" fmla="*/ 900729 w 1347483"/>
                  <a:gd name="connsiteY330" fmla="*/ 241338 h 1134130"/>
                  <a:gd name="connsiteX331" fmla="*/ 894282 w 1347483"/>
                  <a:gd name="connsiteY331" fmla="*/ 243877 h 1134130"/>
                  <a:gd name="connsiteX332" fmla="*/ 887385 w 1347483"/>
                  <a:gd name="connsiteY332" fmla="*/ 244704 h 1134130"/>
                  <a:gd name="connsiteX333" fmla="*/ 881139 w 1347483"/>
                  <a:gd name="connsiteY333" fmla="*/ 242987 h 1134130"/>
                  <a:gd name="connsiteX334" fmla="*/ 874526 w 1347483"/>
                  <a:gd name="connsiteY334" fmla="*/ 242692 h 1134130"/>
                  <a:gd name="connsiteX335" fmla="*/ 869975 w 1347483"/>
                  <a:gd name="connsiteY335" fmla="*/ 243108 h 1134130"/>
                  <a:gd name="connsiteX336" fmla="*/ 865373 w 1347483"/>
                  <a:gd name="connsiteY336" fmla="*/ 243529 h 1134130"/>
                  <a:gd name="connsiteX337" fmla="*/ 857847 w 1347483"/>
                  <a:gd name="connsiteY337" fmla="*/ 242523 h 1134130"/>
                  <a:gd name="connsiteX338" fmla="*/ 851475 w 1347483"/>
                  <a:gd name="connsiteY338" fmla="*/ 243577 h 1134130"/>
                  <a:gd name="connsiteX339" fmla="*/ 847311 w 1347483"/>
                  <a:gd name="connsiteY339" fmla="*/ 244453 h 1134130"/>
                  <a:gd name="connsiteX340" fmla="*/ 840417 w 1347483"/>
                  <a:gd name="connsiteY340" fmla="*/ 245229 h 1134130"/>
                  <a:gd name="connsiteX341" fmla="*/ 835663 w 1347483"/>
                  <a:gd name="connsiteY341" fmla="*/ 246680 h 1134130"/>
                  <a:gd name="connsiteX342" fmla="*/ 831160 w 1347483"/>
                  <a:gd name="connsiteY342" fmla="*/ 246083 h 1134130"/>
                  <a:gd name="connsiteX343" fmla="*/ 826679 w 1347483"/>
                  <a:gd name="connsiteY343" fmla="*/ 246535 h 1134130"/>
                  <a:gd name="connsiteX344" fmla="*/ 820087 w 1347483"/>
                  <a:gd name="connsiteY344" fmla="*/ 250375 h 1134130"/>
                  <a:gd name="connsiteX345" fmla="*/ 816027 w 1347483"/>
                  <a:gd name="connsiteY345" fmla="*/ 253030 h 1134130"/>
                  <a:gd name="connsiteX346" fmla="*/ 811592 w 1347483"/>
                  <a:gd name="connsiteY346" fmla="*/ 252989 h 1134130"/>
                  <a:gd name="connsiteX347" fmla="*/ 805493 w 1347483"/>
                  <a:gd name="connsiteY347" fmla="*/ 251886 h 1134130"/>
                  <a:gd name="connsiteX348" fmla="*/ 798406 w 1347483"/>
                  <a:gd name="connsiteY348" fmla="*/ 252099 h 1134130"/>
                  <a:gd name="connsiteX349" fmla="*/ 791739 w 1347483"/>
                  <a:gd name="connsiteY349" fmla="*/ 251935 h 1134130"/>
                  <a:gd name="connsiteX350" fmla="*/ 785246 w 1347483"/>
                  <a:gd name="connsiteY350" fmla="*/ 251105 h 1134130"/>
                  <a:gd name="connsiteX351" fmla="*/ 779307 w 1347483"/>
                  <a:gd name="connsiteY351" fmla="*/ 250960 h 1134130"/>
                  <a:gd name="connsiteX352" fmla="*/ 774299 w 1347483"/>
                  <a:gd name="connsiteY352" fmla="*/ 250068 h 1134130"/>
                  <a:gd name="connsiteX353" fmla="*/ 770403 w 1347483"/>
                  <a:gd name="connsiteY353" fmla="*/ 245348 h 1134130"/>
                  <a:gd name="connsiteX354" fmla="*/ 767579 w 1347483"/>
                  <a:gd name="connsiteY354" fmla="*/ 241728 h 1134130"/>
                  <a:gd name="connsiteX355" fmla="*/ 765189 w 1347483"/>
                  <a:gd name="connsiteY355" fmla="*/ 238079 h 1134130"/>
                  <a:gd name="connsiteX356" fmla="*/ 761700 w 1347483"/>
                  <a:gd name="connsiteY356" fmla="*/ 235331 h 1134130"/>
                  <a:gd name="connsiteX357" fmla="*/ 756590 w 1347483"/>
                  <a:gd name="connsiteY357" fmla="*/ 234040 h 1134130"/>
                  <a:gd name="connsiteX358" fmla="*/ 752351 w 1347483"/>
                  <a:gd name="connsiteY358" fmla="*/ 234647 h 1134130"/>
                  <a:gd name="connsiteX359" fmla="*/ 748320 w 1347483"/>
                  <a:gd name="connsiteY359" fmla="*/ 235895 h 1134130"/>
                  <a:gd name="connsiteX360" fmla="*/ 741682 w 1347483"/>
                  <a:gd name="connsiteY360" fmla="*/ 238093 h 1134130"/>
                  <a:gd name="connsiteX361" fmla="*/ 734645 w 1347483"/>
                  <a:gd name="connsiteY361" fmla="*/ 239290 h 1134130"/>
                  <a:gd name="connsiteX362" fmla="*/ 727787 w 1347483"/>
                  <a:gd name="connsiteY362" fmla="*/ 239798 h 1134130"/>
                  <a:gd name="connsiteX363" fmla="*/ 722107 w 1347483"/>
                  <a:gd name="connsiteY363" fmla="*/ 239803 h 1134130"/>
                  <a:gd name="connsiteX364" fmla="*/ 717544 w 1347483"/>
                  <a:gd name="connsiteY364" fmla="*/ 241077 h 1134130"/>
                  <a:gd name="connsiteX365" fmla="*/ 713909 w 1347483"/>
                  <a:gd name="connsiteY365" fmla="*/ 243261 h 1134130"/>
                  <a:gd name="connsiteX366" fmla="*/ 709656 w 1347483"/>
                  <a:gd name="connsiteY366" fmla="*/ 243677 h 1134130"/>
                  <a:gd name="connsiteX367" fmla="*/ 705622 w 1347483"/>
                  <a:gd name="connsiteY367" fmla="*/ 239718 h 1134130"/>
                  <a:gd name="connsiteX368" fmla="*/ 700812 w 1347483"/>
                  <a:gd name="connsiteY368" fmla="*/ 240105 h 1134130"/>
                  <a:gd name="connsiteX369" fmla="*/ 694701 w 1347483"/>
                  <a:gd name="connsiteY369" fmla="*/ 237786 h 1134130"/>
                  <a:gd name="connsiteX370" fmla="*/ 690723 w 1347483"/>
                  <a:gd name="connsiteY370" fmla="*/ 236470 h 1134130"/>
                  <a:gd name="connsiteX371" fmla="*/ 684685 w 1347483"/>
                  <a:gd name="connsiteY371" fmla="*/ 237488 h 1134130"/>
                  <a:gd name="connsiteX372" fmla="*/ 680569 w 1347483"/>
                  <a:gd name="connsiteY372" fmla="*/ 240260 h 1134130"/>
                  <a:gd name="connsiteX373" fmla="*/ 676727 w 1347483"/>
                  <a:gd name="connsiteY373" fmla="*/ 242023 h 1134130"/>
                  <a:gd name="connsiteX374" fmla="*/ 671185 w 1347483"/>
                  <a:gd name="connsiteY374" fmla="*/ 241926 h 1134130"/>
                  <a:gd name="connsiteX375" fmla="*/ 668982 w 1347483"/>
                  <a:gd name="connsiteY375" fmla="*/ 234241 h 1134130"/>
                  <a:gd name="connsiteX376" fmla="*/ 669124 w 1347483"/>
                  <a:gd name="connsiteY376" fmla="*/ 229470 h 1134130"/>
                  <a:gd name="connsiteX377" fmla="*/ 666527 w 1347483"/>
                  <a:gd name="connsiteY377" fmla="*/ 225830 h 1134130"/>
                  <a:gd name="connsiteX378" fmla="*/ 662892 w 1347483"/>
                  <a:gd name="connsiteY378" fmla="*/ 222967 h 1134130"/>
                  <a:gd name="connsiteX379" fmla="*/ 659270 w 1347483"/>
                  <a:gd name="connsiteY379" fmla="*/ 220114 h 1134130"/>
                  <a:gd name="connsiteX380" fmla="*/ 655626 w 1347483"/>
                  <a:gd name="connsiteY380" fmla="*/ 216634 h 1134130"/>
                  <a:gd name="connsiteX381" fmla="*/ 650451 w 1347483"/>
                  <a:gd name="connsiteY381" fmla="*/ 214869 h 1134130"/>
                  <a:gd name="connsiteX382" fmla="*/ 643777 w 1347483"/>
                  <a:gd name="connsiteY382" fmla="*/ 214663 h 1134130"/>
                  <a:gd name="connsiteX383" fmla="*/ 638853 w 1347483"/>
                  <a:gd name="connsiteY383" fmla="*/ 212852 h 1134130"/>
                  <a:gd name="connsiteX384" fmla="*/ 634916 w 1347483"/>
                  <a:gd name="connsiteY384" fmla="*/ 210158 h 1134130"/>
                  <a:gd name="connsiteX385" fmla="*/ 629425 w 1347483"/>
                  <a:gd name="connsiteY385" fmla="*/ 205643 h 1134130"/>
                  <a:gd name="connsiteX386" fmla="*/ 623125 w 1347483"/>
                  <a:gd name="connsiteY386" fmla="*/ 204067 h 1134130"/>
                  <a:gd name="connsiteX387" fmla="*/ 616574 w 1347483"/>
                  <a:gd name="connsiteY387" fmla="*/ 203406 h 1134130"/>
                  <a:gd name="connsiteX388" fmla="*/ 610942 w 1347483"/>
                  <a:gd name="connsiteY388" fmla="*/ 203385 h 1134130"/>
                  <a:gd name="connsiteX389" fmla="*/ 606652 w 1347483"/>
                  <a:gd name="connsiteY389" fmla="*/ 202758 h 1134130"/>
                  <a:gd name="connsiteX390" fmla="*/ 601850 w 1347483"/>
                  <a:gd name="connsiteY390" fmla="*/ 202903 h 1134130"/>
                  <a:gd name="connsiteX391" fmla="*/ 596980 w 1347483"/>
                  <a:gd name="connsiteY391" fmla="*/ 201189 h 1134130"/>
                  <a:gd name="connsiteX392" fmla="*/ 591386 w 1347483"/>
                  <a:gd name="connsiteY392" fmla="*/ 198493 h 1134130"/>
                  <a:gd name="connsiteX393" fmla="*/ 587271 w 1347483"/>
                  <a:gd name="connsiteY393" fmla="*/ 196249 h 1134130"/>
                  <a:gd name="connsiteX394" fmla="*/ 583027 w 1347483"/>
                  <a:gd name="connsiteY394" fmla="*/ 196166 h 1134130"/>
                  <a:gd name="connsiteX395" fmla="*/ 577808 w 1347483"/>
                  <a:gd name="connsiteY395" fmla="*/ 197434 h 1134130"/>
                  <a:gd name="connsiteX396" fmla="*/ 573763 w 1347483"/>
                  <a:gd name="connsiteY396" fmla="*/ 198662 h 1134130"/>
                  <a:gd name="connsiteX397" fmla="*/ 570121 w 1347483"/>
                  <a:gd name="connsiteY397" fmla="*/ 202202 h 1134130"/>
                  <a:gd name="connsiteX398" fmla="*/ 565906 w 1347483"/>
                  <a:gd name="connsiteY398" fmla="*/ 203815 h 1134130"/>
                  <a:gd name="connsiteX399" fmla="*/ 558954 w 1347483"/>
                  <a:gd name="connsiteY399" fmla="*/ 205849 h 1134130"/>
                  <a:gd name="connsiteX400" fmla="*/ 553135 w 1347483"/>
                  <a:gd name="connsiteY400" fmla="*/ 206006 h 1134130"/>
                  <a:gd name="connsiteX401" fmla="*/ 548236 w 1347483"/>
                  <a:gd name="connsiteY401" fmla="*/ 206647 h 1134130"/>
                  <a:gd name="connsiteX402" fmla="*/ 541129 w 1347483"/>
                  <a:gd name="connsiteY402" fmla="*/ 207904 h 1134130"/>
                  <a:gd name="connsiteX403" fmla="*/ 534249 w 1347483"/>
                  <a:gd name="connsiteY403" fmla="*/ 208349 h 1134130"/>
                  <a:gd name="connsiteX404" fmla="*/ 527510 w 1347483"/>
                  <a:gd name="connsiteY404" fmla="*/ 208731 h 1134130"/>
                  <a:gd name="connsiteX405" fmla="*/ 520004 w 1347483"/>
                  <a:gd name="connsiteY405" fmla="*/ 210915 h 1134130"/>
                  <a:gd name="connsiteX406" fmla="*/ 514420 w 1347483"/>
                  <a:gd name="connsiteY406" fmla="*/ 210484 h 1134130"/>
                  <a:gd name="connsiteX407" fmla="*/ 510121 w 1347483"/>
                  <a:gd name="connsiteY407" fmla="*/ 209986 h 1134130"/>
                  <a:gd name="connsiteX408" fmla="*/ 504087 w 1347483"/>
                  <a:gd name="connsiteY408" fmla="*/ 208632 h 1134130"/>
                  <a:gd name="connsiteX409" fmla="*/ 501323 w 1347483"/>
                  <a:gd name="connsiteY409" fmla="*/ 205242 h 1134130"/>
                  <a:gd name="connsiteX410" fmla="*/ 497764 w 1347483"/>
                  <a:gd name="connsiteY410" fmla="*/ 201409 h 1134130"/>
                  <a:gd name="connsiteX411" fmla="*/ 492480 w 1347483"/>
                  <a:gd name="connsiteY411" fmla="*/ 200667 h 1134130"/>
                  <a:gd name="connsiteX412" fmla="*/ 487228 w 1347483"/>
                  <a:gd name="connsiteY412" fmla="*/ 199269 h 1134130"/>
                  <a:gd name="connsiteX413" fmla="*/ 484401 w 1347483"/>
                  <a:gd name="connsiteY413" fmla="*/ 195869 h 1134130"/>
                  <a:gd name="connsiteX414" fmla="*/ 478694 w 1347483"/>
                  <a:gd name="connsiteY414" fmla="*/ 192263 h 1134130"/>
                  <a:gd name="connsiteX415" fmla="*/ 474658 w 1347483"/>
                  <a:gd name="connsiteY415" fmla="*/ 189659 h 1134130"/>
                  <a:gd name="connsiteX416" fmla="*/ 469524 w 1347483"/>
                  <a:gd name="connsiteY416" fmla="*/ 186341 h 1134130"/>
                  <a:gd name="connsiteX417" fmla="*/ 463474 w 1347483"/>
                  <a:gd name="connsiteY417" fmla="*/ 183848 h 1134130"/>
                  <a:gd name="connsiteX418" fmla="*/ 458741 w 1347483"/>
                  <a:gd name="connsiteY418" fmla="*/ 181652 h 1134130"/>
                  <a:gd name="connsiteX419" fmla="*/ 455474 w 1347483"/>
                  <a:gd name="connsiteY419" fmla="*/ 177454 h 1134130"/>
                  <a:gd name="connsiteX420" fmla="*/ 452778 w 1347483"/>
                  <a:gd name="connsiteY420" fmla="*/ 174025 h 1134130"/>
                  <a:gd name="connsiteX421" fmla="*/ 449535 w 1347483"/>
                  <a:gd name="connsiteY421" fmla="*/ 171394 h 1134130"/>
                  <a:gd name="connsiteX422" fmla="*/ 447434 w 1347483"/>
                  <a:gd name="connsiteY422" fmla="*/ 167332 h 1134130"/>
                  <a:gd name="connsiteX423" fmla="*/ 447397 w 1347483"/>
                  <a:gd name="connsiteY423" fmla="*/ 162491 h 1134130"/>
                  <a:gd name="connsiteX424" fmla="*/ 449037 w 1347483"/>
                  <a:gd name="connsiteY424" fmla="*/ 158133 h 1134130"/>
                  <a:gd name="connsiteX425" fmla="*/ 450974 w 1347483"/>
                  <a:gd name="connsiteY425" fmla="*/ 153860 h 1134130"/>
                  <a:gd name="connsiteX426" fmla="*/ 453216 w 1347483"/>
                  <a:gd name="connsiteY426" fmla="*/ 146995 h 1134130"/>
                  <a:gd name="connsiteX427" fmla="*/ 453262 w 1347483"/>
                  <a:gd name="connsiteY427" fmla="*/ 142183 h 1134130"/>
                  <a:gd name="connsiteX428" fmla="*/ 451963 w 1347483"/>
                  <a:gd name="connsiteY428" fmla="*/ 137946 h 1134130"/>
                  <a:gd name="connsiteX429" fmla="*/ 453344 w 1347483"/>
                  <a:gd name="connsiteY429" fmla="*/ 131712 h 1134130"/>
                  <a:gd name="connsiteX430" fmla="*/ 455549 w 1347483"/>
                  <a:gd name="connsiteY430" fmla="*/ 127884 h 1134130"/>
                  <a:gd name="connsiteX431" fmla="*/ 455460 w 1347483"/>
                  <a:gd name="connsiteY431" fmla="*/ 121347 h 1134130"/>
                  <a:gd name="connsiteX432" fmla="*/ 455230 w 1347483"/>
                  <a:gd name="connsiteY432" fmla="*/ 116455 h 1134130"/>
                  <a:gd name="connsiteX433" fmla="*/ 456333 w 1347483"/>
                  <a:gd name="connsiteY433" fmla="*/ 111945 h 1134130"/>
                  <a:gd name="connsiteX434" fmla="*/ 457426 w 1347483"/>
                  <a:gd name="connsiteY434" fmla="*/ 107433 h 1134130"/>
                  <a:gd name="connsiteX435" fmla="*/ 456560 w 1347483"/>
                  <a:gd name="connsiteY435" fmla="*/ 102691 h 1134130"/>
                  <a:gd name="connsiteX436" fmla="*/ 454613 w 1347483"/>
                  <a:gd name="connsiteY436" fmla="*/ 97794 h 1134130"/>
                  <a:gd name="connsiteX437" fmla="*/ 454904 w 1347483"/>
                  <a:gd name="connsiteY437" fmla="*/ 93562 h 1134130"/>
                  <a:gd name="connsiteX438" fmla="*/ 453189 w 1347483"/>
                  <a:gd name="connsiteY438" fmla="*/ 86895 h 1134130"/>
                  <a:gd name="connsiteX439" fmla="*/ 453784 w 1347483"/>
                  <a:gd name="connsiteY439" fmla="*/ 82385 h 1134130"/>
                  <a:gd name="connsiteX440" fmla="*/ 452592 w 1347483"/>
                  <a:gd name="connsiteY440" fmla="*/ 77065 h 1134130"/>
                  <a:gd name="connsiteX441" fmla="*/ 450454 w 1347483"/>
                  <a:gd name="connsiteY441" fmla="*/ 73337 h 1134130"/>
                  <a:gd name="connsiteX442" fmla="*/ 446781 w 1347483"/>
                  <a:gd name="connsiteY442" fmla="*/ 70544 h 1134130"/>
                  <a:gd name="connsiteX443" fmla="*/ 443910 w 1347483"/>
                  <a:gd name="connsiteY443" fmla="*/ 66126 h 1134130"/>
                  <a:gd name="connsiteX444" fmla="*/ 441635 w 1347483"/>
                  <a:gd name="connsiteY444" fmla="*/ 61840 h 1134130"/>
                  <a:gd name="connsiteX445" fmla="*/ 437198 w 1347483"/>
                  <a:gd name="connsiteY445" fmla="*/ 59386 h 1134130"/>
                  <a:gd name="connsiteX446" fmla="*/ 434245 w 1347483"/>
                  <a:gd name="connsiteY446" fmla="*/ 52402 h 1134130"/>
                  <a:gd name="connsiteX447" fmla="*/ 428985 w 1347483"/>
                  <a:gd name="connsiteY447" fmla="*/ 47372 h 1134130"/>
                  <a:gd name="connsiteX448" fmla="*/ 424575 w 1347483"/>
                  <a:gd name="connsiteY448" fmla="*/ 44971 h 1134130"/>
                  <a:gd name="connsiteX449" fmla="*/ 419758 w 1347483"/>
                  <a:gd name="connsiteY449" fmla="*/ 44488 h 1134130"/>
                  <a:gd name="connsiteX450" fmla="*/ 414389 w 1347483"/>
                  <a:gd name="connsiteY450" fmla="*/ 46574 h 1134130"/>
                  <a:gd name="connsiteX451" fmla="*/ 408723 w 1347483"/>
                  <a:gd name="connsiteY451" fmla="*/ 47718 h 1134130"/>
                  <a:gd name="connsiteX452" fmla="*/ 403942 w 1347483"/>
                  <a:gd name="connsiteY452" fmla="*/ 47933 h 1134130"/>
                  <a:gd name="connsiteX453" fmla="*/ 398995 w 1347483"/>
                  <a:gd name="connsiteY453" fmla="*/ 46519 h 1134130"/>
                  <a:gd name="connsiteX454" fmla="*/ 392809 w 1347483"/>
                  <a:gd name="connsiteY454" fmla="*/ 44695 h 1134130"/>
                  <a:gd name="connsiteX455" fmla="*/ 388667 w 1347483"/>
                  <a:gd name="connsiteY455" fmla="*/ 42154 h 1134130"/>
                  <a:gd name="connsiteX456" fmla="*/ 385970 w 1347483"/>
                  <a:gd name="connsiteY456" fmla="*/ 37330 h 1134130"/>
                  <a:gd name="connsiteX457" fmla="*/ 384667 w 1347483"/>
                  <a:gd name="connsiteY457" fmla="*/ 32962 h 1134130"/>
                  <a:gd name="connsiteX458" fmla="*/ 386273 w 1347483"/>
                  <a:gd name="connsiteY458" fmla="*/ 28602 h 1134130"/>
                  <a:gd name="connsiteX459" fmla="*/ 387059 w 1347483"/>
                  <a:gd name="connsiteY459" fmla="*/ 24003 h 1134130"/>
                  <a:gd name="connsiteX460" fmla="*/ 385975 w 1347483"/>
                  <a:gd name="connsiteY460" fmla="*/ 19266 h 1134130"/>
                  <a:gd name="connsiteX461" fmla="*/ 382307 w 1347483"/>
                  <a:gd name="connsiteY461" fmla="*/ 14850 h 1134130"/>
                  <a:gd name="connsiteX462" fmla="*/ 374999 w 1347483"/>
                  <a:gd name="connsiteY462" fmla="*/ 14144 h 1134130"/>
                  <a:gd name="connsiteX463" fmla="*/ 370596 w 1347483"/>
                  <a:gd name="connsiteY463" fmla="*/ 14166 h 1134130"/>
                  <a:gd name="connsiteX464" fmla="*/ 364320 w 1347483"/>
                  <a:gd name="connsiteY464" fmla="*/ 16151 h 1134130"/>
                  <a:gd name="connsiteX465" fmla="*/ 360282 w 1347483"/>
                  <a:gd name="connsiteY465" fmla="*/ 18419 h 1134130"/>
                  <a:gd name="connsiteX466" fmla="*/ 355591 w 1347483"/>
                  <a:gd name="connsiteY466" fmla="*/ 22854 h 1134130"/>
                  <a:gd name="connsiteX467" fmla="*/ 350675 w 1347483"/>
                  <a:gd name="connsiteY467" fmla="*/ 23241 h 1134130"/>
                  <a:gd name="connsiteX468" fmla="*/ 345802 w 1347483"/>
                  <a:gd name="connsiteY468" fmla="*/ 22175 h 1134130"/>
                  <a:gd name="connsiteX469" fmla="*/ 341367 w 1347483"/>
                  <a:gd name="connsiteY469" fmla="*/ 19665 h 1134130"/>
                  <a:gd name="connsiteX470" fmla="*/ 338187 w 1347483"/>
                  <a:gd name="connsiteY470" fmla="*/ 14782 h 1134130"/>
                  <a:gd name="connsiteX471" fmla="*/ 332274 w 1347483"/>
                  <a:gd name="connsiteY471" fmla="*/ 15363 h 1134130"/>
                  <a:gd name="connsiteX472" fmla="*/ 327598 w 1347483"/>
                  <a:gd name="connsiteY472" fmla="*/ 15242 h 1134130"/>
                  <a:gd name="connsiteX473" fmla="*/ 323434 w 1347483"/>
                  <a:gd name="connsiteY473" fmla="*/ 14637 h 1134130"/>
                  <a:gd name="connsiteX474" fmla="*/ 327670 w 1347483"/>
                  <a:gd name="connsiteY474" fmla="*/ 20656 h 1134130"/>
                  <a:gd name="connsiteX475" fmla="*/ 322955 w 1347483"/>
                  <a:gd name="connsiteY475" fmla="*/ 19479 h 1134130"/>
                  <a:gd name="connsiteX476" fmla="*/ 319475 w 1347483"/>
                  <a:gd name="connsiteY476" fmla="*/ 17005 h 1134130"/>
                  <a:gd name="connsiteX477" fmla="*/ 316588 w 1347483"/>
                  <a:gd name="connsiteY477" fmla="*/ 12986 h 1134130"/>
                  <a:gd name="connsiteX478" fmla="*/ 314423 w 1347483"/>
                  <a:gd name="connsiteY478" fmla="*/ 8401 h 1134130"/>
                  <a:gd name="connsiteX479" fmla="*/ 310245 w 1347483"/>
                  <a:gd name="connsiteY479" fmla="*/ 5840 h 1134130"/>
                  <a:gd name="connsiteX480" fmla="*/ 307362 w 1347483"/>
                  <a:gd name="connsiteY480" fmla="*/ 1935 h 1134130"/>
                  <a:gd name="connsiteX481" fmla="*/ 303575 w 1347483"/>
                  <a:gd name="connsiteY481" fmla="*/ 0 h 1134130"/>
                  <a:gd name="connsiteX482" fmla="*/ 305832 w 1347483"/>
                  <a:gd name="connsiteY482" fmla="*/ 4466 h 1134130"/>
                  <a:gd name="connsiteX483" fmla="*/ 306158 w 1347483"/>
                  <a:gd name="connsiteY483" fmla="*/ 9414 h 1134130"/>
                  <a:gd name="connsiteX484" fmla="*/ 306303 w 1347483"/>
                  <a:gd name="connsiteY484" fmla="*/ 14296 h 1134130"/>
                  <a:gd name="connsiteX485" fmla="*/ 306446 w 1347483"/>
                  <a:gd name="connsiteY485" fmla="*/ 19184 h 1134130"/>
                  <a:gd name="connsiteX486" fmla="*/ 306997 w 1347483"/>
                  <a:gd name="connsiteY486" fmla="*/ 24192 h 1134130"/>
                  <a:gd name="connsiteX487" fmla="*/ 307232 w 1347483"/>
                  <a:gd name="connsiteY487" fmla="*/ 29105 h 1134130"/>
                  <a:gd name="connsiteX488" fmla="*/ 305778 w 1347483"/>
                  <a:gd name="connsiteY488" fmla="*/ 38353 h 1134130"/>
                  <a:gd name="connsiteX489" fmla="*/ 304758 w 1347483"/>
                  <a:gd name="connsiteY489" fmla="*/ 42889 h 1134130"/>
                  <a:gd name="connsiteX490" fmla="*/ 303672 w 1347483"/>
                  <a:gd name="connsiteY490" fmla="*/ 47406 h 1134130"/>
                  <a:gd name="connsiteX491" fmla="*/ 300920 w 1347483"/>
                  <a:gd name="connsiteY491" fmla="*/ 51416 h 1134130"/>
                  <a:gd name="connsiteX492" fmla="*/ 295837 w 1347483"/>
                  <a:gd name="connsiteY492" fmla="*/ 53355 h 1134130"/>
                  <a:gd name="connsiteX493" fmla="*/ 291206 w 1347483"/>
                  <a:gd name="connsiteY493" fmla="*/ 58162 h 1134130"/>
                  <a:gd name="connsiteX494" fmla="*/ 291206 w 1347483"/>
                  <a:gd name="connsiteY494" fmla="*/ 63008 h 1134130"/>
                  <a:gd name="connsiteX495" fmla="*/ 292012 w 1347483"/>
                  <a:gd name="connsiteY495" fmla="*/ 68099 h 1134130"/>
                  <a:gd name="connsiteX496" fmla="*/ 290851 w 1347483"/>
                  <a:gd name="connsiteY496" fmla="*/ 72592 h 1134130"/>
                  <a:gd name="connsiteX497" fmla="*/ 288162 w 1347483"/>
                  <a:gd name="connsiteY497" fmla="*/ 81498 h 1134130"/>
                  <a:gd name="connsiteX498" fmla="*/ 286273 w 1347483"/>
                  <a:gd name="connsiteY498" fmla="*/ 85749 h 1134130"/>
                  <a:gd name="connsiteX499" fmla="*/ 284372 w 1347483"/>
                  <a:gd name="connsiteY499" fmla="*/ 90020 h 1134130"/>
                  <a:gd name="connsiteX500" fmla="*/ 281567 w 1347483"/>
                  <a:gd name="connsiteY500" fmla="*/ 94019 h 1134130"/>
                  <a:gd name="connsiteX501" fmla="*/ 283040 w 1347483"/>
                  <a:gd name="connsiteY501" fmla="*/ 99313 h 1134130"/>
                  <a:gd name="connsiteX502" fmla="*/ 283981 w 1347483"/>
                  <a:gd name="connsiteY502" fmla="*/ 103465 h 1134130"/>
                  <a:gd name="connsiteX503" fmla="*/ 282984 w 1347483"/>
                  <a:gd name="connsiteY503" fmla="*/ 108993 h 1134130"/>
                  <a:gd name="connsiteX504" fmla="*/ 281940 w 1347483"/>
                  <a:gd name="connsiteY504" fmla="*/ 113525 h 1134130"/>
                  <a:gd name="connsiteX505" fmla="*/ 280247 w 1347483"/>
                  <a:gd name="connsiteY505" fmla="*/ 117863 h 1134130"/>
                  <a:gd name="connsiteX506" fmla="*/ 278658 w 1347483"/>
                  <a:gd name="connsiteY506" fmla="*/ 121940 h 1134130"/>
                  <a:gd name="connsiteX507" fmla="*/ 276799 w 1347483"/>
                  <a:gd name="connsiteY507" fmla="*/ 126520 h 1134130"/>
                  <a:gd name="connsiteX508" fmla="*/ 274784 w 1347483"/>
                  <a:gd name="connsiteY508" fmla="*/ 130759 h 1134130"/>
                  <a:gd name="connsiteX509" fmla="*/ 271834 w 1347483"/>
                  <a:gd name="connsiteY509" fmla="*/ 134447 h 1134130"/>
                  <a:gd name="connsiteX510" fmla="*/ 270724 w 1347483"/>
                  <a:gd name="connsiteY510" fmla="*/ 143566 h 1134130"/>
                  <a:gd name="connsiteX511" fmla="*/ 267856 w 1347483"/>
                  <a:gd name="connsiteY511" fmla="*/ 148064 h 1134130"/>
                  <a:gd name="connsiteX512" fmla="*/ 265382 w 1347483"/>
                  <a:gd name="connsiteY512" fmla="*/ 152167 h 1134130"/>
                  <a:gd name="connsiteX513" fmla="*/ 263992 w 1347483"/>
                  <a:gd name="connsiteY513" fmla="*/ 156597 h 1134130"/>
                  <a:gd name="connsiteX514" fmla="*/ 263639 w 1347483"/>
                  <a:gd name="connsiteY514" fmla="*/ 161344 h 1134130"/>
                  <a:gd name="connsiteX515" fmla="*/ 262606 w 1347483"/>
                  <a:gd name="connsiteY515" fmla="*/ 165881 h 1134130"/>
                  <a:gd name="connsiteX516" fmla="*/ 260652 w 1347483"/>
                  <a:gd name="connsiteY516" fmla="*/ 170144 h 1134130"/>
                  <a:gd name="connsiteX517" fmla="*/ 258524 w 1347483"/>
                  <a:gd name="connsiteY517" fmla="*/ 174352 h 1134130"/>
                  <a:gd name="connsiteX518" fmla="*/ 255843 w 1347483"/>
                  <a:gd name="connsiteY518" fmla="*/ 178395 h 1134130"/>
                  <a:gd name="connsiteX519" fmla="*/ 251441 w 1347483"/>
                  <a:gd name="connsiteY519" fmla="*/ 180685 h 1134130"/>
                  <a:gd name="connsiteX520" fmla="*/ 255756 w 1347483"/>
                  <a:gd name="connsiteY520" fmla="*/ 181993 h 1134130"/>
                  <a:gd name="connsiteX521" fmla="*/ 255139 w 1347483"/>
                  <a:gd name="connsiteY521" fmla="*/ 187575 h 1134130"/>
                  <a:gd name="connsiteX522" fmla="*/ 252534 w 1347483"/>
                  <a:gd name="connsiteY522" fmla="*/ 197180 h 1134130"/>
                  <a:gd name="connsiteX523" fmla="*/ 250750 w 1347483"/>
                  <a:gd name="connsiteY523" fmla="*/ 201121 h 1134130"/>
                  <a:gd name="connsiteX524" fmla="*/ 247962 w 1347483"/>
                  <a:gd name="connsiteY524" fmla="*/ 205133 h 1134130"/>
                  <a:gd name="connsiteX525" fmla="*/ 247512 w 1347483"/>
                  <a:gd name="connsiteY525" fmla="*/ 209853 h 1134130"/>
                  <a:gd name="connsiteX526" fmla="*/ 246363 w 1347483"/>
                  <a:gd name="connsiteY526" fmla="*/ 214363 h 1134130"/>
                  <a:gd name="connsiteX527" fmla="*/ 244390 w 1347483"/>
                  <a:gd name="connsiteY527" fmla="*/ 218619 h 1134130"/>
                  <a:gd name="connsiteX528" fmla="*/ 242663 w 1347483"/>
                  <a:gd name="connsiteY528" fmla="*/ 222953 h 1134130"/>
                  <a:gd name="connsiteX529" fmla="*/ 240057 w 1347483"/>
                  <a:gd name="connsiteY529" fmla="*/ 227018 h 1134130"/>
                  <a:gd name="connsiteX530" fmla="*/ 236620 w 1347483"/>
                  <a:gd name="connsiteY530" fmla="*/ 230834 h 1134130"/>
                  <a:gd name="connsiteX531" fmla="*/ 233387 w 1347483"/>
                  <a:gd name="connsiteY531" fmla="*/ 234712 h 1134130"/>
                  <a:gd name="connsiteX532" fmla="*/ 232434 w 1347483"/>
                  <a:gd name="connsiteY532" fmla="*/ 239280 h 1134130"/>
                  <a:gd name="connsiteX533" fmla="*/ 230500 w 1347483"/>
                  <a:gd name="connsiteY533" fmla="*/ 243553 h 1134130"/>
                  <a:gd name="connsiteX534" fmla="*/ 228889 w 1347483"/>
                  <a:gd name="connsiteY534" fmla="*/ 247923 h 1134130"/>
                  <a:gd name="connsiteX535" fmla="*/ 227342 w 1347483"/>
                  <a:gd name="connsiteY535" fmla="*/ 252312 h 1134130"/>
                  <a:gd name="connsiteX536" fmla="*/ 225601 w 1347483"/>
                  <a:gd name="connsiteY536" fmla="*/ 256643 h 1134130"/>
                  <a:gd name="connsiteX537" fmla="*/ 223366 w 1347483"/>
                  <a:gd name="connsiteY537" fmla="*/ 260822 h 1134130"/>
                  <a:gd name="connsiteX538" fmla="*/ 221129 w 1347483"/>
                  <a:gd name="connsiteY538" fmla="*/ 265005 h 1134130"/>
                  <a:gd name="connsiteX539" fmla="*/ 219001 w 1347483"/>
                  <a:gd name="connsiteY539" fmla="*/ 269215 h 1134130"/>
                  <a:gd name="connsiteX540" fmla="*/ 216922 w 1347483"/>
                  <a:gd name="connsiteY540" fmla="*/ 273447 h 1134130"/>
                  <a:gd name="connsiteX541" fmla="*/ 214296 w 1347483"/>
                  <a:gd name="connsiteY541" fmla="*/ 277510 h 1134130"/>
                  <a:gd name="connsiteX542" fmla="*/ 211631 w 1347483"/>
                  <a:gd name="connsiteY542" fmla="*/ 281560 h 1134130"/>
                  <a:gd name="connsiteX543" fmla="*/ 209205 w 1347483"/>
                  <a:gd name="connsiteY543" fmla="*/ 285683 h 1134130"/>
                  <a:gd name="connsiteX544" fmla="*/ 207484 w 1347483"/>
                  <a:gd name="connsiteY544" fmla="*/ 290026 h 1134130"/>
                  <a:gd name="connsiteX545" fmla="*/ 206927 w 1347483"/>
                  <a:gd name="connsiteY545" fmla="*/ 294717 h 1134130"/>
                  <a:gd name="connsiteX546" fmla="*/ 205181 w 1347483"/>
                  <a:gd name="connsiteY546" fmla="*/ 303571 h 1134130"/>
                  <a:gd name="connsiteX547" fmla="*/ 203007 w 1347483"/>
                  <a:gd name="connsiteY547" fmla="*/ 308117 h 1134130"/>
                  <a:gd name="connsiteX548" fmla="*/ 202151 w 1347483"/>
                  <a:gd name="connsiteY548" fmla="*/ 312716 h 1134130"/>
                  <a:gd name="connsiteX549" fmla="*/ 200865 w 1347483"/>
                  <a:gd name="connsiteY549" fmla="*/ 317190 h 1134130"/>
                  <a:gd name="connsiteX550" fmla="*/ 198459 w 1347483"/>
                  <a:gd name="connsiteY550" fmla="*/ 321325 h 1134130"/>
                  <a:gd name="connsiteX551" fmla="*/ 196882 w 1347483"/>
                  <a:gd name="connsiteY551" fmla="*/ 325712 h 1134130"/>
                  <a:gd name="connsiteX552" fmla="*/ 195816 w 1347483"/>
                  <a:gd name="connsiteY552" fmla="*/ 330250 h 1134130"/>
                  <a:gd name="connsiteX553" fmla="*/ 194326 w 1347483"/>
                  <a:gd name="connsiteY553" fmla="*/ 334661 h 1134130"/>
                  <a:gd name="connsiteX554" fmla="*/ 192205 w 1347483"/>
                  <a:gd name="connsiteY554" fmla="*/ 338881 h 1134130"/>
                  <a:gd name="connsiteX555" fmla="*/ 190031 w 1347483"/>
                  <a:gd name="connsiteY555" fmla="*/ 343084 h 1134130"/>
                  <a:gd name="connsiteX556" fmla="*/ 186689 w 1347483"/>
                  <a:gd name="connsiteY556" fmla="*/ 353260 h 1134130"/>
                  <a:gd name="connsiteX557" fmla="*/ 183710 w 1347483"/>
                  <a:gd name="connsiteY557" fmla="*/ 360625 h 1134130"/>
                  <a:gd name="connsiteX558" fmla="*/ 181950 w 1347483"/>
                  <a:gd name="connsiteY558" fmla="*/ 364956 h 1134130"/>
                  <a:gd name="connsiteX559" fmla="*/ 180185 w 1347483"/>
                  <a:gd name="connsiteY559" fmla="*/ 369287 h 1134130"/>
                  <a:gd name="connsiteX560" fmla="*/ 178286 w 1347483"/>
                  <a:gd name="connsiteY560" fmla="*/ 373580 h 1134130"/>
                  <a:gd name="connsiteX561" fmla="*/ 175955 w 1347483"/>
                  <a:gd name="connsiteY561" fmla="*/ 377734 h 1134130"/>
                  <a:gd name="connsiteX562" fmla="*/ 173902 w 1347483"/>
                  <a:gd name="connsiteY562" fmla="*/ 381390 h 1134130"/>
                  <a:gd name="connsiteX563" fmla="*/ 172006 w 1347483"/>
                  <a:gd name="connsiteY563" fmla="*/ 386268 h 1134130"/>
                  <a:gd name="connsiteX564" fmla="*/ 170422 w 1347483"/>
                  <a:gd name="connsiteY564" fmla="*/ 390654 h 1134130"/>
                  <a:gd name="connsiteX565" fmla="*/ 168908 w 1347483"/>
                  <a:gd name="connsiteY565" fmla="*/ 395063 h 1134130"/>
                  <a:gd name="connsiteX566" fmla="*/ 165958 w 1347483"/>
                  <a:gd name="connsiteY566" fmla="*/ 404675 h 1134130"/>
                  <a:gd name="connsiteX567" fmla="*/ 162827 w 1347483"/>
                  <a:gd name="connsiteY567" fmla="*/ 411884 h 1134130"/>
                  <a:gd name="connsiteX568" fmla="*/ 160329 w 1347483"/>
                  <a:gd name="connsiteY568" fmla="*/ 416798 h 1134130"/>
                  <a:gd name="connsiteX569" fmla="*/ 158300 w 1347483"/>
                  <a:gd name="connsiteY569" fmla="*/ 420539 h 1134130"/>
                  <a:gd name="connsiteX570" fmla="*/ 157497 w 1347483"/>
                  <a:gd name="connsiteY570" fmla="*/ 425677 h 1134130"/>
                  <a:gd name="connsiteX571" fmla="*/ 156315 w 1347483"/>
                  <a:gd name="connsiteY571" fmla="*/ 429820 h 1134130"/>
                  <a:gd name="connsiteX572" fmla="*/ 153621 w 1347483"/>
                  <a:gd name="connsiteY572" fmla="*/ 434233 h 1134130"/>
                  <a:gd name="connsiteX573" fmla="*/ 151444 w 1347483"/>
                  <a:gd name="connsiteY573" fmla="*/ 437805 h 1134130"/>
                  <a:gd name="connsiteX574" fmla="*/ 149415 w 1347483"/>
                  <a:gd name="connsiteY574" fmla="*/ 442696 h 1134130"/>
                  <a:gd name="connsiteX575" fmla="*/ 147858 w 1347483"/>
                  <a:gd name="connsiteY575" fmla="*/ 447095 h 1134130"/>
                  <a:gd name="connsiteX576" fmla="*/ 146390 w 1347483"/>
                  <a:gd name="connsiteY576" fmla="*/ 451518 h 1134130"/>
                  <a:gd name="connsiteX577" fmla="*/ 144884 w 1347483"/>
                  <a:gd name="connsiteY577" fmla="*/ 455934 h 1134130"/>
                  <a:gd name="connsiteX578" fmla="*/ 143251 w 1347483"/>
                  <a:gd name="connsiteY578" fmla="*/ 460311 h 1134130"/>
                  <a:gd name="connsiteX579" fmla="*/ 141617 w 1347483"/>
                  <a:gd name="connsiteY579" fmla="*/ 464685 h 1134130"/>
                  <a:gd name="connsiteX580" fmla="*/ 139789 w 1347483"/>
                  <a:gd name="connsiteY580" fmla="*/ 469002 h 1134130"/>
                  <a:gd name="connsiteX581" fmla="*/ 137653 w 1347483"/>
                  <a:gd name="connsiteY581" fmla="*/ 473224 h 1134130"/>
                  <a:gd name="connsiteX582" fmla="*/ 135518 w 1347483"/>
                  <a:gd name="connsiteY582" fmla="*/ 477444 h 1134130"/>
                  <a:gd name="connsiteX583" fmla="*/ 133518 w 1347483"/>
                  <a:gd name="connsiteY583" fmla="*/ 481707 h 1134130"/>
                  <a:gd name="connsiteX584" fmla="*/ 131574 w 1347483"/>
                  <a:gd name="connsiteY584" fmla="*/ 485989 h 1134130"/>
                  <a:gd name="connsiteX585" fmla="*/ 129678 w 1347483"/>
                  <a:gd name="connsiteY585" fmla="*/ 490168 h 1134130"/>
                  <a:gd name="connsiteX586" fmla="*/ 127381 w 1347483"/>
                  <a:gd name="connsiteY586" fmla="*/ 494458 h 1134130"/>
                  <a:gd name="connsiteX587" fmla="*/ 125139 w 1347483"/>
                  <a:gd name="connsiteY587" fmla="*/ 498649 h 1134130"/>
                  <a:gd name="connsiteX588" fmla="*/ 122895 w 1347483"/>
                  <a:gd name="connsiteY588" fmla="*/ 502842 h 1134130"/>
                  <a:gd name="connsiteX589" fmla="*/ 120421 w 1347483"/>
                  <a:gd name="connsiteY589" fmla="*/ 506962 h 1134130"/>
                  <a:gd name="connsiteX590" fmla="*/ 118001 w 1347483"/>
                  <a:gd name="connsiteY590" fmla="*/ 511097 h 1134130"/>
                  <a:gd name="connsiteX591" fmla="*/ 116001 w 1347483"/>
                  <a:gd name="connsiteY591" fmla="*/ 515361 h 1134130"/>
                  <a:gd name="connsiteX592" fmla="*/ 113991 w 1347483"/>
                  <a:gd name="connsiteY592" fmla="*/ 519624 h 1134130"/>
                  <a:gd name="connsiteX593" fmla="*/ 111646 w 1347483"/>
                  <a:gd name="connsiteY593" fmla="*/ 523786 h 1134130"/>
                  <a:gd name="connsiteX594" fmla="*/ 109433 w 1347483"/>
                  <a:gd name="connsiteY594" fmla="*/ 527544 h 1134130"/>
                  <a:gd name="connsiteX595" fmla="*/ 106618 w 1347483"/>
                  <a:gd name="connsiteY595" fmla="*/ 532003 h 1134130"/>
                  <a:gd name="connsiteX596" fmla="*/ 104036 w 1347483"/>
                  <a:gd name="connsiteY596" fmla="*/ 536092 h 1134130"/>
                  <a:gd name="connsiteX597" fmla="*/ 101673 w 1347483"/>
                  <a:gd name="connsiteY597" fmla="*/ 540246 h 1134130"/>
                  <a:gd name="connsiteX598" fmla="*/ 99455 w 1347483"/>
                  <a:gd name="connsiteY598" fmla="*/ 544304 h 1134130"/>
                  <a:gd name="connsiteX599" fmla="*/ 95845 w 1347483"/>
                  <a:gd name="connsiteY599" fmla="*/ 548217 h 1134130"/>
                  <a:gd name="connsiteX600" fmla="*/ 92510 w 1347483"/>
                  <a:gd name="connsiteY600" fmla="*/ 552074 h 1134130"/>
                  <a:gd name="connsiteX601" fmla="*/ 89539 w 1347483"/>
                  <a:gd name="connsiteY601" fmla="*/ 556042 h 1134130"/>
                  <a:gd name="connsiteX602" fmla="*/ 86380 w 1347483"/>
                  <a:gd name="connsiteY602" fmla="*/ 559955 h 1134130"/>
                  <a:gd name="connsiteX603" fmla="*/ 82920 w 1347483"/>
                  <a:gd name="connsiteY603" fmla="*/ 563775 h 1134130"/>
                  <a:gd name="connsiteX604" fmla="*/ 78819 w 1347483"/>
                  <a:gd name="connsiteY604" fmla="*/ 567396 h 1134130"/>
                  <a:gd name="connsiteX605" fmla="*/ 73791 w 1347483"/>
                  <a:gd name="connsiteY605" fmla="*/ 569323 h 1134130"/>
                  <a:gd name="connsiteX606" fmla="*/ 68534 w 1347483"/>
                  <a:gd name="connsiteY606" fmla="*/ 572466 h 1134130"/>
                  <a:gd name="connsiteX607" fmla="*/ 69102 w 1347483"/>
                  <a:gd name="connsiteY607" fmla="*/ 579054 h 1134130"/>
                  <a:gd name="connsiteX608" fmla="*/ 67772 w 1347483"/>
                  <a:gd name="connsiteY608" fmla="*/ 583525 h 1134130"/>
                  <a:gd name="connsiteX609" fmla="*/ 65806 w 1347483"/>
                  <a:gd name="connsiteY609" fmla="*/ 587808 h 1134130"/>
                  <a:gd name="connsiteX610" fmla="*/ 63702 w 1347483"/>
                  <a:gd name="connsiteY610" fmla="*/ 592044 h 1134130"/>
                  <a:gd name="connsiteX611" fmla="*/ 61575 w 1347483"/>
                  <a:gd name="connsiteY611" fmla="*/ 596269 h 1134130"/>
                  <a:gd name="connsiteX612" fmla="*/ 59239 w 1347483"/>
                  <a:gd name="connsiteY612" fmla="*/ 600435 h 1134130"/>
                  <a:gd name="connsiteX613" fmla="*/ 56736 w 1347483"/>
                  <a:gd name="connsiteY613" fmla="*/ 604549 h 1134130"/>
                  <a:gd name="connsiteX614" fmla="*/ 53580 w 1347483"/>
                  <a:gd name="connsiteY614" fmla="*/ 608258 h 1134130"/>
                  <a:gd name="connsiteX615" fmla="*/ 50419 w 1347483"/>
                  <a:gd name="connsiteY615" fmla="*/ 611709 h 1134130"/>
                  <a:gd name="connsiteX616" fmla="*/ 49750 w 1347483"/>
                  <a:gd name="connsiteY616" fmla="*/ 616661 h 1134130"/>
                  <a:gd name="connsiteX617" fmla="*/ 48035 w 1347483"/>
                  <a:gd name="connsiteY617" fmla="*/ 621290 h 1134130"/>
                  <a:gd name="connsiteX618" fmla="*/ 45798 w 1347483"/>
                  <a:gd name="connsiteY618" fmla="*/ 625604 h 1134130"/>
                  <a:gd name="connsiteX619" fmla="*/ 43605 w 1347483"/>
                  <a:gd name="connsiteY619" fmla="*/ 629142 h 1134130"/>
                  <a:gd name="connsiteX620" fmla="*/ 40239 w 1347483"/>
                  <a:gd name="connsiteY620" fmla="*/ 633659 h 1134130"/>
                  <a:gd name="connsiteX621" fmla="*/ 38036 w 1347483"/>
                  <a:gd name="connsiteY621" fmla="*/ 637867 h 1134130"/>
                  <a:gd name="connsiteX622" fmla="*/ 34580 w 1347483"/>
                  <a:gd name="connsiteY622" fmla="*/ 641690 h 1134130"/>
                  <a:gd name="connsiteX623" fmla="*/ 31780 w 1347483"/>
                  <a:gd name="connsiteY623" fmla="*/ 645711 h 1134130"/>
                  <a:gd name="connsiteX624" fmla="*/ 29103 w 1347483"/>
                  <a:gd name="connsiteY624" fmla="*/ 649769 h 1134130"/>
                  <a:gd name="connsiteX625" fmla="*/ 25495 w 1347483"/>
                  <a:gd name="connsiteY625" fmla="*/ 653382 h 1134130"/>
                  <a:gd name="connsiteX626" fmla="*/ 21517 w 1347483"/>
                  <a:gd name="connsiteY626" fmla="*/ 657200 h 1134130"/>
                  <a:gd name="connsiteX627" fmla="*/ 17348 w 1347483"/>
                  <a:gd name="connsiteY627" fmla="*/ 660801 h 1134130"/>
                  <a:gd name="connsiteX628" fmla="*/ 16637 w 1347483"/>
                  <a:gd name="connsiteY628" fmla="*/ 665180 h 1134130"/>
                  <a:gd name="connsiteX629" fmla="*/ 17982 w 1347483"/>
                  <a:gd name="connsiteY629" fmla="*/ 670773 h 1134130"/>
                  <a:gd name="connsiteX630" fmla="*/ 18095 w 1347483"/>
                  <a:gd name="connsiteY630" fmla="*/ 675699 h 1134130"/>
                  <a:gd name="connsiteX631" fmla="*/ 17225 w 1347483"/>
                  <a:gd name="connsiteY631" fmla="*/ 680320 h 1134130"/>
                  <a:gd name="connsiteX632" fmla="*/ 16959 w 1347483"/>
                  <a:gd name="connsiteY632" fmla="*/ 685123 h 1134130"/>
                  <a:gd name="connsiteX633" fmla="*/ 21437 w 1347483"/>
                  <a:gd name="connsiteY633" fmla="*/ 686915 h 1134130"/>
                  <a:gd name="connsiteX634" fmla="*/ 22247 w 1347483"/>
                  <a:gd name="connsiteY634" fmla="*/ 691652 h 1134130"/>
                  <a:gd name="connsiteX635" fmla="*/ 22209 w 1347483"/>
                  <a:gd name="connsiteY635" fmla="*/ 696527 h 1134130"/>
                  <a:gd name="connsiteX636" fmla="*/ 23548 w 1347483"/>
                  <a:gd name="connsiteY636" fmla="*/ 701828 h 1134130"/>
                  <a:gd name="connsiteX637" fmla="*/ 25993 w 1347483"/>
                  <a:gd name="connsiteY637" fmla="*/ 705789 h 1134130"/>
                  <a:gd name="connsiteX638" fmla="*/ 24936 w 1347483"/>
                  <a:gd name="connsiteY638" fmla="*/ 712035 h 1134130"/>
                  <a:gd name="connsiteX639" fmla="*/ 24240 w 1347483"/>
                  <a:gd name="connsiteY639" fmla="*/ 716707 h 1134130"/>
                  <a:gd name="connsiteX640" fmla="*/ 23645 w 1347483"/>
                  <a:gd name="connsiteY640" fmla="*/ 721415 h 1134130"/>
                  <a:gd name="connsiteX641" fmla="*/ 22733 w 1347483"/>
                  <a:gd name="connsiteY641" fmla="*/ 726019 h 1134130"/>
                  <a:gd name="connsiteX642" fmla="*/ 20465 w 1347483"/>
                  <a:gd name="connsiteY642" fmla="*/ 730213 h 1134130"/>
                  <a:gd name="connsiteX643" fmla="*/ 17341 w 1347483"/>
                  <a:gd name="connsiteY643" fmla="*/ 734142 h 1134130"/>
                  <a:gd name="connsiteX644" fmla="*/ 14253 w 1347483"/>
                  <a:gd name="connsiteY644" fmla="*/ 738079 h 1134130"/>
                  <a:gd name="connsiteX645" fmla="*/ 12514 w 1347483"/>
                  <a:gd name="connsiteY645" fmla="*/ 742937 h 1134130"/>
                  <a:gd name="connsiteX646" fmla="*/ 10026 w 1347483"/>
                  <a:gd name="connsiteY646" fmla="*/ 746557 h 1134130"/>
                  <a:gd name="connsiteX647" fmla="*/ 9240 w 1347483"/>
                  <a:gd name="connsiteY647" fmla="*/ 751205 h 1134130"/>
                  <a:gd name="connsiteX648" fmla="*/ 8452 w 1347483"/>
                  <a:gd name="connsiteY648" fmla="*/ 755853 h 1134130"/>
                  <a:gd name="connsiteX649" fmla="*/ 6916 w 1347483"/>
                  <a:gd name="connsiteY649" fmla="*/ 760271 h 1134130"/>
                  <a:gd name="connsiteX650" fmla="*/ 4974 w 1347483"/>
                  <a:gd name="connsiteY650" fmla="*/ 766435 h 1134130"/>
                  <a:gd name="connsiteX651" fmla="*/ 2950 w 1347483"/>
                  <a:gd name="connsiteY651" fmla="*/ 770181 h 1134130"/>
                  <a:gd name="connsiteX652" fmla="*/ 3765 w 1347483"/>
                  <a:gd name="connsiteY652" fmla="*/ 775991 h 1134130"/>
                  <a:gd name="connsiteX653" fmla="*/ 2812 w 1347483"/>
                  <a:gd name="connsiteY653" fmla="*/ 782849 h 1134130"/>
                  <a:gd name="connsiteX654" fmla="*/ 1318 w 1347483"/>
                  <a:gd name="connsiteY654" fmla="*/ 786760 h 1134130"/>
                  <a:gd name="connsiteX655" fmla="*/ 1927 w 1347483"/>
                  <a:gd name="connsiteY655" fmla="*/ 792972 h 1134130"/>
                  <a:gd name="connsiteX656" fmla="*/ 2602 w 1347483"/>
                  <a:gd name="connsiteY656" fmla="*/ 798072 h 1134130"/>
                  <a:gd name="connsiteX657" fmla="*/ 2525 w 1347483"/>
                  <a:gd name="connsiteY657" fmla="*/ 802623 h 1134130"/>
                  <a:gd name="connsiteX658" fmla="*/ 3032 w 1347483"/>
                  <a:gd name="connsiteY658" fmla="*/ 806884 h 1134130"/>
                  <a:gd name="connsiteX659" fmla="*/ 1700 w 1347483"/>
                  <a:gd name="connsiteY659" fmla="*/ 811907 h 1134130"/>
                  <a:gd name="connsiteX660" fmla="*/ 0 w 1347483"/>
                  <a:gd name="connsiteY660" fmla="*/ 819328 h 1134130"/>
                  <a:gd name="connsiteX661" fmla="*/ 1253 w 1347483"/>
                  <a:gd name="connsiteY661" fmla="*/ 824312 h 1134130"/>
                  <a:gd name="connsiteX662" fmla="*/ 3366 w 1347483"/>
                  <a:gd name="connsiteY662" fmla="*/ 829073 h 1134130"/>
                  <a:gd name="connsiteX663" fmla="*/ 5194 w 1347483"/>
                  <a:gd name="connsiteY663" fmla="*/ 834790 h 1134130"/>
                  <a:gd name="connsiteX664" fmla="*/ 9808 w 1347483"/>
                  <a:gd name="connsiteY664" fmla="*/ 836640 h 1134130"/>
                  <a:gd name="connsiteX665" fmla="*/ 13056 w 1347483"/>
                  <a:gd name="connsiteY665" fmla="*/ 844214 h 1134130"/>
                  <a:gd name="connsiteX666" fmla="*/ 15634 w 1347483"/>
                  <a:gd name="connsiteY666" fmla="*/ 847500 h 1134130"/>
                  <a:gd name="connsiteX667" fmla="*/ 22180 w 1347483"/>
                  <a:gd name="connsiteY667" fmla="*/ 849531 h 1134130"/>
                  <a:gd name="connsiteX668" fmla="*/ 28728 w 1347483"/>
                  <a:gd name="connsiteY668" fmla="*/ 851558 h 1134130"/>
                  <a:gd name="connsiteX669" fmla="*/ 35277 w 1347483"/>
                  <a:gd name="connsiteY669" fmla="*/ 853589 h 1134130"/>
                  <a:gd name="connsiteX670" fmla="*/ 39390 w 1347483"/>
                  <a:gd name="connsiteY670" fmla="*/ 854861 h 1134130"/>
                  <a:gd name="connsiteX671" fmla="*/ 48434 w 1347483"/>
                  <a:gd name="connsiteY671" fmla="*/ 857441 h 1134130"/>
                  <a:gd name="connsiteX672" fmla="*/ 55028 w 1347483"/>
                  <a:gd name="connsiteY672" fmla="*/ 859320 h 1134130"/>
                  <a:gd name="connsiteX673" fmla="*/ 59645 w 1347483"/>
                  <a:gd name="connsiteY673" fmla="*/ 860752 h 1134130"/>
                  <a:gd name="connsiteX674" fmla="*/ 64650 w 1347483"/>
                  <a:gd name="connsiteY674" fmla="*/ 862292 h 1134130"/>
                  <a:gd name="connsiteX675" fmla="*/ 71402 w 1347483"/>
                  <a:gd name="connsiteY675" fmla="*/ 864372 h 1134130"/>
                  <a:gd name="connsiteX676" fmla="*/ 81234 w 1347483"/>
                  <a:gd name="connsiteY676" fmla="*/ 867392 h 1134130"/>
                  <a:gd name="connsiteX677" fmla="*/ 87735 w 1347483"/>
                  <a:gd name="connsiteY677" fmla="*/ 869573 h 1134130"/>
                  <a:gd name="connsiteX678" fmla="*/ 94329 w 1347483"/>
                  <a:gd name="connsiteY678" fmla="*/ 871440 h 1134130"/>
                  <a:gd name="connsiteX679" fmla="*/ 99828 w 1347483"/>
                  <a:gd name="connsiteY679" fmla="*/ 872932 h 1134130"/>
                  <a:gd name="connsiteX680" fmla="*/ 104497 w 1347483"/>
                  <a:gd name="connsiteY680" fmla="*/ 873333 h 1134130"/>
                  <a:gd name="connsiteX681" fmla="*/ 111060 w 1347483"/>
                  <a:gd name="connsiteY681" fmla="*/ 875304 h 1134130"/>
                  <a:gd name="connsiteX682" fmla="*/ 117698 w 1347483"/>
                  <a:gd name="connsiteY682" fmla="*/ 877031 h 1134130"/>
                  <a:gd name="connsiteX683" fmla="*/ 124182 w 1347483"/>
                  <a:gd name="connsiteY683" fmla="*/ 879270 h 1134130"/>
                  <a:gd name="connsiteX684" fmla="*/ 130730 w 1347483"/>
                  <a:gd name="connsiteY684" fmla="*/ 881309 h 1134130"/>
                  <a:gd name="connsiteX685" fmla="*/ 137329 w 1347483"/>
                  <a:gd name="connsiteY685" fmla="*/ 883156 h 1134130"/>
                  <a:gd name="connsiteX686" fmla="*/ 143945 w 1347483"/>
                  <a:gd name="connsiteY686" fmla="*/ 884955 h 1134130"/>
                  <a:gd name="connsiteX687" fmla="*/ 150521 w 1347483"/>
                  <a:gd name="connsiteY687" fmla="*/ 886897 h 1134130"/>
                  <a:gd name="connsiteX688" fmla="*/ 155993 w 1347483"/>
                  <a:gd name="connsiteY688" fmla="*/ 888713 h 1134130"/>
                  <a:gd name="connsiteX689" fmla="*/ 160423 w 1347483"/>
                  <a:gd name="connsiteY689" fmla="*/ 889663 h 1134130"/>
                  <a:gd name="connsiteX690" fmla="*/ 164640 w 1347483"/>
                  <a:gd name="connsiteY690" fmla="*/ 890558 h 1134130"/>
                  <a:gd name="connsiteX691" fmla="*/ 173868 w 1347483"/>
                  <a:gd name="connsiteY691" fmla="*/ 892532 h 1134130"/>
                  <a:gd name="connsiteX692" fmla="*/ 178722 w 1347483"/>
                  <a:gd name="connsiteY692" fmla="*/ 893564 h 1134130"/>
                  <a:gd name="connsiteX693" fmla="*/ 186934 w 1347483"/>
                  <a:gd name="connsiteY693" fmla="*/ 896686 h 1134130"/>
                  <a:gd name="connsiteX694" fmla="*/ 193477 w 1347483"/>
                  <a:gd name="connsiteY694" fmla="*/ 898734 h 1134130"/>
                  <a:gd name="connsiteX695" fmla="*/ 200062 w 1347483"/>
                  <a:gd name="connsiteY695" fmla="*/ 900628 h 1134130"/>
                  <a:gd name="connsiteX696" fmla="*/ 204693 w 1347483"/>
                  <a:gd name="connsiteY696" fmla="*/ 902030 h 1134130"/>
                  <a:gd name="connsiteX697" fmla="*/ 208753 w 1347483"/>
                  <a:gd name="connsiteY697" fmla="*/ 903230 h 1134130"/>
                  <a:gd name="connsiteX698" fmla="*/ 213190 w 1347483"/>
                  <a:gd name="connsiteY698" fmla="*/ 904576 h 1134130"/>
                  <a:gd name="connsiteX699" fmla="*/ 219751 w 1347483"/>
                  <a:gd name="connsiteY699" fmla="*/ 906564 h 1134130"/>
                  <a:gd name="connsiteX700" fmla="*/ 226309 w 1347483"/>
                  <a:gd name="connsiteY700" fmla="*/ 908554 h 1134130"/>
                  <a:gd name="connsiteX701" fmla="*/ 232867 w 1347483"/>
                  <a:gd name="connsiteY701" fmla="*/ 910540 h 1134130"/>
                  <a:gd name="connsiteX702" fmla="*/ 238572 w 1347483"/>
                  <a:gd name="connsiteY702" fmla="*/ 912266 h 1134130"/>
                  <a:gd name="connsiteX703" fmla="*/ 242736 w 1347483"/>
                  <a:gd name="connsiteY703" fmla="*/ 913442 h 1134130"/>
                  <a:gd name="connsiteX704" fmla="*/ 249330 w 1347483"/>
                  <a:gd name="connsiteY704" fmla="*/ 915304 h 1134130"/>
                  <a:gd name="connsiteX705" fmla="*/ 255947 w 1347483"/>
                  <a:gd name="connsiteY705" fmla="*/ 917095 h 1134130"/>
                  <a:gd name="connsiteX706" fmla="*/ 262577 w 1347483"/>
                  <a:gd name="connsiteY706" fmla="*/ 918832 h 1134130"/>
                  <a:gd name="connsiteX707" fmla="*/ 269213 w 1347483"/>
                  <a:gd name="connsiteY707" fmla="*/ 920566 h 1134130"/>
                  <a:gd name="connsiteX708" fmla="*/ 275843 w 1347483"/>
                  <a:gd name="connsiteY708" fmla="*/ 922300 h 1134130"/>
                  <a:gd name="connsiteX709" fmla="*/ 282474 w 1347483"/>
                  <a:gd name="connsiteY709" fmla="*/ 924036 h 1134130"/>
                  <a:gd name="connsiteX710" fmla="*/ 289105 w 1347483"/>
                  <a:gd name="connsiteY710" fmla="*/ 925777 h 1134130"/>
                  <a:gd name="connsiteX711" fmla="*/ 295738 w 1347483"/>
                  <a:gd name="connsiteY711" fmla="*/ 927513 h 1134130"/>
                  <a:gd name="connsiteX712" fmla="*/ 302374 w 1347483"/>
                  <a:gd name="connsiteY712" fmla="*/ 929244 h 1134130"/>
                  <a:gd name="connsiteX713" fmla="*/ 306854 w 1347483"/>
                  <a:gd name="connsiteY713" fmla="*/ 930420 h 1134130"/>
                  <a:gd name="connsiteX714" fmla="*/ 312206 w 1347483"/>
                  <a:gd name="connsiteY714" fmla="*/ 932248 h 1134130"/>
                  <a:gd name="connsiteX715" fmla="*/ 316638 w 1347483"/>
                  <a:gd name="connsiteY715" fmla="*/ 933759 h 1134130"/>
                  <a:gd name="connsiteX716" fmla="*/ 322002 w 1347483"/>
                  <a:gd name="connsiteY716" fmla="*/ 935380 h 1134130"/>
                  <a:gd name="connsiteX717" fmla="*/ 328357 w 1347483"/>
                  <a:gd name="connsiteY717" fmla="*/ 937292 h 1134130"/>
                  <a:gd name="connsiteX718" fmla="*/ 338409 w 1347483"/>
                  <a:gd name="connsiteY718" fmla="*/ 940334 h 1134130"/>
                  <a:gd name="connsiteX719" fmla="*/ 344972 w 1347483"/>
                  <a:gd name="connsiteY719" fmla="*/ 942313 h 1134130"/>
                  <a:gd name="connsiteX720" fmla="*/ 351535 w 1347483"/>
                  <a:gd name="connsiteY720" fmla="*/ 944293 h 1134130"/>
                  <a:gd name="connsiteX721" fmla="*/ 357982 w 1347483"/>
                  <a:gd name="connsiteY721" fmla="*/ 946682 h 1134130"/>
                  <a:gd name="connsiteX722" fmla="*/ 364526 w 1347483"/>
                  <a:gd name="connsiteY722" fmla="*/ 948745 h 1134130"/>
                  <a:gd name="connsiteX723" fmla="*/ 371123 w 1347483"/>
                  <a:gd name="connsiteY723" fmla="*/ 950595 h 1134130"/>
                  <a:gd name="connsiteX724" fmla="*/ 377686 w 1347483"/>
                  <a:gd name="connsiteY724" fmla="*/ 952595 h 1134130"/>
                  <a:gd name="connsiteX725" fmla="*/ 384244 w 1347483"/>
                  <a:gd name="connsiteY725" fmla="*/ 954587 h 1134130"/>
                  <a:gd name="connsiteX726" fmla="*/ 388261 w 1347483"/>
                  <a:gd name="connsiteY726" fmla="*/ 955808 h 1134130"/>
                  <a:gd name="connsiteX727" fmla="*/ 394175 w 1347483"/>
                  <a:gd name="connsiteY727" fmla="*/ 957252 h 1134130"/>
                  <a:gd name="connsiteX728" fmla="*/ 400755 w 1347483"/>
                  <a:gd name="connsiteY728" fmla="*/ 959172 h 1134130"/>
                  <a:gd name="connsiteX729" fmla="*/ 407338 w 1347483"/>
                  <a:gd name="connsiteY729" fmla="*/ 961090 h 1134130"/>
                  <a:gd name="connsiteX730" fmla="*/ 411516 w 1347483"/>
                  <a:gd name="connsiteY730" fmla="*/ 962301 h 1134130"/>
                  <a:gd name="connsiteX731" fmla="*/ 417211 w 1347483"/>
                  <a:gd name="connsiteY731" fmla="*/ 963967 h 1134130"/>
                  <a:gd name="connsiteX732" fmla="*/ 423789 w 1347483"/>
                  <a:gd name="connsiteY732" fmla="*/ 965887 h 1134130"/>
                  <a:gd name="connsiteX733" fmla="*/ 429662 w 1347483"/>
                  <a:gd name="connsiteY733" fmla="*/ 967599 h 1134130"/>
                  <a:gd name="connsiteX734" fmla="*/ 433665 w 1347483"/>
                  <a:gd name="connsiteY734" fmla="*/ 968763 h 1134130"/>
                  <a:gd name="connsiteX735" fmla="*/ 440247 w 1347483"/>
                  <a:gd name="connsiteY735" fmla="*/ 970685 h 1134130"/>
                  <a:gd name="connsiteX736" fmla="*/ 446827 w 1347483"/>
                  <a:gd name="connsiteY736" fmla="*/ 972608 h 1134130"/>
                  <a:gd name="connsiteX737" fmla="*/ 453428 w 1347483"/>
                  <a:gd name="connsiteY737" fmla="*/ 974460 h 1134130"/>
                  <a:gd name="connsiteX738" fmla="*/ 458420 w 1347483"/>
                  <a:gd name="connsiteY738" fmla="*/ 976416 h 1134130"/>
                  <a:gd name="connsiteX739" fmla="*/ 463326 w 1347483"/>
                  <a:gd name="connsiteY739" fmla="*/ 977238 h 1134130"/>
                  <a:gd name="connsiteX740" fmla="*/ 469877 w 1347483"/>
                  <a:gd name="connsiteY740" fmla="*/ 979275 h 1134130"/>
                  <a:gd name="connsiteX741" fmla="*/ 476428 w 1347483"/>
                  <a:gd name="connsiteY741" fmla="*/ 981311 h 1134130"/>
                  <a:gd name="connsiteX742" fmla="*/ 480795 w 1347483"/>
                  <a:gd name="connsiteY742" fmla="*/ 982670 h 1134130"/>
                  <a:gd name="connsiteX743" fmla="*/ 496279 w 1347483"/>
                  <a:gd name="connsiteY743" fmla="*/ 986679 h 1134130"/>
                  <a:gd name="connsiteX744" fmla="*/ 502919 w 1347483"/>
                  <a:gd name="connsiteY744" fmla="*/ 988394 h 113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Lst>
                <a:rect l="l" t="t" r="r" b="b"/>
                <a:pathLst>
                  <a:path w="1347483" h="1134130">
                    <a:moveTo>
                      <a:pt x="505978" y="989530"/>
                    </a:moveTo>
                    <a:lnTo>
                      <a:pt x="512797" y="991264"/>
                    </a:lnTo>
                    <a:lnTo>
                      <a:pt x="519450" y="992916"/>
                    </a:lnTo>
                    <a:lnTo>
                      <a:pt x="524499" y="994018"/>
                    </a:lnTo>
                    <a:lnTo>
                      <a:pt x="529447" y="995336"/>
                    </a:lnTo>
                    <a:lnTo>
                      <a:pt x="536073" y="997092"/>
                    </a:lnTo>
                    <a:lnTo>
                      <a:pt x="542012" y="998364"/>
                    </a:lnTo>
                    <a:lnTo>
                      <a:pt x="546082" y="999464"/>
                    </a:lnTo>
                    <a:lnTo>
                      <a:pt x="552700" y="1001249"/>
                    </a:lnTo>
                    <a:lnTo>
                      <a:pt x="559319" y="1003031"/>
                    </a:lnTo>
                    <a:lnTo>
                      <a:pt x="565263" y="1004629"/>
                    </a:lnTo>
                    <a:lnTo>
                      <a:pt x="572638" y="1006295"/>
                    </a:lnTo>
                    <a:lnTo>
                      <a:pt x="572360" y="1001626"/>
                    </a:lnTo>
                    <a:lnTo>
                      <a:pt x="577267" y="999384"/>
                    </a:lnTo>
                    <a:lnTo>
                      <a:pt x="581486" y="995392"/>
                    </a:lnTo>
                    <a:lnTo>
                      <a:pt x="583989" y="991336"/>
                    </a:lnTo>
                    <a:lnTo>
                      <a:pt x="589512" y="989663"/>
                    </a:lnTo>
                    <a:lnTo>
                      <a:pt x="594013" y="992374"/>
                    </a:lnTo>
                    <a:lnTo>
                      <a:pt x="599872" y="997014"/>
                    </a:lnTo>
                    <a:lnTo>
                      <a:pt x="600834" y="1001643"/>
                    </a:lnTo>
                    <a:lnTo>
                      <a:pt x="601296" y="1006474"/>
                    </a:lnTo>
                    <a:lnTo>
                      <a:pt x="600276" y="1011819"/>
                    </a:lnTo>
                    <a:lnTo>
                      <a:pt x="609046" y="1016089"/>
                    </a:lnTo>
                    <a:lnTo>
                      <a:pt x="615680" y="1017825"/>
                    </a:lnTo>
                    <a:lnTo>
                      <a:pt x="622310" y="1019557"/>
                    </a:lnTo>
                    <a:lnTo>
                      <a:pt x="628283" y="1021027"/>
                    </a:lnTo>
                    <a:lnTo>
                      <a:pt x="633935" y="1022093"/>
                    </a:lnTo>
                    <a:lnTo>
                      <a:pt x="638865" y="1023999"/>
                    </a:lnTo>
                    <a:lnTo>
                      <a:pt x="645535" y="1025588"/>
                    </a:lnTo>
                    <a:lnTo>
                      <a:pt x="652158" y="1027353"/>
                    </a:lnTo>
                    <a:lnTo>
                      <a:pt x="658818" y="1028289"/>
                    </a:lnTo>
                    <a:lnTo>
                      <a:pt x="664155" y="1030136"/>
                    </a:lnTo>
                    <a:lnTo>
                      <a:pt x="668931" y="1030939"/>
                    </a:lnTo>
                    <a:lnTo>
                      <a:pt x="675578" y="1032618"/>
                    </a:lnTo>
                    <a:lnTo>
                      <a:pt x="682223" y="1034291"/>
                    </a:lnTo>
                    <a:lnTo>
                      <a:pt x="686395" y="1035343"/>
                    </a:lnTo>
                    <a:lnTo>
                      <a:pt x="692194" y="1036806"/>
                    </a:lnTo>
                    <a:lnTo>
                      <a:pt x="698786" y="1038694"/>
                    </a:lnTo>
                    <a:lnTo>
                      <a:pt x="705484" y="1040174"/>
                    </a:lnTo>
                    <a:lnTo>
                      <a:pt x="711871" y="1041795"/>
                    </a:lnTo>
                    <a:lnTo>
                      <a:pt x="722092" y="1044392"/>
                    </a:lnTo>
                    <a:lnTo>
                      <a:pt x="726694" y="1045560"/>
                    </a:lnTo>
                    <a:lnTo>
                      <a:pt x="730626" y="1047107"/>
                    </a:lnTo>
                    <a:lnTo>
                      <a:pt x="735238" y="1048333"/>
                    </a:lnTo>
                    <a:lnTo>
                      <a:pt x="741909" y="1049922"/>
                    </a:lnTo>
                    <a:lnTo>
                      <a:pt x="748455" y="1051985"/>
                    </a:lnTo>
                    <a:lnTo>
                      <a:pt x="758373" y="1054725"/>
                    </a:lnTo>
                    <a:lnTo>
                      <a:pt x="765098" y="1056089"/>
                    </a:lnTo>
                    <a:lnTo>
                      <a:pt x="775099" y="1058475"/>
                    </a:lnTo>
                    <a:lnTo>
                      <a:pt x="781657" y="1060504"/>
                    </a:lnTo>
                    <a:lnTo>
                      <a:pt x="787894" y="1061742"/>
                    </a:lnTo>
                    <a:lnTo>
                      <a:pt x="795037" y="1063512"/>
                    </a:lnTo>
                    <a:lnTo>
                      <a:pt x="801694" y="1065162"/>
                    </a:lnTo>
                    <a:lnTo>
                      <a:pt x="808347" y="1066806"/>
                    </a:lnTo>
                    <a:lnTo>
                      <a:pt x="815004" y="1068448"/>
                    </a:lnTo>
                    <a:lnTo>
                      <a:pt x="821649" y="1070129"/>
                    </a:lnTo>
                    <a:lnTo>
                      <a:pt x="828355" y="1071570"/>
                    </a:lnTo>
                    <a:lnTo>
                      <a:pt x="833970" y="1072839"/>
                    </a:lnTo>
                    <a:lnTo>
                      <a:pt x="841720" y="1074622"/>
                    </a:lnTo>
                    <a:lnTo>
                      <a:pt x="848402" y="1076162"/>
                    </a:lnTo>
                    <a:lnTo>
                      <a:pt x="855083" y="1077700"/>
                    </a:lnTo>
                    <a:lnTo>
                      <a:pt x="861762" y="1079235"/>
                    </a:lnTo>
                    <a:lnTo>
                      <a:pt x="867980" y="1080662"/>
                    </a:lnTo>
                    <a:lnTo>
                      <a:pt x="875125" y="1082311"/>
                    </a:lnTo>
                    <a:lnTo>
                      <a:pt x="881804" y="1083849"/>
                    </a:lnTo>
                    <a:lnTo>
                      <a:pt x="888488" y="1085385"/>
                    </a:lnTo>
                    <a:lnTo>
                      <a:pt x="893649" y="1086572"/>
                    </a:lnTo>
                    <a:lnTo>
                      <a:pt x="905186" y="1089240"/>
                    </a:lnTo>
                    <a:lnTo>
                      <a:pt x="918544" y="1092315"/>
                    </a:lnTo>
                    <a:lnTo>
                      <a:pt x="925223" y="1093861"/>
                    </a:lnTo>
                    <a:lnTo>
                      <a:pt x="931902" y="1095404"/>
                    </a:lnTo>
                    <a:lnTo>
                      <a:pt x="938581" y="1096946"/>
                    </a:lnTo>
                    <a:lnTo>
                      <a:pt x="944975" y="1098419"/>
                    </a:lnTo>
                    <a:lnTo>
                      <a:pt x="951939" y="1100034"/>
                    </a:lnTo>
                    <a:lnTo>
                      <a:pt x="958616" y="1101575"/>
                    </a:lnTo>
                    <a:lnTo>
                      <a:pt x="965297" y="1103125"/>
                    </a:lnTo>
                    <a:lnTo>
                      <a:pt x="970637" y="1104351"/>
                    </a:lnTo>
                    <a:lnTo>
                      <a:pt x="975311" y="1105439"/>
                    </a:lnTo>
                    <a:lnTo>
                      <a:pt x="985327" y="1107763"/>
                    </a:lnTo>
                    <a:lnTo>
                      <a:pt x="992009" y="1109306"/>
                    </a:lnTo>
                    <a:lnTo>
                      <a:pt x="996296" y="1110297"/>
                    </a:lnTo>
                    <a:lnTo>
                      <a:pt x="1002022" y="1111627"/>
                    </a:lnTo>
                    <a:lnTo>
                      <a:pt x="1008702" y="1113177"/>
                    </a:lnTo>
                    <a:lnTo>
                      <a:pt x="1015381" y="1114725"/>
                    </a:lnTo>
                    <a:lnTo>
                      <a:pt x="1021953" y="1116246"/>
                    </a:lnTo>
                    <a:lnTo>
                      <a:pt x="1028731" y="1117828"/>
                    </a:lnTo>
                    <a:lnTo>
                      <a:pt x="1035406" y="1119378"/>
                    </a:lnTo>
                    <a:lnTo>
                      <a:pt x="1042087" y="1120930"/>
                    </a:lnTo>
                    <a:lnTo>
                      <a:pt x="1047608" y="1122207"/>
                    </a:lnTo>
                    <a:lnTo>
                      <a:pt x="1052101" y="1123256"/>
                    </a:lnTo>
                    <a:lnTo>
                      <a:pt x="1058775" y="1124811"/>
                    </a:lnTo>
                    <a:lnTo>
                      <a:pt x="1065454" y="1126361"/>
                    </a:lnTo>
                    <a:lnTo>
                      <a:pt x="1072131" y="1127911"/>
                    </a:lnTo>
                    <a:lnTo>
                      <a:pt x="1078807" y="1129469"/>
                    </a:lnTo>
                    <a:lnTo>
                      <a:pt x="1085482" y="1131026"/>
                    </a:lnTo>
                    <a:lnTo>
                      <a:pt x="1092158" y="1132578"/>
                    </a:lnTo>
                    <a:lnTo>
                      <a:pt x="1098835" y="1134131"/>
                    </a:lnTo>
                    <a:lnTo>
                      <a:pt x="1103253" y="1114824"/>
                    </a:lnTo>
                    <a:lnTo>
                      <a:pt x="1104278" y="1110261"/>
                    </a:lnTo>
                    <a:lnTo>
                      <a:pt x="1108375" y="1092013"/>
                    </a:lnTo>
                    <a:lnTo>
                      <a:pt x="1109618" y="1087501"/>
                    </a:lnTo>
                    <a:lnTo>
                      <a:pt x="1110752" y="1082967"/>
                    </a:lnTo>
                    <a:lnTo>
                      <a:pt x="1111707" y="1078389"/>
                    </a:lnTo>
                    <a:lnTo>
                      <a:pt x="1112660" y="1073811"/>
                    </a:lnTo>
                    <a:lnTo>
                      <a:pt x="1113617" y="1069234"/>
                    </a:lnTo>
                    <a:lnTo>
                      <a:pt x="1114570" y="1064659"/>
                    </a:lnTo>
                    <a:lnTo>
                      <a:pt x="1115525" y="1060083"/>
                    </a:lnTo>
                    <a:lnTo>
                      <a:pt x="1116626" y="1055540"/>
                    </a:lnTo>
                    <a:lnTo>
                      <a:pt x="1117760" y="1051003"/>
                    </a:lnTo>
                    <a:lnTo>
                      <a:pt x="1118783" y="1046445"/>
                    </a:lnTo>
                    <a:lnTo>
                      <a:pt x="1120761" y="1037309"/>
                    </a:lnTo>
                    <a:lnTo>
                      <a:pt x="1121752" y="1032741"/>
                    </a:lnTo>
                    <a:lnTo>
                      <a:pt x="1123735" y="1023610"/>
                    </a:lnTo>
                    <a:lnTo>
                      <a:pt x="1124729" y="1019039"/>
                    </a:lnTo>
                    <a:lnTo>
                      <a:pt x="1125839" y="1014503"/>
                    </a:lnTo>
                    <a:lnTo>
                      <a:pt x="1127002" y="1009974"/>
                    </a:lnTo>
                    <a:lnTo>
                      <a:pt x="1128059" y="1005422"/>
                    </a:lnTo>
                    <a:lnTo>
                      <a:pt x="1130102" y="996306"/>
                    </a:lnTo>
                    <a:lnTo>
                      <a:pt x="1131130" y="991748"/>
                    </a:lnTo>
                    <a:lnTo>
                      <a:pt x="1132150" y="987192"/>
                    </a:lnTo>
                    <a:lnTo>
                      <a:pt x="1133173" y="982629"/>
                    </a:lnTo>
                    <a:lnTo>
                      <a:pt x="1134196" y="978075"/>
                    </a:lnTo>
                    <a:lnTo>
                      <a:pt x="1135219" y="973517"/>
                    </a:lnTo>
                    <a:lnTo>
                      <a:pt x="1136242" y="968959"/>
                    </a:lnTo>
                    <a:lnTo>
                      <a:pt x="1137267" y="964400"/>
                    </a:lnTo>
                    <a:lnTo>
                      <a:pt x="1138288" y="959844"/>
                    </a:lnTo>
                    <a:lnTo>
                      <a:pt x="1139311" y="955286"/>
                    </a:lnTo>
                    <a:lnTo>
                      <a:pt x="1140331" y="950733"/>
                    </a:lnTo>
                    <a:lnTo>
                      <a:pt x="1141354" y="946172"/>
                    </a:lnTo>
                    <a:lnTo>
                      <a:pt x="1142377" y="941618"/>
                    </a:lnTo>
                    <a:lnTo>
                      <a:pt x="1143574" y="937104"/>
                    </a:lnTo>
                    <a:lnTo>
                      <a:pt x="1144529" y="932526"/>
                    </a:lnTo>
                    <a:lnTo>
                      <a:pt x="1145373" y="927931"/>
                    </a:lnTo>
                    <a:lnTo>
                      <a:pt x="1146377" y="923373"/>
                    </a:lnTo>
                    <a:lnTo>
                      <a:pt x="1147472" y="918832"/>
                    </a:lnTo>
                    <a:lnTo>
                      <a:pt x="1148565" y="914293"/>
                    </a:lnTo>
                    <a:lnTo>
                      <a:pt x="1149658" y="909754"/>
                    </a:lnTo>
                    <a:lnTo>
                      <a:pt x="1150698" y="905205"/>
                    </a:lnTo>
                    <a:lnTo>
                      <a:pt x="1151595" y="900623"/>
                    </a:lnTo>
                    <a:lnTo>
                      <a:pt x="1152461" y="896248"/>
                    </a:lnTo>
                    <a:lnTo>
                      <a:pt x="1155716" y="882411"/>
                    </a:lnTo>
                    <a:lnTo>
                      <a:pt x="1156785" y="877865"/>
                    </a:lnTo>
                    <a:lnTo>
                      <a:pt x="1157853" y="873321"/>
                    </a:lnTo>
                    <a:lnTo>
                      <a:pt x="1158922" y="868780"/>
                    </a:lnTo>
                    <a:lnTo>
                      <a:pt x="1159945" y="864227"/>
                    </a:lnTo>
                    <a:lnTo>
                      <a:pt x="1160828" y="859642"/>
                    </a:lnTo>
                    <a:lnTo>
                      <a:pt x="1161814" y="855083"/>
                    </a:lnTo>
                    <a:lnTo>
                      <a:pt x="1162837" y="850530"/>
                    </a:lnTo>
                    <a:lnTo>
                      <a:pt x="1163863" y="845974"/>
                    </a:lnTo>
                    <a:lnTo>
                      <a:pt x="1164883" y="841420"/>
                    </a:lnTo>
                    <a:lnTo>
                      <a:pt x="1165908" y="836872"/>
                    </a:lnTo>
                    <a:lnTo>
                      <a:pt x="1166931" y="832318"/>
                    </a:lnTo>
                    <a:lnTo>
                      <a:pt x="1176142" y="791364"/>
                    </a:lnTo>
                    <a:lnTo>
                      <a:pt x="1177114" y="787035"/>
                    </a:lnTo>
                    <a:lnTo>
                      <a:pt x="1184173" y="755669"/>
                    </a:lnTo>
                    <a:lnTo>
                      <a:pt x="1186427" y="750666"/>
                    </a:lnTo>
                    <a:lnTo>
                      <a:pt x="1191607" y="748801"/>
                    </a:lnTo>
                    <a:lnTo>
                      <a:pt x="1193502" y="743805"/>
                    </a:lnTo>
                    <a:lnTo>
                      <a:pt x="1195556" y="739885"/>
                    </a:lnTo>
                    <a:lnTo>
                      <a:pt x="1197309" y="735163"/>
                    </a:lnTo>
                    <a:lnTo>
                      <a:pt x="1197263" y="730329"/>
                    </a:lnTo>
                    <a:lnTo>
                      <a:pt x="1201961" y="726261"/>
                    </a:lnTo>
                    <a:lnTo>
                      <a:pt x="1204413" y="722835"/>
                    </a:lnTo>
                    <a:lnTo>
                      <a:pt x="1206836" y="718262"/>
                    </a:lnTo>
                    <a:lnTo>
                      <a:pt x="1204836" y="713986"/>
                    </a:lnTo>
                    <a:lnTo>
                      <a:pt x="1203947" y="706831"/>
                    </a:lnTo>
                    <a:lnTo>
                      <a:pt x="1207765" y="703995"/>
                    </a:lnTo>
                    <a:lnTo>
                      <a:pt x="1213104" y="699335"/>
                    </a:lnTo>
                    <a:lnTo>
                      <a:pt x="1216255" y="695262"/>
                    </a:lnTo>
                    <a:lnTo>
                      <a:pt x="1218935" y="691086"/>
                    </a:lnTo>
                    <a:lnTo>
                      <a:pt x="1216703" y="685940"/>
                    </a:lnTo>
                    <a:lnTo>
                      <a:pt x="1210628" y="682681"/>
                    </a:lnTo>
                    <a:lnTo>
                      <a:pt x="1209298" y="678383"/>
                    </a:lnTo>
                    <a:lnTo>
                      <a:pt x="1211109" y="673245"/>
                    </a:lnTo>
                    <a:lnTo>
                      <a:pt x="1207238" y="670321"/>
                    </a:lnTo>
                    <a:lnTo>
                      <a:pt x="1202266" y="669298"/>
                    </a:lnTo>
                    <a:lnTo>
                      <a:pt x="1197988" y="670191"/>
                    </a:lnTo>
                    <a:lnTo>
                      <a:pt x="1195628" y="666263"/>
                    </a:lnTo>
                    <a:lnTo>
                      <a:pt x="1193764" y="661567"/>
                    </a:lnTo>
                    <a:lnTo>
                      <a:pt x="1189699" y="660651"/>
                    </a:lnTo>
                    <a:lnTo>
                      <a:pt x="1184717" y="661833"/>
                    </a:lnTo>
                    <a:lnTo>
                      <a:pt x="1180754" y="659142"/>
                    </a:lnTo>
                    <a:lnTo>
                      <a:pt x="1178232" y="653280"/>
                    </a:lnTo>
                    <a:lnTo>
                      <a:pt x="1180118" y="649358"/>
                    </a:lnTo>
                    <a:lnTo>
                      <a:pt x="1182911" y="645523"/>
                    </a:lnTo>
                    <a:lnTo>
                      <a:pt x="1181462" y="639687"/>
                    </a:lnTo>
                    <a:lnTo>
                      <a:pt x="1179724" y="634670"/>
                    </a:lnTo>
                    <a:lnTo>
                      <a:pt x="1180708" y="629964"/>
                    </a:lnTo>
                    <a:lnTo>
                      <a:pt x="1184064" y="625955"/>
                    </a:lnTo>
                    <a:lnTo>
                      <a:pt x="1185745" y="621561"/>
                    </a:lnTo>
                    <a:lnTo>
                      <a:pt x="1185929" y="616823"/>
                    </a:lnTo>
                    <a:lnTo>
                      <a:pt x="1188269" y="613317"/>
                    </a:lnTo>
                    <a:lnTo>
                      <a:pt x="1191979" y="608652"/>
                    </a:lnTo>
                    <a:lnTo>
                      <a:pt x="1195879" y="606923"/>
                    </a:lnTo>
                    <a:lnTo>
                      <a:pt x="1198943" y="603918"/>
                    </a:lnTo>
                    <a:lnTo>
                      <a:pt x="1201543" y="598542"/>
                    </a:lnTo>
                    <a:lnTo>
                      <a:pt x="1205601" y="592649"/>
                    </a:lnTo>
                    <a:lnTo>
                      <a:pt x="1207540" y="588676"/>
                    </a:lnTo>
                    <a:lnTo>
                      <a:pt x="1210505" y="584212"/>
                    </a:lnTo>
                    <a:lnTo>
                      <a:pt x="1213218" y="580756"/>
                    </a:lnTo>
                    <a:lnTo>
                      <a:pt x="1216325" y="575985"/>
                    </a:lnTo>
                    <a:lnTo>
                      <a:pt x="1219266" y="571876"/>
                    </a:lnTo>
                    <a:lnTo>
                      <a:pt x="1221408" y="568094"/>
                    </a:lnTo>
                    <a:lnTo>
                      <a:pt x="1226854" y="565202"/>
                    </a:lnTo>
                    <a:lnTo>
                      <a:pt x="1234085" y="563055"/>
                    </a:lnTo>
                    <a:lnTo>
                      <a:pt x="1240631" y="560177"/>
                    </a:lnTo>
                    <a:lnTo>
                      <a:pt x="1245767" y="553987"/>
                    </a:lnTo>
                    <a:lnTo>
                      <a:pt x="1248768" y="551078"/>
                    </a:lnTo>
                    <a:lnTo>
                      <a:pt x="1252158" y="548016"/>
                    </a:lnTo>
                    <a:lnTo>
                      <a:pt x="1255984" y="545700"/>
                    </a:lnTo>
                    <a:lnTo>
                      <a:pt x="1259067" y="541780"/>
                    </a:lnTo>
                    <a:lnTo>
                      <a:pt x="1262970" y="535698"/>
                    </a:lnTo>
                    <a:lnTo>
                      <a:pt x="1263618" y="529382"/>
                    </a:lnTo>
                    <a:lnTo>
                      <a:pt x="1266467" y="525251"/>
                    </a:lnTo>
                    <a:lnTo>
                      <a:pt x="1265146" y="520195"/>
                    </a:lnTo>
                    <a:lnTo>
                      <a:pt x="1265993" y="515620"/>
                    </a:lnTo>
                    <a:lnTo>
                      <a:pt x="1269086" y="511932"/>
                    </a:lnTo>
                    <a:lnTo>
                      <a:pt x="1272991" y="509465"/>
                    </a:lnTo>
                    <a:lnTo>
                      <a:pt x="1276848" y="505669"/>
                    </a:lnTo>
                    <a:lnTo>
                      <a:pt x="1279082" y="501309"/>
                    </a:lnTo>
                    <a:lnTo>
                      <a:pt x="1285476" y="496136"/>
                    </a:lnTo>
                    <a:lnTo>
                      <a:pt x="1288591" y="492066"/>
                    </a:lnTo>
                    <a:lnTo>
                      <a:pt x="1290370" y="487774"/>
                    </a:lnTo>
                    <a:lnTo>
                      <a:pt x="1292820" y="483487"/>
                    </a:lnTo>
                    <a:lnTo>
                      <a:pt x="1294477" y="479093"/>
                    </a:lnTo>
                    <a:lnTo>
                      <a:pt x="1296718" y="474829"/>
                    </a:lnTo>
                    <a:lnTo>
                      <a:pt x="1299298" y="470644"/>
                    </a:lnTo>
                    <a:lnTo>
                      <a:pt x="1302604" y="466629"/>
                    </a:lnTo>
                    <a:lnTo>
                      <a:pt x="1303492" y="462052"/>
                    </a:lnTo>
                    <a:lnTo>
                      <a:pt x="1305238" y="457680"/>
                    </a:lnTo>
                    <a:lnTo>
                      <a:pt x="1308408" y="453624"/>
                    </a:lnTo>
                    <a:lnTo>
                      <a:pt x="1312209" y="449707"/>
                    </a:lnTo>
                    <a:lnTo>
                      <a:pt x="1315280" y="445625"/>
                    </a:lnTo>
                    <a:lnTo>
                      <a:pt x="1319725" y="441845"/>
                    </a:lnTo>
                    <a:lnTo>
                      <a:pt x="1321768" y="437541"/>
                    </a:lnTo>
                    <a:lnTo>
                      <a:pt x="1326508" y="433979"/>
                    </a:lnTo>
                    <a:lnTo>
                      <a:pt x="1328210" y="429450"/>
                    </a:lnTo>
                    <a:lnTo>
                      <a:pt x="1329311" y="425344"/>
                    </a:lnTo>
                    <a:lnTo>
                      <a:pt x="1332442" y="422152"/>
                    </a:lnTo>
                    <a:lnTo>
                      <a:pt x="1335598" y="418282"/>
                    </a:lnTo>
                    <a:lnTo>
                      <a:pt x="1339276" y="414899"/>
                    </a:lnTo>
                    <a:lnTo>
                      <a:pt x="1342799" y="412426"/>
                    </a:lnTo>
                    <a:lnTo>
                      <a:pt x="1345331" y="408939"/>
                    </a:lnTo>
                    <a:lnTo>
                      <a:pt x="1347483" y="405159"/>
                    </a:lnTo>
                    <a:lnTo>
                      <a:pt x="1345701" y="400845"/>
                    </a:lnTo>
                    <a:lnTo>
                      <a:pt x="1344923" y="396163"/>
                    </a:lnTo>
                    <a:lnTo>
                      <a:pt x="1342495" y="391520"/>
                    </a:lnTo>
                    <a:lnTo>
                      <a:pt x="1340833" y="386183"/>
                    </a:lnTo>
                    <a:lnTo>
                      <a:pt x="1341653" y="381664"/>
                    </a:lnTo>
                    <a:lnTo>
                      <a:pt x="1342371" y="376951"/>
                    </a:lnTo>
                    <a:lnTo>
                      <a:pt x="1339984" y="372702"/>
                    </a:lnTo>
                    <a:lnTo>
                      <a:pt x="1337448" y="369135"/>
                    </a:lnTo>
                    <a:lnTo>
                      <a:pt x="1334628" y="366030"/>
                    </a:lnTo>
                    <a:lnTo>
                      <a:pt x="1329838" y="364657"/>
                    </a:lnTo>
                    <a:lnTo>
                      <a:pt x="1325608" y="362608"/>
                    </a:lnTo>
                    <a:lnTo>
                      <a:pt x="1324080" y="357250"/>
                    </a:lnTo>
                    <a:lnTo>
                      <a:pt x="1321410" y="353262"/>
                    </a:lnTo>
                    <a:lnTo>
                      <a:pt x="1316269" y="353247"/>
                    </a:lnTo>
                    <a:lnTo>
                      <a:pt x="1312149" y="351531"/>
                    </a:lnTo>
                    <a:lnTo>
                      <a:pt x="1311590" y="345243"/>
                    </a:lnTo>
                    <a:lnTo>
                      <a:pt x="1309281" y="339708"/>
                    </a:lnTo>
                    <a:lnTo>
                      <a:pt x="1305496" y="334115"/>
                    </a:lnTo>
                    <a:lnTo>
                      <a:pt x="1304212" y="329566"/>
                    </a:lnTo>
                    <a:lnTo>
                      <a:pt x="1304599" y="324410"/>
                    </a:lnTo>
                    <a:lnTo>
                      <a:pt x="1303160" y="319685"/>
                    </a:lnTo>
                    <a:lnTo>
                      <a:pt x="1301634" y="314249"/>
                    </a:lnTo>
                    <a:lnTo>
                      <a:pt x="1297289" y="311062"/>
                    </a:lnTo>
                    <a:lnTo>
                      <a:pt x="1290994" y="309599"/>
                    </a:lnTo>
                    <a:lnTo>
                      <a:pt x="1284700" y="308131"/>
                    </a:lnTo>
                    <a:lnTo>
                      <a:pt x="1278405" y="306663"/>
                    </a:lnTo>
                    <a:lnTo>
                      <a:pt x="1272111" y="305196"/>
                    </a:lnTo>
                    <a:lnTo>
                      <a:pt x="1265819" y="303735"/>
                    </a:lnTo>
                    <a:lnTo>
                      <a:pt x="1259522" y="302267"/>
                    </a:lnTo>
                    <a:lnTo>
                      <a:pt x="1254010" y="300983"/>
                    </a:lnTo>
                    <a:lnTo>
                      <a:pt x="1248753" y="299921"/>
                    </a:lnTo>
                    <a:lnTo>
                      <a:pt x="1243750" y="298761"/>
                    </a:lnTo>
                    <a:lnTo>
                      <a:pt x="1237451" y="297298"/>
                    </a:lnTo>
                    <a:lnTo>
                      <a:pt x="1231159" y="295837"/>
                    </a:lnTo>
                    <a:lnTo>
                      <a:pt x="1224944" y="294384"/>
                    </a:lnTo>
                    <a:lnTo>
                      <a:pt x="1219778" y="292684"/>
                    </a:lnTo>
                    <a:lnTo>
                      <a:pt x="1215464" y="291985"/>
                    </a:lnTo>
                    <a:lnTo>
                      <a:pt x="1209136" y="290677"/>
                    </a:lnTo>
                    <a:lnTo>
                      <a:pt x="1203746" y="288882"/>
                    </a:lnTo>
                    <a:lnTo>
                      <a:pt x="1197758" y="287124"/>
                    </a:lnTo>
                    <a:lnTo>
                      <a:pt x="1193493" y="286604"/>
                    </a:lnTo>
                    <a:lnTo>
                      <a:pt x="1187218" y="285050"/>
                    </a:lnTo>
                    <a:lnTo>
                      <a:pt x="1180945" y="283495"/>
                    </a:lnTo>
                    <a:lnTo>
                      <a:pt x="1174670" y="281937"/>
                    </a:lnTo>
                    <a:lnTo>
                      <a:pt x="1168397" y="280382"/>
                    </a:lnTo>
                    <a:lnTo>
                      <a:pt x="1162093" y="278965"/>
                    </a:lnTo>
                    <a:lnTo>
                      <a:pt x="1155774" y="277604"/>
                    </a:lnTo>
                    <a:lnTo>
                      <a:pt x="1149482" y="276136"/>
                    </a:lnTo>
                    <a:lnTo>
                      <a:pt x="1143204" y="274598"/>
                    </a:lnTo>
                    <a:lnTo>
                      <a:pt x="1137231" y="272857"/>
                    </a:lnTo>
                    <a:lnTo>
                      <a:pt x="1130653" y="271500"/>
                    </a:lnTo>
                    <a:lnTo>
                      <a:pt x="1125592" y="270453"/>
                    </a:lnTo>
                    <a:lnTo>
                      <a:pt x="1121198" y="269353"/>
                    </a:lnTo>
                    <a:lnTo>
                      <a:pt x="1111796" y="266995"/>
                    </a:lnTo>
                    <a:lnTo>
                      <a:pt x="1105509" y="265498"/>
                    </a:lnTo>
                    <a:lnTo>
                      <a:pt x="1099205" y="264074"/>
                    </a:lnTo>
                    <a:lnTo>
                      <a:pt x="1093561" y="262797"/>
                    </a:lnTo>
                    <a:lnTo>
                      <a:pt x="1086616" y="261160"/>
                    </a:lnTo>
                    <a:lnTo>
                      <a:pt x="1081712" y="260009"/>
                    </a:lnTo>
                    <a:lnTo>
                      <a:pt x="1077175" y="258945"/>
                    </a:lnTo>
                    <a:lnTo>
                      <a:pt x="1061447" y="255248"/>
                    </a:lnTo>
                    <a:lnTo>
                      <a:pt x="1055859" y="253927"/>
                    </a:lnTo>
                    <a:lnTo>
                      <a:pt x="1045717" y="251555"/>
                    </a:lnTo>
                    <a:lnTo>
                      <a:pt x="1039427" y="250075"/>
                    </a:lnTo>
                    <a:lnTo>
                      <a:pt x="1033135" y="248595"/>
                    </a:lnTo>
                    <a:lnTo>
                      <a:pt x="1026843" y="247123"/>
                    </a:lnTo>
                    <a:lnTo>
                      <a:pt x="1017402" y="244912"/>
                    </a:lnTo>
                    <a:lnTo>
                      <a:pt x="1004820" y="241952"/>
                    </a:lnTo>
                    <a:lnTo>
                      <a:pt x="1000990" y="243974"/>
                    </a:lnTo>
                    <a:lnTo>
                      <a:pt x="997080" y="246322"/>
                    </a:lnTo>
                    <a:lnTo>
                      <a:pt x="990563" y="247628"/>
                    </a:lnTo>
                    <a:lnTo>
                      <a:pt x="986391" y="249125"/>
                    </a:lnTo>
                    <a:lnTo>
                      <a:pt x="979482" y="250114"/>
                    </a:lnTo>
                    <a:lnTo>
                      <a:pt x="972961" y="249531"/>
                    </a:lnTo>
                    <a:lnTo>
                      <a:pt x="966927" y="246990"/>
                    </a:lnTo>
                    <a:lnTo>
                      <a:pt x="963259" y="244791"/>
                    </a:lnTo>
                    <a:lnTo>
                      <a:pt x="957772" y="243594"/>
                    </a:lnTo>
                    <a:lnTo>
                      <a:pt x="944583" y="243009"/>
                    </a:lnTo>
                    <a:lnTo>
                      <a:pt x="940090" y="242961"/>
                    </a:lnTo>
                    <a:lnTo>
                      <a:pt x="934814" y="242044"/>
                    </a:lnTo>
                    <a:lnTo>
                      <a:pt x="928014" y="242550"/>
                    </a:lnTo>
                    <a:lnTo>
                      <a:pt x="921825" y="240618"/>
                    </a:lnTo>
                    <a:lnTo>
                      <a:pt x="918191" y="237222"/>
                    </a:lnTo>
                    <a:lnTo>
                      <a:pt x="913930" y="235757"/>
                    </a:lnTo>
                    <a:lnTo>
                      <a:pt x="909430" y="236857"/>
                    </a:lnTo>
                    <a:lnTo>
                      <a:pt x="905084" y="238683"/>
                    </a:lnTo>
                    <a:lnTo>
                      <a:pt x="900729" y="241338"/>
                    </a:lnTo>
                    <a:lnTo>
                      <a:pt x="894282" y="243877"/>
                    </a:lnTo>
                    <a:lnTo>
                      <a:pt x="887385" y="244704"/>
                    </a:lnTo>
                    <a:lnTo>
                      <a:pt x="881139" y="242987"/>
                    </a:lnTo>
                    <a:lnTo>
                      <a:pt x="874526" y="242692"/>
                    </a:lnTo>
                    <a:lnTo>
                      <a:pt x="869975" y="243108"/>
                    </a:lnTo>
                    <a:lnTo>
                      <a:pt x="865373" y="243529"/>
                    </a:lnTo>
                    <a:lnTo>
                      <a:pt x="857847" y="242523"/>
                    </a:lnTo>
                    <a:lnTo>
                      <a:pt x="851475" y="243577"/>
                    </a:lnTo>
                    <a:lnTo>
                      <a:pt x="847311" y="244453"/>
                    </a:lnTo>
                    <a:lnTo>
                      <a:pt x="840417" y="245229"/>
                    </a:lnTo>
                    <a:lnTo>
                      <a:pt x="835663" y="246680"/>
                    </a:lnTo>
                    <a:lnTo>
                      <a:pt x="831160" y="246083"/>
                    </a:lnTo>
                    <a:lnTo>
                      <a:pt x="826679" y="246535"/>
                    </a:lnTo>
                    <a:lnTo>
                      <a:pt x="820087" y="250375"/>
                    </a:lnTo>
                    <a:lnTo>
                      <a:pt x="816027" y="253030"/>
                    </a:lnTo>
                    <a:lnTo>
                      <a:pt x="811592" y="252989"/>
                    </a:lnTo>
                    <a:lnTo>
                      <a:pt x="805493" y="251886"/>
                    </a:lnTo>
                    <a:lnTo>
                      <a:pt x="798406" y="252099"/>
                    </a:lnTo>
                    <a:lnTo>
                      <a:pt x="791739" y="251935"/>
                    </a:lnTo>
                    <a:lnTo>
                      <a:pt x="785246" y="251105"/>
                    </a:lnTo>
                    <a:lnTo>
                      <a:pt x="779307" y="250960"/>
                    </a:lnTo>
                    <a:lnTo>
                      <a:pt x="774299" y="250068"/>
                    </a:lnTo>
                    <a:lnTo>
                      <a:pt x="770403" y="245348"/>
                    </a:lnTo>
                    <a:lnTo>
                      <a:pt x="767579" y="241728"/>
                    </a:lnTo>
                    <a:lnTo>
                      <a:pt x="765189" y="238079"/>
                    </a:lnTo>
                    <a:lnTo>
                      <a:pt x="761700" y="235331"/>
                    </a:lnTo>
                    <a:lnTo>
                      <a:pt x="756590" y="234040"/>
                    </a:lnTo>
                    <a:lnTo>
                      <a:pt x="752351" y="234647"/>
                    </a:lnTo>
                    <a:lnTo>
                      <a:pt x="748320" y="235895"/>
                    </a:lnTo>
                    <a:lnTo>
                      <a:pt x="741682" y="238093"/>
                    </a:lnTo>
                    <a:lnTo>
                      <a:pt x="734645" y="239290"/>
                    </a:lnTo>
                    <a:lnTo>
                      <a:pt x="727787" y="239798"/>
                    </a:lnTo>
                    <a:lnTo>
                      <a:pt x="722107" y="239803"/>
                    </a:lnTo>
                    <a:lnTo>
                      <a:pt x="717544" y="241077"/>
                    </a:lnTo>
                    <a:lnTo>
                      <a:pt x="713909" y="243261"/>
                    </a:lnTo>
                    <a:lnTo>
                      <a:pt x="709656" y="243677"/>
                    </a:lnTo>
                    <a:lnTo>
                      <a:pt x="705622" y="239718"/>
                    </a:lnTo>
                    <a:lnTo>
                      <a:pt x="700812" y="240105"/>
                    </a:lnTo>
                    <a:lnTo>
                      <a:pt x="694701" y="237786"/>
                    </a:lnTo>
                    <a:lnTo>
                      <a:pt x="690723" y="236470"/>
                    </a:lnTo>
                    <a:lnTo>
                      <a:pt x="684685" y="237488"/>
                    </a:lnTo>
                    <a:lnTo>
                      <a:pt x="680569" y="240260"/>
                    </a:lnTo>
                    <a:lnTo>
                      <a:pt x="676727" y="242023"/>
                    </a:lnTo>
                    <a:lnTo>
                      <a:pt x="671185" y="241926"/>
                    </a:lnTo>
                    <a:lnTo>
                      <a:pt x="668982" y="234241"/>
                    </a:lnTo>
                    <a:lnTo>
                      <a:pt x="669124" y="229470"/>
                    </a:lnTo>
                    <a:lnTo>
                      <a:pt x="666527" y="225830"/>
                    </a:lnTo>
                    <a:lnTo>
                      <a:pt x="662892" y="222967"/>
                    </a:lnTo>
                    <a:lnTo>
                      <a:pt x="659270" y="220114"/>
                    </a:lnTo>
                    <a:lnTo>
                      <a:pt x="655626" y="216634"/>
                    </a:lnTo>
                    <a:lnTo>
                      <a:pt x="650451" y="214869"/>
                    </a:lnTo>
                    <a:lnTo>
                      <a:pt x="643777" y="214663"/>
                    </a:lnTo>
                    <a:lnTo>
                      <a:pt x="638853" y="212852"/>
                    </a:lnTo>
                    <a:lnTo>
                      <a:pt x="634916" y="210158"/>
                    </a:lnTo>
                    <a:lnTo>
                      <a:pt x="629425" y="205643"/>
                    </a:lnTo>
                    <a:lnTo>
                      <a:pt x="623125" y="204067"/>
                    </a:lnTo>
                    <a:lnTo>
                      <a:pt x="616574" y="203406"/>
                    </a:lnTo>
                    <a:lnTo>
                      <a:pt x="610942" y="203385"/>
                    </a:lnTo>
                    <a:lnTo>
                      <a:pt x="606652" y="202758"/>
                    </a:lnTo>
                    <a:lnTo>
                      <a:pt x="601850" y="202903"/>
                    </a:lnTo>
                    <a:lnTo>
                      <a:pt x="596980" y="201189"/>
                    </a:lnTo>
                    <a:lnTo>
                      <a:pt x="591386" y="198493"/>
                    </a:lnTo>
                    <a:lnTo>
                      <a:pt x="587271" y="196249"/>
                    </a:lnTo>
                    <a:lnTo>
                      <a:pt x="583027" y="196166"/>
                    </a:lnTo>
                    <a:lnTo>
                      <a:pt x="577808" y="197434"/>
                    </a:lnTo>
                    <a:lnTo>
                      <a:pt x="573763" y="198662"/>
                    </a:lnTo>
                    <a:lnTo>
                      <a:pt x="570121" y="202202"/>
                    </a:lnTo>
                    <a:lnTo>
                      <a:pt x="565906" y="203815"/>
                    </a:lnTo>
                    <a:lnTo>
                      <a:pt x="558954" y="205849"/>
                    </a:lnTo>
                    <a:lnTo>
                      <a:pt x="553135" y="206006"/>
                    </a:lnTo>
                    <a:lnTo>
                      <a:pt x="548236" y="206647"/>
                    </a:lnTo>
                    <a:lnTo>
                      <a:pt x="541129" y="207904"/>
                    </a:lnTo>
                    <a:lnTo>
                      <a:pt x="534249" y="208349"/>
                    </a:lnTo>
                    <a:lnTo>
                      <a:pt x="527510" y="208731"/>
                    </a:lnTo>
                    <a:lnTo>
                      <a:pt x="520004" y="210915"/>
                    </a:lnTo>
                    <a:lnTo>
                      <a:pt x="514420" y="210484"/>
                    </a:lnTo>
                    <a:lnTo>
                      <a:pt x="510121" y="209986"/>
                    </a:lnTo>
                    <a:lnTo>
                      <a:pt x="504087" y="208632"/>
                    </a:lnTo>
                    <a:lnTo>
                      <a:pt x="501323" y="205242"/>
                    </a:lnTo>
                    <a:lnTo>
                      <a:pt x="497764" y="201409"/>
                    </a:lnTo>
                    <a:lnTo>
                      <a:pt x="492480" y="200667"/>
                    </a:lnTo>
                    <a:lnTo>
                      <a:pt x="487228" y="199269"/>
                    </a:lnTo>
                    <a:lnTo>
                      <a:pt x="484401" y="195869"/>
                    </a:lnTo>
                    <a:lnTo>
                      <a:pt x="478694" y="192263"/>
                    </a:lnTo>
                    <a:lnTo>
                      <a:pt x="474658" y="189659"/>
                    </a:lnTo>
                    <a:lnTo>
                      <a:pt x="469524" y="186341"/>
                    </a:lnTo>
                    <a:lnTo>
                      <a:pt x="463474" y="183848"/>
                    </a:lnTo>
                    <a:lnTo>
                      <a:pt x="458741" y="181652"/>
                    </a:lnTo>
                    <a:lnTo>
                      <a:pt x="455474" y="177454"/>
                    </a:lnTo>
                    <a:lnTo>
                      <a:pt x="452778" y="174025"/>
                    </a:lnTo>
                    <a:lnTo>
                      <a:pt x="449535" y="171394"/>
                    </a:lnTo>
                    <a:lnTo>
                      <a:pt x="447434" y="167332"/>
                    </a:lnTo>
                    <a:lnTo>
                      <a:pt x="447397" y="162491"/>
                    </a:lnTo>
                    <a:lnTo>
                      <a:pt x="449037" y="158133"/>
                    </a:lnTo>
                    <a:lnTo>
                      <a:pt x="450974" y="153860"/>
                    </a:lnTo>
                    <a:lnTo>
                      <a:pt x="453216" y="146995"/>
                    </a:lnTo>
                    <a:lnTo>
                      <a:pt x="453262" y="142183"/>
                    </a:lnTo>
                    <a:lnTo>
                      <a:pt x="451963" y="137946"/>
                    </a:lnTo>
                    <a:lnTo>
                      <a:pt x="453344" y="131712"/>
                    </a:lnTo>
                    <a:lnTo>
                      <a:pt x="455549" y="127884"/>
                    </a:lnTo>
                    <a:lnTo>
                      <a:pt x="455460" y="121347"/>
                    </a:lnTo>
                    <a:lnTo>
                      <a:pt x="455230" y="116455"/>
                    </a:lnTo>
                    <a:lnTo>
                      <a:pt x="456333" y="111945"/>
                    </a:lnTo>
                    <a:lnTo>
                      <a:pt x="457426" y="107433"/>
                    </a:lnTo>
                    <a:lnTo>
                      <a:pt x="456560" y="102691"/>
                    </a:lnTo>
                    <a:lnTo>
                      <a:pt x="454613" y="97794"/>
                    </a:lnTo>
                    <a:lnTo>
                      <a:pt x="454904" y="93562"/>
                    </a:lnTo>
                    <a:lnTo>
                      <a:pt x="453189" y="86895"/>
                    </a:lnTo>
                    <a:lnTo>
                      <a:pt x="453784" y="82385"/>
                    </a:lnTo>
                    <a:lnTo>
                      <a:pt x="452592" y="77065"/>
                    </a:lnTo>
                    <a:lnTo>
                      <a:pt x="450454" y="73337"/>
                    </a:lnTo>
                    <a:lnTo>
                      <a:pt x="446781" y="70544"/>
                    </a:lnTo>
                    <a:lnTo>
                      <a:pt x="443910" y="66126"/>
                    </a:lnTo>
                    <a:lnTo>
                      <a:pt x="441635" y="61840"/>
                    </a:lnTo>
                    <a:lnTo>
                      <a:pt x="437198" y="59386"/>
                    </a:lnTo>
                    <a:lnTo>
                      <a:pt x="434245" y="52402"/>
                    </a:lnTo>
                    <a:lnTo>
                      <a:pt x="428985" y="47372"/>
                    </a:lnTo>
                    <a:lnTo>
                      <a:pt x="424575" y="44971"/>
                    </a:lnTo>
                    <a:lnTo>
                      <a:pt x="419758" y="44488"/>
                    </a:lnTo>
                    <a:lnTo>
                      <a:pt x="414389" y="46574"/>
                    </a:lnTo>
                    <a:lnTo>
                      <a:pt x="408723" y="47718"/>
                    </a:lnTo>
                    <a:lnTo>
                      <a:pt x="403942" y="47933"/>
                    </a:lnTo>
                    <a:lnTo>
                      <a:pt x="398995" y="46519"/>
                    </a:lnTo>
                    <a:lnTo>
                      <a:pt x="392809" y="44695"/>
                    </a:lnTo>
                    <a:lnTo>
                      <a:pt x="388667" y="42154"/>
                    </a:lnTo>
                    <a:lnTo>
                      <a:pt x="385970" y="37330"/>
                    </a:lnTo>
                    <a:lnTo>
                      <a:pt x="384667" y="32962"/>
                    </a:lnTo>
                    <a:lnTo>
                      <a:pt x="386273" y="28602"/>
                    </a:lnTo>
                    <a:lnTo>
                      <a:pt x="387059" y="24003"/>
                    </a:lnTo>
                    <a:lnTo>
                      <a:pt x="385975" y="19266"/>
                    </a:lnTo>
                    <a:lnTo>
                      <a:pt x="382307" y="14850"/>
                    </a:lnTo>
                    <a:lnTo>
                      <a:pt x="374999" y="14144"/>
                    </a:lnTo>
                    <a:lnTo>
                      <a:pt x="370596" y="14166"/>
                    </a:lnTo>
                    <a:lnTo>
                      <a:pt x="364320" y="16151"/>
                    </a:lnTo>
                    <a:lnTo>
                      <a:pt x="360282" y="18419"/>
                    </a:lnTo>
                    <a:lnTo>
                      <a:pt x="355591" y="22854"/>
                    </a:lnTo>
                    <a:lnTo>
                      <a:pt x="350675" y="23241"/>
                    </a:lnTo>
                    <a:lnTo>
                      <a:pt x="345802" y="22175"/>
                    </a:lnTo>
                    <a:lnTo>
                      <a:pt x="341367" y="19665"/>
                    </a:lnTo>
                    <a:lnTo>
                      <a:pt x="338187" y="14782"/>
                    </a:lnTo>
                    <a:lnTo>
                      <a:pt x="332274" y="15363"/>
                    </a:lnTo>
                    <a:lnTo>
                      <a:pt x="327598" y="15242"/>
                    </a:lnTo>
                    <a:lnTo>
                      <a:pt x="323434" y="14637"/>
                    </a:lnTo>
                    <a:lnTo>
                      <a:pt x="327670" y="20656"/>
                    </a:lnTo>
                    <a:lnTo>
                      <a:pt x="322955" y="19479"/>
                    </a:lnTo>
                    <a:lnTo>
                      <a:pt x="319475" y="17005"/>
                    </a:lnTo>
                    <a:lnTo>
                      <a:pt x="316588" y="12986"/>
                    </a:lnTo>
                    <a:lnTo>
                      <a:pt x="314423" y="8401"/>
                    </a:lnTo>
                    <a:lnTo>
                      <a:pt x="310245" y="5840"/>
                    </a:lnTo>
                    <a:lnTo>
                      <a:pt x="307362" y="1935"/>
                    </a:lnTo>
                    <a:lnTo>
                      <a:pt x="303575" y="0"/>
                    </a:lnTo>
                    <a:lnTo>
                      <a:pt x="305832" y="4466"/>
                    </a:lnTo>
                    <a:lnTo>
                      <a:pt x="306158" y="9414"/>
                    </a:lnTo>
                    <a:lnTo>
                      <a:pt x="306303" y="14296"/>
                    </a:lnTo>
                    <a:lnTo>
                      <a:pt x="306446" y="19184"/>
                    </a:lnTo>
                    <a:lnTo>
                      <a:pt x="306997" y="24192"/>
                    </a:lnTo>
                    <a:lnTo>
                      <a:pt x="307232" y="29105"/>
                    </a:lnTo>
                    <a:lnTo>
                      <a:pt x="305778" y="38353"/>
                    </a:lnTo>
                    <a:lnTo>
                      <a:pt x="304758" y="42889"/>
                    </a:lnTo>
                    <a:lnTo>
                      <a:pt x="303672" y="47406"/>
                    </a:lnTo>
                    <a:lnTo>
                      <a:pt x="300920" y="51416"/>
                    </a:lnTo>
                    <a:lnTo>
                      <a:pt x="295837" y="53355"/>
                    </a:lnTo>
                    <a:lnTo>
                      <a:pt x="291206" y="58162"/>
                    </a:lnTo>
                    <a:lnTo>
                      <a:pt x="291206" y="63008"/>
                    </a:lnTo>
                    <a:lnTo>
                      <a:pt x="292012" y="68099"/>
                    </a:lnTo>
                    <a:lnTo>
                      <a:pt x="290851" y="72592"/>
                    </a:lnTo>
                    <a:lnTo>
                      <a:pt x="288162" y="81498"/>
                    </a:lnTo>
                    <a:lnTo>
                      <a:pt x="286273" y="85749"/>
                    </a:lnTo>
                    <a:lnTo>
                      <a:pt x="284372" y="90020"/>
                    </a:lnTo>
                    <a:lnTo>
                      <a:pt x="281567" y="94019"/>
                    </a:lnTo>
                    <a:lnTo>
                      <a:pt x="283040" y="99313"/>
                    </a:lnTo>
                    <a:lnTo>
                      <a:pt x="283981" y="103465"/>
                    </a:lnTo>
                    <a:lnTo>
                      <a:pt x="282984" y="108993"/>
                    </a:lnTo>
                    <a:lnTo>
                      <a:pt x="281940" y="113525"/>
                    </a:lnTo>
                    <a:lnTo>
                      <a:pt x="280247" y="117863"/>
                    </a:lnTo>
                    <a:lnTo>
                      <a:pt x="278658" y="121940"/>
                    </a:lnTo>
                    <a:lnTo>
                      <a:pt x="276799" y="126520"/>
                    </a:lnTo>
                    <a:lnTo>
                      <a:pt x="274784" y="130759"/>
                    </a:lnTo>
                    <a:lnTo>
                      <a:pt x="271834" y="134447"/>
                    </a:lnTo>
                    <a:lnTo>
                      <a:pt x="270724" y="143566"/>
                    </a:lnTo>
                    <a:lnTo>
                      <a:pt x="267856" y="148064"/>
                    </a:lnTo>
                    <a:lnTo>
                      <a:pt x="265382" y="152167"/>
                    </a:lnTo>
                    <a:lnTo>
                      <a:pt x="263992" y="156597"/>
                    </a:lnTo>
                    <a:lnTo>
                      <a:pt x="263639" y="161344"/>
                    </a:lnTo>
                    <a:lnTo>
                      <a:pt x="262606" y="165881"/>
                    </a:lnTo>
                    <a:lnTo>
                      <a:pt x="260652" y="170144"/>
                    </a:lnTo>
                    <a:lnTo>
                      <a:pt x="258524" y="174352"/>
                    </a:lnTo>
                    <a:lnTo>
                      <a:pt x="255843" y="178395"/>
                    </a:lnTo>
                    <a:lnTo>
                      <a:pt x="251441" y="180685"/>
                    </a:lnTo>
                    <a:lnTo>
                      <a:pt x="255756" y="181993"/>
                    </a:lnTo>
                    <a:lnTo>
                      <a:pt x="255139" y="187575"/>
                    </a:lnTo>
                    <a:lnTo>
                      <a:pt x="252534" y="197180"/>
                    </a:lnTo>
                    <a:lnTo>
                      <a:pt x="250750" y="201121"/>
                    </a:lnTo>
                    <a:lnTo>
                      <a:pt x="247962" y="205133"/>
                    </a:lnTo>
                    <a:lnTo>
                      <a:pt x="247512" y="209853"/>
                    </a:lnTo>
                    <a:lnTo>
                      <a:pt x="246363" y="214363"/>
                    </a:lnTo>
                    <a:lnTo>
                      <a:pt x="244390" y="218619"/>
                    </a:lnTo>
                    <a:lnTo>
                      <a:pt x="242663" y="222953"/>
                    </a:lnTo>
                    <a:lnTo>
                      <a:pt x="240057" y="227018"/>
                    </a:lnTo>
                    <a:lnTo>
                      <a:pt x="236620" y="230834"/>
                    </a:lnTo>
                    <a:lnTo>
                      <a:pt x="233387" y="234712"/>
                    </a:lnTo>
                    <a:lnTo>
                      <a:pt x="232434" y="239280"/>
                    </a:lnTo>
                    <a:lnTo>
                      <a:pt x="230500" y="243553"/>
                    </a:lnTo>
                    <a:lnTo>
                      <a:pt x="228889" y="247923"/>
                    </a:lnTo>
                    <a:lnTo>
                      <a:pt x="227342" y="252312"/>
                    </a:lnTo>
                    <a:lnTo>
                      <a:pt x="225601" y="256643"/>
                    </a:lnTo>
                    <a:lnTo>
                      <a:pt x="223366" y="260822"/>
                    </a:lnTo>
                    <a:lnTo>
                      <a:pt x="221129" y="265005"/>
                    </a:lnTo>
                    <a:lnTo>
                      <a:pt x="219001" y="269215"/>
                    </a:lnTo>
                    <a:lnTo>
                      <a:pt x="216922" y="273447"/>
                    </a:lnTo>
                    <a:lnTo>
                      <a:pt x="214296" y="277510"/>
                    </a:lnTo>
                    <a:lnTo>
                      <a:pt x="211631" y="281560"/>
                    </a:lnTo>
                    <a:lnTo>
                      <a:pt x="209205" y="285683"/>
                    </a:lnTo>
                    <a:lnTo>
                      <a:pt x="207484" y="290026"/>
                    </a:lnTo>
                    <a:lnTo>
                      <a:pt x="206927" y="294717"/>
                    </a:lnTo>
                    <a:lnTo>
                      <a:pt x="205181" y="303571"/>
                    </a:lnTo>
                    <a:lnTo>
                      <a:pt x="203007" y="308117"/>
                    </a:lnTo>
                    <a:lnTo>
                      <a:pt x="202151" y="312716"/>
                    </a:lnTo>
                    <a:lnTo>
                      <a:pt x="200865" y="317190"/>
                    </a:lnTo>
                    <a:lnTo>
                      <a:pt x="198459" y="321325"/>
                    </a:lnTo>
                    <a:lnTo>
                      <a:pt x="196882" y="325712"/>
                    </a:lnTo>
                    <a:lnTo>
                      <a:pt x="195816" y="330250"/>
                    </a:lnTo>
                    <a:lnTo>
                      <a:pt x="194326" y="334661"/>
                    </a:lnTo>
                    <a:lnTo>
                      <a:pt x="192205" y="338881"/>
                    </a:lnTo>
                    <a:lnTo>
                      <a:pt x="190031" y="343084"/>
                    </a:lnTo>
                    <a:lnTo>
                      <a:pt x="186689" y="353260"/>
                    </a:lnTo>
                    <a:lnTo>
                      <a:pt x="183710" y="360625"/>
                    </a:lnTo>
                    <a:lnTo>
                      <a:pt x="181950" y="364956"/>
                    </a:lnTo>
                    <a:lnTo>
                      <a:pt x="180185" y="369287"/>
                    </a:lnTo>
                    <a:lnTo>
                      <a:pt x="178286" y="373580"/>
                    </a:lnTo>
                    <a:lnTo>
                      <a:pt x="175955" y="377734"/>
                    </a:lnTo>
                    <a:lnTo>
                      <a:pt x="173902" y="381390"/>
                    </a:lnTo>
                    <a:lnTo>
                      <a:pt x="172006" y="386268"/>
                    </a:lnTo>
                    <a:lnTo>
                      <a:pt x="170422" y="390654"/>
                    </a:lnTo>
                    <a:lnTo>
                      <a:pt x="168908" y="395063"/>
                    </a:lnTo>
                    <a:lnTo>
                      <a:pt x="165958" y="404675"/>
                    </a:lnTo>
                    <a:lnTo>
                      <a:pt x="162827" y="411884"/>
                    </a:lnTo>
                    <a:lnTo>
                      <a:pt x="160329" y="416798"/>
                    </a:lnTo>
                    <a:lnTo>
                      <a:pt x="158300" y="420539"/>
                    </a:lnTo>
                    <a:lnTo>
                      <a:pt x="157497" y="425677"/>
                    </a:lnTo>
                    <a:lnTo>
                      <a:pt x="156315" y="429820"/>
                    </a:lnTo>
                    <a:lnTo>
                      <a:pt x="153621" y="434233"/>
                    </a:lnTo>
                    <a:lnTo>
                      <a:pt x="151444" y="437805"/>
                    </a:lnTo>
                    <a:lnTo>
                      <a:pt x="149415" y="442696"/>
                    </a:lnTo>
                    <a:lnTo>
                      <a:pt x="147858" y="447095"/>
                    </a:lnTo>
                    <a:lnTo>
                      <a:pt x="146390" y="451518"/>
                    </a:lnTo>
                    <a:lnTo>
                      <a:pt x="144884" y="455934"/>
                    </a:lnTo>
                    <a:lnTo>
                      <a:pt x="143251" y="460311"/>
                    </a:lnTo>
                    <a:lnTo>
                      <a:pt x="141617" y="464685"/>
                    </a:lnTo>
                    <a:lnTo>
                      <a:pt x="139789" y="469002"/>
                    </a:lnTo>
                    <a:lnTo>
                      <a:pt x="137653" y="473224"/>
                    </a:lnTo>
                    <a:lnTo>
                      <a:pt x="135518" y="477444"/>
                    </a:lnTo>
                    <a:lnTo>
                      <a:pt x="133518" y="481707"/>
                    </a:lnTo>
                    <a:lnTo>
                      <a:pt x="131574" y="485989"/>
                    </a:lnTo>
                    <a:lnTo>
                      <a:pt x="129678" y="490168"/>
                    </a:lnTo>
                    <a:lnTo>
                      <a:pt x="127381" y="494458"/>
                    </a:lnTo>
                    <a:lnTo>
                      <a:pt x="125139" y="498649"/>
                    </a:lnTo>
                    <a:lnTo>
                      <a:pt x="122895" y="502842"/>
                    </a:lnTo>
                    <a:lnTo>
                      <a:pt x="120421" y="506962"/>
                    </a:lnTo>
                    <a:lnTo>
                      <a:pt x="118001" y="511097"/>
                    </a:lnTo>
                    <a:lnTo>
                      <a:pt x="116001" y="515361"/>
                    </a:lnTo>
                    <a:lnTo>
                      <a:pt x="113991" y="519624"/>
                    </a:lnTo>
                    <a:lnTo>
                      <a:pt x="111646" y="523786"/>
                    </a:lnTo>
                    <a:lnTo>
                      <a:pt x="109433" y="527544"/>
                    </a:lnTo>
                    <a:lnTo>
                      <a:pt x="106618" y="532003"/>
                    </a:lnTo>
                    <a:lnTo>
                      <a:pt x="104036" y="536092"/>
                    </a:lnTo>
                    <a:lnTo>
                      <a:pt x="101673" y="540246"/>
                    </a:lnTo>
                    <a:lnTo>
                      <a:pt x="99455" y="544304"/>
                    </a:lnTo>
                    <a:lnTo>
                      <a:pt x="95845" y="548217"/>
                    </a:lnTo>
                    <a:lnTo>
                      <a:pt x="92510" y="552074"/>
                    </a:lnTo>
                    <a:lnTo>
                      <a:pt x="89539" y="556042"/>
                    </a:lnTo>
                    <a:lnTo>
                      <a:pt x="86380" y="559955"/>
                    </a:lnTo>
                    <a:lnTo>
                      <a:pt x="82920" y="563775"/>
                    </a:lnTo>
                    <a:lnTo>
                      <a:pt x="78819" y="567396"/>
                    </a:lnTo>
                    <a:lnTo>
                      <a:pt x="73791" y="569323"/>
                    </a:lnTo>
                    <a:lnTo>
                      <a:pt x="68534" y="572466"/>
                    </a:lnTo>
                    <a:lnTo>
                      <a:pt x="69102" y="579054"/>
                    </a:lnTo>
                    <a:lnTo>
                      <a:pt x="67772" y="583525"/>
                    </a:lnTo>
                    <a:lnTo>
                      <a:pt x="65806" y="587808"/>
                    </a:lnTo>
                    <a:lnTo>
                      <a:pt x="63702" y="592044"/>
                    </a:lnTo>
                    <a:lnTo>
                      <a:pt x="61575" y="596269"/>
                    </a:lnTo>
                    <a:lnTo>
                      <a:pt x="59239" y="600435"/>
                    </a:lnTo>
                    <a:lnTo>
                      <a:pt x="56736" y="604549"/>
                    </a:lnTo>
                    <a:lnTo>
                      <a:pt x="53580" y="608258"/>
                    </a:lnTo>
                    <a:lnTo>
                      <a:pt x="50419" y="611709"/>
                    </a:lnTo>
                    <a:lnTo>
                      <a:pt x="49750" y="616661"/>
                    </a:lnTo>
                    <a:lnTo>
                      <a:pt x="48035" y="621290"/>
                    </a:lnTo>
                    <a:lnTo>
                      <a:pt x="45798" y="625604"/>
                    </a:lnTo>
                    <a:lnTo>
                      <a:pt x="43605" y="629142"/>
                    </a:lnTo>
                    <a:lnTo>
                      <a:pt x="40239" y="633659"/>
                    </a:lnTo>
                    <a:lnTo>
                      <a:pt x="38036" y="637867"/>
                    </a:lnTo>
                    <a:lnTo>
                      <a:pt x="34580" y="641690"/>
                    </a:lnTo>
                    <a:lnTo>
                      <a:pt x="31780" y="645711"/>
                    </a:lnTo>
                    <a:lnTo>
                      <a:pt x="29103" y="649769"/>
                    </a:lnTo>
                    <a:lnTo>
                      <a:pt x="25495" y="653382"/>
                    </a:lnTo>
                    <a:lnTo>
                      <a:pt x="21517" y="657200"/>
                    </a:lnTo>
                    <a:lnTo>
                      <a:pt x="17348" y="660801"/>
                    </a:lnTo>
                    <a:lnTo>
                      <a:pt x="16637" y="665180"/>
                    </a:lnTo>
                    <a:lnTo>
                      <a:pt x="17982" y="670773"/>
                    </a:lnTo>
                    <a:lnTo>
                      <a:pt x="18095" y="675699"/>
                    </a:lnTo>
                    <a:lnTo>
                      <a:pt x="17225" y="680320"/>
                    </a:lnTo>
                    <a:lnTo>
                      <a:pt x="16959" y="685123"/>
                    </a:lnTo>
                    <a:lnTo>
                      <a:pt x="21437" y="686915"/>
                    </a:lnTo>
                    <a:lnTo>
                      <a:pt x="22247" y="691652"/>
                    </a:lnTo>
                    <a:lnTo>
                      <a:pt x="22209" y="696527"/>
                    </a:lnTo>
                    <a:lnTo>
                      <a:pt x="23548" y="701828"/>
                    </a:lnTo>
                    <a:lnTo>
                      <a:pt x="25993" y="705789"/>
                    </a:lnTo>
                    <a:lnTo>
                      <a:pt x="24936" y="712035"/>
                    </a:lnTo>
                    <a:lnTo>
                      <a:pt x="24240" y="716707"/>
                    </a:lnTo>
                    <a:lnTo>
                      <a:pt x="23645" y="721415"/>
                    </a:lnTo>
                    <a:lnTo>
                      <a:pt x="22733" y="726019"/>
                    </a:lnTo>
                    <a:lnTo>
                      <a:pt x="20465" y="730213"/>
                    </a:lnTo>
                    <a:lnTo>
                      <a:pt x="17341" y="734142"/>
                    </a:lnTo>
                    <a:lnTo>
                      <a:pt x="14253" y="738079"/>
                    </a:lnTo>
                    <a:lnTo>
                      <a:pt x="12514" y="742937"/>
                    </a:lnTo>
                    <a:lnTo>
                      <a:pt x="10026" y="746557"/>
                    </a:lnTo>
                    <a:lnTo>
                      <a:pt x="9240" y="751205"/>
                    </a:lnTo>
                    <a:lnTo>
                      <a:pt x="8452" y="755853"/>
                    </a:lnTo>
                    <a:lnTo>
                      <a:pt x="6916" y="760271"/>
                    </a:lnTo>
                    <a:lnTo>
                      <a:pt x="4974" y="766435"/>
                    </a:lnTo>
                    <a:lnTo>
                      <a:pt x="2950" y="770181"/>
                    </a:lnTo>
                    <a:lnTo>
                      <a:pt x="3765" y="775991"/>
                    </a:lnTo>
                    <a:lnTo>
                      <a:pt x="2812" y="782849"/>
                    </a:lnTo>
                    <a:lnTo>
                      <a:pt x="1318" y="786760"/>
                    </a:lnTo>
                    <a:lnTo>
                      <a:pt x="1927" y="792972"/>
                    </a:lnTo>
                    <a:lnTo>
                      <a:pt x="2602" y="798072"/>
                    </a:lnTo>
                    <a:lnTo>
                      <a:pt x="2525" y="802623"/>
                    </a:lnTo>
                    <a:lnTo>
                      <a:pt x="3032" y="806884"/>
                    </a:lnTo>
                    <a:lnTo>
                      <a:pt x="1700" y="811907"/>
                    </a:lnTo>
                    <a:lnTo>
                      <a:pt x="0" y="819328"/>
                    </a:lnTo>
                    <a:lnTo>
                      <a:pt x="1253" y="824312"/>
                    </a:lnTo>
                    <a:lnTo>
                      <a:pt x="3366" y="829073"/>
                    </a:lnTo>
                    <a:lnTo>
                      <a:pt x="5194" y="834790"/>
                    </a:lnTo>
                    <a:lnTo>
                      <a:pt x="9808" y="836640"/>
                    </a:lnTo>
                    <a:lnTo>
                      <a:pt x="13056" y="844214"/>
                    </a:lnTo>
                    <a:lnTo>
                      <a:pt x="15634" y="847500"/>
                    </a:lnTo>
                    <a:lnTo>
                      <a:pt x="22180" y="849531"/>
                    </a:lnTo>
                    <a:lnTo>
                      <a:pt x="28728" y="851558"/>
                    </a:lnTo>
                    <a:lnTo>
                      <a:pt x="35277" y="853589"/>
                    </a:lnTo>
                    <a:lnTo>
                      <a:pt x="39390" y="854861"/>
                    </a:lnTo>
                    <a:lnTo>
                      <a:pt x="48434" y="857441"/>
                    </a:lnTo>
                    <a:lnTo>
                      <a:pt x="55028" y="859320"/>
                    </a:lnTo>
                    <a:lnTo>
                      <a:pt x="59645" y="860752"/>
                    </a:lnTo>
                    <a:lnTo>
                      <a:pt x="64650" y="862292"/>
                    </a:lnTo>
                    <a:lnTo>
                      <a:pt x="71402" y="864372"/>
                    </a:lnTo>
                    <a:lnTo>
                      <a:pt x="81234" y="867392"/>
                    </a:lnTo>
                    <a:lnTo>
                      <a:pt x="87735" y="869573"/>
                    </a:lnTo>
                    <a:lnTo>
                      <a:pt x="94329" y="871440"/>
                    </a:lnTo>
                    <a:lnTo>
                      <a:pt x="99828" y="872932"/>
                    </a:lnTo>
                    <a:lnTo>
                      <a:pt x="104497" y="873333"/>
                    </a:lnTo>
                    <a:lnTo>
                      <a:pt x="111060" y="875304"/>
                    </a:lnTo>
                    <a:lnTo>
                      <a:pt x="117698" y="877031"/>
                    </a:lnTo>
                    <a:lnTo>
                      <a:pt x="124182" y="879270"/>
                    </a:lnTo>
                    <a:lnTo>
                      <a:pt x="130730" y="881309"/>
                    </a:lnTo>
                    <a:lnTo>
                      <a:pt x="137329" y="883156"/>
                    </a:lnTo>
                    <a:lnTo>
                      <a:pt x="143945" y="884955"/>
                    </a:lnTo>
                    <a:lnTo>
                      <a:pt x="150521" y="886897"/>
                    </a:lnTo>
                    <a:lnTo>
                      <a:pt x="155993" y="888713"/>
                    </a:lnTo>
                    <a:lnTo>
                      <a:pt x="160423" y="889663"/>
                    </a:lnTo>
                    <a:lnTo>
                      <a:pt x="164640" y="890558"/>
                    </a:lnTo>
                    <a:lnTo>
                      <a:pt x="173868" y="892532"/>
                    </a:lnTo>
                    <a:lnTo>
                      <a:pt x="178722" y="893564"/>
                    </a:lnTo>
                    <a:lnTo>
                      <a:pt x="186934" y="896686"/>
                    </a:lnTo>
                    <a:lnTo>
                      <a:pt x="193477" y="898734"/>
                    </a:lnTo>
                    <a:lnTo>
                      <a:pt x="200062" y="900628"/>
                    </a:lnTo>
                    <a:lnTo>
                      <a:pt x="204693" y="902030"/>
                    </a:lnTo>
                    <a:lnTo>
                      <a:pt x="208753" y="903230"/>
                    </a:lnTo>
                    <a:lnTo>
                      <a:pt x="213190" y="904576"/>
                    </a:lnTo>
                    <a:lnTo>
                      <a:pt x="219751" y="906564"/>
                    </a:lnTo>
                    <a:lnTo>
                      <a:pt x="226309" y="908554"/>
                    </a:lnTo>
                    <a:lnTo>
                      <a:pt x="232867" y="910540"/>
                    </a:lnTo>
                    <a:lnTo>
                      <a:pt x="238572" y="912266"/>
                    </a:lnTo>
                    <a:lnTo>
                      <a:pt x="242736" y="913442"/>
                    </a:lnTo>
                    <a:lnTo>
                      <a:pt x="249330" y="915304"/>
                    </a:lnTo>
                    <a:lnTo>
                      <a:pt x="255947" y="917095"/>
                    </a:lnTo>
                    <a:lnTo>
                      <a:pt x="262577" y="918832"/>
                    </a:lnTo>
                    <a:lnTo>
                      <a:pt x="269213" y="920566"/>
                    </a:lnTo>
                    <a:lnTo>
                      <a:pt x="275843" y="922300"/>
                    </a:lnTo>
                    <a:lnTo>
                      <a:pt x="282474" y="924036"/>
                    </a:lnTo>
                    <a:lnTo>
                      <a:pt x="289105" y="925777"/>
                    </a:lnTo>
                    <a:lnTo>
                      <a:pt x="295738" y="927513"/>
                    </a:lnTo>
                    <a:lnTo>
                      <a:pt x="302374" y="929244"/>
                    </a:lnTo>
                    <a:lnTo>
                      <a:pt x="306854" y="930420"/>
                    </a:lnTo>
                    <a:lnTo>
                      <a:pt x="312206" y="932248"/>
                    </a:lnTo>
                    <a:lnTo>
                      <a:pt x="316638" y="933759"/>
                    </a:lnTo>
                    <a:lnTo>
                      <a:pt x="322002" y="935380"/>
                    </a:lnTo>
                    <a:lnTo>
                      <a:pt x="328357" y="937292"/>
                    </a:lnTo>
                    <a:lnTo>
                      <a:pt x="338409" y="940334"/>
                    </a:lnTo>
                    <a:lnTo>
                      <a:pt x="344972" y="942313"/>
                    </a:lnTo>
                    <a:lnTo>
                      <a:pt x="351535" y="944293"/>
                    </a:lnTo>
                    <a:lnTo>
                      <a:pt x="357982" y="946682"/>
                    </a:lnTo>
                    <a:lnTo>
                      <a:pt x="364526" y="948745"/>
                    </a:lnTo>
                    <a:lnTo>
                      <a:pt x="371123" y="950595"/>
                    </a:lnTo>
                    <a:lnTo>
                      <a:pt x="377686" y="952595"/>
                    </a:lnTo>
                    <a:lnTo>
                      <a:pt x="384244" y="954587"/>
                    </a:lnTo>
                    <a:lnTo>
                      <a:pt x="388261" y="955808"/>
                    </a:lnTo>
                    <a:lnTo>
                      <a:pt x="394175" y="957252"/>
                    </a:lnTo>
                    <a:lnTo>
                      <a:pt x="400755" y="959172"/>
                    </a:lnTo>
                    <a:lnTo>
                      <a:pt x="407338" y="961090"/>
                    </a:lnTo>
                    <a:lnTo>
                      <a:pt x="411516" y="962301"/>
                    </a:lnTo>
                    <a:lnTo>
                      <a:pt x="417211" y="963967"/>
                    </a:lnTo>
                    <a:lnTo>
                      <a:pt x="423789" y="965887"/>
                    </a:lnTo>
                    <a:lnTo>
                      <a:pt x="429662" y="967599"/>
                    </a:lnTo>
                    <a:lnTo>
                      <a:pt x="433665" y="968763"/>
                    </a:lnTo>
                    <a:lnTo>
                      <a:pt x="440247" y="970685"/>
                    </a:lnTo>
                    <a:lnTo>
                      <a:pt x="446827" y="972608"/>
                    </a:lnTo>
                    <a:lnTo>
                      <a:pt x="453428" y="974460"/>
                    </a:lnTo>
                    <a:lnTo>
                      <a:pt x="458420" y="976416"/>
                    </a:lnTo>
                    <a:lnTo>
                      <a:pt x="463326" y="977238"/>
                    </a:lnTo>
                    <a:lnTo>
                      <a:pt x="469877" y="979275"/>
                    </a:lnTo>
                    <a:lnTo>
                      <a:pt x="476428" y="981311"/>
                    </a:lnTo>
                    <a:lnTo>
                      <a:pt x="480795" y="982670"/>
                    </a:lnTo>
                    <a:lnTo>
                      <a:pt x="496279" y="986679"/>
                    </a:lnTo>
                    <a:lnTo>
                      <a:pt x="502919" y="988394"/>
                    </a:lnTo>
                    <a:close/>
                  </a:path>
                </a:pathLst>
              </a:custGeom>
              <a:solidFill>
                <a:srgbClr val="7A9CB9"/>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731142A-0CAD-2FB9-E3FC-E79904BAA5B9}"/>
                  </a:ext>
                </a:extLst>
              </p:cNvPr>
              <p:cNvSpPr/>
              <p:nvPr/>
            </p:nvSpPr>
            <p:spPr>
              <a:xfrm>
                <a:off x="2003539" y="1896152"/>
                <a:ext cx="1342513" cy="2305267"/>
              </a:xfrm>
              <a:custGeom>
                <a:avLst/>
                <a:gdLst>
                  <a:gd name="connsiteX0" fmla="*/ 277473 w 1342513"/>
                  <a:gd name="connsiteY0" fmla="*/ 1812342 h 2305267"/>
                  <a:gd name="connsiteX1" fmla="*/ 282926 w 1342513"/>
                  <a:gd name="connsiteY1" fmla="*/ 1812125 h 2305267"/>
                  <a:gd name="connsiteX2" fmla="*/ 282508 w 1342513"/>
                  <a:gd name="connsiteY2" fmla="*/ 1806587 h 2305267"/>
                  <a:gd name="connsiteX3" fmla="*/ 278893 w 1342513"/>
                  <a:gd name="connsiteY3" fmla="*/ 1804483 h 2305267"/>
                  <a:gd name="connsiteX4" fmla="*/ 277858 w 1342513"/>
                  <a:gd name="connsiteY4" fmla="*/ 1799889 h 2305267"/>
                  <a:gd name="connsiteX5" fmla="*/ 273880 w 1342513"/>
                  <a:gd name="connsiteY5" fmla="*/ 1801461 h 2305267"/>
                  <a:gd name="connsiteX6" fmla="*/ 269322 w 1342513"/>
                  <a:gd name="connsiteY6" fmla="*/ 1800832 h 2305267"/>
                  <a:gd name="connsiteX7" fmla="*/ 262996 w 1342513"/>
                  <a:gd name="connsiteY7" fmla="*/ 1804000 h 2305267"/>
                  <a:gd name="connsiteX8" fmla="*/ 268038 w 1342513"/>
                  <a:gd name="connsiteY8" fmla="*/ 1806732 h 2305267"/>
                  <a:gd name="connsiteX9" fmla="*/ 271933 w 1342513"/>
                  <a:gd name="connsiteY9" fmla="*/ 1808860 h 2305267"/>
                  <a:gd name="connsiteX10" fmla="*/ 277473 w 1342513"/>
                  <a:gd name="connsiteY10" fmla="*/ 1812342 h 2305267"/>
                  <a:gd name="connsiteX11" fmla="*/ 311328 w 1342513"/>
                  <a:gd name="connsiteY11" fmla="*/ 1847479 h 2305267"/>
                  <a:gd name="connsiteX12" fmla="*/ 317589 w 1342513"/>
                  <a:gd name="connsiteY12" fmla="*/ 1845931 h 2305267"/>
                  <a:gd name="connsiteX13" fmla="*/ 323414 w 1342513"/>
                  <a:gd name="connsiteY13" fmla="*/ 1846681 h 2305267"/>
                  <a:gd name="connsiteX14" fmla="*/ 330105 w 1342513"/>
                  <a:gd name="connsiteY14" fmla="*/ 1843392 h 2305267"/>
                  <a:gd name="connsiteX15" fmla="*/ 334354 w 1342513"/>
                  <a:gd name="connsiteY15" fmla="*/ 1842231 h 2305267"/>
                  <a:gd name="connsiteX16" fmla="*/ 338320 w 1342513"/>
                  <a:gd name="connsiteY16" fmla="*/ 1838096 h 2305267"/>
                  <a:gd name="connsiteX17" fmla="*/ 332553 w 1342513"/>
                  <a:gd name="connsiteY17" fmla="*/ 1834904 h 2305267"/>
                  <a:gd name="connsiteX18" fmla="*/ 330463 w 1342513"/>
                  <a:gd name="connsiteY18" fmla="*/ 1831253 h 2305267"/>
                  <a:gd name="connsiteX19" fmla="*/ 328362 w 1342513"/>
                  <a:gd name="connsiteY19" fmla="*/ 1827553 h 2305267"/>
                  <a:gd name="connsiteX20" fmla="*/ 330688 w 1342513"/>
                  <a:gd name="connsiteY20" fmla="*/ 1821629 h 2305267"/>
                  <a:gd name="connsiteX21" fmla="*/ 323678 w 1342513"/>
                  <a:gd name="connsiteY21" fmla="*/ 1822426 h 2305267"/>
                  <a:gd name="connsiteX22" fmla="*/ 316225 w 1342513"/>
                  <a:gd name="connsiteY22" fmla="*/ 1820734 h 2305267"/>
                  <a:gd name="connsiteX23" fmla="*/ 309406 w 1342513"/>
                  <a:gd name="connsiteY23" fmla="*/ 1820951 h 2305267"/>
                  <a:gd name="connsiteX24" fmla="*/ 304373 w 1342513"/>
                  <a:gd name="connsiteY24" fmla="*/ 1820758 h 2305267"/>
                  <a:gd name="connsiteX25" fmla="*/ 296862 w 1342513"/>
                  <a:gd name="connsiteY25" fmla="*/ 1819258 h 2305267"/>
                  <a:gd name="connsiteX26" fmla="*/ 299213 w 1342513"/>
                  <a:gd name="connsiteY26" fmla="*/ 1825401 h 2305267"/>
                  <a:gd name="connsiteX27" fmla="*/ 300545 w 1342513"/>
                  <a:gd name="connsiteY27" fmla="*/ 1833163 h 2305267"/>
                  <a:gd name="connsiteX28" fmla="*/ 301218 w 1342513"/>
                  <a:gd name="connsiteY28" fmla="*/ 1838169 h 2305267"/>
                  <a:gd name="connsiteX29" fmla="*/ 306484 w 1342513"/>
                  <a:gd name="connsiteY29" fmla="*/ 1843030 h 2305267"/>
                  <a:gd name="connsiteX30" fmla="*/ 309676 w 1342513"/>
                  <a:gd name="connsiteY30" fmla="*/ 1845955 h 2305267"/>
                  <a:gd name="connsiteX31" fmla="*/ 381243 w 1342513"/>
                  <a:gd name="connsiteY31" fmla="*/ 1851324 h 2305267"/>
                  <a:gd name="connsiteX32" fmla="*/ 385663 w 1342513"/>
                  <a:gd name="connsiteY32" fmla="*/ 1850236 h 2305267"/>
                  <a:gd name="connsiteX33" fmla="*/ 391912 w 1342513"/>
                  <a:gd name="connsiteY33" fmla="*/ 1848688 h 2305267"/>
                  <a:gd name="connsiteX34" fmla="*/ 399558 w 1342513"/>
                  <a:gd name="connsiteY34" fmla="*/ 1849631 h 2305267"/>
                  <a:gd name="connsiteX35" fmla="*/ 404453 w 1342513"/>
                  <a:gd name="connsiteY35" fmla="*/ 1850163 h 2305267"/>
                  <a:gd name="connsiteX36" fmla="*/ 410900 w 1342513"/>
                  <a:gd name="connsiteY36" fmla="*/ 1850623 h 2305267"/>
                  <a:gd name="connsiteX37" fmla="*/ 414138 w 1342513"/>
                  <a:gd name="connsiteY37" fmla="*/ 1847793 h 2305267"/>
                  <a:gd name="connsiteX38" fmla="*/ 417879 w 1342513"/>
                  <a:gd name="connsiteY38" fmla="*/ 1844529 h 2305267"/>
                  <a:gd name="connsiteX39" fmla="*/ 413639 w 1342513"/>
                  <a:gd name="connsiteY39" fmla="*/ 1840732 h 2305267"/>
                  <a:gd name="connsiteX40" fmla="*/ 410382 w 1342513"/>
                  <a:gd name="connsiteY40" fmla="*/ 1838048 h 2305267"/>
                  <a:gd name="connsiteX41" fmla="*/ 406104 w 1342513"/>
                  <a:gd name="connsiteY41" fmla="*/ 1839378 h 2305267"/>
                  <a:gd name="connsiteX42" fmla="*/ 402482 w 1342513"/>
                  <a:gd name="connsiteY42" fmla="*/ 1843392 h 2305267"/>
                  <a:gd name="connsiteX43" fmla="*/ 397689 w 1342513"/>
                  <a:gd name="connsiteY43" fmla="*/ 1843344 h 2305267"/>
                  <a:gd name="connsiteX44" fmla="*/ 389924 w 1342513"/>
                  <a:gd name="connsiteY44" fmla="*/ 1840998 h 2305267"/>
                  <a:gd name="connsiteX45" fmla="*/ 388449 w 1342513"/>
                  <a:gd name="connsiteY45" fmla="*/ 1836452 h 2305267"/>
                  <a:gd name="connsiteX46" fmla="*/ 380696 w 1342513"/>
                  <a:gd name="connsiteY46" fmla="*/ 1830818 h 2305267"/>
                  <a:gd name="connsiteX47" fmla="*/ 373171 w 1342513"/>
                  <a:gd name="connsiteY47" fmla="*/ 1829391 h 2305267"/>
                  <a:gd name="connsiteX48" fmla="*/ 369024 w 1342513"/>
                  <a:gd name="connsiteY48" fmla="*/ 1826658 h 2305267"/>
                  <a:gd name="connsiteX49" fmla="*/ 356086 w 1342513"/>
                  <a:gd name="connsiteY49" fmla="*/ 1819138 h 2305267"/>
                  <a:gd name="connsiteX50" fmla="*/ 351847 w 1342513"/>
                  <a:gd name="connsiteY50" fmla="*/ 1822233 h 2305267"/>
                  <a:gd name="connsiteX51" fmla="*/ 357651 w 1342513"/>
                  <a:gd name="connsiteY51" fmla="*/ 1828399 h 2305267"/>
                  <a:gd name="connsiteX52" fmla="*/ 356592 w 1342513"/>
                  <a:gd name="connsiteY52" fmla="*/ 1832535 h 2305267"/>
                  <a:gd name="connsiteX53" fmla="*/ 356442 w 1342513"/>
                  <a:gd name="connsiteY53" fmla="*/ 1837927 h 2305267"/>
                  <a:gd name="connsiteX54" fmla="*/ 361537 w 1342513"/>
                  <a:gd name="connsiteY54" fmla="*/ 1843997 h 2305267"/>
                  <a:gd name="connsiteX55" fmla="*/ 364785 w 1342513"/>
                  <a:gd name="connsiteY55" fmla="*/ 1846754 h 2305267"/>
                  <a:gd name="connsiteX56" fmla="*/ 372153 w 1342513"/>
                  <a:gd name="connsiteY56" fmla="*/ 1848785 h 2305267"/>
                  <a:gd name="connsiteX57" fmla="*/ 379526 w 1342513"/>
                  <a:gd name="connsiteY57" fmla="*/ 1850840 h 2305267"/>
                  <a:gd name="connsiteX58" fmla="*/ 433360 w 1342513"/>
                  <a:gd name="connsiteY58" fmla="*/ 1855507 h 2305267"/>
                  <a:gd name="connsiteX59" fmla="*/ 438871 w 1342513"/>
                  <a:gd name="connsiteY59" fmla="*/ 1856475 h 2305267"/>
                  <a:gd name="connsiteX60" fmla="*/ 445608 w 1342513"/>
                  <a:gd name="connsiteY60" fmla="*/ 1853863 h 2305267"/>
                  <a:gd name="connsiteX61" fmla="*/ 439205 w 1342513"/>
                  <a:gd name="connsiteY61" fmla="*/ 1854105 h 2305267"/>
                  <a:gd name="connsiteX62" fmla="*/ 435188 w 1342513"/>
                  <a:gd name="connsiteY62" fmla="*/ 1852025 h 2305267"/>
                  <a:gd name="connsiteX63" fmla="*/ 430598 w 1342513"/>
                  <a:gd name="connsiteY63" fmla="*/ 1851614 h 2305267"/>
                  <a:gd name="connsiteX64" fmla="*/ 433360 w 1342513"/>
                  <a:gd name="connsiteY64" fmla="*/ 1855507 h 2305267"/>
                  <a:gd name="connsiteX65" fmla="*/ 472360 w 1342513"/>
                  <a:gd name="connsiteY65" fmla="*/ 1982269 h 2305267"/>
                  <a:gd name="connsiteX66" fmla="*/ 474155 w 1342513"/>
                  <a:gd name="connsiteY66" fmla="*/ 1977626 h 2305267"/>
                  <a:gd name="connsiteX67" fmla="*/ 472360 w 1342513"/>
                  <a:gd name="connsiteY67" fmla="*/ 1982269 h 2305267"/>
                  <a:gd name="connsiteX68" fmla="*/ 385371 w 1342513"/>
                  <a:gd name="connsiteY68" fmla="*/ 2015350 h 2305267"/>
                  <a:gd name="connsiteX69" fmla="*/ 389569 w 1342513"/>
                  <a:gd name="connsiteY69" fmla="*/ 2015229 h 2305267"/>
                  <a:gd name="connsiteX70" fmla="*/ 388130 w 1342513"/>
                  <a:gd name="connsiteY70" fmla="*/ 2010030 h 2305267"/>
                  <a:gd name="connsiteX71" fmla="*/ 385114 w 1342513"/>
                  <a:gd name="connsiteY71" fmla="*/ 2004468 h 2305267"/>
                  <a:gd name="connsiteX72" fmla="*/ 381139 w 1342513"/>
                  <a:gd name="connsiteY72" fmla="*/ 2001373 h 2305267"/>
                  <a:gd name="connsiteX73" fmla="*/ 377674 w 1342513"/>
                  <a:gd name="connsiteY73" fmla="*/ 1998543 h 2305267"/>
                  <a:gd name="connsiteX74" fmla="*/ 373343 w 1342513"/>
                  <a:gd name="connsiteY74" fmla="*/ 1999922 h 2305267"/>
                  <a:gd name="connsiteX75" fmla="*/ 369007 w 1342513"/>
                  <a:gd name="connsiteY75" fmla="*/ 2001349 h 2305267"/>
                  <a:gd name="connsiteX76" fmla="*/ 371057 w 1342513"/>
                  <a:gd name="connsiteY76" fmla="*/ 2005726 h 2305267"/>
                  <a:gd name="connsiteX77" fmla="*/ 374765 w 1342513"/>
                  <a:gd name="connsiteY77" fmla="*/ 2010054 h 2305267"/>
                  <a:gd name="connsiteX78" fmla="*/ 380583 w 1342513"/>
                  <a:gd name="connsiteY78" fmla="*/ 2012956 h 2305267"/>
                  <a:gd name="connsiteX79" fmla="*/ 385371 w 1342513"/>
                  <a:gd name="connsiteY79" fmla="*/ 2015350 h 2305267"/>
                  <a:gd name="connsiteX80" fmla="*/ 583716 w 1342513"/>
                  <a:gd name="connsiteY80" fmla="*/ 2046061 h 2305267"/>
                  <a:gd name="connsiteX81" fmla="*/ 588385 w 1342513"/>
                  <a:gd name="connsiteY81" fmla="*/ 2044054 h 2305267"/>
                  <a:gd name="connsiteX82" fmla="*/ 588030 w 1342513"/>
                  <a:gd name="connsiteY82" fmla="*/ 2039846 h 2305267"/>
                  <a:gd name="connsiteX83" fmla="*/ 585708 w 1342513"/>
                  <a:gd name="connsiteY83" fmla="*/ 2034478 h 2305267"/>
                  <a:gd name="connsiteX84" fmla="*/ 582330 w 1342513"/>
                  <a:gd name="connsiteY84" fmla="*/ 2028868 h 2305267"/>
                  <a:gd name="connsiteX85" fmla="*/ 581721 w 1342513"/>
                  <a:gd name="connsiteY85" fmla="*/ 2024346 h 2305267"/>
                  <a:gd name="connsiteX86" fmla="*/ 578751 w 1342513"/>
                  <a:gd name="connsiteY86" fmla="*/ 2020211 h 2305267"/>
                  <a:gd name="connsiteX87" fmla="*/ 574488 w 1342513"/>
                  <a:gd name="connsiteY87" fmla="*/ 2017381 h 2305267"/>
                  <a:gd name="connsiteX88" fmla="*/ 569797 w 1342513"/>
                  <a:gd name="connsiteY88" fmla="*/ 2014238 h 2305267"/>
                  <a:gd name="connsiteX89" fmla="*/ 566515 w 1342513"/>
                  <a:gd name="connsiteY89" fmla="*/ 2010634 h 2305267"/>
                  <a:gd name="connsiteX90" fmla="*/ 562005 w 1342513"/>
                  <a:gd name="connsiteY90" fmla="*/ 2007515 h 2305267"/>
                  <a:gd name="connsiteX91" fmla="*/ 558852 w 1342513"/>
                  <a:gd name="connsiteY91" fmla="*/ 2004178 h 2305267"/>
                  <a:gd name="connsiteX92" fmla="*/ 555752 w 1342513"/>
                  <a:gd name="connsiteY92" fmla="*/ 2000623 h 2305267"/>
                  <a:gd name="connsiteX93" fmla="*/ 548328 w 1342513"/>
                  <a:gd name="connsiteY93" fmla="*/ 1998592 h 2305267"/>
                  <a:gd name="connsiteX94" fmla="*/ 549453 w 1342513"/>
                  <a:gd name="connsiteY94" fmla="*/ 2006524 h 2305267"/>
                  <a:gd name="connsiteX95" fmla="*/ 553549 w 1342513"/>
                  <a:gd name="connsiteY95" fmla="*/ 2009740 h 2305267"/>
                  <a:gd name="connsiteX96" fmla="*/ 560576 w 1342513"/>
                  <a:gd name="connsiteY96" fmla="*/ 2013464 h 2305267"/>
                  <a:gd name="connsiteX97" fmla="*/ 562196 w 1342513"/>
                  <a:gd name="connsiteY97" fmla="*/ 2019219 h 2305267"/>
                  <a:gd name="connsiteX98" fmla="*/ 561432 w 1342513"/>
                  <a:gd name="connsiteY98" fmla="*/ 2023838 h 2305267"/>
                  <a:gd name="connsiteX99" fmla="*/ 559711 w 1342513"/>
                  <a:gd name="connsiteY99" fmla="*/ 2028239 h 2305267"/>
                  <a:gd name="connsiteX100" fmla="*/ 561577 w 1342513"/>
                  <a:gd name="connsiteY100" fmla="*/ 2033511 h 2305267"/>
                  <a:gd name="connsiteX101" fmla="*/ 566716 w 1342513"/>
                  <a:gd name="connsiteY101" fmla="*/ 2037307 h 2305267"/>
                  <a:gd name="connsiteX102" fmla="*/ 574341 w 1342513"/>
                  <a:gd name="connsiteY102" fmla="*/ 2038589 h 2305267"/>
                  <a:gd name="connsiteX103" fmla="*/ 580173 w 1342513"/>
                  <a:gd name="connsiteY103" fmla="*/ 2042772 h 2305267"/>
                  <a:gd name="connsiteX104" fmla="*/ 583716 w 1342513"/>
                  <a:gd name="connsiteY104" fmla="*/ 2046061 h 2305267"/>
                  <a:gd name="connsiteX105" fmla="*/ 543905 w 1342513"/>
                  <a:gd name="connsiteY105" fmla="*/ 2144627 h 2305267"/>
                  <a:gd name="connsiteX106" fmla="*/ 548471 w 1342513"/>
                  <a:gd name="connsiteY106" fmla="*/ 2141822 h 2305267"/>
                  <a:gd name="connsiteX107" fmla="*/ 553198 w 1342513"/>
                  <a:gd name="connsiteY107" fmla="*/ 2143249 h 2305267"/>
                  <a:gd name="connsiteX108" fmla="*/ 550739 w 1342513"/>
                  <a:gd name="connsiteY108" fmla="*/ 2136864 h 2305267"/>
                  <a:gd name="connsiteX109" fmla="*/ 547852 w 1342513"/>
                  <a:gd name="connsiteY109" fmla="*/ 2132294 h 2305267"/>
                  <a:gd name="connsiteX110" fmla="*/ 544962 w 1342513"/>
                  <a:gd name="connsiteY110" fmla="*/ 2127724 h 2305267"/>
                  <a:gd name="connsiteX111" fmla="*/ 542077 w 1342513"/>
                  <a:gd name="connsiteY111" fmla="*/ 2123129 h 2305267"/>
                  <a:gd name="connsiteX112" fmla="*/ 539850 w 1342513"/>
                  <a:gd name="connsiteY112" fmla="*/ 2119598 h 2305267"/>
                  <a:gd name="connsiteX113" fmla="*/ 536312 w 1342513"/>
                  <a:gd name="connsiteY113" fmla="*/ 2113988 h 2305267"/>
                  <a:gd name="connsiteX114" fmla="*/ 533432 w 1342513"/>
                  <a:gd name="connsiteY114" fmla="*/ 2109394 h 2305267"/>
                  <a:gd name="connsiteX115" fmla="*/ 531601 w 1342513"/>
                  <a:gd name="connsiteY115" fmla="*/ 2103203 h 2305267"/>
                  <a:gd name="connsiteX116" fmla="*/ 530252 w 1342513"/>
                  <a:gd name="connsiteY116" fmla="*/ 2098052 h 2305267"/>
                  <a:gd name="connsiteX117" fmla="*/ 529188 w 1342513"/>
                  <a:gd name="connsiteY117" fmla="*/ 2094014 h 2305267"/>
                  <a:gd name="connsiteX118" fmla="*/ 521960 w 1342513"/>
                  <a:gd name="connsiteY118" fmla="*/ 2089371 h 2305267"/>
                  <a:gd name="connsiteX119" fmla="*/ 521892 w 1342513"/>
                  <a:gd name="connsiteY119" fmla="*/ 2093651 h 2305267"/>
                  <a:gd name="connsiteX120" fmla="*/ 524369 w 1342513"/>
                  <a:gd name="connsiteY120" fmla="*/ 2097448 h 2305267"/>
                  <a:gd name="connsiteX121" fmla="*/ 524637 w 1342513"/>
                  <a:gd name="connsiteY121" fmla="*/ 2103687 h 2305267"/>
                  <a:gd name="connsiteX122" fmla="*/ 527935 w 1342513"/>
                  <a:gd name="connsiteY122" fmla="*/ 2108789 h 2305267"/>
                  <a:gd name="connsiteX123" fmla="*/ 528380 w 1342513"/>
                  <a:gd name="connsiteY123" fmla="*/ 2113795 h 2305267"/>
                  <a:gd name="connsiteX124" fmla="*/ 528893 w 1342513"/>
                  <a:gd name="connsiteY124" fmla="*/ 2119550 h 2305267"/>
                  <a:gd name="connsiteX125" fmla="*/ 531495 w 1342513"/>
                  <a:gd name="connsiteY125" fmla="*/ 2124870 h 2305267"/>
                  <a:gd name="connsiteX126" fmla="*/ 532104 w 1342513"/>
                  <a:gd name="connsiteY126" fmla="*/ 2131424 h 2305267"/>
                  <a:gd name="connsiteX127" fmla="*/ 535214 w 1342513"/>
                  <a:gd name="connsiteY127" fmla="*/ 2135051 h 2305267"/>
                  <a:gd name="connsiteX128" fmla="*/ 538283 w 1342513"/>
                  <a:gd name="connsiteY128" fmla="*/ 2138436 h 2305267"/>
                  <a:gd name="connsiteX129" fmla="*/ 541521 w 1342513"/>
                  <a:gd name="connsiteY129" fmla="*/ 2142015 h 2305267"/>
                  <a:gd name="connsiteX130" fmla="*/ 753449 w 1342513"/>
                  <a:gd name="connsiteY130" fmla="*/ 2252648 h 2305267"/>
                  <a:gd name="connsiteX131" fmla="*/ 759045 w 1342513"/>
                  <a:gd name="connsiteY131" fmla="*/ 2253373 h 2305267"/>
                  <a:gd name="connsiteX132" fmla="*/ 770674 w 1342513"/>
                  <a:gd name="connsiteY132" fmla="*/ 2254921 h 2305267"/>
                  <a:gd name="connsiteX133" fmla="*/ 778429 w 1342513"/>
                  <a:gd name="connsiteY133" fmla="*/ 2255936 h 2305267"/>
                  <a:gd name="connsiteX134" fmla="*/ 793939 w 1342513"/>
                  <a:gd name="connsiteY134" fmla="*/ 2257943 h 2305267"/>
                  <a:gd name="connsiteX135" fmla="*/ 813326 w 1342513"/>
                  <a:gd name="connsiteY135" fmla="*/ 2260434 h 2305267"/>
                  <a:gd name="connsiteX136" fmla="*/ 821081 w 1342513"/>
                  <a:gd name="connsiteY136" fmla="*/ 2261426 h 2305267"/>
                  <a:gd name="connsiteX137" fmla="*/ 828836 w 1342513"/>
                  <a:gd name="connsiteY137" fmla="*/ 2262417 h 2305267"/>
                  <a:gd name="connsiteX138" fmla="*/ 848223 w 1342513"/>
                  <a:gd name="connsiteY138" fmla="*/ 2264884 h 2305267"/>
                  <a:gd name="connsiteX139" fmla="*/ 859857 w 1342513"/>
                  <a:gd name="connsiteY139" fmla="*/ 2266334 h 2305267"/>
                  <a:gd name="connsiteX140" fmla="*/ 867612 w 1342513"/>
                  <a:gd name="connsiteY140" fmla="*/ 2267326 h 2305267"/>
                  <a:gd name="connsiteX141" fmla="*/ 873213 w 1342513"/>
                  <a:gd name="connsiteY141" fmla="*/ 2268027 h 2305267"/>
                  <a:gd name="connsiteX142" fmla="*/ 887004 w 1342513"/>
                  <a:gd name="connsiteY142" fmla="*/ 2269720 h 2305267"/>
                  <a:gd name="connsiteX143" fmla="*/ 902516 w 1342513"/>
                  <a:gd name="connsiteY143" fmla="*/ 2271655 h 2305267"/>
                  <a:gd name="connsiteX144" fmla="*/ 910271 w 1342513"/>
                  <a:gd name="connsiteY144" fmla="*/ 2272598 h 2305267"/>
                  <a:gd name="connsiteX145" fmla="*/ 921910 w 1342513"/>
                  <a:gd name="connsiteY145" fmla="*/ 2274024 h 2305267"/>
                  <a:gd name="connsiteX146" fmla="*/ 929663 w 1342513"/>
                  <a:gd name="connsiteY146" fmla="*/ 2274968 h 2305267"/>
                  <a:gd name="connsiteX147" fmla="*/ 945178 w 1342513"/>
                  <a:gd name="connsiteY147" fmla="*/ 2276830 h 2305267"/>
                  <a:gd name="connsiteX148" fmla="*/ 952938 w 1342513"/>
                  <a:gd name="connsiteY148" fmla="*/ 2277773 h 2305267"/>
                  <a:gd name="connsiteX149" fmla="*/ 968453 w 1342513"/>
                  <a:gd name="connsiteY149" fmla="*/ 2279611 h 2305267"/>
                  <a:gd name="connsiteX150" fmla="*/ 975231 w 1342513"/>
                  <a:gd name="connsiteY150" fmla="*/ 2280408 h 2305267"/>
                  <a:gd name="connsiteX151" fmla="*/ 991723 w 1342513"/>
                  <a:gd name="connsiteY151" fmla="*/ 2282367 h 2305267"/>
                  <a:gd name="connsiteX152" fmla="*/ 999481 w 1342513"/>
                  <a:gd name="connsiteY152" fmla="*/ 2283262 h 2305267"/>
                  <a:gd name="connsiteX153" fmla="*/ 1007239 w 1342513"/>
                  <a:gd name="connsiteY153" fmla="*/ 2284181 h 2305267"/>
                  <a:gd name="connsiteX154" fmla="*/ 1022756 w 1342513"/>
                  <a:gd name="connsiteY154" fmla="*/ 2285970 h 2305267"/>
                  <a:gd name="connsiteX155" fmla="*/ 1030514 w 1342513"/>
                  <a:gd name="connsiteY155" fmla="*/ 2286865 h 2305267"/>
                  <a:gd name="connsiteX156" fmla="*/ 1046031 w 1342513"/>
                  <a:gd name="connsiteY156" fmla="*/ 2288655 h 2305267"/>
                  <a:gd name="connsiteX157" fmla="*/ 1053791 w 1342513"/>
                  <a:gd name="connsiteY157" fmla="*/ 2289525 h 2305267"/>
                  <a:gd name="connsiteX158" fmla="*/ 1061546 w 1342513"/>
                  <a:gd name="connsiteY158" fmla="*/ 2290420 h 2305267"/>
                  <a:gd name="connsiteX159" fmla="*/ 1077064 w 1342513"/>
                  <a:gd name="connsiteY159" fmla="*/ 2292161 h 2305267"/>
                  <a:gd name="connsiteX160" fmla="*/ 1084826 w 1342513"/>
                  <a:gd name="connsiteY160" fmla="*/ 2293031 h 2305267"/>
                  <a:gd name="connsiteX161" fmla="*/ 1092584 w 1342513"/>
                  <a:gd name="connsiteY161" fmla="*/ 2293902 h 2305267"/>
                  <a:gd name="connsiteX162" fmla="*/ 1100344 w 1342513"/>
                  <a:gd name="connsiteY162" fmla="*/ 2294772 h 2305267"/>
                  <a:gd name="connsiteX163" fmla="*/ 1115859 w 1342513"/>
                  <a:gd name="connsiteY163" fmla="*/ 2296465 h 2305267"/>
                  <a:gd name="connsiteX164" fmla="*/ 1127500 w 1342513"/>
                  <a:gd name="connsiteY164" fmla="*/ 2297747 h 2305267"/>
                  <a:gd name="connsiteX165" fmla="*/ 1135255 w 1342513"/>
                  <a:gd name="connsiteY165" fmla="*/ 2298593 h 2305267"/>
                  <a:gd name="connsiteX166" fmla="*/ 1143018 w 1342513"/>
                  <a:gd name="connsiteY166" fmla="*/ 2299440 h 2305267"/>
                  <a:gd name="connsiteX167" fmla="*/ 1154657 w 1342513"/>
                  <a:gd name="connsiteY167" fmla="*/ 2300697 h 2305267"/>
                  <a:gd name="connsiteX168" fmla="*/ 1162414 w 1342513"/>
                  <a:gd name="connsiteY168" fmla="*/ 2301543 h 2305267"/>
                  <a:gd name="connsiteX169" fmla="*/ 1174053 w 1342513"/>
                  <a:gd name="connsiteY169" fmla="*/ 2302777 h 2305267"/>
                  <a:gd name="connsiteX170" fmla="*/ 1178323 w 1342513"/>
                  <a:gd name="connsiteY170" fmla="*/ 2303236 h 2305267"/>
                  <a:gd name="connsiteX171" fmla="*/ 1181810 w 1342513"/>
                  <a:gd name="connsiteY171" fmla="*/ 2299947 h 2305267"/>
                  <a:gd name="connsiteX172" fmla="*/ 1186195 w 1342513"/>
                  <a:gd name="connsiteY172" fmla="*/ 2301447 h 2305267"/>
                  <a:gd name="connsiteX173" fmla="*/ 1191191 w 1342513"/>
                  <a:gd name="connsiteY173" fmla="*/ 2303502 h 2305267"/>
                  <a:gd name="connsiteX174" fmla="*/ 1196201 w 1342513"/>
                  <a:gd name="connsiteY174" fmla="*/ 2305268 h 2305267"/>
                  <a:gd name="connsiteX175" fmla="*/ 1202551 w 1342513"/>
                  <a:gd name="connsiteY175" fmla="*/ 2304131 h 2305267"/>
                  <a:gd name="connsiteX176" fmla="*/ 1206137 w 1342513"/>
                  <a:gd name="connsiteY176" fmla="*/ 2301688 h 2305267"/>
                  <a:gd name="connsiteX177" fmla="*/ 1210539 w 1342513"/>
                  <a:gd name="connsiteY177" fmla="*/ 2302462 h 2305267"/>
                  <a:gd name="connsiteX178" fmla="*/ 1213208 w 1342513"/>
                  <a:gd name="connsiteY178" fmla="*/ 2296973 h 2305267"/>
                  <a:gd name="connsiteX179" fmla="*/ 1215670 w 1342513"/>
                  <a:gd name="connsiteY179" fmla="*/ 2292596 h 2305267"/>
                  <a:gd name="connsiteX180" fmla="*/ 1220383 w 1342513"/>
                  <a:gd name="connsiteY180" fmla="*/ 2288751 h 2305267"/>
                  <a:gd name="connsiteX181" fmla="*/ 1224779 w 1342513"/>
                  <a:gd name="connsiteY181" fmla="*/ 2286527 h 2305267"/>
                  <a:gd name="connsiteX182" fmla="*/ 1227988 w 1342513"/>
                  <a:gd name="connsiteY182" fmla="*/ 2280408 h 2305267"/>
                  <a:gd name="connsiteX183" fmla="*/ 1228554 w 1342513"/>
                  <a:gd name="connsiteY183" fmla="*/ 2275306 h 2305267"/>
                  <a:gd name="connsiteX184" fmla="*/ 1229079 w 1342513"/>
                  <a:gd name="connsiteY184" fmla="*/ 2270324 h 2305267"/>
                  <a:gd name="connsiteX185" fmla="*/ 1228740 w 1342513"/>
                  <a:gd name="connsiteY185" fmla="*/ 2265851 h 2305267"/>
                  <a:gd name="connsiteX186" fmla="*/ 1232049 w 1342513"/>
                  <a:gd name="connsiteY186" fmla="*/ 2261377 h 2305267"/>
                  <a:gd name="connsiteX187" fmla="*/ 1227282 w 1342513"/>
                  <a:gd name="connsiteY187" fmla="*/ 2259056 h 2305267"/>
                  <a:gd name="connsiteX188" fmla="*/ 1227954 w 1342513"/>
                  <a:gd name="connsiteY188" fmla="*/ 2253711 h 2305267"/>
                  <a:gd name="connsiteX189" fmla="*/ 1226083 w 1342513"/>
                  <a:gd name="connsiteY189" fmla="*/ 2245925 h 2305267"/>
                  <a:gd name="connsiteX190" fmla="*/ 1221433 w 1342513"/>
                  <a:gd name="connsiteY190" fmla="*/ 2243434 h 2305267"/>
                  <a:gd name="connsiteX191" fmla="*/ 1217063 w 1342513"/>
                  <a:gd name="connsiteY191" fmla="*/ 2241621 h 2305267"/>
                  <a:gd name="connsiteX192" fmla="*/ 1212149 w 1342513"/>
                  <a:gd name="connsiteY192" fmla="*/ 2242926 h 2305267"/>
                  <a:gd name="connsiteX193" fmla="*/ 1207881 w 1342513"/>
                  <a:gd name="connsiteY193" fmla="*/ 2240919 h 2305267"/>
                  <a:gd name="connsiteX194" fmla="*/ 1205700 w 1342513"/>
                  <a:gd name="connsiteY194" fmla="*/ 2237123 h 2305267"/>
                  <a:gd name="connsiteX195" fmla="*/ 1202331 w 1342513"/>
                  <a:gd name="connsiteY195" fmla="*/ 2239662 h 2305267"/>
                  <a:gd name="connsiteX196" fmla="*/ 1200126 w 1342513"/>
                  <a:gd name="connsiteY196" fmla="*/ 2236010 h 2305267"/>
                  <a:gd name="connsiteX197" fmla="*/ 1199449 w 1342513"/>
                  <a:gd name="connsiteY197" fmla="*/ 2231126 h 2305267"/>
                  <a:gd name="connsiteX198" fmla="*/ 1197889 w 1342513"/>
                  <a:gd name="connsiteY198" fmla="*/ 2227111 h 2305267"/>
                  <a:gd name="connsiteX199" fmla="*/ 1197937 w 1342513"/>
                  <a:gd name="connsiteY199" fmla="*/ 2221283 h 2305267"/>
                  <a:gd name="connsiteX200" fmla="*/ 1200532 w 1342513"/>
                  <a:gd name="connsiteY200" fmla="*/ 2217390 h 2305267"/>
                  <a:gd name="connsiteX201" fmla="*/ 1203598 w 1342513"/>
                  <a:gd name="connsiteY201" fmla="*/ 2212868 h 2305267"/>
                  <a:gd name="connsiteX202" fmla="*/ 1205001 w 1342513"/>
                  <a:gd name="connsiteY202" fmla="*/ 2208395 h 2305267"/>
                  <a:gd name="connsiteX203" fmla="*/ 1206314 w 1342513"/>
                  <a:gd name="connsiteY203" fmla="*/ 2203897 h 2305267"/>
                  <a:gd name="connsiteX204" fmla="*/ 1207056 w 1342513"/>
                  <a:gd name="connsiteY204" fmla="*/ 2199278 h 2305267"/>
                  <a:gd name="connsiteX205" fmla="*/ 1206331 w 1342513"/>
                  <a:gd name="connsiteY205" fmla="*/ 2194490 h 2305267"/>
                  <a:gd name="connsiteX206" fmla="*/ 1208106 w 1342513"/>
                  <a:gd name="connsiteY206" fmla="*/ 2189944 h 2305267"/>
                  <a:gd name="connsiteX207" fmla="*/ 1205250 w 1342513"/>
                  <a:gd name="connsiteY207" fmla="*/ 2186075 h 2305267"/>
                  <a:gd name="connsiteX208" fmla="*/ 1201521 w 1342513"/>
                  <a:gd name="connsiteY208" fmla="*/ 2183705 h 2305267"/>
                  <a:gd name="connsiteX209" fmla="*/ 1202375 w 1342513"/>
                  <a:gd name="connsiteY209" fmla="*/ 2179279 h 2305267"/>
                  <a:gd name="connsiteX210" fmla="*/ 1207344 w 1342513"/>
                  <a:gd name="connsiteY210" fmla="*/ 2175556 h 2305267"/>
                  <a:gd name="connsiteX211" fmla="*/ 1208498 w 1342513"/>
                  <a:gd name="connsiteY211" fmla="*/ 2171058 h 2305267"/>
                  <a:gd name="connsiteX212" fmla="*/ 1207912 w 1342513"/>
                  <a:gd name="connsiteY212" fmla="*/ 2166729 h 2305267"/>
                  <a:gd name="connsiteX213" fmla="*/ 1206283 w 1342513"/>
                  <a:gd name="connsiteY213" fmla="*/ 2162159 h 2305267"/>
                  <a:gd name="connsiteX214" fmla="*/ 1210630 w 1342513"/>
                  <a:gd name="connsiteY214" fmla="*/ 2159088 h 2305267"/>
                  <a:gd name="connsiteX215" fmla="*/ 1214906 w 1342513"/>
                  <a:gd name="connsiteY215" fmla="*/ 2159982 h 2305267"/>
                  <a:gd name="connsiteX216" fmla="*/ 1220373 w 1342513"/>
                  <a:gd name="connsiteY216" fmla="*/ 2160272 h 2305267"/>
                  <a:gd name="connsiteX217" fmla="*/ 1223324 w 1342513"/>
                  <a:gd name="connsiteY217" fmla="*/ 2156766 h 2305267"/>
                  <a:gd name="connsiteX218" fmla="*/ 1225950 w 1342513"/>
                  <a:gd name="connsiteY218" fmla="*/ 2152486 h 2305267"/>
                  <a:gd name="connsiteX219" fmla="*/ 1230319 w 1342513"/>
                  <a:gd name="connsiteY219" fmla="*/ 2148012 h 2305267"/>
                  <a:gd name="connsiteX220" fmla="*/ 1233105 w 1342513"/>
                  <a:gd name="connsiteY220" fmla="*/ 2144748 h 2305267"/>
                  <a:gd name="connsiteX221" fmla="*/ 1237574 w 1342513"/>
                  <a:gd name="connsiteY221" fmla="*/ 2141967 h 2305267"/>
                  <a:gd name="connsiteX222" fmla="*/ 1240505 w 1342513"/>
                  <a:gd name="connsiteY222" fmla="*/ 2138122 h 2305267"/>
                  <a:gd name="connsiteX223" fmla="*/ 1244572 w 1342513"/>
                  <a:gd name="connsiteY223" fmla="*/ 2135220 h 2305267"/>
                  <a:gd name="connsiteX224" fmla="*/ 1244125 w 1342513"/>
                  <a:gd name="connsiteY224" fmla="*/ 2130359 h 2305267"/>
                  <a:gd name="connsiteX225" fmla="*/ 1245607 w 1342513"/>
                  <a:gd name="connsiteY225" fmla="*/ 2125886 h 2305267"/>
                  <a:gd name="connsiteX226" fmla="*/ 1248214 w 1342513"/>
                  <a:gd name="connsiteY226" fmla="*/ 2122258 h 2305267"/>
                  <a:gd name="connsiteX227" fmla="*/ 1249445 w 1342513"/>
                  <a:gd name="connsiteY227" fmla="*/ 2117543 h 2305267"/>
                  <a:gd name="connsiteX228" fmla="*/ 1251638 w 1342513"/>
                  <a:gd name="connsiteY228" fmla="*/ 2113432 h 2305267"/>
                  <a:gd name="connsiteX229" fmla="*/ 1251655 w 1342513"/>
                  <a:gd name="connsiteY229" fmla="*/ 2108015 h 2305267"/>
                  <a:gd name="connsiteX230" fmla="*/ 1256356 w 1342513"/>
                  <a:gd name="connsiteY230" fmla="*/ 2105887 h 2305267"/>
                  <a:gd name="connsiteX231" fmla="*/ 1257335 w 1342513"/>
                  <a:gd name="connsiteY231" fmla="*/ 2101414 h 2305267"/>
                  <a:gd name="connsiteX232" fmla="*/ 1258003 w 1342513"/>
                  <a:gd name="connsiteY232" fmla="*/ 2094957 h 2305267"/>
                  <a:gd name="connsiteX233" fmla="*/ 1258020 w 1342513"/>
                  <a:gd name="connsiteY233" fmla="*/ 2090217 h 2305267"/>
                  <a:gd name="connsiteX234" fmla="*/ 1257843 w 1342513"/>
                  <a:gd name="connsiteY234" fmla="*/ 2085864 h 2305267"/>
                  <a:gd name="connsiteX235" fmla="*/ 1257190 w 1342513"/>
                  <a:gd name="connsiteY235" fmla="*/ 2081584 h 2305267"/>
                  <a:gd name="connsiteX236" fmla="*/ 1257916 w 1342513"/>
                  <a:gd name="connsiteY236" fmla="*/ 2077425 h 2305267"/>
                  <a:gd name="connsiteX237" fmla="*/ 1257906 w 1342513"/>
                  <a:gd name="connsiteY237" fmla="*/ 2072226 h 2305267"/>
                  <a:gd name="connsiteX238" fmla="*/ 1262581 w 1342513"/>
                  <a:gd name="connsiteY238" fmla="*/ 2070364 h 2305267"/>
                  <a:gd name="connsiteX239" fmla="*/ 1262605 w 1342513"/>
                  <a:gd name="connsiteY239" fmla="*/ 2065794 h 2305267"/>
                  <a:gd name="connsiteX240" fmla="*/ 1261640 w 1342513"/>
                  <a:gd name="connsiteY240" fmla="*/ 2059797 h 2305267"/>
                  <a:gd name="connsiteX241" fmla="*/ 1259911 w 1342513"/>
                  <a:gd name="connsiteY241" fmla="*/ 2055516 h 2305267"/>
                  <a:gd name="connsiteX242" fmla="*/ 1263093 w 1342513"/>
                  <a:gd name="connsiteY242" fmla="*/ 2052445 h 2305267"/>
                  <a:gd name="connsiteX243" fmla="*/ 1267281 w 1342513"/>
                  <a:gd name="connsiteY243" fmla="*/ 2050970 h 2305267"/>
                  <a:gd name="connsiteX244" fmla="*/ 1271414 w 1342513"/>
                  <a:gd name="connsiteY244" fmla="*/ 2047875 h 2305267"/>
                  <a:gd name="connsiteX245" fmla="*/ 1273852 w 1342513"/>
                  <a:gd name="connsiteY245" fmla="*/ 2043256 h 2305267"/>
                  <a:gd name="connsiteX246" fmla="*/ 1278589 w 1342513"/>
                  <a:gd name="connsiteY246" fmla="*/ 2040596 h 2305267"/>
                  <a:gd name="connsiteX247" fmla="*/ 1281160 w 1342513"/>
                  <a:gd name="connsiteY247" fmla="*/ 2033293 h 2305267"/>
                  <a:gd name="connsiteX248" fmla="*/ 1283048 w 1342513"/>
                  <a:gd name="connsiteY248" fmla="*/ 2028384 h 2305267"/>
                  <a:gd name="connsiteX249" fmla="*/ 1285766 w 1342513"/>
                  <a:gd name="connsiteY249" fmla="*/ 2024926 h 2305267"/>
                  <a:gd name="connsiteX250" fmla="*/ 1290818 w 1342513"/>
                  <a:gd name="connsiteY250" fmla="*/ 2023040 h 2305267"/>
                  <a:gd name="connsiteX251" fmla="*/ 1295485 w 1342513"/>
                  <a:gd name="connsiteY251" fmla="*/ 2023330 h 2305267"/>
                  <a:gd name="connsiteX252" fmla="*/ 1299390 w 1342513"/>
                  <a:gd name="connsiteY252" fmla="*/ 2020283 h 2305267"/>
                  <a:gd name="connsiteX253" fmla="*/ 1303995 w 1342513"/>
                  <a:gd name="connsiteY253" fmla="*/ 2020065 h 2305267"/>
                  <a:gd name="connsiteX254" fmla="*/ 1307929 w 1342513"/>
                  <a:gd name="connsiteY254" fmla="*/ 2018469 h 2305267"/>
                  <a:gd name="connsiteX255" fmla="*/ 1312045 w 1342513"/>
                  <a:gd name="connsiteY255" fmla="*/ 2015616 h 2305267"/>
                  <a:gd name="connsiteX256" fmla="*/ 1317067 w 1342513"/>
                  <a:gd name="connsiteY256" fmla="*/ 2015374 h 2305267"/>
                  <a:gd name="connsiteX257" fmla="*/ 1321217 w 1342513"/>
                  <a:gd name="connsiteY257" fmla="*/ 2013996 h 2305267"/>
                  <a:gd name="connsiteX258" fmla="*/ 1324602 w 1342513"/>
                  <a:gd name="connsiteY258" fmla="*/ 2010296 h 2305267"/>
                  <a:gd name="connsiteX259" fmla="*/ 1329185 w 1342513"/>
                  <a:gd name="connsiteY259" fmla="*/ 2006983 h 2305267"/>
                  <a:gd name="connsiteX260" fmla="*/ 1332858 w 1342513"/>
                  <a:gd name="connsiteY260" fmla="*/ 2004710 h 2305267"/>
                  <a:gd name="connsiteX261" fmla="*/ 1335325 w 1342513"/>
                  <a:gd name="connsiteY261" fmla="*/ 2001324 h 2305267"/>
                  <a:gd name="connsiteX262" fmla="*/ 1339462 w 1342513"/>
                  <a:gd name="connsiteY262" fmla="*/ 1999995 h 2305267"/>
                  <a:gd name="connsiteX263" fmla="*/ 1342033 w 1342513"/>
                  <a:gd name="connsiteY263" fmla="*/ 1994650 h 2305267"/>
                  <a:gd name="connsiteX264" fmla="*/ 1342514 w 1342513"/>
                  <a:gd name="connsiteY264" fmla="*/ 1989161 h 2305267"/>
                  <a:gd name="connsiteX265" fmla="*/ 1339859 w 1342513"/>
                  <a:gd name="connsiteY265" fmla="*/ 1982245 h 2305267"/>
                  <a:gd name="connsiteX266" fmla="*/ 1336239 w 1342513"/>
                  <a:gd name="connsiteY266" fmla="*/ 1978400 h 2305267"/>
                  <a:gd name="connsiteX267" fmla="*/ 1332447 w 1342513"/>
                  <a:gd name="connsiteY267" fmla="*/ 1976151 h 2305267"/>
                  <a:gd name="connsiteX268" fmla="*/ 1329403 w 1342513"/>
                  <a:gd name="connsiteY268" fmla="*/ 1971871 h 2305267"/>
                  <a:gd name="connsiteX269" fmla="*/ 1326537 w 1342513"/>
                  <a:gd name="connsiteY269" fmla="*/ 1967591 h 2305267"/>
                  <a:gd name="connsiteX270" fmla="*/ 1322061 w 1342513"/>
                  <a:gd name="connsiteY270" fmla="*/ 1964665 h 2305267"/>
                  <a:gd name="connsiteX271" fmla="*/ 1320141 w 1342513"/>
                  <a:gd name="connsiteY271" fmla="*/ 1959756 h 2305267"/>
                  <a:gd name="connsiteX272" fmla="*/ 1316961 w 1342513"/>
                  <a:gd name="connsiteY272" fmla="*/ 1956201 h 2305267"/>
                  <a:gd name="connsiteX273" fmla="*/ 1313377 w 1342513"/>
                  <a:gd name="connsiteY273" fmla="*/ 1953952 h 2305267"/>
                  <a:gd name="connsiteX274" fmla="*/ 1309186 w 1342513"/>
                  <a:gd name="connsiteY274" fmla="*/ 1953227 h 2305267"/>
                  <a:gd name="connsiteX275" fmla="*/ 1310299 w 1342513"/>
                  <a:gd name="connsiteY275" fmla="*/ 1947882 h 2305267"/>
                  <a:gd name="connsiteX276" fmla="*/ 1310724 w 1342513"/>
                  <a:gd name="connsiteY276" fmla="*/ 1943215 h 2305267"/>
                  <a:gd name="connsiteX277" fmla="*/ 1311334 w 1342513"/>
                  <a:gd name="connsiteY277" fmla="*/ 1938548 h 2305267"/>
                  <a:gd name="connsiteX278" fmla="*/ 1310579 w 1342513"/>
                  <a:gd name="connsiteY278" fmla="*/ 1933615 h 2305267"/>
                  <a:gd name="connsiteX279" fmla="*/ 1309510 w 1342513"/>
                  <a:gd name="connsiteY279" fmla="*/ 1928658 h 2305267"/>
                  <a:gd name="connsiteX280" fmla="*/ 1305958 w 1342513"/>
                  <a:gd name="connsiteY280" fmla="*/ 1923193 h 2305267"/>
                  <a:gd name="connsiteX281" fmla="*/ 1307266 w 1342513"/>
                  <a:gd name="connsiteY281" fmla="*/ 1919130 h 2305267"/>
                  <a:gd name="connsiteX282" fmla="*/ 1305189 w 1342513"/>
                  <a:gd name="connsiteY282" fmla="*/ 1914874 h 2305267"/>
                  <a:gd name="connsiteX283" fmla="*/ 1304894 w 1342513"/>
                  <a:gd name="connsiteY283" fmla="*/ 1908780 h 2305267"/>
                  <a:gd name="connsiteX284" fmla="*/ 1304906 w 1342513"/>
                  <a:gd name="connsiteY284" fmla="*/ 1904452 h 2305267"/>
                  <a:gd name="connsiteX285" fmla="*/ 1303888 w 1342513"/>
                  <a:gd name="connsiteY285" fmla="*/ 1899712 h 2305267"/>
                  <a:gd name="connsiteX286" fmla="*/ 1303963 w 1342513"/>
                  <a:gd name="connsiteY286" fmla="*/ 1895384 h 2305267"/>
                  <a:gd name="connsiteX287" fmla="*/ 1300304 w 1342513"/>
                  <a:gd name="connsiteY287" fmla="*/ 1891103 h 2305267"/>
                  <a:gd name="connsiteX288" fmla="*/ 1296936 w 1342513"/>
                  <a:gd name="connsiteY288" fmla="*/ 1888008 h 2305267"/>
                  <a:gd name="connsiteX289" fmla="*/ 1293935 w 1342513"/>
                  <a:gd name="connsiteY289" fmla="*/ 1883583 h 2305267"/>
                  <a:gd name="connsiteX290" fmla="*/ 1291016 w 1342513"/>
                  <a:gd name="connsiteY290" fmla="*/ 1877295 h 2305267"/>
                  <a:gd name="connsiteX291" fmla="*/ 1290100 w 1342513"/>
                  <a:gd name="connsiteY291" fmla="*/ 1872338 h 2305267"/>
                  <a:gd name="connsiteX292" fmla="*/ 1289357 w 1342513"/>
                  <a:gd name="connsiteY292" fmla="*/ 1867429 h 2305267"/>
                  <a:gd name="connsiteX293" fmla="*/ 1286925 w 1342513"/>
                  <a:gd name="connsiteY293" fmla="*/ 1862158 h 2305267"/>
                  <a:gd name="connsiteX294" fmla="*/ 1283408 w 1342513"/>
                  <a:gd name="connsiteY294" fmla="*/ 1858022 h 2305267"/>
                  <a:gd name="connsiteX295" fmla="*/ 1283200 w 1342513"/>
                  <a:gd name="connsiteY295" fmla="*/ 1853089 h 2305267"/>
                  <a:gd name="connsiteX296" fmla="*/ 1284947 w 1342513"/>
                  <a:gd name="connsiteY296" fmla="*/ 1848785 h 2305267"/>
                  <a:gd name="connsiteX297" fmla="*/ 1285778 w 1342513"/>
                  <a:gd name="connsiteY297" fmla="*/ 1842836 h 2305267"/>
                  <a:gd name="connsiteX298" fmla="*/ 1285749 w 1342513"/>
                  <a:gd name="connsiteY298" fmla="*/ 1838459 h 2305267"/>
                  <a:gd name="connsiteX299" fmla="*/ 1286658 w 1342513"/>
                  <a:gd name="connsiteY299" fmla="*/ 1833477 h 2305267"/>
                  <a:gd name="connsiteX300" fmla="*/ 1287981 w 1342513"/>
                  <a:gd name="connsiteY300" fmla="*/ 1828955 h 2305267"/>
                  <a:gd name="connsiteX301" fmla="*/ 1285145 w 1342513"/>
                  <a:gd name="connsiteY301" fmla="*/ 1823950 h 2305267"/>
                  <a:gd name="connsiteX302" fmla="*/ 1282151 w 1342513"/>
                  <a:gd name="connsiteY302" fmla="*/ 1819694 h 2305267"/>
                  <a:gd name="connsiteX303" fmla="*/ 1279152 w 1342513"/>
                  <a:gd name="connsiteY303" fmla="*/ 1815438 h 2305267"/>
                  <a:gd name="connsiteX304" fmla="*/ 1276159 w 1342513"/>
                  <a:gd name="connsiteY304" fmla="*/ 1811182 h 2305267"/>
                  <a:gd name="connsiteX305" fmla="*/ 1273167 w 1342513"/>
                  <a:gd name="connsiteY305" fmla="*/ 1806902 h 2305267"/>
                  <a:gd name="connsiteX306" fmla="*/ 1270178 w 1342513"/>
                  <a:gd name="connsiteY306" fmla="*/ 1802646 h 2305267"/>
                  <a:gd name="connsiteX307" fmla="*/ 1267190 w 1342513"/>
                  <a:gd name="connsiteY307" fmla="*/ 1798390 h 2305267"/>
                  <a:gd name="connsiteX308" fmla="*/ 1264203 w 1342513"/>
                  <a:gd name="connsiteY308" fmla="*/ 1794109 h 2305267"/>
                  <a:gd name="connsiteX309" fmla="*/ 1261497 w 1342513"/>
                  <a:gd name="connsiteY309" fmla="*/ 1790240 h 2305267"/>
                  <a:gd name="connsiteX310" fmla="*/ 1258240 w 1342513"/>
                  <a:gd name="connsiteY310" fmla="*/ 1785573 h 2305267"/>
                  <a:gd name="connsiteX311" fmla="*/ 1255253 w 1342513"/>
                  <a:gd name="connsiteY311" fmla="*/ 1781317 h 2305267"/>
                  <a:gd name="connsiteX312" fmla="*/ 1252277 w 1342513"/>
                  <a:gd name="connsiteY312" fmla="*/ 1777037 h 2305267"/>
                  <a:gd name="connsiteX313" fmla="*/ 1249851 w 1342513"/>
                  <a:gd name="connsiteY313" fmla="*/ 1773579 h 2305267"/>
                  <a:gd name="connsiteX314" fmla="*/ 1246326 w 1342513"/>
                  <a:gd name="connsiteY314" fmla="*/ 1768501 h 2305267"/>
                  <a:gd name="connsiteX315" fmla="*/ 1243349 w 1342513"/>
                  <a:gd name="connsiteY315" fmla="*/ 1764245 h 2305267"/>
                  <a:gd name="connsiteX316" fmla="*/ 1240379 w 1342513"/>
                  <a:gd name="connsiteY316" fmla="*/ 1759965 h 2305267"/>
                  <a:gd name="connsiteX317" fmla="*/ 1237410 w 1342513"/>
                  <a:gd name="connsiteY317" fmla="*/ 1755709 h 2305267"/>
                  <a:gd name="connsiteX318" fmla="*/ 1234440 w 1342513"/>
                  <a:gd name="connsiteY318" fmla="*/ 1751428 h 2305267"/>
                  <a:gd name="connsiteX319" fmla="*/ 1231475 w 1342513"/>
                  <a:gd name="connsiteY319" fmla="*/ 1747148 h 2305267"/>
                  <a:gd name="connsiteX320" fmla="*/ 1228508 w 1342513"/>
                  <a:gd name="connsiteY320" fmla="*/ 1742892 h 2305267"/>
                  <a:gd name="connsiteX321" fmla="*/ 1225551 w 1342513"/>
                  <a:gd name="connsiteY321" fmla="*/ 1738612 h 2305267"/>
                  <a:gd name="connsiteX322" fmla="*/ 1222789 w 1342513"/>
                  <a:gd name="connsiteY322" fmla="*/ 1734622 h 2305267"/>
                  <a:gd name="connsiteX323" fmla="*/ 1219629 w 1342513"/>
                  <a:gd name="connsiteY323" fmla="*/ 1730052 h 2305267"/>
                  <a:gd name="connsiteX324" fmla="*/ 1216671 w 1342513"/>
                  <a:gd name="connsiteY324" fmla="*/ 1725795 h 2305267"/>
                  <a:gd name="connsiteX325" fmla="*/ 1213716 w 1342513"/>
                  <a:gd name="connsiteY325" fmla="*/ 1721515 h 2305267"/>
                  <a:gd name="connsiteX326" fmla="*/ 1211259 w 1342513"/>
                  <a:gd name="connsiteY326" fmla="*/ 1717936 h 2305267"/>
                  <a:gd name="connsiteX327" fmla="*/ 1207833 w 1342513"/>
                  <a:gd name="connsiteY327" fmla="*/ 1712858 h 2305267"/>
                  <a:gd name="connsiteX328" fmla="*/ 1204899 w 1342513"/>
                  <a:gd name="connsiteY328" fmla="*/ 1708481 h 2305267"/>
                  <a:gd name="connsiteX329" fmla="*/ 1201969 w 1342513"/>
                  <a:gd name="connsiteY329" fmla="*/ 1704128 h 2305267"/>
                  <a:gd name="connsiteX330" fmla="*/ 1199038 w 1342513"/>
                  <a:gd name="connsiteY330" fmla="*/ 1699776 h 2305267"/>
                  <a:gd name="connsiteX331" fmla="*/ 1196324 w 1342513"/>
                  <a:gd name="connsiteY331" fmla="*/ 1695737 h 2305267"/>
                  <a:gd name="connsiteX332" fmla="*/ 1193186 w 1342513"/>
                  <a:gd name="connsiteY332" fmla="*/ 1691046 h 2305267"/>
                  <a:gd name="connsiteX333" fmla="*/ 1190257 w 1342513"/>
                  <a:gd name="connsiteY333" fmla="*/ 1686693 h 2305267"/>
                  <a:gd name="connsiteX334" fmla="*/ 1187336 w 1342513"/>
                  <a:gd name="connsiteY334" fmla="*/ 1682340 h 2305267"/>
                  <a:gd name="connsiteX335" fmla="*/ 1184417 w 1342513"/>
                  <a:gd name="connsiteY335" fmla="*/ 1677964 h 2305267"/>
                  <a:gd name="connsiteX336" fmla="*/ 1181501 w 1342513"/>
                  <a:gd name="connsiteY336" fmla="*/ 1673611 h 2305267"/>
                  <a:gd name="connsiteX337" fmla="*/ 1178582 w 1342513"/>
                  <a:gd name="connsiteY337" fmla="*/ 1669258 h 2305267"/>
                  <a:gd name="connsiteX338" fmla="*/ 1175666 w 1342513"/>
                  <a:gd name="connsiteY338" fmla="*/ 1664881 h 2305267"/>
                  <a:gd name="connsiteX339" fmla="*/ 1172757 w 1342513"/>
                  <a:gd name="connsiteY339" fmla="*/ 1660528 h 2305267"/>
                  <a:gd name="connsiteX340" fmla="*/ 1170307 w 1342513"/>
                  <a:gd name="connsiteY340" fmla="*/ 1656853 h 2305267"/>
                  <a:gd name="connsiteX341" fmla="*/ 1166934 w 1342513"/>
                  <a:gd name="connsiteY341" fmla="*/ 1651799 h 2305267"/>
                  <a:gd name="connsiteX342" fmla="*/ 1164025 w 1342513"/>
                  <a:gd name="connsiteY342" fmla="*/ 1647422 h 2305267"/>
                  <a:gd name="connsiteX343" fmla="*/ 1161120 w 1342513"/>
                  <a:gd name="connsiteY343" fmla="*/ 1643069 h 2305267"/>
                  <a:gd name="connsiteX344" fmla="*/ 1158216 w 1342513"/>
                  <a:gd name="connsiteY344" fmla="*/ 1638692 h 2305267"/>
                  <a:gd name="connsiteX345" fmla="*/ 1155505 w 1342513"/>
                  <a:gd name="connsiteY345" fmla="*/ 1634629 h 2305267"/>
                  <a:gd name="connsiteX346" fmla="*/ 1152413 w 1342513"/>
                  <a:gd name="connsiteY346" fmla="*/ 1629962 h 2305267"/>
                  <a:gd name="connsiteX347" fmla="*/ 1149516 w 1342513"/>
                  <a:gd name="connsiteY347" fmla="*/ 1625610 h 2305267"/>
                  <a:gd name="connsiteX348" fmla="*/ 1146619 w 1342513"/>
                  <a:gd name="connsiteY348" fmla="*/ 1621233 h 2305267"/>
                  <a:gd name="connsiteX349" fmla="*/ 1143724 w 1342513"/>
                  <a:gd name="connsiteY349" fmla="*/ 1616856 h 2305267"/>
                  <a:gd name="connsiteX350" fmla="*/ 1140832 w 1342513"/>
                  <a:gd name="connsiteY350" fmla="*/ 1612503 h 2305267"/>
                  <a:gd name="connsiteX351" fmla="*/ 1137942 w 1342513"/>
                  <a:gd name="connsiteY351" fmla="*/ 1608126 h 2305267"/>
                  <a:gd name="connsiteX352" fmla="*/ 1135050 w 1342513"/>
                  <a:gd name="connsiteY352" fmla="*/ 1603749 h 2305267"/>
                  <a:gd name="connsiteX353" fmla="*/ 1132165 w 1342513"/>
                  <a:gd name="connsiteY353" fmla="*/ 1599396 h 2305267"/>
                  <a:gd name="connsiteX354" fmla="*/ 1129720 w 1342513"/>
                  <a:gd name="connsiteY354" fmla="*/ 1595672 h 2305267"/>
                  <a:gd name="connsiteX355" fmla="*/ 1126395 w 1342513"/>
                  <a:gd name="connsiteY355" fmla="*/ 1590643 h 2305267"/>
                  <a:gd name="connsiteX356" fmla="*/ 1123515 w 1342513"/>
                  <a:gd name="connsiteY356" fmla="*/ 1586265 h 2305267"/>
                  <a:gd name="connsiteX357" fmla="*/ 1120635 w 1342513"/>
                  <a:gd name="connsiteY357" fmla="*/ 1581889 h 2305267"/>
                  <a:gd name="connsiteX358" fmla="*/ 1117757 w 1342513"/>
                  <a:gd name="connsiteY358" fmla="*/ 1577512 h 2305267"/>
                  <a:gd name="connsiteX359" fmla="*/ 1115051 w 1342513"/>
                  <a:gd name="connsiteY359" fmla="*/ 1573401 h 2305267"/>
                  <a:gd name="connsiteX360" fmla="*/ 1112004 w 1342513"/>
                  <a:gd name="connsiteY360" fmla="*/ 1568782 h 2305267"/>
                  <a:gd name="connsiteX361" fmla="*/ 1109134 w 1342513"/>
                  <a:gd name="connsiteY361" fmla="*/ 1564405 h 2305267"/>
                  <a:gd name="connsiteX362" fmla="*/ 1106264 w 1342513"/>
                  <a:gd name="connsiteY362" fmla="*/ 1560028 h 2305267"/>
                  <a:gd name="connsiteX363" fmla="*/ 1103398 w 1342513"/>
                  <a:gd name="connsiteY363" fmla="*/ 1555651 h 2305267"/>
                  <a:gd name="connsiteX364" fmla="*/ 1100528 w 1342513"/>
                  <a:gd name="connsiteY364" fmla="*/ 1551274 h 2305267"/>
                  <a:gd name="connsiteX365" fmla="*/ 1097662 w 1342513"/>
                  <a:gd name="connsiteY365" fmla="*/ 1546898 h 2305267"/>
                  <a:gd name="connsiteX366" fmla="*/ 1094801 w 1342513"/>
                  <a:gd name="connsiteY366" fmla="*/ 1542520 h 2305267"/>
                  <a:gd name="connsiteX367" fmla="*/ 1091938 w 1342513"/>
                  <a:gd name="connsiteY367" fmla="*/ 1538143 h 2305267"/>
                  <a:gd name="connsiteX368" fmla="*/ 1089496 w 1342513"/>
                  <a:gd name="connsiteY368" fmla="*/ 1534395 h 2305267"/>
                  <a:gd name="connsiteX369" fmla="*/ 1086222 w 1342513"/>
                  <a:gd name="connsiteY369" fmla="*/ 1529390 h 2305267"/>
                  <a:gd name="connsiteX370" fmla="*/ 1083368 w 1342513"/>
                  <a:gd name="connsiteY370" fmla="*/ 1525013 h 2305267"/>
                  <a:gd name="connsiteX371" fmla="*/ 1080512 w 1342513"/>
                  <a:gd name="connsiteY371" fmla="*/ 1520611 h 2305267"/>
                  <a:gd name="connsiteX372" fmla="*/ 1077661 w 1342513"/>
                  <a:gd name="connsiteY372" fmla="*/ 1516235 h 2305267"/>
                  <a:gd name="connsiteX373" fmla="*/ 1074958 w 1342513"/>
                  <a:gd name="connsiteY373" fmla="*/ 1512100 h 2305267"/>
                  <a:gd name="connsiteX374" fmla="*/ 1071964 w 1342513"/>
                  <a:gd name="connsiteY374" fmla="*/ 1507481 h 2305267"/>
                  <a:gd name="connsiteX375" fmla="*/ 1069115 w 1342513"/>
                  <a:gd name="connsiteY375" fmla="*/ 1503104 h 2305267"/>
                  <a:gd name="connsiteX376" fmla="*/ 1066272 w 1342513"/>
                  <a:gd name="connsiteY376" fmla="*/ 1498703 h 2305267"/>
                  <a:gd name="connsiteX377" fmla="*/ 1063430 w 1342513"/>
                  <a:gd name="connsiteY377" fmla="*/ 1494326 h 2305267"/>
                  <a:gd name="connsiteX378" fmla="*/ 1060589 w 1342513"/>
                  <a:gd name="connsiteY378" fmla="*/ 1489949 h 2305267"/>
                  <a:gd name="connsiteX379" fmla="*/ 1057747 w 1342513"/>
                  <a:gd name="connsiteY379" fmla="*/ 1485572 h 2305267"/>
                  <a:gd name="connsiteX380" fmla="*/ 1054911 w 1342513"/>
                  <a:gd name="connsiteY380" fmla="*/ 1481171 h 2305267"/>
                  <a:gd name="connsiteX381" fmla="*/ 1052077 w 1342513"/>
                  <a:gd name="connsiteY381" fmla="*/ 1476794 h 2305267"/>
                  <a:gd name="connsiteX382" fmla="*/ 1049637 w 1342513"/>
                  <a:gd name="connsiteY382" fmla="*/ 1473022 h 2305267"/>
                  <a:gd name="connsiteX383" fmla="*/ 1046411 w 1342513"/>
                  <a:gd name="connsiteY383" fmla="*/ 1468016 h 2305267"/>
                  <a:gd name="connsiteX384" fmla="*/ 1043579 w 1342513"/>
                  <a:gd name="connsiteY384" fmla="*/ 1463639 h 2305267"/>
                  <a:gd name="connsiteX385" fmla="*/ 1040755 w 1342513"/>
                  <a:gd name="connsiteY385" fmla="*/ 1459238 h 2305267"/>
                  <a:gd name="connsiteX386" fmla="*/ 1037925 w 1342513"/>
                  <a:gd name="connsiteY386" fmla="*/ 1454861 h 2305267"/>
                  <a:gd name="connsiteX387" fmla="*/ 1035229 w 1342513"/>
                  <a:gd name="connsiteY387" fmla="*/ 1450677 h 2305267"/>
                  <a:gd name="connsiteX388" fmla="*/ 1032281 w 1342513"/>
                  <a:gd name="connsiteY388" fmla="*/ 1446083 h 2305267"/>
                  <a:gd name="connsiteX389" fmla="*/ 1029459 w 1342513"/>
                  <a:gd name="connsiteY389" fmla="*/ 1441706 h 2305267"/>
                  <a:gd name="connsiteX390" fmla="*/ 1026640 w 1342513"/>
                  <a:gd name="connsiteY390" fmla="*/ 1437305 h 2305267"/>
                  <a:gd name="connsiteX391" fmla="*/ 1023825 w 1342513"/>
                  <a:gd name="connsiteY391" fmla="*/ 1432904 h 2305267"/>
                  <a:gd name="connsiteX392" fmla="*/ 1021010 w 1342513"/>
                  <a:gd name="connsiteY392" fmla="*/ 1428527 h 2305267"/>
                  <a:gd name="connsiteX393" fmla="*/ 1018174 w 1342513"/>
                  <a:gd name="connsiteY393" fmla="*/ 1424246 h 2305267"/>
                  <a:gd name="connsiteX394" fmla="*/ 1015327 w 1342513"/>
                  <a:gd name="connsiteY394" fmla="*/ 1420015 h 2305267"/>
                  <a:gd name="connsiteX395" fmla="*/ 1012484 w 1342513"/>
                  <a:gd name="connsiteY395" fmla="*/ 1415759 h 2305267"/>
                  <a:gd name="connsiteX396" fmla="*/ 1009642 w 1342513"/>
                  <a:gd name="connsiteY396" fmla="*/ 1411527 h 2305267"/>
                  <a:gd name="connsiteX397" fmla="*/ 1006801 w 1342513"/>
                  <a:gd name="connsiteY397" fmla="*/ 1407295 h 2305267"/>
                  <a:gd name="connsiteX398" fmla="*/ 1003964 w 1342513"/>
                  <a:gd name="connsiteY398" fmla="*/ 1403039 h 2305267"/>
                  <a:gd name="connsiteX399" fmla="*/ 1001128 w 1342513"/>
                  <a:gd name="connsiteY399" fmla="*/ 1398807 h 2305267"/>
                  <a:gd name="connsiteX400" fmla="*/ 998294 w 1342513"/>
                  <a:gd name="connsiteY400" fmla="*/ 1394575 h 2305267"/>
                  <a:gd name="connsiteX401" fmla="*/ 995459 w 1342513"/>
                  <a:gd name="connsiteY401" fmla="*/ 1390319 h 2305267"/>
                  <a:gd name="connsiteX402" fmla="*/ 992628 w 1342513"/>
                  <a:gd name="connsiteY402" fmla="*/ 1386088 h 2305267"/>
                  <a:gd name="connsiteX403" fmla="*/ 989801 w 1342513"/>
                  <a:gd name="connsiteY403" fmla="*/ 1381832 h 2305267"/>
                  <a:gd name="connsiteX404" fmla="*/ 986972 w 1342513"/>
                  <a:gd name="connsiteY404" fmla="*/ 1377600 h 2305267"/>
                  <a:gd name="connsiteX405" fmla="*/ 984145 w 1342513"/>
                  <a:gd name="connsiteY405" fmla="*/ 1373368 h 2305267"/>
                  <a:gd name="connsiteX406" fmla="*/ 981320 w 1342513"/>
                  <a:gd name="connsiteY406" fmla="*/ 1369112 h 2305267"/>
                  <a:gd name="connsiteX407" fmla="*/ 978498 w 1342513"/>
                  <a:gd name="connsiteY407" fmla="*/ 1364880 h 2305267"/>
                  <a:gd name="connsiteX408" fmla="*/ 975681 w 1342513"/>
                  <a:gd name="connsiteY408" fmla="*/ 1360624 h 2305267"/>
                  <a:gd name="connsiteX409" fmla="*/ 972859 w 1342513"/>
                  <a:gd name="connsiteY409" fmla="*/ 1356392 h 2305267"/>
                  <a:gd name="connsiteX410" fmla="*/ 970044 w 1342513"/>
                  <a:gd name="connsiteY410" fmla="*/ 1352136 h 2305267"/>
                  <a:gd name="connsiteX411" fmla="*/ 967227 w 1342513"/>
                  <a:gd name="connsiteY411" fmla="*/ 1347880 h 2305267"/>
                  <a:gd name="connsiteX412" fmla="*/ 964434 w 1342513"/>
                  <a:gd name="connsiteY412" fmla="*/ 1343672 h 2305267"/>
                  <a:gd name="connsiteX413" fmla="*/ 961602 w 1342513"/>
                  <a:gd name="connsiteY413" fmla="*/ 1339392 h 2305267"/>
                  <a:gd name="connsiteX414" fmla="*/ 958795 w 1342513"/>
                  <a:gd name="connsiteY414" fmla="*/ 1335136 h 2305267"/>
                  <a:gd name="connsiteX415" fmla="*/ 955987 w 1342513"/>
                  <a:gd name="connsiteY415" fmla="*/ 1330904 h 2305267"/>
                  <a:gd name="connsiteX416" fmla="*/ 953226 w 1342513"/>
                  <a:gd name="connsiteY416" fmla="*/ 1326721 h 2305267"/>
                  <a:gd name="connsiteX417" fmla="*/ 950375 w 1342513"/>
                  <a:gd name="connsiteY417" fmla="*/ 1322392 h 2305267"/>
                  <a:gd name="connsiteX418" fmla="*/ 947574 w 1342513"/>
                  <a:gd name="connsiteY418" fmla="*/ 1318160 h 2305267"/>
                  <a:gd name="connsiteX419" fmla="*/ 944774 w 1342513"/>
                  <a:gd name="connsiteY419" fmla="*/ 1313904 h 2305267"/>
                  <a:gd name="connsiteX420" fmla="*/ 942044 w 1342513"/>
                  <a:gd name="connsiteY420" fmla="*/ 1309745 h 2305267"/>
                  <a:gd name="connsiteX421" fmla="*/ 939176 w 1342513"/>
                  <a:gd name="connsiteY421" fmla="*/ 1305392 h 2305267"/>
                  <a:gd name="connsiteX422" fmla="*/ 936381 w 1342513"/>
                  <a:gd name="connsiteY422" fmla="*/ 1301160 h 2305267"/>
                  <a:gd name="connsiteX423" fmla="*/ 933588 w 1342513"/>
                  <a:gd name="connsiteY423" fmla="*/ 1296905 h 2305267"/>
                  <a:gd name="connsiteX424" fmla="*/ 930886 w 1342513"/>
                  <a:gd name="connsiteY424" fmla="*/ 1292793 h 2305267"/>
                  <a:gd name="connsiteX425" fmla="*/ 928004 w 1342513"/>
                  <a:gd name="connsiteY425" fmla="*/ 1288392 h 2305267"/>
                  <a:gd name="connsiteX426" fmla="*/ 925216 w 1342513"/>
                  <a:gd name="connsiteY426" fmla="*/ 1284136 h 2305267"/>
                  <a:gd name="connsiteX427" fmla="*/ 922430 w 1342513"/>
                  <a:gd name="connsiteY427" fmla="*/ 1279880 h 2305267"/>
                  <a:gd name="connsiteX428" fmla="*/ 919763 w 1342513"/>
                  <a:gd name="connsiteY428" fmla="*/ 1275818 h 2305267"/>
                  <a:gd name="connsiteX429" fmla="*/ 916861 w 1342513"/>
                  <a:gd name="connsiteY429" fmla="*/ 1271368 h 2305267"/>
                  <a:gd name="connsiteX430" fmla="*/ 914082 w 1342513"/>
                  <a:gd name="connsiteY430" fmla="*/ 1267112 h 2305267"/>
                  <a:gd name="connsiteX431" fmla="*/ 911301 w 1342513"/>
                  <a:gd name="connsiteY431" fmla="*/ 1262856 h 2305267"/>
                  <a:gd name="connsiteX432" fmla="*/ 908666 w 1342513"/>
                  <a:gd name="connsiteY432" fmla="*/ 1258842 h 2305267"/>
                  <a:gd name="connsiteX433" fmla="*/ 905749 w 1342513"/>
                  <a:gd name="connsiteY433" fmla="*/ 1254344 h 2305267"/>
                  <a:gd name="connsiteX434" fmla="*/ 902976 w 1342513"/>
                  <a:gd name="connsiteY434" fmla="*/ 1250088 h 2305267"/>
                  <a:gd name="connsiteX435" fmla="*/ 900200 w 1342513"/>
                  <a:gd name="connsiteY435" fmla="*/ 1245832 h 2305267"/>
                  <a:gd name="connsiteX436" fmla="*/ 897595 w 1342513"/>
                  <a:gd name="connsiteY436" fmla="*/ 1241842 h 2305267"/>
                  <a:gd name="connsiteX437" fmla="*/ 894664 w 1342513"/>
                  <a:gd name="connsiteY437" fmla="*/ 1237320 h 2305267"/>
                  <a:gd name="connsiteX438" fmla="*/ 891896 w 1342513"/>
                  <a:gd name="connsiteY438" fmla="*/ 1233064 h 2305267"/>
                  <a:gd name="connsiteX439" fmla="*/ 889129 w 1342513"/>
                  <a:gd name="connsiteY439" fmla="*/ 1228808 h 2305267"/>
                  <a:gd name="connsiteX440" fmla="*/ 886559 w 1342513"/>
                  <a:gd name="connsiteY440" fmla="*/ 1224842 h 2305267"/>
                  <a:gd name="connsiteX441" fmla="*/ 883606 w 1342513"/>
                  <a:gd name="connsiteY441" fmla="*/ 1220296 h 2305267"/>
                  <a:gd name="connsiteX442" fmla="*/ 880844 w 1342513"/>
                  <a:gd name="connsiteY442" fmla="*/ 1216016 h 2305267"/>
                  <a:gd name="connsiteX443" fmla="*/ 878085 w 1342513"/>
                  <a:gd name="connsiteY443" fmla="*/ 1211760 h 2305267"/>
                  <a:gd name="connsiteX444" fmla="*/ 875544 w 1342513"/>
                  <a:gd name="connsiteY444" fmla="*/ 1207842 h 2305267"/>
                  <a:gd name="connsiteX445" fmla="*/ 872577 w 1342513"/>
                  <a:gd name="connsiteY445" fmla="*/ 1203248 h 2305267"/>
                  <a:gd name="connsiteX446" fmla="*/ 869822 w 1342513"/>
                  <a:gd name="connsiteY446" fmla="*/ 1198968 h 2305267"/>
                  <a:gd name="connsiteX447" fmla="*/ 867073 w 1342513"/>
                  <a:gd name="connsiteY447" fmla="*/ 1194712 h 2305267"/>
                  <a:gd name="connsiteX448" fmla="*/ 864560 w 1342513"/>
                  <a:gd name="connsiteY448" fmla="*/ 1190818 h 2305267"/>
                  <a:gd name="connsiteX449" fmla="*/ 861576 w 1342513"/>
                  <a:gd name="connsiteY449" fmla="*/ 1186175 h 2305267"/>
                  <a:gd name="connsiteX450" fmla="*/ 858829 w 1342513"/>
                  <a:gd name="connsiteY450" fmla="*/ 1181919 h 2305267"/>
                  <a:gd name="connsiteX451" fmla="*/ 856084 w 1342513"/>
                  <a:gd name="connsiteY451" fmla="*/ 1177663 h 2305267"/>
                  <a:gd name="connsiteX452" fmla="*/ 853608 w 1342513"/>
                  <a:gd name="connsiteY452" fmla="*/ 1173794 h 2305267"/>
                  <a:gd name="connsiteX453" fmla="*/ 850605 w 1342513"/>
                  <a:gd name="connsiteY453" fmla="*/ 1169127 h 2305267"/>
                  <a:gd name="connsiteX454" fmla="*/ 847865 w 1342513"/>
                  <a:gd name="connsiteY454" fmla="*/ 1164871 h 2305267"/>
                  <a:gd name="connsiteX455" fmla="*/ 845128 w 1342513"/>
                  <a:gd name="connsiteY455" fmla="*/ 1160591 h 2305267"/>
                  <a:gd name="connsiteX456" fmla="*/ 842680 w 1342513"/>
                  <a:gd name="connsiteY456" fmla="*/ 1156770 h 2305267"/>
                  <a:gd name="connsiteX457" fmla="*/ 839662 w 1342513"/>
                  <a:gd name="connsiteY457" fmla="*/ 1152055 h 2305267"/>
                  <a:gd name="connsiteX458" fmla="*/ 836930 w 1342513"/>
                  <a:gd name="connsiteY458" fmla="*/ 1147799 h 2305267"/>
                  <a:gd name="connsiteX459" fmla="*/ 834197 w 1342513"/>
                  <a:gd name="connsiteY459" fmla="*/ 1143518 h 2305267"/>
                  <a:gd name="connsiteX460" fmla="*/ 831554 w 1342513"/>
                  <a:gd name="connsiteY460" fmla="*/ 1139673 h 2305267"/>
                  <a:gd name="connsiteX461" fmla="*/ 828631 w 1342513"/>
                  <a:gd name="connsiteY461" fmla="*/ 1135466 h 2305267"/>
                  <a:gd name="connsiteX462" fmla="*/ 825850 w 1342513"/>
                  <a:gd name="connsiteY462" fmla="*/ 1131427 h 2305267"/>
                  <a:gd name="connsiteX463" fmla="*/ 823069 w 1342513"/>
                  <a:gd name="connsiteY463" fmla="*/ 1127413 h 2305267"/>
                  <a:gd name="connsiteX464" fmla="*/ 820290 w 1342513"/>
                  <a:gd name="connsiteY464" fmla="*/ 1123375 h 2305267"/>
                  <a:gd name="connsiteX465" fmla="*/ 817512 w 1342513"/>
                  <a:gd name="connsiteY465" fmla="*/ 1119361 h 2305267"/>
                  <a:gd name="connsiteX466" fmla="*/ 814736 w 1342513"/>
                  <a:gd name="connsiteY466" fmla="*/ 1115322 h 2305267"/>
                  <a:gd name="connsiteX467" fmla="*/ 811962 w 1342513"/>
                  <a:gd name="connsiteY467" fmla="*/ 1111308 h 2305267"/>
                  <a:gd name="connsiteX468" fmla="*/ 809191 w 1342513"/>
                  <a:gd name="connsiteY468" fmla="*/ 1107270 h 2305267"/>
                  <a:gd name="connsiteX469" fmla="*/ 806420 w 1342513"/>
                  <a:gd name="connsiteY469" fmla="*/ 1103255 h 2305267"/>
                  <a:gd name="connsiteX470" fmla="*/ 803702 w 1342513"/>
                  <a:gd name="connsiteY470" fmla="*/ 1099289 h 2305267"/>
                  <a:gd name="connsiteX471" fmla="*/ 800882 w 1342513"/>
                  <a:gd name="connsiteY471" fmla="*/ 1095203 h 2305267"/>
                  <a:gd name="connsiteX472" fmla="*/ 798118 w 1342513"/>
                  <a:gd name="connsiteY472" fmla="*/ 1091164 h 2305267"/>
                  <a:gd name="connsiteX473" fmla="*/ 795349 w 1342513"/>
                  <a:gd name="connsiteY473" fmla="*/ 1087126 h 2305267"/>
                  <a:gd name="connsiteX474" fmla="*/ 792588 w 1342513"/>
                  <a:gd name="connsiteY474" fmla="*/ 1083112 h 2305267"/>
                  <a:gd name="connsiteX475" fmla="*/ 789828 w 1342513"/>
                  <a:gd name="connsiteY475" fmla="*/ 1079073 h 2305267"/>
                  <a:gd name="connsiteX476" fmla="*/ 787069 w 1342513"/>
                  <a:gd name="connsiteY476" fmla="*/ 1075035 h 2305267"/>
                  <a:gd name="connsiteX477" fmla="*/ 784310 w 1342513"/>
                  <a:gd name="connsiteY477" fmla="*/ 1070997 h 2305267"/>
                  <a:gd name="connsiteX478" fmla="*/ 781556 w 1342513"/>
                  <a:gd name="connsiteY478" fmla="*/ 1066982 h 2305267"/>
                  <a:gd name="connsiteX479" fmla="*/ 778801 w 1342513"/>
                  <a:gd name="connsiteY479" fmla="*/ 1062944 h 2305267"/>
                  <a:gd name="connsiteX480" fmla="*/ 776047 w 1342513"/>
                  <a:gd name="connsiteY480" fmla="*/ 1058906 h 2305267"/>
                  <a:gd name="connsiteX481" fmla="*/ 773295 w 1342513"/>
                  <a:gd name="connsiteY481" fmla="*/ 1054867 h 2305267"/>
                  <a:gd name="connsiteX482" fmla="*/ 770548 w 1342513"/>
                  <a:gd name="connsiteY482" fmla="*/ 1050829 h 2305267"/>
                  <a:gd name="connsiteX483" fmla="*/ 768142 w 1342513"/>
                  <a:gd name="connsiteY483" fmla="*/ 1047298 h 2305267"/>
                  <a:gd name="connsiteX484" fmla="*/ 765054 w 1342513"/>
                  <a:gd name="connsiteY484" fmla="*/ 1042776 h 2305267"/>
                  <a:gd name="connsiteX485" fmla="*/ 762312 w 1342513"/>
                  <a:gd name="connsiteY485" fmla="*/ 1038738 h 2305267"/>
                  <a:gd name="connsiteX486" fmla="*/ 759567 w 1342513"/>
                  <a:gd name="connsiteY486" fmla="*/ 1034700 h 2305267"/>
                  <a:gd name="connsiteX487" fmla="*/ 756827 w 1342513"/>
                  <a:gd name="connsiteY487" fmla="*/ 1030661 h 2305267"/>
                  <a:gd name="connsiteX488" fmla="*/ 754087 w 1342513"/>
                  <a:gd name="connsiteY488" fmla="*/ 1026623 h 2305267"/>
                  <a:gd name="connsiteX489" fmla="*/ 751350 w 1342513"/>
                  <a:gd name="connsiteY489" fmla="*/ 1022584 h 2305267"/>
                  <a:gd name="connsiteX490" fmla="*/ 748615 w 1342513"/>
                  <a:gd name="connsiteY490" fmla="*/ 1018546 h 2305267"/>
                  <a:gd name="connsiteX491" fmla="*/ 745880 w 1342513"/>
                  <a:gd name="connsiteY491" fmla="*/ 1014508 h 2305267"/>
                  <a:gd name="connsiteX492" fmla="*/ 743148 w 1342513"/>
                  <a:gd name="connsiteY492" fmla="*/ 1010469 h 2305267"/>
                  <a:gd name="connsiteX493" fmla="*/ 740679 w 1342513"/>
                  <a:gd name="connsiteY493" fmla="*/ 1006818 h 2305267"/>
                  <a:gd name="connsiteX494" fmla="*/ 737690 w 1342513"/>
                  <a:gd name="connsiteY494" fmla="*/ 1002392 h 2305267"/>
                  <a:gd name="connsiteX495" fmla="*/ 734957 w 1342513"/>
                  <a:gd name="connsiteY495" fmla="*/ 998354 h 2305267"/>
                  <a:gd name="connsiteX496" fmla="*/ 732232 w 1342513"/>
                  <a:gd name="connsiteY496" fmla="*/ 994316 h 2305267"/>
                  <a:gd name="connsiteX497" fmla="*/ 729509 w 1342513"/>
                  <a:gd name="connsiteY497" fmla="*/ 990277 h 2305267"/>
                  <a:gd name="connsiteX498" fmla="*/ 726788 w 1342513"/>
                  <a:gd name="connsiteY498" fmla="*/ 986239 h 2305267"/>
                  <a:gd name="connsiteX499" fmla="*/ 724063 w 1342513"/>
                  <a:gd name="connsiteY499" fmla="*/ 982201 h 2305267"/>
                  <a:gd name="connsiteX500" fmla="*/ 721347 w 1342513"/>
                  <a:gd name="connsiteY500" fmla="*/ 978138 h 2305267"/>
                  <a:gd name="connsiteX501" fmla="*/ 718629 w 1342513"/>
                  <a:gd name="connsiteY501" fmla="*/ 974099 h 2305267"/>
                  <a:gd name="connsiteX502" fmla="*/ 715911 w 1342513"/>
                  <a:gd name="connsiteY502" fmla="*/ 970061 h 2305267"/>
                  <a:gd name="connsiteX503" fmla="*/ 713377 w 1342513"/>
                  <a:gd name="connsiteY503" fmla="*/ 966289 h 2305267"/>
                  <a:gd name="connsiteX504" fmla="*/ 710485 w 1342513"/>
                  <a:gd name="connsiteY504" fmla="*/ 961985 h 2305267"/>
                  <a:gd name="connsiteX505" fmla="*/ 707777 w 1342513"/>
                  <a:gd name="connsiteY505" fmla="*/ 957922 h 2305267"/>
                  <a:gd name="connsiteX506" fmla="*/ 705066 w 1342513"/>
                  <a:gd name="connsiteY506" fmla="*/ 953883 h 2305267"/>
                  <a:gd name="connsiteX507" fmla="*/ 702360 w 1342513"/>
                  <a:gd name="connsiteY507" fmla="*/ 949845 h 2305267"/>
                  <a:gd name="connsiteX508" fmla="*/ 699651 w 1342513"/>
                  <a:gd name="connsiteY508" fmla="*/ 945782 h 2305267"/>
                  <a:gd name="connsiteX509" fmla="*/ 696948 w 1342513"/>
                  <a:gd name="connsiteY509" fmla="*/ 941744 h 2305267"/>
                  <a:gd name="connsiteX510" fmla="*/ 694244 w 1342513"/>
                  <a:gd name="connsiteY510" fmla="*/ 937706 h 2305267"/>
                  <a:gd name="connsiteX511" fmla="*/ 691546 w 1342513"/>
                  <a:gd name="connsiteY511" fmla="*/ 933667 h 2305267"/>
                  <a:gd name="connsiteX512" fmla="*/ 688845 w 1342513"/>
                  <a:gd name="connsiteY512" fmla="*/ 929605 h 2305267"/>
                  <a:gd name="connsiteX513" fmla="*/ 686247 w 1342513"/>
                  <a:gd name="connsiteY513" fmla="*/ 925712 h 2305267"/>
                  <a:gd name="connsiteX514" fmla="*/ 683452 w 1342513"/>
                  <a:gd name="connsiteY514" fmla="*/ 921504 h 2305267"/>
                  <a:gd name="connsiteX515" fmla="*/ 680758 w 1342513"/>
                  <a:gd name="connsiteY515" fmla="*/ 917465 h 2305267"/>
                  <a:gd name="connsiteX516" fmla="*/ 678067 w 1342513"/>
                  <a:gd name="connsiteY516" fmla="*/ 913427 h 2305267"/>
                  <a:gd name="connsiteX517" fmla="*/ 675375 w 1342513"/>
                  <a:gd name="connsiteY517" fmla="*/ 909365 h 2305267"/>
                  <a:gd name="connsiteX518" fmla="*/ 672686 w 1342513"/>
                  <a:gd name="connsiteY518" fmla="*/ 905302 h 2305267"/>
                  <a:gd name="connsiteX519" fmla="*/ 669997 w 1342513"/>
                  <a:gd name="connsiteY519" fmla="*/ 901263 h 2305267"/>
                  <a:gd name="connsiteX520" fmla="*/ 667313 w 1342513"/>
                  <a:gd name="connsiteY520" fmla="*/ 897225 h 2305267"/>
                  <a:gd name="connsiteX521" fmla="*/ 664629 w 1342513"/>
                  <a:gd name="connsiteY521" fmla="*/ 893163 h 2305267"/>
                  <a:gd name="connsiteX522" fmla="*/ 661944 w 1342513"/>
                  <a:gd name="connsiteY522" fmla="*/ 889124 h 2305267"/>
                  <a:gd name="connsiteX523" fmla="*/ 659287 w 1342513"/>
                  <a:gd name="connsiteY523" fmla="*/ 885086 h 2305267"/>
                  <a:gd name="connsiteX524" fmla="*/ 656583 w 1342513"/>
                  <a:gd name="connsiteY524" fmla="*/ 880999 h 2305267"/>
                  <a:gd name="connsiteX525" fmla="*/ 653909 w 1342513"/>
                  <a:gd name="connsiteY525" fmla="*/ 876961 h 2305267"/>
                  <a:gd name="connsiteX526" fmla="*/ 651612 w 1342513"/>
                  <a:gd name="connsiteY526" fmla="*/ 873478 h 2305267"/>
                  <a:gd name="connsiteX527" fmla="*/ 648557 w 1342513"/>
                  <a:gd name="connsiteY527" fmla="*/ 868836 h 2305267"/>
                  <a:gd name="connsiteX528" fmla="*/ 645888 w 1342513"/>
                  <a:gd name="connsiteY528" fmla="*/ 864797 h 2305267"/>
                  <a:gd name="connsiteX529" fmla="*/ 643216 w 1342513"/>
                  <a:gd name="connsiteY529" fmla="*/ 860735 h 2305267"/>
                  <a:gd name="connsiteX530" fmla="*/ 640546 w 1342513"/>
                  <a:gd name="connsiteY530" fmla="*/ 856672 h 2305267"/>
                  <a:gd name="connsiteX531" fmla="*/ 637879 w 1342513"/>
                  <a:gd name="connsiteY531" fmla="*/ 852609 h 2305267"/>
                  <a:gd name="connsiteX532" fmla="*/ 635214 w 1342513"/>
                  <a:gd name="connsiteY532" fmla="*/ 848571 h 2305267"/>
                  <a:gd name="connsiteX533" fmla="*/ 632549 w 1342513"/>
                  <a:gd name="connsiteY533" fmla="*/ 844508 h 2305267"/>
                  <a:gd name="connsiteX534" fmla="*/ 629887 w 1342513"/>
                  <a:gd name="connsiteY534" fmla="*/ 840446 h 2305267"/>
                  <a:gd name="connsiteX535" fmla="*/ 627226 w 1342513"/>
                  <a:gd name="connsiteY535" fmla="*/ 836408 h 2305267"/>
                  <a:gd name="connsiteX536" fmla="*/ 624869 w 1342513"/>
                  <a:gd name="connsiteY536" fmla="*/ 832804 h 2305267"/>
                  <a:gd name="connsiteX537" fmla="*/ 621906 w 1342513"/>
                  <a:gd name="connsiteY537" fmla="*/ 828282 h 2305267"/>
                  <a:gd name="connsiteX538" fmla="*/ 619251 w 1342513"/>
                  <a:gd name="connsiteY538" fmla="*/ 824220 h 2305267"/>
                  <a:gd name="connsiteX539" fmla="*/ 616598 w 1342513"/>
                  <a:gd name="connsiteY539" fmla="*/ 820157 h 2305267"/>
                  <a:gd name="connsiteX540" fmla="*/ 613987 w 1342513"/>
                  <a:gd name="connsiteY540" fmla="*/ 816167 h 2305267"/>
                  <a:gd name="connsiteX541" fmla="*/ 611305 w 1342513"/>
                  <a:gd name="connsiteY541" fmla="*/ 812008 h 2305267"/>
                  <a:gd name="connsiteX542" fmla="*/ 608667 w 1342513"/>
                  <a:gd name="connsiteY542" fmla="*/ 807897 h 2305267"/>
                  <a:gd name="connsiteX543" fmla="*/ 604215 w 1342513"/>
                  <a:gd name="connsiteY543" fmla="*/ 810847 h 2305267"/>
                  <a:gd name="connsiteX544" fmla="*/ 596881 w 1342513"/>
                  <a:gd name="connsiteY544" fmla="*/ 810630 h 2305267"/>
                  <a:gd name="connsiteX545" fmla="*/ 590264 w 1342513"/>
                  <a:gd name="connsiteY545" fmla="*/ 807631 h 2305267"/>
                  <a:gd name="connsiteX546" fmla="*/ 588407 w 1342513"/>
                  <a:gd name="connsiteY546" fmla="*/ 802891 h 2305267"/>
                  <a:gd name="connsiteX547" fmla="*/ 586538 w 1342513"/>
                  <a:gd name="connsiteY547" fmla="*/ 798732 h 2305267"/>
                  <a:gd name="connsiteX548" fmla="*/ 587820 w 1342513"/>
                  <a:gd name="connsiteY548" fmla="*/ 794355 h 2305267"/>
                  <a:gd name="connsiteX549" fmla="*/ 584802 w 1342513"/>
                  <a:gd name="connsiteY549" fmla="*/ 788600 h 2305267"/>
                  <a:gd name="connsiteX550" fmla="*/ 586896 w 1342513"/>
                  <a:gd name="connsiteY550" fmla="*/ 784295 h 2305267"/>
                  <a:gd name="connsiteX551" fmla="*/ 586494 w 1342513"/>
                  <a:gd name="connsiteY551" fmla="*/ 779411 h 2305267"/>
                  <a:gd name="connsiteX552" fmla="*/ 581914 w 1342513"/>
                  <a:gd name="connsiteY552" fmla="*/ 775493 h 2305267"/>
                  <a:gd name="connsiteX553" fmla="*/ 582316 w 1342513"/>
                  <a:gd name="connsiteY553" fmla="*/ 770875 h 2305267"/>
                  <a:gd name="connsiteX554" fmla="*/ 583907 w 1342513"/>
                  <a:gd name="connsiteY554" fmla="*/ 765530 h 2305267"/>
                  <a:gd name="connsiteX555" fmla="*/ 587573 w 1342513"/>
                  <a:gd name="connsiteY555" fmla="*/ 760259 h 2305267"/>
                  <a:gd name="connsiteX556" fmla="*/ 590859 w 1342513"/>
                  <a:gd name="connsiteY556" fmla="*/ 756269 h 2305267"/>
                  <a:gd name="connsiteX557" fmla="*/ 596262 w 1342513"/>
                  <a:gd name="connsiteY557" fmla="*/ 755978 h 2305267"/>
                  <a:gd name="connsiteX558" fmla="*/ 600994 w 1342513"/>
                  <a:gd name="connsiteY558" fmla="*/ 749207 h 2305267"/>
                  <a:gd name="connsiteX559" fmla="*/ 606053 w 1342513"/>
                  <a:gd name="connsiteY559" fmla="*/ 746620 h 2305267"/>
                  <a:gd name="connsiteX560" fmla="*/ 611346 w 1342513"/>
                  <a:gd name="connsiteY560" fmla="*/ 749062 h 2305267"/>
                  <a:gd name="connsiteX561" fmla="*/ 616200 w 1342513"/>
                  <a:gd name="connsiteY561" fmla="*/ 743452 h 2305267"/>
                  <a:gd name="connsiteX562" fmla="*/ 617571 w 1342513"/>
                  <a:gd name="connsiteY562" fmla="*/ 738954 h 2305267"/>
                  <a:gd name="connsiteX563" fmla="*/ 618942 w 1342513"/>
                  <a:gd name="connsiteY563" fmla="*/ 734481 h 2305267"/>
                  <a:gd name="connsiteX564" fmla="*/ 620177 w 1342513"/>
                  <a:gd name="connsiteY564" fmla="*/ 729959 h 2305267"/>
                  <a:gd name="connsiteX565" fmla="*/ 621348 w 1342513"/>
                  <a:gd name="connsiteY565" fmla="*/ 725412 h 2305267"/>
                  <a:gd name="connsiteX566" fmla="*/ 623691 w 1342513"/>
                  <a:gd name="connsiteY566" fmla="*/ 716344 h 2305267"/>
                  <a:gd name="connsiteX567" fmla="*/ 624864 w 1342513"/>
                  <a:gd name="connsiteY567" fmla="*/ 711798 h 2305267"/>
                  <a:gd name="connsiteX568" fmla="*/ 626034 w 1342513"/>
                  <a:gd name="connsiteY568" fmla="*/ 707252 h 2305267"/>
                  <a:gd name="connsiteX569" fmla="*/ 627207 w 1342513"/>
                  <a:gd name="connsiteY569" fmla="*/ 702730 h 2305267"/>
                  <a:gd name="connsiteX570" fmla="*/ 628378 w 1342513"/>
                  <a:gd name="connsiteY570" fmla="*/ 698183 h 2305267"/>
                  <a:gd name="connsiteX571" fmla="*/ 629548 w 1342513"/>
                  <a:gd name="connsiteY571" fmla="*/ 693637 h 2305267"/>
                  <a:gd name="connsiteX572" fmla="*/ 630721 w 1342513"/>
                  <a:gd name="connsiteY572" fmla="*/ 689115 h 2305267"/>
                  <a:gd name="connsiteX573" fmla="*/ 633062 w 1342513"/>
                  <a:gd name="connsiteY573" fmla="*/ 680023 h 2305267"/>
                  <a:gd name="connsiteX574" fmla="*/ 634234 w 1342513"/>
                  <a:gd name="connsiteY574" fmla="*/ 675501 h 2305267"/>
                  <a:gd name="connsiteX575" fmla="*/ 635405 w 1342513"/>
                  <a:gd name="connsiteY575" fmla="*/ 670955 h 2305267"/>
                  <a:gd name="connsiteX576" fmla="*/ 636575 w 1342513"/>
                  <a:gd name="connsiteY576" fmla="*/ 666408 h 2305267"/>
                  <a:gd name="connsiteX577" fmla="*/ 637748 w 1342513"/>
                  <a:gd name="connsiteY577" fmla="*/ 661886 h 2305267"/>
                  <a:gd name="connsiteX578" fmla="*/ 638919 w 1342513"/>
                  <a:gd name="connsiteY578" fmla="*/ 657340 h 2305267"/>
                  <a:gd name="connsiteX579" fmla="*/ 640089 w 1342513"/>
                  <a:gd name="connsiteY579" fmla="*/ 652794 h 2305267"/>
                  <a:gd name="connsiteX580" fmla="*/ 641262 w 1342513"/>
                  <a:gd name="connsiteY580" fmla="*/ 648272 h 2305267"/>
                  <a:gd name="connsiteX581" fmla="*/ 642432 w 1342513"/>
                  <a:gd name="connsiteY581" fmla="*/ 643726 h 2305267"/>
                  <a:gd name="connsiteX582" fmla="*/ 643603 w 1342513"/>
                  <a:gd name="connsiteY582" fmla="*/ 639179 h 2305267"/>
                  <a:gd name="connsiteX583" fmla="*/ 644773 w 1342513"/>
                  <a:gd name="connsiteY583" fmla="*/ 634657 h 2305267"/>
                  <a:gd name="connsiteX584" fmla="*/ 647116 w 1342513"/>
                  <a:gd name="connsiteY584" fmla="*/ 625565 h 2305267"/>
                  <a:gd name="connsiteX585" fmla="*/ 648286 w 1342513"/>
                  <a:gd name="connsiteY585" fmla="*/ 621043 h 2305267"/>
                  <a:gd name="connsiteX586" fmla="*/ 649457 w 1342513"/>
                  <a:gd name="connsiteY586" fmla="*/ 616497 h 2305267"/>
                  <a:gd name="connsiteX587" fmla="*/ 650627 w 1342513"/>
                  <a:gd name="connsiteY587" fmla="*/ 611951 h 2305267"/>
                  <a:gd name="connsiteX588" fmla="*/ 651805 w 1342513"/>
                  <a:gd name="connsiteY588" fmla="*/ 607429 h 2305267"/>
                  <a:gd name="connsiteX589" fmla="*/ 654158 w 1342513"/>
                  <a:gd name="connsiteY589" fmla="*/ 598361 h 2305267"/>
                  <a:gd name="connsiteX590" fmla="*/ 655336 w 1342513"/>
                  <a:gd name="connsiteY590" fmla="*/ 593814 h 2305267"/>
                  <a:gd name="connsiteX591" fmla="*/ 656803 w 1342513"/>
                  <a:gd name="connsiteY591" fmla="*/ 589365 h 2305267"/>
                  <a:gd name="connsiteX592" fmla="*/ 658552 w 1342513"/>
                  <a:gd name="connsiteY592" fmla="*/ 584964 h 2305267"/>
                  <a:gd name="connsiteX593" fmla="*/ 660298 w 1342513"/>
                  <a:gd name="connsiteY593" fmla="*/ 580587 h 2305267"/>
                  <a:gd name="connsiteX594" fmla="*/ 661848 w 1342513"/>
                  <a:gd name="connsiteY594" fmla="*/ 576137 h 2305267"/>
                  <a:gd name="connsiteX595" fmla="*/ 663183 w 1342513"/>
                  <a:gd name="connsiteY595" fmla="*/ 571639 h 2305267"/>
                  <a:gd name="connsiteX596" fmla="*/ 664162 w 1342513"/>
                  <a:gd name="connsiteY596" fmla="*/ 567069 h 2305267"/>
                  <a:gd name="connsiteX597" fmla="*/ 665347 w 1342513"/>
                  <a:gd name="connsiteY597" fmla="*/ 562523 h 2305267"/>
                  <a:gd name="connsiteX598" fmla="*/ 666534 w 1342513"/>
                  <a:gd name="connsiteY598" fmla="*/ 558001 h 2305267"/>
                  <a:gd name="connsiteX599" fmla="*/ 667724 w 1342513"/>
                  <a:gd name="connsiteY599" fmla="*/ 553455 h 2305267"/>
                  <a:gd name="connsiteX600" fmla="*/ 668868 w 1342513"/>
                  <a:gd name="connsiteY600" fmla="*/ 548933 h 2305267"/>
                  <a:gd name="connsiteX601" fmla="*/ 669985 w 1342513"/>
                  <a:gd name="connsiteY601" fmla="*/ 544362 h 2305267"/>
                  <a:gd name="connsiteX602" fmla="*/ 671102 w 1342513"/>
                  <a:gd name="connsiteY602" fmla="*/ 539816 h 2305267"/>
                  <a:gd name="connsiteX603" fmla="*/ 672118 w 1342513"/>
                  <a:gd name="connsiteY603" fmla="*/ 535681 h 2305267"/>
                  <a:gd name="connsiteX604" fmla="*/ 673448 w 1342513"/>
                  <a:gd name="connsiteY604" fmla="*/ 530748 h 2305267"/>
                  <a:gd name="connsiteX605" fmla="*/ 674555 w 1342513"/>
                  <a:gd name="connsiteY605" fmla="*/ 526201 h 2305267"/>
                  <a:gd name="connsiteX606" fmla="*/ 675690 w 1342513"/>
                  <a:gd name="connsiteY606" fmla="*/ 521651 h 2305267"/>
                  <a:gd name="connsiteX607" fmla="*/ 677075 w 1342513"/>
                  <a:gd name="connsiteY607" fmla="*/ 517170 h 2305267"/>
                  <a:gd name="connsiteX608" fmla="*/ 677977 w 1342513"/>
                  <a:gd name="connsiteY608" fmla="*/ 512565 h 2305267"/>
                  <a:gd name="connsiteX609" fmla="*/ 679087 w 1342513"/>
                  <a:gd name="connsiteY609" fmla="*/ 508014 h 2305267"/>
                  <a:gd name="connsiteX610" fmla="*/ 680219 w 1342513"/>
                  <a:gd name="connsiteY610" fmla="*/ 503466 h 2305267"/>
                  <a:gd name="connsiteX611" fmla="*/ 681353 w 1342513"/>
                  <a:gd name="connsiteY611" fmla="*/ 498924 h 2305267"/>
                  <a:gd name="connsiteX612" fmla="*/ 682485 w 1342513"/>
                  <a:gd name="connsiteY612" fmla="*/ 494380 h 2305267"/>
                  <a:gd name="connsiteX613" fmla="*/ 683619 w 1342513"/>
                  <a:gd name="connsiteY613" fmla="*/ 489832 h 2305267"/>
                  <a:gd name="connsiteX614" fmla="*/ 684748 w 1342513"/>
                  <a:gd name="connsiteY614" fmla="*/ 485288 h 2305267"/>
                  <a:gd name="connsiteX615" fmla="*/ 686373 w 1342513"/>
                  <a:gd name="connsiteY615" fmla="*/ 480868 h 2305267"/>
                  <a:gd name="connsiteX616" fmla="*/ 687145 w 1342513"/>
                  <a:gd name="connsiteY616" fmla="*/ 476503 h 2305267"/>
                  <a:gd name="connsiteX617" fmla="*/ 689531 w 1342513"/>
                  <a:gd name="connsiteY617" fmla="*/ 467173 h 2305267"/>
                  <a:gd name="connsiteX618" fmla="*/ 690694 w 1342513"/>
                  <a:gd name="connsiteY618" fmla="*/ 462634 h 2305267"/>
                  <a:gd name="connsiteX619" fmla="*/ 691855 w 1342513"/>
                  <a:gd name="connsiteY619" fmla="*/ 458098 h 2305267"/>
                  <a:gd name="connsiteX620" fmla="*/ 693028 w 1342513"/>
                  <a:gd name="connsiteY620" fmla="*/ 453564 h 2305267"/>
                  <a:gd name="connsiteX621" fmla="*/ 694351 w 1342513"/>
                  <a:gd name="connsiteY621" fmla="*/ 449066 h 2305267"/>
                  <a:gd name="connsiteX622" fmla="*/ 695299 w 1342513"/>
                  <a:gd name="connsiteY622" fmla="*/ 444513 h 2305267"/>
                  <a:gd name="connsiteX623" fmla="*/ 696399 w 1342513"/>
                  <a:gd name="connsiteY623" fmla="*/ 439923 h 2305267"/>
                  <a:gd name="connsiteX624" fmla="*/ 697676 w 1342513"/>
                  <a:gd name="connsiteY624" fmla="*/ 435415 h 2305267"/>
                  <a:gd name="connsiteX625" fmla="*/ 698856 w 1342513"/>
                  <a:gd name="connsiteY625" fmla="*/ 430886 h 2305267"/>
                  <a:gd name="connsiteX626" fmla="*/ 700152 w 1342513"/>
                  <a:gd name="connsiteY626" fmla="*/ 426383 h 2305267"/>
                  <a:gd name="connsiteX627" fmla="*/ 701136 w 1342513"/>
                  <a:gd name="connsiteY627" fmla="*/ 421798 h 2305267"/>
                  <a:gd name="connsiteX628" fmla="*/ 702251 w 1342513"/>
                  <a:gd name="connsiteY628" fmla="*/ 417252 h 2305267"/>
                  <a:gd name="connsiteX629" fmla="*/ 703359 w 1342513"/>
                  <a:gd name="connsiteY629" fmla="*/ 412752 h 2305267"/>
                  <a:gd name="connsiteX630" fmla="*/ 704797 w 1342513"/>
                  <a:gd name="connsiteY630" fmla="*/ 408240 h 2305267"/>
                  <a:gd name="connsiteX631" fmla="*/ 706152 w 1342513"/>
                  <a:gd name="connsiteY631" fmla="*/ 403998 h 2305267"/>
                  <a:gd name="connsiteX632" fmla="*/ 707186 w 1342513"/>
                  <a:gd name="connsiteY632" fmla="*/ 399181 h 2305267"/>
                  <a:gd name="connsiteX633" fmla="*/ 708289 w 1342513"/>
                  <a:gd name="connsiteY633" fmla="*/ 394630 h 2305267"/>
                  <a:gd name="connsiteX634" fmla="*/ 709201 w 1342513"/>
                  <a:gd name="connsiteY634" fmla="*/ 390031 h 2305267"/>
                  <a:gd name="connsiteX635" fmla="*/ 710357 w 1342513"/>
                  <a:gd name="connsiteY635" fmla="*/ 385492 h 2305267"/>
                  <a:gd name="connsiteX636" fmla="*/ 711513 w 1342513"/>
                  <a:gd name="connsiteY636" fmla="*/ 380955 h 2305267"/>
                  <a:gd name="connsiteX637" fmla="*/ 714973 w 1342513"/>
                  <a:gd name="connsiteY637" fmla="*/ 367343 h 2305267"/>
                  <a:gd name="connsiteX638" fmla="*/ 716129 w 1342513"/>
                  <a:gd name="connsiteY638" fmla="*/ 362807 h 2305267"/>
                  <a:gd name="connsiteX639" fmla="*/ 717283 w 1342513"/>
                  <a:gd name="connsiteY639" fmla="*/ 358270 h 2305267"/>
                  <a:gd name="connsiteX640" fmla="*/ 718438 w 1342513"/>
                  <a:gd name="connsiteY640" fmla="*/ 353736 h 2305267"/>
                  <a:gd name="connsiteX641" fmla="*/ 719831 w 1342513"/>
                  <a:gd name="connsiteY641" fmla="*/ 349608 h 2305267"/>
                  <a:gd name="connsiteX642" fmla="*/ 720808 w 1342513"/>
                  <a:gd name="connsiteY642" fmla="*/ 344677 h 2305267"/>
                  <a:gd name="connsiteX643" fmla="*/ 721983 w 1342513"/>
                  <a:gd name="connsiteY643" fmla="*/ 340148 h 2305267"/>
                  <a:gd name="connsiteX644" fmla="*/ 723161 w 1342513"/>
                  <a:gd name="connsiteY644" fmla="*/ 335616 h 2305267"/>
                  <a:gd name="connsiteX645" fmla="*/ 725516 w 1342513"/>
                  <a:gd name="connsiteY645" fmla="*/ 326558 h 2305267"/>
                  <a:gd name="connsiteX646" fmla="*/ 726588 w 1342513"/>
                  <a:gd name="connsiteY646" fmla="*/ 322000 h 2305267"/>
                  <a:gd name="connsiteX647" fmla="*/ 727915 w 1342513"/>
                  <a:gd name="connsiteY647" fmla="*/ 317507 h 2305267"/>
                  <a:gd name="connsiteX648" fmla="*/ 728822 w 1342513"/>
                  <a:gd name="connsiteY648" fmla="*/ 312907 h 2305267"/>
                  <a:gd name="connsiteX649" fmla="*/ 730019 w 1342513"/>
                  <a:gd name="connsiteY649" fmla="*/ 308383 h 2305267"/>
                  <a:gd name="connsiteX650" fmla="*/ 731223 w 1342513"/>
                  <a:gd name="connsiteY650" fmla="*/ 303861 h 2305267"/>
                  <a:gd name="connsiteX651" fmla="*/ 732423 w 1342513"/>
                  <a:gd name="connsiteY651" fmla="*/ 299336 h 2305267"/>
                  <a:gd name="connsiteX652" fmla="*/ 733542 w 1342513"/>
                  <a:gd name="connsiteY652" fmla="*/ 294792 h 2305267"/>
                  <a:gd name="connsiteX653" fmla="*/ 734580 w 1342513"/>
                  <a:gd name="connsiteY653" fmla="*/ 290227 h 2305267"/>
                  <a:gd name="connsiteX654" fmla="*/ 735678 w 1342513"/>
                  <a:gd name="connsiteY654" fmla="*/ 285676 h 2305267"/>
                  <a:gd name="connsiteX655" fmla="*/ 736855 w 1342513"/>
                  <a:gd name="connsiteY655" fmla="*/ 281149 h 2305267"/>
                  <a:gd name="connsiteX656" fmla="*/ 739208 w 1342513"/>
                  <a:gd name="connsiteY656" fmla="*/ 272093 h 2305267"/>
                  <a:gd name="connsiteX657" fmla="*/ 740386 w 1342513"/>
                  <a:gd name="connsiteY657" fmla="*/ 267564 h 2305267"/>
                  <a:gd name="connsiteX658" fmla="*/ 741561 w 1342513"/>
                  <a:gd name="connsiteY658" fmla="*/ 263037 h 2305267"/>
                  <a:gd name="connsiteX659" fmla="*/ 743167 w 1342513"/>
                  <a:gd name="connsiteY659" fmla="*/ 258616 h 2305267"/>
                  <a:gd name="connsiteX660" fmla="*/ 744458 w 1342513"/>
                  <a:gd name="connsiteY660" fmla="*/ 254118 h 2305267"/>
                  <a:gd name="connsiteX661" fmla="*/ 745525 w 1342513"/>
                  <a:gd name="connsiteY661" fmla="*/ 249558 h 2305267"/>
                  <a:gd name="connsiteX662" fmla="*/ 746364 w 1342513"/>
                  <a:gd name="connsiteY662" fmla="*/ 244944 h 2305267"/>
                  <a:gd name="connsiteX663" fmla="*/ 747336 w 1342513"/>
                  <a:gd name="connsiteY663" fmla="*/ 240366 h 2305267"/>
                  <a:gd name="connsiteX664" fmla="*/ 748719 w 1342513"/>
                  <a:gd name="connsiteY664" fmla="*/ 235890 h 2305267"/>
                  <a:gd name="connsiteX665" fmla="*/ 749873 w 1342513"/>
                  <a:gd name="connsiteY665" fmla="*/ 231356 h 2305267"/>
                  <a:gd name="connsiteX666" fmla="*/ 750881 w 1342513"/>
                  <a:gd name="connsiteY666" fmla="*/ 226785 h 2305267"/>
                  <a:gd name="connsiteX667" fmla="*/ 751938 w 1342513"/>
                  <a:gd name="connsiteY667" fmla="*/ 222225 h 2305267"/>
                  <a:gd name="connsiteX668" fmla="*/ 754407 w 1342513"/>
                  <a:gd name="connsiteY668" fmla="*/ 213202 h 2305267"/>
                  <a:gd name="connsiteX669" fmla="*/ 755529 w 1342513"/>
                  <a:gd name="connsiteY669" fmla="*/ 208661 h 2305267"/>
                  <a:gd name="connsiteX670" fmla="*/ 756735 w 1342513"/>
                  <a:gd name="connsiteY670" fmla="*/ 204144 h 2305267"/>
                  <a:gd name="connsiteX671" fmla="*/ 757860 w 1342513"/>
                  <a:gd name="connsiteY671" fmla="*/ 199603 h 2305267"/>
                  <a:gd name="connsiteX672" fmla="*/ 758902 w 1342513"/>
                  <a:gd name="connsiteY672" fmla="*/ 195042 h 2305267"/>
                  <a:gd name="connsiteX673" fmla="*/ 760092 w 1342513"/>
                  <a:gd name="connsiteY673" fmla="*/ 190517 h 2305267"/>
                  <a:gd name="connsiteX674" fmla="*/ 761284 w 1342513"/>
                  <a:gd name="connsiteY674" fmla="*/ 185995 h 2305267"/>
                  <a:gd name="connsiteX675" fmla="*/ 762481 w 1342513"/>
                  <a:gd name="connsiteY675" fmla="*/ 181473 h 2305267"/>
                  <a:gd name="connsiteX676" fmla="*/ 756975 w 1342513"/>
                  <a:gd name="connsiteY676" fmla="*/ 177152 h 2305267"/>
                  <a:gd name="connsiteX677" fmla="*/ 750322 w 1342513"/>
                  <a:gd name="connsiteY677" fmla="*/ 175488 h 2305267"/>
                  <a:gd name="connsiteX678" fmla="*/ 743718 w 1342513"/>
                  <a:gd name="connsiteY678" fmla="*/ 173660 h 2305267"/>
                  <a:gd name="connsiteX679" fmla="*/ 739718 w 1342513"/>
                  <a:gd name="connsiteY679" fmla="*/ 172470 h 2305267"/>
                  <a:gd name="connsiteX680" fmla="*/ 733733 w 1342513"/>
                  <a:gd name="connsiteY680" fmla="*/ 171191 h 2305267"/>
                  <a:gd name="connsiteX681" fmla="*/ 727103 w 1342513"/>
                  <a:gd name="connsiteY681" fmla="*/ 169455 h 2305267"/>
                  <a:gd name="connsiteX682" fmla="*/ 717157 w 1342513"/>
                  <a:gd name="connsiteY682" fmla="*/ 166851 h 2305267"/>
                  <a:gd name="connsiteX683" fmla="*/ 712224 w 1342513"/>
                  <a:gd name="connsiteY683" fmla="*/ 172144 h 2305267"/>
                  <a:gd name="connsiteX684" fmla="*/ 710030 w 1342513"/>
                  <a:gd name="connsiteY684" fmla="*/ 177515 h 2305267"/>
                  <a:gd name="connsiteX685" fmla="*/ 704224 w 1342513"/>
                  <a:gd name="connsiteY685" fmla="*/ 180833 h 2305267"/>
                  <a:gd name="connsiteX686" fmla="*/ 702742 w 1342513"/>
                  <a:gd name="connsiteY686" fmla="*/ 185277 h 2305267"/>
                  <a:gd name="connsiteX687" fmla="*/ 702149 w 1342513"/>
                  <a:gd name="connsiteY687" fmla="*/ 189959 h 2305267"/>
                  <a:gd name="connsiteX688" fmla="*/ 700452 w 1342513"/>
                  <a:gd name="connsiteY688" fmla="*/ 194348 h 2305267"/>
                  <a:gd name="connsiteX689" fmla="*/ 699139 w 1342513"/>
                  <a:gd name="connsiteY689" fmla="*/ 198838 h 2305267"/>
                  <a:gd name="connsiteX690" fmla="*/ 697112 w 1342513"/>
                  <a:gd name="connsiteY690" fmla="*/ 202739 h 2305267"/>
                  <a:gd name="connsiteX691" fmla="*/ 692653 w 1342513"/>
                  <a:gd name="connsiteY691" fmla="*/ 206811 h 2305267"/>
                  <a:gd name="connsiteX692" fmla="*/ 688429 w 1342513"/>
                  <a:gd name="connsiteY692" fmla="*/ 208739 h 2305267"/>
                  <a:gd name="connsiteX693" fmla="*/ 682078 w 1342513"/>
                  <a:gd name="connsiteY693" fmla="*/ 208869 h 2305267"/>
                  <a:gd name="connsiteX694" fmla="*/ 678134 w 1342513"/>
                  <a:gd name="connsiteY694" fmla="*/ 212668 h 2305267"/>
                  <a:gd name="connsiteX695" fmla="*/ 678175 w 1342513"/>
                  <a:gd name="connsiteY695" fmla="*/ 217519 h 2305267"/>
                  <a:gd name="connsiteX696" fmla="*/ 673566 w 1342513"/>
                  <a:gd name="connsiteY696" fmla="*/ 216305 h 2305267"/>
                  <a:gd name="connsiteX697" fmla="*/ 672130 w 1342513"/>
                  <a:gd name="connsiteY697" fmla="*/ 211089 h 2305267"/>
                  <a:gd name="connsiteX698" fmla="*/ 673421 w 1342513"/>
                  <a:gd name="connsiteY698" fmla="*/ 206591 h 2305267"/>
                  <a:gd name="connsiteX699" fmla="*/ 674705 w 1342513"/>
                  <a:gd name="connsiteY699" fmla="*/ 202091 h 2305267"/>
                  <a:gd name="connsiteX700" fmla="*/ 679501 w 1342513"/>
                  <a:gd name="connsiteY700" fmla="*/ 202139 h 2305267"/>
                  <a:gd name="connsiteX701" fmla="*/ 681677 w 1342513"/>
                  <a:gd name="connsiteY701" fmla="*/ 194253 h 2305267"/>
                  <a:gd name="connsiteX702" fmla="*/ 682057 w 1342513"/>
                  <a:gd name="connsiteY702" fmla="*/ 189560 h 2305267"/>
                  <a:gd name="connsiteX703" fmla="*/ 679984 w 1342513"/>
                  <a:gd name="connsiteY703" fmla="*/ 184303 h 2305267"/>
                  <a:gd name="connsiteX704" fmla="*/ 680137 w 1342513"/>
                  <a:gd name="connsiteY704" fmla="*/ 179336 h 2305267"/>
                  <a:gd name="connsiteX705" fmla="*/ 681421 w 1342513"/>
                  <a:gd name="connsiteY705" fmla="*/ 174840 h 2305267"/>
                  <a:gd name="connsiteX706" fmla="*/ 683880 w 1342513"/>
                  <a:gd name="connsiteY706" fmla="*/ 170650 h 2305267"/>
                  <a:gd name="connsiteX707" fmla="*/ 686339 w 1342513"/>
                  <a:gd name="connsiteY707" fmla="*/ 166464 h 2305267"/>
                  <a:gd name="connsiteX708" fmla="*/ 687004 w 1342513"/>
                  <a:gd name="connsiteY708" fmla="*/ 161801 h 2305267"/>
                  <a:gd name="connsiteX709" fmla="*/ 684030 w 1342513"/>
                  <a:gd name="connsiteY709" fmla="*/ 158041 h 2305267"/>
                  <a:gd name="connsiteX710" fmla="*/ 677370 w 1342513"/>
                  <a:gd name="connsiteY710" fmla="*/ 156423 h 2305267"/>
                  <a:gd name="connsiteX711" fmla="*/ 667439 w 1342513"/>
                  <a:gd name="connsiteY711" fmla="*/ 153749 h 2305267"/>
                  <a:gd name="connsiteX712" fmla="*/ 660820 w 1342513"/>
                  <a:gd name="connsiteY712" fmla="*/ 151964 h 2305267"/>
                  <a:gd name="connsiteX713" fmla="*/ 656750 w 1342513"/>
                  <a:gd name="connsiteY713" fmla="*/ 150864 h 2305267"/>
                  <a:gd name="connsiteX714" fmla="*/ 650811 w 1342513"/>
                  <a:gd name="connsiteY714" fmla="*/ 149592 h 2305267"/>
                  <a:gd name="connsiteX715" fmla="*/ 644185 w 1342513"/>
                  <a:gd name="connsiteY715" fmla="*/ 147836 h 2305267"/>
                  <a:gd name="connsiteX716" fmla="*/ 639238 w 1342513"/>
                  <a:gd name="connsiteY716" fmla="*/ 146518 h 2305267"/>
                  <a:gd name="connsiteX717" fmla="*/ 634189 w 1342513"/>
                  <a:gd name="connsiteY717" fmla="*/ 145416 h 2305267"/>
                  <a:gd name="connsiteX718" fmla="*/ 630080 w 1342513"/>
                  <a:gd name="connsiteY718" fmla="*/ 144076 h 2305267"/>
                  <a:gd name="connsiteX719" fmla="*/ 624211 w 1342513"/>
                  <a:gd name="connsiteY719" fmla="*/ 142918 h 2305267"/>
                  <a:gd name="connsiteX720" fmla="*/ 618422 w 1342513"/>
                  <a:gd name="connsiteY720" fmla="*/ 141092 h 2305267"/>
                  <a:gd name="connsiteX721" fmla="*/ 614340 w 1342513"/>
                  <a:gd name="connsiteY721" fmla="*/ 140035 h 2305267"/>
                  <a:gd name="connsiteX722" fmla="*/ 597744 w 1342513"/>
                  <a:gd name="connsiteY722" fmla="*/ 135745 h 2305267"/>
                  <a:gd name="connsiteX723" fmla="*/ 591166 w 1342513"/>
                  <a:gd name="connsiteY723" fmla="*/ 133811 h 2305267"/>
                  <a:gd name="connsiteX724" fmla="*/ 584615 w 1342513"/>
                  <a:gd name="connsiteY724" fmla="*/ 131775 h 2305267"/>
                  <a:gd name="connsiteX725" fmla="*/ 578065 w 1342513"/>
                  <a:gd name="connsiteY725" fmla="*/ 129739 h 2305267"/>
                  <a:gd name="connsiteX726" fmla="*/ 573158 w 1342513"/>
                  <a:gd name="connsiteY726" fmla="*/ 128916 h 2305267"/>
                  <a:gd name="connsiteX727" fmla="*/ 568167 w 1342513"/>
                  <a:gd name="connsiteY727" fmla="*/ 126960 h 2305267"/>
                  <a:gd name="connsiteX728" fmla="*/ 563434 w 1342513"/>
                  <a:gd name="connsiteY728" fmla="*/ 125649 h 2305267"/>
                  <a:gd name="connsiteX729" fmla="*/ 558274 w 1342513"/>
                  <a:gd name="connsiteY729" fmla="*/ 124145 h 2305267"/>
                  <a:gd name="connsiteX730" fmla="*/ 551692 w 1342513"/>
                  <a:gd name="connsiteY730" fmla="*/ 122223 h 2305267"/>
                  <a:gd name="connsiteX731" fmla="*/ 545112 w 1342513"/>
                  <a:gd name="connsiteY731" fmla="*/ 120308 h 2305267"/>
                  <a:gd name="connsiteX732" fmla="*/ 538527 w 1342513"/>
                  <a:gd name="connsiteY732" fmla="*/ 118387 h 2305267"/>
                  <a:gd name="connsiteX733" fmla="*/ 531950 w 1342513"/>
                  <a:gd name="connsiteY733" fmla="*/ 116467 h 2305267"/>
                  <a:gd name="connsiteX734" fmla="*/ 526255 w 1342513"/>
                  <a:gd name="connsiteY734" fmla="*/ 114801 h 2305267"/>
                  <a:gd name="connsiteX735" fmla="*/ 522076 w 1342513"/>
                  <a:gd name="connsiteY735" fmla="*/ 113590 h 2305267"/>
                  <a:gd name="connsiteX736" fmla="*/ 515494 w 1342513"/>
                  <a:gd name="connsiteY736" fmla="*/ 111672 h 2305267"/>
                  <a:gd name="connsiteX737" fmla="*/ 508914 w 1342513"/>
                  <a:gd name="connsiteY737" fmla="*/ 109752 h 2305267"/>
                  <a:gd name="connsiteX738" fmla="*/ 502999 w 1342513"/>
                  <a:gd name="connsiteY738" fmla="*/ 108309 h 2305267"/>
                  <a:gd name="connsiteX739" fmla="*/ 498982 w 1342513"/>
                  <a:gd name="connsiteY739" fmla="*/ 107087 h 2305267"/>
                  <a:gd name="connsiteX740" fmla="*/ 492424 w 1342513"/>
                  <a:gd name="connsiteY740" fmla="*/ 105095 h 2305267"/>
                  <a:gd name="connsiteX741" fmla="*/ 485861 w 1342513"/>
                  <a:gd name="connsiteY741" fmla="*/ 103095 h 2305267"/>
                  <a:gd name="connsiteX742" fmla="*/ 479264 w 1342513"/>
                  <a:gd name="connsiteY742" fmla="*/ 101245 h 2305267"/>
                  <a:gd name="connsiteX743" fmla="*/ 472721 w 1342513"/>
                  <a:gd name="connsiteY743" fmla="*/ 99182 h 2305267"/>
                  <a:gd name="connsiteX744" fmla="*/ 467553 w 1342513"/>
                  <a:gd name="connsiteY744" fmla="*/ 97178 h 2305267"/>
                  <a:gd name="connsiteX745" fmla="*/ 462992 w 1342513"/>
                  <a:gd name="connsiteY745" fmla="*/ 95804 h 2305267"/>
                  <a:gd name="connsiteX746" fmla="*/ 456429 w 1342513"/>
                  <a:gd name="connsiteY746" fmla="*/ 93824 h 2305267"/>
                  <a:gd name="connsiteX747" fmla="*/ 446585 w 1342513"/>
                  <a:gd name="connsiteY747" fmla="*/ 90852 h 2305267"/>
                  <a:gd name="connsiteX748" fmla="*/ 440024 w 1342513"/>
                  <a:gd name="connsiteY748" fmla="*/ 88866 h 2305267"/>
                  <a:gd name="connsiteX749" fmla="*/ 433461 w 1342513"/>
                  <a:gd name="connsiteY749" fmla="*/ 86888 h 2305267"/>
                  <a:gd name="connsiteX750" fmla="*/ 426944 w 1342513"/>
                  <a:gd name="connsiteY750" fmla="*/ 84748 h 2305267"/>
                  <a:gd name="connsiteX751" fmla="*/ 421593 w 1342513"/>
                  <a:gd name="connsiteY751" fmla="*/ 82920 h 2305267"/>
                  <a:gd name="connsiteX752" fmla="*/ 417112 w 1342513"/>
                  <a:gd name="connsiteY752" fmla="*/ 81745 h 2305267"/>
                  <a:gd name="connsiteX753" fmla="*/ 410476 w 1342513"/>
                  <a:gd name="connsiteY753" fmla="*/ 80013 h 2305267"/>
                  <a:gd name="connsiteX754" fmla="*/ 403843 w 1342513"/>
                  <a:gd name="connsiteY754" fmla="*/ 78277 h 2305267"/>
                  <a:gd name="connsiteX755" fmla="*/ 397213 w 1342513"/>
                  <a:gd name="connsiteY755" fmla="*/ 76536 h 2305267"/>
                  <a:gd name="connsiteX756" fmla="*/ 392478 w 1342513"/>
                  <a:gd name="connsiteY756" fmla="*/ 75293 h 2305267"/>
                  <a:gd name="connsiteX757" fmla="*/ 387267 w 1342513"/>
                  <a:gd name="connsiteY757" fmla="*/ 73934 h 2305267"/>
                  <a:gd name="connsiteX758" fmla="*/ 380636 w 1342513"/>
                  <a:gd name="connsiteY758" fmla="*/ 72202 h 2305267"/>
                  <a:gd name="connsiteX759" fmla="*/ 374000 w 1342513"/>
                  <a:gd name="connsiteY759" fmla="*/ 70466 h 2305267"/>
                  <a:gd name="connsiteX760" fmla="*/ 367370 w 1342513"/>
                  <a:gd name="connsiteY760" fmla="*/ 68725 h 2305267"/>
                  <a:gd name="connsiteX761" fmla="*/ 360770 w 1342513"/>
                  <a:gd name="connsiteY761" fmla="*/ 66873 h 2305267"/>
                  <a:gd name="connsiteX762" fmla="*/ 354174 w 1342513"/>
                  <a:gd name="connsiteY762" fmla="*/ 65011 h 2305267"/>
                  <a:gd name="connsiteX763" fmla="*/ 347606 w 1342513"/>
                  <a:gd name="connsiteY763" fmla="*/ 63040 h 2305267"/>
                  <a:gd name="connsiteX764" fmla="*/ 341048 w 1342513"/>
                  <a:gd name="connsiteY764" fmla="*/ 61055 h 2305267"/>
                  <a:gd name="connsiteX765" fmla="*/ 334490 w 1342513"/>
                  <a:gd name="connsiteY765" fmla="*/ 59064 h 2305267"/>
                  <a:gd name="connsiteX766" fmla="*/ 329706 w 1342513"/>
                  <a:gd name="connsiteY766" fmla="*/ 57613 h 2305267"/>
                  <a:gd name="connsiteX767" fmla="*/ 324648 w 1342513"/>
                  <a:gd name="connsiteY767" fmla="*/ 56083 h 2305267"/>
                  <a:gd name="connsiteX768" fmla="*/ 320633 w 1342513"/>
                  <a:gd name="connsiteY768" fmla="*/ 54436 h 2305267"/>
                  <a:gd name="connsiteX769" fmla="*/ 314801 w 1342513"/>
                  <a:gd name="connsiteY769" fmla="*/ 53128 h 2305267"/>
                  <a:gd name="connsiteX770" fmla="*/ 309906 w 1342513"/>
                  <a:gd name="connsiteY770" fmla="*/ 51643 h 2305267"/>
                  <a:gd name="connsiteX771" fmla="*/ 305106 w 1342513"/>
                  <a:gd name="connsiteY771" fmla="*/ 50489 h 2305267"/>
                  <a:gd name="connsiteX772" fmla="*/ 295247 w 1342513"/>
                  <a:gd name="connsiteY772" fmla="*/ 46741 h 2305267"/>
                  <a:gd name="connsiteX773" fmla="*/ 288607 w 1342513"/>
                  <a:gd name="connsiteY773" fmla="*/ 45032 h 2305267"/>
                  <a:gd name="connsiteX774" fmla="*/ 281884 w 1342513"/>
                  <a:gd name="connsiteY774" fmla="*/ 43598 h 2305267"/>
                  <a:gd name="connsiteX775" fmla="*/ 277297 w 1342513"/>
                  <a:gd name="connsiteY775" fmla="*/ 42616 h 2305267"/>
                  <a:gd name="connsiteX776" fmla="*/ 271800 w 1342513"/>
                  <a:gd name="connsiteY776" fmla="*/ 41445 h 2305267"/>
                  <a:gd name="connsiteX777" fmla="*/ 265259 w 1342513"/>
                  <a:gd name="connsiteY777" fmla="*/ 39397 h 2305267"/>
                  <a:gd name="connsiteX778" fmla="*/ 258684 w 1342513"/>
                  <a:gd name="connsiteY778" fmla="*/ 37455 h 2305267"/>
                  <a:gd name="connsiteX779" fmla="*/ 253985 w 1342513"/>
                  <a:gd name="connsiteY779" fmla="*/ 36179 h 2305267"/>
                  <a:gd name="connsiteX780" fmla="*/ 248760 w 1342513"/>
                  <a:gd name="connsiteY780" fmla="*/ 34757 h 2305267"/>
                  <a:gd name="connsiteX781" fmla="*/ 242194 w 1342513"/>
                  <a:gd name="connsiteY781" fmla="*/ 32791 h 2305267"/>
                  <a:gd name="connsiteX782" fmla="*/ 236270 w 1342513"/>
                  <a:gd name="connsiteY782" fmla="*/ 30946 h 2305267"/>
                  <a:gd name="connsiteX783" fmla="*/ 229088 w 1342513"/>
                  <a:gd name="connsiteY783" fmla="*/ 28769 h 2305267"/>
                  <a:gd name="connsiteX784" fmla="*/ 222517 w 1342513"/>
                  <a:gd name="connsiteY784" fmla="*/ 26820 h 2305267"/>
                  <a:gd name="connsiteX785" fmla="*/ 217342 w 1342513"/>
                  <a:gd name="connsiteY785" fmla="*/ 25265 h 2305267"/>
                  <a:gd name="connsiteX786" fmla="*/ 212378 w 1342513"/>
                  <a:gd name="connsiteY786" fmla="*/ 24840 h 2305267"/>
                  <a:gd name="connsiteX787" fmla="*/ 205762 w 1342513"/>
                  <a:gd name="connsiteY787" fmla="*/ 23040 h 2305267"/>
                  <a:gd name="connsiteX788" fmla="*/ 199223 w 1342513"/>
                  <a:gd name="connsiteY788" fmla="*/ 20980 h 2305267"/>
                  <a:gd name="connsiteX789" fmla="*/ 189417 w 1342513"/>
                  <a:gd name="connsiteY789" fmla="*/ 17878 h 2305267"/>
                  <a:gd name="connsiteX790" fmla="*/ 179590 w 1342513"/>
                  <a:gd name="connsiteY790" fmla="*/ 14852 h 2305267"/>
                  <a:gd name="connsiteX791" fmla="*/ 174383 w 1342513"/>
                  <a:gd name="connsiteY791" fmla="*/ 13252 h 2305267"/>
                  <a:gd name="connsiteX792" fmla="*/ 170159 w 1342513"/>
                  <a:gd name="connsiteY792" fmla="*/ 11931 h 2305267"/>
                  <a:gd name="connsiteX793" fmla="*/ 163172 w 1342513"/>
                  <a:gd name="connsiteY793" fmla="*/ 9941 h 2305267"/>
                  <a:gd name="connsiteX794" fmla="*/ 156578 w 1342513"/>
                  <a:gd name="connsiteY794" fmla="*/ 8060 h 2305267"/>
                  <a:gd name="connsiteX795" fmla="*/ 150015 w 1342513"/>
                  <a:gd name="connsiteY795" fmla="*/ 6089 h 2305267"/>
                  <a:gd name="connsiteX796" fmla="*/ 143467 w 1342513"/>
                  <a:gd name="connsiteY796" fmla="*/ 4058 h 2305267"/>
                  <a:gd name="connsiteX797" fmla="*/ 136918 w 1342513"/>
                  <a:gd name="connsiteY797" fmla="*/ 2031 h 2305267"/>
                  <a:gd name="connsiteX798" fmla="*/ 130372 w 1342513"/>
                  <a:gd name="connsiteY798" fmla="*/ 0 h 2305267"/>
                  <a:gd name="connsiteX799" fmla="*/ 128887 w 1342513"/>
                  <a:gd name="connsiteY799" fmla="*/ 4846 h 2305267"/>
                  <a:gd name="connsiteX800" fmla="*/ 127543 w 1342513"/>
                  <a:gd name="connsiteY800" fmla="*/ 12391 h 2305267"/>
                  <a:gd name="connsiteX801" fmla="*/ 126341 w 1342513"/>
                  <a:gd name="connsiteY801" fmla="*/ 16915 h 2305267"/>
                  <a:gd name="connsiteX802" fmla="*/ 124631 w 1342513"/>
                  <a:gd name="connsiteY802" fmla="*/ 21282 h 2305267"/>
                  <a:gd name="connsiteX803" fmla="*/ 121207 w 1342513"/>
                  <a:gd name="connsiteY803" fmla="*/ 30019 h 2305267"/>
                  <a:gd name="connsiteX804" fmla="*/ 118646 w 1342513"/>
                  <a:gd name="connsiteY804" fmla="*/ 34126 h 2305267"/>
                  <a:gd name="connsiteX805" fmla="*/ 115321 w 1342513"/>
                  <a:gd name="connsiteY805" fmla="*/ 38002 h 2305267"/>
                  <a:gd name="connsiteX806" fmla="*/ 111999 w 1342513"/>
                  <a:gd name="connsiteY806" fmla="*/ 41876 h 2305267"/>
                  <a:gd name="connsiteX807" fmla="*/ 112156 w 1342513"/>
                  <a:gd name="connsiteY807" fmla="*/ 46816 h 2305267"/>
                  <a:gd name="connsiteX808" fmla="*/ 114676 w 1342513"/>
                  <a:gd name="connsiteY808" fmla="*/ 51287 h 2305267"/>
                  <a:gd name="connsiteX809" fmla="*/ 120254 w 1342513"/>
                  <a:gd name="connsiteY809" fmla="*/ 55471 h 2305267"/>
                  <a:gd name="connsiteX810" fmla="*/ 122066 w 1342513"/>
                  <a:gd name="connsiteY810" fmla="*/ 61983 h 2305267"/>
                  <a:gd name="connsiteX811" fmla="*/ 120494 w 1342513"/>
                  <a:gd name="connsiteY811" fmla="*/ 68926 h 2305267"/>
                  <a:gd name="connsiteX812" fmla="*/ 119541 w 1342513"/>
                  <a:gd name="connsiteY812" fmla="*/ 73131 h 2305267"/>
                  <a:gd name="connsiteX813" fmla="*/ 120409 w 1342513"/>
                  <a:gd name="connsiteY813" fmla="*/ 78686 h 2305267"/>
                  <a:gd name="connsiteX814" fmla="*/ 121212 w 1342513"/>
                  <a:gd name="connsiteY814" fmla="*/ 83822 h 2305267"/>
                  <a:gd name="connsiteX815" fmla="*/ 122017 w 1342513"/>
                  <a:gd name="connsiteY815" fmla="*/ 88958 h 2305267"/>
                  <a:gd name="connsiteX816" fmla="*/ 120141 w 1342513"/>
                  <a:gd name="connsiteY816" fmla="*/ 95163 h 2305267"/>
                  <a:gd name="connsiteX817" fmla="*/ 119916 w 1342513"/>
                  <a:gd name="connsiteY817" fmla="*/ 102988 h 2305267"/>
                  <a:gd name="connsiteX818" fmla="*/ 118808 w 1342513"/>
                  <a:gd name="connsiteY818" fmla="*/ 107547 h 2305267"/>
                  <a:gd name="connsiteX819" fmla="*/ 118298 w 1342513"/>
                  <a:gd name="connsiteY819" fmla="*/ 112282 h 2305267"/>
                  <a:gd name="connsiteX820" fmla="*/ 117783 w 1342513"/>
                  <a:gd name="connsiteY820" fmla="*/ 117016 h 2305267"/>
                  <a:gd name="connsiteX821" fmla="*/ 116825 w 1342513"/>
                  <a:gd name="connsiteY821" fmla="*/ 121616 h 2305267"/>
                  <a:gd name="connsiteX822" fmla="*/ 114267 w 1342513"/>
                  <a:gd name="connsiteY822" fmla="*/ 130621 h 2305267"/>
                  <a:gd name="connsiteX823" fmla="*/ 112654 w 1342513"/>
                  <a:gd name="connsiteY823" fmla="*/ 135020 h 2305267"/>
                  <a:gd name="connsiteX824" fmla="*/ 110369 w 1342513"/>
                  <a:gd name="connsiteY824" fmla="*/ 139218 h 2305267"/>
                  <a:gd name="connsiteX825" fmla="*/ 108345 w 1342513"/>
                  <a:gd name="connsiteY825" fmla="*/ 142937 h 2305267"/>
                  <a:gd name="connsiteX826" fmla="*/ 105796 w 1342513"/>
                  <a:gd name="connsiteY826" fmla="*/ 147611 h 2305267"/>
                  <a:gd name="connsiteX827" fmla="*/ 101223 w 1342513"/>
                  <a:gd name="connsiteY827" fmla="*/ 156007 h 2305267"/>
                  <a:gd name="connsiteX828" fmla="*/ 98938 w 1342513"/>
                  <a:gd name="connsiteY828" fmla="*/ 160201 h 2305267"/>
                  <a:gd name="connsiteX829" fmla="*/ 96464 w 1342513"/>
                  <a:gd name="connsiteY829" fmla="*/ 164345 h 2305267"/>
                  <a:gd name="connsiteX830" fmla="*/ 93973 w 1342513"/>
                  <a:gd name="connsiteY830" fmla="*/ 168478 h 2305267"/>
                  <a:gd name="connsiteX831" fmla="*/ 91483 w 1342513"/>
                  <a:gd name="connsiteY831" fmla="*/ 172611 h 2305267"/>
                  <a:gd name="connsiteX832" fmla="*/ 88987 w 1342513"/>
                  <a:gd name="connsiteY832" fmla="*/ 176746 h 2305267"/>
                  <a:gd name="connsiteX833" fmla="*/ 86119 w 1342513"/>
                  <a:gd name="connsiteY833" fmla="*/ 180765 h 2305267"/>
                  <a:gd name="connsiteX834" fmla="*/ 83210 w 1342513"/>
                  <a:gd name="connsiteY834" fmla="*/ 184448 h 2305267"/>
                  <a:gd name="connsiteX835" fmla="*/ 82840 w 1342513"/>
                  <a:gd name="connsiteY835" fmla="*/ 189553 h 2305267"/>
                  <a:gd name="connsiteX836" fmla="*/ 82494 w 1342513"/>
                  <a:gd name="connsiteY836" fmla="*/ 194345 h 2305267"/>
                  <a:gd name="connsiteX837" fmla="*/ 83290 w 1342513"/>
                  <a:gd name="connsiteY837" fmla="*/ 199482 h 2305267"/>
                  <a:gd name="connsiteX838" fmla="*/ 82886 w 1342513"/>
                  <a:gd name="connsiteY838" fmla="*/ 204250 h 2305267"/>
                  <a:gd name="connsiteX839" fmla="*/ 81186 w 1342513"/>
                  <a:gd name="connsiteY839" fmla="*/ 208625 h 2305267"/>
                  <a:gd name="connsiteX840" fmla="*/ 79488 w 1342513"/>
                  <a:gd name="connsiteY840" fmla="*/ 213004 h 2305267"/>
                  <a:gd name="connsiteX841" fmla="*/ 77791 w 1342513"/>
                  <a:gd name="connsiteY841" fmla="*/ 217381 h 2305267"/>
                  <a:gd name="connsiteX842" fmla="*/ 75556 w 1342513"/>
                  <a:gd name="connsiteY842" fmla="*/ 221596 h 2305267"/>
                  <a:gd name="connsiteX843" fmla="*/ 72623 w 1342513"/>
                  <a:gd name="connsiteY843" fmla="*/ 225593 h 2305267"/>
                  <a:gd name="connsiteX844" fmla="*/ 69692 w 1342513"/>
                  <a:gd name="connsiteY844" fmla="*/ 229600 h 2305267"/>
                  <a:gd name="connsiteX845" fmla="*/ 66754 w 1342513"/>
                  <a:gd name="connsiteY845" fmla="*/ 233598 h 2305267"/>
                  <a:gd name="connsiteX846" fmla="*/ 63625 w 1342513"/>
                  <a:gd name="connsiteY846" fmla="*/ 237537 h 2305267"/>
                  <a:gd name="connsiteX847" fmla="*/ 60235 w 1342513"/>
                  <a:gd name="connsiteY847" fmla="*/ 241116 h 2305267"/>
                  <a:gd name="connsiteX848" fmla="*/ 56421 w 1342513"/>
                  <a:gd name="connsiteY848" fmla="*/ 245130 h 2305267"/>
                  <a:gd name="connsiteX849" fmla="*/ 52818 w 1342513"/>
                  <a:gd name="connsiteY849" fmla="*/ 248924 h 2305267"/>
                  <a:gd name="connsiteX850" fmla="*/ 49474 w 1342513"/>
                  <a:gd name="connsiteY850" fmla="*/ 252443 h 2305267"/>
                  <a:gd name="connsiteX851" fmla="*/ 45605 w 1342513"/>
                  <a:gd name="connsiteY851" fmla="*/ 256512 h 2305267"/>
                  <a:gd name="connsiteX852" fmla="*/ 41994 w 1342513"/>
                  <a:gd name="connsiteY852" fmla="*/ 260306 h 2305267"/>
                  <a:gd name="connsiteX853" fmla="*/ 38703 w 1342513"/>
                  <a:gd name="connsiteY853" fmla="*/ 263762 h 2305267"/>
                  <a:gd name="connsiteX854" fmla="*/ 35381 w 1342513"/>
                  <a:gd name="connsiteY854" fmla="*/ 267254 h 2305267"/>
                  <a:gd name="connsiteX855" fmla="*/ 30987 w 1342513"/>
                  <a:gd name="connsiteY855" fmla="*/ 271626 h 2305267"/>
                  <a:gd name="connsiteX856" fmla="*/ 28005 w 1342513"/>
                  <a:gd name="connsiteY856" fmla="*/ 274794 h 2305267"/>
                  <a:gd name="connsiteX857" fmla="*/ 24223 w 1342513"/>
                  <a:gd name="connsiteY857" fmla="*/ 279350 h 2305267"/>
                  <a:gd name="connsiteX858" fmla="*/ 20978 w 1342513"/>
                  <a:gd name="connsiteY858" fmla="*/ 283250 h 2305267"/>
                  <a:gd name="connsiteX859" fmla="*/ 17733 w 1342513"/>
                  <a:gd name="connsiteY859" fmla="*/ 287153 h 2305267"/>
                  <a:gd name="connsiteX860" fmla="*/ 14487 w 1342513"/>
                  <a:gd name="connsiteY860" fmla="*/ 291056 h 2305267"/>
                  <a:gd name="connsiteX861" fmla="*/ 11237 w 1342513"/>
                  <a:gd name="connsiteY861" fmla="*/ 294957 h 2305267"/>
                  <a:gd name="connsiteX862" fmla="*/ 8993 w 1342513"/>
                  <a:gd name="connsiteY862" fmla="*/ 299165 h 2305267"/>
                  <a:gd name="connsiteX863" fmla="*/ 4633 w 1342513"/>
                  <a:gd name="connsiteY863" fmla="*/ 307628 h 2305267"/>
                  <a:gd name="connsiteX864" fmla="*/ 3119 w 1342513"/>
                  <a:gd name="connsiteY864" fmla="*/ 312063 h 2305267"/>
                  <a:gd name="connsiteX865" fmla="*/ 4111 w 1342513"/>
                  <a:gd name="connsiteY865" fmla="*/ 316752 h 2305267"/>
                  <a:gd name="connsiteX866" fmla="*/ 5335 w 1342513"/>
                  <a:gd name="connsiteY866" fmla="*/ 322548 h 2305267"/>
                  <a:gd name="connsiteX867" fmla="*/ 5180 w 1342513"/>
                  <a:gd name="connsiteY867" fmla="*/ 327399 h 2305267"/>
                  <a:gd name="connsiteX868" fmla="*/ 4437 w 1342513"/>
                  <a:gd name="connsiteY868" fmla="*/ 332071 h 2305267"/>
                  <a:gd name="connsiteX869" fmla="*/ 4442 w 1342513"/>
                  <a:gd name="connsiteY869" fmla="*/ 336951 h 2305267"/>
                  <a:gd name="connsiteX870" fmla="*/ 2217 w 1342513"/>
                  <a:gd name="connsiteY870" fmla="*/ 341193 h 2305267"/>
                  <a:gd name="connsiteX871" fmla="*/ 0 w 1342513"/>
                  <a:gd name="connsiteY871" fmla="*/ 345412 h 2305267"/>
                  <a:gd name="connsiteX872" fmla="*/ 65 w 1342513"/>
                  <a:gd name="connsiteY872" fmla="*/ 350331 h 2305267"/>
                  <a:gd name="connsiteX873" fmla="*/ 3144 w 1342513"/>
                  <a:gd name="connsiteY873" fmla="*/ 355702 h 2305267"/>
                  <a:gd name="connsiteX874" fmla="*/ 5540 w 1342513"/>
                  <a:gd name="connsiteY874" fmla="*/ 359880 h 2305267"/>
                  <a:gd name="connsiteX875" fmla="*/ 7937 w 1342513"/>
                  <a:gd name="connsiteY875" fmla="*/ 364054 h 2305267"/>
                  <a:gd name="connsiteX876" fmla="*/ 10372 w 1342513"/>
                  <a:gd name="connsiteY876" fmla="*/ 368112 h 2305267"/>
                  <a:gd name="connsiteX877" fmla="*/ 12925 w 1342513"/>
                  <a:gd name="connsiteY877" fmla="*/ 371785 h 2305267"/>
                  <a:gd name="connsiteX878" fmla="*/ 15225 w 1342513"/>
                  <a:gd name="connsiteY878" fmla="*/ 376283 h 2305267"/>
                  <a:gd name="connsiteX879" fmla="*/ 17220 w 1342513"/>
                  <a:gd name="connsiteY879" fmla="*/ 381794 h 2305267"/>
                  <a:gd name="connsiteX880" fmla="*/ 19812 w 1342513"/>
                  <a:gd name="connsiteY880" fmla="*/ 385349 h 2305267"/>
                  <a:gd name="connsiteX881" fmla="*/ 25611 w 1342513"/>
                  <a:gd name="connsiteY881" fmla="*/ 390471 h 2305267"/>
                  <a:gd name="connsiteX882" fmla="*/ 28032 w 1342513"/>
                  <a:gd name="connsiteY882" fmla="*/ 394611 h 2305267"/>
                  <a:gd name="connsiteX883" fmla="*/ 29565 w 1342513"/>
                  <a:gd name="connsiteY883" fmla="*/ 398552 h 2305267"/>
                  <a:gd name="connsiteX884" fmla="*/ 29705 w 1342513"/>
                  <a:gd name="connsiteY884" fmla="*/ 403493 h 2305267"/>
                  <a:gd name="connsiteX885" fmla="*/ 28206 w 1342513"/>
                  <a:gd name="connsiteY885" fmla="*/ 407933 h 2305267"/>
                  <a:gd name="connsiteX886" fmla="*/ 33020 w 1342513"/>
                  <a:gd name="connsiteY886" fmla="*/ 412532 h 2305267"/>
                  <a:gd name="connsiteX887" fmla="*/ 35453 w 1342513"/>
                  <a:gd name="connsiteY887" fmla="*/ 418643 h 2305267"/>
                  <a:gd name="connsiteX888" fmla="*/ 37545 w 1342513"/>
                  <a:gd name="connsiteY888" fmla="*/ 423895 h 2305267"/>
                  <a:gd name="connsiteX889" fmla="*/ 39436 w 1342513"/>
                  <a:gd name="connsiteY889" fmla="*/ 429805 h 2305267"/>
                  <a:gd name="connsiteX890" fmla="*/ 40732 w 1342513"/>
                  <a:gd name="connsiteY890" fmla="*/ 436218 h 2305267"/>
                  <a:gd name="connsiteX891" fmla="*/ 43689 w 1342513"/>
                  <a:gd name="connsiteY891" fmla="*/ 440121 h 2305267"/>
                  <a:gd name="connsiteX892" fmla="*/ 44202 w 1342513"/>
                  <a:gd name="connsiteY892" fmla="*/ 447059 h 2305267"/>
                  <a:gd name="connsiteX893" fmla="*/ 44362 w 1342513"/>
                  <a:gd name="connsiteY893" fmla="*/ 452004 h 2305267"/>
                  <a:gd name="connsiteX894" fmla="*/ 49401 w 1342513"/>
                  <a:gd name="connsiteY894" fmla="*/ 457854 h 2305267"/>
                  <a:gd name="connsiteX895" fmla="*/ 50395 w 1342513"/>
                  <a:gd name="connsiteY895" fmla="*/ 463616 h 2305267"/>
                  <a:gd name="connsiteX896" fmla="*/ 49588 w 1342513"/>
                  <a:gd name="connsiteY896" fmla="*/ 468266 h 2305267"/>
                  <a:gd name="connsiteX897" fmla="*/ 48780 w 1342513"/>
                  <a:gd name="connsiteY897" fmla="*/ 472917 h 2305267"/>
                  <a:gd name="connsiteX898" fmla="*/ 47167 w 1342513"/>
                  <a:gd name="connsiteY898" fmla="*/ 482222 h 2305267"/>
                  <a:gd name="connsiteX899" fmla="*/ 50581 w 1342513"/>
                  <a:gd name="connsiteY899" fmla="*/ 490693 h 2305267"/>
                  <a:gd name="connsiteX900" fmla="*/ 45926 w 1342513"/>
                  <a:gd name="connsiteY900" fmla="*/ 510669 h 2305267"/>
                  <a:gd name="connsiteX901" fmla="*/ 46388 w 1342513"/>
                  <a:gd name="connsiteY901" fmla="*/ 516248 h 2305267"/>
                  <a:gd name="connsiteX902" fmla="*/ 46773 w 1342513"/>
                  <a:gd name="connsiteY902" fmla="*/ 520862 h 2305267"/>
                  <a:gd name="connsiteX903" fmla="*/ 44093 w 1342513"/>
                  <a:gd name="connsiteY903" fmla="*/ 524533 h 2305267"/>
                  <a:gd name="connsiteX904" fmla="*/ 40684 w 1342513"/>
                  <a:gd name="connsiteY904" fmla="*/ 529224 h 2305267"/>
                  <a:gd name="connsiteX905" fmla="*/ 37777 w 1342513"/>
                  <a:gd name="connsiteY905" fmla="*/ 533190 h 2305267"/>
                  <a:gd name="connsiteX906" fmla="*/ 35373 w 1342513"/>
                  <a:gd name="connsiteY906" fmla="*/ 537398 h 2305267"/>
                  <a:gd name="connsiteX907" fmla="*/ 33168 w 1342513"/>
                  <a:gd name="connsiteY907" fmla="*/ 541630 h 2305267"/>
                  <a:gd name="connsiteX908" fmla="*/ 31362 w 1342513"/>
                  <a:gd name="connsiteY908" fmla="*/ 545982 h 2305267"/>
                  <a:gd name="connsiteX909" fmla="*/ 29654 w 1342513"/>
                  <a:gd name="connsiteY909" fmla="*/ 550383 h 2305267"/>
                  <a:gd name="connsiteX910" fmla="*/ 27947 w 1342513"/>
                  <a:gd name="connsiteY910" fmla="*/ 554761 h 2305267"/>
                  <a:gd name="connsiteX911" fmla="*/ 26276 w 1342513"/>
                  <a:gd name="connsiteY911" fmla="*/ 559041 h 2305267"/>
                  <a:gd name="connsiteX912" fmla="*/ 25986 w 1342513"/>
                  <a:gd name="connsiteY912" fmla="*/ 563950 h 2305267"/>
                  <a:gd name="connsiteX913" fmla="*/ 25884 w 1342513"/>
                  <a:gd name="connsiteY913" fmla="*/ 568810 h 2305267"/>
                  <a:gd name="connsiteX914" fmla="*/ 25785 w 1342513"/>
                  <a:gd name="connsiteY914" fmla="*/ 573695 h 2305267"/>
                  <a:gd name="connsiteX915" fmla="*/ 25688 w 1342513"/>
                  <a:gd name="connsiteY915" fmla="*/ 578555 h 2305267"/>
                  <a:gd name="connsiteX916" fmla="*/ 25592 w 1342513"/>
                  <a:gd name="connsiteY916" fmla="*/ 583416 h 2305267"/>
                  <a:gd name="connsiteX917" fmla="*/ 25323 w 1342513"/>
                  <a:gd name="connsiteY917" fmla="*/ 588228 h 2305267"/>
                  <a:gd name="connsiteX918" fmla="*/ 24777 w 1342513"/>
                  <a:gd name="connsiteY918" fmla="*/ 592968 h 2305267"/>
                  <a:gd name="connsiteX919" fmla="*/ 25785 w 1342513"/>
                  <a:gd name="connsiteY919" fmla="*/ 597756 h 2305267"/>
                  <a:gd name="connsiteX920" fmla="*/ 26980 w 1342513"/>
                  <a:gd name="connsiteY920" fmla="*/ 603415 h 2305267"/>
                  <a:gd name="connsiteX921" fmla="*/ 28087 w 1342513"/>
                  <a:gd name="connsiteY921" fmla="*/ 608638 h 2305267"/>
                  <a:gd name="connsiteX922" fmla="*/ 28138 w 1342513"/>
                  <a:gd name="connsiteY922" fmla="*/ 613547 h 2305267"/>
                  <a:gd name="connsiteX923" fmla="*/ 27976 w 1342513"/>
                  <a:gd name="connsiteY923" fmla="*/ 618383 h 2305267"/>
                  <a:gd name="connsiteX924" fmla="*/ 27814 w 1342513"/>
                  <a:gd name="connsiteY924" fmla="*/ 623244 h 2305267"/>
                  <a:gd name="connsiteX925" fmla="*/ 27654 w 1342513"/>
                  <a:gd name="connsiteY925" fmla="*/ 628080 h 2305267"/>
                  <a:gd name="connsiteX926" fmla="*/ 25674 w 1342513"/>
                  <a:gd name="connsiteY926" fmla="*/ 632384 h 2305267"/>
                  <a:gd name="connsiteX927" fmla="*/ 21075 w 1342513"/>
                  <a:gd name="connsiteY927" fmla="*/ 640800 h 2305267"/>
                  <a:gd name="connsiteX928" fmla="*/ 17007 w 1342513"/>
                  <a:gd name="connsiteY928" fmla="*/ 644475 h 2305267"/>
                  <a:gd name="connsiteX929" fmla="*/ 13406 w 1342513"/>
                  <a:gd name="connsiteY929" fmla="*/ 648296 h 2305267"/>
                  <a:gd name="connsiteX930" fmla="*/ 13254 w 1342513"/>
                  <a:gd name="connsiteY930" fmla="*/ 653133 h 2305267"/>
                  <a:gd name="connsiteX931" fmla="*/ 15515 w 1342513"/>
                  <a:gd name="connsiteY931" fmla="*/ 656760 h 2305267"/>
                  <a:gd name="connsiteX932" fmla="*/ 18129 w 1342513"/>
                  <a:gd name="connsiteY932" fmla="*/ 660508 h 2305267"/>
                  <a:gd name="connsiteX933" fmla="*/ 20746 w 1342513"/>
                  <a:gd name="connsiteY933" fmla="*/ 664256 h 2305267"/>
                  <a:gd name="connsiteX934" fmla="*/ 22475 w 1342513"/>
                  <a:gd name="connsiteY934" fmla="*/ 670568 h 2305267"/>
                  <a:gd name="connsiteX935" fmla="*/ 25021 w 1342513"/>
                  <a:gd name="connsiteY935" fmla="*/ 674969 h 2305267"/>
                  <a:gd name="connsiteX936" fmla="*/ 27546 w 1342513"/>
                  <a:gd name="connsiteY936" fmla="*/ 679032 h 2305267"/>
                  <a:gd name="connsiteX937" fmla="*/ 30070 w 1342513"/>
                  <a:gd name="connsiteY937" fmla="*/ 683094 h 2305267"/>
                  <a:gd name="connsiteX938" fmla="*/ 32600 w 1342513"/>
                  <a:gd name="connsiteY938" fmla="*/ 687157 h 2305267"/>
                  <a:gd name="connsiteX939" fmla="*/ 35129 w 1342513"/>
                  <a:gd name="connsiteY939" fmla="*/ 691219 h 2305267"/>
                  <a:gd name="connsiteX940" fmla="*/ 37581 w 1342513"/>
                  <a:gd name="connsiteY940" fmla="*/ 695548 h 2305267"/>
                  <a:gd name="connsiteX941" fmla="*/ 40002 w 1342513"/>
                  <a:gd name="connsiteY941" fmla="*/ 699997 h 2305267"/>
                  <a:gd name="connsiteX942" fmla="*/ 42422 w 1342513"/>
                  <a:gd name="connsiteY942" fmla="*/ 704447 h 2305267"/>
                  <a:gd name="connsiteX943" fmla="*/ 44691 w 1342513"/>
                  <a:gd name="connsiteY943" fmla="*/ 709428 h 2305267"/>
                  <a:gd name="connsiteX944" fmla="*/ 46557 w 1342513"/>
                  <a:gd name="connsiteY944" fmla="*/ 715740 h 2305267"/>
                  <a:gd name="connsiteX945" fmla="*/ 48427 w 1342513"/>
                  <a:gd name="connsiteY945" fmla="*/ 722075 h 2305267"/>
                  <a:gd name="connsiteX946" fmla="*/ 50086 w 1342513"/>
                  <a:gd name="connsiteY946" fmla="*/ 727661 h 2305267"/>
                  <a:gd name="connsiteX947" fmla="*/ 54559 w 1342513"/>
                  <a:gd name="connsiteY947" fmla="*/ 739341 h 2305267"/>
                  <a:gd name="connsiteX948" fmla="*/ 56886 w 1342513"/>
                  <a:gd name="connsiteY948" fmla="*/ 744153 h 2305267"/>
                  <a:gd name="connsiteX949" fmla="*/ 59355 w 1342513"/>
                  <a:gd name="connsiteY949" fmla="*/ 748482 h 2305267"/>
                  <a:gd name="connsiteX950" fmla="*/ 61828 w 1342513"/>
                  <a:gd name="connsiteY950" fmla="*/ 752811 h 2305267"/>
                  <a:gd name="connsiteX951" fmla="*/ 64358 w 1342513"/>
                  <a:gd name="connsiteY951" fmla="*/ 756946 h 2305267"/>
                  <a:gd name="connsiteX952" fmla="*/ 67146 w 1342513"/>
                  <a:gd name="connsiteY952" fmla="*/ 760234 h 2305267"/>
                  <a:gd name="connsiteX953" fmla="*/ 69939 w 1342513"/>
                  <a:gd name="connsiteY953" fmla="*/ 763499 h 2305267"/>
                  <a:gd name="connsiteX954" fmla="*/ 72732 w 1342513"/>
                  <a:gd name="connsiteY954" fmla="*/ 766763 h 2305267"/>
                  <a:gd name="connsiteX955" fmla="*/ 75525 w 1342513"/>
                  <a:gd name="connsiteY955" fmla="*/ 770028 h 2305267"/>
                  <a:gd name="connsiteX956" fmla="*/ 78320 w 1342513"/>
                  <a:gd name="connsiteY956" fmla="*/ 773293 h 2305267"/>
                  <a:gd name="connsiteX957" fmla="*/ 80115 w 1342513"/>
                  <a:gd name="connsiteY957" fmla="*/ 779967 h 2305267"/>
                  <a:gd name="connsiteX958" fmla="*/ 80985 w 1342513"/>
                  <a:gd name="connsiteY958" fmla="*/ 785698 h 2305267"/>
                  <a:gd name="connsiteX959" fmla="*/ 81766 w 1342513"/>
                  <a:gd name="connsiteY959" fmla="*/ 790825 h 2305267"/>
                  <a:gd name="connsiteX960" fmla="*/ 82545 w 1342513"/>
                  <a:gd name="connsiteY960" fmla="*/ 795927 h 2305267"/>
                  <a:gd name="connsiteX961" fmla="*/ 82550 w 1342513"/>
                  <a:gd name="connsiteY961" fmla="*/ 800812 h 2305267"/>
                  <a:gd name="connsiteX962" fmla="*/ 80398 w 1342513"/>
                  <a:gd name="connsiteY962" fmla="*/ 804874 h 2305267"/>
                  <a:gd name="connsiteX963" fmla="*/ 80627 w 1342513"/>
                  <a:gd name="connsiteY963" fmla="*/ 809300 h 2305267"/>
                  <a:gd name="connsiteX964" fmla="*/ 85075 w 1342513"/>
                  <a:gd name="connsiteY964" fmla="*/ 806639 h 2305267"/>
                  <a:gd name="connsiteX965" fmla="*/ 88378 w 1342513"/>
                  <a:gd name="connsiteY965" fmla="*/ 812298 h 2305267"/>
                  <a:gd name="connsiteX966" fmla="*/ 91599 w 1342513"/>
                  <a:gd name="connsiteY966" fmla="*/ 817788 h 2305267"/>
                  <a:gd name="connsiteX967" fmla="*/ 93166 w 1342513"/>
                  <a:gd name="connsiteY967" fmla="*/ 823446 h 2305267"/>
                  <a:gd name="connsiteX968" fmla="*/ 94520 w 1342513"/>
                  <a:gd name="connsiteY968" fmla="*/ 828742 h 2305267"/>
                  <a:gd name="connsiteX969" fmla="*/ 95877 w 1342513"/>
                  <a:gd name="connsiteY969" fmla="*/ 834014 h 2305267"/>
                  <a:gd name="connsiteX970" fmla="*/ 96945 w 1342513"/>
                  <a:gd name="connsiteY970" fmla="*/ 838173 h 2305267"/>
                  <a:gd name="connsiteX971" fmla="*/ 98834 w 1342513"/>
                  <a:gd name="connsiteY971" fmla="*/ 844629 h 2305267"/>
                  <a:gd name="connsiteX972" fmla="*/ 100505 w 1342513"/>
                  <a:gd name="connsiteY972" fmla="*/ 849998 h 2305267"/>
                  <a:gd name="connsiteX973" fmla="*/ 102176 w 1342513"/>
                  <a:gd name="connsiteY973" fmla="*/ 855366 h 2305267"/>
                  <a:gd name="connsiteX974" fmla="*/ 103847 w 1342513"/>
                  <a:gd name="connsiteY974" fmla="*/ 860735 h 2305267"/>
                  <a:gd name="connsiteX975" fmla="*/ 99958 w 1342513"/>
                  <a:gd name="connsiteY975" fmla="*/ 854737 h 2305267"/>
                  <a:gd name="connsiteX976" fmla="*/ 97581 w 1342513"/>
                  <a:gd name="connsiteY976" fmla="*/ 850748 h 2305267"/>
                  <a:gd name="connsiteX977" fmla="*/ 95195 w 1342513"/>
                  <a:gd name="connsiteY977" fmla="*/ 844170 h 2305267"/>
                  <a:gd name="connsiteX978" fmla="*/ 93110 w 1342513"/>
                  <a:gd name="connsiteY978" fmla="*/ 838415 h 2305267"/>
                  <a:gd name="connsiteX979" fmla="*/ 91021 w 1342513"/>
                  <a:gd name="connsiteY979" fmla="*/ 832659 h 2305267"/>
                  <a:gd name="connsiteX980" fmla="*/ 89016 w 1342513"/>
                  <a:gd name="connsiteY980" fmla="*/ 827122 h 2305267"/>
                  <a:gd name="connsiteX981" fmla="*/ 88685 w 1342513"/>
                  <a:gd name="connsiteY981" fmla="*/ 831910 h 2305267"/>
                  <a:gd name="connsiteX982" fmla="*/ 88994 w 1342513"/>
                  <a:gd name="connsiteY982" fmla="*/ 836891 h 2305267"/>
                  <a:gd name="connsiteX983" fmla="*/ 89306 w 1342513"/>
                  <a:gd name="connsiteY983" fmla="*/ 841873 h 2305267"/>
                  <a:gd name="connsiteX984" fmla="*/ 88194 w 1342513"/>
                  <a:gd name="connsiteY984" fmla="*/ 846419 h 2305267"/>
                  <a:gd name="connsiteX985" fmla="*/ 85991 w 1342513"/>
                  <a:gd name="connsiteY985" fmla="*/ 850675 h 2305267"/>
                  <a:gd name="connsiteX986" fmla="*/ 83790 w 1342513"/>
                  <a:gd name="connsiteY986" fmla="*/ 854907 h 2305267"/>
                  <a:gd name="connsiteX987" fmla="*/ 81754 w 1342513"/>
                  <a:gd name="connsiteY987" fmla="*/ 858824 h 2305267"/>
                  <a:gd name="connsiteX988" fmla="*/ 78395 w 1342513"/>
                  <a:gd name="connsiteY988" fmla="*/ 863105 h 2305267"/>
                  <a:gd name="connsiteX989" fmla="*/ 75269 w 1342513"/>
                  <a:gd name="connsiteY989" fmla="*/ 867070 h 2305267"/>
                  <a:gd name="connsiteX990" fmla="*/ 72350 w 1342513"/>
                  <a:gd name="connsiteY990" fmla="*/ 870770 h 2305267"/>
                  <a:gd name="connsiteX991" fmla="*/ 69567 w 1342513"/>
                  <a:gd name="connsiteY991" fmla="*/ 874325 h 2305267"/>
                  <a:gd name="connsiteX992" fmla="*/ 74265 w 1342513"/>
                  <a:gd name="connsiteY992" fmla="*/ 876090 h 2305267"/>
                  <a:gd name="connsiteX993" fmla="*/ 76195 w 1342513"/>
                  <a:gd name="connsiteY993" fmla="*/ 872221 h 2305267"/>
                  <a:gd name="connsiteX994" fmla="*/ 80182 w 1342513"/>
                  <a:gd name="connsiteY994" fmla="*/ 869827 h 2305267"/>
                  <a:gd name="connsiteX995" fmla="*/ 84845 w 1342513"/>
                  <a:gd name="connsiteY995" fmla="*/ 869247 h 2305267"/>
                  <a:gd name="connsiteX996" fmla="*/ 93799 w 1342513"/>
                  <a:gd name="connsiteY996" fmla="*/ 874905 h 2305267"/>
                  <a:gd name="connsiteX997" fmla="*/ 98031 w 1342513"/>
                  <a:gd name="connsiteY997" fmla="*/ 878581 h 2305267"/>
                  <a:gd name="connsiteX998" fmla="*/ 102411 w 1342513"/>
                  <a:gd name="connsiteY998" fmla="*/ 884240 h 2305267"/>
                  <a:gd name="connsiteX999" fmla="*/ 103859 w 1342513"/>
                  <a:gd name="connsiteY999" fmla="*/ 890043 h 2305267"/>
                  <a:gd name="connsiteX1000" fmla="*/ 105141 w 1342513"/>
                  <a:gd name="connsiteY1000" fmla="*/ 895291 h 2305267"/>
                  <a:gd name="connsiteX1001" fmla="*/ 109046 w 1342513"/>
                  <a:gd name="connsiteY1001" fmla="*/ 900441 h 2305267"/>
                  <a:gd name="connsiteX1002" fmla="*/ 110831 w 1342513"/>
                  <a:gd name="connsiteY1002" fmla="*/ 906535 h 2305267"/>
                  <a:gd name="connsiteX1003" fmla="*/ 114088 w 1342513"/>
                  <a:gd name="connsiteY1003" fmla="*/ 909147 h 2305267"/>
                  <a:gd name="connsiteX1004" fmla="*/ 117947 w 1342513"/>
                  <a:gd name="connsiteY1004" fmla="*/ 907382 h 2305267"/>
                  <a:gd name="connsiteX1005" fmla="*/ 121304 w 1342513"/>
                  <a:gd name="connsiteY1005" fmla="*/ 910332 h 2305267"/>
                  <a:gd name="connsiteX1006" fmla="*/ 124085 w 1342513"/>
                  <a:gd name="connsiteY1006" fmla="*/ 913790 h 2305267"/>
                  <a:gd name="connsiteX1007" fmla="*/ 126614 w 1342513"/>
                  <a:gd name="connsiteY1007" fmla="*/ 918143 h 2305267"/>
                  <a:gd name="connsiteX1008" fmla="*/ 130899 w 1342513"/>
                  <a:gd name="connsiteY1008" fmla="*/ 921020 h 2305267"/>
                  <a:gd name="connsiteX1009" fmla="*/ 134186 w 1342513"/>
                  <a:gd name="connsiteY1009" fmla="*/ 928057 h 2305267"/>
                  <a:gd name="connsiteX1010" fmla="*/ 136033 w 1342513"/>
                  <a:gd name="connsiteY1010" fmla="*/ 931999 h 2305267"/>
                  <a:gd name="connsiteX1011" fmla="*/ 141048 w 1342513"/>
                  <a:gd name="connsiteY1011" fmla="*/ 933667 h 2305267"/>
                  <a:gd name="connsiteX1012" fmla="*/ 145396 w 1342513"/>
                  <a:gd name="connsiteY1012" fmla="*/ 931249 h 2305267"/>
                  <a:gd name="connsiteX1013" fmla="*/ 143919 w 1342513"/>
                  <a:gd name="connsiteY1013" fmla="*/ 925953 h 2305267"/>
                  <a:gd name="connsiteX1014" fmla="*/ 144434 w 1342513"/>
                  <a:gd name="connsiteY1014" fmla="*/ 921214 h 2305267"/>
                  <a:gd name="connsiteX1015" fmla="*/ 150419 w 1342513"/>
                  <a:gd name="connsiteY1015" fmla="*/ 927332 h 2305267"/>
                  <a:gd name="connsiteX1016" fmla="*/ 155512 w 1342513"/>
                  <a:gd name="connsiteY1016" fmla="*/ 930427 h 2305267"/>
                  <a:gd name="connsiteX1017" fmla="*/ 154914 w 1342513"/>
                  <a:gd name="connsiteY1017" fmla="*/ 924817 h 2305267"/>
                  <a:gd name="connsiteX1018" fmla="*/ 152334 w 1342513"/>
                  <a:gd name="connsiteY1018" fmla="*/ 920633 h 2305267"/>
                  <a:gd name="connsiteX1019" fmla="*/ 149754 w 1342513"/>
                  <a:gd name="connsiteY1019" fmla="*/ 916450 h 2305267"/>
                  <a:gd name="connsiteX1020" fmla="*/ 147176 w 1342513"/>
                  <a:gd name="connsiteY1020" fmla="*/ 912266 h 2305267"/>
                  <a:gd name="connsiteX1021" fmla="*/ 150557 w 1342513"/>
                  <a:gd name="connsiteY1021" fmla="*/ 908349 h 2305267"/>
                  <a:gd name="connsiteX1022" fmla="*/ 149916 w 1342513"/>
                  <a:gd name="connsiteY1022" fmla="*/ 903875 h 2305267"/>
                  <a:gd name="connsiteX1023" fmla="*/ 157809 w 1342513"/>
                  <a:gd name="connsiteY1023" fmla="*/ 901481 h 2305267"/>
                  <a:gd name="connsiteX1024" fmla="*/ 155679 w 1342513"/>
                  <a:gd name="connsiteY1024" fmla="*/ 895750 h 2305267"/>
                  <a:gd name="connsiteX1025" fmla="*/ 151367 w 1342513"/>
                  <a:gd name="connsiteY1025" fmla="*/ 892413 h 2305267"/>
                  <a:gd name="connsiteX1026" fmla="*/ 154056 w 1342513"/>
                  <a:gd name="connsiteY1026" fmla="*/ 888254 h 2305267"/>
                  <a:gd name="connsiteX1027" fmla="*/ 157412 w 1342513"/>
                  <a:gd name="connsiteY1027" fmla="*/ 883055 h 2305267"/>
                  <a:gd name="connsiteX1028" fmla="*/ 158646 w 1342513"/>
                  <a:gd name="connsiteY1028" fmla="*/ 876525 h 2305267"/>
                  <a:gd name="connsiteX1029" fmla="*/ 161934 w 1342513"/>
                  <a:gd name="connsiteY1029" fmla="*/ 873890 h 2305267"/>
                  <a:gd name="connsiteX1030" fmla="*/ 166952 w 1342513"/>
                  <a:gd name="connsiteY1030" fmla="*/ 874301 h 2305267"/>
                  <a:gd name="connsiteX1031" fmla="*/ 173426 w 1342513"/>
                  <a:gd name="connsiteY1031" fmla="*/ 873188 h 2305267"/>
                  <a:gd name="connsiteX1032" fmla="*/ 183432 w 1342513"/>
                  <a:gd name="connsiteY1032" fmla="*/ 877686 h 2305267"/>
                  <a:gd name="connsiteX1033" fmla="*/ 186315 w 1342513"/>
                  <a:gd name="connsiteY1033" fmla="*/ 880781 h 2305267"/>
                  <a:gd name="connsiteX1034" fmla="*/ 188912 w 1342513"/>
                  <a:gd name="connsiteY1034" fmla="*/ 884892 h 2305267"/>
                  <a:gd name="connsiteX1035" fmla="*/ 190658 w 1342513"/>
                  <a:gd name="connsiteY1035" fmla="*/ 890527 h 2305267"/>
                  <a:gd name="connsiteX1036" fmla="*/ 194067 w 1342513"/>
                  <a:gd name="connsiteY1036" fmla="*/ 893235 h 2305267"/>
                  <a:gd name="connsiteX1037" fmla="*/ 200906 w 1342513"/>
                  <a:gd name="connsiteY1037" fmla="*/ 894638 h 2305267"/>
                  <a:gd name="connsiteX1038" fmla="*/ 204137 w 1342513"/>
                  <a:gd name="connsiteY1038" fmla="*/ 897540 h 2305267"/>
                  <a:gd name="connsiteX1039" fmla="*/ 210136 w 1342513"/>
                  <a:gd name="connsiteY1039" fmla="*/ 902956 h 2305267"/>
                  <a:gd name="connsiteX1040" fmla="*/ 214228 w 1342513"/>
                  <a:gd name="connsiteY1040" fmla="*/ 901796 h 2305267"/>
                  <a:gd name="connsiteX1041" fmla="*/ 218856 w 1342513"/>
                  <a:gd name="connsiteY1041" fmla="*/ 898724 h 2305267"/>
                  <a:gd name="connsiteX1042" fmla="*/ 223485 w 1342513"/>
                  <a:gd name="connsiteY1042" fmla="*/ 895653 h 2305267"/>
                  <a:gd name="connsiteX1043" fmla="*/ 227337 w 1342513"/>
                  <a:gd name="connsiteY1043" fmla="*/ 891131 h 2305267"/>
                  <a:gd name="connsiteX1044" fmla="*/ 236362 w 1342513"/>
                  <a:gd name="connsiteY1044" fmla="*/ 889971 h 2305267"/>
                  <a:gd name="connsiteX1045" fmla="*/ 239147 w 1342513"/>
                  <a:gd name="connsiteY1045" fmla="*/ 893428 h 2305267"/>
                  <a:gd name="connsiteX1046" fmla="*/ 234154 w 1342513"/>
                  <a:gd name="connsiteY1046" fmla="*/ 897830 h 2305267"/>
                  <a:gd name="connsiteX1047" fmla="*/ 236654 w 1342513"/>
                  <a:gd name="connsiteY1047" fmla="*/ 902303 h 2305267"/>
                  <a:gd name="connsiteX1048" fmla="*/ 243522 w 1342513"/>
                  <a:gd name="connsiteY1048" fmla="*/ 904625 h 2305267"/>
                  <a:gd name="connsiteX1049" fmla="*/ 250687 w 1342513"/>
                  <a:gd name="connsiteY1049" fmla="*/ 905906 h 2305267"/>
                  <a:gd name="connsiteX1050" fmla="*/ 247780 w 1342513"/>
                  <a:gd name="connsiteY1050" fmla="*/ 909389 h 2305267"/>
                  <a:gd name="connsiteX1051" fmla="*/ 252184 w 1342513"/>
                  <a:gd name="connsiteY1051" fmla="*/ 912218 h 2305267"/>
                  <a:gd name="connsiteX1052" fmla="*/ 256824 w 1342513"/>
                  <a:gd name="connsiteY1052" fmla="*/ 910864 h 2305267"/>
                  <a:gd name="connsiteX1053" fmla="*/ 263806 w 1342513"/>
                  <a:gd name="connsiteY1053" fmla="*/ 912774 h 2305267"/>
                  <a:gd name="connsiteX1054" fmla="*/ 268258 w 1342513"/>
                  <a:gd name="connsiteY1054" fmla="*/ 915894 h 2305267"/>
                  <a:gd name="connsiteX1055" fmla="*/ 260606 w 1342513"/>
                  <a:gd name="connsiteY1055" fmla="*/ 913766 h 2305267"/>
                  <a:gd name="connsiteX1056" fmla="*/ 255661 w 1342513"/>
                  <a:gd name="connsiteY1056" fmla="*/ 915023 h 2305267"/>
                  <a:gd name="connsiteX1057" fmla="*/ 248182 w 1342513"/>
                  <a:gd name="connsiteY1057" fmla="*/ 914854 h 2305267"/>
                  <a:gd name="connsiteX1058" fmla="*/ 243892 w 1342513"/>
                  <a:gd name="connsiteY1058" fmla="*/ 913451 h 2305267"/>
                  <a:gd name="connsiteX1059" fmla="*/ 238250 w 1342513"/>
                  <a:gd name="connsiteY1059" fmla="*/ 910017 h 2305267"/>
                  <a:gd name="connsiteX1060" fmla="*/ 234500 w 1342513"/>
                  <a:gd name="connsiteY1060" fmla="*/ 907744 h 2305267"/>
                  <a:gd name="connsiteX1061" fmla="*/ 230580 w 1342513"/>
                  <a:gd name="connsiteY1061" fmla="*/ 905375 h 2305267"/>
                  <a:gd name="connsiteX1062" fmla="*/ 225859 w 1342513"/>
                  <a:gd name="connsiteY1062" fmla="*/ 905326 h 2305267"/>
                  <a:gd name="connsiteX1063" fmla="*/ 220771 w 1342513"/>
                  <a:gd name="connsiteY1063" fmla="*/ 905278 h 2305267"/>
                  <a:gd name="connsiteX1064" fmla="*/ 212949 w 1342513"/>
                  <a:gd name="connsiteY1064" fmla="*/ 906342 h 2305267"/>
                  <a:gd name="connsiteX1065" fmla="*/ 208908 w 1342513"/>
                  <a:gd name="connsiteY1065" fmla="*/ 907309 h 2305267"/>
                  <a:gd name="connsiteX1066" fmla="*/ 204161 w 1342513"/>
                  <a:gd name="connsiteY1066" fmla="*/ 901481 h 2305267"/>
                  <a:gd name="connsiteX1067" fmla="*/ 199932 w 1342513"/>
                  <a:gd name="connsiteY1067" fmla="*/ 899111 h 2305267"/>
                  <a:gd name="connsiteX1068" fmla="*/ 196065 w 1342513"/>
                  <a:gd name="connsiteY1068" fmla="*/ 896911 h 2305267"/>
                  <a:gd name="connsiteX1069" fmla="*/ 189478 w 1342513"/>
                  <a:gd name="connsiteY1069" fmla="*/ 899934 h 2305267"/>
                  <a:gd name="connsiteX1070" fmla="*/ 184271 w 1342513"/>
                  <a:gd name="connsiteY1070" fmla="*/ 902594 h 2305267"/>
                  <a:gd name="connsiteX1071" fmla="*/ 179899 w 1342513"/>
                  <a:gd name="connsiteY1071" fmla="*/ 903319 h 2305267"/>
                  <a:gd name="connsiteX1072" fmla="*/ 173203 w 1342513"/>
                  <a:gd name="connsiteY1072" fmla="*/ 900635 h 2305267"/>
                  <a:gd name="connsiteX1073" fmla="*/ 172490 w 1342513"/>
                  <a:gd name="connsiteY1073" fmla="*/ 904843 h 2305267"/>
                  <a:gd name="connsiteX1074" fmla="*/ 167390 w 1342513"/>
                  <a:gd name="connsiteY1074" fmla="*/ 907551 h 2305267"/>
                  <a:gd name="connsiteX1075" fmla="*/ 160220 w 1342513"/>
                  <a:gd name="connsiteY1075" fmla="*/ 906438 h 2305267"/>
                  <a:gd name="connsiteX1076" fmla="*/ 161531 w 1342513"/>
                  <a:gd name="connsiteY1076" fmla="*/ 911468 h 2305267"/>
                  <a:gd name="connsiteX1077" fmla="*/ 163238 w 1342513"/>
                  <a:gd name="connsiteY1077" fmla="*/ 916837 h 2305267"/>
                  <a:gd name="connsiteX1078" fmla="*/ 165629 w 1342513"/>
                  <a:gd name="connsiteY1078" fmla="*/ 921842 h 2305267"/>
                  <a:gd name="connsiteX1079" fmla="*/ 170538 w 1342513"/>
                  <a:gd name="connsiteY1079" fmla="*/ 922979 h 2305267"/>
                  <a:gd name="connsiteX1080" fmla="*/ 174243 w 1342513"/>
                  <a:gd name="connsiteY1080" fmla="*/ 929726 h 2305267"/>
                  <a:gd name="connsiteX1081" fmla="*/ 174289 w 1342513"/>
                  <a:gd name="connsiteY1081" fmla="*/ 934610 h 2305267"/>
                  <a:gd name="connsiteX1082" fmla="*/ 173638 w 1342513"/>
                  <a:gd name="connsiteY1082" fmla="*/ 939302 h 2305267"/>
                  <a:gd name="connsiteX1083" fmla="*/ 169058 w 1342513"/>
                  <a:gd name="connsiteY1083" fmla="*/ 942881 h 2305267"/>
                  <a:gd name="connsiteX1084" fmla="*/ 165811 w 1342513"/>
                  <a:gd name="connsiteY1084" fmla="*/ 949216 h 2305267"/>
                  <a:gd name="connsiteX1085" fmla="*/ 169719 w 1342513"/>
                  <a:gd name="connsiteY1085" fmla="*/ 952432 h 2305267"/>
                  <a:gd name="connsiteX1086" fmla="*/ 175844 w 1342513"/>
                  <a:gd name="connsiteY1086" fmla="*/ 957486 h 2305267"/>
                  <a:gd name="connsiteX1087" fmla="*/ 176850 w 1342513"/>
                  <a:gd name="connsiteY1087" fmla="*/ 964572 h 2305267"/>
                  <a:gd name="connsiteX1088" fmla="*/ 179512 w 1342513"/>
                  <a:gd name="connsiteY1088" fmla="*/ 970206 h 2305267"/>
                  <a:gd name="connsiteX1089" fmla="*/ 185277 w 1342513"/>
                  <a:gd name="connsiteY1089" fmla="*/ 976711 h 2305267"/>
                  <a:gd name="connsiteX1090" fmla="*/ 186119 w 1342513"/>
                  <a:gd name="connsiteY1090" fmla="*/ 981814 h 2305267"/>
                  <a:gd name="connsiteX1091" fmla="*/ 185826 w 1342513"/>
                  <a:gd name="connsiteY1091" fmla="*/ 986602 h 2305267"/>
                  <a:gd name="connsiteX1092" fmla="*/ 188438 w 1342513"/>
                  <a:gd name="connsiteY1092" fmla="*/ 992212 h 2305267"/>
                  <a:gd name="connsiteX1093" fmla="*/ 190609 w 1342513"/>
                  <a:gd name="connsiteY1093" fmla="*/ 997701 h 2305267"/>
                  <a:gd name="connsiteX1094" fmla="*/ 190186 w 1342513"/>
                  <a:gd name="connsiteY1094" fmla="*/ 1002441 h 2305267"/>
                  <a:gd name="connsiteX1095" fmla="*/ 189814 w 1342513"/>
                  <a:gd name="connsiteY1095" fmla="*/ 1006649 h 2305267"/>
                  <a:gd name="connsiteX1096" fmla="*/ 193023 w 1342513"/>
                  <a:gd name="connsiteY1096" fmla="*/ 1012984 h 2305267"/>
                  <a:gd name="connsiteX1097" fmla="*/ 194957 w 1342513"/>
                  <a:gd name="connsiteY1097" fmla="*/ 1016805 h 2305267"/>
                  <a:gd name="connsiteX1098" fmla="*/ 198974 w 1342513"/>
                  <a:gd name="connsiteY1098" fmla="*/ 1023068 h 2305267"/>
                  <a:gd name="connsiteX1099" fmla="*/ 201917 w 1342513"/>
                  <a:gd name="connsiteY1099" fmla="*/ 1026091 h 2305267"/>
                  <a:gd name="connsiteX1100" fmla="*/ 208494 w 1342513"/>
                  <a:gd name="connsiteY1100" fmla="*/ 1028896 h 2305267"/>
                  <a:gd name="connsiteX1101" fmla="*/ 208279 w 1342513"/>
                  <a:gd name="connsiteY1101" fmla="*/ 1035183 h 2305267"/>
                  <a:gd name="connsiteX1102" fmla="*/ 202681 w 1342513"/>
                  <a:gd name="connsiteY1102" fmla="*/ 1036900 h 2305267"/>
                  <a:gd name="connsiteX1103" fmla="*/ 196062 w 1342513"/>
                  <a:gd name="connsiteY1103" fmla="*/ 1038085 h 2305267"/>
                  <a:gd name="connsiteX1104" fmla="*/ 188539 w 1342513"/>
                  <a:gd name="connsiteY1104" fmla="*/ 1033200 h 2305267"/>
                  <a:gd name="connsiteX1105" fmla="*/ 185592 w 1342513"/>
                  <a:gd name="connsiteY1105" fmla="*/ 1030202 h 2305267"/>
                  <a:gd name="connsiteX1106" fmla="*/ 182779 w 1342513"/>
                  <a:gd name="connsiteY1106" fmla="*/ 1026719 h 2305267"/>
                  <a:gd name="connsiteX1107" fmla="*/ 180042 w 1342513"/>
                  <a:gd name="connsiteY1107" fmla="*/ 1022971 h 2305267"/>
                  <a:gd name="connsiteX1108" fmla="*/ 177471 w 1342513"/>
                  <a:gd name="connsiteY1108" fmla="*/ 1018643 h 2305267"/>
                  <a:gd name="connsiteX1109" fmla="*/ 175198 w 1342513"/>
                  <a:gd name="connsiteY1109" fmla="*/ 1014798 h 2305267"/>
                  <a:gd name="connsiteX1110" fmla="*/ 172565 w 1342513"/>
                  <a:gd name="connsiteY1110" fmla="*/ 1009163 h 2305267"/>
                  <a:gd name="connsiteX1111" fmla="*/ 170207 w 1342513"/>
                  <a:gd name="connsiteY1111" fmla="*/ 1004085 h 2305267"/>
                  <a:gd name="connsiteX1112" fmla="*/ 167849 w 1342513"/>
                  <a:gd name="connsiteY1112" fmla="*/ 999031 h 2305267"/>
                  <a:gd name="connsiteX1113" fmla="*/ 165494 w 1342513"/>
                  <a:gd name="connsiteY1113" fmla="*/ 993977 h 2305267"/>
                  <a:gd name="connsiteX1114" fmla="*/ 158459 w 1342513"/>
                  <a:gd name="connsiteY1114" fmla="*/ 993445 h 2305267"/>
                  <a:gd name="connsiteX1115" fmla="*/ 155207 w 1342513"/>
                  <a:gd name="connsiteY1115" fmla="*/ 990156 h 2305267"/>
                  <a:gd name="connsiteX1116" fmla="*/ 149747 w 1342513"/>
                  <a:gd name="connsiteY1116" fmla="*/ 986215 h 2305267"/>
                  <a:gd name="connsiteX1117" fmla="*/ 150005 w 1342513"/>
                  <a:gd name="connsiteY1117" fmla="*/ 981814 h 2305267"/>
                  <a:gd name="connsiteX1118" fmla="*/ 150603 w 1342513"/>
                  <a:gd name="connsiteY1118" fmla="*/ 971754 h 2305267"/>
                  <a:gd name="connsiteX1119" fmla="*/ 150886 w 1342513"/>
                  <a:gd name="connsiteY1119" fmla="*/ 966942 h 2305267"/>
                  <a:gd name="connsiteX1120" fmla="*/ 151171 w 1342513"/>
                  <a:gd name="connsiteY1120" fmla="*/ 962154 h 2305267"/>
                  <a:gd name="connsiteX1121" fmla="*/ 156169 w 1342513"/>
                  <a:gd name="connsiteY1121" fmla="*/ 960171 h 2305267"/>
                  <a:gd name="connsiteX1122" fmla="*/ 157185 w 1342513"/>
                  <a:gd name="connsiteY1122" fmla="*/ 954125 h 2305267"/>
                  <a:gd name="connsiteX1123" fmla="*/ 157127 w 1342513"/>
                  <a:gd name="connsiteY1123" fmla="*/ 949241 h 2305267"/>
                  <a:gd name="connsiteX1124" fmla="*/ 157064 w 1342513"/>
                  <a:gd name="connsiteY1124" fmla="*/ 944332 h 2305267"/>
                  <a:gd name="connsiteX1125" fmla="*/ 154346 w 1342513"/>
                  <a:gd name="connsiteY1125" fmla="*/ 940051 h 2305267"/>
                  <a:gd name="connsiteX1126" fmla="*/ 147048 w 1342513"/>
                  <a:gd name="connsiteY1126" fmla="*/ 939132 h 2305267"/>
                  <a:gd name="connsiteX1127" fmla="*/ 141460 w 1342513"/>
                  <a:gd name="connsiteY1127" fmla="*/ 939882 h 2305267"/>
                  <a:gd name="connsiteX1128" fmla="*/ 136744 w 1342513"/>
                  <a:gd name="connsiteY1128" fmla="*/ 941309 h 2305267"/>
                  <a:gd name="connsiteX1129" fmla="*/ 135196 w 1342513"/>
                  <a:gd name="connsiteY1129" fmla="*/ 947838 h 2305267"/>
                  <a:gd name="connsiteX1130" fmla="*/ 134118 w 1342513"/>
                  <a:gd name="connsiteY1130" fmla="*/ 952408 h 2305267"/>
                  <a:gd name="connsiteX1131" fmla="*/ 133629 w 1342513"/>
                  <a:gd name="connsiteY1131" fmla="*/ 957148 h 2305267"/>
                  <a:gd name="connsiteX1132" fmla="*/ 133339 w 1342513"/>
                  <a:gd name="connsiteY1132" fmla="*/ 961936 h 2305267"/>
                  <a:gd name="connsiteX1133" fmla="*/ 132474 w 1342513"/>
                  <a:gd name="connsiteY1133" fmla="*/ 966579 h 2305267"/>
                  <a:gd name="connsiteX1134" fmla="*/ 130969 w 1342513"/>
                  <a:gd name="connsiteY1134" fmla="*/ 971029 h 2305267"/>
                  <a:gd name="connsiteX1135" fmla="*/ 129465 w 1342513"/>
                  <a:gd name="connsiteY1135" fmla="*/ 975478 h 2305267"/>
                  <a:gd name="connsiteX1136" fmla="*/ 125091 w 1342513"/>
                  <a:gd name="connsiteY1136" fmla="*/ 979105 h 2305267"/>
                  <a:gd name="connsiteX1137" fmla="*/ 123176 w 1342513"/>
                  <a:gd name="connsiteY1137" fmla="*/ 983434 h 2305267"/>
                  <a:gd name="connsiteX1138" fmla="*/ 121604 w 1342513"/>
                  <a:gd name="connsiteY1138" fmla="*/ 987859 h 2305267"/>
                  <a:gd name="connsiteX1139" fmla="*/ 120032 w 1342513"/>
                  <a:gd name="connsiteY1139" fmla="*/ 992284 h 2305267"/>
                  <a:gd name="connsiteX1140" fmla="*/ 121064 w 1342513"/>
                  <a:gd name="connsiteY1140" fmla="*/ 997459 h 2305267"/>
                  <a:gd name="connsiteX1141" fmla="*/ 125589 w 1342513"/>
                  <a:gd name="connsiteY1141" fmla="*/ 1000893 h 2305267"/>
                  <a:gd name="connsiteX1142" fmla="*/ 128106 w 1342513"/>
                  <a:gd name="connsiteY1142" fmla="*/ 1005391 h 2305267"/>
                  <a:gd name="connsiteX1143" fmla="*/ 127120 w 1342513"/>
                  <a:gd name="connsiteY1143" fmla="*/ 1013806 h 2305267"/>
                  <a:gd name="connsiteX1144" fmla="*/ 127482 w 1342513"/>
                  <a:gd name="connsiteY1144" fmla="*/ 1018788 h 2305267"/>
                  <a:gd name="connsiteX1145" fmla="*/ 128213 w 1342513"/>
                  <a:gd name="connsiteY1145" fmla="*/ 1023866 h 2305267"/>
                  <a:gd name="connsiteX1146" fmla="*/ 128945 w 1342513"/>
                  <a:gd name="connsiteY1146" fmla="*/ 1028968 h 2305267"/>
                  <a:gd name="connsiteX1147" fmla="*/ 129664 w 1342513"/>
                  <a:gd name="connsiteY1147" fmla="*/ 1033950 h 2305267"/>
                  <a:gd name="connsiteX1148" fmla="*/ 127647 w 1342513"/>
                  <a:gd name="connsiteY1148" fmla="*/ 1038351 h 2305267"/>
                  <a:gd name="connsiteX1149" fmla="*/ 125671 w 1342513"/>
                  <a:gd name="connsiteY1149" fmla="*/ 1042655 h 2305267"/>
                  <a:gd name="connsiteX1150" fmla="*/ 123691 w 1342513"/>
                  <a:gd name="connsiteY1150" fmla="*/ 1046960 h 2305267"/>
                  <a:gd name="connsiteX1151" fmla="*/ 121710 w 1342513"/>
                  <a:gd name="connsiteY1151" fmla="*/ 1051264 h 2305267"/>
                  <a:gd name="connsiteX1152" fmla="*/ 119860 w 1342513"/>
                  <a:gd name="connsiteY1152" fmla="*/ 1055303 h 2305267"/>
                  <a:gd name="connsiteX1153" fmla="*/ 120184 w 1342513"/>
                  <a:gd name="connsiteY1153" fmla="*/ 1059752 h 2305267"/>
                  <a:gd name="connsiteX1154" fmla="*/ 120615 w 1342513"/>
                  <a:gd name="connsiteY1154" fmla="*/ 1065580 h 2305267"/>
                  <a:gd name="connsiteX1155" fmla="*/ 124317 w 1342513"/>
                  <a:gd name="connsiteY1155" fmla="*/ 1071529 h 2305267"/>
                  <a:gd name="connsiteX1156" fmla="*/ 124602 w 1342513"/>
                  <a:gd name="connsiteY1156" fmla="*/ 1076462 h 2305267"/>
                  <a:gd name="connsiteX1157" fmla="*/ 126948 w 1342513"/>
                  <a:gd name="connsiteY1157" fmla="*/ 1081467 h 2305267"/>
                  <a:gd name="connsiteX1158" fmla="*/ 125243 w 1342513"/>
                  <a:gd name="connsiteY1158" fmla="*/ 1086401 h 2305267"/>
                  <a:gd name="connsiteX1159" fmla="*/ 130387 w 1342513"/>
                  <a:gd name="connsiteY1159" fmla="*/ 1086812 h 2305267"/>
                  <a:gd name="connsiteX1160" fmla="*/ 133840 w 1342513"/>
                  <a:gd name="connsiteY1160" fmla="*/ 1092132 h 2305267"/>
                  <a:gd name="connsiteX1161" fmla="*/ 135992 w 1342513"/>
                  <a:gd name="connsiteY1161" fmla="*/ 1097984 h 2305267"/>
                  <a:gd name="connsiteX1162" fmla="*/ 137992 w 1342513"/>
                  <a:gd name="connsiteY1162" fmla="*/ 1104392 h 2305267"/>
                  <a:gd name="connsiteX1163" fmla="*/ 139348 w 1342513"/>
                  <a:gd name="connsiteY1163" fmla="*/ 1108745 h 2305267"/>
                  <a:gd name="connsiteX1164" fmla="*/ 142857 w 1342513"/>
                  <a:gd name="connsiteY1164" fmla="*/ 1114161 h 2305267"/>
                  <a:gd name="connsiteX1165" fmla="*/ 145512 w 1342513"/>
                  <a:gd name="connsiteY1165" fmla="*/ 1118273 h 2305267"/>
                  <a:gd name="connsiteX1166" fmla="*/ 147979 w 1342513"/>
                  <a:gd name="connsiteY1166" fmla="*/ 1122069 h 2305267"/>
                  <a:gd name="connsiteX1167" fmla="*/ 151069 w 1342513"/>
                  <a:gd name="connsiteY1167" fmla="*/ 1125672 h 2305267"/>
                  <a:gd name="connsiteX1168" fmla="*/ 154295 w 1342513"/>
                  <a:gd name="connsiteY1168" fmla="*/ 1128743 h 2305267"/>
                  <a:gd name="connsiteX1169" fmla="*/ 165066 w 1342513"/>
                  <a:gd name="connsiteY1169" fmla="*/ 1132999 h 2305267"/>
                  <a:gd name="connsiteX1170" fmla="*/ 171864 w 1342513"/>
                  <a:gd name="connsiteY1170" fmla="*/ 1133168 h 2305267"/>
                  <a:gd name="connsiteX1171" fmla="*/ 179747 w 1342513"/>
                  <a:gd name="connsiteY1171" fmla="*/ 1132298 h 2305267"/>
                  <a:gd name="connsiteX1172" fmla="*/ 186320 w 1342513"/>
                  <a:gd name="connsiteY1172" fmla="*/ 1134595 h 2305267"/>
                  <a:gd name="connsiteX1173" fmla="*/ 188341 w 1342513"/>
                  <a:gd name="connsiteY1173" fmla="*/ 1138271 h 2305267"/>
                  <a:gd name="connsiteX1174" fmla="*/ 191507 w 1342513"/>
                  <a:gd name="connsiteY1174" fmla="*/ 1144026 h 2305267"/>
                  <a:gd name="connsiteX1175" fmla="*/ 193003 w 1342513"/>
                  <a:gd name="connsiteY1175" fmla="*/ 1149322 h 2305267"/>
                  <a:gd name="connsiteX1176" fmla="*/ 193748 w 1342513"/>
                  <a:gd name="connsiteY1176" fmla="*/ 1154376 h 2305267"/>
                  <a:gd name="connsiteX1177" fmla="*/ 194491 w 1342513"/>
                  <a:gd name="connsiteY1177" fmla="*/ 1159454 h 2305267"/>
                  <a:gd name="connsiteX1178" fmla="*/ 195235 w 1342513"/>
                  <a:gd name="connsiteY1178" fmla="*/ 1164532 h 2305267"/>
                  <a:gd name="connsiteX1179" fmla="*/ 195983 w 1342513"/>
                  <a:gd name="connsiteY1179" fmla="*/ 1169611 h 2305267"/>
                  <a:gd name="connsiteX1180" fmla="*/ 196672 w 1342513"/>
                  <a:gd name="connsiteY1180" fmla="*/ 1174253 h 2305267"/>
                  <a:gd name="connsiteX1181" fmla="*/ 194060 w 1342513"/>
                  <a:gd name="connsiteY1181" fmla="*/ 1178800 h 2305267"/>
                  <a:gd name="connsiteX1182" fmla="*/ 191652 w 1342513"/>
                  <a:gd name="connsiteY1182" fmla="*/ 1183007 h 2305267"/>
                  <a:gd name="connsiteX1183" fmla="*/ 189453 w 1342513"/>
                  <a:gd name="connsiteY1183" fmla="*/ 1187263 h 2305267"/>
                  <a:gd name="connsiteX1184" fmla="*/ 187688 w 1342513"/>
                  <a:gd name="connsiteY1184" fmla="*/ 1191640 h 2305267"/>
                  <a:gd name="connsiteX1185" fmla="*/ 185925 w 1342513"/>
                  <a:gd name="connsiteY1185" fmla="*/ 1196017 h 2305267"/>
                  <a:gd name="connsiteX1186" fmla="*/ 183780 w 1342513"/>
                  <a:gd name="connsiteY1186" fmla="*/ 1199983 h 2305267"/>
                  <a:gd name="connsiteX1187" fmla="*/ 180675 w 1342513"/>
                  <a:gd name="connsiteY1187" fmla="*/ 1204288 h 2305267"/>
                  <a:gd name="connsiteX1188" fmla="*/ 177747 w 1342513"/>
                  <a:gd name="connsiteY1188" fmla="*/ 1208326 h 2305267"/>
                  <a:gd name="connsiteX1189" fmla="*/ 173186 w 1342513"/>
                  <a:gd name="connsiteY1189" fmla="*/ 1210478 h 2305267"/>
                  <a:gd name="connsiteX1190" fmla="*/ 168870 w 1342513"/>
                  <a:gd name="connsiteY1190" fmla="*/ 1212195 h 2305267"/>
                  <a:gd name="connsiteX1191" fmla="*/ 166292 w 1342513"/>
                  <a:gd name="connsiteY1191" fmla="*/ 1207697 h 2305267"/>
                  <a:gd name="connsiteX1192" fmla="*/ 163808 w 1342513"/>
                  <a:gd name="connsiteY1192" fmla="*/ 1202861 h 2305267"/>
                  <a:gd name="connsiteX1193" fmla="*/ 159066 w 1342513"/>
                  <a:gd name="connsiteY1193" fmla="*/ 1206125 h 2305267"/>
                  <a:gd name="connsiteX1194" fmla="*/ 154082 w 1342513"/>
                  <a:gd name="connsiteY1194" fmla="*/ 1211445 h 2305267"/>
                  <a:gd name="connsiteX1195" fmla="*/ 156285 w 1342513"/>
                  <a:gd name="connsiteY1195" fmla="*/ 1216040 h 2305267"/>
                  <a:gd name="connsiteX1196" fmla="*/ 158355 w 1342513"/>
                  <a:gd name="connsiteY1196" fmla="*/ 1222351 h 2305267"/>
                  <a:gd name="connsiteX1197" fmla="*/ 155809 w 1342513"/>
                  <a:gd name="connsiteY1197" fmla="*/ 1226535 h 2305267"/>
                  <a:gd name="connsiteX1198" fmla="*/ 153647 w 1342513"/>
                  <a:gd name="connsiteY1198" fmla="*/ 1230815 h 2305267"/>
                  <a:gd name="connsiteX1199" fmla="*/ 152690 w 1342513"/>
                  <a:gd name="connsiteY1199" fmla="*/ 1235410 h 2305267"/>
                  <a:gd name="connsiteX1200" fmla="*/ 153398 w 1342513"/>
                  <a:gd name="connsiteY1200" fmla="*/ 1240077 h 2305267"/>
                  <a:gd name="connsiteX1201" fmla="*/ 154237 w 1342513"/>
                  <a:gd name="connsiteY1201" fmla="*/ 1245566 h 2305267"/>
                  <a:gd name="connsiteX1202" fmla="*/ 154046 w 1342513"/>
                  <a:gd name="connsiteY1202" fmla="*/ 1250378 h 2305267"/>
                  <a:gd name="connsiteX1203" fmla="*/ 153512 w 1342513"/>
                  <a:gd name="connsiteY1203" fmla="*/ 1255094 h 2305267"/>
                  <a:gd name="connsiteX1204" fmla="*/ 152051 w 1342513"/>
                  <a:gd name="connsiteY1204" fmla="*/ 1259567 h 2305267"/>
                  <a:gd name="connsiteX1205" fmla="*/ 152598 w 1342513"/>
                  <a:gd name="connsiteY1205" fmla="*/ 1264573 h 2305267"/>
                  <a:gd name="connsiteX1206" fmla="*/ 151033 w 1342513"/>
                  <a:gd name="connsiteY1206" fmla="*/ 1268998 h 2305267"/>
                  <a:gd name="connsiteX1207" fmla="*/ 151785 w 1342513"/>
                  <a:gd name="connsiteY1207" fmla="*/ 1273351 h 2305267"/>
                  <a:gd name="connsiteX1208" fmla="*/ 154472 w 1342513"/>
                  <a:gd name="connsiteY1208" fmla="*/ 1277535 h 2305267"/>
                  <a:gd name="connsiteX1209" fmla="*/ 156513 w 1342513"/>
                  <a:gd name="connsiteY1209" fmla="*/ 1284015 h 2305267"/>
                  <a:gd name="connsiteX1210" fmla="*/ 158917 w 1342513"/>
                  <a:gd name="connsiteY1210" fmla="*/ 1289215 h 2305267"/>
                  <a:gd name="connsiteX1211" fmla="*/ 165255 w 1342513"/>
                  <a:gd name="connsiteY1211" fmla="*/ 1294148 h 2305267"/>
                  <a:gd name="connsiteX1212" fmla="*/ 169639 w 1342513"/>
                  <a:gd name="connsiteY1212" fmla="*/ 1298525 h 2305267"/>
                  <a:gd name="connsiteX1213" fmla="*/ 173950 w 1342513"/>
                  <a:gd name="connsiteY1213" fmla="*/ 1304449 h 2305267"/>
                  <a:gd name="connsiteX1214" fmla="*/ 176739 w 1342513"/>
                  <a:gd name="connsiteY1214" fmla="*/ 1308294 h 2305267"/>
                  <a:gd name="connsiteX1215" fmla="*/ 179270 w 1342513"/>
                  <a:gd name="connsiteY1215" fmla="*/ 1313082 h 2305267"/>
                  <a:gd name="connsiteX1216" fmla="*/ 181384 w 1342513"/>
                  <a:gd name="connsiteY1216" fmla="*/ 1319369 h 2305267"/>
                  <a:gd name="connsiteX1217" fmla="*/ 183437 w 1342513"/>
                  <a:gd name="connsiteY1217" fmla="*/ 1325439 h 2305267"/>
                  <a:gd name="connsiteX1218" fmla="*/ 184310 w 1342513"/>
                  <a:gd name="connsiteY1218" fmla="*/ 1331751 h 2305267"/>
                  <a:gd name="connsiteX1219" fmla="*/ 185011 w 1342513"/>
                  <a:gd name="connsiteY1219" fmla="*/ 1336805 h 2305267"/>
                  <a:gd name="connsiteX1220" fmla="*/ 185715 w 1342513"/>
                  <a:gd name="connsiteY1220" fmla="*/ 1341859 h 2305267"/>
                  <a:gd name="connsiteX1221" fmla="*/ 189347 w 1342513"/>
                  <a:gd name="connsiteY1221" fmla="*/ 1346429 h 2305267"/>
                  <a:gd name="connsiteX1222" fmla="*/ 192965 w 1342513"/>
                  <a:gd name="connsiteY1222" fmla="*/ 1348726 h 2305267"/>
                  <a:gd name="connsiteX1223" fmla="*/ 196592 w 1342513"/>
                  <a:gd name="connsiteY1223" fmla="*/ 1354578 h 2305267"/>
                  <a:gd name="connsiteX1224" fmla="*/ 197378 w 1342513"/>
                  <a:gd name="connsiteY1224" fmla="*/ 1359342 h 2305267"/>
                  <a:gd name="connsiteX1225" fmla="*/ 197980 w 1342513"/>
                  <a:gd name="connsiteY1225" fmla="*/ 1364686 h 2305267"/>
                  <a:gd name="connsiteX1226" fmla="*/ 197678 w 1342513"/>
                  <a:gd name="connsiteY1226" fmla="*/ 1369450 h 2305267"/>
                  <a:gd name="connsiteX1227" fmla="*/ 197378 w 1342513"/>
                  <a:gd name="connsiteY1227" fmla="*/ 1374238 h 2305267"/>
                  <a:gd name="connsiteX1228" fmla="*/ 197078 w 1342513"/>
                  <a:gd name="connsiteY1228" fmla="*/ 1379002 h 2305267"/>
                  <a:gd name="connsiteX1229" fmla="*/ 201953 w 1342513"/>
                  <a:gd name="connsiteY1229" fmla="*/ 1384927 h 2305267"/>
                  <a:gd name="connsiteX1230" fmla="*/ 204661 w 1342513"/>
                  <a:gd name="connsiteY1230" fmla="*/ 1389158 h 2305267"/>
                  <a:gd name="connsiteX1231" fmla="*/ 206640 w 1342513"/>
                  <a:gd name="connsiteY1231" fmla="*/ 1396074 h 2305267"/>
                  <a:gd name="connsiteX1232" fmla="*/ 209583 w 1342513"/>
                  <a:gd name="connsiteY1232" fmla="*/ 1399460 h 2305267"/>
                  <a:gd name="connsiteX1233" fmla="*/ 212424 w 1342513"/>
                  <a:gd name="connsiteY1233" fmla="*/ 1402628 h 2305267"/>
                  <a:gd name="connsiteX1234" fmla="*/ 213128 w 1342513"/>
                  <a:gd name="connsiteY1234" fmla="*/ 1407682 h 2305267"/>
                  <a:gd name="connsiteX1235" fmla="*/ 213094 w 1342513"/>
                  <a:gd name="connsiteY1235" fmla="*/ 1412542 h 2305267"/>
                  <a:gd name="connsiteX1236" fmla="*/ 213062 w 1342513"/>
                  <a:gd name="connsiteY1236" fmla="*/ 1417379 h 2305267"/>
                  <a:gd name="connsiteX1237" fmla="*/ 213456 w 1342513"/>
                  <a:gd name="connsiteY1237" fmla="*/ 1422360 h 2305267"/>
                  <a:gd name="connsiteX1238" fmla="*/ 214027 w 1342513"/>
                  <a:gd name="connsiteY1238" fmla="*/ 1427366 h 2305267"/>
                  <a:gd name="connsiteX1239" fmla="*/ 216196 w 1342513"/>
                  <a:gd name="connsiteY1239" fmla="*/ 1431985 h 2305267"/>
                  <a:gd name="connsiteX1240" fmla="*/ 219270 w 1342513"/>
                  <a:gd name="connsiteY1240" fmla="*/ 1434935 h 2305267"/>
                  <a:gd name="connsiteX1241" fmla="*/ 225910 w 1342513"/>
                  <a:gd name="connsiteY1241" fmla="*/ 1439022 h 2305267"/>
                  <a:gd name="connsiteX1242" fmla="*/ 230205 w 1342513"/>
                  <a:gd name="connsiteY1242" fmla="*/ 1441464 h 2305267"/>
                  <a:gd name="connsiteX1243" fmla="*/ 233208 w 1342513"/>
                  <a:gd name="connsiteY1243" fmla="*/ 1447123 h 2305267"/>
                  <a:gd name="connsiteX1244" fmla="*/ 235097 w 1342513"/>
                  <a:gd name="connsiteY1244" fmla="*/ 1451234 h 2305267"/>
                  <a:gd name="connsiteX1245" fmla="*/ 236521 w 1342513"/>
                  <a:gd name="connsiteY1245" fmla="*/ 1457110 h 2305267"/>
                  <a:gd name="connsiteX1246" fmla="*/ 237946 w 1342513"/>
                  <a:gd name="connsiteY1246" fmla="*/ 1462986 h 2305267"/>
                  <a:gd name="connsiteX1247" fmla="*/ 240223 w 1342513"/>
                  <a:gd name="connsiteY1247" fmla="*/ 1468451 h 2305267"/>
                  <a:gd name="connsiteX1248" fmla="*/ 243009 w 1342513"/>
                  <a:gd name="connsiteY1248" fmla="*/ 1474061 h 2305267"/>
                  <a:gd name="connsiteX1249" fmla="*/ 245805 w 1342513"/>
                  <a:gd name="connsiteY1249" fmla="*/ 1479647 h 2305267"/>
                  <a:gd name="connsiteX1250" fmla="*/ 248419 w 1342513"/>
                  <a:gd name="connsiteY1250" fmla="*/ 1484895 h 2305267"/>
                  <a:gd name="connsiteX1251" fmla="*/ 255110 w 1342513"/>
                  <a:gd name="connsiteY1251" fmla="*/ 1488909 h 2305267"/>
                  <a:gd name="connsiteX1252" fmla="*/ 261934 w 1342513"/>
                  <a:gd name="connsiteY1252" fmla="*/ 1492416 h 2305267"/>
                  <a:gd name="connsiteX1253" fmla="*/ 266555 w 1342513"/>
                  <a:gd name="connsiteY1253" fmla="*/ 1499791 h 2305267"/>
                  <a:gd name="connsiteX1254" fmla="*/ 268062 w 1342513"/>
                  <a:gd name="connsiteY1254" fmla="*/ 1505038 h 2305267"/>
                  <a:gd name="connsiteX1255" fmla="*/ 267109 w 1342513"/>
                  <a:gd name="connsiteY1255" fmla="*/ 1509633 h 2305267"/>
                  <a:gd name="connsiteX1256" fmla="*/ 264268 w 1342513"/>
                  <a:gd name="connsiteY1256" fmla="*/ 1518556 h 2305267"/>
                  <a:gd name="connsiteX1257" fmla="*/ 261695 w 1342513"/>
                  <a:gd name="connsiteY1257" fmla="*/ 1522304 h 2305267"/>
                  <a:gd name="connsiteX1258" fmla="*/ 258619 w 1342513"/>
                  <a:gd name="connsiteY1258" fmla="*/ 1526754 h 2305267"/>
                  <a:gd name="connsiteX1259" fmla="*/ 256005 w 1342513"/>
                  <a:gd name="connsiteY1259" fmla="*/ 1530550 h 2305267"/>
                  <a:gd name="connsiteX1260" fmla="*/ 254525 w 1342513"/>
                  <a:gd name="connsiteY1260" fmla="*/ 1534879 h 2305267"/>
                  <a:gd name="connsiteX1261" fmla="*/ 256945 w 1342513"/>
                  <a:gd name="connsiteY1261" fmla="*/ 1540030 h 2305267"/>
                  <a:gd name="connsiteX1262" fmla="*/ 258756 w 1342513"/>
                  <a:gd name="connsiteY1262" fmla="*/ 1543875 h 2305267"/>
                  <a:gd name="connsiteX1263" fmla="*/ 262548 w 1342513"/>
                  <a:gd name="connsiteY1263" fmla="*/ 1548179 h 2305267"/>
                  <a:gd name="connsiteX1264" fmla="*/ 265535 w 1342513"/>
                  <a:gd name="connsiteY1264" fmla="*/ 1551589 h 2305267"/>
                  <a:gd name="connsiteX1265" fmla="*/ 268526 w 1342513"/>
                  <a:gd name="connsiteY1265" fmla="*/ 1554974 h 2305267"/>
                  <a:gd name="connsiteX1266" fmla="*/ 271517 w 1342513"/>
                  <a:gd name="connsiteY1266" fmla="*/ 1558384 h 2305267"/>
                  <a:gd name="connsiteX1267" fmla="*/ 275120 w 1342513"/>
                  <a:gd name="connsiteY1267" fmla="*/ 1555409 h 2305267"/>
                  <a:gd name="connsiteX1268" fmla="*/ 281894 w 1342513"/>
                  <a:gd name="connsiteY1268" fmla="*/ 1556739 h 2305267"/>
                  <a:gd name="connsiteX1269" fmla="*/ 286174 w 1342513"/>
                  <a:gd name="connsiteY1269" fmla="*/ 1561842 h 2305267"/>
                  <a:gd name="connsiteX1270" fmla="*/ 289098 w 1342513"/>
                  <a:gd name="connsiteY1270" fmla="*/ 1565348 h 2305267"/>
                  <a:gd name="connsiteX1271" fmla="*/ 290870 w 1342513"/>
                  <a:gd name="connsiteY1271" fmla="*/ 1573522 h 2305267"/>
                  <a:gd name="connsiteX1272" fmla="*/ 289598 w 1342513"/>
                  <a:gd name="connsiteY1272" fmla="*/ 1578624 h 2305267"/>
                  <a:gd name="connsiteX1273" fmla="*/ 287985 w 1342513"/>
                  <a:gd name="connsiteY1273" fmla="*/ 1583049 h 2305267"/>
                  <a:gd name="connsiteX1274" fmla="*/ 284759 w 1342513"/>
                  <a:gd name="connsiteY1274" fmla="*/ 1591876 h 2305267"/>
                  <a:gd name="connsiteX1275" fmla="*/ 282798 w 1342513"/>
                  <a:gd name="connsiteY1275" fmla="*/ 1596204 h 2305267"/>
                  <a:gd name="connsiteX1276" fmla="*/ 280627 w 1342513"/>
                  <a:gd name="connsiteY1276" fmla="*/ 1600484 h 2305267"/>
                  <a:gd name="connsiteX1277" fmla="*/ 278455 w 1342513"/>
                  <a:gd name="connsiteY1277" fmla="*/ 1604741 h 2305267"/>
                  <a:gd name="connsiteX1278" fmla="*/ 276286 w 1342513"/>
                  <a:gd name="connsiteY1278" fmla="*/ 1609021 h 2305267"/>
                  <a:gd name="connsiteX1279" fmla="*/ 274114 w 1342513"/>
                  <a:gd name="connsiteY1279" fmla="*/ 1613277 h 2305267"/>
                  <a:gd name="connsiteX1280" fmla="*/ 277021 w 1342513"/>
                  <a:gd name="connsiteY1280" fmla="*/ 1618016 h 2305267"/>
                  <a:gd name="connsiteX1281" fmla="*/ 277812 w 1342513"/>
                  <a:gd name="connsiteY1281" fmla="*/ 1622756 h 2305267"/>
                  <a:gd name="connsiteX1282" fmla="*/ 280595 w 1342513"/>
                  <a:gd name="connsiteY1282" fmla="*/ 1626988 h 2305267"/>
                  <a:gd name="connsiteX1283" fmla="*/ 277916 w 1342513"/>
                  <a:gd name="connsiteY1283" fmla="*/ 1633662 h 2305267"/>
                  <a:gd name="connsiteX1284" fmla="*/ 275626 w 1342513"/>
                  <a:gd name="connsiteY1284" fmla="*/ 1637894 h 2305267"/>
                  <a:gd name="connsiteX1285" fmla="*/ 273331 w 1342513"/>
                  <a:gd name="connsiteY1285" fmla="*/ 1642150 h 2305267"/>
                  <a:gd name="connsiteX1286" fmla="*/ 271041 w 1342513"/>
                  <a:gd name="connsiteY1286" fmla="*/ 1646382 h 2305267"/>
                  <a:gd name="connsiteX1287" fmla="*/ 271629 w 1342513"/>
                  <a:gd name="connsiteY1287" fmla="*/ 1651388 h 2305267"/>
                  <a:gd name="connsiteX1288" fmla="*/ 272920 w 1342513"/>
                  <a:gd name="connsiteY1288" fmla="*/ 1655958 h 2305267"/>
                  <a:gd name="connsiteX1289" fmla="*/ 272001 w 1342513"/>
                  <a:gd name="connsiteY1289" fmla="*/ 1661157 h 2305267"/>
                  <a:gd name="connsiteX1290" fmla="*/ 269525 w 1342513"/>
                  <a:gd name="connsiteY1290" fmla="*/ 1665341 h 2305267"/>
                  <a:gd name="connsiteX1291" fmla="*/ 267046 w 1342513"/>
                  <a:gd name="connsiteY1291" fmla="*/ 1669524 h 2305267"/>
                  <a:gd name="connsiteX1292" fmla="*/ 264550 w 1342513"/>
                  <a:gd name="connsiteY1292" fmla="*/ 1673707 h 2305267"/>
                  <a:gd name="connsiteX1293" fmla="*/ 261958 w 1342513"/>
                  <a:gd name="connsiteY1293" fmla="*/ 1677867 h 2305267"/>
                  <a:gd name="connsiteX1294" fmla="*/ 259371 w 1342513"/>
                  <a:gd name="connsiteY1294" fmla="*/ 1682026 h 2305267"/>
                  <a:gd name="connsiteX1295" fmla="*/ 260481 w 1342513"/>
                  <a:gd name="connsiteY1295" fmla="*/ 1687177 h 2305267"/>
                  <a:gd name="connsiteX1296" fmla="*/ 263922 w 1342513"/>
                  <a:gd name="connsiteY1296" fmla="*/ 1689909 h 2305267"/>
                  <a:gd name="connsiteX1297" fmla="*/ 268417 w 1342513"/>
                  <a:gd name="connsiteY1297" fmla="*/ 1690103 h 2305267"/>
                  <a:gd name="connsiteX1298" fmla="*/ 272211 w 1342513"/>
                  <a:gd name="connsiteY1298" fmla="*/ 1695036 h 2305267"/>
                  <a:gd name="connsiteX1299" fmla="*/ 277495 w 1342513"/>
                  <a:gd name="connsiteY1299" fmla="*/ 1697986 h 2305267"/>
                  <a:gd name="connsiteX1300" fmla="*/ 279272 w 1342513"/>
                  <a:gd name="connsiteY1300" fmla="*/ 1701831 h 2305267"/>
                  <a:gd name="connsiteX1301" fmla="*/ 279913 w 1342513"/>
                  <a:gd name="connsiteY1301" fmla="*/ 1706837 h 2305267"/>
                  <a:gd name="connsiteX1302" fmla="*/ 281043 w 1342513"/>
                  <a:gd name="connsiteY1302" fmla="*/ 1711117 h 2305267"/>
                  <a:gd name="connsiteX1303" fmla="*/ 280910 w 1342513"/>
                  <a:gd name="connsiteY1303" fmla="*/ 1716776 h 2305267"/>
                  <a:gd name="connsiteX1304" fmla="*/ 287753 w 1342513"/>
                  <a:gd name="connsiteY1304" fmla="*/ 1718662 h 2305267"/>
                  <a:gd name="connsiteX1305" fmla="*/ 292916 w 1342513"/>
                  <a:gd name="connsiteY1305" fmla="*/ 1719339 h 2305267"/>
                  <a:gd name="connsiteX1306" fmla="*/ 299225 w 1342513"/>
                  <a:gd name="connsiteY1306" fmla="*/ 1719871 h 2305267"/>
                  <a:gd name="connsiteX1307" fmla="*/ 306912 w 1342513"/>
                  <a:gd name="connsiteY1307" fmla="*/ 1720499 h 2305267"/>
                  <a:gd name="connsiteX1308" fmla="*/ 324437 w 1342513"/>
                  <a:gd name="connsiteY1308" fmla="*/ 1724441 h 2305267"/>
                  <a:gd name="connsiteX1309" fmla="*/ 329252 w 1342513"/>
                  <a:gd name="connsiteY1309" fmla="*/ 1725167 h 2305267"/>
                  <a:gd name="connsiteX1310" fmla="*/ 334668 w 1342513"/>
                  <a:gd name="connsiteY1310" fmla="*/ 1725989 h 2305267"/>
                  <a:gd name="connsiteX1311" fmla="*/ 338854 w 1342513"/>
                  <a:gd name="connsiteY1311" fmla="*/ 1726618 h 2305267"/>
                  <a:gd name="connsiteX1312" fmla="*/ 343623 w 1342513"/>
                  <a:gd name="connsiteY1312" fmla="*/ 1730293 h 2305267"/>
                  <a:gd name="connsiteX1313" fmla="*/ 354466 w 1342513"/>
                  <a:gd name="connsiteY1313" fmla="*/ 1733896 h 2305267"/>
                  <a:gd name="connsiteX1314" fmla="*/ 361329 w 1342513"/>
                  <a:gd name="connsiteY1314" fmla="*/ 1737693 h 2305267"/>
                  <a:gd name="connsiteX1315" fmla="*/ 367836 w 1342513"/>
                  <a:gd name="connsiteY1315" fmla="*/ 1742747 h 2305267"/>
                  <a:gd name="connsiteX1316" fmla="*/ 373717 w 1342513"/>
                  <a:gd name="connsiteY1316" fmla="*/ 1744657 h 2305267"/>
                  <a:gd name="connsiteX1317" fmla="*/ 377826 w 1342513"/>
                  <a:gd name="connsiteY1317" fmla="*/ 1749856 h 2305267"/>
                  <a:gd name="connsiteX1318" fmla="*/ 385008 w 1342513"/>
                  <a:gd name="connsiteY1318" fmla="*/ 1752444 h 2305267"/>
                  <a:gd name="connsiteX1319" fmla="*/ 390829 w 1342513"/>
                  <a:gd name="connsiteY1319" fmla="*/ 1753750 h 2305267"/>
                  <a:gd name="connsiteX1320" fmla="*/ 395984 w 1342513"/>
                  <a:gd name="connsiteY1320" fmla="*/ 1755563 h 2305267"/>
                  <a:gd name="connsiteX1321" fmla="*/ 402745 w 1342513"/>
                  <a:gd name="connsiteY1321" fmla="*/ 1759819 h 2305267"/>
                  <a:gd name="connsiteX1322" fmla="*/ 408428 w 1342513"/>
                  <a:gd name="connsiteY1322" fmla="*/ 1759457 h 2305267"/>
                  <a:gd name="connsiteX1323" fmla="*/ 412953 w 1342513"/>
                  <a:gd name="connsiteY1323" fmla="*/ 1758199 h 2305267"/>
                  <a:gd name="connsiteX1324" fmla="*/ 418553 w 1342513"/>
                  <a:gd name="connsiteY1324" fmla="*/ 1759384 h 2305267"/>
                  <a:gd name="connsiteX1325" fmla="*/ 425827 w 1342513"/>
                  <a:gd name="connsiteY1325" fmla="*/ 1761609 h 2305267"/>
                  <a:gd name="connsiteX1326" fmla="*/ 431319 w 1342513"/>
                  <a:gd name="connsiteY1326" fmla="*/ 1763664 h 2305267"/>
                  <a:gd name="connsiteX1327" fmla="*/ 435945 w 1342513"/>
                  <a:gd name="connsiteY1327" fmla="*/ 1768138 h 2305267"/>
                  <a:gd name="connsiteX1328" fmla="*/ 438999 w 1342513"/>
                  <a:gd name="connsiteY1328" fmla="*/ 1771088 h 2305267"/>
                  <a:gd name="connsiteX1329" fmla="*/ 442268 w 1342513"/>
                  <a:gd name="connsiteY1329" fmla="*/ 1774135 h 2305267"/>
                  <a:gd name="connsiteX1330" fmla="*/ 445441 w 1342513"/>
                  <a:gd name="connsiteY1330" fmla="*/ 1777110 h 2305267"/>
                  <a:gd name="connsiteX1331" fmla="*/ 448614 w 1342513"/>
                  <a:gd name="connsiteY1331" fmla="*/ 1780084 h 2305267"/>
                  <a:gd name="connsiteX1332" fmla="*/ 451629 w 1342513"/>
                  <a:gd name="connsiteY1332" fmla="*/ 1783687 h 2305267"/>
                  <a:gd name="connsiteX1333" fmla="*/ 454604 w 1342513"/>
                  <a:gd name="connsiteY1333" fmla="*/ 1787484 h 2305267"/>
                  <a:gd name="connsiteX1334" fmla="*/ 457665 w 1342513"/>
                  <a:gd name="connsiteY1334" fmla="*/ 1790917 h 2305267"/>
                  <a:gd name="connsiteX1335" fmla="*/ 460785 w 1342513"/>
                  <a:gd name="connsiteY1335" fmla="*/ 1794109 h 2305267"/>
                  <a:gd name="connsiteX1336" fmla="*/ 463469 w 1342513"/>
                  <a:gd name="connsiteY1336" fmla="*/ 1799067 h 2305267"/>
                  <a:gd name="connsiteX1337" fmla="*/ 466409 w 1342513"/>
                  <a:gd name="connsiteY1337" fmla="*/ 1803008 h 2305267"/>
                  <a:gd name="connsiteX1338" fmla="*/ 471971 w 1342513"/>
                  <a:gd name="connsiteY1338" fmla="*/ 1806007 h 2305267"/>
                  <a:gd name="connsiteX1339" fmla="*/ 472469 w 1342513"/>
                  <a:gd name="connsiteY1339" fmla="*/ 1810166 h 2305267"/>
                  <a:gd name="connsiteX1340" fmla="*/ 472965 w 1342513"/>
                  <a:gd name="connsiteY1340" fmla="*/ 1814326 h 2305267"/>
                  <a:gd name="connsiteX1341" fmla="*/ 473560 w 1342513"/>
                  <a:gd name="connsiteY1341" fmla="*/ 1819307 h 2305267"/>
                  <a:gd name="connsiteX1342" fmla="*/ 474157 w 1342513"/>
                  <a:gd name="connsiteY1342" fmla="*/ 1824264 h 2305267"/>
                  <a:gd name="connsiteX1343" fmla="*/ 474757 w 1342513"/>
                  <a:gd name="connsiteY1343" fmla="*/ 1829246 h 2305267"/>
                  <a:gd name="connsiteX1344" fmla="*/ 477968 w 1342513"/>
                  <a:gd name="connsiteY1344" fmla="*/ 1834856 h 2305267"/>
                  <a:gd name="connsiteX1345" fmla="*/ 481049 w 1342513"/>
                  <a:gd name="connsiteY1345" fmla="*/ 1838798 h 2305267"/>
                  <a:gd name="connsiteX1346" fmla="*/ 484033 w 1342513"/>
                  <a:gd name="connsiteY1346" fmla="*/ 1842594 h 2305267"/>
                  <a:gd name="connsiteX1347" fmla="*/ 487022 w 1342513"/>
                  <a:gd name="connsiteY1347" fmla="*/ 1846391 h 2305267"/>
                  <a:gd name="connsiteX1348" fmla="*/ 495106 w 1342513"/>
                  <a:gd name="connsiteY1348" fmla="*/ 1848978 h 2305267"/>
                  <a:gd name="connsiteX1349" fmla="*/ 501176 w 1342513"/>
                  <a:gd name="connsiteY1349" fmla="*/ 1852751 h 2305267"/>
                  <a:gd name="connsiteX1350" fmla="*/ 504457 w 1342513"/>
                  <a:gd name="connsiteY1350" fmla="*/ 1855386 h 2305267"/>
                  <a:gd name="connsiteX1351" fmla="*/ 507502 w 1342513"/>
                  <a:gd name="connsiteY1351" fmla="*/ 1858990 h 2305267"/>
                  <a:gd name="connsiteX1352" fmla="*/ 510819 w 1342513"/>
                  <a:gd name="connsiteY1352" fmla="*/ 1861505 h 2305267"/>
                  <a:gd name="connsiteX1353" fmla="*/ 517061 w 1342513"/>
                  <a:gd name="connsiteY1353" fmla="*/ 1866123 h 2305267"/>
                  <a:gd name="connsiteX1354" fmla="*/ 528293 w 1342513"/>
                  <a:gd name="connsiteY1354" fmla="*/ 1870403 h 2305267"/>
                  <a:gd name="connsiteX1355" fmla="*/ 532119 w 1342513"/>
                  <a:gd name="connsiteY1355" fmla="*/ 1872338 h 2305267"/>
                  <a:gd name="connsiteX1356" fmla="*/ 534735 w 1342513"/>
                  <a:gd name="connsiteY1356" fmla="*/ 1876207 h 2305267"/>
                  <a:gd name="connsiteX1357" fmla="*/ 537625 w 1342513"/>
                  <a:gd name="connsiteY1357" fmla="*/ 1880487 h 2305267"/>
                  <a:gd name="connsiteX1358" fmla="*/ 542125 w 1342513"/>
                  <a:gd name="connsiteY1358" fmla="*/ 1878166 h 2305267"/>
                  <a:gd name="connsiteX1359" fmla="*/ 546261 w 1342513"/>
                  <a:gd name="connsiteY1359" fmla="*/ 1877344 h 2305267"/>
                  <a:gd name="connsiteX1360" fmla="*/ 553982 w 1342513"/>
                  <a:gd name="connsiteY1360" fmla="*/ 1877924 h 2305267"/>
                  <a:gd name="connsiteX1361" fmla="*/ 561587 w 1342513"/>
                  <a:gd name="connsiteY1361" fmla="*/ 1878988 h 2305267"/>
                  <a:gd name="connsiteX1362" fmla="*/ 569151 w 1342513"/>
                  <a:gd name="connsiteY1362" fmla="*/ 1880221 h 2305267"/>
                  <a:gd name="connsiteX1363" fmla="*/ 576669 w 1342513"/>
                  <a:gd name="connsiteY1363" fmla="*/ 1881648 h 2305267"/>
                  <a:gd name="connsiteX1364" fmla="*/ 583861 w 1342513"/>
                  <a:gd name="connsiteY1364" fmla="*/ 1884405 h 2305267"/>
                  <a:gd name="connsiteX1365" fmla="*/ 587157 w 1342513"/>
                  <a:gd name="connsiteY1365" fmla="*/ 1887041 h 2305267"/>
                  <a:gd name="connsiteX1366" fmla="*/ 589740 w 1342513"/>
                  <a:gd name="connsiteY1366" fmla="*/ 1891152 h 2305267"/>
                  <a:gd name="connsiteX1367" fmla="*/ 592126 w 1342513"/>
                  <a:gd name="connsiteY1367" fmla="*/ 1894972 h 2305267"/>
                  <a:gd name="connsiteX1368" fmla="*/ 594617 w 1342513"/>
                  <a:gd name="connsiteY1368" fmla="*/ 1901961 h 2305267"/>
                  <a:gd name="connsiteX1369" fmla="*/ 596496 w 1342513"/>
                  <a:gd name="connsiteY1369" fmla="*/ 1907232 h 2305267"/>
                  <a:gd name="connsiteX1370" fmla="*/ 597306 w 1342513"/>
                  <a:gd name="connsiteY1370" fmla="*/ 1912238 h 2305267"/>
                  <a:gd name="connsiteX1371" fmla="*/ 597988 w 1342513"/>
                  <a:gd name="connsiteY1371" fmla="*/ 1917195 h 2305267"/>
                  <a:gd name="connsiteX1372" fmla="*/ 598559 w 1342513"/>
                  <a:gd name="connsiteY1372" fmla="*/ 1921355 h 2305267"/>
                  <a:gd name="connsiteX1373" fmla="*/ 599139 w 1342513"/>
                  <a:gd name="connsiteY1373" fmla="*/ 1925587 h 2305267"/>
                  <a:gd name="connsiteX1374" fmla="*/ 599973 w 1342513"/>
                  <a:gd name="connsiteY1374" fmla="*/ 1931850 h 2305267"/>
                  <a:gd name="connsiteX1375" fmla="*/ 598820 w 1342513"/>
                  <a:gd name="connsiteY1375" fmla="*/ 1936638 h 2305267"/>
                  <a:gd name="connsiteX1376" fmla="*/ 595560 w 1342513"/>
                  <a:gd name="connsiteY1376" fmla="*/ 1940676 h 2305267"/>
                  <a:gd name="connsiteX1377" fmla="*/ 591976 w 1342513"/>
                  <a:gd name="connsiteY1377" fmla="*/ 1943385 h 2305267"/>
                  <a:gd name="connsiteX1378" fmla="*/ 591667 w 1342513"/>
                  <a:gd name="connsiteY1378" fmla="*/ 1949357 h 2305267"/>
                  <a:gd name="connsiteX1379" fmla="*/ 595009 w 1342513"/>
                  <a:gd name="connsiteY1379" fmla="*/ 1952525 h 2305267"/>
                  <a:gd name="connsiteX1380" fmla="*/ 602060 w 1342513"/>
                  <a:gd name="connsiteY1380" fmla="*/ 1956008 h 2305267"/>
                  <a:gd name="connsiteX1381" fmla="*/ 605359 w 1342513"/>
                  <a:gd name="connsiteY1381" fmla="*/ 1958692 h 2305267"/>
                  <a:gd name="connsiteX1382" fmla="*/ 608660 w 1342513"/>
                  <a:gd name="connsiteY1382" fmla="*/ 1961400 h 2305267"/>
                  <a:gd name="connsiteX1383" fmla="*/ 612981 w 1342513"/>
                  <a:gd name="connsiteY1383" fmla="*/ 1959804 h 2305267"/>
                  <a:gd name="connsiteX1384" fmla="*/ 617653 w 1342513"/>
                  <a:gd name="connsiteY1384" fmla="*/ 1956757 h 2305267"/>
                  <a:gd name="connsiteX1385" fmla="*/ 623836 w 1342513"/>
                  <a:gd name="connsiteY1385" fmla="*/ 1956080 h 2305267"/>
                  <a:gd name="connsiteX1386" fmla="*/ 629601 w 1342513"/>
                  <a:gd name="connsiteY1386" fmla="*/ 1956249 h 2305267"/>
                  <a:gd name="connsiteX1387" fmla="*/ 634967 w 1342513"/>
                  <a:gd name="connsiteY1387" fmla="*/ 1956395 h 2305267"/>
                  <a:gd name="connsiteX1388" fmla="*/ 640319 w 1342513"/>
                  <a:gd name="connsiteY1388" fmla="*/ 1960892 h 2305267"/>
                  <a:gd name="connsiteX1389" fmla="*/ 643605 w 1342513"/>
                  <a:gd name="connsiteY1389" fmla="*/ 1963649 h 2305267"/>
                  <a:gd name="connsiteX1390" fmla="*/ 646891 w 1342513"/>
                  <a:gd name="connsiteY1390" fmla="*/ 1966430 h 2305267"/>
                  <a:gd name="connsiteX1391" fmla="*/ 649614 w 1342513"/>
                  <a:gd name="connsiteY1391" fmla="*/ 1971557 h 2305267"/>
                  <a:gd name="connsiteX1392" fmla="*/ 652272 w 1342513"/>
                  <a:gd name="connsiteY1392" fmla="*/ 1976998 h 2305267"/>
                  <a:gd name="connsiteX1393" fmla="*/ 654934 w 1342513"/>
                  <a:gd name="connsiteY1393" fmla="*/ 1982439 h 2305267"/>
                  <a:gd name="connsiteX1394" fmla="*/ 657918 w 1342513"/>
                  <a:gd name="connsiteY1394" fmla="*/ 1986501 h 2305267"/>
                  <a:gd name="connsiteX1395" fmla="*/ 660588 w 1342513"/>
                  <a:gd name="connsiteY1395" fmla="*/ 1989790 h 2305267"/>
                  <a:gd name="connsiteX1396" fmla="*/ 664041 w 1342513"/>
                  <a:gd name="connsiteY1396" fmla="*/ 1993997 h 2305267"/>
                  <a:gd name="connsiteX1397" fmla="*/ 666887 w 1342513"/>
                  <a:gd name="connsiteY1397" fmla="*/ 1997480 h 2305267"/>
                  <a:gd name="connsiteX1398" fmla="*/ 674050 w 1342513"/>
                  <a:gd name="connsiteY1398" fmla="*/ 2001808 h 2305267"/>
                  <a:gd name="connsiteX1399" fmla="*/ 677375 w 1342513"/>
                  <a:gd name="connsiteY1399" fmla="*/ 2004444 h 2305267"/>
                  <a:gd name="connsiteX1400" fmla="*/ 680403 w 1342513"/>
                  <a:gd name="connsiteY1400" fmla="*/ 2008361 h 2305267"/>
                  <a:gd name="connsiteX1401" fmla="*/ 683440 w 1342513"/>
                  <a:gd name="connsiteY1401" fmla="*/ 2012279 h 2305267"/>
                  <a:gd name="connsiteX1402" fmla="*/ 686581 w 1342513"/>
                  <a:gd name="connsiteY1402" fmla="*/ 2015713 h 2305267"/>
                  <a:gd name="connsiteX1403" fmla="*/ 689698 w 1342513"/>
                  <a:gd name="connsiteY1403" fmla="*/ 2019268 h 2305267"/>
                  <a:gd name="connsiteX1404" fmla="*/ 692332 w 1342513"/>
                  <a:gd name="connsiteY1404" fmla="*/ 2024926 h 2305267"/>
                  <a:gd name="connsiteX1405" fmla="*/ 694970 w 1342513"/>
                  <a:gd name="connsiteY1405" fmla="*/ 2030560 h 2305267"/>
                  <a:gd name="connsiteX1406" fmla="*/ 697606 w 1342513"/>
                  <a:gd name="connsiteY1406" fmla="*/ 2036195 h 2305267"/>
                  <a:gd name="connsiteX1407" fmla="*/ 701685 w 1342513"/>
                  <a:gd name="connsiteY1407" fmla="*/ 2037984 h 2305267"/>
                  <a:gd name="connsiteX1408" fmla="*/ 710057 w 1342513"/>
                  <a:gd name="connsiteY1408" fmla="*/ 2046158 h 2305267"/>
                  <a:gd name="connsiteX1409" fmla="*/ 712925 w 1342513"/>
                  <a:gd name="connsiteY1409" fmla="*/ 2054791 h 2305267"/>
                  <a:gd name="connsiteX1410" fmla="*/ 715926 w 1342513"/>
                  <a:gd name="connsiteY1410" fmla="*/ 2059482 h 2305267"/>
                  <a:gd name="connsiteX1411" fmla="*/ 719181 w 1342513"/>
                  <a:gd name="connsiteY1411" fmla="*/ 2062505 h 2305267"/>
                  <a:gd name="connsiteX1412" fmla="*/ 722441 w 1342513"/>
                  <a:gd name="connsiteY1412" fmla="*/ 2065528 h 2305267"/>
                  <a:gd name="connsiteX1413" fmla="*/ 725340 w 1342513"/>
                  <a:gd name="connsiteY1413" fmla="*/ 2070098 h 2305267"/>
                  <a:gd name="connsiteX1414" fmla="*/ 728102 w 1342513"/>
                  <a:gd name="connsiteY1414" fmla="*/ 2075297 h 2305267"/>
                  <a:gd name="connsiteX1415" fmla="*/ 730863 w 1342513"/>
                  <a:gd name="connsiteY1415" fmla="*/ 2080472 h 2305267"/>
                  <a:gd name="connsiteX1416" fmla="*/ 733405 w 1342513"/>
                  <a:gd name="connsiteY1416" fmla="*/ 2086638 h 2305267"/>
                  <a:gd name="connsiteX1417" fmla="*/ 735600 w 1342513"/>
                  <a:gd name="connsiteY1417" fmla="*/ 2093603 h 2305267"/>
                  <a:gd name="connsiteX1418" fmla="*/ 737228 w 1342513"/>
                  <a:gd name="connsiteY1418" fmla="*/ 2098754 h 2305267"/>
                  <a:gd name="connsiteX1419" fmla="*/ 739104 w 1342513"/>
                  <a:gd name="connsiteY1419" fmla="*/ 2103977 h 2305267"/>
                  <a:gd name="connsiteX1420" fmla="*/ 741433 w 1342513"/>
                  <a:gd name="connsiteY1420" fmla="*/ 2109321 h 2305267"/>
                  <a:gd name="connsiteX1421" fmla="*/ 743150 w 1342513"/>
                  <a:gd name="connsiteY1421" fmla="*/ 2113239 h 2305267"/>
                  <a:gd name="connsiteX1422" fmla="*/ 745759 w 1342513"/>
                  <a:gd name="connsiteY1422" fmla="*/ 2119187 h 2305267"/>
                  <a:gd name="connsiteX1423" fmla="*/ 747459 w 1342513"/>
                  <a:gd name="connsiteY1423" fmla="*/ 2125064 h 2305267"/>
                  <a:gd name="connsiteX1424" fmla="*/ 747621 w 1342513"/>
                  <a:gd name="connsiteY1424" fmla="*/ 2129900 h 2305267"/>
                  <a:gd name="connsiteX1425" fmla="*/ 747788 w 1342513"/>
                  <a:gd name="connsiteY1425" fmla="*/ 2134736 h 2305267"/>
                  <a:gd name="connsiteX1426" fmla="*/ 747952 w 1342513"/>
                  <a:gd name="connsiteY1426" fmla="*/ 2139573 h 2305267"/>
                  <a:gd name="connsiteX1427" fmla="*/ 748308 w 1342513"/>
                  <a:gd name="connsiteY1427" fmla="*/ 2144433 h 2305267"/>
                  <a:gd name="connsiteX1428" fmla="*/ 748782 w 1342513"/>
                  <a:gd name="connsiteY1428" fmla="*/ 2149342 h 2305267"/>
                  <a:gd name="connsiteX1429" fmla="*/ 749254 w 1342513"/>
                  <a:gd name="connsiteY1429" fmla="*/ 2154227 h 2305267"/>
                  <a:gd name="connsiteX1430" fmla="*/ 749725 w 1342513"/>
                  <a:gd name="connsiteY1430" fmla="*/ 2159136 h 2305267"/>
                  <a:gd name="connsiteX1431" fmla="*/ 749551 w 1342513"/>
                  <a:gd name="connsiteY1431" fmla="*/ 2163900 h 2305267"/>
                  <a:gd name="connsiteX1432" fmla="*/ 748879 w 1342513"/>
                  <a:gd name="connsiteY1432" fmla="*/ 2168519 h 2305267"/>
                  <a:gd name="connsiteX1433" fmla="*/ 748211 w 1342513"/>
                  <a:gd name="connsiteY1433" fmla="*/ 2173162 h 2305267"/>
                  <a:gd name="connsiteX1434" fmla="*/ 747227 w 1342513"/>
                  <a:gd name="connsiteY1434" fmla="*/ 2177732 h 2305267"/>
                  <a:gd name="connsiteX1435" fmla="*/ 745246 w 1342513"/>
                  <a:gd name="connsiteY1435" fmla="*/ 2182085 h 2305267"/>
                  <a:gd name="connsiteX1436" fmla="*/ 740799 w 1342513"/>
                  <a:gd name="connsiteY1436" fmla="*/ 2185857 h 2305267"/>
                  <a:gd name="connsiteX1437" fmla="*/ 742937 w 1342513"/>
                  <a:gd name="connsiteY1437" fmla="*/ 2191129 h 2305267"/>
                  <a:gd name="connsiteX1438" fmla="*/ 743232 w 1342513"/>
                  <a:gd name="connsiteY1438" fmla="*/ 2195989 h 2305267"/>
                  <a:gd name="connsiteX1439" fmla="*/ 742543 w 1342513"/>
                  <a:gd name="connsiteY1439" fmla="*/ 2200632 h 2305267"/>
                  <a:gd name="connsiteX1440" fmla="*/ 740804 w 1342513"/>
                  <a:gd name="connsiteY1440" fmla="*/ 2205009 h 2305267"/>
                  <a:gd name="connsiteX1441" fmla="*/ 739506 w 1342513"/>
                  <a:gd name="connsiteY1441" fmla="*/ 2209507 h 2305267"/>
                  <a:gd name="connsiteX1442" fmla="*/ 739232 w 1342513"/>
                  <a:gd name="connsiteY1442" fmla="*/ 2214247 h 2305267"/>
                  <a:gd name="connsiteX1443" fmla="*/ 739523 w 1342513"/>
                  <a:gd name="connsiteY1443" fmla="*/ 2219107 h 2305267"/>
                  <a:gd name="connsiteX1444" fmla="*/ 744802 w 1342513"/>
                  <a:gd name="connsiteY1444" fmla="*/ 2216495 h 2305267"/>
                  <a:gd name="connsiteX1445" fmla="*/ 749614 w 1342513"/>
                  <a:gd name="connsiteY1445" fmla="*/ 2219518 h 2305267"/>
                  <a:gd name="connsiteX1446" fmla="*/ 753461 w 1342513"/>
                  <a:gd name="connsiteY1446" fmla="*/ 2225153 h 2305267"/>
                  <a:gd name="connsiteX1447" fmla="*/ 755282 w 1342513"/>
                  <a:gd name="connsiteY1447" fmla="*/ 2232238 h 2305267"/>
                  <a:gd name="connsiteX1448" fmla="*/ 755599 w 1342513"/>
                  <a:gd name="connsiteY1448" fmla="*/ 2237098 h 2305267"/>
                  <a:gd name="connsiteX1449" fmla="*/ 755050 w 1342513"/>
                  <a:gd name="connsiteY1449" fmla="*/ 2241766 h 2305267"/>
                  <a:gd name="connsiteX1450" fmla="*/ 753638 w 1342513"/>
                  <a:gd name="connsiteY1450" fmla="*/ 2246094 h 2305267"/>
                  <a:gd name="connsiteX1451" fmla="*/ 753495 w 1342513"/>
                  <a:gd name="connsiteY1451" fmla="*/ 2251003 h 230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Lst>
                <a:rect l="l" t="t" r="r" b="b"/>
                <a:pathLst>
                  <a:path w="1342513" h="2305267">
                    <a:moveTo>
                      <a:pt x="277473" y="1812342"/>
                    </a:moveTo>
                    <a:lnTo>
                      <a:pt x="282926" y="1812125"/>
                    </a:lnTo>
                    <a:lnTo>
                      <a:pt x="282508" y="1806587"/>
                    </a:lnTo>
                    <a:lnTo>
                      <a:pt x="278893" y="1804483"/>
                    </a:lnTo>
                    <a:lnTo>
                      <a:pt x="277858" y="1799889"/>
                    </a:lnTo>
                    <a:lnTo>
                      <a:pt x="273880" y="1801461"/>
                    </a:lnTo>
                    <a:lnTo>
                      <a:pt x="269322" y="1800832"/>
                    </a:lnTo>
                    <a:lnTo>
                      <a:pt x="262996" y="1804000"/>
                    </a:lnTo>
                    <a:lnTo>
                      <a:pt x="268038" y="1806732"/>
                    </a:lnTo>
                    <a:lnTo>
                      <a:pt x="271933" y="1808860"/>
                    </a:lnTo>
                    <a:lnTo>
                      <a:pt x="277473" y="1812342"/>
                    </a:lnTo>
                    <a:close/>
                    <a:moveTo>
                      <a:pt x="311328" y="1847479"/>
                    </a:moveTo>
                    <a:lnTo>
                      <a:pt x="317589" y="1845931"/>
                    </a:lnTo>
                    <a:lnTo>
                      <a:pt x="323414" y="1846681"/>
                    </a:lnTo>
                    <a:lnTo>
                      <a:pt x="330105" y="1843392"/>
                    </a:lnTo>
                    <a:lnTo>
                      <a:pt x="334354" y="1842231"/>
                    </a:lnTo>
                    <a:lnTo>
                      <a:pt x="338320" y="1838096"/>
                    </a:lnTo>
                    <a:lnTo>
                      <a:pt x="332553" y="1834904"/>
                    </a:lnTo>
                    <a:lnTo>
                      <a:pt x="330463" y="1831253"/>
                    </a:lnTo>
                    <a:lnTo>
                      <a:pt x="328362" y="1827553"/>
                    </a:lnTo>
                    <a:lnTo>
                      <a:pt x="330688" y="1821629"/>
                    </a:lnTo>
                    <a:lnTo>
                      <a:pt x="323678" y="1822426"/>
                    </a:lnTo>
                    <a:lnTo>
                      <a:pt x="316225" y="1820734"/>
                    </a:lnTo>
                    <a:lnTo>
                      <a:pt x="309406" y="1820951"/>
                    </a:lnTo>
                    <a:lnTo>
                      <a:pt x="304373" y="1820758"/>
                    </a:lnTo>
                    <a:lnTo>
                      <a:pt x="296862" y="1819258"/>
                    </a:lnTo>
                    <a:lnTo>
                      <a:pt x="299213" y="1825401"/>
                    </a:lnTo>
                    <a:lnTo>
                      <a:pt x="300545" y="1833163"/>
                    </a:lnTo>
                    <a:lnTo>
                      <a:pt x="301218" y="1838169"/>
                    </a:lnTo>
                    <a:lnTo>
                      <a:pt x="306484" y="1843030"/>
                    </a:lnTo>
                    <a:lnTo>
                      <a:pt x="309676" y="1845955"/>
                    </a:lnTo>
                    <a:close/>
                    <a:moveTo>
                      <a:pt x="381243" y="1851324"/>
                    </a:moveTo>
                    <a:lnTo>
                      <a:pt x="385663" y="1850236"/>
                    </a:lnTo>
                    <a:lnTo>
                      <a:pt x="391912" y="1848688"/>
                    </a:lnTo>
                    <a:lnTo>
                      <a:pt x="399558" y="1849631"/>
                    </a:lnTo>
                    <a:lnTo>
                      <a:pt x="404453" y="1850163"/>
                    </a:lnTo>
                    <a:lnTo>
                      <a:pt x="410900" y="1850623"/>
                    </a:lnTo>
                    <a:lnTo>
                      <a:pt x="414138" y="1847793"/>
                    </a:lnTo>
                    <a:lnTo>
                      <a:pt x="417879" y="1844529"/>
                    </a:lnTo>
                    <a:lnTo>
                      <a:pt x="413639" y="1840732"/>
                    </a:lnTo>
                    <a:lnTo>
                      <a:pt x="410382" y="1838048"/>
                    </a:lnTo>
                    <a:lnTo>
                      <a:pt x="406104" y="1839378"/>
                    </a:lnTo>
                    <a:lnTo>
                      <a:pt x="402482" y="1843392"/>
                    </a:lnTo>
                    <a:lnTo>
                      <a:pt x="397689" y="1843344"/>
                    </a:lnTo>
                    <a:lnTo>
                      <a:pt x="389924" y="1840998"/>
                    </a:lnTo>
                    <a:lnTo>
                      <a:pt x="388449" y="1836452"/>
                    </a:lnTo>
                    <a:lnTo>
                      <a:pt x="380696" y="1830818"/>
                    </a:lnTo>
                    <a:lnTo>
                      <a:pt x="373171" y="1829391"/>
                    </a:lnTo>
                    <a:lnTo>
                      <a:pt x="369024" y="1826658"/>
                    </a:lnTo>
                    <a:lnTo>
                      <a:pt x="356086" y="1819138"/>
                    </a:lnTo>
                    <a:lnTo>
                      <a:pt x="351847" y="1822233"/>
                    </a:lnTo>
                    <a:lnTo>
                      <a:pt x="357651" y="1828399"/>
                    </a:lnTo>
                    <a:lnTo>
                      <a:pt x="356592" y="1832535"/>
                    </a:lnTo>
                    <a:lnTo>
                      <a:pt x="356442" y="1837927"/>
                    </a:lnTo>
                    <a:lnTo>
                      <a:pt x="361537" y="1843997"/>
                    </a:lnTo>
                    <a:lnTo>
                      <a:pt x="364785" y="1846754"/>
                    </a:lnTo>
                    <a:lnTo>
                      <a:pt x="372153" y="1848785"/>
                    </a:lnTo>
                    <a:lnTo>
                      <a:pt x="379526" y="1850840"/>
                    </a:lnTo>
                    <a:close/>
                    <a:moveTo>
                      <a:pt x="433360" y="1855507"/>
                    </a:moveTo>
                    <a:lnTo>
                      <a:pt x="438871" y="1856475"/>
                    </a:lnTo>
                    <a:lnTo>
                      <a:pt x="445608" y="1853863"/>
                    </a:lnTo>
                    <a:lnTo>
                      <a:pt x="439205" y="1854105"/>
                    </a:lnTo>
                    <a:lnTo>
                      <a:pt x="435188" y="1852025"/>
                    </a:lnTo>
                    <a:lnTo>
                      <a:pt x="430598" y="1851614"/>
                    </a:lnTo>
                    <a:lnTo>
                      <a:pt x="433360" y="1855507"/>
                    </a:lnTo>
                    <a:close/>
                    <a:moveTo>
                      <a:pt x="472360" y="1982269"/>
                    </a:moveTo>
                    <a:lnTo>
                      <a:pt x="474155" y="1977626"/>
                    </a:lnTo>
                    <a:lnTo>
                      <a:pt x="472360" y="1982269"/>
                    </a:lnTo>
                    <a:close/>
                    <a:moveTo>
                      <a:pt x="385371" y="2015350"/>
                    </a:moveTo>
                    <a:lnTo>
                      <a:pt x="389569" y="2015229"/>
                    </a:lnTo>
                    <a:lnTo>
                      <a:pt x="388130" y="2010030"/>
                    </a:lnTo>
                    <a:lnTo>
                      <a:pt x="385114" y="2004468"/>
                    </a:lnTo>
                    <a:lnTo>
                      <a:pt x="381139" y="2001373"/>
                    </a:lnTo>
                    <a:lnTo>
                      <a:pt x="377674" y="1998543"/>
                    </a:lnTo>
                    <a:lnTo>
                      <a:pt x="373343" y="1999922"/>
                    </a:lnTo>
                    <a:lnTo>
                      <a:pt x="369007" y="2001349"/>
                    </a:lnTo>
                    <a:lnTo>
                      <a:pt x="371057" y="2005726"/>
                    </a:lnTo>
                    <a:lnTo>
                      <a:pt x="374765" y="2010054"/>
                    </a:lnTo>
                    <a:lnTo>
                      <a:pt x="380583" y="2012956"/>
                    </a:lnTo>
                    <a:lnTo>
                      <a:pt x="385371" y="2015350"/>
                    </a:lnTo>
                    <a:close/>
                    <a:moveTo>
                      <a:pt x="583716" y="2046061"/>
                    </a:moveTo>
                    <a:lnTo>
                      <a:pt x="588385" y="2044054"/>
                    </a:lnTo>
                    <a:lnTo>
                      <a:pt x="588030" y="2039846"/>
                    </a:lnTo>
                    <a:lnTo>
                      <a:pt x="585708" y="2034478"/>
                    </a:lnTo>
                    <a:lnTo>
                      <a:pt x="582330" y="2028868"/>
                    </a:lnTo>
                    <a:lnTo>
                      <a:pt x="581721" y="2024346"/>
                    </a:lnTo>
                    <a:lnTo>
                      <a:pt x="578751" y="2020211"/>
                    </a:lnTo>
                    <a:lnTo>
                      <a:pt x="574488" y="2017381"/>
                    </a:lnTo>
                    <a:lnTo>
                      <a:pt x="569797" y="2014238"/>
                    </a:lnTo>
                    <a:lnTo>
                      <a:pt x="566515" y="2010634"/>
                    </a:lnTo>
                    <a:lnTo>
                      <a:pt x="562005" y="2007515"/>
                    </a:lnTo>
                    <a:lnTo>
                      <a:pt x="558852" y="2004178"/>
                    </a:lnTo>
                    <a:lnTo>
                      <a:pt x="555752" y="2000623"/>
                    </a:lnTo>
                    <a:lnTo>
                      <a:pt x="548328" y="1998592"/>
                    </a:lnTo>
                    <a:lnTo>
                      <a:pt x="549453" y="2006524"/>
                    </a:lnTo>
                    <a:lnTo>
                      <a:pt x="553549" y="2009740"/>
                    </a:lnTo>
                    <a:lnTo>
                      <a:pt x="560576" y="2013464"/>
                    </a:lnTo>
                    <a:lnTo>
                      <a:pt x="562196" y="2019219"/>
                    </a:lnTo>
                    <a:lnTo>
                      <a:pt x="561432" y="2023838"/>
                    </a:lnTo>
                    <a:lnTo>
                      <a:pt x="559711" y="2028239"/>
                    </a:lnTo>
                    <a:lnTo>
                      <a:pt x="561577" y="2033511"/>
                    </a:lnTo>
                    <a:lnTo>
                      <a:pt x="566716" y="2037307"/>
                    </a:lnTo>
                    <a:lnTo>
                      <a:pt x="574341" y="2038589"/>
                    </a:lnTo>
                    <a:lnTo>
                      <a:pt x="580173" y="2042772"/>
                    </a:lnTo>
                    <a:lnTo>
                      <a:pt x="583716" y="2046061"/>
                    </a:lnTo>
                    <a:close/>
                    <a:moveTo>
                      <a:pt x="543905" y="2144627"/>
                    </a:moveTo>
                    <a:lnTo>
                      <a:pt x="548471" y="2141822"/>
                    </a:lnTo>
                    <a:lnTo>
                      <a:pt x="553198" y="2143249"/>
                    </a:lnTo>
                    <a:lnTo>
                      <a:pt x="550739" y="2136864"/>
                    </a:lnTo>
                    <a:lnTo>
                      <a:pt x="547852" y="2132294"/>
                    </a:lnTo>
                    <a:lnTo>
                      <a:pt x="544962" y="2127724"/>
                    </a:lnTo>
                    <a:lnTo>
                      <a:pt x="542077" y="2123129"/>
                    </a:lnTo>
                    <a:lnTo>
                      <a:pt x="539850" y="2119598"/>
                    </a:lnTo>
                    <a:lnTo>
                      <a:pt x="536312" y="2113988"/>
                    </a:lnTo>
                    <a:lnTo>
                      <a:pt x="533432" y="2109394"/>
                    </a:lnTo>
                    <a:lnTo>
                      <a:pt x="531601" y="2103203"/>
                    </a:lnTo>
                    <a:lnTo>
                      <a:pt x="530252" y="2098052"/>
                    </a:lnTo>
                    <a:lnTo>
                      <a:pt x="529188" y="2094014"/>
                    </a:lnTo>
                    <a:lnTo>
                      <a:pt x="521960" y="2089371"/>
                    </a:lnTo>
                    <a:lnTo>
                      <a:pt x="521892" y="2093651"/>
                    </a:lnTo>
                    <a:lnTo>
                      <a:pt x="524369" y="2097448"/>
                    </a:lnTo>
                    <a:lnTo>
                      <a:pt x="524637" y="2103687"/>
                    </a:lnTo>
                    <a:lnTo>
                      <a:pt x="527935" y="2108789"/>
                    </a:lnTo>
                    <a:lnTo>
                      <a:pt x="528380" y="2113795"/>
                    </a:lnTo>
                    <a:lnTo>
                      <a:pt x="528893" y="2119550"/>
                    </a:lnTo>
                    <a:lnTo>
                      <a:pt x="531495" y="2124870"/>
                    </a:lnTo>
                    <a:lnTo>
                      <a:pt x="532104" y="2131424"/>
                    </a:lnTo>
                    <a:lnTo>
                      <a:pt x="535214" y="2135051"/>
                    </a:lnTo>
                    <a:lnTo>
                      <a:pt x="538283" y="2138436"/>
                    </a:lnTo>
                    <a:lnTo>
                      <a:pt x="541521" y="2142015"/>
                    </a:lnTo>
                    <a:close/>
                    <a:moveTo>
                      <a:pt x="753449" y="2252648"/>
                    </a:moveTo>
                    <a:lnTo>
                      <a:pt x="759045" y="2253373"/>
                    </a:lnTo>
                    <a:lnTo>
                      <a:pt x="770674" y="2254921"/>
                    </a:lnTo>
                    <a:lnTo>
                      <a:pt x="778429" y="2255936"/>
                    </a:lnTo>
                    <a:lnTo>
                      <a:pt x="793939" y="2257943"/>
                    </a:lnTo>
                    <a:lnTo>
                      <a:pt x="813326" y="2260434"/>
                    </a:lnTo>
                    <a:lnTo>
                      <a:pt x="821081" y="2261426"/>
                    </a:lnTo>
                    <a:lnTo>
                      <a:pt x="828836" y="2262417"/>
                    </a:lnTo>
                    <a:lnTo>
                      <a:pt x="848223" y="2264884"/>
                    </a:lnTo>
                    <a:lnTo>
                      <a:pt x="859857" y="2266334"/>
                    </a:lnTo>
                    <a:lnTo>
                      <a:pt x="867612" y="2267326"/>
                    </a:lnTo>
                    <a:lnTo>
                      <a:pt x="873213" y="2268027"/>
                    </a:lnTo>
                    <a:lnTo>
                      <a:pt x="887004" y="2269720"/>
                    </a:lnTo>
                    <a:lnTo>
                      <a:pt x="902516" y="2271655"/>
                    </a:lnTo>
                    <a:lnTo>
                      <a:pt x="910271" y="2272598"/>
                    </a:lnTo>
                    <a:lnTo>
                      <a:pt x="921910" y="2274024"/>
                    </a:lnTo>
                    <a:lnTo>
                      <a:pt x="929663" y="2274968"/>
                    </a:lnTo>
                    <a:lnTo>
                      <a:pt x="945178" y="2276830"/>
                    </a:lnTo>
                    <a:lnTo>
                      <a:pt x="952938" y="2277773"/>
                    </a:lnTo>
                    <a:lnTo>
                      <a:pt x="968453" y="2279611"/>
                    </a:lnTo>
                    <a:lnTo>
                      <a:pt x="975231" y="2280408"/>
                    </a:lnTo>
                    <a:lnTo>
                      <a:pt x="991723" y="2282367"/>
                    </a:lnTo>
                    <a:lnTo>
                      <a:pt x="999481" y="2283262"/>
                    </a:lnTo>
                    <a:lnTo>
                      <a:pt x="1007239" y="2284181"/>
                    </a:lnTo>
                    <a:lnTo>
                      <a:pt x="1022756" y="2285970"/>
                    </a:lnTo>
                    <a:lnTo>
                      <a:pt x="1030514" y="2286865"/>
                    </a:lnTo>
                    <a:lnTo>
                      <a:pt x="1046031" y="2288655"/>
                    </a:lnTo>
                    <a:lnTo>
                      <a:pt x="1053791" y="2289525"/>
                    </a:lnTo>
                    <a:lnTo>
                      <a:pt x="1061546" y="2290420"/>
                    </a:lnTo>
                    <a:lnTo>
                      <a:pt x="1077064" y="2292161"/>
                    </a:lnTo>
                    <a:lnTo>
                      <a:pt x="1084826" y="2293031"/>
                    </a:lnTo>
                    <a:lnTo>
                      <a:pt x="1092584" y="2293902"/>
                    </a:lnTo>
                    <a:lnTo>
                      <a:pt x="1100344" y="2294772"/>
                    </a:lnTo>
                    <a:lnTo>
                      <a:pt x="1115859" y="2296465"/>
                    </a:lnTo>
                    <a:lnTo>
                      <a:pt x="1127500" y="2297747"/>
                    </a:lnTo>
                    <a:lnTo>
                      <a:pt x="1135255" y="2298593"/>
                    </a:lnTo>
                    <a:lnTo>
                      <a:pt x="1143018" y="2299440"/>
                    </a:lnTo>
                    <a:lnTo>
                      <a:pt x="1154657" y="2300697"/>
                    </a:lnTo>
                    <a:lnTo>
                      <a:pt x="1162414" y="2301543"/>
                    </a:lnTo>
                    <a:lnTo>
                      <a:pt x="1174053" y="2302777"/>
                    </a:lnTo>
                    <a:lnTo>
                      <a:pt x="1178323" y="2303236"/>
                    </a:lnTo>
                    <a:lnTo>
                      <a:pt x="1181810" y="2299947"/>
                    </a:lnTo>
                    <a:lnTo>
                      <a:pt x="1186195" y="2301447"/>
                    </a:lnTo>
                    <a:lnTo>
                      <a:pt x="1191191" y="2303502"/>
                    </a:lnTo>
                    <a:lnTo>
                      <a:pt x="1196201" y="2305268"/>
                    </a:lnTo>
                    <a:lnTo>
                      <a:pt x="1202551" y="2304131"/>
                    </a:lnTo>
                    <a:lnTo>
                      <a:pt x="1206137" y="2301688"/>
                    </a:lnTo>
                    <a:lnTo>
                      <a:pt x="1210539" y="2302462"/>
                    </a:lnTo>
                    <a:lnTo>
                      <a:pt x="1213208" y="2296973"/>
                    </a:lnTo>
                    <a:lnTo>
                      <a:pt x="1215670" y="2292596"/>
                    </a:lnTo>
                    <a:lnTo>
                      <a:pt x="1220383" y="2288751"/>
                    </a:lnTo>
                    <a:lnTo>
                      <a:pt x="1224779" y="2286527"/>
                    </a:lnTo>
                    <a:lnTo>
                      <a:pt x="1227988" y="2280408"/>
                    </a:lnTo>
                    <a:lnTo>
                      <a:pt x="1228554" y="2275306"/>
                    </a:lnTo>
                    <a:lnTo>
                      <a:pt x="1229079" y="2270324"/>
                    </a:lnTo>
                    <a:lnTo>
                      <a:pt x="1228740" y="2265851"/>
                    </a:lnTo>
                    <a:lnTo>
                      <a:pt x="1232049" y="2261377"/>
                    </a:lnTo>
                    <a:lnTo>
                      <a:pt x="1227282" y="2259056"/>
                    </a:lnTo>
                    <a:lnTo>
                      <a:pt x="1227954" y="2253711"/>
                    </a:lnTo>
                    <a:lnTo>
                      <a:pt x="1226083" y="2245925"/>
                    </a:lnTo>
                    <a:lnTo>
                      <a:pt x="1221433" y="2243434"/>
                    </a:lnTo>
                    <a:lnTo>
                      <a:pt x="1217063" y="2241621"/>
                    </a:lnTo>
                    <a:lnTo>
                      <a:pt x="1212149" y="2242926"/>
                    </a:lnTo>
                    <a:lnTo>
                      <a:pt x="1207881" y="2240919"/>
                    </a:lnTo>
                    <a:lnTo>
                      <a:pt x="1205700" y="2237123"/>
                    </a:lnTo>
                    <a:lnTo>
                      <a:pt x="1202331" y="2239662"/>
                    </a:lnTo>
                    <a:lnTo>
                      <a:pt x="1200126" y="2236010"/>
                    </a:lnTo>
                    <a:lnTo>
                      <a:pt x="1199449" y="2231126"/>
                    </a:lnTo>
                    <a:lnTo>
                      <a:pt x="1197889" y="2227111"/>
                    </a:lnTo>
                    <a:lnTo>
                      <a:pt x="1197937" y="2221283"/>
                    </a:lnTo>
                    <a:lnTo>
                      <a:pt x="1200532" y="2217390"/>
                    </a:lnTo>
                    <a:lnTo>
                      <a:pt x="1203598" y="2212868"/>
                    </a:lnTo>
                    <a:lnTo>
                      <a:pt x="1205001" y="2208395"/>
                    </a:lnTo>
                    <a:lnTo>
                      <a:pt x="1206314" y="2203897"/>
                    </a:lnTo>
                    <a:lnTo>
                      <a:pt x="1207056" y="2199278"/>
                    </a:lnTo>
                    <a:lnTo>
                      <a:pt x="1206331" y="2194490"/>
                    </a:lnTo>
                    <a:lnTo>
                      <a:pt x="1208106" y="2189944"/>
                    </a:lnTo>
                    <a:lnTo>
                      <a:pt x="1205250" y="2186075"/>
                    </a:lnTo>
                    <a:lnTo>
                      <a:pt x="1201521" y="2183705"/>
                    </a:lnTo>
                    <a:lnTo>
                      <a:pt x="1202375" y="2179279"/>
                    </a:lnTo>
                    <a:lnTo>
                      <a:pt x="1207344" y="2175556"/>
                    </a:lnTo>
                    <a:lnTo>
                      <a:pt x="1208498" y="2171058"/>
                    </a:lnTo>
                    <a:lnTo>
                      <a:pt x="1207912" y="2166729"/>
                    </a:lnTo>
                    <a:lnTo>
                      <a:pt x="1206283" y="2162159"/>
                    </a:lnTo>
                    <a:lnTo>
                      <a:pt x="1210630" y="2159088"/>
                    </a:lnTo>
                    <a:lnTo>
                      <a:pt x="1214906" y="2159982"/>
                    </a:lnTo>
                    <a:lnTo>
                      <a:pt x="1220373" y="2160272"/>
                    </a:lnTo>
                    <a:lnTo>
                      <a:pt x="1223324" y="2156766"/>
                    </a:lnTo>
                    <a:lnTo>
                      <a:pt x="1225950" y="2152486"/>
                    </a:lnTo>
                    <a:lnTo>
                      <a:pt x="1230319" y="2148012"/>
                    </a:lnTo>
                    <a:lnTo>
                      <a:pt x="1233105" y="2144748"/>
                    </a:lnTo>
                    <a:lnTo>
                      <a:pt x="1237574" y="2141967"/>
                    </a:lnTo>
                    <a:lnTo>
                      <a:pt x="1240505" y="2138122"/>
                    </a:lnTo>
                    <a:lnTo>
                      <a:pt x="1244572" y="2135220"/>
                    </a:lnTo>
                    <a:lnTo>
                      <a:pt x="1244125" y="2130359"/>
                    </a:lnTo>
                    <a:lnTo>
                      <a:pt x="1245607" y="2125886"/>
                    </a:lnTo>
                    <a:lnTo>
                      <a:pt x="1248214" y="2122258"/>
                    </a:lnTo>
                    <a:lnTo>
                      <a:pt x="1249445" y="2117543"/>
                    </a:lnTo>
                    <a:lnTo>
                      <a:pt x="1251638" y="2113432"/>
                    </a:lnTo>
                    <a:lnTo>
                      <a:pt x="1251655" y="2108015"/>
                    </a:lnTo>
                    <a:lnTo>
                      <a:pt x="1256356" y="2105887"/>
                    </a:lnTo>
                    <a:lnTo>
                      <a:pt x="1257335" y="2101414"/>
                    </a:lnTo>
                    <a:lnTo>
                      <a:pt x="1258003" y="2094957"/>
                    </a:lnTo>
                    <a:lnTo>
                      <a:pt x="1258020" y="2090217"/>
                    </a:lnTo>
                    <a:lnTo>
                      <a:pt x="1257843" y="2085864"/>
                    </a:lnTo>
                    <a:lnTo>
                      <a:pt x="1257190" y="2081584"/>
                    </a:lnTo>
                    <a:lnTo>
                      <a:pt x="1257916" y="2077425"/>
                    </a:lnTo>
                    <a:lnTo>
                      <a:pt x="1257906" y="2072226"/>
                    </a:lnTo>
                    <a:lnTo>
                      <a:pt x="1262581" y="2070364"/>
                    </a:lnTo>
                    <a:lnTo>
                      <a:pt x="1262605" y="2065794"/>
                    </a:lnTo>
                    <a:lnTo>
                      <a:pt x="1261640" y="2059797"/>
                    </a:lnTo>
                    <a:lnTo>
                      <a:pt x="1259911" y="2055516"/>
                    </a:lnTo>
                    <a:lnTo>
                      <a:pt x="1263093" y="2052445"/>
                    </a:lnTo>
                    <a:lnTo>
                      <a:pt x="1267281" y="2050970"/>
                    </a:lnTo>
                    <a:lnTo>
                      <a:pt x="1271414" y="2047875"/>
                    </a:lnTo>
                    <a:lnTo>
                      <a:pt x="1273852" y="2043256"/>
                    </a:lnTo>
                    <a:lnTo>
                      <a:pt x="1278589" y="2040596"/>
                    </a:lnTo>
                    <a:lnTo>
                      <a:pt x="1281160" y="2033293"/>
                    </a:lnTo>
                    <a:lnTo>
                      <a:pt x="1283048" y="2028384"/>
                    </a:lnTo>
                    <a:lnTo>
                      <a:pt x="1285766" y="2024926"/>
                    </a:lnTo>
                    <a:lnTo>
                      <a:pt x="1290818" y="2023040"/>
                    </a:lnTo>
                    <a:lnTo>
                      <a:pt x="1295485" y="2023330"/>
                    </a:lnTo>
                    <a:lnTo>
                      <a:pt x="1299390" y="2020283"/>
                    </a:lnTo>
                    <a:lnTo>
                      <a:pt x="1303995" y="2020065"/>
                    </a:lnTo>
                    <a:lnTo>
                      <a:pt x="1307929" y="2018469"/>
                    </a:lnTo>
                    <a:lnTo>
                      <a:pt x="1312045" y="2015616"/>
                    </a:lnTo>
                    <a:lnTo>
                      <a:pt x="1317067" y="2015374"/>
                    </a:lnTo>
                    <a:lnTo>
                      <a:pt x="1321217" y="2013996"/>
                    </a:lnTo>
                    <a:lnTo>
                      <a:pt x="1324602" y="2010296"/>
                    </a:lnTo>
                    <a:lnTo>
                      <a:pt x="1329185" y="2006983"/>
                    </a:lnTo>
                    <a:lnTo>
                      <a:pt x="1332858" y="2004710"/>
                    </a:lnTo>
                    <a:lnTo>
                      <a:pt x="1335325" y="2001324"/>
                    </a:lnTo>
                    <a:lnTo>
                      <a:pt x="1339462" y="1999995"/>
                    </a:lnTo>
                    <a:lnTo>
                      <a:pt x="1342033" y="1994650"/>
                    </a:lnTo>
                    <a:lnTo>
                      <a:pt x="1342514" y="1989161"/>
                    </a:lnTo>
                    <a:lnTo>
                      <a:pt x="1339859" y="1982245"/>
                    </a:lnTo>
                    <a:lnTo>
                      <a:pt x="1336239" y="1978400"/>
                    </a:lnTo>
                    <a:lnTo>
                      <a:pt x="1332447" y="1976151"/>
                    </a:lnTo>
                    <a:lnTo>
                      <a:pt x="1329403" y="1971871"/>
                    </a:lnTo>
                    <a:lnTo>
                      <a:pt x="1326537" y="1967591"/>
                    </a:lnTo>
                    <a:lnTo>
                      <a:pt x="1322061" y="1964665"/>
                    </a:lnTo>
                    <a:lnTo>
                      <a:pt x="1320141" y="1959756"/>
                    </a:lnTo>
                    <a:lnTo>
                      <a:pt x="1316961" y="1956201"/>
                    </a:lnTo>
                    <a:lnTo>
                      <a:pt x="1313377" y="1953952"/>
                    </a:lnTo>
                    <a:lnTo>
                      <a:pt x="1309186" y="1953227"/>
                    </a:lnTo>
                    <a:lnTo>
                      <a:pt x="1310299" y="1947882"/>
                    </a:lnTo>
                    <a:lnTo>
                      <a:pt x="1310724" y="1943215"/>
                    </a:lnTo>
                    <a:lnTo>
                      <a:pt x="1311334" y="1938548"/>
                    </a:lnTo>
                    <a:lnTo>
                      <a:pt x="1310579" y="1933615"/>
                    </a:lnTo>
                    <a:lnTo>
                      <a:pt x="1309510" y="1928658"/>
                    </a:lnTo>
                    <a:lnTo>
                      <a:pt x="1305958" y="1923193"/>
                    </a:lnTo>
                    <a:lnTo>
                      <a:pt x="1307266" y="1919130"/>
                    </a:lnTo>
                    <a:lnTo>
                      <a:pt x="1305189" y="1914874"/>
                    </a:lnTo>
                    <a:lnTo>
                      <a:pt x="1304894" y="1908780"/>
                    </a:lnTo>
                    <a:lnTo>
                      <a:pt x="1304906" y="1904452"/>
                    </a:lnTo>
                    <a:lnTo>
                      <a:pt x="1303888" y="1899712"/>
                    </a:lnTo>
                    <a:lnTo>
                      <a:pt x="1303963" y="1895384"/>
                    </a:lnTo>
                    <a:lnTo>
                      <a:pt x="1300304" y="1891103"/>
                    </a:lnTo>
                    <a:lnTo>
                      <a:pt x="1296936" y="1888008"/>
                    </a:lnTo>
                    <a:lnTo>
                      <a:pt x="1293935" y="1883583"/>
                    </a:lnTo>
                    <a:lnTo>
                      <a:pt x="1291016" y="1877295"/>
                    </a:lnTo>
                    <a:lnTo>
                      <a:pt x="1290100" y="1872338"/>
                    </a:lnTo>
                    <a:lnTo>
                      <a:pt x="1289357" y="1867429"/>
                    </a:lnTo>
                    <a:lnTo>
                      <a:pt x="1286925" y="1862158"/>
                    </a:lnTo>
                    <a:lnTo>
                      <a:pt x="1283408" y="1858022"/>
                    </a:lnTo>
                    <a:lnTo>
                      <a:pt x="1283200" y="1853089"/>
                    </a:lnTo>
                    <a:lnTo>
                      <a:pt x="1284947" y="1848785"/>
                    </a:lnTo>
                    <a:lnTo>
                      <a:pt x="1285778" y="1842836"/>
                    </a:lnTo>
                    <a:lnTo>
                      <a:pt x="1285749" y="1838459"/>
                    </a:lnTo>
                    <a:lnTo>
                      <a:pt x="1286658" y="1833477"/>
                    </a:lnTo>
                    <a:lnTo>
                      <a:pt x="1287981" y="1828955"/>
                    </a:lnTo>
                    <a:lnTo>
                      <a:pt x="1285145" y="1823950"/>
                    </a:lnTo>
                    <a:lnTo>
                      <a:pt x="1282151" y="1819694"/>
                    </a:lnTo>
                    <a:lnTo>
                      <a:pt x="1279152" y="1815438"/>
                    </a:lnTo>
                    <a:lnTo>
                      <a:pt x="1276159" y="1811182"/>
                    </a:lnTo>
                    <a:lnTo>
                      <a:pt x="1273167" y="1806902"/>
                    </a:lnTo>
                    <a:lnTo>
                      <a:pt x="1270178" y="1802646"/>
                    </a:lnTo>
                    <a:lnTo>
                      <a:pt x="1267190" y="1798390"/>
                    </a:lnTo>
                    <a:lnTo>
                      <a:pt x="1264203" y="1794109"/>
                    </a:lnTo>
                    <a:lnTo>
                      <a:pt x="1261497" y="1790240"/>
                    </a:lnTo>
                    <a:lnTo>
                      <a:pt x="1258240" y="1785573"/>
                    </a:lnTo>
                    <a:lnTo>
                      <a:pt x="1255253" y="1781317"/>
                    </a:lnTo>
                    <a:lnTo>
                      <a:pt x="1252277" y="1777037"/>
                    </a:lnTo>
                    <a:lnTo>
                      <a:pt x="1249851" y="1773579"/>
                    </a:lnTo>
                    <a:lnTo>
                      <a:pt x="1246326" y="1768501"/>
                    </a:lnTo>
                    <a:lnTo>
                      <a:pt x="1243349" y="1764245"/>
                    </a:lnTo>
                    <a:lnTo>
                      <a:pt x="1240379" y="1759965"/>
                    </a:lnTo>
                    <a:lnTo>
                      <a:pt x="1237410" y="1755709"/>
                    </a:lnTo>
                    <a:lnTo>
                      <a:pt x="1234440" y="1751428"/>
                    </a:lnTo>
                    <a:lnTo>
                      <a:pt x="1231475" y="1747148"/>
                    </a:lnTo>
                    <a:lnTo>
                      <a:pt x="1228508" y="1742892"/>
                    </a:lnTo>
                    <a:lnTo>
                      <a:pt x="1225551" y="1738612"/>
                    </a:lnTo>
                    <a:lnTo>
                      <a:pt x="1222789" y="1734622"/>
                    </a:lnTo>
                    <a:lnTo>
                      <a:pt x="1219629" y="1730052"/>
                    </a:lnTo>
                    <a:lnTo>
                      <a:pt x="1216671" y="1725795"/>
                    </a:lnTo>
                    <a:lnTo>
                      <a:pt x="1213716" y="1721515"/>
                    </a:lnTo>
                    <a:lnTo>
                      <a:pt x="1211259" y="1717936"/>
                    </a:lnTo>
                    <a:lnTo>
                      <a:pt x="1207833" y="1712858"/>
                    </a:lnTo>
                    <a:lnTo>
                      <a:pt x="1204899" y="1708481"/>
                    </a:lnTo>
                    <a:lnTo>
                      <a:pt x="1201969" y="1704128"/>
                    </a:lnTo>
                    <a:lnTo>
                      <a:pt x="1199038" y="1699776"/>
                    </a:lnTo>
                    <a:lnTo>
                      <a:pt x="1196324" y="1695737"/>
                    </a:lnTo>
                    <a:lnTo>
                      <a:pt x="1193186" y="1691046"/>
                    </a:lnTo>
                    <a:lnTo>
                      <a:pt x="1190257" y="1686693"/>
                    </a:lnTo>
                    <a:lnTo>
                      <a:pt x="1187336" y="1682340"/>
                    </a:lnTo>
                    <a:lnTo>
                      <a:pt x="1184417" y="1677964"/>
                    </a:lnTo>
                    <a:lnTo>
                      <a:pt x="1181501" y="1673611"/>
                    </a:lnTo>
                    <a:lnTo>
                      <a:pt x="1178582" y="1669258"/>
                    </a:lnTo>
                    <a:lnTo>
                      <a:pt x="1175666" y="1664881"/>
                    </a:lnTo>
                    <a:lnTo>
                      <a:pt x="1172757" y="1660528"/>
                    </a:lnTo>
                    <a:lnTo>
                      <a:pt x="1170307" y="1656853"/>
                    </a:lnTo>
                    <a:lnTo>
                      <a:pt x="1166934" y="1651799"/>
                    </a:lnTo>
                    <a:lnTo>
                      <a:pt x="1164025" y="1647422"/>
                    </a:lnTo>
                    <a:lnTo>
                      <a:pt x="1161120" y="1643069"/>
                    </a:lnTo>
                    <a:lnTo>
                      <a:pt x="1158216" y="1638692"/>
                    </a:lnTo>
                    <a:lnTo>
                      <a:pt x="1155505" y="1634629"/>
                    </a:lnTo>
                    <a:lnTo>
                      <a:pt x="1152413" y="1629962"/>
                    </a:lnTo>
                    <a:lnTo>
                      <a:pt x="1149516" y="1625610"/>
                    </a:lnTo>
                    <a:lnTo>
                      <a:pt x="1146619" y="1621233"/>
                    </a:lnTo>
                    <a:lnTo>
                      <a:pt x="1143724" y="1616856"/>
                    </a:lnTo>
                    <a:lnTo>
                      <a:pt x="1140832" y="1612503"/>
                    </a:lnTo>
                    <a:lnTo>
                      <a:pt x="1137942" y="1608126"/>
                    </a:lnTo>
                    <a:lnTo>
                      <a:pt x="1135050" y="1603749"/>
                    </a:lnTo>
                    <a:lnTo>
                      <a:pt x="1132165" y="1599396"/>
                    </a:lnTo>
                    <a:lnTo>
                      <a:pt x="1129720" y="1595672"/>
                    </a:lnTo>
                    <a:lnTo>
                      <a:pt x="1126395" y="1590643"/>
                    </a:lnTo>
                    <a:lnTo>
                      <a:pt x="1123515" y="1586265"/>
                    </a:lnTo>
                    <a:lnTo>
                      <a:pt x="1120635" y="1581889"/>
                    </a:lnTo>
                    <a:lnTo>
                      <a:pt x="1117757" y="1577512"/>
                    </a:lnTo>
                    <a:lnTo>
                      <a:pt x="1115051" y="1573401"/>
                    </a:lnTo>
                    <a:lnTo>
                      <a:pt x="1112004" y="1568782"/>
                    </a:lnTo>
                    <a:lnTo>
                      <a:pt x="1109134" y="1564405"/>
                    </a:lnTo>
                    <a:lnTo>
                      <a:pt x="1106264" y="1560028"/>
                    </a:lnTo>
                    <a:lnTo>
                      <a:pt x="1103398" y="1555651"/>
                    </a:lnTo>
                    <a:lnTo>
                      <a:pt x="1100528" y="1551274"/>
                    </a:lnTo>
                    <a:lnTo>
                      <a:pt x="1097662" y="1546898"/>
                    </a:lnTo>
                    <a:lnTo>
                      <a:pt x="1094801" y="1542520"/>
                    </a:lnTo>
                    <a:lnTo>
                      <a:pt x="1091938" y="1538143"/>
                    </a:lnTo>
                    <a:lnTo>
                      <a:pt x="1089496" y="1534395"/>
                    </a:lnTo>
                    <a:lnTo>
                      <a:pt x="1086222" y="1529390"/>
                    </a:lnTo>
                    <a:lnTo>
                      <a:pt x="1083368" y="1525013"/>
                    </a:lnTo>
                    <a:lnTo>
                      <a:pt x="1080512" y="1520611"/>
                    </a:lnTo>
                    <a:lnTo>
                      <a:pt x="1077661" y="1516235"/>
                    </a:lnTo>
                    <a:lnTo>
                      <a:pt x="1074958" y="1512100"/>
                    </a:lnTo>
                    <a:lnTo>
                      <a:pt x="1071964" y="1507481"/>
                    </a:lnTo>
                    <a:lnTo>
                      <a:pt x="1069115" y="1503104"/>
                    </a:lnTo>
                    <a:lnTo>
                      <a:pt x="1066272" y="1498703"/>
                    </a:lnTo>
                    <a:lnTo>
                      <a:pt x="1063430" y="1494326"/>
                    </a:lnTo>
                    <a:lnTo>
                      <a:pt x="1060589" y="1489949"/>
                    </a:lnTo>
                    <a:lnTo>
                      <a:pt x="1057747" y="1485572"/>
                    </a:lnTo>
                    <a:lnTo>
                      <a:pt x="1054911" y="1481171"/>
                    </a:lnTo>
                    <a:lnTo>
                      <a:pt x="1052077" y="1476794"/>
                    </a:lnTo>
                    <a:lnTo>
                      <a:pt x="1049637" y="1473022"/>
                    </a:lnTo>
                    <a:lnTo>
                      <a:pt x="1046411" y="1468016"/>
                    </a:lnTo>
                    <a:lnTo>
                      <a:pt x="1043579" y="1463639"/>
                    </a:lnTo>
                    <a:lnTo>
                      <a:pt x="1040755" y="1459238"/>
                    </a:lnTo>
                    <a:lnTo>
                      <a:pt x="1037925" y="1454861"/>
                    </a:lnTo>
                    <a:lnTo>
                      <a:pt x="1035229" y="1450677"/>
                    </a:lnTo>
                    <a:lnTo>
                      <a:pt x="1032281" y="1446083"/>
                    </a:lnTo>
                    <a:lnTo>
                      <a:pt x="1029459" y="1441706"/>
                    </a:lnTo>
                    <a:lnTo>
                      <a:pt x="1026640" y="1437305"/>
                    </a:lnTo>
                    <a:lnTo>
                      <a:pt x="1023825" y="1432904"/>
                    </a:lnTo>
                    <a:lnTo>
                      <a:pt x="1021010" y="1428527"/>
                    </a:lnTo>
                    <a:lnTo>
                      <a:pt x="1018174" y="1424246"/>
                    </a:lnTo>
                    <a:lnTo>
                      <a:pt x="1015327" y="1420015"/>
                    </a:lnTo>
                    <a:lnTo>
                      <a:pt x="1012484" y="1415759"/>
                    </a:lnTo>
                    <a:lnTo>
                      <a:pt x="1009642" y="1411527"/>
                    </a:lnTo>
                    <a:lnTo>
                      <a:pt x="1006801" y="1407295"/>
                    </a:lnTo>
                    <a:lnTo>
                      <a:pt x="1003964" y="1403039"/>
                    </a:lnTo>
                    <a:lnTo>
                      <a:pt x="1001128" y="1398807"/>
                    </a:lnTo>
                    <a:lnTo>
                      <a:pt x="998294" y="1394575"/>
                    </a:lnTo>
                    <a:lnTo>
                      <a:pt x="995459" y="1390319"/>
                    </a:lnTo>
                    <a:lnTo>
                      <a:pt x="992628" y="1386088"/>
                    </a:lnTo>
                    <a:lnTo>
                      <a:pt x="989801" y="1381832"/>
                    </a:lnTo>
                    <a:lnTo>
                      <a:pt x="986972" y="1377600"/>
                    </a:lnTo>
                    <a:lnTo>
                      <a:pt x="984145" y="1373368"/>
                    </a:lnTo>
                    <a:lnTo>
                      <a:pt x="981320" y="1369112"/>
                    </a:lnTo>
                    <a:lnTo>
                      <a:pt x="978498" y="1364880"/>
                    </a:lnTo>
                    <a:lnTo>
                      <a:pt x="975681" y="1360624"/>
                    </a:lnTo>
                    <a:lnTo>
                      <a:pt x="972859" y="1356392"/>
                    </a:lnTo>
                    <a:lnTo>
                      <a:pt x="970044" y="1352136"/>
                    </a:lnTo>
                    <a:lnTo>
                      <a:pt x="967227" y="1347880"/>
                    </a:lnTo>
                    <a:lnTo>
                      <a:pt x="964434" y="1343672"/>
                    </a:lnTo>
                    <a:lnTo>
                      <a:pt x="961602" y="1339392"/>
                    </a:lnTo>
                    <a:lnTo>
                      <a:pt x="958795" y="1335136"/>
                    </a:lnTo>
                    <a:lnTo>
                      <a:pt x="955987" y="1330904"/>
                    </a:lnTo>
                    <a:lnTo>
                      <a:pt x="953226" y="1326721"/>
                    </a:lnTo>
                    <a:lnTo>
                      <a:pt x="950375" y="1322392"/>
                    </a:lnTo>
                    <a:lnTo>
                      <a:pt x="947574" y="1318160"/>
                    </a:lnTo>
                    <a:lnTo>
                      <a:pt x="944774" y="1313904"/>
                    </a:lnTo>
                    <a:lnTo>
                      <a:pt x="942044" y="1309745"/>
                    </a:lnTo>
                    <a:lnTo>
                      <a:pt x="939176" y="1305392"/>
                    </a:lnTo>
                    <a:lnTo>
                      <a:pt x="936381" y="1301160"/>
                    </a:lnTo>
                    <a:lnTo>
                      <a:pt x="933588" y="1296905"/>
                    </a:lnTo>
                    <a:lnTo>
                      <a:pt x="930886" y="1292793"/>
                    </a:lnTo>
                    <a:lnTo>
                      <a:pt x="928004" y="1288392"/>
                    </a:lnTo>
                    <a:lnTo>
                      <a:pt x="925216" y="1284136"/>
                    </a:lnTo>
                    <a:lnTo>
                      <a:pt x="922430" y="1279880"/>
                    </a:lnTo>
                    <a:lnTo>
                      <a:pt x="919763" y="1275818"/>
                    </a:lnTo>
                    <a:lnTo>
                      <a:pt x="916861" y="1271368"/>
                    </a:lnTo>
                    <a:lnTo>
                      <a:pt x="914082" y="1267112"/>
                    </a:lnTo>
                    <a:lnTo>
                      <a:pt x="911301" y="1262856"/>
                    </a:lnTo>
                    <a:lnTo>
                      <a:pt x="908666" y="1258842"/>
                    </a:lnTo>
                    <a:lnTo>
                      <a:pt x="905749" y="1254344"/>
                    </a:lnTo>
                    <a:lnTo>
                      <a:pt x="902976" y="1250088"/>
                    </a:lnTo>
                    <a:lnTo>
                      <a:pt x="900200" y="1245832"/>
                    </a:lnTo>
                    <a:lnTo>
                      <a:pt x="897595" y="1241842"/>
                    </a:lnTo>
                    <a:lnTo>
                      <a:pt x="894664" y="1237320"/>
                    </a:lnTo>
                    <a:lnTo>
                      <a:pt x="891896" y="1233064"/>
                    </a:lnTo>
                    <a:lnTo>
                      <a:pt x="889129" y="1228808"/>
                    </a:lnTo>
                    <a:lnTo>
                      <a:pt x="886559" y="1224842"/>
                    </a:lnTo>
                    <a:lnTo>
                      <a:pt x="883606" y="1220296"/>
                    </a:lnTo>
                    <a:lnTo>
                      <a:pt x="880844" y="1216016"/>
                    </a:lnTo>
                    <a:lnTo>
                      <a:pt x="878085" y="1211760"/>
                    </a:lnTo>
                    <a:lnTo>
                      <a:pt x="875544" y="1207842"/>
                    </a:lnTo>
                    <a:lnTo>
                      <a:pt x="872577" y="1203248"/>
                    </a:lnTo>
                    <a:lnTo>
                      <a:pt x="869822" y="1198968"/>
                    </a:lnTo>
                    <a:lnTo>
                      <a:pt x="867073" y="1194712"/>
                    </a:lnTo>
                    <a:lnTo>
                      <a:pt x="864560" y="1190818"/>
                    </a:lnTo>
                    <a:lnTo>
                      <a:pt x="861576" y="1186175"/>
                    </a:lnTo>
                    <a:lnTo>
                      <a:pt x="858829" y="1181919"/>
                    </a:lnTo>
                    <a:lnTo>
                      <a:pt x="856084" y="1177663"/>
                    </a:lnTo>
                    <a:lnTo>
                      <a:pt x="853608" y="1173794"/>
                    </a:lnTo>
                    <a:lnTo>
                      <a:pt x="850605" y="1169127"/>
                    </a:lnTo>
                    <a:lnTo>
                      <a:pt x="847865" y="1164871"/>
                    </a:lnTo>
                    <a:lnTo>
                      <a:pt x="845128" y="1160591"/>
                    </a:lnTo>
                    <a:lnTo>
                      <a:pt x="842680" y="1156770"/>
                    </a:lnTo>
                    <a:lnTo>
                      <a:pt x="839662" y="1152055"/>
                    </a:lnTo>
                    <a:lnTo>
                      <a:pt x="836930" y="1147799"/>
                    </a:lnTo>
                    <a:lnTo>
                      <a:pt x="834197" y="1143518"/>
                    </a:lnTo>
                    <a:lnTo>
                      <a:pt x="831554" y="1139673"/>
                    </a:lnTo>
                    <a:lnTo>
                      <a:pt x="828631" y="1135466"/>
                    </a:lnTo>
                    <a:lnTo>
                      <a:pt x="825850" y="1131427"/>
                    </a:lnTo>
                    <a:lnTo>
                      <a:pt x="823069" y="1127413"/>
                    </a:lnTo>
                    <a:lnTo>
                      <a:pt x="820290" y="1123375"/>
                    </a:lnTo>
                    <a:lnTo>
                      <a:pt x="817512" y="1119361"/>
                    </a:lnTo>
                    <a:lnTo>
                      <a:pt x="814736" y="1115322"/>
                    </a:lnTo>
                    <a:lnTo>
                      <a:pt x="811962" y="1111308"/>
                    </a:lnTo>
                    <a:lnTo>
                      <a:pt x="809191" y="1107270"/>
                    </a:lnTo>
                    <a:lnTo>
                      <a:pt x="806420" y="1103255"/>
                    </a:lnTo>
                    <a:lnTo>
                      <a:pt x="803702" y="1099289"/>
                    </a:lnTo>
                    <a:lnTo>
                      <a:pt x="800882" y="1095203"/>
                    </a:lnTo>
                    <a:lnTo>
                      <a:pt x="798118" y="1091164"/>
                    </a:lnTo>
                    <a:lnTo>
                      <a:pt x="795349" y="1087126"/>
                    </a:lnTo>
                    <a:lnTo>
                      <a:pt x="792588" y="1083112"/>
                    </a:lnTo>
                    <a:lnTo>
                      <a:pt x="789828" y="1079073"/>
                    </a:lnTo>
                    <a:lnTo>
                      <a:pt x="787069" y="1075035"/>
                    </a:lnTo>
                    <a:lnTo>
                      <a:pt x="784310" y="1070997"/>
                    </a:lnTo>
                    <a:lnTo>
                      <a:pt x="781556" y="1066982"/>
                    </a:lnTo>
                    <a:lnTo>
                      <a:pt x="778801" y="1062944"/>
                    </a:lnTo>
                    <a:lnTo>
                      <a:pt x="776047" y="1058906"/>
                    </a:lnTo>
                    <a:lnTo>
                      <a:pt x="773295" y="1054867"/>
                    </a:lnTo>
                    <a:lnTo>
                      <a:pt x="770548" y="1050829"/>
                    </a:lnTo>
                    <a:lnTo>
                      <a:pt x="768142" y="1047298"/>
                    </a:lnTo>
                    <a:lnTo>
                      <a:pt x="765054" y="1042776"/>
                    </a:lnTo>
                    <a:lnTo>
                      <a:pt x="762312" y="1038738"/>
                    </a:lnTo>
                    <a:lnTo>
                      <a:pt x="759567" y="1034700"/>
                    </a:lnTo>
                    <a:lnTo>
                      <a:pt x="756827" y="1030661"/>
                    </a:lnTo>
                    <a:lnTo>
                      <a:pt x="754087" y="1026623"/>
                    </a:lnTo>
                    <a:lnTo>
                      <a:pt x="751350" y="1022584"/>
                    </a:lnTo>
                    <a:lnTo>
                      <a:pt x="748615" y="1018546"/>
                    </a:lnTo>
                    <a:lnTo>
                      <a:pt x="745880" y="1014508"/>
                    </a:lnTo>
                    <a:lnTo>
                      <a:pt x="743148" y="1010469"/>
                    </a:lnTo>
                    <a:lnTo>
                      <a:pt x="740679" y="1006818"/>
                    </a:lnTo>
                    <a:lnTo>
                      <a:pt x="737690" y="1002392"/>
                    </a:lnTo>
                    <a:lnTo>
                      <a:pt x="734957" y="998354"/>
                    </a:lnTo>
                    <a:lnTo>
                      <a:pt x="732232" y="994316"/>
                    </a:lnTo>
                    <a:lnTo>
                      <a:pt x="729509" y="990277"/>
                    </a:lnTo>
                    <a:lnTo>
                      <a:pt x="726788" y="986239"/>
                    </a:lnTo>
                    <a:lnTo>
                      <a:pt x="724063" y="982201"/>
                    </a:lnTo>
                    <a:lnTo>
                      <a:pt x="721347" y="978138"/>
                    </a:lnTo>
                    <a:lnTo>
                      <a:pt x="718629" y="974099"/>
                    </a:lnTo>
                    <a:lnTo>
                      <a:pt x="715911" y="970061"/>
                    </a:lnTo>
                    <a:lnTo>
                      <a:pt x="713377" y="966289"/>
                    </a:lnTo>
                    <a:lnTo>
                      <a:pt x="710485" y="961985"/>
                    </a:lnTo>
                    <a:lnTo>
                      <a:pt x="707777" y="957922"/>
                    </a:lnTo>
                    <a:lnTo>
                      <a:pt x="705066" y="953883"/>
                    </a:lnTo>
                    <a:lnTo>
                      <a:pt x="702360" y="949845"/>
                    </a:lnTo>
                    <a:lnTo>
                      <a:pt x="699651" y="945782"/>
                    </a:lnTo>
                    <a:lnTo>
                      <a:pt x="696948" y="941744"/>
                    </a:lnTo>
                    <a:lnTo>
                      <a:pt x="694244" y="937706"/>
                    </a:lnTo>
                    <a:lnTo>
                      <a:pt x="691546" y="933667"/>
                    </a:lnTo>
                    <a:lnTo>
                      <a:pt x="688845" y="929605"/>
                    </a:lnTo>
                    <a:lnTo>
                      <a:pt x="686247" y="925712"/>
                    </a:lnTo>
                    <a:lnTo>
                      <a:pt x="683452" y="921504"/>
                    </a:lnTo>
                    <a:lnTo>
                      <a:pt x="680758" y="917465"/>
                    </a:lnTo>
                    <a:lnTo>
                      <a:pt x="678067" y="913427"/>
                    </a:lnTo>
                    <a:lnTo>
                      <a:pt x="675375" y="909365"/>
                    </a:lnTo>
                    <a:lnTo>
                      <a:pt x="672686" y="905302"/>
                    </a:lnTo>
                    <a:lnTo>
                      <a:pt x="669997" y="901263"/>
                    </a:lnTo>
                    <a:lnTo>
                      <a:pt x="667313" y="897225"/>
                    </a:lnTo>
                    <a:lnTo>
                      <a:pt x="664629" y="893163"/>
                    </a:lnTo>
                    <a:lnTo>
                      <a:pt x="661944" y="889124"/>
                    </a:lnTo>
                    <a:lnTo>
                      <a:pt x="659287" y="885086"/>
                    </a:lnTo>
                    <a:lnTo>
                      <a:pt x="656583" y="880999"/>
                    </a:lnTo>
                    <a:lnTo>
                      <a:pt x="653909" y="876961"/>
                    </a:lnTo>
                    <a:lnTo>
                      <a:pt x="651612" y="873478"/>
                    </a:lnTo>
                    <a:lnTo>
                      <a:pt x="648557" y="868836"/>
                    </a:lnTo>
                    <a:lnTo>
                      <a:pt x="645888" y="864797"/>
                    </a:lnTo>
                    <a:lnTo>
                      <a:pt x="643216" y="860735"/>
                    </a:lnTo>
                    <a:lnTo>
                      <a:pt x="640546" y="856672"/>
                    </a:lnTo>
                    <a:lnTo>
                      <a:pt x="637879" y="852609"/>
                    </a:lnTo>
                    <a:lnTo>
                      <a:pt x="635214" y="848571"/>
                    </a:lnTo>
                    <a:lnTo>
                      <a:pt x="632549" y="844508"/>
                    </a:lnTo>
                    <a:lnTo>
                      <a:pt x="629887" y="840446"/>
                    </a:lnTo>
                    <a:lnTo>
                      <a:pt x="627226" y="836408"/>
                    </a:lnTo>
                    <a:lnTo>
                      <a:pt x="624869" y="832804"/>
                    </a:lnTo>
                    <a:lnTo>
                      <a:pt x="621906" y="828282"/>
                    </a:lnTo>
                    <a:lnTo>
                      <a:pt x="619251" y="824220"/>
                    </a:lnTo>
                    <a:lnTo>
                      <a:pt x="616598" y="820157"/>
                    </a:lnTo>
                    <a:lnTo>
                      <a:pt x="613987" y="816167"/>
                    </a:lnTo>
                    <a:lnTo>
                      <a:pt x="611305" y="812008"/>
                    </a:lnTo>
                    <a:lnTo>
                      <a:pt x="608667" y="807897"/>
                    </a:lnTo>
                    <a:lnTo>
                      <a:pt x="604215" y="810847"/>
                    </a:lnTo>
                    <a:lnTo>
                      <a:pt x="596881" y="810630"/>
                    </a:lnTo>
                    <a:lnTo>
                      <a:pt x="590264" y="807631"/>
                    </a:lnTo>
                    <a:lnTo>
                      <a:pt x="588407" y="802891"/>
                    </a:lnTo>
                    <a:lnTo>
                      <a:pt x="586538" y="798732"/>
                    </a:lnTo>
                    <a:lnTo>
                      <a:pt x="587820" y="794355"/>
                    </a:lnTo>
                    <a:lnTo>
                      <a:pt x="584802" y="788600"/>
                    </a:lnTo>
                    <a:lnTo>
                      <a:pt x="586896" y="784295"/>
                    </a:lnTo>
                    <a:lnTo>
                      <a:pt x="586494" y="779411"/>
                    </a:lnTo>
                    <a:lnTo>
                      <a:pt x="581914" y="775493"/>
                    </a:lnTo>
                    <a:lnTo>
                      <a:pt x="582316" y="770875"/>
                    </a:lnTo>
                    <a:lnTo>
                      <a:pt x="583907" y="765530"/>
                    </a:lnTo>
                    <a:lnTo>
                      <a:pt x="587573" y="760259"/>
                    </a:lnTo>
                    <a:lnTo>
                      <a:pt x="590859" y="756269"/>
                    </a:lnTo>
                    <a:lnTo>
                      <a:pt x="596262" y="755978"/>
                    </a:lnTo>
                    <a:lnTo>
                      <a:pt x="600994" y="749207"/>
                    </a:lnTo>
                    <a:lnTo>
                      <a:pt x="606053" y="746620"/>
                    </a:lnTo>
                    <a:lnTo>
                      <a:pt x="611346" y="749062"/>
                    </a:lnTo>
                    <a:lnTo>
                      <a:pt x="616200" y="743452"/>
                    </a:lnTo>
                    <a:lnTo>
                      <a:pt x="617571" y="738954"/>
                    </a:lnTo>
                    <a:lnTo>
                      <a:pt x="618942" y="734481"/>
                    </a:lnTo>
                    <a:lnTo>
                      <a:pt x="620177" y="729959"/>
                    </a:lnTo>
                    <a:lnTo>
                      <a:pt x="621348" y="725412"/>
                    </a:lnTo>
                    <a:lnTo>
                      <a:pt x="623691" y="716344"/>
                    </a:lnTo>
                    <a:lnTo>
                      <a:pt x="624864" y="711798"/>
                    </a:lnTo>
                    <a:lnTo>
                      <a:pt x="626034" y="707252"/>
                    </a:lnTo>
                    <a:lnTo>
                      <a:pt x="627207" y="702730"/>
                    </a:lnTo>
                    <a:lnTo>
                      <a:pt x="628378" y="698183"/>
                    </a:lnTo>
                    <a:lnTo>
                      <a:pt x="629548" y="693637"/>
                    </a:lnTo>
                    <a:lnTo>
                      <a:pt x="630721" y="689115"/>
                    </a:lnTo>
                    <a:lnTo>
                      <a:pt x="633062" y="680023"/>
                    </a:lnTo>
                    <a:lnTo>
                      <a:pt x="634234" y="675501"/>
                    </a:lnTo>
                    <a:lnTo>
                      <a:pt x="635405" y="670955"/>
                    </a:lnTo>
                    <a:lnTo>
                      <a:pt x="636575" y="666408"/>
                    </a:lnTo>
                    <a:lnTo>
                      <a:pt x="637748" y="661886"/>
                    </a:lnTo>
                    <a:lnTo>
                      <a:pt x="638919" y="657340"/>
                    </a:lnTo>
                    <a:lnTo>
                      <a:pt x="640089" y="652794"/>
                    </a:lnTo>
                    <a:lnTo>
                      <a:pt x="641262" y="648272"/>
                    </a:lnTo>
                    <a:lnTo>
                      <a:pt x="642432" y="643726"/>
                    </a:lnTo>
                    <a:lnTo>
                      <a:pt x="643603" y="639179"/>
                    </a:lnTo>
                    <a:lnTo>
                      <a:pt x="644773" y="634657"/>
                    </a:lnTo>
                    <a:lnTo>
                      <a:pt x="647116" y="625565"/>
                    </a:lnTo>
                    <a:lnTo>
                      <a:pt x="648286" y="621043"/>
                    </a:lnTo>
                    <a:lnTo>
                      <a:pt x="649457" y="616497"/>
                    </a:lnTo>
                    <a:lnTo>
                      <a:pt x="650627" y="611951"/>
                    </a:lnTo>
                    <a:lnTo>
                      <a:pt x="651805" y="607429"/>
                    </a:lnTo>
                    <a:lnTo>
                      <a:pt x="654158" y="598361"/>
                    </a:lnTo>
                    <a:lnTo>
                      <a:pt x="655336" y="593814"/>
                    </a:lnTo>
                    <a:lnTo>
                      <a:pt x="656803" y="589365"/>
                    </a:lnTo>
                    <a:lnTo>
                      <a:pt x="658552" y="584964"/>
                    </a:lnTo>
                    <a:lnTo>
                      <a:pt x="660298" y="580587"/>
                    </a:lnTo>
                    <a:lnTo>
                      <a:pt x="661848" y="576137"/>
                    </a:lnTo>
                    <a:lnTo>
                      <a:pt x="663183" y="571639"/>
                    </a:lnTo>
                    <a:lnTo>
                      <a:pt x="664162" y="567069"/>
                    </a:lnTo>
                    <a:lnTo>
                      <a:pt x="665347" y="562523"/>
                    </a:lnTo>
                    <a:lnTo>
                      <a:pt x="666534" y="558001"/>
                    </a:lnTo>
                    <a:lnTo>
                      <a:pt x="667724" y="553455"/>
                    </a:lnTo>
                    <a:lnTo>
                      <a:pt x="668868" y="548933"/>
                    </a:lnTo>
                    <a:lnTo>
                      <a:pt x="669985" y="544362"/>
                    </a:lnTo>
                    <a:lnTo>
                      <a:pt x="671102" y="539816"/>
                    </a:lnTo>
                    <a:lnTo>
                      <a:pt x="672118" y="535681"/>
                    </a:lnTo>
                    <a:lnTo>
                      <a:pt x="673448" y="530748"/>
                    </a:lnTo>
                    <a:lnTo>
                      <a:pt x="674555" y="526201"/>
                    </a:lnTo>
                    <a:lnTo>
                      <a:pt x="675690" y="521651"/>
                    </a:lnTo>
                    <a:lnTo>
                      <a:pt x="677075" y="517170"/>
                    </a:lnTo>
                    <a:lnTo>
                      <a:pt x="677977" y="512565"/>
                    </a:lnTo>
                    <a:lnTo>
                      <a:pt x="679087" y="508014"/>
                    </a:lnTo>
                    <a:lnTo>
                      <a:pt x="680219" y="503466"/>
                    </a:lnTo>
                    <a:lnTo>
                      <a:pt x="681353" y="498924"/>
                    </a:lnTo>
                    <a:lnTo>
                      <a:pt x="682485" y="494380"/>
                    </a:lnTo>
                    <a:lnTo>
                      <a:pt x="683619" y="489832"/>
                    </a:lnTo>
                    <a:lnTo>
                      <a:pt x="684748" y="485288"/>
                    </a:lnTo>
                    <a:lnTo>
                      <a:pt x="686373" y="480868"/>
                    </a:lnTo>
                    <a:lnTo>
                      <a:pt x="687145" y="476503"/>
                    </a:lnTo>
                    <a:lnTo>
                      <a:pt x="689531" y="467173"/>
                    </a:lnTo>
                    <a:lnTo>
                      <a:pt x="690694" y="462634"/>
                    </a:lnTo>
                    <a:lnTo>
                      <a:pt x="691855" y="458098"/>
                    </a:lnTo>
                    <a:lnTo>
                      <a:pt x="693028" y="453564"/>
                    </a:lnTo>
                    <a:lnTo>
                      <a:pt x="694351" y="449066"/>
                    </a:lnTo>
                    <a:lnTo>
                      <a:pt x="695299" y="444513"/>
                    </a:lnTo>
                    <a:lnTo>
                      <a:pt x="696399" y="439923"/>
                    </a:lnTo>
                    <a:lnTo>
                      <a:pt x="697676" y="435415"/>
                    </a:lnTo>
                    <a:lnTo>
                      <a:pt x="698856" y="430886"/>
                    </a:lnTo>
                    <a:lnTo>
                      <a:pt x="700152" y="426383"/>
                    </a:lnTo>
                    <a:lnTo>
                      <a:pt x="701136" y="421798"/>
                    </a:lnTo>
                    <a:lnTo>
                      <a:pt x="702251" y="417252"/>
                    </a:lnTo>
                    <a:lnTo>
                      <a:pt x="703359" y="412752"/>
                    </a:lnTo>
                    <a:lnTo>
                      <a:pt x="704797" y="408240"/>
                    </a:lnTo>
                    <a:lnTo>
                      <a:pt x="706152" y="403998"/>
                    </a:lnTo>
                    <a:lnTo>
                      <a:pt x="707186" y="399181"/>
                    </a:lnTo>
                    <a:lnTo>
                      <a:pt x="708289" y="394630"/>
                    </a:lnTo>
                    <a:lnTo>
                      <a:pt x="709201" y="390031"/>
                    </a:lnTo>
                    <a:lnTo>
                      <a:pt x="710357" y="385492"/>
                    </a:lnTo>
                    <a:lnTo>
                      <a:pt x="711513" y="380955"/>
                    </a:lnTo>
                    <a:lnTo>
                      <a:pt x="714973" y="367343"/>
                    </a:lnTo>
                    <a:lnTo>
                      <a:pt x="716129" y="362807"/>
                    </a:lnTo>
                    <a:lnTo>
                      <a:pt x="717283" y="358270"/>
                    </a:lnTo>
                    <a:lnTo>
                      <a:pt x="718438" y="353736"/>
                    </a:lnTo>
                    <a:lnTo>
                      <a:pt x="719831" y="349608"/>
                    </a:lnTo>
                    <a:lnTo>
                      <a:pt x="720808" y="344677"/>
                    </a:lnTo>
                    <a:lnTo>
                      <a:pt x="721983" y="340148"/>
                    </a:lnTo>
                    <a:lnTo>
                      <a:pt x="723161" y="335616"/>
                    </a:lnTo>
                    <a:lnTo>
                      <a:pt x="725516" y="326558"/>
                    </a:lnTo>
                    <a:lnTo>
                      <a:pt x="726588" y="322000"/>
                    </a:lnTo>
                    <a:lnTo>
                      <a:pt x="727915" y="317507"/>
                    </a:lnTo>
                    <a:lnTo>
                      <a:pt x="728822" y="312907"/>
                    </a:lnTo>
                    <a:lnTo>
                      <a:pt x="730019" y="308383"/>
                    </a:lnTo>
                    <a:lnTo>
                      <a:pt x="731223" y="303861"/>
                    </a:lnTo>
                    <a:lnTo>
                      <a:pt x="732423" y="299336"/>
                    </a:lnTo>
                    <a:lnTo>
                      <a:pt x="733542" y="294792"/>
                    </a:lnTo>
                    <a:lnTo>
                      <a:pt x="734580" y="290227"/>
                    </a:lnTo>
                    <a:lnTo>
                      <a:pt x="735678" y="285676"/>
                    </a:lnTo>
                    <a:lnTo>
                      <a:pt x="736855" y="281149"/>
                    </a:lnTo>
                    <a:lnTo>
                      <a:pt x="739208" y="272093"/>
                    </a:lnTo>
                    <a:lnTo>
                      <a:pt x="740386" y="267564"/>
                    </a:lnTo>
                    <a:lnTo>
                      <a:pt x="741561" y="263037"/>
                    </a:lnTo>
                    <a:lnTo>
                      <a:pt x="743167" y="258616"/>
                    </a:lnTo>
                    <a:lnTo>
                      <a:pt x="744458" y="254118"/>
                    </a:lnTo>
                    <a:lnTo>
                      <a:pt x="745525" y="249558"/>
                    </a:lnTo>
                    <a:lnTo>
                      <a:pt x="746364" y="244944"/>
                    </a:lnTo>
                    <a:lnTo>
                      <a:pt x="747336" y="240366"/>
                    </a:lnTo>
                    <a:lnTo>
                      <a:pt x="748719" y="235890"/>
                    </a:lnTo>
                    <a:lnTo>
                      <a:pt x="749873" y="231356"/>
                    </a:lnTo>
                    <a:lnTo>
                      <a:pt x="750881" y="226785"/>
                    </a:lnTo>
                    <a:lnTo>
                      <a:pt x="751938" y="222225"/>
                    </a:lnTo>
                    <a:lnTo>
                      <a:pt x="754407" y="213202"/>
                    </a:lnTo>
                    <a:lnTo>
                      <a:pt x="755529" y="208661"/>
                    </a:lnTo>
                    <a:lnTo>
                      <a:pt x="756735" y="204144"/>
                    </a:lnTo>
                    <a:lnTo>
                      <a:pt x="757860" y="199603"/>
                    </a:lnTo>
                    <a:lnTo>
                      <a:pt x="758902" y="195042"/>
                    </a:lnTo>
                    <a:lnTo>
                      <a:pt x="760092" y="190517"/>
                    </a:lnTo>
                    <a:lnTo>
                      <a:pt x="761284" y="185995"/>
                    </a:lnTo>
                    <a:lnTo>
                      <a:pt x="762481" y="181473"/>
                    </a:lnTo>
                    <a:lnTo>
                      <a:pt x="756975" y="177152"/>
                    </a:lnTo>
                    <a:lnTo>
                      <a:pt x="750322" y="175488"/>
                    </a:lnTo>
                    <a:lnTo>
                      <a:pt x="743718" y="173660"/>
                    </a:lnTo>
                    <a:lnTo>
                      <a:pt x="739718" y="172470"/>
                    </a:lnTo>
                    <a:lnTo>
                      <a:pt x="733733" y="171191"/>
                    </a:lnTo>
                    <a:lnTo>
                      <a:pt x="727103" y="169455"/>
                    </a:lnTo>
                    <a:lnTo>
                      <a:pt x="717157" y="166851"/>
                    </a:lnTo>
                    <a:lnTo>
                      <a:pt x="712224" y="172144"/>
                    </a:lnTo>
                    <a:lnTo>
                      <a:pt x="710030" y="177515"/>
                    </a:lnTo>
                    <a:lnTo>
                      <a:pt x="704224" y="180833"/>
                    </a:lnTo>
                    <a:lnTo>
                      <a:pt x="702742" y="185277"/>
                    </a:lnTo>
                    <a:lnTo>
                      <a:pt x="702149" y="189959"/>
                    </a:lnTo>
                    <a:lnTo>
                      <a:pt x="700452" y="194348"/>
                    </a:lnTo>
                    <a:lnTo>
                      <a:pt x="699139" y="198838"/>
                    </a:lnTo>
                    <a:lnTo>
                      <a:pt x="697112" y="202739"/>
                    </a:lnTo>
                    <a:lnTo>
                      <a:pt x="692653" y="206811"/>
                    </a:lnTo>
                    <a:lnTo>
                      <a:pt x="688429" y="208739"/>
                    </a:lnTo>
                    <a:lnTo>
                      <a:pt x="682078" y="208869"/>
                    </a:lnTo>
                    <a:lnTo>
                      <a:pt x="678134" y="212668"/>
                    </a:lnTo>
                    <a:lnTo>
                      <a:pt x="678175" y="217519"/>
                    </a:lnTo>
                    <a:lnTo>
                      <a:pt x="673566" y="216305"/>
                    </a:lnTo>
                    <a:lnTo>
                      <a:pt x="672130" y="211089"/>
                    </a:lnTo>
                    <a:lnTo>
                      <a:pt x="673421" y="206591"/>
                    </a:lnTo>
                    <a:lnTo>
                      <a:pt x="674705" y="202091"/>
                    </a:lnTo>
                    <a:lnTo>
                      <a:pt x="679501" y="202139"/>
                    </a:lnTo>
                    <a:lnTo>
                      <a:pt x="681677" y="194253"/>
                    </a:lnTo>
                    <a:lnTo>
                      <a:pt x="682057" y="189560"/>
                    </a:lnTo>
                    <a:lnTo>
                      <a:pt x="679984" y="184303"/>
                    </a:lnTo>
                    <a:lnTo>
                      <a:pt x="680137" y="179336"/>
                    </a:lnTo>
                    <a:lnTo>
                      <a:pt x="681421" y="174840"/>
                    </a:lnTo>
                    <a:lnTo>
                      <a:pt x="683880" y="170650"/>
                    </a:lnTo>
                    <a:lnTo>
                      <a:pt x="686339" y="166464"/>
                    </a:lnTo>
                    <a:lnTo>
                      <a:pt x="687004" y="161801"/>
                    </a:lnTo>
                    <a:lnTo>
                      <a:pt x="684030" y="158041"/>
                    </a:lnTo>
                    <a:lnTo>
                      <a:pt x="677370" y="156423"/>
                    </a:lnTo>
                    <a:lnTo>
                      <a:pt x="667439" y="153749"/>
                    </a:lnTo>
                    <a:lnTo>
                      <a:pt x="660820" y="151964"/>
                    </a:lnTo>
                    <a:lnTo>
                      <a:pt x="656750" y="150864"/>
                    </a:lnTo>
                    <a:lnTo>
                      <a:pt x="650811" y="149592"/>
                    </a:lnTo>
                    <a:lnTo>
                      <a:pt x="644185" y="147836"/>
                    </a:lnTo>
                    <a:lnTo>
                      <a:pt x="639238" y="146518"/>
                    </a:lnTo>
                    <a:lnTo>
                      <a:pt x="634189" y="145416"/>
                    </a:lnTo>
                    <a:lnTo>
                      <a:pt x="630080" y="144076"/>
                    </a:lnTo>
                    <a:lnTo>
                      <a:pt x="624211" y="142918"/>
                    </a:lnTo>
                    <a:lnTo>
                      <a:pt x="618422" y="141092"/>
                    </a:lnTo>
                    <a:lnTo>
                      <a:pt x="614340" y="140035"/>
                    </a:lnTo>
                    <a:lnTo>
                      <a:pt x="597744" y="135745"/>
                    </a:lnTo>
                    <a:lnTo>
                      <a:pt x="591166" y="133811"/>
                    </a:lnTo>
                    <a:lnTo>
                      <a:pt x="584615" y="131775"/>
                    </a:lnTo>
                    <a:lnTo>
                      <a:pt x="578065" y="129739"/>
                    </a:lnTo>
                    <a:lnTo>
                      <a:pt x="573158" y="128916"/>
                    </a:lnTo>
                    <a:lnTo>
                      <a:pt x="568167" y="126960"/>
                    </a:lnTo>
                    <a:lnTo>
                      <a:pt x="563434" y="125649"/>
                    </a:lnTo>
                    <a:lnTo>
                      <a:pt x="558274" y="124145"/>
                    </a:lnTo>
                    <a:lnTo>
                      <a:pt x="551692" y="122223"/>
                    </a:lnTo>
                    <a:lnTo>
                      <a:pt x="545112" y="120308"/>
                    </a:lnTo>
                    <a:lnTo>
                      <a:pt x="538527" y="118387"/>
                    </a:lnTo>
                    <a:lnTo>
                      <a:pt x="531950" y="116467"/>
                    </a:lnTo>
                    <a:lnTo>
                      <a:pt x="526255" y="114801"/>
                    </a:lnTo>
                    <a:lnTo>
                      <a:pt x="522076" y="113590"/>
                    </a:lnTo>
                    <a:lnTo>
                      <a:pt x="515494" y="111672"/>
                    </a:lnTo>
                    <a:lnTo>
                      <a:pt x="508914" y="109752"/>
                    </a:lnTo>
                    <a:lnTo>
                      <a:pt x="502999" y="108309"/>
                    </a:lnTo>
                    <a:lnTo>
                      <a:pt x="498982" y="107087"/>
                    </a:lnTo>
                    <a:lnTo>
                      <a:pt x="492424" y="105095"/>
                    </a:lnTo>
                    <a:lnTo>
                      <a:pt x="485861" y="103095"/>
                    </a:lnTo>
                    <a:lnTo>
                      <a:pt x="479264" y="101245"/>
                    </a:lnTo>
                    <a:lnTo>
                      <a:pt x="472721" y="99182"/>
                    </a:lnTo>
                    <a:lnTo>
                      <a:pt x="467553" y="97178"/>
                    </a:lnTo>
                    <a:lnTo>
                      <a:pt x="462992" y="95804"/>
                    </a:lnTo>
                    <a:lnTo>
                      <a:pt x="456429" y="93824"/>
                    </a:lnTo>
                    <a:lnTo>
                      <a:pt x="446585" y="90852"/>
                    </a:lnTo>
                    <a:lnTo>
                      <a:pt x="440024" y="88866"/>
                    </a:lnTo>
                    <a:lnTo>
                      <a:pt x="433461" y="86888"/>
                    </a:lnTo>
                    <a:lnTo>
                      <a:pt x="426944" y="84748"/>
                    </a:lnTo>
                    <a:lnTo>
                      <a:pt x="421593" y="82920"/>
                    </a:lnTo>
                    <a:lnTo>
                      <a:pt x="417112" y="81745"/>
                    </a:lnTo>
                    <a:lnTo>
                      <a:pt x="410476" y="80013"/>
                    </a:lnTo>
                    <a:lnTo>
                      <a:pt x="403843" y="78277"/>
                    </a:lnTo>
                    <a:lnTo>
                      <a:pt x="397213" y="76536"/>
                    </a:lnTo>
                    <a:lnTo>
                      <a:pt x="392478" y="75293"/>
                    </a:lnTo>
                    <a:lnTo>
                      <a:pt x="387267" y="73934"/>
                    </a:lnTo>
                    <a:lnTo>
                      <a:pt x="380636" y="72202"/>
                    </a:lnTo>
                    <a:lnTo>
                      <a:pt x="374000" y="70466"/>
                    </a:lnTo>
                    <a:lnTo>
                      <a:pt x="367370" y="68725"/>
                    </a:lnTo>
                    <a:lnTo>
                      <a:pt x="360770" y="66873"/>
                    </a:lnTo>
                    <a:lnTo>
                      <a:pt x="354174" y="65011"/>
                    </a:lnTo>
                    <a:lnTo>
                      <a:pt x="347606" y="63040"/>
                    </a:lnTo>
                    <a:lnTo>
                      <a:pt x="341048" y="61055"/>
                    </a:lnTo>
                    <a:lnTo>
                      <a:pt x="334490" y="59064"/>
                    </a:lnTo>
                    <a:lnTo>
                      <a:pt x="329706" y="57613"/>
                    </a:lnTo>
                    <a:lnTo>
                      <a:pt x="324648" y="56083"/>
                    </a:lnTo>
                    <a:lnTo>
                      <a:pt x="320633" y="54436"/>
                    </a:lnTo>
                    <a:lnTo>
                      <a:pt x="314801" y="53128"/>
                    </a:lnTo>
                    <a:lnTo>
                      <a:pt x="309906" y="51643"/>
                    </a:lnTo>
                    <a:lnTo>
                      <a:pt x="305106" y="50489"/>
                    </a:lnTo>
                    <a:lnTo>
                      <a:pt x="295247" y="46741"/>
                    </a:lnTo>
                    <a:lnTo>
                      <a:pt x="288607" y="45032"/>
                    </a:lnTo>
                    <a:lnTo>
                      <a:pt x="281884" y="43598"/>
                    </a:lnTo>
                    <a:lnTo>
                      <a:pt x="277297" y="42616"/>
                    </a:lnTo>
                    <a:lnTo>
                      <a:pt x="271800" y="41445"/>
                    </a:lnTo>
                    <a:lnTo>
                      <a:pt x="265259" y="39397"/>
                    </a:lnTo>
                    <a:lnTo>
                      <a:pt x="258684" y="37455"/>
                    </a:lnTo>
                    <a:lnTo>
                      <a:pt x="253985" y="36179"/>
                    </a:lnTo>
                    <a:lnTo>
                      <a:pt x="248760" y="34757"/>
                    </a:lnTo>
                    <a:lnTo>
                      <a:pt x="242194" y="32791"/>
                    </a:lnTo>
                    <a:lnTo>
                      <a:pt x="236270" y="30946"/>
                    </a:lnTo>
                    <a:lnTo>
                      <a:pt x="229088" y="28769"/>
                    </a:lnTo>
                    <a:lnTo>
                      <a:pt x="222517" y="26820"/>
                    </a:lnTo>
                    <a:lnTo>
                      <a:pt x="217342" y="25265"/>
                    </a:lnTo>
                    <a:lnTo>
                      <a:pt x="212378" y="24840"/>
                    </a:lnTo>
                    <a:lnTo>
                      <a:pt x="205762" y="23040"/>
                    </a:lnTo>
                    <a:lnTo>
                      <a:pt x="199223" y="20980"/>
                    </a:lnTo>
                    <a:lnTo>
                      <a:pt x="189417" y="17878"/>
                    </a:lnTo>
                    <a:lnTo>
                      <a:pt x="179590" y="14852"/>
                    </a:lnTo>
                    <a:lnTo>
                      <a:pt x="174383" y="13252"/>
                    </a:lnTo>
                    <a:lnTo>
                      <a:pt x="170159" y="11931"/>
                    </a:lnTo>
                    <a:lnTo>
                      <a:pt x="163172" y="9941"/>
                    </a:lnTo>
                    <a:lnTo>
                      <a:pt x="156578" y="8060"/>
                    </a:lnTo>
                    <a:lnTo>
                      <a:pt x="150015" y="6089"/>
                    </a:lnTo>
                    <a:lnTo>
                      <a:pt x="143467" y="4058"/>
                    </a:lnTo>
                    <a:lnTo>
                      <a:pt x="136918" y="2031"/>
                    </a:lnTo>
                    <a:lnTo>
                      <a:pt x="130372" y="0"/>
                    </a:lnTo>
                    <a:lnTo>
                      <a:pt x="128887" y="4846"/>
                    </a:lnTo>
                    <a:lnTo>
                      <a:pt x="127543" y="12391"/>
                    </a:lnTo>
                    <a:lnTo>
                      <a:pt x="126341" y="16915"/>
                    </a:lnTo>
                    <a:lnTo>
                      <a:pt x="124631" y="21282"/>
                    </a:lnTo>
                    <a:lnTo>
                      <a:pt x="121207" y="30019"/>
                    </a:lnTo>
                    <a:lnTo>
                      <a:pt x="118646" y="34126"/>
                    </a:lnTo>
                    <a:lnTo>
                      <a:pt x="115321" y="38002"/>
                    </a:lnTo>
                    <a:lnTo>
                      <a:pt x="111999" y="41876"/>
                    </a:lnTo>
                    <a:lnTo>
                      <a:pt x="112156" y="46816"/>
                    </a:lnTo>
                    <a:lnTo>
                      <a:pt x="114676" y="51287"/>
                    </a:lnTo>
                    <a:lnTo>
                      <a:pt x="120254" y="55471"/>
                    </a:lnTo>
                    <a:lnTo>
                      <a:pt x="122066" y="61983"/>
                    </a:lnTo>
                    <a:lnTo>
                      <a:pt x="120494" y="68926"/>
                    </a:lnTo>
                    <a:lnTo>
                      <a:pt x="119541" y="73131"/>
                    </a:lnTo>
                    <a:lnTo>
                      <a:pt x="120409" y="78686"/>
                    </a:lnTo>
                    <a:lnTo>
                      <a:pt x="121212" y="83822"/>
                    </a:lnTo>
                    <a:lnTo>
                      <a:pt x="122017" y="88958"/>
                    </a:lnTo>
                    <a:lnTo>
                      <a:pt x="120141" y="95163"/>
                    </a:lnTo>
                    <a:lnTo>
                      <a:pt x="119916" y="102988"/>
                    </a:lnTo>
                    <a:lnTo>
                      <a:pt x="118808" y="107547"/>
                    </a:lnTo>
                    <a:lnTo>
                      <a:pt x="118298" y="112282"/>
                    </a:lnTo>
                    <a:lnTo>
                      <a:pt x="117783" y="117016"/>
                    </a:lnTo>
                    <a:lnTo>
                      <a:pt x="116825" y="121616"/>
                    </a:lnTo>
                    <a:lnTo>
                      <a:pt x="114267" y="130621"/>
                    </a:lnTo>
                    <a:lnTo>
                      <a:pt x="112654" y="135020"/>
                    </a:lnTo>
                    <a:lnTo>
                      <a:pt x="110369" y="139218"/>
                    </a:lnTo>
                    <a:lnTo>
                      <a:pt x="108345" y="142937"/>
                    </a:lnTo>
                    <a:lnTo>
                      <a:pt x="105796" y="147611"/>
                    </a:lnTo>
                    <a:lnTo>
                      <a:pt x="101223" y="156007"/>
                    </a:lnTo>
                    <a:lnTo>
                      <a:pt x="98938" y="160201"/>
                    </a:lnTo>
                    <a:lnTo>
                      <a:pt x="96464" y="164345"/>
                    </a:lnTo>
                    <a:lnTo>
                      <a:pt x="93973" y="168478"/>
                    </a:lnTo>
                    <a:lnTo>
                      <a:pt x="91483" y="172611"/>
                    </a:lnTo>
                    <a:lnTo>
                      <a:pt x="88987" y="176746"/>
                    </a:lnTo>
                    <a:lnTo>
                      <a:pt x="86119" y="180765"/>
                    </a:lnTo>
                    <a:lnTo>
                      <a:pt x="83210" y="184448"/>
                    </a:lnTo>
                    <a:lnTo>
                      <a:pt x="82840" y="189553"/>
                    </a:lnTo>
                    <a:lnTo>
                      <a:pt x="82494" y="194345"/>
                    </a:lnTo>
                    <a:lnTo>
                      <a:pt x="83290" y="199482"/>
                    </a:lnTo>
                    <a:lnTo>
                      <a:pt x="82886" y="204250"/>
                    </a:lnTo>
                    <a:lnTo>
                      <a:pt x="81186" y="208625"/>
                    </a:lnTo>
                    <a:lnTo>
                      <a:pt x="79488" y="213004"/>
                    </a:lnTo>
                    <a:lnTo>
                      <a:pt x="77791" y="217381"/>
                    </a:lnTo>
                    <a:lnTo>
                      <a:pt x="75556" y="221596"/>
                    </a:lnTo>
                    <a:lnTo>
                      <a:pt x="72623" y="225593"/>
                    </a:lnTo>
                    <a:lnTo>
                      <a:pt x="69692" y="229600"/>
                    </a:lnTo>
                    <a:lnTo>
                      <a:pt x="66754" y="233598"/>
                    </a:lnTo>
                    <a:lnTo>
                      <a:pt x="63625" y="237537"/>
                    </a:lnTo>
                    <a:lnTo>
                      <a:pt x="60235" y="241116"/>
                    </a:lnTo>
                    <a:lnTo>
                      <a:pt x="56421" y="245130"/>
                    </a:lnTo>
                    <a:lnTo>
                      <a:pt x="52818" y="248924"/>
                    </a:lnTo>
                    <a:lnTo>
                      <a:pt x="49474" y="252443"/>
                    </a:lnTo>
                    <a:lnTo>
                      <a:pt x="45605" y="256512"/>
                    </a:lnTo>
                    <a:lnTo>
                      <a:pt x="41994" y="260306"/>
                    </a:lnTo>
                    <a:lnTo>
                      <a:pt x="38703" y="263762"/>
                    </a:lnTo>
                    <a:lnTo>
                      <a:pt x="35381" y="267254"/>
                    </a:lnTo>
                    <a:lnTo>
                      <a:pt x="30987" y="271626"/>
                    </a:lnTo>
                    <a:lnTo>
                      <a:pt x="28005" y="274794"/>
                    </a:lnTo>
                    <a:lnTo>
                      <a:pt x="24223" y="279350"/>
                    </a:lnTo>
                    <a:lnTo>
                      <a:pt x="20978" y="283250"/>
                    </a:lnTo>
                    <a:lnTo>
                      <a:pt x="17733" y="287153"/>
                    </a:lnTo>
                    <a:lnTo>
                      <a:pt x="14487" y="291056"/>
                    </a:lnTo>
                    <a:lnTo>
                      <a:pt x="11237" y="294957"/>
                    </a:lnTo>
                    <a:lnTo>
                      <a:pt x="8993" y="299165"/>
                    </a:lnTo>
                    <a:lnTo>
                      <a:pt x="4633" y="307628"/>
                    </a:lnTo>
                    <a:lnTo>
                      <a:pt x="3119" y="312063"/>
                    </a:lnTo>
                    <a:lnTo>
                      <a:pt x="4111" y="316752"/>
                    </a:lnTo>
                    <a:lnTo>
                      <a:pt x="5335" y="322548"/>
                    </a:lnTo>
                    <a:lnTo>
                      <a:pt x="5180" y="327399"/>
                    </a:lnTo>
                    <a:lnTo>
                      <a:pt x="4437" y="332071"/>
                    </a:lnTo>
                    <a:lnTo>
                      <a:pt x="4442" y="336951"/>
                    </a:lnTo>
                    <a:lnTo>
                      <a:pt x="2217" y="341193"/>
                    </a:lnTo>
                    <a:lnTo>
                      <a:pt x="0" y="345412"/>
                    </a:lnTo>
                    <a:lnTo>
                      <a:pt x="65" y="350331"/>
                    </a:lnTo>
                    <a:lnTo>
                      <a:pt x="3144" y="355702"/>
                    </a:lnTo>
                    <a:lnTo>
                      <a:pt x="5540" y="359880"/>
                    </a:lnTo>
                    <a:lnTo>
                      <a:pt x="7937" y="364054"/>
                    </a:lnTo>
                    <a:lnTo>
                      <a:pt x="10372" y="368112"/>
                    </a:lnTo>
                    <a:lnTo>
                      <a:pt x="12925" y="371785"/>
                    </a:lnTo>
                    <a:lnTo>
                      <a:pt x="15225" y="376283"/>
                    </a:lnTo>
                    <a:lnTo>
                      <a:pt x="17220" y="381794"/>
                    </a:lnTo>
                    <a:lnTo>
                      <a:pt x="19812" y="385349"/>
                    </a:lnTo>
                    <a:lnTo>
                      <a:pt x="25611" y="390471"/>
                    </a:lnTo>
                    <a:lnTo>
                      <a:pt x="28032" y="394611"/>
                    </a:lnTo>
                    <a:lnTo>
                      <a:pt x="29565" y="398552"/>
                    </a:lnTo>
                    <a:lnTo>
                      <a:pt x="29705" y="403493"/>
                    </a:lnTo>
                    <a:lnTo>
                      <a:pt x="28206" y="407933"/>
                    </a:lnTo>
                    <a:lnTo>
                      <a:pt x="33020" y="412532"/>
                    </a:lnTo>
                    <a:lnTo>
                      <a:pt x="35453" y="418643"/>
                    </a:lnTo>
                    <a:lnTo>
                      <a:pt x="37545" y="423895"/>
                    </a:lnTo>
                    <a:lnTo>
                      <a:pt x="39436" y="429805"/>
                    </a:lnTo>
                    <a:lnTo>
                      <a:pt x="40732" y="436218"/>
                    </a:lnTo>
                    <a:lnTo>
                      <a:pt x="43689" y="440121"/>
                    </a:lnTo>
                    <a:lnTo>
                      <a:pt x="44202" y="447059"/>
                    </a:lnTo>
                    <a:lnTo>
                      <a:pt x="44362" y="452004"/>
                    </a:lnTo>
                    <a:lnTo>
                      <a:pt x="49401" y="457854"/>
                    </a:lnTo>
                    <a:lnTo>
                      <a:pt x="50395" y="463616"/>
                    </a:lnTo>
                    <a:lnTo>
                      <a:pt x="49588" y="468266"/>
                    </a:lnTo>
                    <a:lnTo>
                      <a:pt x="48780" y="472917"/>
                    </a:lnTo>
                    <a:lnTo>
                      <a:pt x="47167" y="482222"/>
                    </a:lnTo>
                    <a:lnTo>
                      <a:pt x="50581" y="490693"/>
                    </a:lnTo>
                    <a:lnTo>
                      <a:pt x="45926" y="510669"/>
                    </a:lnTo>
                    <a:lnTo>
                      <a:pt x="46388" y="516248"/>
                    </a:lnTo>
                    <a:lnTo>
                      <a:pt x="46773" y="520862"/>
                    </a:lnTo>
                    <a:lnTo>
                      <a:pt x="44093" y="524533"/>
                    </a:lnTo>
                    <a:lnTo>
                      <a:pt x="40684" y="529224"/>
                    </a:lnTo>
                    <a:lnTo>
                      <a:pt x="37777" y="533190"/>
                    </a:lnTo>
                    <a:lnTo>
                      <a:pt x="35373" y="537398"/>
                    </a:lnTo>
                    <a:lnTo>
                      <a:pt x="33168" y="541630"/>
                    </a:lnTo>
                    <a:lnTo>
                      <a:pt x="31362" y="545982"/>
                    </a:lnTo>
                    <a:lnTo>
                      <a:pt x="29654" y="550383"/>
                    </a:lnTo>
                    <a:lnTo>
                      <a:pt x="27947" y="554761"/>
                    </a:lnTo>
                    <a:lnTo>
                      <a:pt x="26276" y="559041"/>
                    </a:lnTo>
                    <a:lnTo>
                      <a:pt x="25986" y="563950"/>
                    </a:lnTo>
                    <a:lnTo>
                      <a:pt x="25884" y="568810"/>
                    </a:lnTo>
                    <a:lnTo>
                      <a:pt x="25785" y="573695"/>
                    </a:lnTo>
                    <a:lnTo>
                      <a:pt x="25688" y="578555"/>
                    </a:lnTo>
                    <a:lnTo>
                      <a:pt x="25592" y="583416"/>
                    </a:lnTo>
                    <a:lnTo>
                      <a:pt x="25323" y="588228"/>
                    </a:lnTo>
                    <a:lnTo>
                      <a:pt x="24777" y="592968"/>
                    </a:lnTo>
                    <a:lnTo>
                      <a:pt x="25785" y="597756"/>
                    </a:lnTo>
                    <a:lnTo>
                      <a:pt x="26980" y="603415"/>
                    </a:lnTo>
                    <a:lnTo>
                      <a:pt x="28087" y="608638"/>
                    </a:lnTo>
                    <a:lnTo>
                      <a:pt x="28138" y="613547"/>
                    </a:lnTo>
                    <a:lnTo>
                      <a:pt x="27976" y="618383"/>
                    </a:lnTo>
                    <a:lnTo>
                      <a:pt x="27814" y="623244"/>
                    </a:lnTo>
                    <a:lnTo>
                      <a:pt x="27654" y="628080"/>
                    </a:lnTo>
                    <a:lnTo>
                      <a:pt x="25674" y="632384"/>
                    </a:lnTo>
                    <a:lnTo>
                      <a:pt x="21075" y="640800"/>
                    </a:lnTo>
                    <a:lnTo>
                      <a:pt x="17007" y="644475"/>
                    </a:lnTo>
                    <a:lnTo>
                      <a:pt x="13406" y="648296"/>
                    </a:lnTo>
                    <a:lnTo>
                      <a:pt x="13254" y="653133"/>
                    </a:lnTo>
                    <a:lnTo>
                      <a:pt x="15515" y="656760"/>
                    </a:lnTo>
                    <a:lnTo>
                      <a:pt x="18129" y="660508"/>
                    </a:lnTo>
                    <a:lnTo>
                      <a:pt x="20746" y="664256"/>
                    </a:lnTo>
                    <a:lnTo>
                      <a:pt x="22475" y="670568"/>
                    </a:lnTo>
                    <a:lnTo>
                      <a:pt x="25021" y="674969"/>
                    </a:lnTo>
                    <a:lnTo>
                      <a:pt x="27546" y="679032"/>
                    </a:lnTo>
                    <a:lnTo>
                      <a:pt x="30070" y="683094"/>
                    </a:lnTo>
                    <a:lnTo>
                      <a:pt x="32600" y="687157"/>
                    </a:lnTo>
                    <a:lnTo>
                      <a:pt x="35129" y="691219"/>
                    </a:lnTo>
                    <a:lnTo>
                      <a:pt x="37581" y="695548"/>
                    </a:lnTo>
                    <a:lnTo>
                      <a:pt x="40002" y="699997"/>
                    </a:lnTo>
                    <a:lnTo>
                      <a:pt x="42422" y="704447"/>
                    </a:lnTo>
                    <a:lnTo>
                      <a:pt x="44691" y="709428"/>
                    </a:lnTo>
                    <a:lnTo>
                      <a:pt x="46557" y="715740"/>
                    </a:lnTo>
                    <a:lnTo>
                      <a:pt x="48427" y="722075"/>
                    </a:lnTo>
                    <a:lnTo>
                      <a:pt x="50086" y="727661"/>
                    </a:lnTo>
                    <a:lnTo>
                      <a:pt x="54559" y="739341"/>
                    </a:lnTo>
                    <a:lnTo>
                      <a:pt x="56886" y="744153"/>
                    </a:lnTo>
                    <a:lnTo>
                      <a:pt x="59355" y="748482"/>
                    </a:lnTo>
                    <a:lnTo>
                      <a:pt x="61828" y="752811"/>
                    </a:lnTo>
                    <a:lnTo>
                      <a:pt x="64358" y="756946"/>
                    </a:lnTo>
                    <a:lnTo>
                      <a:pt x="67146" y="760234"/>
                    </a:lnTo>
                    <a:lnTo>
                      <a:pt x="69939" y="763499"/>
                    </a:lnTo>
                    <a:lnTo>
                      <a:pt x="72732" y="766763"/>
                    </a:lnTo>
                    <a:lnTo>
                      <a:pt x="75525" y="770028"/>
                    </a:lnTo>
                    <a:lnTo>
                      <a:pt x="78320" y="773293"/>
                    </a:lnTo>
                    <a:lnTo>
                      <a:pt x="80115" y="779967"/>
                    </a:lnTo>
                    <a:lnTo>
                      <a:pt x="80985" y="785698"/>
                    </a:lnTo>
                    <a:lnTo>
                      <a:pt x="81766" y="790825"/>
                    </a:lnTo>
                    <a:lnTo>
                      <a:pt x="82545" y="795927"/>
                    </a:lnTo>
                    <a:lnTo>
                      <a:pt x="82550" y="800812"/>
                    </a:lnTo>
                    <a:lnTo>
                      <a:pt x="80398" y="804874"/>
                    </a:lnTo>
                    <a:lnTo>
                      <a:pt x="80627" y="809300"/>
                    </a:lnTo>
                    <a:lnTo>
                      <a:pt x="85075" y="806639"/>
                    </a:lnTo>
                    <a:lnTo>
                      <a:pt x="88378" y="812298"/>
                    </a:lnTo>
                    <a:lnTo>
                      <a:pt x="91599" y="817788"/>
                    </a:lnTo>
                    <a:lnTo>
                      <a:pt x="93166" y="823446"/>
                    </a:lnTo>
                    <a:lnTo>
                      <a:pt x="94520" y="828742"/>
                    </a:lnTo>
                    <a:lnTo>
                      <a:pt x="95877" y="834014"/>
                    </a:lnTo>
                    <a:lnTo>
                      <a:pt x="96945" y="838173"/>
                    </a:lnTo>
                    <a:lnTo>
                      <a:pt x="98834" y="844629"/>
                    </a:lnTo>
                    <a:lnTo>
                      <a:pt x="100505" y="849998"/>
                    </a:lnTo>
                    <a:lnTo>
                      <a:pt x="102176" y="855366"/>
                    </a:lnTo>
                    <a:lnTo>
                      <a:pt x="103847" y="860735"/>
                    </a:lnTo>
                    <a:lnTo>
                      <a:pt x="99958" y="854737"/>
                    </a:lnTo>
                    <a:lnTo>
                      <a:pt x="97581" y="850748"/>
                    </a:lnTo>
                    <a:lnTo>
                      <a:pt x="95195" y="844170"/>
                    </a:lnTo>
                    <a:lnTo>
                      <a:pt x="93110" y="838415"/>
                    </a:lnTo>
                    <a:lnTo>
                      <a:pt x="91021" y="832659"/>
                    </a:lnTo>
                    <a:lnTo>
                      <a:pt x="89016" y="827122"/>
                    </a:lnTo>
                    <a:lnTo>
                      <a:pt x="88685" y="831910"/>
                    </a:lnTo>
                    <a:lnTo>
                      <a:pt x="88994" y="836891"/>
                    </a:lnTo>
                    <a:lnTo>
                      <a:pt x="89306" y="841873"/>
                    </a:lnTo>
                    <a:lnTo>
                      <a:pt x="88194" y="846419"/>
                    </a:lnTo>
                    <a:lnTo>
                      <a:pt x="85991" y="850675"/>
                    </a:lnTo>
                    <a:lnTo>
                      <a:pt x="83790" y="854907"/>
                    </a:lnTo>
                    <a:lnTo>
                      <a:pt x="81754" y="858824"/>
                    </a:lnTo>
                    <a:lnTo>
                      <a:pt x="78395" y="863105"/>
                    </a:lnTo>
                    <a:lnTo>
                      <a:pt x="75269" y="867070"/>
                    </a:lnTo>
                    <a:lnTo>
                      <a:pt x="72350" y="870770"/>
                    </a:lnTo>
                    <a:lnTo>
                      <a:pt x="69567" y="874325"/>
                    </a:lnTo>
                    <a:lnTo>
                      <a:pt x="74265" y="876090"/>
                    </a:lnTo>
                    <a:lnTo>
                      <a:pt x="76195" y="872221"/>
                    </a:lnTo>
                    <a:lnTo>
                      <a:pt x="80182" y="869827"/>
                    </a:lnTo>
                    <a:lnTo>
                      <a:pt x="84845" y="869247"/>
                    </a:lnTo>
                    <a:lnTo>
                      <a:pt x="93799" y="874905"/>
                    </a:lnTo>
                    <a:lnTo>
                      <a:pt x="98031" y="878581"/>
                    </a:lnTo>
                    <a:lnTo>
                      <a:pt x="102411" y="884240"/>
                    </a:lnTo>
                    <a:lnTo>
                      <a:pt x="103859" y="890043"/>
                    </a:lnTo>
                    <a:lnTo>
                      <a:pt x="105141" y="895291"/>
                    </a:lnTo>
                    <a:lnTo>
                      <a:pt x="109046" y="900441"/>
                    </a:lnTo>
                    <a:lnTo>
                      <a:pt x="110831" y="906535"/>
                    </a:lnTo>
                    <a:lnTo>
                      <a:pt x="114088" y="909147"/>
                    </a:lnTo>
                    <a:lnTo>
                      <a:pt x="117947" y="907382"/>
                    </a:lnTo>
                    <a:lnTo>
                      <a:pt x="121304" y="910332"/>
                    </a:lnTo>
                    <a:lnTo>
                      <a:pt x="124085" y="913790"/>
                    </a:lnTo>
                    <a:lnTo>
                      <a:pt x="126614" y="918143"/>
                    </a:lnTo>
                    <a:lnTo>
                      <a:pt x="130899" y="921020"/>
                    </a:lnTo>
                    <a:lnTo>
                      <a:pt x="134186" y="928057"/>
                    </a:lnTo>
                    <a:lnTo>
                      <a:pt x="136033" y="931999"/>
                    </a:lnTo>
                    <a:lnTo>
                      <a:pt x="141048" y="933667"/>
                    </a:lnTo>
                    <a:lnTo>
                      <a:pt x="145396" y="931249"/>
                    </a:lnTo>
                    <a:lnTo>
                      <a:pt x="143919" y="925953"/>
                    </a:lnTo>
                    <a:lnTo>
                      <a:pt x="144434" y="921214"/>
                    </a:lnTo>
                    <a:lnTo>
                      <a:pt x="150419" y="927332"/>
                    </a:lnTo>
                    <a:lnTo>
                      <a:pt x="155512" y="930427"/>
                    </a:lnTo>
                    <a:lnTo>
                      <a:pt x="154914" y="924817"/>
                    </a:lnTo>
                    <a:lnTo>
                      <a:pt x="152334" y="920633"/>
                    </a:lnTo>
                    <a:lnTo>
                      <a:pt x="149754" y="916450"/>
                    </a:lnTo>
                    <a:lnTo>
                      <a:pt x="147176" y="912266"/>
                    </a:lnTo>
                    <a:lnTo>
                      <a:pt x="150557" y="908349"/>
                    </a:lnTo>
                    <a:lnTo>
                      <a:pt x="149916" y="903875"/>
                    </a:lnTo>
                    <a:lnTo>
                      <a:pt x="157809" y="901481"/>
                    </a:lnTo>
                    <a:lnTo>
                      <a:pt x="155679" y="895750"/>
                    </a:lnTo>
                    <a:lnTo>
                      <a:pt x="151367" y="892413"/>
                    </a:lnTo>
                    <a:lnTo>
                      <a:pt x="154056" y="888254"/>
                    </a:lnTo>
                    <a:lnTo>
                      <a:pt x="157412" y="883055"/>
                    </a:lnTo>
                    <a:lnTo>
                      <a:pt x="158646" y="876525"/>
                    </a:lnTo>
                    <a:lnTo>
                      <a:pt x="161934" y="873890"/>
                    </a:lnTo>
                    <a:lnTo>
                      <a:pt x="166952" y="874301"/>
                    </a:lnTo>
                    <a:lnTo>
                      <a:pt x="173426" y="873188"/>
                    </a:lnTo>
                    <a:lnTo>
                      <a:pt x="183432" y="877686"/>
                    </a:lnTo>
                    <a:lnTo>
                      <a:pt x="186315" y="880781"/>
                    </a:lnTo>
                    <a:lnTo>
                      <a:pt x="188912" y="884892"/>
                    </a:lnTo>
                    <a:lnTo>
                      <a:pt x="190658" y="890527"/>
                    </a:lnTo>
                    <a:lnTo>
                      <a:pt x="194067" y="893235"/>
                    </a:lnTo>
                    <a:lnTo>
                      <a:pt x="200906" y="894638"/>
                    </a:lnTo>
                    <a:lnTo>
                      <a:pt x="204137" y="897540"/>
                    </a:lnTo>
                    <a:lnTo>
                      <a:pt x="210136" y="902956"/>
                    </a:lnTo>
                    <a:lnTo>
                      <a:pt x="214228" y="901796"/>
                    </a:lnTo>
                    <a:lnTo>
                      <a:pt x="218856" y="898724"/>
                    </a:lnTo>
                    <a:lnTo>
                      <a:pt x="223485" y="895653"/>
                    </a:lnTo>
                    <a:lnTo>
                      <a:pt x="227337" y="891131"/>
                    </a:lnTo>
                    <a:lnTo>
                      <a:pt x="236362" y="889971"/>
                    </a:lnTo>
                    <a:lnTo>
                      <a:pt x="239147" y="893428"/>
                    </a:lnTo>
                    <a:lnTo>
                      <a:pt x="234154" y="897830"/>
                    </a:lnTo>
                    <a:lnTo>
                      <a:pt x="236654" y="902303"/>
                    </a:lnTo>
                    <a:lnTo>
                      <a:pt x="243522" y="904625"/>
                    </a:lnTo>
                    <a:lnTo>
                      <a:pt x="250687" y="905906"/>
                    </a:lnTo>
                    <a:lnTo>
                      <a:pt x="247780" y="909389"/>
                    </a:lnTo>
                    <a:lnTo>
                      <a:pt x="252184" y="912218"/>
                    </a:lnTo>
                    <a:lnTo>
                      <a:pt x="256824" y="910864"/>
                    </a:lnTo>
                    <a:lnTo>
                      <a:pt x="263806" y="912774"/>
                    </a:lnTo>
                    <a:lnTo>
                      <a:pt x="268258" y="915894"/>
                    </a:lnTo>
                    <a:lnTo>
                      <a:pt x="260606" y="913766"/>
                    </a:lnTo>
                    <a:lnTo>
                      <a:pt x="255661" y="915023"/>
                    </a:lnTo>
                    <a:lnTo>
                      <a:pt x="248182" y="914854"/>
                    </a:lnTo>
                    <a:lnTo>
                      <a:pt x="243892" y="913451"/>
                    </a:lnTo>
                    <a:lnTo>
                      <a:pt x="238250" y="910017"/>
                    </a:lnTo>
                    <a:lnTo>
                      <a:pt x="234500" y="907744"/>
                    </a:lnTo>
                    <a:lnTo>
                      <a:pt x="230580" y="905375"/>
                    </a:lnTo>
                    <a:lnTo>
                      <a:pt x="225859" y="905326"/>
                    </a:lnTo>
                    <a:lnTo>
                      <a:pt x="220771" y="905278"/>
                    </a:lnTo>
                    <a:lnTo>
                      <a:pt x="212949" y="906342"/>
                    </a:lnTo>
                    <a:lnTo>
                      <a:pt x="208908" y="907309"/>
                    </a:lnTo>
                    <a:lnTo>
                      <a:pt x="204161" y="901481"/>
                    </a:lnTo>
                    <a:lnTo>
                      <a:pt x="199932" y="899111"/>
                    </a:lnTo>
                    <a:lnTo>
                      <a:pt x="196065" y="896911"/>
                    </a:lnTo>
                    <a:lnTo>
                      <a:pt x="189478" y="899934"/>
                    </a:lnTo>
                    <a:lnTo>
                      <a:pt x="184271" y="902594"/>
                    </a:lnTo>
                    <a:lnTo>
                      <a:pt x="179899" y="903319"/>
                    </a:lnTo>
                    <a:lnTo>
                      <a:pt x="173203" y="900635"/>
                    </a:lnTo>
                    <a:lnTo>
                      <a:pt x="172490" y="904843"/>
                    </a:lnTo>
                    <a:lnTo>
                      <a:pt x="167390" y="907551"/>
                    </a:lnTo>
                    <a:lnTo>
                      <a:pt x="160220" y="906438"/>
                    </a:lnTo>
                    <a:lnTo>
                      <a:pt x="161531" y="911468"/>
                    </a:lnTo>
                    <a:lnTo>
                      <a:pt x="163238" y="916837"/>
                    </a:lnTo>
                    <a:lnTo>
                      <a:pt x="165629" y="921842"/>
                    </a:lnTo>
                    <a:lnTo>
                      <a:pt x="170538" y="922979"/>
                    </a:lnTo>
                    <a:lnTo>
                      <a:pt x="174243" y="929726"/>
                    </a:lnTo>
                    <a:lnTo>
                      <a:pt x="174289" y="934610"/>
                    </a:lnTo>
                    <a:lnTo>
                      <a:pt x="173638" y="939302"/>
                    </a:lnTo>
                    <a:lnTo>
                      <a:pt x="169058" y="942881"/>
                    </a:lnTo>
                    <a:lnTo>
                      <a:pt x="165811" y="949216"/>
                    </a:lnTo>
                    <a:lnTo>
                      <a:pt x="169719" y="952432"/>
                    </a:lnTo>
                    <a:lnTo>
                      <a:pt x="175844" y="957486"/>
                    </a:lnTo>
                    <a:lnTo>
                      <a:pt x="176850" y="964572"/>
                    </a:lnTo>
                    <a:lnTo>
                      <a:pt x="179512" y="970206"/>
                    </a:lnTo>
                    <a:lnTo>
                      <a:pt x="185277" y="976711"/>
                    </a:lnTo>
                    <a:lnTo>
                      <a:pt x="186119" y="981814"/>
                    </a:lnTo>
                    <a:lnTo>
                      <a:pt x="185826" y="986602"/>
                    </a:lnTo>
                    <a:lnTo>
                      <a:pt x="188438" y="992212"/>
                    </a:lnTo>
                    <a:lnTo>
                      <a:pt x="190609" y="997701"/>
                    </a:lnTo>
                    <a:lnTo>
                      <a:pt x="190186" y="1002441"/>
                    </a:lnTo>
                    <a:lnTo>
                      <a:pt x="189814" y="1006649"/>
                    </a:lnTo>
                    <a:lnTo>
                      <a:pt x="193023" y="1012984"/>
                    </a:lnTo>
                    <a:lnTo>
                      <a:pt x="194957" y="1016805"/>
                    </a:lnTo>
                    <a:lnTo>
                      <a:pt x="198974" y="1023068"/>
                    </a:lnTo>
                    <a:lnTo>
                      <a:pt x="201917" y="1026091"/>
                    </a:lnTo>
                    <a:lnTo>
                      <a:pt x="208494" y="1028896"/>
                    </a:lnTo>
                    <a:lnTo>
                      <a:pt x="208279" y="1035183"/>
                    </a:lnTo>
                    <a:lnTo>
                      <a:pt x="202681" y="1036900"/>
                    </a:lnTo>
                    <a:lnTo>
                      <a:pt x="196062" y="1038085"/>
                    </a:lnTo>
                    <a:lnTo>
                      <a:pt x="188539" y="1033200"/>
                    </a:lnTo>
                    <a:lnTo>
                      <a:pt x="185592" y="1030202"/>
                    </a:lnTo>
                    <a:lnTo>
                      <a:pt x="182779" y="1026719"/>
                    </a:lnTo>
                    <a:lnTo>
                      <a:pt x="180042" y="1022971"/>
                    </a:lnTo>
                    <a:lnTo>
                      <a:pt x="177471" y="1018643"/>
                    </a:lnTo>
                    <a:lnTo>
                      <a:pt x="175198" y="1014798"/>
                    </a:lnTo>
                    <a:lnTo>
                      <a:pt x="172565" y="1009163"/>
                    </a:lnTo>
                    <a:lnTo>
                      <a:pt x="170207" y="1004085"/>
                    </a:lnTo>
                    <a:lnTo>
                      <a:pt x="167849" y="999031"/>
                    </a:lnTo>
                    <a:lnTo>
                      <a:pt x="165494" y="993977"/>
                    </a:lnTo>
                    <a:lnTo>
                      <a:pt x="158459" y="993445"/>
                    </a:lnTo>
                    <a:lnTo>
                      <a:pt x="155207" y="990156"/>
                    </a:lnTo>
                    <a:lnTo>
                      <a:pt x="149747" y="986215"/>
                    </a:lnTo>
                    <a:lnTo>
                      <a:pt x="150005" y="981814"/>
                    </a:lnTo>
                    <a:lnTo>
                      <a:pt x="150603" y="971754"/>
                    </a:lnTo>
                    <a:lnTo>
                      <a:pt x="150886" y="966942"/>
                    </a:lnTo>
                    <a:lnTo>
                      <a:pt x="151171" y="962154"/>
                    </a:lnTo>
                    <a:lnTo>
                      <a:pt x="156169" y="960171"/>
                    </a:lnTo>
                    <a:lnTo>
                      <a:pt x="157185" y="954125"/>
                    </a:lnTo>
                    <a:lnTo>
                      <a:pt x="157127" y="949241"/>
                    </a:lnTo>
                    <a:lnTo>
                      <a:pt x="157064" y="944332"/>
                    </a:lnTo>
                    <a:lnTo>
                      <a:pt x="154346" y="940051"/>
                    </a:lnTo>
                    <a:lnTo>
                      <a:pt x="147048" y="939132"/>
                    </a:lnTo>
                    <a:lnTo>
                      <a:pt x="141460" y="939882"/>
                    </a:lnTo>
                    <a:lnTo>
                      <a:pt x="136744" y="941309"/>
                    </a:lnTo>
                    <a:lnTo>
                      <a:pt x="135196" y="947838"/>
                    </a:lnTo>
                    <a:lnTo>
                      <a:pt x="134118" y="952408"/>
                    </a:lnTo>
                    <a:lnTo>
                      <a:pt x="133629" y="957148"/>
                    </a:lnTo>
                    <a:lnTo>
                      <a:pt x="133339" y="961936"/>
                    </a:lnTo>
                    <a:lnTo>
                      <a:pt x="132474" y="966579"/>
                    </a:lnTo>
                    <a:lnTo>
                      <a:pt x="130969" y="971029"/>
                    </a:lnTo>
                    <a:lnTo>
                      <a:pt x="129465" y="975478"/>
                    </a:lnTo>
                    <a:lnTo>
                      <a:pt x="125091" y="979105"/>
                    </a:lnTo>
                    <a:lnTo>
                      <a:pt x="123176" y="983434"/>
                    </a:lnTo>
                    <a:lnTo>
                      <a:pt x="121604" y="987859"/>
                    </a:lnTo>
                    <a:lnTo>
                      <a:pt x="120032" y="992284"/>
                    </a:lnTo>
                    <a:lnTo>
                      <a:pt x="121064" y="997459"/>
                    </a:lnTo>
                    <a:lnTo>
                      <a:pt x="125589" y="1000893"/>
                    </a:lnTo>
                    <a:lnTo>
                      <a:pt x="128106" y="1005391"/>
                    </a:lnTo>
                    <a:lnTo>
                      <a:pt x="127120" y="1013806"/>
                    </a:lnTo>
                    <a:lnTo>
                      <a:pt x="127482" y="1018788"/>
                    </a:lnTo>
                    <a:lnTo>
                      <a:pt x="128213" y="1023866"/>
                    </a:lnTo>
                    <a:lnTo>
                      <a:pt x="128945" y="1028968"/>
                    </a:lnTo>
                    <a:lnTo>
                      <a:pt x="129664" y="1033950"/>
                    </a:lnTo>
                    <a:lnTo>
                      <a:pt x="127647" y="1038351"/>
                    </a:lnTo>
                    <a:lnTo>
                      <a:pt x="125671" y="1042655"/>
                    </a:lnTo>
                    <a:lnTo>
                      <a:pt x="123691" y="1046960"/>
                    </a:lnTo>
                    <a:lnTo>
                      <a:pt x="121710" y="1051264"/>
                    </a:lnTo>
                    <a:lnTo>
                      <a:pt x="119860" y="1055303"/>
                    </a:lnTo>
                    <a:lnTo>
                      <a:pt x="120184" y="1059752"/>
                    </a:lnTo>
                    <a:lnTo>
                      <a:pt x="120615" y="1065580"/>
                    </a:lnTo>
                    <a:lnTo>
                      <a:pt x="124317" y="1071529"/>
                    </a:lnTo>
                    <a:lnTo>
                      <a:pt x="124602" y="1076462"/>
                    </a:lnTo>
                    <a:lnTo>
                      <a:pt x="126948" y="1081467"/>
                    </a:lnTo>
                    <a:lnTo>
                      <a:pt x="125243" y="1086401"/>
                    </a:lnTo>
                    <a:lnTo>
                      <a:pt x="130387" y="1086812"/>
                    </a:lnTo>
                    <a:lnTo>
                      <a:pt x="133840" y="1092132"/>
                    </a:lnTo>
                    <a:lnTo>
                      <a:pt x="135992" y="1097984"/>
                    </a:lnTo>
                    <a:lnTo>
                      <a:pt x="137992" y="1104392"/>
                    </a:lnTo>
                    <a:lnTo>
                      <a:pt x="139348" y="1108745"/>
                    </a:lnTo>
                    <a:lnTo>
                      <a:pt x="142857" y="1114161"/>
                    </a:lnTo>
                    <a:lnTo>
                      <a:pt x="145512" y="1118273"/>
                    </a:lnTo>
                    <a:lnTo>
                      <a:pt x="147979" y="1122069"/>
                    </a:lnTo>
                    <a:lnTo>
                      <a:pt x="151069" y="1125672"/>
                    </a:lnTo>
                    <a:lnTo>
                      <a:pt x="154295" y="1128743"/>
                    </a:lnTo>
                    <a:lnTo>
                      <a:pt x="165066" y="1132999"/>
                    </a:lnTo>
                    <a:lnTo>
                      <a:pt x="171864" y="1133168"/>
                    </a:lnTo>
                    <a:lnTo>
                      <a:pt x="179747" y="1132298"/>
                    </a:lnTo>
                    <a:lnTo>
                      <a:pt x="186320" y="1134595"/>
                    </a:lnTo>
                    <a:lnTo>
                      <a:pt x="188341" y="1138271"/>
                    </a:lnTo>
                    <a:lnTo>
                      <a:pt x="191507" y="1144026"/>
                    </a:lnTo>
                    <a:lnTo>
                      <a:pt x="193003" y="1149322"/>
                    </a:lnTo>
                    <a:lnTo>
                      <a:pt x="193748" y="1154376"/>
                    </a:lnTo>
                    <a:lnTo>
                      <a:pt x="194491" y="1159454"/>
                    </a:lnTo>
                    <a:lnTo>
                      <a:pt x="195235" y="1164532"/>
                    </a:lnTo>
                    <a:lnTo>
                      <a:pt x="195983" y="1169611"/>
                    </a:lnTo>
                    <a:lnTo>
                      <a:pt x="196672" y="1174253"/>
                    </a:lnTo>
                    <a:lnTo>
                      <a:pt x="194060" y="1178800"/>
                    </a:lnTo>
                    <a:lnTo>
                      <a:pt x="191652" y="1183007"/>
                    </a:lnTo>
                    <a:lnTo>
                      <a:pt x="189453" y="1187263"/>
                    </a:lnTo>
                    <a:lnTo>
                      <a:pt x="187688" y="1191640"/>
                    </a:lnTo>
                    <a:lnTo>
                      <a:pt x="185925" y="1196017"/>
                    </a:lnTo>
                    <a:lnTo>
                      <a:pt x="183780" y="1199983"/>
                    </a:lnTo>
                    <a:lnTo>
                      <a:pt x="180675" y="1204288"/>
                    </a:lnTo>
                    <a:lnTo>
                      <a:pt x="177747" y="1208326"/>
                    </a:lnTo>
                    <a:lnTo>
                      <a:pt x="173186" y="1210478"/>
                    </a:lnTo>
                    <a:lnTo>
                      <a:pt x="168870" y="1212195"/>
                    </a:lnTo>
                    <a:lnTo>
                      <a:pt x="166292" y="1207697"/>
                    </a:lnTo>
                    <a:lnTo>
                      <a:pt x="163808" y="1202861"/>
                    </a:lnTo>
                    <a:lnTo>
                      <a:pt x="159066" y="1206125"/>
                    </a:lnTo>
                    <a:lnTo>
                      <a:pt x="154082" y="1211445"/>
                    </a:lnTo>
                    <a:lnTo>
                      <a:pt x="156285" y="1216040"/>
                    </a:lnTo>
                    <a:lnTo>
                      <a:pt x="158355" y="1222351"/>
                    </a:lnTo>
                    <a:lnTo>
                      <a:pt x="155809" y="1226535"/>
                    </a:lnTo>
                    <a:lnTo>
                      <a:pt x="153647" y="1230815"/>
                    </a:lnTo>
                    <a:lnTo>
                      <a:pt x="152690" y="1235410"/>
                    </a:lnTo>
                    <a:lnTo>
                      <a:pt x="153398" y="1240077"/>
                    </a:lnTo>
                    <a:lnTo>
                      <a:pt x="154237" y="1245566"/>
                    </a:lnTo>
                    <a:lnTo>
                      <a:pt x="154046" y="1250378"/>
                    </a:lnTo>
                    <a:lnTo>
                      <a:pt x="153512" y="1255094"/>
                    </a:lnTo>
                    <a:lnTo>
                      <a:pt x="152051" y="1259567"/>
                    </a:lnTo>
                    <a:lnTo>
                      <a:pt x="152598" y="1264573"/>
                    </a:lnTo>
                    <a:lnTo>
                      <a:pt x="151033" y="1268998"/>
                    </a:lnTo>
                    <a:lnTo>
                      <a:pt x="151785" y="1273351"/>
                    </a:lnTo>
                    <a:lnTo>
                      <a:pt x="154472" y="1277535"/>
                    </a:lnTo>
                    <a:lnTo>
                      <a:pt x="156513" y="1284015"/>
                    </a:lnTo>
                    <a:lnTo>
                      <a:pt x="158917" y="1289215"/>
                    </a:lnTo>
                    <a:lnTo>
                      <a:pt x="165255" y="1294148"/>
                    </a:lnTo>
                    <a:lnTo>
                      <a:pt x="169639" y="1298525"/>
                    </a:lnTo>
                    <a:lnTo>
                      <a:pt x="173950" y="1304449"/>
                    </a:lnTo>
                    <a:lnTo>
                      <a:pt x="176739" y="1308294"/>
                    </a:lnTo>
                    <a:lnTo>
                      <a:pt x="179270" y="1313082"/>
                    </a:lnTo>
                    <a:lnTo>
                      <a:pt x="181384" y="1319369"/>
                    </a:lnTo>
                    <a:lnTo>
                      <a:pt x="183437" y="1325439"/>
                    </a:lnTo>
                    <a:lnTo>
                      <a:pt x="184310" y="1331751"/>
                    </a:lnTo>
                    <a:lnTo>
                      <a:pt x="185011" y="1336805"/>
                    </a:lnTo>
                    <a:lnTo>
                      <a:pt x="185715" y="1341859"/>
                    </a:lnTo>
                    <a:lnTo>
                      <a:pt x="189347" y="1346429"/>
                    </a:lnTo>
                    <a:lnTo>
                      <a:pt x="192965" y="1348726"/>
                    </a:lnTo>
                    <a:lnTo>
                      <a:pt x="196592" y="1354578"/>
                    </a:lnTo>
                    <a:lnTo>
                      <a:pt x="197378" y="1359342"/>
                    </a:lnTo>
                    <a:lnTo>
                      <a:pt x="197980" y="1364686"/>
                    </a:lnTo>
                    <a:lnTo>
                      <a:pt x="197678" y="1369450"/>
                    </a:lnTo>
                    <a:lnTo>
                      <a:pt x="197378" y="1374238"/>
                    </a:lnTo>
                    <a:lnTo>
                      <a:pt x="197078" y="1379002"/>
                    </a:lnTo>
                    <a:lnTo>
                      <a:pt x="201953" y="1384927"/>
                    </a:lnTo>
                    <a:lnTo>
                      <a:pt x="204661" y="1389158"/>
                    </a:lnTo>
                    <a:lnTo>
                      <a:pt x="206640" y="1396074"/>
                    </a:lnTo>
                    <a:lnTo>
                      <a:pt x="209583" y="1399460"/>
                    </a:lnTo>
                    <a:lnTo>
                      <a:pt x="212424" y="1402628"/>
                    </a:lnTo>
                    <a:lnTo>
                      <a:pt x="213128" y="1407682"/>
                    </a:lnTo>
                    <a:lnTo>
                      <a:pt x="213094" y="1412542"/>
                    </a:lnTo>
                    <a:lnTo>
                      <a:pt x="213062" y="1417379"/>
                    </a:lnTo>
                    <a:lnTo>
                      <a:pt x="213456" y="1422360"/>
                    </a:lnTo>
                    <a:lnTo>
                      <a:pt x="214027" y="1427366"/>
                    </a:lnTo>
                    <a:lnTo>
                      <a:pt x="216196" y="1431985"/>
                    </a:lnTo>
                    <a:lnTo>
                      <a:pt x="219270" y="1434935"/>
                    </a:lnTo>
                    <a:lnTo>
                      <a:pt x="225910" y="1439022"/>
                    </a:lnTo>
                    <a:lnTo>
                      <a:pt x="230205" y="1441464"/>
                    </a:lnTo>
                    <a:lnTo>
                      <a:pt x="233208" y="1447123"/>
                    </a:lnTo>
                    <a:lnTo>
                      <a:pt x="235097" y="1451234"/>
                    </a:lnTo>
                    <a:lnTo>
                      <a:pt x="236521" y="1457110"/>
                    </a:lnTo>
                    <a:lnTo>
                      <a:pt x="237946" y="1462986"/>
                    </a:lnTo>
                    <a:lnTo>
                      <a:pt x="240223" y="1468451"/>
                    </a:lnTo>
                    <a:lnTo>
                      <a:pt x="243009" y="1474061"/>
                    </a:lnTo>
                    <a:lnTo>
                      <a:pt x="245805" y="1479647"/>
                    </a:lnTo>
                    <a:lnTo>
                      <a:pt x="248419" y="1484895"/>
                    </a:lnTo>
                    <a:lnTo>
                      <a:pt x="255110" y="1488909"/>
                    </a:lnTo>
                    <a:lnTo>
                      <a:pt x="261934" y="1492416"/>
                    </a:lnTo>
                    <a:lnTo>
                      <a:pt x="266555" y="1499791"/>
                    </a:lnTo>
                    <a:lnTo>
                      <a:pt x="268062" y="1505038"/>
                    </a:lnTo>
                    <a:lnTo>
                      <a:pt x="267109" y="1509633"/>
                    </a:lnTo>
                    <a:lnTo>
                      <a:pt x="264268" y="1518556"/>
                    </a:lnTo>
                    <a:lnTo>
                      <a:pt x="261695" y="1522304"/>
                    </a:lnTo>
                    <a:lnTo>
                      <a:pt x="258619" y="1526754"/>
                    </a:lnTo>
                    <a:lnTo>
                      <a:pt x="256005" y="1530550"/>
                    </a:lnTo>
                    <a:lnTo>
                      <a:pt x="254525" y="1534879"/>
                    </a:lnTo>
                    <a:lnTo>
                      <a:pt x="256945" y="1540030"/>
                    </a:lnTo>
                    <a:lnTo>
                      <a:pt x="258756" y="1543875"/>
                    </a:lnTo>
                    <a:lnTo>
                      <a:pt x="262548" y="1548179"/>
                    </a:lnTo>
                    <a:lnTo>
                      <a:pt x="265535" y="1551589"/>
                    </a:lnTo>
                    <a:lnTo>
                      <a:pt x="268526" y="1554974"/>
                    </a:lnTo>
                    <a:lnTo>
                      <a:pt x="271517" y="1558384"/>
                    </a:lnTo>
                    <a:lnTo>
                      <a:pt x="275120" y="1555409"/>
                    </a:lnTo>
                    <a:lnTo>
                      <a:pt x="281894" y="1556739"/>
                    </a:lnTo>
                    <a:lnTo>
                      <a:pt x="286174" y="1561842"/>
                    </a:lnTo>
                    <a:lnTo>
                      <a:pt x="289098" y="1565348"/>
                    </a:lnTo>
                    <a:lnTo>
                      <a:pt x="290870" y="1573522"/>
                    </a:lnTo>
                    <a:lnTo>
                      <a:pt x="289598" y="1578624"/>
                    </a:lnTo>
                    <a:lnTo>
                      <a:pt x="287985" y="1583049"/>
                    </a:lnTo>
                    <a:lnTo>
                      <a:pt x="284759" y="1591876"/>
                    </a:lnTo>
                    <a:lnTo>
                      <a:pt x="282798" y="1596204"/>
                    </a:lnTo>
                    <a:lnTo>
                      <a:pt x="280627" y="1600484"/>
                    </a:lnTo>
                    <a:lnTo>
                      <a:pt x="278455" y="1604741"/>
                    </a:lnTo>
                    <a:lnTo>
                      <a:pt x="276286" y="1609021"/>
                    </a:lnTo>
                    <a:lnTo>
                      <a:pt x="274114" y="1613277"/>
                    </a:lnTo>
                    <a:lnTo>
                      <a:pt x="277021" y="1618016"/>
                    </a:lnTo>
                    <a:lnTo>
                      <a:pt x="277812" y="1622756"/>
                    </a:lnTo>
                    <a:lnTo>
                      <a:pt x="280595" y="1626988"/>
                    </a:lnTo>
                    <a:lnTo>
                      <a:pt x="277916" y="1633662"/>
                    </a:lnTo>
                    <a:lnTo>
                      <a:pt x="275626" y="1637894"/>
                    </a:lnTo>
                    <a:lnTo>
                      <a:pt x="273331" y="1642150"/>
                    </a:lnTo>
                    <a:lnTo>
                      <a:pt x="271041" y="1646382"/>
                    </a:lnTo>
                    <a:lnTo>
                      <a:pt x="271629" y="1651388"/>
                    </a:lnTo>
                    <a:lnTo>
                      <a:pt x="272920" y="1655958"/>
                    </a:lnTo>
                    <a:lnTo>
                      <a:pt x="272001" y="1661157"/>
                    </a:lnTo>
                    <a:lnTo>
                      <a:pt x="269525" y="1665341"/>
                    </a:lnTo>
                    <a:lnTo>
                      <a:pt x="267046" y="1669524"/>
                    </a:lnTo>
                    <a:lnTo>
                      <a:pt x="264550" y="1673707"/>
                    </a:lnTo>
                    <a:lnTo>
                      <a:pt x="261958" y="1677867"/>
                    </a:lnTo>
                    <a:lnTo>
                      <a:pt x="259371" y="1682026"/>
                    </a:lnTo>
                    <a:lnTo>
                      <a:pt x="260481" y="1687177"/>
                    </a:lnTo>
                    <a:lnTo>
                      <a:pt x="263922" y="1689909"/>
                    </a:lnTo>
                    <a:lnTo>
                      <a:pt x="268417" y="1690103"/>
                    </a:lnTo>
                    <a:lnTo>
                      <a:pt x="272211" y="1695036"/>
                    </a:lnTo>
                    <a:lnTo>
                      <a:pt x="277495" y="1697986"/>
                    </a:lnTo>
                    <a:lnTo>
                      <a:pt x="279272" y="1701831"/>
                    </a:lnTo>
                    <a:lnTo>
                      <a:pt x="279913" y="1706837"/>
                    </a:lnTo>
                    <a:lnTo>
                      <a:pt x="281043" y="1711117"/>
                    </a:lnTo>
                    <a:lnTo>
                      <a:pt x="280910" y="1716776"/>
                    </a:lnTo>
                    <a:lnTo>
                      <a:pt x="287753" y="1718662"/>
                    </a:lnTo>
                    <a:lnTo>
                      <a:pt x="292916" y="1719339"/>
                    </a:lnTo>
                    <a:lnTo>
                      <a:pt x="299225" y="1719871"/>
                    </a:lnTo>
                    <a:lnTo>
                      <a:pt x="306912" y="1720499"/>
                    </a:lnTo>
                    <a:lnTo>
                      <a:pt x="324437" y="1724441"/>
                    </a:lnTo>
                    <a:lnTo>
                      <a:pt x="329252" y="1725167"/>
                    </a:lnTo>
                    <a:lnTo>
                      <a:pt x="334668" y="1725989"/>
                    </a:lnTo>
                    <a:lnTo>
                      <a:pt x="338854" y="1726618"/>
                    </a:lnTo>
                    <a:lnTo>
                      <a:pt x="343623" y="1730293"/>
                    </a:lnTo>
                    <a:lnTo>
                      <a:pt x="354466" y="1733896"/>
                    </a:lnTo>
                    <a:lnTo>
                      <a:pt x="361329" y="1737693"/>
                    </a:lnTo>
                    <a:lnTo>
                      <a:pt x="367836" y="1742747"/>
                    </a:lnTo>
                    <a:lnTo>
                      <a:pt x="373717" y="1744657"/>
                    </a:lnTo>
                    <a:lnTo>
                      <a:pt x="377826" y="1749856"/>
                    </a:lnTo>
                    <a:lnTo>
                      <a:pt x="385008" y="1752444"/>
                    </a:lnTo>
                    <a:lnTo>
                      <a:pt x="390829" y="1753750"/>
                    </a:lnTo>
                    <a:lnTo>
                      <a:pt x="395984" y="1755563"/>
                    </a:lnTo>
                    <a:lnTo>
                      <a:pt x="402745" y="1759819"/>
                    </a:lnTo>
                    <a:lnTo>
                      <a:pt x="408428" y="1759457"/>
                    </a:lnTo>
                    <a:lnTo>
                      <a:pt x="412953" y="1758199"/>
                    </a:lnTo>
                    <a:lnTo>
                      <a:pt x="418553" y="1759384"/>
                    </a:lnTo>
                    <a:lnTo>
                      <a:pt x="425827" y="1761609"/>
                    </a:lnTo>
                    <a:lnTo>
                      <a:pt x="431319" y="1763664"/>
                    </a:lnTo>
                    <a:lnTo>
                      <a:pt x="435945" y="1768138"/>
                    </a:lnTo>
                    <a:lnTo>
                      <a:pt x="438999" y="1771088"/>
                    </a:lnTo>
                    <a:lnTo>
                      <a:pt x="442268" y="1774135"/>
                    </a:lnTo>
                    <a:lnTo>
                      <a:pt x="445441" y="1777110"/>
                    </a:lnTo>
                    <a:lnTo>
                      <a:pt x="448614" y="1780084"/>
                    </a:lnTo>
                    <a:lnTo>
                      <a:pt x="451629" y="1783687"/>
                    </a:lnTo>
                    <a:lnTo>
                      <a:pt x="454604" y="1787484"/>
                    </a:lnTo>
                    <a:lnTo>
                      <a:pt x="457665" y="1790917"/>
                    </a:lnTo>
                    <a:lnTo>
                      <a:pt x="460785" y="1794109"/>
                    </a:lnTo>
                    <a:lnTo>
                      <a:pt x="463469" y="1799067"/>
                    </a:lnTo>
                    <a:lnTo>
                      <a:pt x="466409" y="1803008"/>
                    </a:lnTo>
                    <a:lnTo>
                      <a:pt x="471971" y="1806007"/>
                    </a:lnTo>
                    <a:lnTo>
                      <a:pt x="472469" y="1810166"/>
                    </a:lnTo>
                    <a:lnTo>
                      <a:pt x="472965" y="1814326"/>
                    </a:lnTo>
                    <a:lnTo>
                      <a:pt x="473560" y="1819307"/>
                    </a:lnTo>
                    <a:lnTo>
                      <a:pt x="474157" y="1824264"/>
                    </a:lnTo>
                    <a:lnTo>
                      <a:pt x="474757" y="1829246"/>
                    </a:lnTo>
                    <a:lnTo>
                      <a:pt x="477968" y="1834856"/>
                    </a:lnTo>
                    <a:lnTo>
                      <a:pt x="481049" y="1838798"/>
                    </a:lnTo>
                    <a:lnTo>
                      <a:pt x="484033" y="1842594"/>
                    </a:lnTo>
                    <a:lnTo>
                      <a:pt x="487022" y="1846391"/>
                    </a:lnTo>
                    <a:lnTo>
                      <a:pt x="495106" y="1848978"/>
                    </a:lnTo>
                    <a:lnTo>
                      <a:pt x="501176" y="1852751"/>
                    </a:lnTo>
                    <a:lnTo>
                      <a:pt x="504457" y="1855386"/>
                    </a:lnTo>
                    <a:lnTo>
                      <a:pt x="507502" y="1858990"/>
                    </a:lnTo>
                    <a:lnTo>
                      <a:pt x="510819" y="1861505"/>
                    </a:lnTo>
                    <a:lnTo>
                      <a:pt x="517061" y="1866123"/>
                    </a:lnTo>
                    <a:lnTo>
                      <a:pt x="528293" y="1870403"/>
                    </a:lnTo>
                    <a:lnTo>
                      <a:pt x="532119" y="1872338"/>
                    </a:lnTo>
                    <a:lnTo>
                      <a:pt x="534735" y="1876207"/>
                    </a:lnTo>
                    <a:lnTo>
                      <a:pt x="537625" y="1880487"/>
                    </a:lnTo>
                    <a:lnTo>
                      <a:pt x="542125" y="1878166"/>
                    </a:lnTo>
                    <a:lnTo>
                      <a:pt x="546261" y="1877344"/>
                    </a:lnTo>
                    <a:lnTo>
                      <a:pt x="553982" y="1877924"/>
                    </a:lnTo>
                    <a:lnTo>
                      <a:pt x="561587" y="1878988"/>
                    </a:lnTo>
                    <a:lnTo>
                      <a:pt x="569151" y="1880221"/>
                    </a:lnTo>
                    <a:lnTo>
                      <a:pt x="576669" y="1881648"/>
                    </a:lnTo>
                    <a:lnTo>
                      <a:pt x="583861" y="1884405"/>
                    </a:lnTo>
                    <a:lnTo>
                      <a:pt x="587157" y="1887041"/>
                    </a:lnTo>
                    <a:lnTo>
                      <a:pt x="589740" y="1891152"/>
                    </a:lnTo>
                    <a:lnTo>
                      <a:pt x="592126" y="1894972"/>
                    </a:lnTo>
                    <a:lnTo>
                      <a:pt x="594617" y="1901961"/>
                    </a:lnTo>
                    <a:lnTo>
                      <a:pt x="596496" y="1907232"/>
                    </a:lnTo>
                    <a:lnTo>
                      <a:pt x="597306" y="1912238"/>
                    </a:lnTo>
                    <a:lnTo>
                      <a:pt x="597988" y="1917195"/>
                    </a:lnTo>
                    <a:lnTo>
                      <a:pt x="598559" y="1921355"/>
                    </a:lnTo>
                    <a:lnTo>
                      <a:pt x="599139" y="1925587"/>
                    </a:lnTo>
                    <a:lnTo>
                      <a:pt x="599973" y="1931850"/>
                    </a:lnTo>
                    <a:lnTo>
                      <a:pt x="598820" y="1936638"/>
                    </a:lnTo>
                    <a:lnTo>
                      <a:pt x="595560" y="1940676"/>
                    </a:lnTo>
                    <a:lnTo>
                      <a:pt x="591976" y="1943385"/>
                    </a:lnTo>
                    <a:lnTo>
                      <a:pt x="591667" y="1949357"/>
                    </a:lnTo>
                    <a:lnTo>
                      <a:pt x="595009" y="1952525"/>
                    </a:lnTo>
                    <a:lnTo>
                      <a:pt x="602060" y="1956008"/>
                    </a:lnTo>
                    <a:lnTo>
                      <a:pt x="605359" y="1958692"/>
                    </a:lnTo>
                    <a:lnTo>
                      <a:pt x="608660" y="1961400"/>
                    </a:lnTo>
                    <a:lnTo>
                      <a:pt x="612981" y="1959804"/>
                    </a:lnTo>
                    <a:lnTo>
                      <a:pt x="617653" y="1956757"/>
                    </a:lnTo>
                    <a:lnTo>
                      <a:pt x="623836" y="1956080"/>
                    </a:lnTo>
                    <a:lnTo>
                      <a:pt x="629601" y="1956249"/>
                    </a:lnTo>
                    <a:lnTo>
                      <a:pt x="634967" y="1956395"/>
                    </a:lnTo>
                    <a:lnTo>
                      <a:pt x="640319" y="1960892"/>
                    </a:lnTo>
                    <a:lnTo>
                      <a:pt x="643605" y="1963649"/>
                    </a:lnTo>
                    <a:lnTo>
                      <a:pt x="646891" y="1966430"/>
                    </a:lnTo>
                    <a:lnTo>
                      <a:pt x="649614" y="1971557"/>
                    </a:lnTo>
                    <a:lnTo>
                      <a:pt x="652272" y="1976998"/>
                    </a:lnTo>
                    <a:lnTo>
                      <a:pt x="654934" y="1982439"/>
                    </a:lnTo>
                    <a:lnTo>
                      <a:pt x="657918" y="1986501"/>
                    </a:lnTo>
                    <a:lnTo>
                      <a:pt x="660588" y="1989790"/>
                    </a:lnTo>
                    <a:lnTo>
                      <a:pt x="664041" y="1993997"/>
                    </a:lnTo>
                    <a:lnTo>
                      <a:pt x="666887" y="1997480"/>
                    </a:lnTo>
                    <a:lnTo>
                      <a:pt x="674050" y="2001808"/>
                    </a:lnTo>
                    <a:lnTo>
                      <a:pt x="677375" y="2004444"/>
                    </a:lnTo>
                    <a:lnTo>
                      <a:pt x="680403" y="2008361"/>
                    </a:lnTo>
                    <a:lnTo>
                      <a:pt x="683440" y="2012279"/>
                    </a:lnTo>
                    <a:lnTo>
                      <a:pt x="686581" y="2015713"/>
                    </a:lnTo>
                    <a:lnTo>
                      <a:pt x="689698" y="2019268"/>
                    </a:lnTo>
                    <a:lnTo>
                      <a:pt x="692332" y="2024926"/>
                    </a:lnTo>
                    <a:lnTo>
                      <a:pt x="694970" y="2030560"/>
                    </a:lnTo>
                    <a:lnTo>
                      <a:pt x="697606" y="2036195"/>
                    </a:lnTo>
                    <a:lnTo>
                      <a:pt x="701685" y="2037984"/>
                    </a:lnTo>
                    <a:lnTo>
                      <a:pt x="710057" y="2046158"/>
                    </a:lnTo>
                    <a:lnTo>
                      <a:pt x="712925" y="2054791"/>
                    </a:lnTo>
                    <a:lnTo>
                      <a:pt x="715926" y="2059482"/>
                    </a:lnTo>
                    <a:lnTo>
                      <a:pt x="719181" y="2062505"/>
                    </a:lnTo>
                    <a:lnTo>
                      <a:pt x="722441" y="2065528"/>
                    </a:lnTo>
                    <a:lnTo>
                      <a:pt x="725340" y="2070098"/>
                    </a:lnTo>
                    <a:lnTo>
                      <a:pt x="728102" y="2075297"/>
                    </a:lnTo>
                    <a:lnTo>
                      <a:pt x="730863" y="2080472"/>
                    </a:lnTo>
                    <a:lnTo>
                      <a:pt x="733405" y="2086638"/>
                    </a:lnTo>
                    <a:lnTo>
                      <a:pt x="735600" y="2093603"/>
                    </a:lnTo>
                    <a:lnTo>
                      <a:pt x="737228" y="2098754"/>
                    </a:lnTo>
                    <a:lnTo>
                      <a:pt x="739104" y="2103977"/>
                    </a:lnTo>
                    <a:lnTo>
                      <a:pt x="741433" y="2109321"/>
                    </a:lnTo>
                    <a:lnTo>
                      <a:pt x="743150" y="2113239"/>
                    </a:lnTo>
                    <a:lnTo>
                      <a:pt x="745759" y="2119187"/>
                    </a:lnTo>
                    <a:lnTo>
                      <a:pt x="747459" y="2125064"/>
                    </a:lnTo>
                    <a:lnTo>
                      <a:pt x="747621" y="2129900"/>
                    </a:lnTo>
                    <a:lnTo>
                      <a:pt x="747788" y="2134736"/>
                    </a:lnTo>
                    <a:lnTo>
                      <a:pt x="747952" y="2139573"/>
                    </a:lnTo>
                    <a:lnTo>
                      <a:pt x="748308" y="2144433"/>
                    </a:lnTo>
                    <a:lnTo>
                      <a:pt x="748782" y="2149342"/>
                    </a:lnTo>
                    <a:lnTo>
                      <a:pt x="749254" y="2154227"/>
                    </a:lnTo>
                    <a:lnTo>
                      <a:pt x="749725" y="2159136"/>
                    </a:lnTo>
                    <a:lnTo>
                      <a:pt x="749551" y="2163900"/>
                    </a:lnTo>
                    <a:lnTo>
                      <a:pt x="748879" y="2168519"/>
                    </a:lnTo>
                    <a:lnTo>
                      <a:pt x="748211" y="2173162"/>
                    </a:lnTo>
                    <a:lnTo>
                      <a:pt x="747227" y="2177732"/>
                    </a:lnTo>
                    <a:lnTo>
                      <a:pt x="745246" y="2182085"/>
                    </a:lnTo>
                    <a:lnTo>
                      <a:pt x="740799" y="2185857"/>
                    </a:lnTo>
                    <a:lnTo>
                      <a:pt x="742937" y="2191129"/>
                    </a:lnTo>
                    <a:lnTo>
                      <a:pt x="743232" y="2195989"/>
                    </a:lnTo>
                    <a:lnTo>
                      <a:pt x="742543" y="2200632"/>
                    </a:lnTo>
                    <a:lnTo>
                      <a:pt x="740804" y="2205009"/>
                    </a:lnTo>
                    <a:lnTo>
                      <a:pt x="739506" y="2209507"/>
                    </a:lnTo>
                    <a:lnTo>
                      <a:pt x="739232" y="2214247"/>
                    </a:lnTo>
                    <a:lnTo>
                      <a:pt x="739523" y="2219107"/>
                    </a:lnTo>
                    <a:lnTo>
                      <a:pt x="744802" y="2216495"/>
                    </a:lnTo>
                    <a:lnTo>
                      <a:pt x="749614" y="2219518"/>
                    </a:lnTo>
                    <a:lnTo>
                      <a:pt x="753461" y="2225153"/>
                    </a:lnTo>
                    <a:lnTo>
                      <a:pt x="755282" y="2232238"/>
                    </a:lnTo>
                    <a:lnTo>
                      <a:pt x="755599" y="2237098"/>
                    </a:lnTo>
                    <a:lnTo>
                      <a:pt x="755050" y="2241766"/>
                    </a:lnTo>
                    <a:lnTo>
                      <a:pt x="753638" y="2246094"/>
                    </a:lnTo>
                    <a:lnTo>
                      <a:pt x="753495" y="2251003"/>
                    </a:lnTo>
                    <a:close/>
                  </a:path>
                </a:pathLst>
              </a:custGeom>
              <a:solidFill>
                <a:srgbClr val="7B9EBA"/>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1F2A16A-1244-9C15-9EE8-CE54329DFC14}"/>
                  </a:ext>
                </a:extLst>
              </p:cNvPr>
              <p:cNvSpPr/>
              <p:nvPr/>
            </p:nvSpPr>
            <p:spPr>
              <a:xfrm>
                <a:off x="9119250" y="2686445"/>
                <a:ext cx="759990" cy="390103"/>
              </a:xfrm>
              <a:custGeom>
                <a:avLst/>
                <a:gdLst>
                  <a:gd name="connsiteX0" fmla="*/ 511666 w 759990"/>
                  <a:gd name="connsiteY0" fmla="*/ 120499 h 390103"/>
                  <a:gd name="connsiteX1" fmla="*/ 515318 w 759990"/>
                  <a:gd name="connsiteY1" fmla="*/ 116944 h 390103"/>
                  <a:gd name="connsiteX2" fmla="*/ 510650 w 759990"/>
                  <a:gd name="connsiteY2" fmla="*/ 117306 h 390103"/>
                  <a:gd name="connsiteX3" fmla="*/ 526877 w 759990"/>
                  <a:gd name="connsiteY3" fmla="*/ 109520 h 390103"/>
                  <a:gd name="connsiteX4" fmla="*/ 527747 w 759990"/>
                  <a:gd name="connsiteY4" fmla="*/ 105288 h 390103"/>
                  <a:gd name="connsiteX5" fmla="*/ 526877 w 759990"/>
                  <a:gd name="connsiteY5" fmla="*/ 109520 h 390103"/>
                  <a:gd name="connsiteX6" fmla="*/ 533018 w 759990"/>
                  <a:gd name="connsiteY6" fmla="*/ 224021 h 390103"/>
                  <a:gd name="connsiteX7" fmla="*/ 532172 w 759990"/>
                  <a:gd name="connsiteY7" fmla="*/ 219959 h 390103"/>
                  <a:gd name="connsiteX8" fmla="*/ 532511 w 759990"/>
                  <a:gd name="connsiteY8" fmla="*/ 215292 h 390103"/>
                  <a:gd name="connsiteX9" fmla="*/ 529730 w 759990"/>
                  <a:gd name="connsiteY9" fmla="*/ 219113 h 390103"/>
                  <a:gd name="connsiteX10" fmla="*/ 531882 w 759990"/>
                  <a:gd name="connsiteY10" fmla="*/ 223175 h 390103"/>
                  <a:gd name="connsiteX11" fmla="*/ 573136 w 759990"/>
                  <a:gd name="connsiteY11" fmla="*/ 370153 h 390103"/>
                  <a:gd name="connsiteX12" fmla="*/ 572072 w 759990"/>
                  <a:gd name="connsiteY12" fmla="*/ 365704 h 390103"/>
                  <a:gd name="connsiteX13" fmla="*/ 570331 w 759990"/>
                  <a:gd name="connsiteY13" fmla="*/ 361423 h 390103"/>
                  <a:gd name="connsiteX14" fmla="*/ 568155 w 759990"/>
                  <a:gd name="connsiteY14" fmla="*/ 356369 h 390103"/>
                  <a:gd name="connsiteX15" fmla="*/ 564310 w 759990"/>
                  <a:gd name="connsiteY15" fmla="*/ 354435 h 390103"/>
                  <a:gd name="connsiteX16" fmla="*/ 567067 w 759990"/>
                  <a:gd name="connsiteY16" fmla="*/ 351267 h 390103"/>
                  <a:gd name="connsiteX17" fmla="*/ 567720 w 759990"/>
                  <a:gd name="connsiteY17" fmla="*/ 346842 h 390103"/>
                  <a:gd name="connsiteX18" fmla="*/ 564165 w 759990"/>
                  <a:gd name="connsiteY18" fmla="*/ 343408 h 390103"/>
                  <a:gd name="connsiteX19" fmla="*/ 561045 w 759990"/>
                  <a:gd name="connsiteY19" fmla="*/ 340119 h 390103"/>
                  <a:gd name="connsiteX20" fmla="*/ 557031 w 759990"/>
                  <a:gd name="connsiteY20" fmla="*/ 335718 h 390103"/>
                  <a:gd name="connsiteX21" fmla="*/ 553888 w 759990"/>
                  <a:gd name="connsiteY21" fmla="*/ 332187 h 390103"/>
                  <a:gd name="connsiteX22" fmla="*/ 551494 w 759990"/>
                  <a:gd name="connsiteY22" fmla="*/ 326456 h 390103"/>
                  <a:gd name="connsiteX23" fmla="*/ 550889 w 759990"/>
                  <a:gd name="connsiteY23" fmla="*/ 321910 h 390103"/>
                  <a:gd name="connsiteX24" fmla="*/ 552968 w 759990"/>
                  <a:gd name="connsiteY24" fmla="*/ 316397 h 390103"/>
                  <a:gd name="connsiteX25" fmla="*/ 548906 w 759990"/>
                  <a:gd name="connsiteY25" fmla="*/ 315308 h 390103"/>
                  <a:gd name="connsiteX26" fmla="*/ 545206 w 759990"/>
                  <a:gd name="connsiteY26" fmla="*/ 317436 h 390103"/>
                  <a:gd name="connsiteX27" fmla="*/ 540757 w 759990"/>
                  <a:gd name="connsiteY27" fmla="*/ 319830 h 390103"/>
                  <a:gd name="connsiteX28" fmla="*/ 536888 w 759990"/>
                  <a:gd name="connsiteY28" fmla="*/ 316904 h 390103"/>
                  <a:gd name="connsiteX29" fmla="*/ 532753 w 759990"/>
                  <a:gd name="connsiteY29" fmla="*/ 313712 h 390103"/>
                  <a:gd name="connsiteX30" fmla="*/ 530528 w 759990"/>
                  <a:gd name="connsiteY30" fmla="*/ 309359 h 390103"/>
                  <a:gd name="connsiteX31" fmla="*/ 527263 w 759990"/>
                  <a:gd name="connsiteY31" fmla="*/ 306288 h 390103"/>
                  <a:gd name="connsiteX32" fmla="*/ 522741 w 759990"/>
                  <a:gd name="connsiteY32" fmla="*/ 304112 h 390103"/>
                  <a:gd name="connsiteX33" fmla="*/ 518219 w 759990"/>
                  <a:gd name="connsiteY33" fmla="*/ 303653 h 390103"/>
                  <a:gd name="connsiteX34" fmla="*/ 513721 w 759990"/>
                  <a:gd name="connsiteY34" fmla="*/ 302105 h 390103"/>
                  <a:gd name="connsiteX35" fmla="*/ 508280 w 759990"/>
                  <a:gd name="connsiteY35" fmla="*/ 299300 h 390103"/>
                  <a:gd name="connsiteX36" fmla="*/ 504677 w 759990"/>
                  <a:gd name="connsiteY36" fmla="*/ 297124 h 390103"/>
                  <a:gd name="connsiteX37" fmla="*/ 501775 w 759990"/>
                  <a:gd name="connsiteY37" fmla="*/ 293520 h 390103"/>
                  <a:gd name="connsiteX38" fmla="*/ 498874 w 759990"/>
                  <a:gd name="connsiteY38" fmla="*/ 289409 h 390103"/>
                  <a:gd name="connsiteX39" fmla="*/ 495657 w 759990"/>
                  <a:gd name="connsiteY39" fmla="*/ 285299 h 390103"/>
                  <a:gd name="connsiteX40" fmla="*/ 495464 w 759990"/>
                  <a:gd name="connsiteY40" fmla="*/ 280825 h 390103"/>
                  <a:gd name="connsiteX41" fmla="*/ 492828 w 759990"/>
                  <a:gd name="connsiteY41" fmla="*/ 277343 h 390103"/>
                  <a:gd name="connsiteX42" fmla="*/ 492731 w 759990"/>
                  <a:gd name="connsiteY42" fmla="*/ 272845 h 390103"/>
                  <a:gd name="connsiteX43" fmla="*/ 490821 w 759990"/>
                  <a:gd name="connsiteY43" fmla="*/ 268129 h 390103"/>
                  <a:gd name="connsiteX44" fmla="*/ 490990 w 759990"/>
                  <a:gd name="connsiteY44" fmla="*/ 263873 h 390103"/>
                  <a:gd name="connsiteX45" fmla="*/ 492756 w 759990"/>
                  <a:gd name="connsiteY45" fmla="*/ 268952 h 390103"/>
                  <a:gd name="connsiteX46" fmla="*/ 495948 w 759990"/>
                  <a:gd name="connsiteY46" fmla="*/ 272192 h 390103"/>
                  <a:gd name="connsiteX47" fmla="*/ 496020 w 759990"/>
                  <a:gd name="connsiteY47" fmla="*/ 276665 h 390103"/>
                  <a:gd name="connsiteX48" fmla="*/ 497302 w 759990"/>
                  <a:gd name="connsiteY48" fmla="*/ 281067 h 390103"/>
                  <a:gd name="connsiteX49" fmla="*/ 499648 w 759990"/>
                  <a:gd name="connsiteY49" fmla="*/ 284936 h 390103"/>
                  <a:gd name="connsiteX50" fmla="*/ 501630 w 759990"/>
                  <a:gd name="connsiteY50" fmla="*/ 288756 h 390103"/>
                  <a:gd name="connsiteX51" fmla="*/ 506370 w 759990"/>
                  <a:gd name="connsiteY51" fmla="*/ 290860 h 390103"/>
                  <a:gd name="connsiteX52" fmla="*/ 510360 w 759990"/>
                  <a:gd name="connsiteY52" fmla="*/ 293931 h 390103"/>
                  <a:gd name="connsiteX53" fmla="*/ 515075 w 759990"/>
                  <a:gd name="connsiteY53" fmla="*/ 296591 h 390103"/>
                  <a:gd name="connsiteX54" fmla="*/ 519090 w 759990"/>
                  <a:gd name="connsiteY54" fmla="*/ 298647 h 390103"/>
                  <a:gd name="connsiteX55" fmla="*/ 524289 w 759990"/>
                  <a:gd name="connsiteY55" fmla="*/ 298357 h 390103"/>
                  <a:gd name="connsiteX56" fmla="*/ 527554 w 759990"/>
                  <a:gd name="connsiteY56" fmla="*/ 301887 h 390103"/>
                  <a:gd name="connsiteX57" fmla="*/ 531544 w 759990"/>
                  <a:gd name="connsiteY57" fmla="*/ 304886 h 390103"/>
                  <a:gd name="connsiteX58" fmla="*/ 534227 w 759990"/>
                  <a:gd name="connsiteY58" fmla="*/ 308102 h 390103"/>
                  <a:gd name="connsiteX59" fmla="*/ 534711 w 759990"/>
                  <a:gd name="connsiteY59" fmla="*/ 313301 h 390103"/>
                  <a:gd name="connsiteX60" fmla="*/ 539136 w 759990"/>
                  <a:gd name="connsiteY60" fmla="*/ 315018 h 390103"/>
                  <a:gd name="connsiteX61" fmla="*/ 543103 w 759990"/>
                  <a:gd name="connsiteY61" fmla="*/ 313688 h 390103"/>
                  <a:gd name="connsiteX62" fmla="*/ 546996 w 759990"/>
                  <a:gd name="connsiteY62" fmla="*/ 308416 h 390103"/>
                  <a:gd name="connsiteX63" fmla="*/ 548253 w 759990"/>
                  <a:gd name="connsiteY63" fmla="*/ 303024 h 390103"/>
                  <a:gd name="connsiteX64" fmla="*/ 548229 w 759990"/>
                  <a:gd name="connsiteY64" fmla="*/ 298333 h 390103"/>
                  <a:gd name="connsiteX65" fmla="*/ 543441 w 759990"/>
                  <a:gd name="connsiteY65" fmla="*/ 296084 h 390103"/>
                  <a:gd name="connsiteX66" fmla="*/ 540031 w 759990"/>
                  <a:gd name="connsiteY66" fmla="*/ 292674 h 390103"/>
                  <a:gd name="connsiteX67" fmla="*/ 536984 w 759990"/>
                  <a:gd name="connsiteY67" fmla="*/ 289796 h 390103"/>
                  <a:gd name="connsiteX68" fmla="*/ 533188 w 759990"/>
                  <a:gd name="connsiteY68" fmla="*/ 287015 h 390103"/>
                  <a:gd name="connsiteX69" fmla="*/ 529391 w 759990"/>
                  <a:gd name="connsiteY69" fmla="*/ 284380 h 390103"/>
                  <a:gd name="connsiteX70" fmla="*/ 524603 w 759990"/>
                  <a:gd name="connsiteY70" fmla="*/ 280244 h 390103"/>
                  <a:gd name="connsiteX71" fmla="*/ 522185 w 759990"/>
                  <a:gd name="connsiteY71" fmla="*/ 276085 h 390103"/>
                  <a:gd name="connsiteX72" fmla="*/ 519960 w 759990"/>
                  <a:gd name="connsiteY72" fmla="*/ 271708 h 390103"/>
                  <a:gd name="connsiteX73" fmla="*/ 519017 w 759990"/>
                  <a:gd name="connsiteY73" fmla="*/ 267234 h 390103"/>
                  <a:gd name="connsiteX74" fmla="*/ 518050 w 759990"/>
                  <a:gd name="connsiteY74" fmla="*/ 261431 h 390103"/>
                  <a:gd name="connsiteX75" fmla="*/ 517494 w 759990"/>
                  <a:gd name="connsiteY75" fmla="*/ 256740 h 390103"/>
                  <a:gd name="connsiteX76" fmla="*/ 515825 w 759990"/>
                  <a:gd name="connsiteY76" fmla="*/ 252314 h 390103"/>
                  <a:gd name="connsiteX77" fmla="*/ 513939 w 759990"/>
                  <a:gd name="connsiteY77" fmla="*/ 248542 h 390103"/>
                  <a:gd name="connsiteX78" fmla="*/ 512053 w 759990"/>
                  <a:gd name="connsiteY78" fmla="*/ 243512 h 390103"/>
                  <a:gd name="connsiteX79" fmla="*/ 510530 w 759990"/>
                  <a:gd name="connsiteY79" fmla="*/ 238990 h 390103"/>
                  <a:gd name="connsiteX80" fmla="*/ 510457 w 759990"/>
                  <a:gd name="connsiteY80" fmla="*/ 234275 h 390103"/>
                  <a:gd name="connsiteX81" fmla="*/ 506878 w 759990"/>
                  <a:gd name="connsiteY81" fmla="*/ 231808 h 390103"/>
                  <a:gd name="connsiteX82" fmla="*/ 504218 w 759990"/>
                  <a:gd name="connsiteY82" fmla="*/ 228157 h 390103"/>
                  <a:gd name="connsiteX83" fmla="*/ 502259 w 759990"/>
                  <a:gd name="connsiteY83" fmla="*/ 223901 h 390103"/>
                  <a:gd name="connsiteX84" fmla="*/ 506757 w 759990"/>
                  <a:gd name="connsiteY84" fmla="*/ 221144 h 390103"/>
                  <a:gd name="connsiteX85" fmla="*/ 507845 w 759990"/>
                  <a:gd name="connsiteY85" fmla="*/ 216985 h 390103"/>
                  <a:gd name="connsiteX86" fmla="*/ 510650 w 759990"/>
                  <a:gd name="connsiteY86" fmla="*/ 213285 h 390103"/>
                  <a:gd name="connsiteX87" fmla="*/ 510287 w 759990"/>
                  <a:gd name="connsiteY87" fmla="*/ 208085 h 390103"/>
                  <a:gd name="connsiteX88" fmla="*/ 505814 w 759990"/>
                  <a:gd name="connsiteY88" fmla="*/ 206054 h 390103"/>
                  <a:gd name="connsiteX89" fmla="*/ 502549 w 759990"/>
                  <a:gd name="connsiteY89" fmla="*/ 209222 h 390103"/>
                  <a:gd name="connsiteX90" fmla="*/ 502960 w 759990"/>
                  <a:gd name="connsiteY90" fmla="*/ 204313 h 390103"/>
                  <a:gd name="connsiteX91" fmla="*/ 502888 w 759990"/>
                  <a:gd name="connsiteY91" fmla="*/ 199960 h 390103"/>
                  <a:gd name="connsiteX92" fmla="*/ 507289 w 759990"/>
                  <a:gd name="connsiteY92" fmla="*/ 199356 h 390103"/>
                  <a:gd name="connsiteX93" fmla="*/ 507337 w 759990"/>
                  <a:gd name="connsiteY93" fmla="*/ 193915 h 390103"/>
                  <a:gd name="connsiteX94" fmla="*/ 503710 w 759990"/>
                  <a:gd name="connsiteY94" fmla="*/ 191400 h 390103"/>
                  <a:gd name="connsiteX95" fmla="*/ 499116 w 759990"/>
                  <a:gd name="connsiteY95" fmla="*/ 190336 h 390103"/>
                  <a:gd name="connsiteX96" fmla="*/ 495827 w 759990"/>
                  <a:gd name="connsiteY96" fmla="*/ 186032 h 390103"/>
                  <a:gd name="connsiteX97" fmla="*/ 500687 w 759990"/>
                  <a:gd name="connsiteY97" fmla="*/ 186588 h 390103"/>
                  <a:gd name="connsiteX98" fmla="*/ 504774 w 759990"/>
                  <a:gd name="connsiteY98" fmla="*/ 189610 h 390103"/>
                  <a:gd name="connsiteX99" fmla="*/ 508933 w 759990"/>
                  <a:gd name="connsiteY99" fmla="*/ 190167 h 390103"/>
                  <a:gd name="connsiteX100" fmla="*/ 511932 w 759990"/>
                  <a:gd name="connsiteY100" fmla="*/ 186080 h 390103"/>
                  <a:gd name="connsiteX101" fmla="*/ 508813 w 759990"/>
                  <a:gd name="connsiteY101" fmla="*/ 181945 h 390103"/>
                  <a:gd name="connsiteX102" fmla="*/ 506636 w 759990"/>
                  <a:gd name="connsiteY102" fmla="*/ 177592 h 390103"/>
                  <a:gd name="connsiteX103" fmla="*/ 502525 w 759990"/>
                  <a:gd name="connsiteY103" fmla="*/ 174231 h 390103"/>
                  <a:gd name="connsiteX104" fmla="*/ 498390 w 759990"/>
                  <a:gd name="connsiteY104" fmla="*/ 172587 h 390103"/>
                  <a:gd name="connsiteX105" fmla="*/ 494980 w 759990"/>
                  <a:gd name="connsiteY105" fmla="*/ 168790 h 390103"/>
                  <a:gd name="connsiteX106" fmla="*/ 490313 w 759990"/>
                  <a:gd name="connsiteY106" fmla="*/ 169128 h 390103"/>
                  <a:gd name="connsiteX107" fmla="*/ 489684 w 759990"/>
                  <a:gd name="connsiteY107" fmla="*/ 164437 h 390103"/>
                  <a:gd name="connsiteX108" fmla="*/ 494304 w 759990"/>
                  <a:gd name="connsiteY108" fmla="*/ 165501 h 390103"/>
                  <a:gd name="connsiteX109" fmla="*/ 497931 w 759990"/>
                  <a:gd name="connsiteY109" fmla="*/ 169274 h 390103"/>
                  <a:gd name="connsiteX110" fmla="*/ 500929 w 759990"/>
                  <a:gd name="connsiteY110" fmla="*/ 172224 h 390103"/>
                  <a:gd name="connsiteX111" fmla="*/ 504508 w 759990"/>
                  <a:gd name="connsiteY111" fmla="*/ 174594 h 390103"/>
                  <a:gd name="connsiteX112" fmla="*/ 508474 w 759990"/>
                  <a:gd name="connsiteY112" fmla="*/ 176673 h 390103"/>
                  <a:gd name="connsiteX113" fmla="*/ 511448 w 759990"/>
                  <a:gd name="connsiteY113" fmla="*/ 173457 h 390103"/>
                  <a:gd name="connsiteX114" fmla="*/ 515849 w 759990"/>
                  <a:gd name="connsiteY114" fmla="*/ 172683 h 390103"/>
                  <a:gd name="connsiteX115" fmla="*/ 517833 w 759990"/>
                  <a:gd name="connsiteY115" fmla="*/ 168983 h 390103"/>
                  <a:gd name="connsiteX116" fmla="*/ 516043 w 759990"/>
                  <a:gd name="connsiteY116" fmla="*/ 164558 h 390103"/>
                  <a:gd name="connsiteX117" fmla="*/ 512125 w 759990"/>
                  <a:gd name="connsiteY117" fmla="*/ 162261 h 390103"/>
                  <a:gd name="connsiteX118" fmla="*/ 507531 w 759990"/>
                  <a:gd name="connsiteY118" fmla="*/ 160737 h 390103"/>
                  <a:gd name="connsiteX119" fmla="*/ 502888 w 759990"/>
                  <a:gd name="connsiteY119" fmla="*/ 159528 h 390103"/>
                  <a:gd name="connsiteX120" fmla="*/ 498535 w 759990"/>
                  <a:gd name="connsiteY120" fmla="*/ 159020 h 390103"/>
                  <a:gd name="connsiteX121" fmla="*/ 502332 w 759990"/>
                  <a:gd name="connsiteY121" fmla="*/ 156215 h 390103"/>
                  <a:gd name="connsiteX122" fmla="*/ 505233 w 759990"/>
                  <a:gd name="connsiteY122" fmla="*/ 153120 h 390103"/>
                  <a:gd name="connsiteX123" fmla="*/ 507893 w 759990"/>
                  <a:gd name="connsiteY123" fmla="*/ 156771 h 390103"/>
                  <a:gd name="connsiteX124" fmla="*/ 510650 w 759990"/>
                  <a:gd name="connsiteY124" fmla="*/ 152927 h 390103"/>
                  <a:gd name="connsiteX125" fmla="*/ 508546 w 759990"/>
                  <a:gd name="connsiteY125" fmla="*/ 149154 h 390103"/>
                  <a:gd name="connsiteX126" fmla="*/ 507458 w 759990"/>
                  <a:gd name="connsiteY126" fmla="*/ 144415 h 390103"/>
                  <a:gd name="connsiteX127" fmla="*/ 502138 w 759990"/>
                  <a:gd name="connsiteY127" fmla="*/ 141634 h 390103"/>
                  <a:gd name="connsiteX128" fmla="*/ 498100 w 759990"/>
                  <a:gd name="connsiteY128" fmla="*/ 138732 h 390103"/>
                  <a:gd name="connsiteX129" fmla="*/ 493384 w 759990"/>
                  <a:gd name="connsiteY129" fmla="*/ 139240 h 390103"/>
                  <a:gd name="connsiteX130" fmla="*/ 489104 w 759990"/>
                  <a:gd name="connsiteY130" fmla="*/ 136193 h 390103"/>
                  <a:gd name="connsiteX131" fmla="*/ 488354 w 759990"/>
                  <a:gd name="connsiteY131" fmla="*/ 131743 h 390103"/>
                  <a:gd name="connsiteX132" fmla="*/ 484002 w 759990"/>
                  <a:gd name="connsiteY132" fmla="*/ 130776 h 390103"/>
                  <a:gd name="connsiteX133" fmla="*/ 480907 w 759990"/>
                  <a:gd name="connsiteY133" fmla="*/ 125480 h 390103"/>
                  <a:gd name="connsiteX134" fmla="*/ 475659 w 759990"/>
                  <a:gd name="connsiteY134" fmla="*/ 125818 h 390103"/>
                  <a:gd name="connsiteX135" fmla="*/ 478343 w 759990"/>
                  <a:gd name="connsiteY135" fmla="*/ 122312 h 390103"/>
                  <a:gd name="connsiteX136" fmla="*/ 482575 w 759990"/>
                  <a:gd name="connsiteY136" fmla="*/ 122675 h 390103"/>
                  <a:gd name="connsiteX137" fmla="*/ 486613 w 759990"/>
                  <a:gd name="connsiteY137" fmla="*/ 125117 h 390103"/>
                  <a:gd name="connsiteX138" fmla="*/ 490700 w 759990"/>
                  <a:gd name="connsiteY138" fmla="*/ 126375 h 390103"/>
                  <a:gd name="connsiteX139" fmla="*/ 493360 w 759990"/>
                  <a:gd name="connsiteY139" fmla="*/ 131332 h 390103"/>
                  <a:gd name="connsiteX140" fmla="*/ 498801 w 759990"/>
                  <a:gd name="connsiteY140" fmla="*/ 130244 h 390103"/>
                  <a:gd name="connsiteX141" fmla="*/ 503541 w 759990"/>
                  <a:gd name="connsiteY141" fmla="*/ 130752 h 390103"/>
                  <a:gd name="connsiteX142" fmla="*/ 505935 w 759990"/>
                  <a:gd name="connsiteY142" fmla="*/ 127003 h 390103"/>
                  <a:gd name="connsiteX143" fmla="*/ 508401 w 759990"/>
                  <a:gd name="connsiteY143" fmla="*/ 122893 h 390103"/>
                  <a:gd name="connsiteX144" fmla="*/ 503928 w 759990"/>
                  <a:gd name="connsiteY144" fmla="*/ 121974 h 390103"/>
                  <a:gd name="connsiteX145" fmla="*/ 499502 w 759990"/>
                  <a:gd name="connsiteY145" fmla="*/ 119459 h 390103"/>
                  <a:gd name="connsiteX146" fmla="*/ 497229 w 759990"/>
                  <a:gd name="connsiteY146" fmla="*/ 114816 h 390103"/>
                  <a:gd name="connsiteX147" fmla="*/ 491329 w 759990"/>
                  <a:gd name="connsiteY147" fmla="*/ 111914 h 390103"/>
                  <a:gd name="connsiteX148" fmla="*/ 496093 w 759990"/>
                  <a:gd name="connsiteY148" fmla="*/ 112760 h 390103"/>
                  <a:gd name="connsiteX149" fmla="*/ 500155 w 759990"/>
                  <a:gd name="connsiteY149" fmla="*/ 115759 h 390103"/>
                  <a:gd name="connsiteX150" fmla="*/ 502453 w 759990"/>
                  <a:gd name="connsiteY150" fmla="*/ 119314 h 390103"/>
                  <a:gd name="connsiteX151" fmla="*/ 506975 w 759990"/>
                  <a:gd name="connsiteY151" fmla="*/ 118999 h 390103"/>
                  <a:gd name="connsiteX152" fmla="*/ 506733 w 759990"/>
                  <a:gd name="connsiteY152" fmla="*/ 114380 h 390103"/>
                  <a:gd name="connsiteX153" fmla="*/ 508474 w 759990"/>
                  <a:gd name="connsiteY153" fmla="*/ 110294 h 390103"/>
                  <a:gd name="connsiteX154" fmla="*/ 503372 w 759990"/>
                  <a:gd name="connsiteY154" fmla="*/ 108553 h 390103"/>
                  <a:gd name="connsiteX155" fmla="*/ 499043 w 759990"/>
                  <a:gd name="connsiteY155" fmla="*/ 105868 h 390103"/>
                  <a:gd name="connsiteX156" fmla="*/ 503420 w 759990"/>
                  <a:gd name="connsiteY156" fmla="*/ 104176 h 390103"/>
                  <a:gd name="connsiteX157" fmla="*/ 506709 w 759990"/>
                  <a:gd name="connsiteY157" fmla="*/ 106908 h 390103"/>
                  <a:gd name="connsiteX158" fmla="*/ 509513 w 759990"/>
                  <a:gd name="connsiteY158" fmla="*/ 102289 h 390103"/>
                  <a:gd name="connsiteX159" fmla="*/ 514471 w 759990"/>
                  <a:gd name="connsiteY159" fmla="*/ 103886 h 390103"/>
                  <a:gd name="connsiteX160" fmla="*/ 511424 w 759990"/>
                  <a:gd name="connsiteY160" fmla="*/ 100645 h 390103"/>
                  <a:gd name="connsiteX161" fmla="*/ 509296 w 759990"/>
                  <a:gd name="connsiteY161" fmla="*/ 96728 h 390103"/>
                  <a:gd name="connsiteX162" fmla="*/ 513818 w 759990"/>
                  <a:gd name="connsiteY162" fmla="*/ 98590 h 390103"/>
                  <a:gd name="connsiteX163" fmla="*/ 511231 w 759990"/>
                  <a:gd name="connsiteY163" fmla="*/ 94140 h 390103"/>
                  <a:gd name="connsiteX164" fmla="*/ 508546 w 759990"/>
                  <a:gd name="connsiteY164" fmla="*/ 89860 h 390103"/>
                  <a:gd name="connsiteX165" fmla="*/ 504847 w 759990"/>
                  <a:gd name="connsiteY165" fmla="*/ 91915 h 390103"/>
                  <a:gd name="connsiteX166" fmla="*/ 507168 w 759990"/>
                  <a:gd name="connsiteY166" fmla="*/ 88312 h 390103"/>
                  <a:gd name="connsiteX167" fmla="*/ 511690 w 759990"/>
                  <a:gd name="connsiteY167" fmla="*/ 87563 h 390103"/>
                  <a:gd name="connsiteX168" fmla="*/ 515995 w 759990"/>
                  <a:gd name="connsiteY168" fmla="*/ 87539 h 390103"/>
                  <a:gd name="connsiteX169" fmla="*/ 516792 w 759990"/>
                  <a:gd name="connsiteY169" fmla="*/ 91891 h 390103"/>
                  <a:gd name="connsiteX170" fmla="*/ 519404 w 759990"/>
                  <a:gd name="connsiteY170" fmla="*/ 95398 h 390103"/>
                  <a:gd name="connsiteX171" fmla="*/ 521073 w 759990"/>
                  <a:gd name="connsiteY171" fmla="*/ 100476 h 390103"/>
                  <a:gd name="connsiteX172" fmla="*/ 522572 w 759990"/>
                  <a:gd name="connsiteY172" fmla="*/ 104780 h 390103"/>
                  <a:gd name="connsiteX173" fmla="*/ 524047 w 759990"/>
                  <a:gd name="connsiteY173" fmla="*/ 100621 h 390103"/>
                  <a:gd name="connsiteX174" fmla="*/ 525571 w 759990"/>
                  <a:gd name="connsiteY174" fmla="*/ 96583 h 390103"/>
                  <a:gd name="connsiteX175" fmla="*/ 523588 w 759990"/>
                  <a:gd name="connsiteY175" fmla="*/ 91093 h 390103"/>
                  <a:gd name="connsiteX176" fmla="*/ 521532 w 759990"/>
                  <a:gd name="connsiteY176" fmla="*/ 85918 h 390103"/>
                  <a:gd name="connsiteX177" fmla="*/ 519646 w 759990"/>
                  <a:gd name="connsiteY177" fmla="*/ 81324 h 390103"/>
                  <a:gd name="connsiteX178" fmla="*/ 523370 w 759990"/>
                  <a:gd name="connsiteY178" fmla="*/ 78373 h 390103"/>
                  <a:gd name="connsiteX179" fmla="*/ 522910 w 759990"/>
                  <a:gd name="connsiteY179" fmla="*/ 73948 h 390103"/>
                  <a:gd name="connsiteX180" fmla="*/ 517929 w 759990"/>
                  <a:gd name="connsiteY180" fmla="*/ 73755 h 390103"/>
                  <a:gd name="connsiteX181" fmla="*/ 522524 w 759990"/>
                  <a:gd name="connsiteY181" fmla="*/ 71530 h 390103"/>
                  <a:gd name="connsiteX182" fmla="*/ 525136 w 759990"/>
                  <a:gd name="connsiteY182" fmla="*/ 68193 h 390103"/>
                  <a:gd name="connsiteX183" fmla="*/ 524483 w 759990"/>
                  <a:gd name="connsiteY183" fmla="*/ 72376 h 390103"/>
                  <a:gd name="connsiteX184" fmla="*/ 526997 w 759990"/>
                  <a:gd name="connsiteY184" fmla="*/ 75883 h 390103"/>
                  <a:gd name="connsiteX185" fmla="*/ 525764 w 759990"/>
                  <a:gd name="connsiteY185" fmla="*/ 80187 h 390103"/>
                  <a:gd name="connsiteX186" fmla="*/ 525208 w 759990"/>
                  <a:gd name="connsiteY186" fmla="*/ 84830 h 390103"/>
                  <a:gd name="connsiteX187" fmla="*/ 525692 w 759990"/>
                  <a:gd name="connsiteY187" fmla="*/ 89860 h 390103"/>
                  <a:gd name="connsiteX188" fmla="*/ 530189 w 759990"/>
                  <a:gd name="connsiteY188" fmla="*/ 91553 h 390103"/>
                  <a:gd name="connsiteX189" fmla="*/ 533599 w 759990"/>
                  <a:gd name="connsiteY189" fmla="*/ 88095 h 390103"/>
                  <a:gd name="connsiteX190" fmla="*/ 534977 w 759990"/>
                  <a:gd name="connsiteY190" fmla="*/ 83548 h 390103"/>
                  <a:gd name="connsiteX191" fmla="*/ 538121 w 759990"/>
                  <a:gd name="connsiteY191" fmla="*/ 79970 h 390103"/>
                  <a:gd name="connsiteX192" fmla="*/ 542087 w 759990"/>
                  <a:gd name="connsiteY192" fmla="*/ 76898 h 390103"/>
                  <a:gd name="connsiteX193" fmla="*/ 544505 w 759990"/>
                  <a:gd name="connsiteY193" fmla="*/ 72183 h 390103"/>
                  <a:gd name="connsiteX194" fmla="*/ 546536 w 759990"/>
                  <a:gd name="connsiteY194" fmla="*/ 67854 h 390103"/>
                  <a:gd name="connsiteX195" fmla="*/ 550962 w 759990"/>
                  <a:gd name="connsiteY195" fmla="*/ 67032 h 390103"/>
                  <a:gd name="connsiteX196" fmla="*/ 551010 w 759990"/>
                  <a:gd name="connsiteY196" fmla="*/ 62873 h 390103"/>
                  <a:gd name="connsiteX197" fmla="*/ 546028 w 759990"/>
                  <a:gd name="connsiteY197" fmla="*/ 60963 h 390103"/>
                  <a:gd name="connsiteX198" fmla="*/ 541651 w 759990"/>
                  <a:gd name="connsiteY198" fmla="*/ 60963 h 390103"/>
                  <a:gd name="connsiteX199" fmla="*/ 538992 w 759990"/>
                  <a:gd name="connsiteY199" fmla="*/ 57311 h 390103"/>
                  <a:gd name="connsiteX200" fmla="*/ 541990 w 759990"/>
                  <a:gd name="connsiteY200" fmla="*/ 53103 h 390103"/>
                  <a:gd name="connsiteX201" fmla="*/ 543465 w 759990"/>
                  <a:gd name="connsiteY201" fmla="*/ 48920 h 390103"/>
                  <a:gd name="connsiteX202" fmla="*/ 542474 w 759990"/>
                  <a:gd name="connsiteY202" fmla="*/ 44301 h 390103"/>
                  <a:gd name="connsiteX203" fmla="*/ 539789 w 759990"/>
                  <a:gd name="connsiteY203" fmla="*/ 41109 h 390103"/>
                  <a:gd name="connsiteX204" fmla="*/ 535800 w 759990"/>
                  <a:gd name="connsiteY204" fmla="*/ 37917 h 390103"/>
                  <a:gd name="connsiteX205" fmla="*/ 531036 w 759990"/>
                  <a:gd name="connsiteY205" fmla="*/ 34266 h 390103"/>
                  <a:gd name="connsiteX206" fmla="*/ 527554 w 759990"/>
                  <a:gd name="connsiteY206" fmla="*/ 29550 h 390103"/>
                  <a:gd name="connsiteX207" fmla="*/ 524216 w 759990"/>
                  <a:gd name="connsiteY207" fmla="*/ 26624 h 390103"/>
                  <a:gd name="connsiteX208" fmla="*/ 520395 w 759990"/>
                  <a:gd name="connsiteY208" fmla="*/ 24061 h 390103"/>
                  <a:gd name="connsiteX209" fmla="*/ 516768 w 759990"/>
                  <a:gd name="connsiteY209" fmla="*/ 21401 h 390103"/>
                  <a:gd name="connsiteX210" fmla="*/ 513383 w 759990"/>
                  <a:gd name="connsiteY210" fmla="*/ 18693 h 390103"/>
                  <a:gd name="connsiteX211" fmla="*/ 510940 w 759990"/>
                  <a:gd name="connsiteY211" fmla="*/ 15114 h 390103"/>
                  <a:gd name="connsiteX212" fmla="*/ 504024 w 759990"/>
                  <a:gd name="connsiteY212" fmla="*/ 16613 h 390103"/>
                  <a:gd name="connsiteX213" fmla="*/ 497108 w 759990"/>
                  <a:gd name="connsiteY213" fmla="*/ 18112 h 390103"/>
                  <a:gd name="connsiteX214" fmla="*/ 486686 w 759990"/>
                  <a:gd name="connsiteY214" fmla="*/ 20240 h 390103"/>
                  <a:gd name="connsiteX215" fmla="*/ 479746 w 759990"/>
                  <a:gd name="connsiteY215" fmla="*/ 21570 h 390103"/>
                  <a:gd name="connsiteX216" fmla="*/ 462407 w 759990"/>
                  <a:gd name="connsiteY216" fmla="*/ 25173 h 390103"/>
                  <a:gd name="connsiteX217" fmla="*/ 455491 w 759990"/>
                  <a:gd name="connsiteY217" fmla="*/ 26624 h 390103"/>
                  <a:gd name="connsiteX218" fmla="*/ 448551 w 759990"/>
                  <a:gd name="connsiteY218" fmla="*/ 28099 h 390103"/>
                  <a:gd name="connsiteX219" fmla="*/ 438153 w 759990"/>
                  <a:gd name="connsiteY219" fmla="*/ 30276 h 390103"/>
                  <a:gd name="connsiteX220" fmla="*/ 431213 w 759990"/>
                  <a:gd name="connsiteY220" fmla="*/ 31678 h 390103"/>
                  <a:gd name="connsiteX221" fmla="*/ 425216 w 759990"/>
                  <a:gd name="connsiteY221" fmla="*/ 32960 h 390103"/>
                  <a:gd name="connsiteX222" fmla="*/ 420838 w 759990"/>
                  <a:gd name="connsiteY222" fmla="*/ 33879 h 390103"/>
                  <a:gd name="connsiteX223" fmla="*/ 400042 w 759990"/>
                  <a:gd name="connsiteY223" fmla="*/ 38232 h 390103"/>
                  <a:gd name="connsiteX224" fmla="*/ 393102 w 759990"/>
                  <a:gd name="connsiteY224" fmla="*/ 39658 h 390103"/>
                  <a:gd name="connsiteX225" fmla="*/ 386186 w 759990"/>
                  <a:gd name="connsiteY225" fmla="*/ 41109 h 390103"/>
                  <a:gd name="connsiteX226" fmla="*/ 379221 w 759990"/>
                  <a:gd name="connsiteY226" fmla="*/ 42391 h 390103"/>
                  <a:gd name="connsiteX227" fmla="*/ 374385 w 759990"/>
                  <a:gd name="connsiteY227" fmla="*/ 43261 h 390103"/>
                  <a:gd name="connsiteX228" fmla="*/ 365317 w 759990"/>
                  <a:gd name="connsiteY228" fmla="*/ 45075 h 390103"/>
                  <a:gd name="connsiteX229" fmla="*/ 358352 w 759990"/>
                  <a:gd name="connsiteY229" fmla="*/ 46453 h 390103"/>
                  <a:gd name="connsiteX230" fmla="*/ 351412 w 759990"/>
                  <a:gd name="connsiteY230" fmla="*/ 47832 h 390103"/>
                  <a:gd name="connsiteX231" fmla="*/ 340990 w 759990"/>
                  <a:gd name="connsiteY231" fmla="*/ 49887 h 390103"/>
                  <a:gd name="connsiteX232" fmla="*/ 334050 w 759990"/>
                  <a:gd name="connsiteY232" fmla="*/ 51241 h 390103"/>
                  <a:gd name="connsiteX233" fmla="*/ 327109 w 759990"/>
                  <a:gd name="connsiteY233" fmla="*/ 52620 h 390103"/>
                  <a:gd name="connsiteX234" fmla="*/ 320145 w 759990"/>
                  <a:gd name="connsiteY234" fmla="*/ 53974 h 390103"/>
                  <a:gd name="connsiteX235" fmla="*/ 313205 w 759990"/>
                  <a:gd name="connsiteY235" fmla="*/ 55328 h 390103"/>
                  <a:gd name="connsiteX236" fmla="*/ 306265 w 759990"/>
                  <a:gd name="connsiteY236" fmla="*/ 56682 h 390103"/>
                  <a:gd name="connsiteX237" fmla="*/ 299300 w 759990"/>
                  <a:gd name="connsiteY237" fmla="*/ 58037 h 390103"/>
                  <a:gd name="connsiteX238" fmla="*/ 292360 w 759990"/>
                  <a:gd name="connsiteY238" fmla="*/ 59391 h 390103"/>
                  <a:gd name="connsiteX239" fmla="*/ 285395 w 759990"/>
                  <a:gd name="connsiteY239" fmla="*/ 60721 h 390103"/>
                  <a:gd name="connsiteX240" fmla="*/ 278455 w 759990"/>
                  <a:gd name="connsiteY240" fmla="*/ 62075 h 390103"/>
                  <a:gd name="connsiteX241" fmla="*/ 271491 w 759990"/>
                  <a:gd name="connsiteY241" fmla="*/ 63405 h 390103"/>
                  <a:gd name="connsiteX242" fmla="*/ 261068 w 759990"/>
                  <a:gd name="connsiteY242" fmla="*/ 65412 h 390103"/>
                  <a:gd name="connsiteX243" fmla="*/ 254128 w 759990"/>
                  <a:gd name="connsiteY243" fmla="*/ 66742 h 390103"/>
                  <a:gd name="connsiteX244" fmla="*/ 247164 w 759990"/>
                  <a:gd name="connsiteY244" fmla="*/ 68072 h 390103"/>
                  <a:gd name="connsiteX245" fmla="*/ 240199 w 759990"/>
                  <a:gd name="connsiteY245" fmla="*/ 69378 h 390103"/>
                  <a:gd name="connsiteX246" fmla="*/ 233259 w 759990"/>
                  <a:gd name="connsiteY246" fmla="*/ 70708 h 390103"/>
                  <a:gd name="connsiteX247" fmla="*/ 226295 w 759990"/>
                  <a:gd name="connsiteY247" fmla="*/ 72014 h 390103"/>
                  <a:gd name="connsiteX248" fmla="*/ 219330 w 759990"/>
                  <a:gd name="connsiteY248" fmla="*/ 73344 h 390103"/>
                  <a:gd name="connsiteX249" fmla="*/ 208908 w 759990"/>
                  <a:gd name="connsiteY249" fmla="*/ 75302 h 390103"/>
                  <a:gd name="connsiteX250" fmla="*/ 201943 w 759990"/>
                  <a:gd name="connsiteY250" fmla="*/ 76608 h 390103"/>
                  <a:gd name="connsiteX251" fmla="*/ 194979 w 759990"/>
                  <a:gd name="connsiteY251" fmla="*/ 77890 h 390103"/>
                  <a:gd name="connsiteX252" fmla="*/ 188015 w 759990"/>
                  <a:gd name="connsiteY252" fmla="*/ 79196 h 390103"/>
                  <a:gd name="connsiteX253" fmla="*/ 182260 w 759990"/>
                  <a:gd name="connsiteY253" fmla="*/ 80260 h 390103"/>
                  <a:gd name="connsiteX254" fmla="*/ 177592 w 759990"/>
                  <a:gd name="connsiteY254" fmla="*/ 81130 h 390103"/>
                  <a:gd name="connsiteX255" fmla="*/ 173481 w 759990"/>
                  <a:gd name="connsiteY255" fmla="*/ 81880 h 390103"/>
                  <a:gd name="connsiteX256" fmla="*/ 149734 w 759990"/>
                  <a:gd name="connsiteY256" fmla="*/ 86281 h 390103"/>
                  <a:gd name="connsiteX257" fmla="*/ 128841 w 759990"/>
                  <a:gd name="connsiteY257" fmla="*/ 90102 h 390103"/>
                  <a:gd name="connsiteX258" fmla="*/ 121877 w 759990"/>
                  <a:gd name="connsiteY258" fmla="*/ 91383 h 390103"/>
                  <a:gd name="connsiteX259" fmla="*/ 114937 w 759990"/>
                  <a:gd name="connsiteY259" fmla="*/ 92834 h 390103"/>
                  <a:gd name="connsiteX260" fmla="*/ 58061 w 759990"/>
                  <a:gd name="connsiteY260" fmla="*/ 103160 h 390103"/>
                  <a:gd name="connsiteX261" fmla="*/ 45293 w 759990"/>
                  <a:gd name="connsiteY261" fmla="*/ 105506 h 390103"/>
                  <a:gd name="connsiteX262" fmla="*/ 20894 w 759990"/>
                  <a:gd name="connsiteY262" fmla="*/ 109907 h 390103"/>
                  <a:gd name="connsiteX263" fmla="*/ 13929 w 759990"/>
                  <a:gd name="connsiteY263" fmla="*/ 111164 h 390103"/>
                  <a:gd name="connsiteX264" fmla="*/ 6965 w 759990"/>
                  <a:gd name="connsiteY264" fmla="*/ 112398 h 390103"/>
                  <a:gd name="connsiteX265" fmla="*/ 0 w 759990"/>
                  <a:gd name="connsiteY265" fmla="*/ 113703 h 390103"/>
                  <a:gd name="connsiteX266" fmla="*/ 1136 w 759990"/>
                  <a:gd name="connsiteY266" fmla="*/ 121853 h 390103"/>
                  <a:gd name="connsiteX267" fmla="*/ 1862 w 759990"/>
                  <a:gd name="connsiteY267" fmla="*/ 126496 h 390103"/>
                  <a:gd name="connsiteX268" fmla="*/ 2563 w 759990"/>
                  <a:gd name="connsiteY268" fmla="*/ 131114 h 390103"/>
                  <a:gd name="connsiteX269" fmla="*/ 3966 w 759990"/>
                  <a:gd name="connsiteY269" fmla="*/ 140400 h 390103"/>
                  <a:gd name="connsiteX270" fmla="*/ 4643 w 759990"/>
                  <a:gd name="connsiteY270" fmla="*/ 145043 h 390103"/>
                  <a:gd name="connsiteX271" fmla="*/ 5344 w 759990"/>
                  <a:gd name="connsiteY271" fmla="*/ 149662 h 390103"/>
                  <a:gd name="connsiteX272" fmla="*/ 6045 w 759990"/>
                  <a:gd name="connsiteY272" fmla="*/ 154305 h 390103"/>
                  <a:gd name="connsiteX273" fmla="*/ 6747 w 759990"/>
                  <a:gd name="connsiteY273" fmla="*/ 158948 h 390103"/>
                  <a:gd name="connsiteX274" fmla="*/ 7424 w 759990"/>
                  <a:gd name="connsiteY274" fmla="*/ 163591 h 390103"/>
                  <a:gd name="connsiteX275" fmla="*/ 8077 w 759990"/>
                  <a:gd name="connsiteY275" fmla="*/ 168234 h 390103"/>
                  <a:gd name="connsiteX276" fmla="*/ 8778 w 759990"/>
                  <a:gd name="connsiteY276" fmla="*/ 172853 h 390103"/>
                  <a:gd name="connsiteX277" fmla="*/ 9456 w 759990"/>
                  <a:gd name="connsiteY277" fmla="*/ 177495 h 390103"/>
                  <a:gd name="connsiteX278" fmla="*/ 10156 w 759990"/>
                  <a:gd name="connsiteY278" fmla="*/ 182138 h 390103"/>
                  <a:gd name="connsiteX279" fmla="*/ 10833 w 759990"/>
                  <a:gd name="connsiteY279" fmla="*/ 186781 h 390103"/>
                  <a:gd name="connsiteX280" fmla="*/ 11511 w 759990"/>
                  <a:gd name="connsiteY280" fmla="*/ 191424 h 390103"/>
                  <a:gd name="connsiteX281" fmla="*/ 12333 w 759990"/>
                  <a:gd name="connsiteY281" fmla="*/ 196043 h 390103"/>
                  <a:gd name="connsiteX282" fmla="*/ 13083 w 759990"/>
                  <a:gd name="connsiteY282" fmla="*/ 200662 h 390103"/>
                  <a:gd name="connsiteX283" fmla="*/ 13784 w 759990"/>
                  <a:gd name="connsiteY283" fmla="*/ 205304 h 390103"/>
                  <a:gd name="connsiteX284" fmla="*/ 14509 w 759990"/>
                  <a:gd name="connsiteY284" fmla="*/ 209923 h 390103"/>
                  <a:gd name="connsiteX285" fmla="*/ 15235 w 759990"/>
                  <a:gd name="connsiteY285" fmla="*/ 214566 h 390103"/>
                  <a:gd name="connsiteX286" fmla="*/ 16009 w 759990"/>
                  <a:gd name="connsiteY286" fmla="*/ 219185 h 390103"/>
                  <a:gd name="connsiteX287" fmla="*/ 16879 w 759990"/>
                  <a:gd name="connsiteY287" fmla="*/ 223780 h 390103"/>
                  <a:gd name="connsiteX288" fmla="*/ 22006 w 759990"/>
                  <a:gd name="connsiteY288" fmla="*/ 223755 h 390103"/>
                  <a:gd name="connsiteX289" fmla="*/ 24134 w 759990"/>
                  <a:gd name="connsiteY289" fmla="*/ 219862 h 390103"/>
                  <a:gd name="connsiteX290" fmla="*/ 26649 w 759990"/>
                  <a:gd name="connsiteY290" fmla="*/ 214687 h 390103"/>
                  <a:gd name="connsiteX291" fmla="*/ 30880 w 759990"/>
                  <a:gd name="connsiteY291" fmla="*/ 207336 h 390103"/>
                  <a:gd name="connsiteX292" fmla="*/ 34459 w 759990"/>
                  <a:gd name="connsiteY292" fmla="*/ 205232 h 390103"/>
                  <a:gd name="connsiteX293" fmla="*/ 36829 w 759990"/>
                  <a:gd name="connsiteY293" fmla="*/ 201242 h 390103"/>
                  <a:gd name="connsiteX294" fmla="*/ 39828 w 759990"/>
                  <a:gd name="connsiteY294" fmla="*/ 197711 h 390103"/>
                  <a:gd name="connsiteX295" fmla="*/ 44423 w 759990"/>
                  <a:gd name="connsiteY295" fmla="*/ 197857 h 390103"/>
                  <a:gd name="connsiteX296" fmla="*/ 45873 w 759990"/>
                  <a:gd name="connsiteY296" fmla="*/ 192537 h 390103"/>
                  <a:gd name="connsiteX297" fmla="*/ 48412 w 759990"/>
                  <a:gd name="connsiteY297" fmla="*/ 188474 h 390103"/>
                  <a:gd name="connsiteX298" fmla="*/ 48920 w 759990"/>
                  <a:gd name="connsiteY298" fmla="*/ 184145 h 390103"/>
                  <a:gd name="connsiteX299" fmla="*/ 53321 w 759990"/>
                  <a:gd name="connsiteY299" fmla="*/ 181897 h 390103"/>
                  <a:gd name="connsiteX300" fmla="*/ 55570 w 759990"/>
                  <a:gd name="connsiteY300" fmla="*/ 178293 h 390103"/>
                  <a:gd name="connsiteX301" fmla="*/ 59318 w 759990"/>
                  <a:gd name="connsiteY301" fmla="*/ 175706 h 390103"/>
                  <a:gd name="connsiteX302" fmla="*/ 60673 w 759990"/>
                  <a:gd name="connsiteY302" fmla="*/ 171377 h 390103"/>
                  <a:gd name="connsiteX303" fmla="*/ 65194 w 759990"/>
                  <a:gd name="connsiteY303" fmla="*/ 167629 h 390103"/>
                  <a:gd name="connsiteX304" fmla="*/ 67056 w 759990"/>
                  <a:gd name="connsiteY304" fmla="*/ 163397 h 390103"/>
                  <a:gd name="connsiteX305" fmla="*/ 68169 w 759990"/>
                  <a:gd name="connsiteY305" fmla="*/ 158948 h 390103"/>
                  <a:gd name="connsiteX306" fmla="*/ 71990 w 759990"/>
                  <a:gd name="connsiteY306" fmla="*/ 155707 h 390103"/>
                  <a:gd name="connsiteX307" fmla="*/ 75883 w 759990"/>
                  <a:gd name="connsiteY307" fmla="*/ 154136 h 390103"/>
                  <a:gd name="connsiteX308" fmla="*/ 80139 w 759990"/>
                  <a:gd name="connsiteY308" fmla="*/ 155417 h 390103"/>
                  <a:gd name="connsiteX309" fmla="*/ 87007 w 759990"/>
                  <a:gd name="connsiteY309" fmla="*/ 157110 h 390103"/>
                  <a:gd name="connsiteX310" fmla="*/ 91916 w 759990"/>
                  <a:gd name="connsiteY310" fmla="*/ 158706 h 390103"/>
                  <a:gd name="connsiteX311" fmla="*/ 92786 w 759990"/>
                  <a:gd name="connsiteY311" fmla="*/ 154571 h 390103"/>
                  <a:gd name="connsiteX312" fmla="*/ 95229 w 759990"/>
                  <a:gd name="connsiteY312" fmla="*/ 149710 h 390103"/>
                  <a:gd name="connsiteX313" fmla="*/ 98082 w 759990"/>
                  <a:gd name="connsiteY313" fmla="*/ 146397 h 390103"/>
                  <a:gd name="connsiteX314" fmla="*/ 99533 w 759990"/>
                  <a:gd name="connsiteY314" fmla="*/ 142359 h 390103"/>
                  <a:gd name="connsiteX315" fmla="*/ 102362 w 759990"/>
                  <a:gd name="connsiteY315" fmla="*/ 139167 h 390103"/>
                  <a:gd name="connsiteX316" fmla="*/ 104442 w 759990"/>
                  <a:gd name="connsiteY316" fmla="*/ 133871 h 390103"/>
                  <a:gd name="connsiteX317" fmla="*/ 107344 w 759990"/>
                  <a:gd name="connsiteY317" fmla="*/ 130099 h 390103"/>
                  <a:gd name="connsiteX318" fmla="*/ 109206 w 759990"/>
                  <a:gd name="connsiteY318" fmla="*/ 126302 h 390103"/>
                  <a:gd name="connsiteX319" fmla="*/ 109955 w 759990"/>
                  <a:gd name="connsiteY319" fmla="*/ 121925 h 390103"/>
                  <a:gd name="connsiteX320" fmla="*/ 111213 w 759990"/>
                  <a:gd name="connsiteY320" fmla="*/ 116412 h 390103"/>
                  <a:gd name="connsiteX321" fmla="*/ 114550 w 759990"/>
                  <a:gd name="connsiteY321" fmla="*/ 112930 h 390103"/>
                  <a:gd name="connsiteX322" fmla="*/ 117693 w 759990"/>
                  <a:gd name="connsiteY322" fmla="*/ 116218 h 390103"/>
                  <a:gd name="connsiteX323" fmla="*/ 122312 w 759990"/>
                  <a:gd name="connsiteY323" fmla="*/ 115952 h 390103"/>
                  <a:gd name="connsiteX324" fmla="*/ 118564 w 759990"/>
                  <a:gd name="connsiteY324" fmla="*/ 118830 h 390103"/>
                  <a:gd name="connsiteX325" fmla="*/ 120112 w 759990"/>
                  <a:gd name="connsiteY325" fmla="*/ 123715 h 390103"/>
                  <a:gd name="connsiteX326" fmla="*/ 124368 w 759990"/>
                  <a:gd name="connsiteY326" fmla="*/ 123545 h 390103"/>
                  <a:gd name="connsiteX327" fmla="*/ 127826 w 759990"/>
                  <a:gd name="connsiteY327" fmla="*/ 127487 h 390103"/>
                  <a:gd name="connsiteX328" fmla="*/ 132445 w 759990"/>
                  <a:gd name="connsiteY328" fmla="*/ 129204 h 390103"/>
                  <a:gd name="connsiteX329" fmla="*/ 137329 w 759990"/>
                  <a:gd name="connsiteY329" fmla="*/ 130679 h 390103"/>
                  <a:gd name="connsiteX330" fmla="*/ 143254 w 759990"/>
                  <a:gd name="connsiteY330" fmla="*/ 129131 h 390103"/>
                  <a:gd name="connsiteX331" fmla="*/ 147728 w 759990"/>
                  <a:gd name="connsiteY331" fmla="*/ 129204 h 390103"/>
                  <a:gd name="connsiteX332" fmla="*/ 152734 w 759990"/>
                  <a:gd name="connsiteY332" fmla="*/ 130655 h 390103"/>
                  <a:gd name="connsiteX333" fmla="*/ 157763 w 759990"/>
                  <a:gd name="connsiteY333" fmla="*/ 129446 h 390103"/>
                  <a:gd name="connsiteX334" fmla="*/ 164945 w 759990"/>
                  <a:gd name="connsiteY334" fmla="*/ 129301 h 390103"/>
                  <a:gd name="connsiteX335" fmla="*/ 169104 w 759990"/>
                  <a:gd name="connsiteY335" fmla="*/ 128406 h 390103"/>
                  <a:gd name="connsiteX336" fmla="*/ 169878 w 759990"/>
                  <a:gd name="connsiteY336" fmla="*/ 123497 h 390103"/>
                  <a:gd name="connsiteX337" fmla="*/ 173046 w 759990"/>
                  <a:gd name="connsiteY337" fmla="*/ 120668 h 390103"/>
                  <a:gd name="connsiteX338" fmla="*/ 169975 w 759990"/>
                  <a:gd name="connsiteY338" fmla="*/ 117548 h 390103"/>
                  <a:gd name="connsiteX339" fmla="*/ 168548 w 759990"/>
                  <a:gd name="connsiteY339" fmla="*/ 113292 h 390103"/>
                  <a:gd name="connsiteX340" fmla="*/ 172707 w 759990"/>
                  <a:gd name="connsiteY340" fmla="*/ 112833 h 390103"/>
                  <a:gd name="connsiteX341" fmla="*/ 176867 w 759990"/>
                  <a:gd name="connsiteY341" fmla="*/ 113099 h 390103"/>
                  <a:gd name="connsiteX342" fmla="*/ 173457 w 759990"/>
                  <a:gd name="connsiteY342" fmla="*/ 109665 h 390103"/>
                  <a:gd name="connsiteX343" fmla="*/ 171378 w 759990"/>
                  <a:gd name="connsiteY343" fmla="*/ 105772 h 390103"/>
                  <a:gd name="connsiteX344" fmla="*/ 178293 w 759990"/>
                  <a:gd name="connsiteY344" fmla="*/ 106811 h 390103"/>
                  <a:gd name="connsiteX345" fmla="*/ 179696 w 759990"/>
                  <a:gd name="connsiteY345" fmla="*/ 102894 h 390103"/>
                  <a:gd name="connsiteX346" fmla="*/ 183154 w 759990"/>
                  <a:gd name="connsiteY346" fmla="*/ 100065 h 390103"/>
                  <a:gd name="connsiteX347" fmla="*/ 187628 w 759990"/>
                  <a:gd name="connsiteY347" fmla="*/ 99871 h 390103"/>
                  <a:gd name="connsiteX348" fmla="*/ 191642 w 759990"/>
                  <a:gd name="connsiteY348" fmla="*/ 101492 h 390103"/>
                  <a:gd name="connsiteX349" fmla="*/ 195995 w 759990"/>
                  <a:gd name="connsiteY349" fmla="*/ 102314 h 390103"/>
                  <a:gd name="connsiteX350" fmla="*/ 197905 w 759990"/>
                  <a:gd name="connsiteY350" fmla="*/ 97816 h 390103"/>
                  <a:gd name="connsiteX351" fmla="*/ 201436 w 759990"/>
                  <a:gd name="connsiteY351" fmla="*/ 92979 h 390103"/>
                  <a:gd name="connsiteX352" fmla="*/ 199936 w 759990"/>
                  <a:gd name="connsiteY352" fmla="*/ 88941 h 390103"/>
                  <a:gd name="connsiteX353" fmla="*/ 204120 w 759990"/>
                  <a:gd name="connsiteY353" fmla="*/ 88070 h 390103"/>
                  <a:gd name="connsiteX354" fmla="*/ 206417 w 759990"/>
                  <a:gd name="connsiteY354" fmla="*/ 84516 h 390103"/>
                  <a:gd name="connsiteX355" fmla="*/ 210456 w 759990"/>
                  <a:gd name="connsiteY355" fmla="*/ 83548 h 390103"/>
                  <a:gd name="connsiteX356" fmla="*/ 217783 w 759990"/>
                  <a:gd name="connsiteY356" fmla="*/ 84080 h 390103"/>
                  <a:gd name="connsiteX357" fmla="*/ 224046 w 759990"/>
                  <a:gd name="connsiteY357" fmla="*/ 85798 h 390103"/>
                  <a:gd name="connsiteX358" fmla="*/ 229632 w 759990"/>
                  <a:gd name="connsiteY358" fmla="*/ 89497 h 390103"/>
                  <a:gd name="connsiteX359" fmla="*/ 233815 w 759990"/>
                  <a:gd name="connsiteY359" fmla="*/ 92496 h 390103"/>
                  <a:gd name="connsiteX360" fmla="*/ 236910 w 759990"/>
                  <a:gd name="connsiteY360" fmla="*/ 96051 h 390103"/>
                  <a:gd name="connsiteX361" fmla="*/ 241530 w 759990"/>
                  <a:gd name="connsiteY361" fmla="*/ 97187 h 390103"/>
                  <a:gd name="connsiteX362" fmla="*/ 245858 w 759990"/>
                  <a:gd name="connsiteY362" fmla="*/ 95059 h 390103"/>
                  <a:gd name="connsiteX363" fmla="*/ 248615 w 759990"/>
                  <a:gd name="connsiteY363" fmla="*/ 98348 h 390103"/>
                  <a:gd name="connsiteX364" fmla="*/ 248736 w 759990"/>
                  <a:gd name="connsiteY364" fmla="*/ 93415 h 390103"/>
                  <a:gd name="connsiteX365" fmla="*/ 252871 w 759990"/>
                  <a:gd name="connsiteY365" fmla="*/ 94479 h 390103"/>
                  <a:gd name="connsiteX366" fmla="*/ 257538 w 759990"/>
                  <a:gd name="connsiteY366" fmla="*/ 94576 h 390103"/>
                  <a:gd name="connsiteX367" fmla="*/ 261915 w 759990"/>
                  <a:gd name="connsiteY367" fmla="*/ 91891 h 390103"/>
                  <a:gd name="connsiteX368" fmla="*/ 266243 w 759990"/>
                  <a:gd name="connsiteY368" fmla="*/ 92278 h 390103"/>
                  <a:gd name="connsiteX369" fmla="*/ 267428 w 759990"/>
                  <a:gd name="connsiteY369" fmla="*/ 96558 h 390103"/>
                  <a:gd name="connsiteX370" fmla="*/ 264406 w 759990"/>
                  <a:gd name="connsiteY370" fmla="*/ 101226 h 390103"/>
                  <a:gd name="connsiteX371" fmla="*/ 260343 w 759990"/>
                  <a:gd name="connsiteY371" fmla="*/ 102701 h 390103"/>
                  <a:gd name="connsiteX372" fmla="*/ 263511 w 759990"/>
                  <a:gd name="connsiteY372" fmla="*/ 106062 h 390103"/>
                  <a:gd name="connsiteX373" fmla="*/ 264430 w 759990"/>
                  <a:gd name="connsiteY373" fmla="*/ 110245 h 390103"/>
                  <a:gd name="connsiteX374" fmla="*/ 268081 w 759990"/>
                  <a:gd name="connsiteY374" fmla="*/ 107755 h 390103"/>
                  <a:gd name="connsiteX375" fmla="*/ 268855 w 759990"/>
                  <a:gd name="connsiteY375" fmla="*/ 112518 h 390103"/>
                  <a:gd name="connsiteX376" fmla="*/ 272869 w 759990"/>
                  <a:gd name="connsiteY376" fmla="*/ 114477 h 390103"/>
                  <a:gd name="connsiteX377" fmla="*/ 277246 w 759990"/>
                  <a:gd name="connsiteY377" fmla="*/ 113752 h 390103"/>
                  <a:gd name="connsiteX378" fmla="*/ 278141 w 759990"/>
                  <a:gd name="connsiteY378" fmla="*/ 117935 h 390103"/>
                  <a:gd name="connsiteX379" fmla="*/ 279326 w 759990"/>
                  <a:gd name="connsiteY379" fmla="*/ 122288 h 390103"/>
                  <a:gd name="connsiteX380" fmla="*/ 281720 w 759990"/>
                  <a:gd name="connsiteY380" fmla="*/ 126133 h 390103"/>
                  <a:gd name="connsiteX381" fmla="*/ 286435 w 759990"/>
                  <a:gd name="connsiteY381" fmla="*/ 127826 h 390103"/>
                  <a:gd name="connsiteX382" fmla="*/ 289603 w 759990"/>
                  <a:gd name="connsiteY382" fmla="*/ 132855 h 390103"/>
                  <a:gd name="connsiteX383" fmla="*/ 288709 w 759990"/>
                  <a:gd name="connsiteY383" fmla="*/ 137208 h 390103"/>
                  <a:gd name="connsiteX384" fmla="*/ 289942 w 759990"/>
                  <a:gd name="connsiteY384" fmla="*/ 141440 h 390103"/>
                  <a:gd name="connsiteX385" fmla="*/ 290062 w 759990"/>
                  <a:gd name="connsiteY385" fmla="*/ 145720 h 390103"/>
                  <a:gd name="connsiteX386" fmla="*/ 294899 w 759990"/>
                  <a:gd name="connsiteY386" fmla="*/ 146422 h 390103"/>
                  <a:gd name="connsiteX387" fmla="*/ 299034 w 759990"/>
                  <a:gd name="connsiteY387" fmla="*/ 145890 h 390103"/>
                  <a:gd name="connsiteX388" fmla="*/ 304596 w 759990"/>
                  <a:gd name="connsiteY388" fmla="*/ 145793 h 390103"/>
                  <a:gd name="connsiteX389" fmla="*/ 308973 w 759990"/>
                  <a:gd name="connsiteY389" fmla="*/ 146591 h 390103"/>
                  <a:gd name="connsiteX390" fmla="*/ 313132 w 759990"/>
                  <a:gd name="connsiteY390" fmla="*/ 146978 h 390103"/>
                  <a:gd name="connsiteX391" fmla="*/ 317267 w 759990"/>
                  <a:gd name="connsiteY391" fmla="*/ 146277 h 390103"/>
                  <a:gd name="connsiteX392" fmla="*/ 321765 w 759990"/>
                  <a:gd name="connsiteY392" fmla="*/ 148042 h 390103"/>
                  <a:gd name="connsiteX393" fmla="*/ 324909 w 759990"/>
                  <a:gd name="connsiteY393" fmla="*/ 151475 h 390103"/>
                  <a:gd name="connsiteX394" fmla="*/ 328971 w 759990"/>
                  <a:gd name="connsiteY394" fmla="*/ 153652 h 390103"/>
                  <a:gd name="connsiteX395" fmla="*/ 333783 w 759990"/>
                  <a:gd name="connsiteY395" fmla="*/ 154402 h 390103"/>
                  <a:gd name="connsiteX396" fmla="*/ 337532 w 759990"/>
                  <a:gd name="connsiteY396" fmla="*/ 156723 h 390103"/>
                  <a:gd name="connsiteX397" fmla="*/ 341038 w 759990"/>
                  <a:gd name="connsiteY397" fmla="*/ 159190 h 390103"/>
                  <a:gd name="connsiteX398" fmla="*/ 339442 w 759990"/>
                  <a:gd name="connsiteY398" fmla="*/ 163325 h 390103"/>
                  <a:gd name="connsiteX399" fmla="*/ 339007 w 759990"/>
                  <a:gd name="connsiteY399" fmla="*/ 167702 h 390103"/>
                  <a:gd name="connsiteX400" fmla="*/ 334582 w 759990"/>
                  <a:gd name="connsiteY400" fmla="*/ 171135 h 390103"/>
                  <a:gd name="connsiteX401" fmla="*/ 333324 w 759990"/>
                  <a:gd name="connsiteY401" fmla="*/ 175778 h 390103"/>
                  <a:gd name="connsiteX402" fmla="*/ 335355 w 759990"/>
                  <a:gd name="connsiteY402" fmla="*/ 181727 h 390103"/>
                  <a:gd name="connsiteX403" fmla="*/ 341425 w 759990"/>
                  <a:gd name="connsiteY403" fmla="*/ 184339 h 390103"/>
                  <a:gd name="connsiteX404" fmla="*/ 345632 w 759990"/>
                  <a:gd name="connsiteY404" fmla="*/ 187990 h 390103"/>
                  <a:gd name="connsiteX405" fmla="*/ 350493 w 759990"/>
                  <a:gd name="connsiteY405" fmla="*/ 189925 h 390103"/>
                  <a:gd name="connsiteX406" fmla="*/ 357119 w 759990"/>
                  <a:gd name="connsiteY406" fmla="*/ 190602 h 390103"/>
                  <a:gd name="connsiteX407" fmla="*/ 361593 w 759990"/>
                  <a:gd name="connsiteY407" fmla="*/ 189804 h 390103"/>
                  <a:gd name="connsiteX408" fmla="*/ 366502 w 759990"/>
                  <a:gd name="connsiteY408" fmla="*/ 188788 h 390103"/>
                  <a:gd name="connsiteX409" fmla="*/ 370467 w 759990"/>
                  <a:gd name="connsiteY409" fmla="*/ 190070 h 390103"/>
                  <a:gd name="connsiteX410" fmla="*/ 374869 w 759990"/>
                  <a:gd name="connsiteY410" fmla="*/ 190481 h 390103"/>
                  <a:gd name="connsiteX411" fmla="*/ 379487 w 759990"/>
                  <a:gd name="connsiteY411" fmla="*/ 193141 h 390103"/>
                  <a:gd name="connsiteX412" fmla="*/ 383888 w 759990"/>
                  <a:gd name="connsiteY412" fmla="*/ 194761 h 390103"/>
                  <a:gd name="connsiteX413" fmla="*/ 382825 w 759990"/>
                  <a:gd name="connsiteY413" fmla="*/ 199573 h 390103"/>
                  <a:gd name="connsiteX414" fmla="*/ 386089 w 759990"/>
                  <a:gd name="connsiteY414" fmla="*/ 203032 h 390103"/>
                  <a:gd name="connsiteX415" fmla="*/ 390587 w 759990"/>
                  <a:gd name="connsiteY415" fmla="*/ 203975 h 390103"/>
                  <a:gd name="connsiteX416" fmla="*/ 394722 w 759990"/>
                  <a:gd name="connsiteY416" fmla="*/ 203563 h 390103"/>
                  <a:gd name="connsiteX417" fmla="*/ 399365 w 759990"/>
                  <a:gd name="connsiteY417" fmla="*/ 202886 h 390103"/>
                  <a:gd name="connsiteX418" fmla="*/ 403814 w 759990"/>
                  <a:gd name="connsiteY418" fmla="*/ 206635 h 390103"/>
                  <a:gd name="connsiteX419" fmla="*/ 407925 w 759990"/>
                  <a:gd name="connsiteY419" fmla="*/ 205039 h 390103"/>
                  <a:gd name="connsiteX420" fmla="*/ 410319 w 759990"/>
                  <a:gd name="connsiteY420" fmla="*/ 201435 h 390103"/>
                  <a:gd name="connsiteX421" fmla="*/ 412713 w 759990"/>
                  <a:gd name="connsiteY421" fmla="*/ 197736 h 390103"/>
                  <a:gd name="connsiteX422" fmla="*/ 415277 w 759990"/>
                  <a:gd name="connsiteY422" fmla="*/ 193891 h 390103"/>
                  <a:gd name="connsiteX423" fmla="*/ 419412 w 759990"/>
                  <a:gd name="connsiteY423" fmla="*/ 195051 h 390103"/>
                  <a:gd name="connsiteX424" fmla="*/ 422918 w 759990"/>
                  <a:gd name="connsiteY424" fmla="*/ 197421 h 390103"/>
                  <a:gd name="connsiteX425" fmla="*/ 426715 w 759990"/>
                  <a:gd name="connsiteY425" fmla="*/ 200033 h 390103"/>
                  <a:gd name="connsiteX426" fmla="*/ 430487 w 759990"/>
                  <a:gd name="connsiteY426" fmla="*/ 202548 h 390103"/>
                  <a:gd name="connsiteX427" fmla="*/ 434622 w 759990"/>
                  <a:gd name="connsiteY427" fmla="*/ 205329 h 390103"/>
                  <a:gd name="connsiteX428" fmla="*/ 438081 w 759990"/>
                  <a:gd name="connsiteY428" fmla="*/ 207723 h 390103"/>
                  <a:gd name="connsiteX429" fmla="*/ 440740 w 759990"/>
                  <a:gd name="connsiteY429" fmla="*/ 210915 h 390103"/>
                  <a:gd name="connsiteX430" fmla="*/ 438443 w 759990"/>
                  <a:gd name="connsiteY430" fmla="*/ 214445 h 390103"/>
                  <a:gd name="connsiteX431" fmla="*/ 435734 w 759990"/>
                  <a:gd name="connsiteY431" fmla="*/ 218556 h 390103"/>
                  <a:gd name="connsiteX432" fmla="*/ 433486 w 759990"/>
                  <a:gd name="connsiteY432" fmla="*/ 222087 h 390103"/>
                  <a:gd name="connsiteX433" fmla="*/ 430971 w 759990"/>
                  <a:gd name="connsiteY433" fmla="*/ 225932 h 390103"/>
                  <a:gd name="connsiteX434" fmla="*/ 428722 w 759990"/>
                  <a:gd name="connsiteY434" fmla="*/ 229438 h 390103"/>
                  <a:gd name="connsiteX435" fmla="*/ 427948 w 759990"/>
                  <a:gd name="connsiteY435" fmla="*/ 233839 h 390103"/>
                  <a:gd name="connsiteX436" fmla="*/ 426618 w 759990"/>
                  <a:gd name="connsiteY436" fmla="*/ 240102 h 390103"/>
                  <a:gd name="connsiteX437" fmla="*/ 429326 w 759990"/>
                  <a:gd name="connsiteY437" fmla="*/ 243512 h 390103"/>
                  <a:gd name="connsiteX438" fmla="*/ 428819 w 759990"/>
                  <a:gd name="connsiteY438" fmla="*/ 251008 h 390103"/>
                  <a:gd name="connsiteX439" fmla="*/ 432881 w 759990"/>
                  <a:gd name="connsiteY439" fmla="*/ 253862 h 390103"/>
                  <a:gd name="connsiteX440" fmla="*/ 427851 w 759990"/>
                  <a:gd name="connsiteY440" fmla="*/ 253451 h 390103"/>
                  <a:gd name="connsiteX441" fmla="*/ 423450 w 759990"/>
                  <a:gd name="connsiteY441" fmla="*/ 256111 h 390103"/>
                  <a:gd name="connsiteX442" fmla="*/ 420016 w 759990"/>
                  <a:gd name="connsiteY442" fmla="*/ 259109 h 390103"/>
                  <a:gd name="connsiteX443" fmla="*/ 418130 w 759990"/>
                  <a:gd name="connsiteY443" fmla="*/ 263486 h 390103"/>
                  <a:gd name="connsiteX444" fmla="*/ 419871 w 759990"/>
                  <a:gd name="connsiteY444" fmla="*/ 269193 h 390103"/>
                  <a:gd name="connsiteX445" fmla="*/ 418687 w 759990"/>
                  <a:gd name="connsiteY445" fmla="*/ 274271 h 390103"/>
                  <a:gd name="connsiteX446" fmla="*/ 415494 w 759990"/>
                  <a:gd name="connsiteY446" fmla="*/ 277052 h 390103"/>
                  <a:gd name="connsiteX447" fmla="*/ 411311 w 759990"/>
                  <a:gd name="connsiteY447" fmla="*/ 277705 h 390103"/>
                  <a:gd name="connsiteX448" fmla="*/ 409522 w 759990"/>
                  <a:gd name="connsiteY448" fmla="*/ 282300 h 390103"/>
                  <a:gd name="connsiteX449" fmla="*/ 407128 w 759990"/>
                  <a:gd name="connsiteY449" fmla="*/ 287596 h 390103"/>
                  <a:gd name="connsiteX450" fmla="*/ 411528 w 759990"/>
                  <a:gd name="connsiteY450" fmla="*/ 286387 h 390103"/>
                  <a:gd name="connsiteX451" fmla="*/ 408554 w 759990"/>
                  <a:gd name="connsiteY451" fmla="*/ 289941 h 390103"/>
                  <a:gd name="connsiteX452" fmla="*/ 403766 w 759990"/>
                  <a:gd name="connsiteY452" fmla="*/ 291320 h 390103"/>
                  <a:gd name="connsiteX453" fmla="*/ 402364 w 759990"/>
                  <a:gd name="connsiteY453" fmla="*/ 295382 h 390103"/>
                  <a:gd name="connsiteX454" fmla="*/ 401058 w 759990"/>
                  <a:gd name="connsiteY454" fmla="*/ 299518 h 390103"/>
                  <a:gd name="connsiteX455" fmla="*/ 400235 w 759990"/>
                  <a:gd name="connsiteY455" fmla="*/ 304547 h 390103"/>
                  <a:gd name="connsiteX456" fmla="*/ 401396 w 759990"/>
                  <a:gd name="connsiteY456" fmla="*/ 309118 h 390103"/>
                  <a:gd name="connsiteX457" fmla="*/ 403234 w 759990"/>
                  <a:gd name="connsiteY457" fmla="*/ 313519 h 390103"/>
                  <a:gd name="connsiteX458" fmla="*/ 404927 w 759990"/>
                  <a:gd name="connsiteY458" fmla="*/ 317702 h 390103"/>
                  <a:gd name="connsiteX459" fmla="*/ 405435 w 759990"/>
                  <a:gd name="connsiteY459" fmla="*/ 322660 h 390103"/>
                  <a:gd name="connsiteX460" fmla="*/ 407587 w 759990"/>
                  <a:gd name="connsiteY460" fmla="*/ 326335 h 390103"/>
                  <a:gd name="connsiteX461" fmla="*/ 411384 w 759990"/>
                  <a:gd name="connsiteY461" fmla="*/ 329455 h 390103"/>
                  <a:gd name="connsiteX462" fmla="*/ 415349 w 759990"/>
                  <a:gd name="connsiteY462" fmla="*/ 330809 h 390103"/>
                  <a:gd name="connsiteX463" fmla="*/ 420016 w 759990"/>
                  <a:gd name="connsiteY463" fmla="*/ 328657 h 390103"/>
                  <a:gd name="connsiteX464" fmla="*/ 423692 w 759990"/>
                  <a:gd name="connsiteY464" fmla="*/ 324352 h 390103"/>
                  <a:gd name="connsiteX465" fmla="*/ 427029 w 759990"/>
                  <a:gd name="connsiteY465" fmla="*/ 320096 h 390103"/>
                  <a:gd name="connsiteX466" fmla="*/ 427343 w 759990"/>
                  <a:gd name="connsiteY466" fmla="*/ 315212 h 390103"/>
                  <a:gd name="connsiteX467" fmla="*/ 426908 w 759990"/>
                  <a:gd name="connsiteY467" fmla="*/ 310037 h 390103"/>
                  <a:gd name="connsiteX468" fmla="*/ 429640 w 759990"/>
                  <a:gd name="connsiteY468" fmla="*/ 314752 h 390103"/>
                  <a:gd name="connsiteX469" fmla="*/ 433196 w 759990"/>
                  <a:gd name="connsiteY469" fmla="*/ 317001 h 390103"/>
                  <a:gd name="connsiteX470" fmla="*/ 435928 w 759990"/>
                  <a:gd name="connsiteY470" fmla="*/ 312092 h 390103"/>
                  <a:gd name="connsiteX471" fmla="*/ 438902 w 759990"/>
                  <a:gd name="connsiteY471" fmla="*/ 307933 h 390103"/>
                  <a:gd name="connsiteX472" fmla="*/ 438757 w 759990"/>
                  <a:gd name="connsiteY472" fmla="*/ 303121 h 390103"/>
                  <a:gd name="connsiteX473" fmla="*/ 440160 w 759990"/>
                  <a:gd name="connsiteY473" fmla="*/ 297099 h 390103"/>
                  <a:gd name="connsiteX474" fmla="*/ 439822 w 759990"/>
                  <a:gd name="connsiteY474" fmla="*/ 301380 h 390103"/>
                  <a:gd name="connsiteX475" fmla="*/ 442167 w 759990"/>
                  <a:gd name="connsiteY475" fmla="*/ 305708 h 390103"/>
                  <a:gd name="connsiteX476" fmla="*/ 445287 w 759990"/>
                  <a:gd name="connsiteY476" fmla="*/ 309843 h 390103"/>
                  <a:gd name="connsiteX477" fmla="*/ 447850 w 759990"/>
                  <a:gd name="connsiteY477" fmla="*/ 314123 h 390103"/>
                  <a:gd name="connsiteX478" fmla="*/ 450437 w 759990"/>
                  <a:gd name="connsiteY478" fmla="*/ 318379 h 390103"/>
                  <a:gd name="connsiteX479" fmla="*/ 452057 w 759990"/>
                  <a:gd name="connsiteY479" fmla="*/ 322829 h 390103"/>
                  <a:gd name="connsiteX480" fmla="*/ 453678 w 759990"/>
                  <a:gd name="connsiteY480" fmla="*/ 327278 h 390103"/>
                  <a:gd name="connsiteX481" fmla="*/ 459070 w 759990"/>
                  <a:gd name="connsiteY481" fmla="*/ 328584 h 390103"/>
                  <a:gd name="connsiteX482" fmla="*/ 463230 w 759990"/>
                  <a:gd name="connsiteY482" fmla="*/ 330954 h 390103"/>
                  <a:gd name="connsiteX483" fmla="*/ 464172 w 759990"/>
                  <a:gd name="connsiteY483" fmla="*/ 335282 h 390103"/>
                  <a:gd name="connsiteX484" fmla="*/ 468090 w 759990"/>
                  <a:gd name="connsiteY484" fmla="*/ 336709 h 390103"/>
                  <a:gd name="connsiteX485" fmla="*/ 473434 w 759990"/>
                  <a:gd name="connsiteY485" fmla="*/ 338378 h 390103"/>
                  <a:gd name="connsiteX486" fmla="*/ 478924 w 759990"/>
                  <a:gd name="connsiteY486" fmla="*/ 341280 h 390103"/>
                  <a:gd name="connsiteX487" fmla="*/ 479746 w 759990"/>
                  <a:gd name="connsiteY487" fmla="*/ 336467 h 390103"/>
                  <a:gd name="connsiteX488" fmla="*/ 477448 w 759990"/>
                  <a:gd name="connsiteY488" fmla="*/ 332888 h 390103"/>
                  <a:gd name="connsiteX489" fmla="*/ 475127 w 759990"/>
                  <a:gd name="connsiteY489" fmla="*/ 327931 h 390103"/>
                  <a:gd name="connsiteX490" fmla="*/ 471717 w 759990"/>
                  <a:gd name="connsiteY490" fmla="*/ 325344 h 390103"/>
                  <a:gd name="connsiteX491" fmla="*/ 472516 w 759990"/>
                  <a:gd name="connsiteY491" fmla="*/ 320991 h 390103"/>
                  <a:gd name="connsiteX492" fmla="*/ 467896 w 759990"/>
                  <a:gd name="connsiteY492" fmla="*/ 317702 h 390103"/>
                  <a:gd name="connsiteX493" fmla="*/ 463472 w 759990"/>
                  <a:gd name="connsiteY493" fmla="*/ 316614 h 390103"/>
                  <a:gd name="connsiteX494" fmla="*/ 468840 w 759990"/>
                  <a:gd name="connsiteY494" fmla="*/ 314752 h 390103"/>
                  <a:gd name="connsiteX495" fmla="*/ 473096 w 759990"/>
                  <a:gd name="connsiteY495" fmla="*/ 316203 h 390103"/>
                  <a:gd name="connsiteX496" fmla="*/ 476094 w 759990"/>
                  <a:gd name="connsiteY496" fmla="*/ 319178 h 390103"/>
                  <a:gd name="connsiteX497" fmla="*/ 480375 w 759990"/>
                  <a:gd name="connsiteY497" fmla="*/ 319081 h 390103"/>
                  <a:gd name="connsiteX498" fmla="*/ 477279 w 759990"/>
                  <a:gd name="connsiteY498" fmla="*/ 322490 h 390103"/>
                  <a:gd name="connsiteX499" fmla="*/ 478561 w 759990"/>
                  <a:gd name="connsiteY499" fmla="*/ 327012 h 390103"/>
                  <a:gd name="connsiteX500" fmla="*/ 480931 w 759990"/>
                  <a:gd name="connsiteY500" fmla="*/ 331317 h 390103"/>
                  <a:gd name="connsiteX501" fmla="*/ 484607 w 759990"/>
                  <a:gd name="connsiteY501" fmla="*/ 334533 h 390103"/>
                  <a:gd name="connsiteX502" fmla="*/ 485211 w 759990"/>
                  <a:gd name="connsiteY502" fmla="*/ 339998 h 390103"/>
                  <a:gd name="connsiteX503" fmla="*/ 489419 w 759990"/>
                  <a:gd name="connsiteY503" fmla="*/ 341014 h 390103"/>
                  <a:gd name="connsiteX504" fmla="*/ 492586 w 759990"/>
                  <a:gd name="connsiteY504" fmla="*/ 344254 h 390103"/>
                  <a:gd name="connsiteX505" fmla="*/ 496818 w 759990"/>
                  <a:gd name="connsiteY505" fmla="*/ 342610 h 390103"/>
                  <a:gd name="connsiteX506" fmla="*/ 497882 w 759990"/>
                  <a:gd name="connsiteY506" fmla="*/ 338233 h 390103"/>
                  <a:gd name="connsiteX507" fmla="*/ 499285 w 759990"/>
                  <a:gd name="connsiteY507" fmla="*/ 333082 h 390103"/>
                  <a:gd name="connsiteX508" fmla="*/ 497060 w 759990"/>
                  <a:gd name="connsiteY508" fmla="*/ 328705 h 390103"/>
                  <a:gd name="connsiteX509" fmla="*/ 500131 w 759990"/>
                  <a:gd name="connsiteY509" fmla="*/ 332163 h 390103"/>
                  <a:gd name="connsiteX510" fmla="*/ 501195 w 759990"/>
                  <a:gd name="connsiteY510" fmla="*/ 336322 h 390103"/>
                  <a:gd name="connsiteX511" fmla="*/ 499357 w 759990"/>
                  <a:gd name="connsiteY511" fmla="*/ 340385 h 390103"/>
                  <a:gd name="connsiteX512" fmla="*/ 503178 w 759990"/>
                  <a:gd name="connsiteY512" fmla="*/ 338039 h 390103"/>
                  <a:gd name="connsiteX513" fmla="*/ 506298 w 759990"/>
                  <a:gd name="connsiteY513" fmla="*/ 334581 h 390103"/>
                  <a:gd name="connsiteX514" fmla="*/ 510166 w 759990"/>
                  <a:gd name="connsiteY514" fmla="*/ 332405 h 390103"/>
                  <a:gd name="connsiteX515" fmla="*/ 508692 w 759990"/>
                  <a:gd name="connsiteY515" fmla="*/ 337024 h 390103"/>
                  <a:gd name="connsiteX516" fmla="*/ 504822 w 759990"/>
                  <a:gd name="connsiteY516" fmla="*/ 339563 h 390103"/>
                  <a:gd name="connsiteX517" fmla="*/ 509151 w 759990"/>
                  <a:gd name="connsiteY517" fmla="*/ 340216 h 390103"/>
                  <a:gd name="connsiteX518" fmla="*/ 515293 w 759990"/>
                  <a:gd name="connsiteY518" fmla="*/ 340361 h 390103"/>
                  <a:gd name="connsiteX519" fmla="*/ 520057 w 759990"/>
                  <a:gd name="connsiteY519" fmla="*/ 341401 h 390103"/>
                  <a:gd name="connsiteX520" fmla="*/ 524797 w 759990"/>
                  <a:gd name="connsiteY520" fmla="*/ 343408 h 390103"/>
                  <a:gd name="connsiteX521" fmla="*/ 529004 w 759990"/>
                  <a:gd name="connsiteY521" fmla="*/ 346382 h 390103"/>
                  <a:gd name="connsiteX522" fmla="*/ 531471 w 759990"/>
                  <a:gd name="connsiteY522" fmla="*/ 350686 h 390103"/>
                  <a:gd name="connsiteX523" fmla="*/ 534180 w 759990"/>
                  <a:gd name="connsiteY523" fmla="*/ 355112 h 390103"/>
                  <a:gd name="connsiteX524" fmla="*/ 539306 w 759990"/>
                  <a:gd name="connsiteY524" fmla="*/ 354362 h 390103"/>
                  <a:gd name="connsiteX525" fmla="*/ 542498 w 759990"/>
                  <a:gd name="connsiteY525" fmla="*/ 357482 h 390103"/>
                  <a:gd name="connsiteX526" fmla="*/ 546391 w 759990"/>
                  <a:gd name="connsiteY526" fmla="*/ 360674 h 390103"/>
                  <a:gd name="connsiteX527" fmla="*/ 544215 w 759990"/>
                  <a:gd name="connsiteY527" fmla="*/ 356538 h 390103"/>
                  <a:gd name="connsiteX528" fmla="*/ 539282 w 759990"/>
                  <a:gd name="connsiteY528" fmla="*/ 353105 h 390103"/>
                  <a:gd name="connsiteX529" fmla="*/ 544312 w 759990"/>
                  <a:gd name="connsiteY529" fmla="*/ 354725 h 390103"/>
                  <a:gd name="connsiteX530" fmla="*/ 543973 w 759990"/>
                  <a:gd name="connsiteY530" fmla="*/ 349647 h 390103"/>
                  <a:gd name="connsiteX531" fmla="*/ 545569 w 759990"/>
                  <a:gd name="connsiteY531" fmla="*/ 345270 h 390103"/>
                  <a:gd name="connsiteX532" fmla="*/ 545351 w 759990"/>
                  <a:gd name="connsiteY532" fmla="*/ 340191 h 390103"/>
                  <a:gd name="connsiteX533" fmla="*/ 548108 w 759990"/>
                  <a:gd name="connsiteY533" fmla="*/ 343650 h 390103"/>
                  <a:gd name="connsiteX534" fmla="*/ 549269 w 759990"/>
                  <a:gd name="connsiteY534" fmla="*/ 348558 h 390103"/>
                  <a:gd name="connsiteX535" fmla="*/ 550188 w 759990"/>
                  <a:gd name="connsiteY535" fmla="*/ 353008 h 390103"/>
                  <a:gd name="connsiteX536" fmla="*/ 553477 w 759990"/>
                  <a:gd name="connsiteY536" fmla="*/ 356950 h 390103"/>
                  <a:gd name="connsiteX537" fmla="*/ 558119 w 759990"/>
                  <a:gd name="connsiteY537" fmla="*/ 358207 h 390103"/>
                  <a:gd name="connsiteX538" fmla="*/ 561747 w 759990"/>
                  <a:gd name="connsiteY538" fmla="*/ 361133 h 390103"/>
                  <a:gd name="connsiteX539" fmla="*/ 564189 w 759990"/>
                  <a:gd name="connsiteY539" fmla="*/ 364736 h 390103"/>
                  <a:gd name="connsiteX540" fmla="*/ 568905 w 759990"/>
                  <a:gd name="connsiteY540" fmla="*/ 367154 h 390103"/>
                  <a:gd name="connsiteX541" fmla="*/ 572895 w 759990"/>
                  <a:gd name="connsiteY541" fmla="*/ 369718 h 390103"/>
                  <a:gd name="connsiteX542" fmla="*/ 592555 w 759990"/>
                  <a:gd name="connsiteY542" fmla="*/ 322152 h 390103"/>
                  <a:gd name="connsiteX543" fmla="*/ 589822 w 759990"/>
                  <a:gd name="connsiteY543" fmla="*/ 318935 h 390103"/>
                  <a:gd name="connsiteX544" fmla="*/ 586195 w 759990"/>
                  <a:gd name="connsiteY544" fmla="*/ 315889 h 390103"/>
                  <a:gd name="connsiteX545" fmla="*/ 585252 w 759990"/>
                  <a:gd name="connsiteY545" fmla="*/ 311415 h 390103"/>
                  <a:gd name="connsiteX546" fmla="*/ 581020 w 759990"/>
                  <a:gd name="connsiteY546" fmla="*/ 311826 h 390103"/>
                  <a:gd name="connsiteX547" fmla="*/ 585373 w 759990"/>
                  <a:gd name="connsiteY547" fmla="*/ 318234 h 390103"/>
                  <a:gd name="connsiteX548" fmla="*/ 589870 w 759990"/>
                  <a:gd name="connsiteY548" fmla="*/ 321330 h 390103"/>
                  <a:gd name="connsiteX549" fmla="*/ 606677 w 759990"/>
                  <a:gd name="connsiteY549" fmla="*/ 340022 h 390103"/>
                  <a:gd name="connsiteX550" fmla="*/ 607426 w 759990"/>
                  <a:gd name="connsiteY550" fmla="*/ 335041 h 390103"/>
                  <a:gd name="connsiteX551" fmla="*/ 612142 w 759990"/>
                  <a:gd name="connsiteY551" fmla="*/ 337048 h 390103"/>
                  <a:gd name="connsiteX552" fmla="*/ 614028 w 759990"/>
                  <a:gd name="connsiteY552" fmla="*/ 333324 h 390103"/>
                  <a:gd name="connsiteX553" fmla="*/ 614173 w 759990"/>
                  <a:gd name="connsiteY553" fmla="*/ 328947 h 390103"/>
                  <a:gd name="connsiteX554" fmla="*/ 610304 w 759990"/>
                  <a:gd name="connsiteY554" fmla="*/ 325392 h 390103"/>
                  <a:gd name="connsiteX555" fmla="*/ 606169 w 759990"/>
                  <a:gd name="connsiteY555" fmla="*/ 326287 h 390103"/>
                  <a:gd name="connsiteX556" fmla="*/ 603606 w 759990"/>
                  <a:gd name="connsiteY556" fmla="*/ 329672 h 390103"/>
                  <a:gd name="connsiteX557" fmla="*/ 604888 w 759990"/>
                  <a:gd name="connsiteY557" fmla="*/ 334194 h 390103"/>
                  <a:gd name="connsiteX558" fmla="*/ 605008 w 759990"/>
                  <a:gd name="connsiteY558" fmla="*/ 338354 h 390103"/>
                  <a:gd name="connsiteX559" fmla="*/ 620823 w 759990"/>
                  <a:gd name="connsiteY559" fmla="*/ 351654 h 390103"/>
                  <a:gd name="connsiteX560" fmla="*/ 620702 w 759990"/>
                  <a:gd name="connsiteY560" fmla="*/ 347180 h 390103"/>
                  <a:gd name="connsiteX561" fmla="*/ 617994 w 759990"/>
                  <a:gd name="connsiteY561" fmla="*/ 342924 h 390103"/>
                  <a:gd name="connsiteX562" fmla="*/ 617559 w 759990"/>
                  <a:gd name="connsiteY562" fmla="*/ 338644 h 390103"/>
                  <a:gd name="connsiteX563" fmla="*/ 614681 w 759990"/>
                  <a:gd name="connsiteY563" fmla="*/ 342537 h 390103"/>
                  <a:gd name="connsiteX564" fmla="*/ 617051 w 759990"/>
                  <a:gd name="connsiteY564" fmla="*/ 346382 h 390103"/>
                  <a:gd name="connsiteX565" fmla="*/ 616688 w 759990"/>
                  <a:gd name="connsiteY565" fmla="*/ 350880 h 390103"/>
                  <a:gd name="connsiteX566" fmla="*/ 620823 w 759990"/>
                  <a:gd name="connsiteY566" fmla="*/ 351654 h 390103"/>
                  <a:gd name="connsiteX567" fmla="*/ 628441 w 759990"/>
                  <a:gd name="connsiteY567" fmla="*/ 390103 h 390103"/>
                  <a:gd name="connsiteX568" fmla="*/ 627546 w 759990"/>
                  <a:gd name="connsiteY568" fmla="*/ 384807 h 390103"/>
                  <a:gd name="connsiteX569" fmla="*/ 626965 w 759990"/>
                  <a:gd name="connsiteY569" fmla="*/ 380406 h 390103"/>
                  <a:gd name="connsiteX570" fmla="*/ 625103 w 759990"/>
                  <a:gd name="connsiteY570" fmla="*/ 375666 h 390103"/>
                  <a:gd name="connsiteX571" fmla="*/ 629311 w 759990"/>
                  <a:gd name="connsiteY571" fmla="*/ 377262 h 390103"/>
                  <a:gd name="connsiteX572" fmla="*/ 629456 w 759990"/>
                  <a:gd name="connsiteY572" fmla="*/ 372886 h 390103"/>
                  <a:gd name="connsiteX573" fmla="*/ 628658 w 759990"/>
                  <a:gd name="connsiteY573" fmla="*/ 368049 h 390103"/>
                  <a:gd name="connsiteX574" fmla="*/ 628779 w 759990"/>
                  <a:gd name="connsiteY574" fmla="*/ 363503 h 390103"/>
                  <a:gd name="connsiteX575" fmla="*/ 624741 w 759990"/>
                  <a:gd name="connsiteY575" fmla="*/ 360964 h 390103"/>
                  <a:gd name="connsiteX576" fmla="*/ 620968 w 759990"/>
                  <a:gd name="connsiteY576" fmla="*/ 359102 h 390103"/>
                  <a:gd name="connsiteX577" fmla="*/ 617704 w 759990"/>
                  <a:gd name="connsiteY577" fmla="*/ 362439 h 390103"/>
                  <a:gd name="connsiteX578" fmla="*/ 618381 w 759990"/>
                  <a:gd name="connsiteY578" fmla="*/ 369694 h 390103"/>
                  <a:gd name="connsiteX579" fmla="*/ 619638 w 759990"/>
                  <a:gd name="connsiteY579" fmla="*/ 374216 h 390103"/>
                  <a:gd name="connsiteX580" fmla="*/ 621718 w 759990"/>
                  <a:gd name="connsiteY580" fmla="*/ 378568 h 390103"/>
                  <a:gd name="connsiteX581" fmla="*/ 624209 w 759990"/>
                  <a:gd name="connsiteY581" fmla="*/ 382824 h 390103"/>
                  <a:gd name="connsiteX582" fmla="*/ 625708 w 759990"/>
                  <a:gd name="connsiteY582" fmla="*/ 386911 h 390103"/>
                  <a:gd name="connsiteX583" fmla="*/ 628441 w 759990"/>
                  <a:gd name="connsiteY583" fmla="*/ 390103 h 390103"/>
                  <a:gd name="connsiteX584" fmla="*/ 649769 w 759990"/>
                  <a:gd name="connsiteY584" fmla="*/ 381011 h 390103"/>
                  <a:gd name="connsiteX585" fmla="*/ 654073 w 759990"/>
                  <a:gd name="connsiteY585" fmla="*/ 377045 h 390103"/>
                  <a:gd name="connsiteX586" fmla="*/ 657023 w 759990"/>
                  <a:gd name="connsiteY586" fmla="*/ 373514 h 390103"/>
                  <a:gd name="connsiteX587" fmla="*/ 656903 w 759990"/>
                  <a:gd name="connsiteY587" fmla="*/ 368847 h 390103"/>
                  <a:gd name="connsiteX588" fmla="*/ 660941 w 759990"/>
                  <a:gd name="connsiteY588" fmla="*/ 366888 h 390103"/>
                  <a:gd name="connsiteX589" fmla="*/ 665439 w 759990"/>
                  <a:gd name="connsiteY589" fmla="*/ 364204 h 390103"/>
                  <a:gd name="connsiteX590" fmla="*/ 669767 w 759990"/>
                  <a:gd name="connsiteY590" fmla="*/ 363817 h 390103"/>
                  <a:gd name="connsiteX591" fmla="*/ 673056 w 759990"/>
                  <a:gd name="connsiteY591" fmla="*/ 361012 h 390103"/>
                  <a:gd name="connsiteX592" fmla="*/ 677675 w 759990"/>
                  <a:gd name="connsiteY592" fmla="*/ 362342 h 390103"/>
                  <a:gd name="connsiteX593" fmla="*/ 682608 w 759990"/>
                  <a:gd name="connsiteY593" fmla="*/ 362826 h 390103"/>
                  <a:gd name="connsiteX594" fmla="*/ 684833 w 759990"/>
                  <a:gd name="connsiteY594" fmla="*/ 359150 h 390103"/>
                  <a:gd name="connsiteX595" fmla="*/ 687082 w 759990"/>
                  <a:gd name="connsiteY595" fmla="*/ 355184 h 390103"/>
                  <a:gd name="connsiteX596" fmla="*/ 693393 w 759990"/>
                  <a:gd name="connsiteY596" fmla="*/ 353080 h 390103"/>
                  <a:gd name="connsiteX597" fmla="*/ 700116 w 759990"/>
                  <a:gd name="connsiteY597" fmla="*/ 351073 h 390103"/>
                  <a:gd name="connsiteX598" fmla="*/ 704348 w 759990"/>
                  <a:gd name="connsiteY598" fmla="*/ 349453 h 390103"/>
                  <a:gd name="connsiteX599" fmla="*/ 710417 w 759990"/>
                  <a:gd name="connsiteY599" fmla="*/ 347591 h 390103"/>
                  <a:gd name="connsiteX600" fmla="*/ 721057 w 759990"/>
                  <a:gd name="connsiteY600" fmla="*/ 343819 h 390103"/>
                  <a:gd name="connsiteX601" fmla="*/ 726329 w 759990"/>
                  <a:gd name="connsiteY601" fmla="*/ 341957 h 390103"/>
                  <a:gd name="connsiteX602" fmla="*/ 725193 w 759990"/>
                  <a:gd name="connsiteY602" fmla="*/ 337797 h 390103"/>
                  <a:gd name="connsiteX603" fmla="*/ 727659 w 759990"/>
                  <a:gd name="connsiteY603" fmla="*/ 334291 h 390103"/>
                  <a:gd name="connsiteX604" fmla="*/ 726764 w 759990"/>
                  <a:gd name="connsiteY604" fmla="*/ 329648 h 390103"/>
                  <a:gd name="connsiteX605" fmla="*/ 730827 w 759990"/>
                  <a:gd name="connsiteY605" fmla="*/ 327835 h 390103"/>
                  <a:gd name="connsiteX606" fmla="*/ 729134 w 759990"/>
                  <a:gd name="connsiteY606" fmla="*/ 323990 h 390103"/>
                  <a:gd name="connsiteX607" fmla="*/ 732375 w 759990"/>
                  <a:gd name="connsiteY607" fmla="*/ 320773 h 390103"/>
                  <a:gd name="connsiteX608" fmla="*/ 735131 w 759990"/>
                  <a:gd name="connsiteY608" fmla="*/ 316880 h 390103"/>
                  <a:gd name="connsiteX609" fmla="*/ 734817 w 759990"/>
                  <a:gd name="connsiteY609" fmla="*/ 311028 h 390103"/>
                  <a:gd name="connsiteX610" fmla="*/ 736582 w 759990"/>
                  <a:gd name="connsiteY610" fmla="*/ 307062 h 390103"/>
                  <a:gd name="connsiteX611" fmla="*/ 737017 w 759990"/>
                  <a:gd name="connsiteY611" fmla="*/ 302589 h 390103"/>
                  <a:gd name="connsiteX612" fmla="*/ 736945 w 759990"/>
                  <a:gd name="connsiteY612" fmla="*/ 298236 h 390103"/>
                  <a:gd name="connsiteX613" fmla="*/ 738372 w 759990"/>
                  <a:gd name="connsiteY613" fmla="*/ 292916 h 390103"/>
                  <a:gd name="connsiteX614" fmla="*/ 740959 w 759990"/>
                  <a:gd name="connsiteY614" fmla="*/ 287813 h 390103"/>
                  <a:gd name="connsiteX615" fmla="*/ 744756 w 759990"/>
                  <a:gd name="connsiteY615" fmla="*/ 292432 h 390103"/>
                  <a:gd name="connsiteX616" fmla="*/ 748045 w 759990"/>
                  <a:gd name="connsiteY616" fmla="*/ 289361 h 390103"/>
                  <a:gd name="connsiteX617" fmla="*/ 751067 w 759990"/>
                  <a:gd name="connsiteY617" fmla="*/ 286193 h 390103"/>
                  <a:gd name="connsiteX618" fmla="*/ 751381 w 759990"/>
                  <a:gd name="connsiteY618" fmla="*/ 291441 h 390103"/>
                  <a:gd name="connsiteX619" fmla="*/ 747802 w 759990"/>
                  <a:gd name="connsiteY619" fmla="*/ 295818 h 390103"/>
                  <a:gd name="connsiteX620" fmla="*/ 745989 w 759990"/>
                  <a:gd name="connsiteY620" fmla="*/ 299663 h 390103"/>
                  <a:gd name="connsiteX621" fmla="*/ 748528 w 759990"/>
                  <a:gd name="connsiteY621" fmla="*/ 303943 h 390103"/>
                  <a:gd name="connsiteX622" fmla="*/ 748334 w 759990"/>
                  <a:gd name="connsiteY622" fmla="*/ 308489 h 390103"/>
                  <a:gd name="connsiteX623" fmla="*/ 750414 w 759990"/>
                  <a:gd name="connsiteY623" fmla="*/ 313035 h 390103"/>
                  <a:gd name="connsiteX624" fmla="*/ 748480 w 759990"/>
                  <a:gd name="connsiteY624" fmla="*/ 316880 h 390103"/>
                  <a:gd name="connsiteX625" fmla="*/ 744514 w 759990"/>
                  <a:gd name="connsiteY625" fmla="*/ 318404 h 390103"/>
                  <a:gd name="connsiteX626" fmla="*/ 748480 w 759990"/>
                  <a:gd name="connsiteY626" fmla="*/ 322200 h 390103"/>
                  <a:gd name="connsiteX627" fmla="*/ 744393 w 759990"/>
                  <a:gd name="connsiteY627" fmla="*/ 323264 h 390103"/>
                  <a:gd name="connsiteX628" fmla="*/ 743425 w 759990"/>
                  <a:gd name="connsiteY628" fmla="*/ 327689 h 390103"/>
                  <a:gd name="connsiteX629" fmla="*/ 744369 w 759990"/>
                  <a:gd name="connsiteY629" fmla="*/ 331849 h 390103"/>
                  <a:gd name="connsiteX630" fmla="*/ 741733 w 759990"/>
                  <a:gd name="connsiteY630" fmla="*/ 336588 h 390103"/>
                  <a:gd name="connsiteX631" fmla="*/ 746787 w 759990"/>
                  <a:gd name="connsiteY631" fmla="*/ 335113 h 390103"/>
                  <a:gd name="connsiteX632" fmla="*/ 749882 w 759990"/>
                  <a:gd name="connsiteY632" fmla="*/ 327012 h 390103"/>
                  <a:gd name="connsiteX633" fmla="*/ 751454 w 759990"/>
                  <a:gd name="connsiteY633" fmla="*/ 322321 h 390103"/>
                  <a:gd name="connsiteX634" fmla="*/ 752494 w 759990"/>
                  <a:gd name="connsiteY634" fmla="*/ 318162 h 390103"/>
                  <a:gd name="connsiteX635" fmla="*/ 753316 w 759990"/>
                  <a:gd name="connsiteY635" fmla="*/ 312165 h 390103"/>
                  <a:gd name="connsiteX636" fmla="*/ 753219 w 759990"/>
                  <a:gd name="connsiteY636" fmla="*/ 306724 h 390103"/>
                  <a:gd name="connsiteX637" fmla="*/ 753413 w 759990"/>
                  <a:gd name="connsiteY637" fmla="*/ 302226 h 390103"/>
                  <a:gd name="connsiteX638" fmla="*/ 753679 w 759990"/>
                  <a:gd name="connsiteY638" fmla="*/ 297003 h 390103"/>
                  <a:gd name="connsiteX639" fmla="*/ 754235 w 759990"/>
                  <a:gd name="connsiteY639" fmla="*/ 292795 h 390103"/>
                  <a:gd name="connsiteX640" fmla="*/ 755202 w 759990"/>
                  <a:gd name="connsiteY640" fmla="*/ 287064 h 390103"/>
                  <a:gd name="connsiteX641" fmla="*/ 755904 w 759990"/>
                  <a:gd name="connsiteY641" fmla="*/ 282106 h 390103"/>
                  <a:gd name="connsiteX642" fmla="*/ 756363 w 759990"/>
                  <a:gd name="connsiteY642" fmla="*/ 277198 h 390103"/>
                  <a:gd name="connsiteX643" fmla="*/ 756725 w 759990"/>
                  <a:gd name="connsiteY643" fmla="*/ 272313 h 390103"/>
                  <a:gd name="connsiteX644" fmla="*/ 758080 w 759990"/>
                  <a:gd name="connsiteY644" fmla="*/ 267211 h 390103"/>
                  <a:gd name="connsiteX645" fmla="*/ 759628 w 759990"/>
                  <a:gd name="connsiteY645" fmla="*/ 262060 h 390103"/>
                  <a:gd name="connsiteX646" fmla="*/ 759772 w 759990"/>
                  <a:gd name="connsiteY646" fmla="*/ 257223 h 390103"/>
                  <a:gd name="connsiteX647" fmla="*/ 759990 w 759990"/>
                  <a:gd name="connsiteY647" fmla="*/ 252363 h 390103"/>
                  <a:gd name="connsiteX648" fmla="*/ 759942 w 759990"/>
                  <a:gd name="connsiteY648" fmla="*/ 247575 h 390103"/>
                  <a:gd name="connsiteX649" fmla="*/ 759458 w 759990"/>
                  <a:gd name="connsiteY649" fmla="*/ 242883 h 390103"/>
                  <a:gd name="connsiteX650" fmla="*/ 753848 w 759990"/>
                  <a:gd name="connsiteY650" fmla="*/ 241432 h 390103"/>
                  <a:gd name="connsiteX651" fmla="*/ 746811 w 759990"/>
                  <a:gd name="connsiteY651" fmla="*/ 242956 h 390103"/>
                  <a:gd name="connsiteX652" fmla="*/ 739702 w 759990"/>
                  <a:gd name="connsiteY652" fmla="*/ 244189 h 390103"/>
                  <a:gd name="connsiteX653" fmla="*/ 734213 w 759990"/>
                  <a:gd name="connsiteY653" fmla="*/ 246099 h 390103"/>
                  <a:gd name="connsiteX654" fmla="*/ 729279 w 759990"/>
                  <a:gd name="connsiteY654" fmla="*/ 247067 h 390103"/>
                  <a:gd name="connsiteX655" fmla="*/ 722194 w 759990"/>
                  <a:gd name="connsiteY655" fmla="*/ 248397 h 390103"/>
                  <a:gd name="connsiteX656" fmla="*/ 717358 w 759990"/>
                  <a:gd name="connsiteY656" fmla="*/ 249171 h 390103"/>
                  <a:gd name="connsiteX657" fmla="*/ 713005 w 759990"/>
                  <a:gd name="connsiteY657" fmla="*/ 250404 h 390103"/>
                  <a:gd name="connsiteX658" fmla="*/ 708023 w 759990"/>
                  <a:gd name="connsiteY658" fmla="*/ 251057 h 390103"/>
                  <a:gd name="connsiteX659" fmla="*/ 700938 w 759990"/>
                  <a:gd name="connsiteY659" fmla="*/ 252459 h 390103"/>
                  <a:gd name="connsiteX660" fmla="*/ 693852 w 759990"/>
                  <a:gd name="connsiteY660" fmla="*/ 253765 h 390103"/>
                  <a:gd name="connsiteX661" fmla="*/ 686791 w 759990"/>
                  <a:gd name="connsiteY661" fmla="*/ 255240 h 390103"/>
                  <a:gd name="connsiteX662" fmla="*/ 680577 w 759990"/>
                  <a:gd name="connsiteY662" fmla="*/ 256280 h 390103"/>
                  <a:gd name="connsiteX663" fmla="*/ 676152 w 759990"/>
                  <a:gd name="connsiteY663" fmla="*/ 257127 h 390103"/>
                  <a:gd name="connsiteX664" fmla="*/ 669066 w 759990"/>
                  <a:gd name="connsiteY664" fmla="*/ 258432 h 390103"/>
                  <a:gd name="connsiteX665" fmla="*/ 661957 w 759990"/>
                  <a:gd name="connsiteY665" fmla="*/ 259714 h 390103"/>
                  <a:gd name="connsiteX666" fmla="*/ 655573 w 759990"/>
                  <a:gd name="connsiteY666" fmla="*/ 260875 h 390103"/>
                  <a:gd name="connsiteX667" fmla="*/ 654267 w 759990"/>
                  <a:gd name="connsiteY667" fmla="*/ 256449 h 390103"/>
                  <a:gd name="connsiteX668" fmla="*/ 652961 w 759990"/>
                  <a:gd name="connsiteY668" fmla="*/ 251952 h 390103"/>
                  <a:gd name="connsiteX669" fmla="*/ 651631 w 759990"/>
                  <a:gd name="connsiteY669" fmla="*/ 247430 h 390103"/>
                  <a:gd name="connsiteX670" fmla="*/ 650325 w 759990"/>
                  <a:gd name="connsiteY670" fmla="*/ 242932 h 390103"/>
                  <a:gd name="connsiteX671" fmla="*/ 649068 w 759990"/>
                  <a:gd name="connsiteY671" fmla="*/ 238651 h 390103"/>
                  <a:gd name="connsiteX672" fmla="*/ 647689 w 759990"/>
                  <a:gd name="connsiteY672" fmla="*/ 233888 h 390103"/>
                  <a:gd name="connsiteX673" fmla="*/ 646359 w 759990"/>
                  <a:gd name="connsiteY673" fmla="*/ 229390 h 390103"/>
                  <a:gd name="connsiteX674" fmla="*/ 645053 w 759990"/>
                  <a:gd name="connsiteY674" fmla="*/ 224868 h 390103"/>
                  <a:gd name="connsiteX675" fmla="*/ 643723 w 759990"/>
                  <a:gd name="connsiteY675" fmla="*/ 220370 h 390103"/>
                  <a:gd name="connsiteX676" fmla="*/ 642732 w 759990"/>
                  <a:gd name="connsiteY676" fmla="*/ 215775 h 390103"/>
                  <a:gd name="connsiteX677" fmla="*/ 641571 w 759990"/>
                  <a:gd name="connsiteY677" fmla="*/ 211229 h 390103"/>
                  <a:gd name="connsiteX678" fmla="*/ 640265 w 759990"/>
                  <a:gd name="connsiteY678" fmla="*/ 206731 h 390103"/>
                  <a:gd name="connsiteX679" fmla="*/ 638935 w 759990"/>
                  <a:gd name="connsiteY679" fmla="*/ 202209 h 390103"/>
                  <a:gd name="connsiteX680" fmla="*/ 637605 w 759990"/>
                  <a:gd name="connsiteY680" fmla="*/ 197711 h 390103"/>
                  <a:gd name="connsiteX681" fmla="*/ 636324 w 759990"/>
                  <a:gd name="connsiteY681" fmla="*/ 193189 h 390103"/>
                  <a:gd name="connsiteX682" fmla="*/ 635067 w 759990"/>
                  <a:gd name="connsiteY682" fmla="*/ 188667 h 390103"/>
                  <a:gd name="connsiteX683" fmla="*/ 633736 w 759990"/>
                  <a:gd name="connsiteY683" fmla="*/ 184145 h 390103"/>
                  <a:gd name="connsiteX684" fmla="*/ 632431 w 759990"/>
                  <a:gd name="connsiteY684" fmla="*/ 179647 h 390103"/>
                  <a:gd name="connsiteX685" fmla="*/ 631173 w 759990"/>
                  <a:gd name="connsiteY685" fmla="*/ 175101 h 390103"/>
                  <a:gd name="connsiteX686" fmla="*/ 630012 w 759990"/>
                  <a:gd name="connsiteY686" fmla="*/ 170579 h 390103"/>
                  <a:gd name="connsiteX687" fmla="*/ 628779 w 759990"/>
                  <a:gd name="connsiteY687" fmla="*/ 166033 h 390103"/>
                  <a:gd name="connsiteX688" fmla="*/ 627497 w 759990"/>
                  <a:gd name="connsiteY688" fmla="*/ 161511 h 390103"/>
                  <a:gd name="connsiteX689" fmla="*/ 626191 w 759990"/>
                  <a:gd name="connsiteY689" fmla="*/ 157013 h 390103"/>
                  <a:gd name="connsiteX690" fmla="*/ 624862 w 759990"/>
                  <a:gd name="connsiteY690" fmla="*/ 152491 h 390103"/>
                  <a:gd name="connsiteX691" fmla="*/ 623556 w 759990"/>
                  <a:gd name="connsiteY691" fmla="*/ 147993 h 390103"/>
                  <a:gd name="connsiteX692" fmla="*/ 622250 w 759990"/>
                  <a:gd name="connsiteY692" fmla="*/ 143471 h 390103"/>
                  <a:gd name="connsiteX693" fmla="*/ 620799 w 759990"/>
                  <a:gd name="connsiteY693" fmla="*/ 138974 h 390103"/>
                  <a:gd name="connsiteX694" fmla="*/ 619614 w 759990"/>
                  <a:gd name="connsiteY694" fmla="*/ 134452 h 390103"/>
                  <a:gd name="connsiteX695" fmla="*/ 618623 w 759990"/>
                  <a:gd name="connsiteY695" fmla="*/ 129857 h 390103"/>
                  <a:gd name="connsiteX696" fmla="*/ 617679 w 759990"/>
                  <a:gd name="connsiteY696" fmla="*/ 125649 h 390103"/>
                  <a:gd name="connsiteX697" fmla="*/ 616229 w 759990"/>
                  <a:gd name="connsiteY697" fmla="*/ 120789 h 390103"/>
                  <a:gd name="connsiteX698" fmla="*/ 614899 w 759990"/>
                  <a:gd name="connsiteY698" fmla="*/ 116291 h 390103"/>
                  <a:gd name="connsiteX699" fmla="*/ 613617 w 759990"/>
                  <a:gd name="connsiteY699" fmla="*/ 111769 h 390103"/>
                  <a:gd name="connsiteX700" fmla="*/ 612384 w 759990"/>
                  <a:gd name="connsiteY700" fmla="*/ 107223 h 390103"/>
                  <a:gd name="connsiteX701" fmla="*/ 611150 w 759990"/>
                  <a:gd name="connsiteY701" fmla="*/ 102701 h 390103"/>
                  <a:gd name="connsiteX702" fmla="*/ 609941 w 759990"/>
                  <a:gd name="connsiteY702" fmla="*/ 98179 h 390103"/>
                  <a:gd name="connsiteX703" fmla="*/ 608659 w 759990"/>
                  <a:gd name="connsiteY703" fmla="*/ 93657 h 390103"/>
                  <a:gd name="connsiteX704" fmla="*/ 607378 w 759990"/>
                  <a:gd name="connsiteY704" fmla="*/ 89135 h 390103"/>
                  <a:gd name="connsiteX705" fmla="*/ 606097 w 759990"/>
                  <a:gd name="connsiteY705" fmla="*/ 84613 h 390103"/>
                  <a:gd name="connsiteX706" fmla="*/ 604839 w 759990"/>
                  <a:gd name="connsiteY706" fmla="*/ 80091 h 390103"/>
                  <a:gd name="connsiteX707" fmla="*/ 603654 w 759990"/>
                  <a:gd name="connsiteY707" fmla="*/ 75544 h 390103"/>
                  <a:gd name="connsiteX708" fmla="*/ 602130 w 759990"/>
                  <a:gd name="connsiteY708" fmla="*/ 71651 h 390103"/>
                  <a:gd name="connsiteX709" fmla="*/ 601139 w 759990"/>
                  <a:gd name="connsiteY709" fmla="*/ 66500 h 390103"/>
                  <a:gd name="connsiteX710" fmla="*/ 599930 w 759990"/>
                  <a:gd name="connsiteY710" fmla="*/ 61954 h 390103"/>
                  <a:gd name="connsiteX711" fmla="*/ 598745 w 759990"/>
                  <a:gd name="connsiteY711" fmla="*/ 57432 h 390103"/>
                  <a:gd name="connsiteX712" fmla="*/ 597536 w 759990"/>
                  <a:gd name="connsiteY712" fmla="*/ 52886 h 390103"/>
                  <a:gd name="connsiteX713" fmla="*/ 596303 w 759990"/>
                  <a:gd name="connsiteY713" fmla="*/ 48364 h 390103"/>
                  <a:gd name="connsiteX714" fmla="*/ 594852 w 759990"/>
                  <a:gd name="connsiteY714" fmla="*/ 43866 h 390103"/>
                  <a:gd name="connsiteX715" fmla="*/ 593522 w 759990"/>
                  <a:gd name="connsiteY715" fmla="*/ 39368 h 390103"/>
                  <a:gd name="connsiteX716" fmla="*/ 592240 w 759990"/>
                  <a:gd name="connsiteY716" fmla="*/ 34846 h 390103"/>
                  <a:gd name="connsiteX717" fmla="*/ 590959 w 759990"/>
                  <a:gd name="connsiteY717" fmla="*/ 30324 h 390103"/>
                  <a:gd name="connsiteX718" fmla="*/ 589701 w 759990"/>
                  <a:gd name="connsiteY718" fmla="*/ 25802 h 390103"/>
                  <a:gd name="connsiteX719" fmla="*/ 588420 w 759990"/>
                  <a:gd name="connsiteY719" fmla="*/ 21304 h 390103"/>
                  <a:gd name="connsiteX720" fmla="*/ 587186 w 759990"/>
                  <a:gd name="connsiteY720" fmla="*/ 16758 h 390103"/>
                  <a:gd name="connsiteX721" fmla="*/ 586364 w 759990"/>
                  <a:gd name="connsiteY721" fmla="*/ 12139 h 390103"/>
                  <a:gd name="connsiteX722" fmla="*/ 585179 w 759990"/>
                  <a:gd name="connsiteY722" fmla="*/ 7738 h 390103"/>
                  <a:gd name="connsiteX723" fmla="*/ 583921 w 759990"/>
                  <a:gd name="connsiteY723" fmla="*/ 3095 h 390103"/>
                  <a:gd name="connsiteX724" fmla="*/ 580101 w 759990"/>
                  <a:gd name="connsiteY724" fmla="*/ 0 h 390103"/>
                  <a:gd name="connsiteX725" fmla="*/ 569751 w 759990"/>
                  <a:gd name="connsiteY725" fmla="*/ 2346 h 390103"/>
                  <a:gd name="connsiteX726" fmla="*/ 562835 w 759990"/>
                  <a:gd name="connsiteY726" fmla="*/ 3917 h 390103"/>
                  <a:gd name="connsiteX727" fmla="*/ 553259 w 759990"/>
                  <a:gd name="connsiteY727" fmla="*/ 5973 h 390103"/>
                  <a:gd name="connsiteX728" fmla="*/ 548979 w 759990"/>
                  <a:gd name="connsiteY728" fmla="*/ 6819 h 390103"/>
                  <a:gd name="connsiteX729" fmla="*/ 534880 w 759990"/>
                  <a:gd name="connsiteY729" fmla="*/ 9769 h 390103"/>
                  <a:gd name="connsiteX730" fmla="*/ 528230 w 759990"/>
                  <a:gd name="connsiteY730" fmla="*/ 11293 h 390103"/>
                  <a:gd name="connsiteX731" fmla="*/ 523515 w 759990"/>
                  <a:gd name="connsiteY731" fmla="*/ 12309 h 390103"/>
                  <a:gd name="connsiteX732" fmla="*/ 517857 w 759990"/>
                  <a:gd name="connsiteY732" fmla="*/ 13590 h 390103"/>
                  <a:gd name="connsiteX733" fmla="*/ 515970 w 759990"/>
                  <a:gd name="connsiteY733" fmla="*/ 17580 h 390103"/>
                  <a:gd name="connsiteX734" fmla="*/ 519501 w 759990"/>
                  <a:gd name="connsiteY734" fmla="*/ 21328 h 390103"/>
                  <a:gd name="connsiteX735" fmla="*/ 523322 w 759990"/>
                  <a:gd name="connsiteY735" fmla="*/ 23432 h 390103"/>
                  <a:gd name="connsiteX736" fmla="*/ 527215 w 759990"/>
                  <a:gd name="connsiteY736" fmla="*/ 25729 h 390103"/>
                  <a:gd name="connsiteX737" fmla="*/ 529585 w 759990"/>
                  <a:gd name="connsiteY737" fmla="*/ 29744 h 390103"/>
                  <a:gd name="connsiteX738" fmla="*/ 532753 w 759990"/>
                  <a:gd name="connsiteY738" fmla="*/ 32670 h 390103"/>
                  <a:gd name="connsiteX739" fmla="*/ 536960 w 759990"/>
                  <a:gd name="connsiteY739" fmla="*/ 35330 h 390103"/>
                  <a:gd name="connsiteX740" fmla="*/ 540733 w 759990"/>
                  <a:gd name="connsiteY740" fmla="*/ 38909 h 390103"/>
                  <a:gd name="connsiteX741" fmla="*/ 542643 w 759990"/>
                  <a:gd name="connsiteY741" fmla="*/ 43479 h 390103"/>
                  <a:gd name="connsiteX742" fmla="*/ 546367 w 759990"/>
                  <a:gd name="connsiteY742" fmla="*/ 45486 h 390103"/>
                  <a:gd name="connsiteX743" fmla="*/ 550236 w 759990"/>
                  <a:gd name="connsiteY743" fmla="*/ 43721 h 390103"/>
                  <a:gd name="connsiteX744" fmla="*/ 554879 w 759990"/>
                  <a:gd name="connsiteY744" fmla="*/ 44446 h 390103"/>
                  <a:gd name="connsiteX745" fmla="*/ 557853 w 759990"/>
                  <a:gd name="connsiteY745" fmla="*/ 40239 h 390103"/>
                  <a:gd name="connsiteX746" fmla="*/ 561432 w 759990"/>
                  <a:gd name="connsiteY746" fmla="*/ 36684 h 390103"/>
                  <a:gd name="connsiteX747" fmla="*/ 562883 w 759990"/>
                  <a:gd name="connsiteY747" fmla="*/ 32307 h 390103"/>
                  <a:gd name="connsiteX748" fmla="*/ 563101 w 759990"/>
                  <a:gd name="connsiteY748" fmla="*/ 38328 h 390103"/>
                  <a:gd name="connsiteX749" fmla="*/ 562037 w 759990"/>
                  <a:gd name="connsiteY749" fmla="*/ 43237 h 390103"/>
                  <a:gd name="connsiteX750" fmla="*/ 561456 w 759990"/>
                  <a:gd name="connsiteY750" fmla="*/ 47711 h 390103"/>
                  <a:gd name="connsiteX751" fmla="*/ 561239 w 759990"/>
                  <a:gd name="connsiteY751" fmla="*/ 52741 h 390103"/>
                  <a:gd name="connsiteX752" fmla="*/ 560997 w 759990"/>
                  <a:gd name="connsiteY752" fmla="*/ 58230 h 390103"/>
                  <a:gd name="connsiteX753" fmla="*/ 559546 w 759990"/>
                  <a:gd name="connsiteY753" fmla="*/ 63550 h 390103"/>
                  <a:gd name="connsiteX754" fmla="*/ 563101 w 759990"/>
                  <a:gd name="connsiteY754" fmla="*/ 61374 h 390103"/>
                  <a:gd name="connsiteX755" fmla="*/ 565156 w 759990"/>
                  <a:gd name="connsiteY755" fmla="*/ 57190 h 390103"/>
                  <a:gd name="connsiteX756" fmla="*/ 568759 w 759990"/>
                  <a:gd name="connsiteY756" fmla="*/ 52547 h 390103"/>
                  <a:gd name="connsiteX757" fmla="*/ 569968 w 759990"/>
                  <a:gd name="connsiteY757" fmla="*/ 47759 h 390103"/>
                  <a:gd name="connsiteX758" fmla="*/ 574684 w 759990"/>
                  <a:gd name="connsiteY758" fmla="*/ 47203 h 390103"/>
                  <a:gd name="connsiteX759" fmla="*/ 575918 w 759990"/>
                  <a:gd name="connsiteY759" fmla="*/ 43165 h 390103"/>
                  <a:gd name="connsiteX760" fmla="*/ 577659 w 759990"/>
                  <a:gd name="connsiteY760" fmla="*/ 39150 h 390103"/>
                  <a:gd name="connsiteX761" fmla="*/ 579690 w 759990"/>
                  <a:gd name="connsiteY761" fmla="*/ 34774 h 390103"/>
                  <a:gd name="connsiteX762" fmla="*/ 580246 w 759990"/>
                  <a:gd name="connsiteY762" fmla="*/ 39005 h 390103"/>
                  <a:gd name="connsiteX763" fmla="*/ 577562 w 759990"/>
                  <a:gd name="connsiteY763" fmla="*/ 42802 h 390103"/>
                  <a:gd name="connsiteX764" fmla="*/ 577103 w 759990"/>
                  <a:gd name="connsiteY764" fmla="*/ 47469 h 390103"/>
                  <a:gd name="connsiteX765" fmla="*/ 572725 w 759990"/>
                  <a:gd name="connsiteY765" fmla="*/ 50008 h 390103"/>
                  <a:gd name="connsiteX766" fmla="*/ 576353 w 759990"/>
                  <a:gd name="connsiteY766" fmla="*/ 52668 h 390103"/>
                  <a:gd name="connsiteX767" fmla="*/ 580633 w 759990"/>
                  <a:gd name="connsiteY767" fmla="*/ 55135 h 390103"/>
                  <a:gd name="connsiteX768" fmla="*/ 575047 w 759990"/>
                  <a:gd name="connsiteY768" fmla="*/ 54917 h 390103"/>
                  <a:gd name="connsiteX769" fmla="*/ 570694 w 759990"/>
                  <a:gd name="connsiteY769" fmla="*/ 56634 h 390103"/>
                  <a:gd name="connsiteX770" fmla="*/ 568276 w 759990"/>
                  <a:gd name="connsiteY770" fmla="*/ 60261 h 390103"/>
                  <a:gd name="connsiteX771" fmla="*/ 565398 w 759990"/>
                  <a:gd name="connsiteY771" fmla="*/ 63381 h 390103"/>
                  <a:gd name="connsiteX772" fmla="*/ 562424 w 759990"/>
                  <a:gd name="connsiteY772" fmla="*/ 68217 h 390103"/>
                  <a:gd name="connsiteX773" fmla="*/ 560973 w 759990"/>
                  <a:gd name="connsiteY773" fmla="*/ 72425 h 390103"/>
                  <a:gd name="connsiteX774" fmla="*/ 557902 w 759990"/>
                  <a:gd name="connsiteY774" fmla="*/ 75786 h 390103"/>
                  <a:gd name="connsiteX775" fmla="*/ 561480 w 759990"/>
                  <a:gd name="connsiteY775" fmla="*/ 78229 h 390103"/>
                  <a:gd name="connsiteX776" fmla="*/ 566027 w 759990"/>
                  <a:gd name="connsiteY776" fmla="*/ 77890 h 390103"/>
                  <a:gd name="connsiteX777" fmla="*/ 570670 w 759990"/>
                  <a:gd name="connsiteY777" fmla="*/ 77503 h 390103"/>
                  <a:gd name="connsiteX778" fmla="*/ 574660 w 759990"/>
                  <a:gd name="connsiteY778" fmla="*/ 75979 h 390103"/>
                  <a:gd name="connsiteX779" fmla="*/ 578601 w 759990"/>
                  <a:gd name="connsiteY779" fmla="*/ 77382 h 390103"/>
                  <a:gd name="connsiteX780" fmla="*/ 574466 w 759990"/>
                  <a:gd name="connsiteY780" fmla="*/ 79800 h 390103"/>
                  <a:gd name="connsiteX781" fmla="*/ 570356 w 759990"/>
                  <a:gd name="connsiteY781" fmla="*/ 79292 h 390103"/>
                  <a:gd name="connsiteX782" fmla="*/ 565906 w 759990"/>
                  <a:gd name="connsiteY782" fmla="*/ 80091 h 390103"/>
                  <a:gd name="connsiteX783" fmla="*/ 561674 w 759990"/>
                  <a:gd name="connsiteY783" fmla="*/ 83282 h 390103"/>
                  <a:gd name="connsiteX784" fmla="*/ 557660 w 759990"/>
                  <a:gd name="connsiteY784" fmla="*/ 81420 h 390103"/>
                  <a:gd name="connsiteX785" fmla="*/ 550381 w 759990"/>
                  <a:gd name="connsiteY785" fmla="*/ 82605 h 390103"/>
                  <a:gd name="connsiteX786" fmla="*/ 546802 w 759990"/>
                  <a:gd name="connsiteY786" fmla="*/ 85241 h 390103"/>
                  <a:gd name="connsiteX787" fmla="*/ 544674 w 759990"/>
                  <a:gd name="connsiteY787" fmla="*/ 88869 h 390103"/>
                  <a:gd name="connsiteX788" fmla="*/ 544553 w 759990"/>
                  <a:gd name="connsiteY788" fmla="*/ 94745 h 390103"/>
                  <a:gd name="connsiteX789" fmla="*/ 540491 w 759990"/>
                  <a:gd name="connsiteY789" fmla="*/ 93439 h 390103"/>
                  <a:gd name="connsiteX790" fmla="*/ 538266 w 759990"/>
                  <a:gd name="connsiteY790" fmla="*/ 97937 h 390103"/>
                  <a:gd name="connsiteX791" fmla="*/ 541386 w 759990"/>
                  <a:gd name="connsiteY791" fmla="*/ 101492 h 390103"/>
                  <a:gd name="connsiteX792" fmla="*/ 538750 w 759990"/>
                  <a:gd name="connsiteY792" fmla="*/ 105312 h 390103"/>
                  <a:gd name="connsiteX793" fmla="*/ 535413 w 759990"/>
                  <a:gd name="connsiteY793" fmla="*/ 108504 h 390103"/>
                  <a:gd name="connsiteX794" fmla="*/ 534566 w 759990"/>
                  <a:gd name="connsiteY794" fmla="*/ 114260 h 390103"/>
                  <a:gd name="connsiteX795" fmla="*/ 533551 w 759990"/>
                  <a:gd name="connsiteY795" fmla="*/ 118709 h 390103"/>
                  <a:gd name="connsiteX796" fmla="*/ 532946 w 759990"/>
                  <a:gd name="connsiteY796" fmla="*/ 124198 h 390103"/>
                  <a:gd name="connsiteX797" fmla="*/ 531544 w 759990"/>
                  <a:gd name="connsiteY797" fmla="*/ 129277 h 390103"/>
                  <a:gd name="connsiteX798" fmla="*/ 530842 w 759990"/>
                  <a:gd name="connsiteY798" fmla="*/ 134210 h 390103"/>
                  <a:gd name="connsiteX799" fmla="*/ 534131 w 759990"/>
                  <a:gd name="connsiteY799" fmla="*/ 137256 h 390103"/>
                  <a:gd name="connsiteX800" fmla="*/ 537420 w 759990"/>
                  <a:gd name="connsiteY800" fmla="*/ 140618 h 390103"/>
                  <a:gd name="connsiteX801" fmla="*/ 539645 w 759990"/>
                  <a:gd name="connsiteY801" fmla="*/ 144825 h 390103"/>
                  <a:gd name="connsiteX802" fmla="*/ 541579 w 759990"/>
                  <a:gd name="connsiteY802" fmla="*/ 148912 h 390103"/>
                  <a:gd name="connsiteX803" fmla="*/ 543538 w 759990"/>
                  <a:gd name="connsiteY803" fmla="*/ 153168 h 390103"/>
                  <a:gd name="connsiteX804" fmla="*/ 541724 w 759990"/>
                  <a:gd name="connsiteY804" fmla="*/ 160254 h 390103"/>
                  <a:gd name="connsiteX805" fmla="*/ 545618 w 759990"/>
                  <a:gd name="connsiteY805" fmla="*/ 162188 h 390103"/>
                  <a:gd name="connsiteX806" fmla="*/ 547286 w 759990"/>
                  <a:gd name="connsiteY806" fmla="*/ 157981 h 390103"/>
                  <a:gd name="connsiteX807" fmla="*/ 545738 w 759990"/>
                  <a:gd name="connsiteY807" fmla="*/ 153966 h 390103"/>
                  <a:gd name="connsiteX808" fmla="*/ 545521 w 759990"/>
                  <a:gd name="connsiteY808" fmla="*/ 149638 h 390103"/>
                  <a:gd name="connsiteX809" fmla="*/ 543417 w 759990"/>
                  <a:gd name="connsiteY809" fmla="*/ 144656 h 390103"/>
                  <a:gd name="connsiteX810" fmla="*/ 547721 w 759990"/>
                  <a:gd name="connsiteY810" fmla="*/ 143737 h 390103"/>
                  <a:gd name="connsiteX811" fmla="*/ 549462 w 759990"/>
                  <a:gd name="connsiteY811" fmla="*/ 138538 h 390103"/>
                  <a:gd name="connsiteX812" fmla="*/ 547891 w 759990"/>
                  <a:gd name="connsiteY812" fmla="*/ 134500 h 390103"/>
                  <a:gd name="connsiteX813" fmla="*/ 552461 w 759990"/>
                  <a:gd name="connsiteY813" fmla="*/ 135878 h 390103"/>
                  <a:gd name="connsiteX814" fmla="*/ 550333 w 759990"/>
                  <a:gd name="connsiteY814" fmla="*/ 139675 h 390103"/>
                  <a:gd name="connsiteX815" fmla="*/ 555266 w 759990"/>
                  <a:gd name="connsiteY815" fmla="*/ 138756 h 390103"/>
                  <a:gd name="connsiteX816" fmla="*/ 559280 w 759990"/>
                  <a:gd name="connsiteY816" fmla="*/ 136773 h 390103"/>
                  <a:gd name="connsiteX817" fmla="*/ 562303 w 759990"/>
                  <a:gd name="connsiteY817" fmla="*/ 132541 h 390103"/>
                  <a:gd name="connsiteX818" fmla="*/ 559643 w 759990"/>
                  <a:gd name="connsiteY818" fmla="*/ 137716 h 390103"/>
                  <a:gd name="connsiteX819" fmla="*/ 557031 w 759990"/>
                  <a:gd name="connsiteY819" fmla="*/ 141295 h 390103"/>
                  <a:gd name="connsiteX820" fmla="*/ 560151 w 759990"/>
                  <a:gd name="connsiteY820" fmla="*/ 144487 h 390103"/>
                  <a:gd name="connsiteX821" fmla="*/ 555339 w 759990"/>
                  <a:gd name="connsiteY821" fmla="*/ 145551 h 390103"/>
                  <a:gd name="connsiteX822" fmla="*/ 554081 w 759990"/>
                  <a:gd name="connsiteY822" fmla="*/ 150799 h 390103"/>
                  <a:gd name="connsiteX823" fmla="*/ 550430 w 759990"/>
                  <a:gd name="connsiteY823" fmla="*/ 153120 h 390103"/>
                  <a:gd name="connsiteX824" fmla="*/ 553186 w 759990"/>
                  <a:gd name="connsiteY824" fmla="*/ 158247 h 390103"/>
                  <a:gd name="connsiteX825" fmla="*/ 555580 w 759990"/>
                  <a:gd name="connsiteY825" fmla="*/ 162309 h 390103"/>
                  <a:gd name="connsiteX826" fmla="*/ 553356 w 759990"/>
                  <a:gd name="connsiteY826" fmla="*/ 165888 h 390103"/>
                  <a:gd name="connsiteX827" fmla="*/ 550792 w 759990"/>
                  <a:gd name="connsiteY827" fmla="*/ 169346 h 390103"/>
                  <a:gd name="connsiteX828" fmla="*/ 545932 w 759990"/>
                  <a:gd name="connsiteY828" fmla="*/ 169370 h 390103"/>
                  <a:gd name="connsiteX829" fmla="*/ 541748 w 759990"/>
                  <a:gd name="connsiteY829" fmla="*/ 170241 h 390103"/>
                  <a:gd name="connsiteX830" fmla="*/ 537274 w 759990"/>
                  <a:gd name="connsiteY830" fmla="*/ 169588 h 390103"/>
                  <a:gd name="connsiteX831" fmla="*/ 534276 w 759990"/>
                  <a:gd name="connsiteY831" fmla="*/ 164945 h 390103"/>
                  <a:gd name="connsiteX832" fmla="*/ 532221 w 759990"/>
                  <a:gd name="connsiteY832" fmla="*/ 158512 h 390103"/>
                  <a:gd name="connsiteX833" fmla="*/ 529948 w 759990"/>
                  <a:gd name="connsiteY833" fmla="*/ 162430 h 390103"/>
                  <a:gd name="connsiteX834" fmla="*/ 530600 w 759990"/>
                  <a:gd name="connsiteY834" fmla="*/ 168355 h 390103"/>
                  <a:gd name="connsiteX835" fmla="*/ 529125 w 759990"/>
                  <a:gd name="connsiteY835" fmla="*/ 172562 h 390103"/>
                  <a:gd name="connsiteX836" fmla="*/ 527166 w 759990"/>
                  <a:gd name="connsiteY836" fmla="*/ 177955 h 390103"/>
                  <a:gd name="connsiteX837" fmla="*/ 526707 w 759990"/>
                  <a:gd name="connsiteY837" fmla="*/ 182549 h 390103"/>
                  <a:gd name="connsiteX838" fmla="*/ 528086 w 759990"/>
                  <a:gd name="connsiteY838" fmla="*/ 191448 h 390103"/>
                  <a:gd name="connsiteX839" fmla="*/ 529101 w 759990"/>
                  <a:gd name="connsiteY839" fmla="*/ 195753 h 390103"/>
                  <a:gd name="connsiteX840" fmla="*/ 528279 w 759990"/>
                  <a:gd name="connsiteY840" fmla="*/ 201435 h 390103"/>
                  <a:gd name="connsiteX841" fmla="*/ 532245 w 759990"/>
                  <a:gd name="connsiteY841" fmla="*/ 199912 h 390103"/>
                  <a:gd name="connsiteX842" fmla="*/ 534905 w 759990"/>
                  <a:gd name="connsiteY842" fmla="*/ 196696 h 390103"/>
                  <a:gd name="connsiteX843" fmla="*/ 532898 w 759990"/>
                  <a:gd name="connsiteY843" fmla="*/ 191690 h 390103"/>
                  <a:gd name="connsiteX844" fmla="*/ 531640 w 759990"/>
                  <a:gd name="connsiteY844" fmla="*/ 187434 h 390103"/>
                  <a:gd name="connsiteX845" fmla="*/ 534373 w 759990"/>
                  <a:gd name="connsiteY845" fmla="*/ 184049 h 390103"/>
                  <a:gd name="connsiteX846" fmla="*/ 531205 w 759990"/>
                  <a:gd name="connsiteY846" fmla="*/ 179116 h 390103"/>
                  <a:gd name="connsiteX847" fmla="*/ 535751 w 759990"/>
                  <a:gd name="connsiteY847" fmla="*/ 179865 h 390103"/>
                  <a:gd name="connsiteX848" fmla="*/ 537009 w 759990"/>
                  <a:gd name="connsiteY848" fmla="*/ 185620 h 390103"/>
                  <a:gd name="connsiteX849" fmla="*/ 538798 w 759990"/>
                  <a:gd name="connsiteY849" fmla="*/ 181872 h 390103"/>
                  <a:gd name="connsiteX850" fmla="*/ 543756 w 759990"/>
                  <a:gd name="connsiteY850" fmla="*/ 182864 h 390103"/>
                  <a:gd name="connsiteX851" fmla="*/ 544553 w 759990"/>
                  <a:gd name="connsiteY851" fmla="*/ 177084 h 390103"/>
                  <a:gd name="connsiteX852" fmla="*/ 543224 w 759990"/>
                  <a:gd name="connsiteY852" fmla="*/ 173022 h 390103"/>
                  <a:gd name="connsiteX853" fmla="*/ 546150 w 759990"/>
                  <a:gd name="connsiteY853" fmla="*/ 176141 h 390103"/>
                  <a:gd name="connsiteX854" fmla="*/ 550309 w 759990"/>
                  <a:gd name="connsiteY854" fmla="*/ 176818 h 390103"/>
                  <a:gd name="connsiteX855" fmla="*/ 552557 w 759990"/>
                  <a:gd name="connsiteY855" fmla="*/ 180687 h 390103"/>
                  <a:gd name="connsiteX856" fmla="*/ 553936 w 759990"/>
                  <a:gd name="connsiteY856" fmla="*/ 186007 h 390103"/>
                  <a:gd name="connsiteX857" fmla="*/ 555121 w 759990"/>
                  <a:gd name="connsiteY857" fmla="*/ 191061 h 390103"/>
                  <a:gd name="connsiteX858" fmla="*/ 556451 w 759990"/>
                  <a:gd name="connsiteY858" fmla="*/ 195124 h 390103"/>
                  <a:gd name="connsiteX859" fmla="*/ 559183 w 759990"/>
                  <a:gd name="connsiteY859" fmla="*/ 191690 h 390103"/>
                  <a:gd name="connsiteX860" fmla="*/ 557418 w 759990"/>
                  <a:gd name="connsiteY860" fmla="*/ 195680 h 390103"/>
                  <a:gd name="connsiteX861" fmla="*/ 558700 w 759990"/>
                  <a:gd name="connsiteY861" fmla="*/ 200710 h 390103"/>
                  <a:gd name="connsiteX862" fmla="*/ 558966 w 759990"/>
                  <a:gd name="connsiteY862" fmla="*/ 205329 h 390103"/>
                  <a:gd name="connsiteX863" fmla="*/ 562061 w 759990"/>
                  <a:gd name="connsiteY863" fmla="*/ 208738 h 390103"/>
                  <a:gd name="connsiteX864" fmla="*/ 565930 w 759990"/>
                  <a:gd name="connsiteY864" fmla="*/ 211181 h 390103"/>
                  <a:gd name="connsiteX865" fmla="*/ 562013 w 759990"/>
                  <a:gd name="connsiteY865" fmla="*/ 212946 h 390103"/>
                  <a:gd name="connsiteX866" fmla="*/ 558555 w 759990"/>
                  <a:gd name="connsiteY866" fmla="*/ 210093 h 390103"/>
                  <a:gd name="connsiteX867" fmla="*/ 556789 w 759990"/>
                  <a:gd name="connsiteY867" fmla="*/ 205401 h 390103"/>
                  <a:gd name="connsiteX868" fmla="*/ 553936 w 759990"/>
                  <a:gd name="connsiteY868" fmla="*/ 202354 h 390103"/>
                  <a:gd name="connsiteX869" fmla="*/ 549341 w 759990"/>
                  <a:gd name="connsiteY869" fmla="*/ 200372 h 390103"/>
                  <a:gd name="connsiteX870" fmla="*/ 546706 w 759990"/>
                  <a:gd name="connsiteY870" fmla="*/ 196865 h 390103"/>
                  <a:gd name="connsiteX871" fmla="*/ 544336 w 759990"/>
                  <a:gd name="connsiteY871" fmla="*/ 201411 h 390103"/>
                  <a:gd name="connsiteX872" fmla="*/ 540998 w 759990"/>
                  <a:gd name="connsiteY872" fmla="*/ 205861 h 390103"/>
                  <a:gd name="connsiteX873" fmla="*/ 541144 w 759990"/>
                  <a:gd name="connsiteY873" fmla="*/ 210335 h 390103"/>
                  <a:gd name="connsiteX874" fmla="*/ 540442 w 759990"/>
                  <a:gd name="connsiteY874" fmla="*/ 215147 h 390103"/>
                  <a:gd name="connsiteX875" fmla="*/ 538290 w 759990"/>
                  <a:gd name="connsiteY875" fmla="*/ 219040 h 390103"/>
                  <a:gd name="connsiteX876" fmla="*/ 539064 w 759990"/>
                  <a:gd name="connsiteY876" fmla="*/ 224481 h 390103"/>
                  <a:gd name="connsiteX877" fmla="*/ 539306 w 759990"/>
                  <a:gd name="connsiteY877" fmla="*/ 229559 h 390103"/>
                  <a:gd name="connsiteX878" fmla="*/ 540297 w 759990"/>
                  <a:gd name="connsiteY878" fmla="*/ 234952 h 390103"/>
                  <a:gd name="connsiteX879" fmla="*/ 544505 w 759990"/>
                  <a:gd name="connsiteY879" fmla="*/ 234541 h 390103"/>
                  <a:gd name="connsiteX880" fmla="*/ 541966 w 759990"/>
                  <a:gd name="connsiteY880" fmla="*/ 230405 h 390103"/>
                  <a:gd name="connsiteX881" fmla="*/ 543103 w 759990"/>
                  <a:gd name="connsiteY881" fmla="*/ 226125 h 390103"/>
                  <a:gd name="connsiteX882" fmla="*/ 542982 w 759990"/>
                  <a:gd name="connsiteY882" fmla="*/ 220394 h 390103"/>
                  <a:gd name="connsiteX883" fmla="*/ 543030 w 759990"/>
                  <a:gd name="connsiteY883" fmla="*/ 216162 h 390103"/>
                  <a:gd name="connsiteX884" fmla="*/ 547697 w 759990"/>
                  <a:gd name="connsiteY884" fmla="*/ 213938 h 390103"/>
                  <a:gd name="connsiteX885" fmla="*/ 544433 w 759990"/>
                  <a:gd name="connsiteY885" fmla="*/ 217105 h 390103"/>
                  <a:gd name="connsiteX886" fmla="*/ 545642 w 759990"/>
                  <a:gd name="connsiteY886" fmla="*/ 222135 h 390103"/>
                  <a:gd name="connsiteX887" fmla="*/ 547310 w 759990"/>
                  <a:gd name="connsiteY887" fmla="*/ 226319 h 390103"/>
                  <a:gd name="connsiteX888" fmla="*/ 551615 w 759990"/>
                  <a:gd name="connsiteY888" fmla="*/ 226972 h 390103"/>
                  <a:gd name="connsiteX889" fmla="*/ 552557 w 759990"/>
                  <a:gd name="connsiteY889" fmla="*/ 221797 h 390103"/>
                  <a:gd name="connsiteX890" fmla="*/ 554323 w 759990"/>
                  <a:gd name="connsiteY890" fmla="*/ 217226 h 390103"/>
                  <a:gd name="connsiteX891" fmla="*/ 558990 w 759990"/>
                  <a:gd name="connsiteY891" fmla="*/ 218411 h 390103"/>
                  <a:gd name="connsiteX892" fmla="*/ 563536 w 759990"/>
                  <a:gd name="connsiteY892" fmla="*/ 220708 h 390103"/>
                  <a:gd name="connsiteX893" fmla="*/ 559232 w 759990"/>
                  <a:gd name="connsiteY893" fmla="*/ 220684 h 390103"/>
                  <a:gd name="connsiteX894" fmla="*/ 556040 w 759990"/>
                  <a:gd name="connsiteY894" fmla="*/ 224167 h 390103"/>
                  <a:gd name="connsiteX895" fmla="*/ 559498 w 759990"/>
                  <a:gd name="connsiteY895" fmla="*/ 227891 h 390103"/>
                  <a:gd name="connsiteX896" fmla="*/ 562279 w 759990"/>
                  <a:gd name="connsiteY896" fmla="*/ 231107 h 390103"/>
                  <a:gd name="connsiteX897" fmla="*/ 565495 w 759990"/>
                  <a:gd name="connsiteY897" fmla="*/ 227770 h 390103"/>
                  <a:gd name="connsiteX898" fmla="*/ 566873 w 759990"/>
                  <a:gd name="connsiteY898" fmla="*/ 223586 h 390103"/>
                  <a:gd name="connsiteX899" fmla="*/ 570428 w 759990"/>
                  <a:gd name="connsiteY899" fmla="*/ 221120 h 390103"/>
                  <a:gd name="connsiteX900" fmla="*/ 571709 w 759990"/>
                  <a:gd name="connsiteY900" fmla="*/ 225521 h 390103"/>
                  <a:gd name="connsiteX901" fmla="*/ 567381 w 759990"/>
                  <a:gd name="connsiteY901" fmla="*/ 226439 h 390103"/>
                  <a:gd name="connsiteX902" fmla="*/ 568179 w 759990"/>
                  <a:gd name="connsiteY902" fmla="*/ 231421 h 390103"/>
                  <a:gd name="connsiteX903" fmla="*/ 571782 w 759990"/>
                  <a:gd name="connsiteY903" fmla="*/ 233912 h 390103"/>
                  <a:gd name="connsiteX904" fmla="*/ 574588 w 759990"/>
                  <a:gd name="connsiteY904" fmla="*/ 237999 h 390103"/>
                  <a:gd name="connsiteX905" fmla="*/ 579037 w 759990"/>
                  <a:gd name="connsiteY905" fmla="*/ 239038 h 390103"/>
                  <a:gd name="connsiteX906" fmla="*/ 583268 w 759990"/>
                  <a:gd name="connsiteY906" fmla="*/ 238966 h 390103"/>
                  <a:gd name="connsiteX907" fmla="*/ 587936 w 759990"/>
                  <a:gd name="connsiteY907" fmla="*/ 241239 h 390103"/>
                  <a:gd name="connsiteX908" fmla="*/ 591418 w 759990"/>
                  <a:gd name="connsiteY908" fmla="*/ 244697 h 390103"/>
                  <a:gd name="connsiteX909" fmla="*/ 595698 w 759990"/>
                  <a:gd name="connsiteY909" fmla="*/ 246269 h 390103"/>
                  <a:gd name="connsiteX910" fmla="*/ 598479 w 759990"/>
                  <a:gd name="connsiteY910" fmla="*/ 241940 h 390103"/>
                  <a:gd name="connsiteX911" fmla="*/ 601260 w 759990"/>
                  <a:gd name="connsiteY911" fmla="*/ 237612 h 390103"/>
                  <a:gd name="connsiteX912" fmla="*/ 600317 w 759990"/>
                  <a:gd name="connsiteY912" fmla="*/ 233307 h 390103"/>
                  <a:gd name="connsiteX913" fmla="*/ 603291 w 759990"/>
                  <a:gd name="connsiteY913" fmla="*/ 229849 h 390103"/>
                  <a:gd name="connsiteX914" fmla="*/ 603219 w 759990"/>
                  <a:gd name="connsiteY914" fmla="*/ 225666 h 390103"/>
                  <a:gd name="connsiteX915" fmla="*/ 604235 w 759990"/>
                  <a:gd name="connsiteY915" fmla="*/ 231034 h 390103"/>
                  <a:gd name="connsiteX916" fmla="*/ 603001 w 759990"/>
                  <a:gd name="connsiteY916" fmla="*/ 236306 h 390103"/>
                  <a:gd name="connsiteX917" fmla="*/ 603509 w 759990"/>
                  <a:gd name="connsiteY917" fmla="*/ 241505 h 390103"/>
                  <a:gd name="connsiteX918" fmla="*/ 600486 w 759990"/>
                  <a:gd name="connsiteY918" fmla="*/ 244624 h 390103"/>
                  <a:gd name="connsiteX919" fmla="*/ 597004 w 759990"/>
                  <a:gd name="connsiteY919" fmla="*/ 248784 h 390103"/>
                  <a:gd name="connsiteX920" fmla="*/ 591563 w 759990"/>
                  <a:gd name="connsiteY920" fmla="*/ 248711 h 390103"/>
                  <a:gd name="connsiteX921" fmla="*/ 587718 w 759990"/>
                  <a:gd name="connsiteY921" fmla="*/ 246777 h 390103"/>
                  <a:gd name="connsiteX922" fmla="*/ 582422 w 759990"/>
                  <a:gd name="connsiteY922" fmla="*/ 247865 h 390103"/>
                  <a:gd name="connsiteX923" fmla="*/ 578359 w 759990"/>
                  <a:gd name="connsiteY923" fmla="*/ 245616 h 390103"/>
                  <a:gd name="connsiteX924" fmla="*/ 574007 w 759990"/>
                  <a:gd name="connsiteY924" fmla="*/ 246535 h 390103"/>
                  <a:gd name="connsiteX925" fmla="*/ 572532 w 759990"/>
                  <a:gd name="connsiteY925" fmla="*/ 242327 h 390103"/>
                  <a:gd name="connsiteX926" fmla="*/ 566921 w 759990"/>
                  <a:gd name="connsiteY926" fmla="*/ 244600 h 390103"/>
                  <a:gd name="connsiteX927" fmla="*/ 562521 w 759990"/>
                  <a:gd name="connsiteY927" fmla="*/ 245229 h 390103"/>
                  <a:gd name="connsiteX928" fmla="*/ 557733 w 759990"/>
                  <a:gd name="connsiteY928" fmla="*/ 244673 h 390103"/>
                  <a:gd name="connsiteX929" fmla="*/ 552751 w 759990"/>
                  <a:gd name="connsiteY929" fmla="*/ 244576 h 390103"/>
                  <a:gd name="connsiteX930" fmla="*/ 554057 w 759990"/>
                  <a:gd name="connsiteY930" fmla="*/ 248711 h 390103"/>
                  <a:gd name="connsiteX931" fmla="*/ 557200 w 759990"/>
                  <a:gd name="connsiteY931" fmla="*/ 252266 h 390103"/>
                  <a:gd name="connsiteX932" fmla="*/ 552509 w 759990"/>
                  <a:gd name="connsiteY932" fmla="*/ 255579 h 390103"/>
                  <a:gd name="connsiteX933" fmla="*/ 555435 w 759990"/>
                  <a:gd name="connsiteY933" fmla="*/ 258698 h 390103"/>
                  <a:gd name="connsiteX934" fmla="*/ 557273 w 759990"/>
                  <a:gd name="connsiteY934" fmla="*/ 262809 h 390103"/>
                  <a:gd name="connsiteX935" fmla="*/ 561432 w 759990"/>
                  <a:gd name="connsiteY935" fmla="*/ 262737 h 390103"/>
                  <a:gd name="connsiteX936" fmla="*/ 565930 w 759990"/>
                  <a:gd name="connsiteY936" fmla="*/ 258239 h 390103"/>
                  <a:gd name="connsiteX937" fmla="*/ 572266 w 759990"/>
                  <a:gd name="connsiteY937" fmla="*/ 254853 h 390103"/>
                  <a:gd name="connsiteX938" fmla="*/ 567937 w 759990"/>
                  <a:gd name="connsiteY938" fmla="*/ 257924 h 390103"/>
                  <a:gd name="connsiteX939" fmla="*/ 569533 w 759990"/>
                  <a:gd name="connsiteY939" fmla="*/ 262108 h 390103"/>
                  <a:gd name="connsiteX940" fmla="*/ 567720 w 759990"/>
                  <a:gd name="connsiteY940" fmla="*/ 265905 h 390103"/>
                  <a:gd name="connsiteX941" fmla="*/ 563149 w 759990"/>
                  <a:gd name="connsiteY941" fmla="*/ 265179 h 390103"/>
                  <a:gd name="connsiteX942" fmla="*/ 561650 w 759990"/>
                  <a:gd name="connsiteY942" fmla="*/ 269387 h 390103"/>
                  <a:gd name="connsiteX943" fmla="*/ 557539 w 759990"/>
                  <a:gd name="connsiteY943" fmla="*/ 270862 h 390103"/>
                  <a:gd name="connsiteX944" fmla="*/ 553065 w 759990"/>
                  <a:gd name="connsiteY944" fmla="*/ 272434 h 390103"/>
                  <a:gd name="connsiteX945" fmla="*/ 551469 w 759990"/>
                  <a:gd name="connsiteY945" fmla="*/ 277270 h 390103"/>
                  <a:gd name="connsiteX946" fmla="*/ 555073 w 759990"/>
                  <a:gd name="connsiteY946" fmla="*/ 281961 h 390103"/>
                  <a:gd name="connsiteX947" fmla="*/ 559111 w 759990"/>
                  <a:gd name="connsiteY947" fmla="*/ 285782 h 390103"/>
                  <a:gd name="connsiteX948" fmla="*/ 562593 w 759990"/>
                  <a:gd name="connsiteY948" fmla="*/ 289264 h 390103"/>
                  <a:gd name="connsiteX949" fmla="*/ 564141 w 759990"/>
                  <a:gd name="connsiteY949" fmla="*/ 294850 h 390103"/>
                  <a:gd name="connsiteX950" fmla="*/ 567357 w 759990"/>
                  <a:gd name="connsiteY950" fmla="*/ 298212 h 390103"/>
                  <a:gd name="connsiteX951" fmla="*/ 571323 w 759990"/>
                  <a:gd name="connsiteY951" fmla="*/ 300025 h 390103"/>
                  <a:gd name="connsiteX952" fmla="*/ 574176 w 759990"/>
                  <a:gd name="connsiteY952" fmla="*/ 305031 h 390103"/>
                  <a:gd name="connsiteX953" fmla="*/ 576643 w 759990"/>
                  <a:gd name="connsiteY953" fmla="*/ 309069 h 390103"/>
                  <a:gd name="connsiteX954" fmla="*/ 577199 w 759990"/>
                  <a:gd name="connsiteY954" fmla="*/ 302830 h 390103"/>
                  <a:gd name="connsiteX955" fmla="*/ 573547 w 759990"/>
                  <a:gd name="connsiteY955" fmla="*/ 299711 h 390103"/>
                  <a:gd name="connsiteX956" fmla="*/ 572362 w 759990"/>
                  <a:gd name="connsiteY956" fmla="*/ 295286 h 390103"/>
                  <a:gd name="connsiteX957" fmla="*/ 576691 w 759990"/>
                  <a:gd name="connsiteY957" fmla="*/ 297027 h 390103"/>
                  <a:gd name="connsiteX958" fmla="*/ 581721 w 759990"/>
                  <a:gd name="connsiteY958" fmla="*/ 298212 h 390103"/>
                  <a:gd name="connsiteX959" fmla="*/ 583800 w 759990"/>
                  <a:gd name="connsiteY959" fmla="*/ 302855 h 390103"/>
                  <a:gd name="connsiteX960" fmla="*/ 579859 w 759990"/>
                  <a:gd name="connsiteY960" fmla="*/ 304620 h 390103"/>
                  <a:gd name="connsiteX961" fmla="*/ 584018 w 759990"/>
                  <a:gd name="connsiteY961" fmla="*/ 305079 h 390103"/>
                  <a:gd name="connsiteX962" fmla="*/ 590136 w 759990"/>
                  <a:gd name="connsiteY962" fmla="*/ 306168 h 390103"/>
                  <a:gd name="connsiteX963" fmla="*/ 589750 w 759990"/>
                  <a:gd name="connsiteY963" fmla="*/ 311705 h 390103"/>
                  <a:gd name="connsiteX964" fmla="*/ 592555 w 759990"/>
                  <a:gd name="connsiteY964" fmla="*/ 308054 h 390103"/>
                  <a:gd name="connsiteX965" fmla="*/ 597318 w 759990"/>
                  <a:gd name="connsiteY965" fmla="*/ 308997 h 390103"/>
                  <a:gd name="connsiteX966" fmla="*/ 601744 w 759990"/>
                  <a:gd name="connsiteY966" fmla="*/ 312890 h 390103"/>
                  <a:gd name="connsiteX967" fmla="*/ 596956 w 759990"/>
                  <a:gd name="connsiteY967" fmla="*/ 315163 h 390103"/>
                  <a:gd name="connsiteX968" fmla="*/ 601115 w 759990"/>
                  <a:gd name="connsiteY968" fmla="*/ 316155 h 390103"/>
                  <a:gd name="connsiteX969" fmla="*/ 604863 w 759990"/>
                  <a:gd name="connsiteY969" fmla="*/ 318452 h 390103"/>
                  <a:gd name="connsiteX970" fmla="*/ 608684 w 759990"/>
                  <a:gd name="connsiteY970" fmla="*/ 320846 h 390103"/>
                  <a:gd name="connsiteX971" fmla="*/ 608055 w 759990"/>
                  <a:gd name="connsiteY971" fmla="*/ 316058 h 390103"/>
                  <a:gd name="connsiteX972" fmla="*/ 609168 w 759990"/>
                  <a:gd name="connsiteY972" fmla="*/ 311149 h 390103"/>
                  <a:gd name="connsiteX973" fmla="*/ 607959 w 759990"/>
                  <a:gd name="connsiteY973" fmla="*/ 306579 h 390103"/>
                  <a:gd name="connsiteX974" fmla="*/ 604307 w 759990"/>
                  <a:gd name="connsiteY974" fmla="*/ 304088 h 390103"/>
                  <a:gd name="connsiteX975" fmla="*/ 606048 w 759990"/>
                  <a:gd name="connsiteY975" fmla="*/ 299832 h 390103"/>
                  <a:gd name="connsiteX976" fmla="*/ 609144 w 759990"/>
                  <a:gd name="connsiteY976" fmla="*/ 296978 h 390103"/>
                  <a:gd name="connsiteX977" fmla="*/ 608805 w 759990"/>
                  <a:gd name="connsiteY977" fmla="*/ 292553 h 390103"/>
                  <a:gd name="connsiteX978" fmla="*/ 609724 w 759990"/>
                  <a:gd name="connsiteY978" fmla="*/ 288466 h 390103"/>
                  <a:gd name="connsiteX979" fmla="*/ 614270 w 759990"/>
                  <a:gd name="connsiteY979" fmla="*/ 289506 h 390103"/>
                  <a:gd name="connsiteX980" fmla="*/ 616906 w 759990"/>
                  <a:gd name="connsiteY980" fmla="*/ 293278 h 390103"/>
                  <a:gd name="connsiteX981" fmla="*/ 616519 w 759990"/>
                  <a:gd name="connsiteY981" fmla="*/ 298163 h 390103"/>
                  <a:gd name="connsiteX982" fmla="*/ 612456 w 759990"/>
                  <a:gd name="connsiteY982" fmla="*/ 300654 h 390103"/>
                  <a:gd name="connsiteX983" fmla="*/ 613738 w 759990"/>
                  <a:gd name="connsiteY983" fmla="*/ 305515 h 390103"/>
                  <a:gd name="connsiteX984" fmla="*/ 616567 w 759990"/>
                  <a:gd name="connsiteY984" fmla="*/ 308658 h 390103"/>
                  <a:gd name="connsiteX985" fmla="*/ 619711 w 759990"/>
                  <a:gd name="connsiteY985" fmla="*/ 311560 h 390103"/>
                  <a:gd name="connsiteX986" fmla="*/ 620799 w 759990"/>
                  <a:gd name="connsiteY986" fmla="*/ 316155 h 390103"/>
                  <a:gd name="connsiteX987" fmla="*/ 624402 w 759990"/>
                  <a:gd name="connsiteY987" fmla="*/ 313833 h 390103"/>
                  <a:gd name="connsiteX988" fmla="*/ 622274 w 759990"/>
                  <a:gd name="connsiteY988" fmla="*/ 308972 h 390103"/>
                  <a:gd name="connsiteX989" fmla="*/ 624088 w 759990"/>
                  <a:gd name="connsiteY989" fmla="*/ 304547 h 390103"/>
                  <a:gd name="connsiteX990" fmla="*/ 622637 w 759990"/>
                  <a:gd name="connsiteY990" fmla="*/ 300025 h 390103"/>
                  <a:gd name="connsiteX991" fmla="*/ 624982 w 759990"/>
                  <a:gd name="connsiteY991" fmla="*/ 295939 h 390103"/>
                  <a:gd name="connsiteX992" fmla="*/ 625152 w 759990"/>
                  <a:gd name="connsiteY992" fmla="*/ 291707 h 390103"/>
                  <a:gd name="connsiteX993" fmla="*/ 630496 w 759990"/>
                  <a:gd name="connsiteY993" fmla="*/ 288055 h 390103"/>
                  <a:gd name="connsiteX994" fmla="*/ 631270 w 759990"/>
                  <a:gd name="connsiteY994" fmla="*/ 283848 h 390103"/>
                  <a:gd name="connsiteX995" fmla="*/ 633301 w 759990"/>
                  <a:gd name="connsiteY995" fmla="*/ 288224 h 390103"/>
                  <a:gd name="connsiteX996" fmla="*/ 631802 w 759990"/>
                  <a:gd name="connsiteY996" fmla="*/ 293085 h 390103"/>
                  <a:gd name="connsiteX997" fmla="*/ 629601 w 759990"/>
                  <a:gd name="connsiteY997" fmla="*/ 297293 h 390103"/>
                  <a:gd name="connsiteX998" fmla="*/ 627885 w 759990"/>
                  <a:gd name="connsiteY998" fmla="*/ 302178 h 390103"/>
                  <a:gd name="connsiteX999" fmla="*/ 628005 w 759990"/>
                  <a:gd name="connsiteY999" fmla="*/ 306651 h 390103"/>
                  <a:gd name="connsiteX1000" fmla="*/ 630447 w 759990"/>
                  <a:gd name="connsiteY1000" fmla="*/ 311270 h 390103"/>
                  <a:gd name="connsiteX1001" fmla="*/ 634172 w 759990"/>
                  <a:gd name="connsiteY1001" fmla="*/ 314075 h 390103"/>
                  <a:gd name="connsiteX1002" fmla="*/ 635599 w 759990"/>
                  <a:gd name="connsiteY1002" fmla="*/ 309553 h 390103"/>
                  <a:gd name="connsiteX1003" fmla="*/ 639395 w 759990"/>
                  <a:gd name="connsiteY1003" fmla="*/ 307643 h 390103"/>
                  <a:gd name="connsiteX1004" fmla="*/ 643240 w 759990"/>
                  <a:gd name="connsiteY1004" fmla="*/ 306047 h 390103"/>
                  <a:gd name="connsiteX1005" fmla="*/ 639685 w 759990"/>
                  <a:gd name="connsiteY1005" fmla="*/ 310327 h 390103"/>
                  <a:gd name="connsiteX1006" fmla="*/ 643844 w 759990"/>
                  <a:gd name="connsiteY1006" fmla="*/ 312406 h 390103"/>
                  <a:gd name="connsiteX1007" fmla="*/ 641934 w 759990"/>
                  <a:gd name="connsiteY1007" fmla="*/ 316687 h 390103"/>
                  <a:gd name="connsiteX1008" fmla="*/ 638017 w 759990"/>
                  <a:gd name="connsiteY1008" fmla="*/ 319637 h 390103"/>
                  <a:gd name="connsiteX1009" fmla="*/ 632769 w 759990"/>
                  <a:gd name="connsiteY1009" fmla="*/ 321523 h 390103"/>
                  <a:gd name="connsiteX1010" fmla="*/ 627860 w 759990"/>
                  <a:gd name="connsiteY1010" fmla="*/ 324135 h 390103"/>
                  <a:gd name="connsiteX1011" fmla="*/ 626506 w 759990"/>
                  <a:gd name="connsiteY1011" fmla="*/ 329261 h 390103"/>
                  <a:gd name="connsiteX1012" fmla="*/ 626723 w 759990"/>
                  <a:gd name="connsiteY1012" fmla="*/ 333735 h 390103"/>
                  <a:gd name="connsiteX1013" fmla="*/ 627618 w 759990"/>
                  <a:gd name="connsiteY1013" fmla="*/ 337894 h 390103"/>
                  <a:gd name="connsiteX1014" fmla="*/ 631294 w 759990"/>
                  <a:gd name="connsiteY1014" fmla="*/ 340047 h 390103"/>
                  <a:gd name="connsiteX1015" fmla="*/ 633277 w 759990"/>
                  <a:gd name="connsiteY1015" fmla="*/ 336226 h 390103"/>
                  <a:gd name="connsiteX1016" fmla="*/ 635888 w 759990"/>
                  <a:gd name="connsiteY1016" fmla="*/ 332695 h 390103"/>
                  <a:gd name="connsiteX1017" fmla="*/ 640797 w 759990"/>
                  <a:gd name="connsiteY1017" fmla="*/ 333203 h 390103"/>
                  <a:gd name="connsiteX1018" fmla="*/ 644038 w 759990"/>
                  <a:gd name="connsiteY1018" fmla="*/ 330543 h 390103"/>
                  <a:gd name="connsiteX1019" fmla="*/ 648753 w 759990"/>
                  <a:gd name="connsiteY1019" fmla="*/ 329310 h 390103"/>
                  <a:gd name="connsiteX1020" fmla="*/ 653034 w 759990"/>
                  <a:gd name="connsiteY1020" fmla="*/ 327448 h 390103"/>
                  <a:gd name="connsiteX1021" fmla="*/ 651873 w 759990"/>
                  <a:gd name="connsiteY1021" fmla="*/ 331607 h 390103"/>
                  <a:gd name="connsiteX1022" fmla="*/ 647665 w 759990"/>
                  <a:gd name="connsiteY1022" fmla="*/ 332671 h 390103"/>
                  <a:gd name="connsiteX1023" fmla="*/ 646287 w 759990"/>
                  <a:gd name="connsiteY1023" fmla="*/ 336854 h 390103"/>
                  <a:gd name="connsiteX1024" fmla="*/ 643337 w 759990"/>
                  <a:gd name="connsiteY1024" fmla="*/ 342779 h 390103"/>
                  <a:gd name="connsiteX1025" fmla="*/ 644111 w 759990"/>
                  <a:gd name="connsiteY1025" fmla="*/ 348051 h 390103"/>
                  <a:gd name="connsiteX1026" fmla="*/ 649817 w 759990"/>
                  <a:gd name="connsiteY1026" fmla="*/ 346551 h 390103"/>
                  <a:gd name="connsiteX1027" fmla="*/ 654823 w 759990"/>
                  <a:gd name="connsiteY1027" fmla="*/ 346213 h 390103"/>
                  <a:gd name="connsiteX1028" fmla="*/ 657072 w 759990"/>
                  <a:gd name="connsiteY1028" fmla="*/ 342198 h 390103"/>
                  <a:gd name="connsiteX1029" fmla="*/ 657241 w 759990"/>
                  <a:gd name="connsiteY1029" fmla="*/ 346963 h 390103"/>
                  <a:gd name="connsiteX1030" fmla="*/ 653662 w 759990"/>
                  <a:gd name="connsiteY1030" fmla="*/ 349913 h 390103"/>
                  <a:gd name="connsiteX1031" fmla="*/ 651558 w 759990"/>
                  <a:gd name="connsiteY1031" fmla="*/ 354120 h 390103"/>
                  <a:gd name="connsiteX1032" fmla="*/ 646988 w 759990"/>
                  <a:gd name="connsiteY1032" fmla="*/ 353540 h 390103"/>
                  <a:gd name="connsiteX1033" fmla="*/ 645706 w 759990"/>
                  <a:gd name="connsiteY1033" fmla="*/ 359029 h 390103"/>
                  <a:gd name="connsiteX1034" fmla="*/ 644884 w 759990"/>
                  <a:gd name="connsiteY1034" fmla="*/ 363962 h 390103"/>
                  <a:gd name="connsiteX1035" fmla="*/ 643699 w 759990"/>
                  <a:gd name="connsiteY1035" fmla="*/ 367952 h 390103"/>
                  <a:gd name="connsiteX1036" fmla="*/ 648294 w 759990"/>
                  <a:gd name="connsiteY1036" fmla="*/ 367517 h 390103"/>
                  <a:gd name="connsiteX1037" fmla="*/ 645634 w 759990"/>
                  <a:gd name="connsiteY1037" fmla="*/ 372329 h 390103"/>
                  <a:gd name="connsiteX1038" fmla="*/ 645900 w 759990"/>
                  <a:gd name="connsiteY1038" fmla="*/ 376513 h 390103"/>
                  <a:gd name="connsiteX1039" fmla="*/ 649769 w 759990"/>
                  <a:gd name="connsiteY1039" fmla="*/ 381011 h 3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Lst>
                <a:rect l="l" t="t" r="r" b="b"/>
                <a:pathLst>
                  <a:path w="759990" h="390103">
                    <a:moveTo>
                      <a:pt x="511666" y="120499"/>
                    </a:moveTo>
                    <a:lnTo>
                      <a:pt x="515318" y="116944"/>
                    </a:lnTo>
                    <a:lnTo>
                      <a:pt x="510650" y="117306"/>
                    </a:lnTo>
                    <a:close/>
                    <a:moveTo>
                      <a:pt x="526877" y="109520"/>
                    </a:moveTo>
                    <a:lnTo>
                      <a:pt x="527747" y="105288"/>
                    </a:lnTo>
                    <a:lnTo>
                      <a:pt x="526877" y="109520"/>
                    </a:lnTo>
                    <a:close/>
                    <a:moveTo>
                      <a:pt x="533018" y="224021"/>
                    </a:moveTo>
                    <a:lnTo>
                      <a:pt x="532172" y="219959"/>
                    </a:lnTo>
                    <a:lnTo>
                      <a:pt x="532511" y="215292"/>
                    </a:lnTo>
                    <a:lnTo>
                      <a:pt x="529730" y="219113"/>
                    </a:lnTo>
                    <a:lnTo>
                      <a:pt x="531882" y="223175"/>
                    </a:lnTo>
                    <a:close/>
                    <a:moveTo>
                      <a:pt x="573136" y="370153"/>
                    </a:moveTo>
                    <a:lnTo>
                      <a:pt x="572072" y="365704"/>
                    </a:lnTo>
                    <a:lnTo>
                      <a:pt x="570331" y="361423"/>
                    </a:lnTo>
                    <a:lnTo>
                      <a:pt x="568155" y="356369"/>
                    </a:lnTo>
                    <a:lnTo>
                      <a:pt x="564310" y="354435"/>
                    </a:lnTo>
                    <a:lnTo>
                      <a:pt x="567067" y="351267"/>
                    </a:lnTo>
                    <a:lnTo>
                      <a:pt x="567720" y="346842"/>
                    </a:lnTo>
                    <a:lnTo>
                      <a:pt x="564165" y="343408"/>
                    </a:lnTo>
                    <a:lnTo>
                      <a:pt x="561045" y="340119"/>
                    </a:lnTo>
                    <a:lnTo>
                      <a:pt x="557031" y="335718"/>
                    </a:lnTo>
                    <a:lnTo>
                      <a:pt x="553888" y="332187"/>
                    </a:lnTo>
                    <a:lnTo>
                      <a:pt x="551494" y="326456"/>
                    </a:lnTo>
                    <a:lnTo>
                      <a:pt x="550889" y="321910"/>
                    </a:lnTo>
                    <a:lnTo>
                      <a:pt x="552968" y="316397"/>
                    </a:lnTo>
                    <a:lnTo>
                      <a:pt x="548906" y="315308"/>
                    </a:lnTo>
                    <a:lnTo>
                      <a:pt x="545206" y="317436"/>
                    </a:lnTo>
                    <a:lnTo>
                      <a:pt x="540757" y="319830"/>
                    </a:lnTo>
                    <a:lnTo>
                      <a:pt x="536888" y="316904"/>
                    </a:lnTo>
                    <a:lnTo>
                      <a:pt x="532753" y="313712"/>
                    </a:lnTo>
                    <a:lnTo>
                      <a:pt x="530528" y="309359"/>
                    </a:lnTo>
                    <a:lnTo>
                      <a:pt x="527263" y="306288"/>
                    </a:lnTo>
                    <a:lnTo>
                      <a:pt x="522741" y="304112"/>
                    </a:lnTo>
                    <a:lnTo>
                      <a:pt x="518219" y="303653"/>
                    </a:lnTo>
                    <a:lnTo>
                      <a:pt x="513721" y="302105"/>
                    </a:lnTo>
                    <a:lnTo>
                      <a:pt x="508280" y="299300"/>
                    </a:lnTo>
                    <a:lnTo>
                      <a:pt x="504677" y="297124"/>
                    </a:lnTo>
                    <a:lnTo>
                      <a:pt x="501775" y="293520"/>
                    </a:lnTo>
                    <a:lnTo>
                      <a:pt x="498874" y="289409"/>
                    </a:lnTo>
                    <a:lnTo>
                      <a:pt x="495657" y="285299"/>
                    </a:lnTo>
                    <a:lnTo>
                      <a:pt x="495464" y="280825"/>
                    </a:lnTo>
                    <a:lnTo>
                      <a:pt x="492828" y="277343"/>
                    </a:lnTo>
                    <a:lnTo>
                      <a:pt x="492731" y="272845"/>
                    </a:lnTo>
                    <a:lnTo>
                      <a:pt x="490821" y="268129"/>
                    </a:lnTo>
                    <a:lnTo>
                      <a:pt x="490990" y="263873"/>
                    </a:lnTo>
                    <a:lnTo>
                      <a:pt x="492756" y="268952"/>
                    </a:lnTo>
                    <a:lnTo>
                      <a:pt x="495948" y="272192"/>
                    </a:lnTo>
                    <a:lnTo>
                      <a:pt x="496020" y="276665"/>
                    </a:lnTo>
                    <a:lnTo>
                      <a:pt x="497302" y="281067"/>
                    </a:lnTo>
                    <a:lnTo>
                      <a:pt x="499648" y="284936"/>
                    </a:lnTo>
                    <a:lnTo>
                      <a:pt x="501630" y="288756"/>
                    </a:lnTo>
                    <a:lnTo>
                      <a:pt x="506370" y="290860"/>
                    </a:lnTo>
                    <a:lnTo>
                      <a:pt x="510360" y="293931"/>
                    </a:lnTo>
                    <a:lnTo>
                      <a:pt x="515075" y="296591"/>
                    </a:lnTo>
                    <a:lnTo>
                      <a:pt x="519090" y="298647"/>
                    </a:lnTo>
                    <a:lnTo>
                      <a:pt x="524289" y="298357"/>
                    </a:lnTo>
                    <a:lnTo>
                      <a:pt x="527554" y="301887"/>
                    </a:lnTo>
                    <a:lnTo>
                      <a:pt x="531544" y="304886"/>
                    </a:lnTo>
                    <a:lnTo>
                      <a:pt x="534227" y="308102"/>
                    </a:lnTo>
                    <a:lnTo>
                      <a:pt x="534711" y="313301"/>
                    </a:lnTo>
                    <a:lnTo>
                      <a:pt x="539136" y="315018"/>
                    </a:lnTo>
                    <a:lnTo>
                      <a:pt x="543103" y="313688"/>
                    </a:lnTo>
                    <a:lnTo>
                      <a:pt x="546996" y="308416"/>
                    </a:lnTo>
                    <a:lnTo>
                      <a:pt x="548253" y="303024"/>
                    </a:lnTo>
                    <a:lnTo>
                      <a:pt x="548229" y="298333"/>
                    </a:lnTo>
                    <a:lnTo>
                      <a:pt x="543441" y="296084"/>
                    </a:lnTo>
                    <a:lnTo>
                      <a:pt x="540031" y="292674"/>
                    </a:lnTo>
                    <a:lnTo>
                      <a:pt x="536984" y="289796"/>
                    </a:lnTo>
                    <a:lnTo>
                      <a:pt x="533188" y="287015"/>
                    </a:lnTo>
                    <a:lnTo>
                      <a:pt x="529391" y="284380"/>
                    </a:lnTo>
                    <a:lnTo>
                      <a:pt x="524603" y="280244"/>
                    </a:lnTo>
                    <a:lnTo>
                      <a:pt x="522185" y="276085"/>
                    </a:lnTo>
                    <a:lnTo>
                      <a:pt x="519960" y="271708"/>
                    </a:lnTo>
                    <a:lnTo>
                      <a:pt x="519017" y="267234"/>
                    </a:lnTo>
                    <a:lnTo>
                      <a:pt x="518050" y="261431"/>
                    </a:lnTo>
                    <a:lnTo>
                      <a:pt x="517494" y="256740"/>
                    </a:lnTo>
                    <a:lnTo>
                      <a:pt x="515825" y="252314"/>
                    </a:lnTo>
                    <a:lnTo>
                      <a:pt x="513939" y="248542"/>
                    </a:lnTo>
                    <a:lnTo>
                      <a:pt x="512053" y="243512"/>
                    </a:lnTo>
                    <a:lnTo>
                      <a:pt x="510530" y="238990"/>
                    </a:lnTo>
                    <a:lnTo>
                      <a:pt x="510457" y="234275"/>
                    </a:lnTo>
                    <a:lnTo>
                      <a:pt x="506878" y="231808"/>
                    </a:lnTo>
                    <a:lnTo>
                      <a:pt x="504218" y="228157"/>
                    </a:lnTo>
                    <a:lnTo>
                      <a:pt x="502259" y="223901"/>
                    </a:lnTo>
                    <a:lnTo>
                      <a:pt x="506757" y="221144"/>
                    </a:lnTo>
                    <a:lnTo>
                      <a:pt x="507845" y="216985"/>
                    </a:lnTo>
                    <a:lnTo>
                      <a:pt x="510650" y="213285"/>
                    </a:lnTo>
                    <a:lnTo>
                      <a:pt x="510287" y="208085"/>
                    </a:lnTo>
                    <a:lnTo>
                      <a:pt x="505814" y="206054"/>
                    </a:lnTo>
                    <a:lnTo>
                      <a:pt x="502549" y="209222"/>
                    </a:lnTo>
                    <a:lnTo>
                      <a:pt x="502960" y="204313"/>
                    </a:lnTo>
                    <a:lnTo>
                      <a:pt x="502888" y="199960"/>
                    </a:lnTo>
                    <a:lnTo>
                      <a:pt x="507289" y="199356"/>
                    </a:lnTo>
                    <a:lnTo>
                      <a:pt x="507337" y="193915"/>
                    </a:lnTo>
                    <a:lnTo>
                      <a:pt x="503710" y="191400"/>
                    </a:lnTo>
                    <a:lnTo>
                      <a:pt x="499116" y="190336"/>
                    </a:lnTo>
                    <a:lnTo>
                      <a:pt x="495827" y="186032"/>
                    </a:lnTo>
                    <a:lnTo>
                      <a:pt x="500687" y="186588"/>
                    </a:lnTo>
                    <a:lnTo>
                      <a:pt x="504774" y="189610"/>
                    </a:lnTo>
                    <a:lnTo>
                      <a:pt x="508933" y="190167"/>
                    </a:lnTo>
                    <a:lnTo>
                      <a:pt x="511932" y="186080"/>
                    </a:lnTo>
                    <a:lnTo>
                      <a:pt x="508813" y="181945"/>
                    </a:lnTo>
                    <a:lnTo>
                      <a:pt x="506636" y="177592"/>
                    </a:lnTo>
                    <a:lnTo>
                      <a:pt x="502525" y="174231"/>
                    </a:lnTo>
                    <a:lnTo>
                      <a:pt x="498390" y="172587"/>
                    </a:lnTo>
                    <a:lnTo>
                      <a:pt x="494980" y="168790"/>
                    </a:lnTo>
                    <a:lnTo>
                      <a:pt x="490313" y="169128"/>
                    </a:lnTo>
                    <a:lnTo>
                      <a:pt x="489684" y="164437"/>
                    </a:lnTo>
                    <a:lnTo>
                      <a:pt x="494304" y="165501"/>
                    </a:lnTo>
                    <a:lnTo>
                      <a:pt x="497931" y="169274"/>
                    </a:lnTo>
                    <a:lnTo>
                      <a:pt x="500929" y="172224"/>
                    </a:lnTo>
                    <a:lnTo>
                      <a:pt x="504508" y="174594"/>
                    </a:lnTo>
                    <a:lnTo>
                      <a:pt x="508474" y="176673"/>
                    </a:lnTo>
                    <a:lnTo>
                      <a:pt x="511448" y="173457"/>
                    </a:lnTo>
                    <a:lnTo>
                      <a:pt x="515849" y="172683"/>
                    </a:lnTo>
                    <a:lnTo>
                      <a:pt x="517833" y="168983"/>
                    </a:lnTo>
                    <a:lnTo>
                      <a:pt x="516043" y="164558"/>
                    </a:lnTo>
                    <a:lnTo>
                      <a:pt x="512125" y="162261"/>
                    </a:lnTo>
                    <a:lnTo>
                      <a:pt x="507531" y="160737"/>
                    </a:lnTo>
                    <a:lnTo>
                      <a:pt x="502888" y="159528"/>
                    </a:lnTo>
                    <a:lnTo>
                      <a:pt x="498535" y="159020"/>
                    </a:lnTo>
                    <a:lnTo>
                      <a:pt x="502332" y="156215"/>
                    </a:lnTo>
                    <a:lnTo>
                      <a:pt x="505233" y="153120"/>
                    </a:lnTo>
                    <a:lnTo>
                      <a:pt x="507893" y="156771"/>
                    </a:lnTo>
                    <a:lnTo>
                      <a:pt x="510650" y="152927"/>
                    </a:lnTo>
                    <a:lnTo>
                      <a:pt x="508546" y="149154"/>
                    </a:lnTo>
                    <a:lnTo>
                      <a:pt x="507458" y="144415"/>
                    </a:lnTo>
                    <a:lnTo>
                      <a:pt x="502138" y="141634"/>
                    </a:lnTo>
                    <a:lnTo>
                      <a:pt x="498100" y="138732"/>
                    </a:lnTo>
                    <a:lnTo>
                      <a:pt x="493384" y="139240"/>
                    </a:lnTo>
                    <a:lnTo>
                      <a:pt x="489104" y="136193"/>
                    </a:lnTo>
                    <a:lnTo>
                      <a:pt x="488354" y="131743"/>
                    </a:lnTo>
                    <a:lnTo>
                      <a:pt x="484002" y="130776"/>
                    </a:lnTo>
                    <a:lnTo>
                      <a:pt x="480907" y="125480"/>
                    </a:lnTo>
                    <a:lnTo>
                      <a:pt x="475659" y="125818"/>
                    </a:lnTo>
                    <a:lnTo>
                      <a:pt x="478343" y="122312"/>
                    </a:lnTo>
                    <a:lnTo>
                      <a:pt x="482575" y="122675"/>
                    </a:lnTo>
                    <a:lnTo>
                      <a:pt x="486613" y="125117"/>
                    </a:lnTo>
                    <a:lnTo>
                      <a:pt x="490700" y="126375"/>
                    </a:lnTo>
                    <a:lnTo>
                      <a:pt x="493360" y="131332"/>
                    </a:lnTo>
                    <a:lnTo>
                      <a:pt x="498801" y="130244"/>
                    </a:lnTo>
                    <a:lnTo>
                      <a:pt x="503541" y="130752"/>
                    </a:lnTo>
                    <a:lnTo>
                      <a:pt x="505935" y="127003"/>
                    </a:lnTo>
                    <a:lnTo>
                      <a:pt x="508401" y="122893"/>
                    </a:lnTo>
                    <a:lnTo>
                      <a:pt x="503928" y="121974"/>
                    </a:lnTo>
                    <a:lnTo>
                      <a:pt x="499502" y="119459"/>
                    </a:lnTo>
                    <a:lnTo>
                      <a:pt x="497229" y="114816"/>
                    </a:lnTo>
                    <a:lnTo>
                      <a:pt x="491329" y="111914"/>
                    </a:lnTo>
                    <a:lnTo>
                      <a:pt x="496093" y="112760"/>
                    </a:lnTo>
                    <a:lnTo>
                      <a:pt x="500155" y="115759"/>
                    </a:lnTo>
                    <a:lnTo>
                      <a:pt x="502453" y="119314"/>
                    </a:lnTo>
                    <a:lnTo>
                      <a:pt x="506975" y="118999"/>
                    </a:lnTo>
                    <a:lnTo>
                      <a:pt x="506733" y="114380"/>
                    </a:lnTo>
                    <a:lnTo>
                      <a:pt x="508474" y="110294"/>
                    </a:lnTo>
                    <a:lnTo>
                      <a:pt x="503372" y="108553"/>
                    </a:lnTo>
                    <a:lnTo>
                      <a:pt x="499043" y="105868"/>
                    </a:lnTo>
                    <a:lnTo>
                      <a:pt x="503420" y="104176"/>
                    </a:lnTo>
                    <a:lnTo>
                      <a:pt x="506709" y="106908"/>
                    </a:lnTo>
                    <a:lnTo>
                      <a:pt x="509513" y="102289"/>
                    </a:lnTo>
                    <a:lnTo>
                      <a:pt x="514471" y="103886"/>
                    </a:lnTo>
                    <a:lnTo>
                      <a:pt x="511424" y="100645"/>
                    </a:lnTo>
                    <a:lnTo>
                      <a:pt x="509296" y="96728"/>
                    </a:lnTo>
                    <a:lnTo>
                      <a:pt x="513818" y="98590"/>
                    </a:lnTo>
                    <a:lnTo>
                      <a:pt x="511231" y="94140"/>
                    </a:lnTo>
                    <a:lnTo>
                      <a:pt x="508546" y="89860"/>
                    </a:lnTo>
                    <a:lnTo>
                      <a:pt x="504847" y="91915"/>
                    </a:lnTo>
                    <a:lnTo>
                      <a:pt x="507168" y="88312"/>
                    </a:lnTo>
                    <a:lnTo>
                      <a:pt x="511690" y="87563"/>
                    </a:lnTo>
                    <a:lnTo>
                      <a:pt x="515995" y="87539"/>
                    </a:lnTo>
                    <a:lnTo>
                      <a:pt x="516792" y="91891"/>
                    </a:lnTo>
                    <a:lnTo>
                      <a:pt x="519404" y="95398"/>
                    </a:lnTo>
                    <a:lnTo>
                      <a:pt x="521073" y="100476"/>
                    </a:lnTo>
                    <a:lnTo>
                      <a:pt x="522572" y="104780"/>
                    </a:lnTo>
                    <a:lnTo>
                      <a:pt x="524047" y="100621"/>
                    </a:lnTo>
                    <a:lnTo>
                      <a:pt x="525571" y="96583"/>
                    </a:lnTo>
                    <a:lnTo>
                      <a:pt x="523588" y="91093"/>
                    </a:lnTo>
                    <a:lnTo>
                      <a:pt x="521532" y="85918"/>
                    </a:lnTo>
                    <a:lnTo>
                      <a:pt x="519646" y="81324"/>
                    </a:lnTo>
                    <a:lnTo>
                      <a:pt x="523370" y="78373"/>
                    </a:lnTo>
                    <a:lnTo>
                      <a:pt x="522910" y="73948"/>
                    </a:lnTo>
                    <a:lnTo>
                      <a:pt x="517929" y="73755"/>
                    </a:lnTo>
                    <a:lnTo>
                      <a:pt x="522524" y="71530"/>
                    </a:lnTo>
                    <a:lnTo>
                      <a:pt x="525136" y="68193"/>
                    </a:lnTo>
                    <a:lnTo>
                      <a:pt x="524483" y="72376"/>
                    </a:lnTo>
                    <a:lnTo>
                      <a:pt x="526997" y="75883"/>
                    </a:lnTo>
                    <a:lnTo>
                      <a:pt x="525764" y="80187"/>
                    </a:lnTo>
                    <a:lnTo>
                      <a:pt x="525208" y="84830"/>
                    </a:lnTo>
                    <a:lnTo>
                      <a:pt x="525692" y="89860"/>
                    </a:lnTo>
                    <a:lnTo>
                      <a:pt x="530189" y="91553"/>
                    </a:lnTo>
                    <a:lnTo>
                      <a:pt x="533599" y="88095"/>
                    </a:lnTo>
                    <a:lnTo>
                      <a:pt x="534977" y="83548"/>
                    </a:lnTo>
                    <a:lnTo>
                      <a:pt x="538121" y="79970"/>
                    </a:lnTo>
                    <a:lnTo>
                      <a:pt x="542087" y="76898"/>
                    </a:lnTo>
                    <a:lnTo>
                      <a:pt x="544505" y="72183"/>
                    </a:lnTo>
                    <a:lnTo>
                      <a:pt x="546536" y="67854"/>
                    </a:lnTo>
                    <a:lnTo>
                      <a:pt x="550962" y="67032"/>
                    </a:lnTo>
                    <a:lnTo>
                      <a:pt x="551010" y="62873"/>
                    </a:lnTo>
                    <a:lnTo>
                      <a:pt x="546028" y="60963"/>
                    </a:lnTo>
                    <a:lnTo>
                      <a:pt x="541651" y="60963"/>
                    </a:lnTo>
                    <a:lnTo>
                      <a:pt x="538992" y="57311"/>
                    </a:lnTo>
                    <a:lnTo>
                      <a:pt x="541990" y="53103"/>
                    </a:lnTo>
                    <a:lnTo>
                      <a:pt x="543465" y="48920"/>
                    </a:lnTo>
                    <a:lnTo>
                      <a:pt x="542474" y="44301"/>
                    </a:lnTo>
                    <a:lnTo>
                      <a:pt x="539789" y="41109"/>
                    </a:lnTo>
                    <a:lnTo>
                      <a:pt x="535800" y="37917"/>
                    </a:lnTo>
                    <a:lnTo>
                      <a:pt x="531036" y="34266"/>
                    </a:lnTo>
                    <a:lnTo>
                      <a:pt x="527554" y="29550"/>
                    </a:lnTo>
                    <a:lnTo>
                      <a:pt x="524216" y="26624"/>
                    </a:lnTo>
                    <a:lnTo>
                      <a:pt x="520395" y="24061"/>
                    </a:lnTo>
                    <a:lnTo>
                      <a:pt x="516768" y="21401"/>
                    </a:lnTo>
                    <a:lnTo>
                      <a:pt x="513383" y="18693"/>
                    </a:lnTo>
                    <a:lnTo>
                      <a:pt x="510940" y="15114"/>
                    </a:lnTo>
                    <a:lnTo>
                      <a:pt x="504024" y="16613"/>
                    </a:lnTo>
                    <a:lnTo>
                      <a:pt x="497108" y="18112"/>
                    </a:lnTo>
                    <a:lnTo>
                      <a:pt x="486686" y="20240"/>
                    </a:lnTo>
                    <a:lnTo>
                      <a:pt x="479746" y="21570"/>
                    </a:lnTo>
                    <a:lnTo>
                      <a:pt x="462407" y="25173"/>
                    </a:lnTo>
                    <a:lnTo>
                      <a:pt x="455491" y="26624"/>
                    </a:lnTo>
                    <a:lnTo>
                      <a:pt x="448551" y="28099"/>
                    </a:lnTo>
                    <a:lnTo>
                      <a:pt x="438153" y="30276"/>
                    </a:lnTo>
                    <a:lnTo>
                      <a:pt x="431213" y="31678"/>
                    </a:lnTo>
                    <a:lnTo>
                      <a:pt x="425216" y="32960"/>
                    </a:lnTo>
                    <a:lnTo>
                      <a:pt x="420838" y="33879"/>
                    </a:lnTo>
                    <a:lnTo>
                      <a:pt x="400042" y="38232"/>
                    </a:lnTo>
                    <a:lnTo>
                      <a:pt x="393102" y="39658"/>
                    </a:lnTo>
                    <a:lnTo>
                      <a:pt x="386186" y="41109"/>
                    </a:lnTo>
                    <a:lnTo>
                      <a:pt x="379221" y="42391"/>
                    </a:lnTo>
                    <a:lnTo>
                      <a:pt x="374385" y="43261"/>
                    </a:lnTo>
                    <a:lnTo>
                      <a:pt x="365317" y="45075"/>
                    </a:lnTo>
                    <a:lnTo>
                      <a:pt x="358352" y="46453"/>
                    </a:lnTo>
                    <a:lnTo>
                      <a:pt x="351412" y="47832"/>
                    </a:lnTo>
                    <a:lnTo>
                      <a:pt x="340990" y="49887"/>
                    </a:lnTo>
                    <a:lnTo>
                      <a:pt x="334050" y="51241"/>
                    </a:lnTo>
                    <a:lnTo>
                      <a:pt x="327109" y="52620"/>
                    </a:lnTo>
                    <a:lnTo>
                      <a:pt x="320145" y="53974"/>
                    </a:lnTo>
                    <a:lnTo>
                      <a:pt x="313205" y="55328"/>
                    </a:lnTo>
                    <a:lnTo>
                      <a:pt x="306265" y="56682"/>
                    </a:lnTo>
                    <a:lnTo>
                      <a:pt x="299300" y="58037"/>
                    </a:lnTo>
                    <a:lnTo>
                      <a:pt x="292360" y="59391"/>
                    </a:lnTo>
                    <a:lnTo>
                      <a:pt x="285395" y="60721"/>
                    </a:lnTo>
                    <a:lnTo>
                      <a:pt x="278455" y="62075"/>
                    </a:lnTo>
                    <a:lnTo>
                      <a:pt x="271491" y="63405"/>
                    </a:lnTo>
                    <a:lnTo>
                      <a:pt x="261068" y="65412"/>
                    </a:lnTo>
                    <a:lnTo>
                      <a:pt x="254128" y="66742"/>
                    </a:lnTo>
                    <a:lnTo>
                      <a:pt x="247164" y="68072"/>
                    </a:lnTo>
                    <a:lnTo>
                      <a:pt x="240199" y="69378"/>
                    </a:lnTo>
                    <a:lnTo>
                      <a:pt x="233259" y="70708"/>
                    </a:lnTo>
                    <a:lnTo>
                      <a:pt x="226295" y="72014"/>
                    </a:lnTo>
                    <a:lnTo>
                      <a:pt x="219330" y="73344"/>
                    </a:lnTo>
                    <a:lnTo>
                      <a:pt x="208908" y="75302"/>
                    </a:lnTo>
                    <a:lnTo>
                      <a:pt x="201943" y="76608"/>
                    </a:lnTo>
                    <a:lnTo>
                      <a:pt x="194979" y="77890"/>
                    </a:lnTo>
                    <a:lnTo>
                      <a:pt x="188015" y="79196"/>
                    </a:lnTo>
                    <a:lnTo>
                      <a:pt x="182260" y="80260"/>
                    </a:lnTo>
                    <a:lnTo>
                      <a:pt x="177592" y="81130"/>
                    </a:lnTo>
                    <a:lnTo>
                      <a:pt x="173481" y="81880"/>
                    </a:lnTo>
                    <a:lnTo>
                      <a:pt x="149734" y="86281"/>
                    </a:lnTo>
                    <a:lnTo>
                      <a:pt x="128841" y="90102"/>
                    </a:lnTo>
                    <a:lnTo>
                      <a:pt x="121877" y="91383"/>
                    </a:lnTo>
                    <a:lnTo>
                      <a:pt x="114937" y="92834"/>
                    </a:lnTo>
                    <a:lnTo>
                      <a:pt x="58061" y="103160"/>
                    </a:lnTo>
                    <a:lnTo>
                      <a:pt x="45293" y="105506"/>
                    </a:lnTo>
                    <a:lnTo>
                      <a:pt x="20894" y="109907"/>
                    </a:lnTo>
                    <a:lnTo>
                      <a:pt x="13929" y="111164"/>
                    </a:lnTo>
                    <a:lnTo>
                      <a:pt x="6965" y="112398"/>
                    </a:lnTo>
                    <a:lnTo>
                      <a:pt x="0" y="113703"/>
                    </a:lnTo>
                    <a:lnTo>
                      <a:pt x="1136" y="121853"/>
                    </a:lnTo>
                    <a:lnTo>
                      <a:pt x="1862" y="126496"/>
                    </a:lnTo>
                    <a:lnTo>
                      <a:pt x="2563" y="131114"/>
                    </a:lnTo>
                    <a:lnTo>
                      <a:pt x="3966" y="140400"/>
                    </a:lnTo>
                    <a:lnTo>
                      <a:pt x="4643" y="145043"/>
                    </a:lnTo>
                    <a:lnTo>
                      <a:pt x="5344" y="149662"/>
                    </a:lnTo>
                    <a:lnTo>
                      <a:pt x="6045" y="154305"/>
                    </a:lnTo>
                    <a:lnTo>
                      <a:pt x="6747" y="158948"/>
                    </a:lnTo>
                    <a:lnTo>
                      <a:pt x="7424" y="163591"/>
                    </a:lnTo>
                    <a:lnTo>
                      <a:pt x="8077" y="168234"/>
                    </a:lnTo>
                    <a:lnTo>
                      <a:pt x="8778" y="172853"/>
                    </a:lnTo>
                    <a:lnTo>
                      <a:pt x="9456" y="177495"/>
                    </a:lnTo>
                    <a:lnTo>
                      <a:pt x="10156" y="182138"/>
                    </a:lnTo>
                    <a:lnTo>
                      <a:pt x="10833" y="186781"/>
                    </a:lnTo>
                    <a:lnTo>
                      <a:pt x="11511" y="191424"/>
                    </a:lnTo>
                    <a:lnTo>
                      <a:pt x="12333" y="196043"/>
                    </a:lnTo>
                    <a:lnTo>
                      <a:pt x="13083" y="200662"/>
                    </a:lnTo>
                    <a:lnTo>
                      <a:pt x="13784" y="205304"/>
                    </a:lnTo>
                    <a:lnTo>
                      <a:pt x="14509" y="209923"/>
                    </a:lnTo>
                    <a:lnTo>
                      <a:pt x="15235" y="214566"/>
                    </a:lnTo>
                    <a:lnTo>
                      <a:pt x="16009" y="219185"/>
                    </a:lnTo>
                    <a:lnTo>
                      <a:pt x="16879" y="223780"/>
                    </a:lnTo>
                    <a:lnTo>
                      <a:pt x="22006" y="223755"/>
                    </a:lnTo>
                    <a:lnTo>
                      <a:pt x="24134" y="219862"/>
                    </a:lnTo>
                    <a:lnTo>
                      <a:pt x="26649" y="214687"/>
                    </a:lnTo>
                    <a:lnTo>
                      <a:pt x="30880" y="207336"/>
                    </a:lnTo>
                    <a:lnTo>
                      <a:pt x="34459" y="205232"/>
                    </a:lnTo>
                    <a:lnTo>
                      <a:pt x="36829" y="201242"/>
                    </a:lnTo>
                    <a:lnTo>
                      <a:pt x="39828" y="197711"/>
                    </a:lnTo>
                    <a:lnTo>
                      <a:pt x="44423" y="197857"/>
                    </a:lnTo>
                    <a:lnTo>
                      <a:pt x="45873" y="192537"/>
                    </a:lnTo>
                    <a:lnTo>
                      <a:pt x="48412" y="188474"/>
                    </a:lnTo>
                    <a:lnTo>
                      <a:pt x="48920" y="184145"/>
                    </a:lnTo>
                    <a:lnTo>
                      <a:pt x="53321" y="181897"/>
                    </a:lnTo>
                    <a:lnTo>
                      <a:pt x="55570" y="178293"/>
                    </a:lnTo>
                    <a:lnTo>
                      <a:pt x="59318" y="175706"/>
                    </a:lnTo>
                    <a:lnTo>
                      <a:pt x="60673" y="171377"/>
                    </a:lnTo>
                    <a:lnTo>
                      <a:pt x="65194" y="167629"/>
                    </a:lnTo>
                    <a:lnTo>
                      <a:pt x="67056" y="163397"/>
                    </a:lnTo>
                    <a:lnTo>
                      <a:pt x="68169" y="158948"/>
                    </a:lnTo>
                    <a:lnTo>
                      <a:pt x="71990" y="155707"/>
                    </a:lnTo>
                    <a:lnTo>
                      <a:pt x="75883" y="154136"/>
                    </a:lnTo>
                    <a:lnTo>
                      <a:pt x="80139" y="155417"/>
                    </a:lnTo>
                    <a:lnTo>
                      <a:pt x="87007" y="157110"/>
                    </a:lnTo>
                    <a:lnTo>
                      <a:pt x="91916" y="158706"/>
                    </a:lnTo>
                    <a:lnTo>
                      <a:pt x="92786" y="154571"/>
                    </a:lnTo>
                    <a:lnTo>
                      <a:pt x="95229" y="149710"/>
                    </a:lnTo>
                    <a:lnTo>
                      <a:pt x="98082" y="146397"/>
                    </a:lnTo>
                    <a:lnTo>
                      <a:pt x="99533" y="142359"/>
                    </a:lnTo>
                    <a:lnTo>
                      <a:pt x="102362" y="139167"/>
                    </a:lnTo>
                    <a:lnTo>
                      <a:pt x="104442" y="133871"/>
                    </a:lnTo>
                    <a:lnTo>
                      <a:pt x="107344" y="130099"/>
                    </a:lnTo>
                    <a:lnTo>
                      <a:pt x="109206" y="126302"/>
                    </a:lnTo>
                    <a:lnTo>
                      <a:pt x="109955" y="121925"/>
                    </a:lnTo>
                    <a:lnTo>
                      <a:pt x="111213" y="116412"/>
                    </a:lnTo>
                    <a:lnTo>
                      <a:pt x="114550" y="112930"/>
                    </a:lnTo>
                    <a:lnTo>
                      <a:pt x="117693" y="116218"/>
                    </a:lnTo>
                    <a:lnTo>
                      <a:pt x="122312" y="115952"/>
                    </a:lnTo>
                    <a:lnTo>
                      <a:pt x="118564" y="118830"/>
                    </a:lnTo>
                    <a:lnTo>
                      <a:pt x="120112" y="123715"/>
                    </a:lnTo>
                    <a:lnTo>
                      <a:pt x="124368" y="123545"/>
                    </a:lnTo>
                    <a:lnTo>
                      <a:pt x="127826" y="127487"/>
                    </a:lnTo>
                    <a:lnTo>
                      <a:pt x="132445" y="129204"/>
                    </a:lnTo>
                    <a:lnTo>
                      <a:pt x="137329" y="130679"/>
                    </a:lnTo>
                    <a:lnTo>
                      <a:pt x="143254" y="129131"/>
                    </a:lnTo>
                    <a:lnTo>
                      <a:pt x="147728" y="129204"/>
                    </a:lnTo>
                    <a:lnTo>
                      <a:pt x="152734" y="130655"/>
                    </a:lnTo>
                    <a:lnTo>
                      <a:pt x="157763" y="129446"/>
                    </a:lnTo>
                    <a:lnTo>
                      <a:pt x="164945" y="129301"/>
                    </a:lnTo>
                    <a:lnTo>
                      <a:pt x="169104" y="128406"/>
                    </a:lnTo>
                    <a:lnTo>
                      <a:pt x="169878" y="123497"/>
                    </a:lnTo>
                    <a:lnTo>
                      <a:pt x="173046" y="120668"/>
                    </a:lnTo>
                    <a:lnTo>
                      <a:pt x="169975" y="117548"/>
                    </a:lnTo>
                    <a:lnTo>
                      <a:pt x="168548" y="113292"/>
                    </a:lnTo>
                    <a:lnTo>
                      <a:pt x="172707" y="112833"/>
                    </a:lnTo>
                    <a:lnTo>
                      <a:pt x="176867" y="113099"/>
                    </a:lnTo>
                    <a:lnTo>
                      <a:pt x="173457" y="109665"/>
                    </a:lnTo>
                    <a:lnTo>
                      <a:pt x="171378" y="105772"/>
                    </a:lnTo>
                    <a:lnTo>
                      <a:pt x="178293" y="106811"/>
                    </a:lnTo>
                    <a:lnTo>
                      <a:pt x="179696" y="102894"/>
                    </a:lnTo>
                    <a:lnTo>
                      <a:pt x="183154" y="100065"/>
                    </a:lnTo>
                    <a:lnTo>
                      <a:pt x="187628" y="99871"/>
                    </a:lnTo>
                    <a:lnTo>
                      <a:pt x="191642" y="101492"/>
                    </a:lnTo>
                    <a:lnTo>
                      <a:pt x="195995" y="102314"/>
                    </a:lnTo>
                    <a:lnTo>
                      <a:pt x="197905" y="97816"/>
                    </a:lnTo>
                    <a:lnTo>
                      <a:pt x="201436" y="92979"/>
                    </a:lnTo>
                    <a:lnTo>
                      <a:pt x="199936" y="88941"/>
                    </a:lnTo>
                    <a:lnTo>
                      <a:pt x="204120" y="88070"/>
                    </a:lnTo>
                    <a:lnTo>
                      <a:pt x="206417" y="84516"/>
                    </a:lnTo>
                    <a:lnTo>
                      <a:pt x="210456" y="83548"/>
                    </a:lnTo>
                    <a:lnTo>
                      <a:pt x="217783" y="84080"/>
                    </a:lnTo>
                    <a:lnTo>
                      <a:pt x="224046" y="85798"/>
                    </a:lnTo>
                    <a:lnTo>
                      <a:pt x="229632" y="89497"/>
                    </a:lnTo>
                    <a:lnTo>
                      <a:pt x="233815" y="92496"/>
                    </a:lnTo>
                    <a:lnTo>
                      <a:pt x="236910" y="96051"/>
                    </a:lnTo>
                    <a:lnTo>
                      <a:pt x="241530" y="97187"/>
                    </a:lnTo>
                    <a:lnTo>
                      <a:pt x="245858" y="95059"/>
                    </a:lnTo>
                    <a:lnTo>
                      <a:pt x="248615" y="98348"/>
                    </a:lnTo>
                    <a:lnTo>
                      <a:pt x="248736" y="93415"/>
                    </a:lnTo>
                    <a:lnTo>
                      <a:pt x="252871" y="94479"/>
                    </a:lnTo>
                    <a:lnTo>
                      <a:pt x="257538" y="94576"/>
                    </a:lnTo>
                    <a:lnTo>
                      <a:pt x="261915" y="91891"/>
                    </a:lnTo>
                    <a:lnTo>
                      <a:pt x="266243" y="92278"/>
                    </a:lnTo>
                    <a:lnTo>
                      <a:pt x="267428" y="96558"/>
                    </a:lnTo>
                    <a:lnTo>
                      <a:pt x="264406" y="101226"/>
                    </a:lnTo>
                    <a:lnTo>
                      <a:pt x="260343" y="102701"/>
                    </a:lnTo>
                    <a:lnTo>
                      <a:pt x="263511" y="106062"/>
                    </a:lnTo>
                    <a:lnTo>
                      <a:pt x="264430" y="110245"/>
                    </a:lnTo>
                    <a:lnTo>
                      <a:pt x="268081" y="107755"/>
                    </a:lnTo>
                    <a:lnTo>
                      <a:pt x="268855" y="112518"/>
                    </a:lnTo>
                    <a:lnTo>
                      <a:pt x="272869" y="114477"/>
                    </a:lnTo>
                    <a:lnTo>
                      <a:pt x="277246" y="113752"/>
                    </a:lnTo>
                    <a:lnTo>
                      <a:pt x="278141" y="117935"/>
                    </a:lnTo>
                    <a:lnTo>
                      <a:pt x="279326" y="122288"/>
                    </a:lnTo>
                    <a:lnTo>
                      <a:pt x="281720" y="126133"/>
                    </a:lnTo>
                    <a:lnTo>
                      <a:pt x="286435" y="127826"/>
                    </a:lnTo>
                    <a:lnTo>
                      <a:pt x="289603" y="132855"/>
                    </a:lnTo>
                    <a:lnTo>
                      <a:pt x="288709" y="137208"/>
                    </a:lnTo>
                    <a:lnTo>
                      <a:pt x="289942" y="141440"/>
                    </a:lnTo>
                    <a:lnTo>
                      <a:pt x="290062" y="145720"/>
                    </a:lnTo>
                    <a:lnTo>
                      <a:pt x="294899" y="146422"/>
                    </a:lnTo>
                    <a:lnTo>
                      <a:pt x="299034" y="145890"/>
                    </a:lnTo>
                    <a:lnTo>
                      <a:pt x="304596" y="145793"/>
                    </a:lnTo>
                    <a:lnTo>
                      <a:pt x="308973" y="146591"/>
                    </a:lnTo>
                    <a:lnTo>
                      <a:pt x="313132" y="146978"/>
                    </a:lnTo>
                    <a:lnTo>
                      <a:pt x="317267" y="146277"/>
                    </a:lnTo>
                    <a:lnTo>
                      <a:pt x="321765" y="148042"/>
                    </a:lnTo>
                    <a:lnTo>
                      <a:pt x="324909" y="151475"/>
                    </a:lnTo>
                    <a:lnTo>
                      <a:pt x="328971" y="153652"/>
                    </a:lnTo>
                    <a:lnTo>
                      <a:pt x="333783" y="154402"/>
                    </a:lnTo>
                    <a:lnTo>
                      <a:pt x="337532" y="156723"/>
                    </a:lnTo>
                    <a:lnTo>
                      <a:pt x="341038" y="159190"/>
                    </a:lnTo>
                    <a:lnTo>
                      <a:pt x="339442" y="163325"/>
                    </a:lnTo>
                    <a:lnTo>
                      <a:pt x="339007" y="167702"/>
                    </a:lnTo>
                    <a:lnTo>
                      <a:pt x="334582" y="171135"/>
                    </a:lnTo>
                    <a:lnTo>
                      <a:pt x="333324" y="175778"/>
                    </a:lnTo>
                    <a:lnTo>
                      <a:pt x="335355" y="181727"/>
                    </a:lnTo>
                    <a:lnTo>
                      <a:pt x="341425" y="184339"/>
                    </a:lnTo>
                    <a:lnTo>
                      <a:pt x="345632" y="187990"/>
                    </a:lnTo>
                    <a:lnTo>
                      <a:pt x="350493" y="189925"/>
                    </a:lnTo>
                    <a:lnTo>
                      <a:pt x="357119" y="190602"/>
                    </a:lnTo>
                    <a:lnTo>
                      <a:pt x="361593" y="189804"/>
                    </a:lnTo>
                    <a:lnTo>
                      <a:pt x="366502" y="188788"/>
                    </a:lnTo>
                    <a:lnTo>
                      <a:pt x="370467" y="190070"/>
                    </a:lnTo>
                    <a:lnTo>
                      <a:pt x="374869" y="190481"/>
                    </a:lnTo>
                    <a:lnTo>
                      <a:pt x="379487" y="193141"/>
                    </a:lnTo>
                    <a:lnTo>
                      <a:pt x="383888" y="194761"/>
                    </a:lnTo>
                    <a:lnTo>
                      <a:pt x="382825" y="199573"/>
                    </a:lnTo>
                    <a:lnTo>
                      <a:pt x="386089" y="203032"/>
                    </a:lnTo>
                    <a:lnTo>
                      <a:pt x="390587" y="203975"/>
                    </a:lnTo>
                    <a:lnTo>
                      <a:pt x="394722" y="203563"/>
                    </a:lnTo>
                    <a:lnTo>
                      <a:pt x="399365" y="202886"/>
                    </a:lnTo>
                    <a:lnTo>
                      <a:pt x="403814" y="206635"/>
                    </a:lnTo>
                    <a:lnTo>
                      <a:pt x="407925" y="205039"/>
                    </a:lnTo>
                    <a:lnTo>
                      <a:pt x="410319" y="201435"/>
                    </a:lnTo>
                    <a:lnTo>
                      <a:pt x="412713" y="197736"/>
                    </a:lnTo>
                    <a:lnTo>
                      <a:pt x="415277" y="193891"/>
                    </a:lnTo>
                    <a:lnTo>
                      <a:pt x="419412" y="195051"/>
                    </a:lnTo>
                    <a:lnTo>
                      <a:pt x="422918" y="197421"/>
                    </a:lnTo>
                    <a:lnTo>
                      <a:pt x="426715" y="200033"/>
                    </a:lnTo>
                    <a:lnTo>
                      <a:pt x="430487" y="202548"/>
                    </a:lnTo>
                    <a:lnTo>
                      <a:pt x="434622" y="205329"/>
                    </a:lnTo>
                    <a:lnTo>
                      <a:pt x="438081" y="207723"/>
                    </a:lnTo>
                    <a:lnTo>
                      <a:pt x="440740" y="210915"/>
                    </a:lnTo>
                    <a:lnTo>
                      <a:pt x="438443" y="214445"/>
                    </a:lnTo>
                    <a:lnTo>
                      <a:pt x="435734" y="218556"/>
                    </a:lnTo>
                    <a:lnTo>
                      <a:pt x="433486" y="222087"/>
                    </a:lnTo>
                    <a:lnTo>
                      <a:pt x="430971" y="225932"/>
                    </a:lnTo>
                    <a:lnTo>
                      <a:pt x="428722" y="229438"/>
                    </a:lnTo>
                    <a:lnTo>
                      <a:pt x="427948" y="233839"/>
                    </a:lnTo>
                    <a:lnTo>
                      <a:pt x="426618" y="240102"/>
                    </a:lnTo>
                    <a:lnTo>
                      <a:pt x="429326" y="243512"/>
                    </a:lnTo>
                    <a:lnTo>
                      <a:pt x="428819" y="251008"/>
                    </a:lnTo>
                    <a:lnTo>
                      <a:pt x="432881" y="253862"/>
                    </a:lnTo>
                    <a:lnTo>
                      <a:pt x="427851" y="253451"/>
                    </a:lnTo>
                    <a:lnTo>
                      <a:pt x="423450" y="256111"/>
                    </a:lnTo>
                    <a:lnTo>
                      <a:pt x="420016" y="259109"/>
                    </a:lnTo>
                    <a:lnTo>
                      <a:pt x="418130" y="263486"/>
                    </a:lnTo>
                    <a:lnTo>
                      <a:pt x="419871" y="269193"/>
                    </a:lnTo>
                    <a:lnTo>
                      <a:pt x="418687" y="274271"/>
                    </a:lnTo>
                    <a:lnTo>
                      <a:pt x="415494" y="277052"/>
                    </a:lnTo>
                    <a:lnTo>
                      <a:pt x="411311" y="277705"/>
                    </a:lnTo>
                    <a:lnTo>
                      <a:pt x="409522" y="282300"/>
                    </a:lnTo>
                    <a:lnTo>
                      <a:pt x="407128" y="287596"/>
                    </a:lnTo>
                    <a:lnTo>
                      <a:pt x="411528" y="286387"/>
                    </a:lnTo>
                    <a:lnTo>
                      <a:pt x="408554" y="289941"/>
                    </a:lnTo>
                    <a:lnTo>
                      <a:pt x="403766" y="291320"/>
                    </a:lnTo>
                    <a:lnTo>
                      <a:pt x="402364" y="295382"/>
                    </a:lnTo>
                    <a:lnTo>
                      <a:pt x="401058" y="299518"/>
                    </a:lnTo>
                    <a:lnTo>
                      <a:pt x="400235" y="304547"/>
                    </a:lnTo>
                    <a:lnTo>
                      <a:pt x="401396" y="309118"/>
                    </a:lnTo>
                    <a:lnTo>
                      <a:pt x="403234" y="313519"/>
                    </a:lnTo>
                    <a:lnTo>
                      <a:pt x="404927" y="317702"/>
                    </a:lnTo>
                    <a:lnTo>
                      <a:pt x="405435" y="322660"/>
                    </a:lnTo>
                    <a:lnTo>
                      <a:pt x="407587" y="326335"/>
                    </a:lnTo>
                    <a:lnTo>
                      <a:pt x="411384" y="329455"/>
                    </a:lnTo>
                    <a:lnTo>
                      <a:pt x="415349" y="330809"/>
                    </a:lnTo>
                    <a:lnTo>
                      <a:pt x="420016" y="328657"/>
                    </a:lnTo>
                    <a:lnTo>
                      <a:pt x="423692" y="324352"/>
                    </a:lnTo>
                    <a:lnTo>
                      <a:pt x="427029" y="320096"/>
                    </a:lnTo>
                    <a:lnTo>
                      <a:pt x="427343" y="315212"/>
                    </a:lnTo>
                    <a:lnTo>
                      <a:pt x="426908" y="310037"/>
                    </a:lnTo>
                    <a:lnTo>
                      <a:pt x="429640" y="314752"/>
                    </a:lnTo>
                    <a:lnTo>
                      <a:pt x="433196" y="317001"/>
                    </a:lnTo>
                    <a:lnTo>
                      <a:pt x="435928" y="312092"/>
                    </a:lnTo>
                    <a:lnTo>
                      <a:pt x="438902" y="307933"/>
                    </a:lnTo>
                    <a:lnTo>
                      <a:pt x="438757" y="303121"/>
                    </a:lnTo>
                    <a:lnTo>
                      <a:pt x="440160" y="297099"/>
                    </a:lnTo>
                    <a:lnTo>
                      <a:pt x="439822" y="301380"/>
                    </a:lnTo>
                    <a:lnTo>
                      <a:pt x="442167" y="305708"/>
                    </a:lnTo>
                    <a:lnTo>
                      <a:pt x="445287" y="309843"/>
                    </a:lnTo>
                    <a:lnTo>
                      <a:pt x="447850" y="314123"/>
                    </a:lnTo>
                    <a:lnTo>
                      <a:pt x="450437" y="318379"/>
                    </a:lnTo>
                    <a:lnTo>
                      <a:pt x="452057" y="322829"/>
                    </a:lnTo>
                    <a:lnTo>
                      <a:pt x="453678" y="327278"/>
                    </a:lnTo>
                    <a:lnTo>
                      <a:pt x="459070" y="328584"/>
                    </a:lnTo>
                    <a:lnTo>
                      <a:pt x="463230" y="330954"/>
                    </a:lnTo>
                    <a:lnTo>
                      <a:pt x="464172" y="335282"/>
                    </a:lnTo>
                    <a:lnTo>
                      <a:pt x="468090" y="336709"/>
                    </a:lnTo>
                    <a:lnTo>
                      <a:pt x="473434" y="338378"/>
                    </a:lnTo>
                    <a:lnTo>
                      <a:pt x="478924" y="341280"/>
                    </a:lnTo>
                    <a:lnTo>
                      <a:pt x="479746" y="336467"/>
                    </a:lnTo>
                    <a:lnTo>
                      <a:pt x="477448" y="332888"/>
                    </a:lnTo>
                    <a:lnTo>
                      <a:pt x="475127" y="327931"/>
                    </a:lnTo>
                    <a:lnTo>
                      <a:pt x="471717" y="325344"/>
                    </a:lnTo>
                    <a:lnTo>
                      <a:pt x="472516" y="320991"/>
                    </a:lnTo>
                    <a:lnTo>
                      <a:pt x="467896" y="317702"/>
                    </a:lnTo>
                    <a:lnTo>
                      <a:pt x="463472" y="316614"/>
                    </a:lnTo>
                    <a:lnTo>
                      <a:pt x="468840" y="314752"/>
                    </a:lnTo>
                    <a:lnTo>
                      <a:pt x="473096" y="316203"/>
                    </a:lnTo>
                    <a:lnTo>
                      <a:pt x="476094" y="319178"/>
                    </a:lnTo>
                    <a:lnTo>
                      <a:pt x="480375" y="319081"/>
                    </a:lnTo>
                    <a:lnTo>
                      <a:pt x="477279" y="322490"/>
                    </a:lnTo>
                    <a:lnTo>
                      <a:pt x="478561" y="327012"/>
                    </a:lnTo>
                    <a:lnTo>
                      <a:pt x="480931" y="331317"/>
                    </a:lnTo>
                    <a:lnTo>
                      <a:pt x="484607" y="334533"/>
                    </a:lnTo>
                    <a:lnTo>
                      <a:pt x="485211" y="339998"/>
                    </a:lnTo>
                    <a:lnTo>
                      <a:pt x="489419" y="341014"/>
                    </a:lnTo>
                    <a:lnTo>
                      <a:pt x="492586" y="344254"/>
                    </a:lnTo>
                    <a:lnTo>
                      <a:pt x="496818" y="342610"/>
                    </a:lnTo>
                    <a:lnTo>
                      <a:pt x="497882" y="338233"/>
                    </a:lnTo>
                    <a:lnTo>
                      <a:pt x="499285" y="333082"/>
                    </a:lnTo>
                    <a:lnTo>
                      <a:pt x="497060" y="328705"/>
                    </a:lnTo>
                    <a:lnTo>
                      <a:pt x="500131" y="332163"/>
                    </a:lnTo>
                    <a:lnTo>
                      <a:pt x="501195" y="336322"/>
                    </a:lnTo>
                    <a:lnTo>
                      <a:pt x="499357" y="340385"/>
                    </a:lnTo>
                    <a:lnTo>
                      <a:pt x="503178" y="338039"/>
                    </a:lnTo>
                    <a:lnTo>
                      <a:pt x="506298" y="334581"/>
                    </a:lnTo>
                    <a:lnTo>
                      <a:pt x="510166" y="332405"/>
                    </a:lnTo>
                    <a:lnTo>
                      <a:pt x="508692" y="337024"/>
                    </a:lnTo>
                    <a:lnTo>
                      <a:pt x="504822" y="339563"/>
                    </a:lnTo>
                    <a:lnTo>
                      <a:pt x="509151" y="340216"/>
                    </a:lnTo>
                    <a:lnTo>
                      <a:pt x="515293" y="340361"/>
                    </a:lnTo>
                    <a:lnTo>
                      <a:pt x="520057" y="341401"/>
                    </a:lnTo>
                    <a:lnTo>
                      <a:pt x="524797" y="343408"/>
                    </a:lnTo>
                    <a:lnTo>
                      <a:pt x="529004" y="346382"/>
                    </a:lnTo>
                    <a:lnTo>
                      <a:pt x="531471" y="350686"/>
                    </a:lnTo>
                    <a:lnTo>
                      <a:pt x="534180" y="355112"/>
                    </a:lnTo>
                    <a:lnTo>
                      <a:pt x="539306" y="354362"/>
                    </a:lnTo>
                    <a:lnTo>
                      <a:pt x="542498" y="357482"/>
                    </a:lnTo>
                    <a:lnTo>
                      <a:pt x="546391" y="360674"/>
                    </a:lnTo>
                    <a:lnTo>
                      <a:pt x="544215" y="356538"/>
                    </a:lnTo>
                    <a:lnTo>
                      <a:pt x="539282" y="353105"/>
                    </a:lnTo>
                    <a:lnTo>
                      <a:pt x="544312" y="354725"/>
                    </a:lnTo>
                    <a:lnTo>
                      <a:pt x="543973" y="349647"/>
                    </a:lnTo>
                    <a:lnTo>
                      <a:pt x="545569" y="345270"/>
                    </a:lnTo>
                    <a:lnTo>
                      <a:pt x="545351" y="340191"/>
                    </a:lnTo>
                    <a:lnTo>
                      <a:pt x="548108" y="343650"/>
                    </a:lnTo>
                    <a:lnTo>
                      <a:pt x="549269" y="348558"/>
                    </a:lnTo>
                    <a:lnTo>
                      <a:pt x="550188" y="353008"/>
                    </a:lnTo>
                    <a:lnTo>
                      <a:pt x="553477" y="356950"/>
                    </a:lnTo>
                    <a:lnTo>
                      <a:pt x="558119" y="358207"/>
                    </a:lnTo>
                    <a:lnTo>
                      <a:pt x="561747" y="361133"/>
                    </a:lnTo>
                    <a:lnTo>
                      <a:pt x="564189" y="364736"/>
                    </a:lnTo>
                    <a:lnTo>
                      <a:pt x="568905" y="367154"/>
                    </a:lnTo>
                    <a:lnTo>
                      <a:pt x="572895" y="369718"/>
                    </a:lnTo>
                    <a:close/>
                    <a:moveTo>
                      <a:pt x="592555" y="322152"/>
                    </a:moveTo>
                    <a:lnTo>
                      <a:pt x="589822" y="318935"/>
                    </a:lnTo>
                    <a:lnTo>
                      <a:pt x="586195" y="315889"/>
                    </a:lnTo>
                    <a:lnTo>
                      <a:pt x="585252" y="311415"/>
                    </a:lnTo>
                    <a:lnTo>
                      <a:pt x="581020" y="311826"/>
                    </a:lnTo>
                    <a:lnTo>
                      <a:pt x="585373" y="318234"/>
                    </a:lnTo>
                    <a:lnTo>
                      <a:pt x="589870" y="321330"/>
                    </a:lnTo>
                    <a:close/>
                    <a:moveTo>
                      <a:pt x="606677" y="340022"/>
                    </a:moveTo>
                    <a:lnTo>
                      <a:pt x="607426" y="335041"/>
                    </a:lnTo>
                    <a:lnTo>
                      <a:pt x="612142" y="337048"/>
                    </a:lnTo>
                    <a:lnTo>
                      <a:pt x="614028" y="333324"/>
                    </a:lnTo>
                    <a:lnTo>
                      <a:pt x="614173" y="328947"/>
                    </a:lnTo>
                    <a:lnTo>
                      <a:pt x="610304" y="325392"/>
                    </a:lnTo>
                    <a:lnTo>
                      <a:pt x="606169" y="326287"/>
                    </a:lnTo>
                    <a:lnTo>
                      <a:pt x="603606" y="329672"/>
                    </a:lnTo>
                    <a:lnTo>
                      <a:pt x="604888" y="334194"/>
                    </a:lnTo>
                    <a:lnTo>
                      <a:pt x="605008" y="338354"/>
                    </a:lnTo>
                    <a:close/>
                    <a:moveTo>
                      <a:pt x="620823" y="351654"/>
                    </a:moveTo>
                    <a:lnTo>
                      <a:pt x="620702" y="347180"/>
                    </a:lnTo>
                    <a:lnTo>
                      <a:pt x="617994" y="342924"/>
                    </a:lnTo>
                    <a:lnTo>
                      <a:pt x="617559" y="338644"/>
                    </a:lnTo>
                    <a:lnTo>
                      <a:pt x="614681" y="342537"/>
                    </a:lnTo>
                    <a:lnTo>
                      <a:pt x="617051" y="346382"/>
                    </a:lnTo>
                    <a:lnTo>
                      <a:pt x="616688" y="350880"/>
                    </a:lnTo>
                    <a:lnTo>
                      <a:pt x="620823" y="351654"/>
                    </a:lnTo>
                    <a:close/>
                    <a:moveTo>
                      <a:pt x="628441" y="390103"/>
                    </a:moveTo>
                    <a:lnTo>
                      <a:pt x="627546" y="384807"/>
                    </a:lnTo>
                    <a:lnTo>
                      <a:pt x="626965" y="380406"/>
                    </a:lnTo>
                    <a:lnTo>
                      <a:pt x="625103" y="375666"/>
                    </a:lnTo>
                    <a:lnTo>
                      <a:pt x="629311" y="377262"/>
                    </a:lnTo>
                    <a:lnTo>
                      <a:pt x="629456" y="372886"/>
                    </a:lnTo>
                    <a:lnTo>
                      <a:pt x="628658" y="368049"/>
                    </a:lnTo>
                    <a:lnTo>
                      <a:pt x="628779" y="363503"/>
                    </a:lnTo>
                    <a:lnTo>
                      <a:pt x="624741" y="360964"/>
                    </a:lnTo>
                    <a:lnTo>
                      <a:pt x="620968" y="359102"/>
                    </a:lnTo>
                    <a:lnTo>
                      <a:pt x="617704" y="362439"/>
                    </a:lnTo>
                    <a:lnTo>
                      <a:pt x="618381" y="369694"/>
                    </a:lnTo>
                    <a:lnTo>
                      <a:pt x="619638" y="374216"/>
                    </a:lnTo>
                    <a:lnTo>
                      <a:pt x="621718" y="378568"/>
                    </a:lnTo>
                    <a:lnTo>
                      <a:pt x="624209" y="382824"/>
                    </a:lnTo>
                    <a:lnTo>
                      <a:pt x="625708" y="386911"/>
                    </a:lnTo>
                    <a:lnTo>
                      <a:pt x="628441" y="390103"/>
                    </a:lnTo>
                    <a:close/>
                    <a:moveTo>
                      <a:pt x="649769" y="381011"/>
                    </a:moveTo>
                    <a:lnTo>
                      <a:pt x="654073" y="377045"/>
                    </a:lnTo>
                    <a:lnTo>
                      <a:pt x="657023" y="373514"/>
                    </a:lnTo>
                    <a:lnTo>
                      <a:pt x="656903" y="368847"/>
                    </a:lnTo>
                    <a:lnTo>
                      <a:pt x="660941" y="366888"/>
                    </a:lnTo>
                    <a:lnTo>
                      <a:pt x="665439" y="364204"/>
                    </a:lnTo>
                    <a:lnTo>
                      <a:pt x="669767" y="363817"/>
                    </a:lnTo>
                    <a:lnTo>
                      <a:pt x="673056" y="361012"/>
                    </a:lnTo>
                    <a:lnTo>
                      <a:pt x="677675" y="362342"/>
                    </a:lnTo>
                    <a:lnTo>
                      <a:pt x="682608" y="362826"/>
                    </a:lnTo>
                    <a:lnTo>
                      <a:pt x="684833" y="359150"/>
                    </a:lnTo>
                    <a:lnTo>
                      <a:pt x="687082" y="355184"/>
                    </a:lnTo>
                    <a:lnTo>
                      <a:pt x="693393" y="353080"/>
                    </a:lnTo>
                    <a:lnTo>
                      <a:pt x="700116" y="351073"/>
                    </a:lnTo>
                    <a:lnTo>
                      <a:pt x="704348" y="349453"/>
                    </a:lnTo>
                    <a:lnTo>
                      <a:pt x="710417" y="347591"/>
                    </a:lnTo>
                    <a:lnTo>
                      <a:pt x="721057" y="343819"/>
                    </a:lnTo>
                    <a:lnTo>
                      <a:pt x="726329" y="341957"/>
                    </a:lnTo>
                    <a:lnTo>
                      <a:pt x="725193" y="337797"/>
                    </a:lnTo>
                    <a:lnTo>
                      <a:pt x="727659" y="334291"/>
                    </a:lnTo>
                    <a:lnTo>
                      <a:pt x="726764" y="329648"/>
                    </a:lnTo>
                    <a:lnTo>
                      <a:pt x="730827" y="327835"/>
                    </a:lnTo>
                    <a:lnTo>
                      <a:pt x="729134" y="323990"/>
                    </a:lnTo>
                    <a:lnTo>
                      <a:pt x="732375" y="320773"/>
                    </a:lnTo>
                    <a:lnTo>
                      <a:pt x="735131" y="316880"/>
                    </a:lnTo>
                    <a:lnTo>
                      <a:pt x="734817" y="311028"/>
                    </a:lnTo>
                    <a:lnTo>
                      <a:pt x="736582" y="307062"/>
                    </a:lnTo>
                    <a:lnTo>
                      <a:pt x="737017" y="302589"/>
                    </a:lnTo>
                    <a:lnTo>
                      <a:pt x="736945" y="298236"/>
                    </a:lnTo>
                    <a:lnTo>
                      <a:pt x="738372" y="292916"/>
                    </a:lnTo>
                    <a:lnTo>
                      <a:pt x="740959" y="287813"/>
                    </a:lnTo>
                    <a:lnTo>
                      <a:pt x="744756" y="292432"/>
                    </a:lnTo>
                    <a:lnTo>
                      <a:pt x="748045" y="289361"/>
                    </a:lnTo>
                    <a:lnTo>
                      <a:pt x="751067" y="286193"/>
                    </a:lnTo>
                    <a:lnTo>
                      <a:pt x="751381" y="291441"/>
                    </a:lnTo>
                    <a:lnTo>
                      <a:pt x="747802" y="295818"/>
                    </a:lnTo>
                    <a:lnTo>
                      <a:pt x="745989" y="299663"/>
                    </a:lnTo>
                    <a:lnTo>
                      <a:pt x="748528" y="303943"/>
                    </a:lnTo>
                    <a:lnTo>
                      <a:pt x="748334" y="308489"/>
                    </a:lnTo>
                    <a:lnTo>
                      <a:pt x="750414" y="313035"/>
                    </a:lnTo>
                    <a:lnTo>
                      <a:pt x="748480" y="316880"/>
                    </a:lnTo>
                    <a:lnTo>
                      <a:pt x="744514" y="318404"/>
                    </a:lnTo>
                    <a:lnTo>
                      <a:pt x="748480" y="322200"/>
                    </a:lnTo>
                    <a:lnTo>
                      <a:pt x="744393" y="323264"/>
                    </a:lnTo>
                    <a:lnTo>
                      <a:pt x="743425" y="327689"/>
                    </a:lnTo>
                    <a:lnTo>
                      <a:pt x="744369" y="331849"/>
                    </a:lnTo>
                    <a:lnTo>
                      <a:pt x="741733" y="336588"/>
                    </a:lnTo>
                    <a:lnTo>
                      <a:pt x="746787" y="335113"/>
                    </a:lnTo>
                    <a:lnTo>
                      <a:pt x="749882" y="327012"/>
                    </a:lnTo>
                    <a:lnTo>
                      <a:pt x="751454" y="322321"/>
                    </a:lnTo>
                    <a:lnTo>
                      <a:pt x="752494" y="318162"/>
                    </a:lnTo>
                    <a:lnTo>
                      <a:pt x="753316" y="312165"/>
                    </a:lnTo>
                    <a:lnTo>
                      <a:pt x="753219" y="306724"/>
                    </a:lnTo>
                    <a:lnTo>
                      <a:pt x="753413" y="302226"/>
                    </a:lnTo>
                    <a:lnTo>
                      <a:pt x="753679" y="297003"/>
                    </a:lnTo>
                    <a:lnTo>
                      <a:pt x="754235" y="292795"/>
                    </a:lnTo>
                    <a:lnTo>
                      <a:pt x="755202" y="287064"/>
                    </a:lnTo>
                    <a:lnTo>
                      <a:pt x="755904" y="282106"/>
                    </a:lnTo>
                    <a:lnTo>
                      <a:pt x="756363" y="277198"/>
                    </a:lnTo>
                    <a:lnTo>
                      <a:pt x="756725" y="272313"/>
                    </a:lnTo>
                    <a:lnTo>
                      <a:pt x="758080" y="267211"/>
                    </a:lnTo>
                    <a:lnTo>
                      <a:pt x="759628" y="262060"/>
                    </a:lnTo>
                    <a:lnTo>
                      <a:pt x="759772" y="257223"/>
                    </a:lnTo>
                    <a:lnTo>
                      <a:pt x="759990" y="252363"/>
                    </a:lnTo>
                    <a:lnTo>
                      <a:pt x="759942" y="247575"/>
                    </a:lnTo>
                    <a:lnTo>
                      <a:pt x="759458" y="242883"/>
                    </a:lnTo>
                    <a:lnTo>
                      <a:pt x="753848" y="241432"/>
                    </a:lnTo>
                    <a:lnTo>
                      <a:pt x="746811" y="242956"/>
                    </a:lnTo>
                    <a:lnTo>
                      <a:pt x="739702" y="244189"/>
                    </a:lnTo>
                    <a:lnTo>
                      <a:pt x="734213" y="246099"/>
                    </a:lnTo>
                    <a:lnTo>
                      <a:pt x="729279" y="247067"/>
                    </a:lnTo>
                    <a:lnTo>
                      <a:pt x="722194" y="248397"/>
                    </a:lnTo>
                    <a:lnTo>
                      <a:pt x="717358" y="249171"/>
                    </a:lnTo>
                    <a:lnTo>
                      <a:pt x="713005" y="250404"/>
                    </a:lnTo>
                    <a:lnTo>
                      <a:pt x="708023" y="251057"/>
                    </a:lnTo>
                    <a:lnTo>
                      <a:pt x="700938" y="252459"/>
                    </a:lnTo>
                    <a:lnTo>
                      <a:pt x="693852" y="253765"/>
                    </a:lnTo>
                    <a:lnTo>
                      <a:pt x="686791" y="255240"/>
                    </a:lnTo>
                    <a:lnTo>
                      <a:pt x="680577" y="256280"/>
                    </a:lnTo>
                    <a:lnTo>
                      <a:pt x="676152" y="257127"/>
                    </a:lnTo>
                    <a:lnTo>
                      <a:pt x="669066" y="258432"/>
                    </a:lnTo>
                    <a:lnTo>
                      <a:pt x="661957" y="259714"/>
                    </a:lnTo>
                    <a:lnTo>
                      <a:pt x="655573" y="260875"/>
                    </a:lnTo>
                    <a:lnTo>
                      <a:pt x="654267" y="256449"/>
                    </a:lnTo>
                    <a:lnTo>
                      <a:pt x="652961" y="251952"/>
                    </a:lnTo>
                    <a:lnTo>
                      <a:pt x="651631" y="247430"/>
                    </a:lnTo>
                    <a:lnTo>
                      <a:pt x="650325" y="242932"/>
                    </a:lnTo>
                    <a:lnTo>
                      <a:pt x="649068" y="238651"/>
                    </a:lnTo>
                    <a:lnTo>
                      <a:pt x="647689" y="233888"/>
                    </a:lnTo>
                    <a:lnTo>
                      <a:pt x="646359" y="229390"/>
                    </a:lnTo>
                    <a:lnTo>
                      <a:pt x="645053" y="224868"/>
                    </a:lnTo>
                    <a:lnTo>
                      <a:pt x="643723" y="220370"/>
                    </a:lnTo>
                    <a:lnTo>
                      <a:pt x="642732" y="215775"/>
                    </a:lnTo>
                    <a:lnTo>
                      <a:pt x="641571" y="211229"/>
                    </a:lnTo>
                    <a:lnTo>
                      <a:pt x="640265" y="206731"/>
                    </a:lnTo>
                    <a:lnTo>
                      <a:pt x="638935" y="202209"/>
                    </a:lnTo>
                    <a:lnTo>
                      <a:pt x="637605" y="197711"/>
                    </a:lnTo>
                    <a:lnTo>
                      <a:pt x="636324" y="193189"/>
                    </a:lnTo>
                    <a:lnTo>
                      <a:pt x="635067" y="188667"/>
                    </a:lnTo>
                    <a:lnTo>
                      <a:pt x="633736" y="184145"/>
                    </a:lnTo>
                    <a:lnTo>
                      <a:pt x="632431" y="179647"/>
                    </a:lnTo>
                    <a:lnTo>
                      <a:pt x="631173" y="175101"/>
                    </a:lnTo>
                    <a:lnTo>
                      <a:pt x="630012" y="170579"/>
                    </a:lnTo>
                    <a:lnTo>
                      <a:pt x="628779" y="166033"/>
                    </a:lnTo>
                    <a:lnTo>
                      <a:pt x="627497" y="161511"/>
                    </a:lnTo>
                    <a:lnTo>
                      <a:pt x="626191" y="157013"/>
                    </a:lnTo>
                    <a:lnTo>
                      <a:pt x="624862" y="152491"/>
                    </a:lnTo>
                    <a:lnTo>
                      <a:pt x="623556" y="147993"/>
                    </a:lnTo>
                    <a:lnTo>
                      <a:pt x="622250" y="143471"/>
                    </a:lnTo>
                    <a:lnTo>
                      <a:pt x="620799" y="138974"/>
                    </a:lnTo>
                    <a:lnTo>
                      <a:pt x="619614" y="134452"/>
                    </a:lnTo>
                    <a:lnTo>
                      <a:pt x="618623" y="129857"/>
                    </a:lnTo>
                    <a:lnTo>
                      <a:pt x="617679" y="125649"/>
                    </a:lnTo>
                    <a:lnTo>
                      <a:pt x="616229" y="120789"/>
                    </a:lnTo>
                    <a:lnTo>
                      <a:pt x="614899" y="116291"/>
                    </a:lnTo>
                    <a:lnTo>
                      <a:pt x="613617" y="111769"/>
                    </a:lnTo>
                    <a:lnTo>
                      <a:pt x="612384" y="107223"/>
                    </a:lnTo>
                    <a:lnTo>
                      <a:pt x="611150" y="102701"/>
                    </a:lnTo>
                    <a:lnTo>
                      <a:pt x="609941" y="98179"/>
                    </a:lnTo>
                    <a:lnTo>
                      <a:pt x="608659" y="93657"/>
                    </a:lnTo>
                    <a:lnTo>
                      <a:pt x="607378" y="89135"/>
                    </a:lnTo>
                    <a:lnTo>
                      <a:pt x="606097" y="84613"/>
                    </a:lnTo>
                    <a:lnTo>
                      <a:pt x="604839" y="80091"/>
                    </a:lnTo>
                    <a:lnTo>
                      <a:pt x="603654" y="75544"/>
                    </a:lnTo>
                    <a:lnTo>
                      <a:pt x="602130" y="71651"/>
                    </a:lnTo>
                    <a:lnTo>
                      <a:pt x="601139" y="66500"/>
                    </a:lnTo>
                    <a:lnTo>
                      <a:pt x="599930" y="61954"/>
                    </a:lnTo>
                    <a:lnTo>
                      <a:pt x="598745" y="57432"/>
                    </a:lnTo>
                    <a:lnTo>
                      <a:pt x="597536" y="52886"/>
                    </a:lnTo>
                    <a:lnTo>
                      <a:pt x="596303" y="48364"/>
                    </a:lnTo>
                    <a:lnTo>
                      <a:pt x="594852" y="43866"/>
                    </a:lnTo>
                    <a:lnTo>
                      <a:pt x="593522" y="39368"/>
                    </a:lnTo>
                    <a:lnTo>
                      <a:pt x="592240" y="34846"/>
                    </a:lnTo>
                    <a:lnTo>
                      <a:pt x="590959" y="30324"/>
                    </a:lnTo>
                    <a:lnTo>
                      <a:pt x="589701" y="25802"/>
                    </a:lnTo>
                    <a:lnTo>
                      <a:pt x="588420" y="21304"/>
                    </a:lnTo>
                    <a:lnTo>
                      <a:pt x="587186" y="16758"/>
                    </a:lnTo>
                    <a:lnTo>
                      <a:pt x="586364" y="12139"/>
                    </a:lnTo>
                    <a:lnTo>
                      <a:pt x="585179" y="7738"/>
                    </a:lnTo>
                    <a:lnTo>
                      <a:pt x="583921" y="3095"/>
                    </a:lnTo>
                    <a:lnTo>
                      <a:pt x="580101" y="0"/>
                    </a:lnTo>
                    <a:lnTo>
                      <a:pt x="569751" y="2346"/>
                    </a:lnTo>
                    <a:lnTo>
                      <a:pt x="562835" y="3917"/>
                    </a:lnTo>
                    <a:lnTo>
                      <a:pt x="553259" y="5973"/>
                    </a:lnTo>
                    <a:lnTo>
                      <a:pt x="548979" y="6819"/>
                    </a:lnTo>
                    <a:lnTo>
                      <a:pt x="534880" y="9769"/>
                    </a:lnTo>
                    <a:lnTo>
                      <a:pt x="528230" y="11293"/>
                    </a:lnTo>
                    <a:lnTo>
                      <a:pt x="523515" y="12309"/>
                    </a:lnTo>
                    <a:lnTo>
                      <a:pt x="517857" y="13590"/>
                    </a:lnTo>
                    <a:lnTo>
                      <a:pt x="515970" y="17580"/>
                    </a:lnTo>
                    <a:lnTo>
                      <a:pt x="519501" y="21328"/>
                    </a:lnTo>
                    <a:lnTo>
                      <a:pt x="523322" y="23432"/>
                    </a:lnTo>
                    <a:lnTo>
                      <a:pt x="527215" y="25729"/>
                    </a:lnTo>
                    <a:lnTo>
                      <a:pt x="529585" y="29744"/>
                    </a:lnTo>
                    <a:lnTo>
                      <a:pt x="532753" y="32670"/>
                    </a:lnTo>
                    <a:lnTo>
                      <a:pt x="536960" y="35330"/>
                    </a:lnTo>
                    <a:lnTo>
                      <a:pt x="540733" y="38909"/>
                    </a:lnTo>
                    <a:lnTo>
                      <a:pt x="542643" y="43479"/>
                    </a:lnTo>
                    <a:lnTo>
                      <a:pt x="546367" y="45486"/>
                    </a:lnTo>
                    <a:lnTo>
                      <a:pt x="550236" y="43721"/>
                    </a:lnTo>
                    <a:lnTo>
                      <a:pt x="554879" y="44446"/>
                    </a:lnTo>
                    <a:lnTo>
                      <a:pt x="557853" y="40239"/>
                    </a:lnTo>
                    <a:lnTo>
                      <a:pt x="561432" y="36684"/>
                    </a:lnTo>
                    <a:lnTo>
                      <a:pt x="562883" y="32307"/>
                    </a:lnTo>
                    <a:lnTo>
                      <a:pt x="563101" y="38328"/>
                    </a:lnTo>
                    <a:lnTo>
                      <a:pt x="562037" y="43237"/>
                    </a:lnTo>
                    <a:lnTo>
                      <a:pt x="561456" y="47711"/>
                    </a:lnTo>
                    <a:lnTo>
                      <a:pt x="561239" y="52741"/>
                    </a:lnTo>
                    <a:lnTo>
                      <a:pt x="560997" y="58230"/>
                    </a:lnTo>
                    <a:lnTo>
                      <a:pt x="559546" y="63550"/>
                    </a:lnTo>
                    <a:lnTo>
                      <a:pt x="563101" y="61374"/>
                    </a:lnTo>
                    <a:lnTo>
                      <a:pt x="565156" y="57190"/>
                    </a:lnTo>
                    <a:lnTo>
                      <a:pt x="568759" y="52547"/>
                    </a:lnTo>
                    <a:lnTo>
                      <a:pt x="569968" y="47759"/>
                    </a:lnTo>
                    <a:lnTo>
                      <a:pt x="574684" y="47203"/>
                    </a:lnTo>
                    <a:lnTo>
                      <a:pt x="575918" y="43165"/>
                    </a:lnTo>
                    <a:lnTo>
                      <a:pt x="577659" y="39150"/>
                    </a:lnTo>
                    <a:lnTo>
                      <a:pt x="579690" y="34774"/>
                    </a:lnTo>
                    <a:lnTo>
                      <a:pt x="580246" y="39005"/>
                    </a:lnTo>
                    <a:lnTo>
                      <a:pt x="577562" y="42802"/>
                    </a:lnTo>
                    <a:lnTo>
                      <a:pt x="577103" y="47469"/>
                    </a:lnTo>
                    <a:lnTo>
                      <a:pt x="572725" y="50008"/>
                    </a:lnTo>
                    <a:lnTo>
                      <a:pt x="576353" y="52668"/>
                    </a:lnTo>
                    <a:lnTo>
                      <a:pt x="580633" y="55135"/>
                    </a:lnTo>
                    <a:lnTo>
                      <a:pt x="575047" y="54917"/>
                    </a:lnTo>
                    <a:lnTo>
                      <a:pt x="570694" y="56634"/>
                    </a:lnTo>
                    <a:lnTo>
                      <a:pt x="568276" y="60261"/>
                    </a:lnTo>
                    <a:lnTo>
                      <a:pt x="565398" y="63381"/>
                    </a:lnTo>
                    <a:lnTo>
                      <a:pt x="562424" y="68217"/>
                    </a:lnTo>
                    <a:lnTo>
                      <a:pt x="560973" y="72425"/>
                    </a:lnTo>
                    <a:lnTo>
                      <a:pt x="557902" y="75786"/>
                    </a:lnTo>
                    <a:lnTo>
                      <a:pt x="561480" y="78229"/>
                    </a:lnTo>
                    <a:lnTo>
                      <a:pt x="566027" y="77890"/>
                    </a:lnTo>
                    <a:lnTo>
                      <a:pt x="570670" y="77503"/>
                    </a:lnTo>
                    <a:lnTo>
                      <a:pt x="574660" y="75979"/>
                    </a:lnTo>
                    <a:lnTo>
                      <a:pt x="578601" y="77382"/>
                    </a:lnTo>
                    <a:lnTo>
                      <a:pt x="574466" y="79800"/>
                    </a:lnTo>
                    <a:lnTo>
                      <a:pt x="570356" y="79292"/>
                    </a:lnTo>
                    <a:lnTo>
                      <a:pt x="565906" y="80091"/>
                    </a:lnTo>
                    <a:lnTo>
                      <a:pt x="561674" y="83282"/>
                    </a:lnTo>
                    <a:lnTo>
                      <a:pt x="557660" y="81420"/>
                    </a:lnTo>
                    <a:lnTo>
                      <a:pt x="550381" y="82605"/>
                    </a:lnTo>
                    <a:lnTo>
                      <a:pt x="546802" y="85241"/>
                    </a:lnTo>
                    <a:lnTo>
                      <a:pt x="544674" y="88869"/>
                    </a:lnTo>
                    <a:lnTo>
                      <a:pt x="544553" y="94745"/>
                    </a:lnTo>
                    <a:lnTo>
                      <a:pt x="540491" y="93439"/>
                    </a:lnTo>
                    <a:lnTo>
                      <a:pt x="538266" y="97937"/>
                    </a:lnTo>
                    <a:lnTo>
                      <a:pt x="541386" y="101492"/>
                    </a:lnTo>
                    <a:lnTo>
                      <a:pt x="538750" y="105312"/>
                    </a:lnTo>
                    <a:lnTo>
                      <a:pt x="535413" y="108504"/>
                    </a:lnTo>
                    <a:lnTo>
                      <a:pt x="534566" y="114260"/>
                    </a:lnTo>
                    <a:lnTo>
                      <a:pt x="533551" y="118709"/>
                    </a:lnTo>
                    <a:lnTo>
                      <a:pt x="532946" y="124198"/>
                    </a:lnTo>
                    <a:lnTo>
                      <a:pt x="531544" y="129277"/>
                    </a:lnTo>
                    <a:lnTo>
                      <a:pt x="530842" y="134210"/>
                    </a:lnTo>
                    <a:lnTo>
                      <a:pt x="534131" y="137256"/>
                    </a:lnTo>
                    <a:lnTo>
                      <a:pt x="537420" y="140618"/>
                    </a:lnTo>
                    <a:lnTo>
                      <a:pt x="539645" y="144825"/>
                    </a:lnTo>
                    <a:lnTo>
                      <a:pt x="541579" y="148912"/>
                    </a:lnTo>
                    <a:lnTo>
                      <a:pt x="543538" y="153168"/>
                    </a:lnTo>
                    <a:lnTo>
                      <a:pt x="541724" y="160254"/>
                    </a:lnTo>
                    <a:lnTo>
                      <a:pt x="545618" y="162188"/>
                    </a:lnTo>
                    <a:lnTo>
                      <a:pt x="547286" y="157981"/>
                    </a:lnTo>
                    <a:lnTo>
                      <a:pt x="545738" y="153966"/>
                    </a:lnTo>
                    <a:lnTo>
                      <a:pt x="545521" y="149638"/>
                    </a:lnTo>
                    <a:lnTo>
                      <a:pt x="543417" y="144656"/>
                    </a:lnTo>
                    <a:lnTo>
                      <a:pt x="547721" y="143737"/>
                    </a:lnTo>
                    <a:lnTo>
                      <a:pt x="549462" y="138538"/>
                    </a:lnTo>
                    <a:lnTo>
                      <a:pt x="547891" y="134500"/>
                    </a:lnTo>
                    <a:lnTo>
                      <a:pt x="552461" y="135878"/>
                    </a:lnTo>
                    <a:lnTo>
                      <a:pt x="550333" y="139675"/>
                    </a:lnTo>
                    <a:lnTo>
                      <a:pt x="555266" y="138756"/>
                    </a:lnTo>
                    <a:lnTo>
                      <a:pt x="559280" y="136773"/>
                    </a:lnTo>
                    <a:lnTo>
                      <a:pt x="562303" y="132541"/>
                    </a:lnTo>
                    <a:lnTo>
                      <a:pt x="559643" y="137716"/>
                    </a:lnTo>
                    <a:lnTo>
                      <a:pt x="557031" y="141295"/>
                    </a:lnTo>
                    <a:lnTo>
                      <a:pt x="560151" y="144487"/>
                    </a:lnTo>
                    <a:lnTo>
                      <a:pt x="555339" y="145551"/>
                    </a:lnTo>
                    <a:lnTo>
                      <a:pt x="554081" y="150799"/>
                    </a:lnTo>
                    <a:lnTo>
                      <a:pt x="550430" y="153120"/>
                    </a:lnTo>
                    <a:lnTo>
                      <a:pt x="553186" y="158247"/>
                    </a:lnTo>
                    <a:lnTo>
                      <a:pt x="555580" y="162309"/>
                    </a:lnTo>
                    <a:lnTo>
                      <a:pt x="553356" y="165888"/>
                    </a:lnTo>
                    <a:lnTo>
                      <a:pt x="550792" y="169346"/>
                    </a:lnTo>
                    <a:lnTo>
                      <a:pt x="545932" y="169370"/>
                    </a:lnTo>
                    <a:lnTo>
                      <a:pt x="541748" y="170241"/>
                    </a:lnTo>
                    <a:lnTo>
                      <a:pt x="537274" y="169588"/>
                    </a:lnTo>
                    <a:lnTo>
                      <a:pt x="534276" y="164945"/>
                    </a:lnTo>
                    <a:lnTo>
                      <a:pt x="532221" y="158512"/>
                    </a:lnTo>
                    <a:lnTo>
                      <a:pt x="529948" y="162430"/>
                    </a:lnTo>
                    <a:lnTo>
                      <a:pt x="530600" y="168355"/>
                    </a:lnTo>
                    <a:lnTo>
                      <a:pt x="529125" y="172562"/>
                    </a:lnTo>
                    <a:lnTo>
                      <a:pt x="527166" y="177955"/>
                    </a:lnTo>
                    <a:lnTo>
                      <a:pt x="526707" y="182549"/>
                    </a:lnTo>
                    <a:lnTo>
                      <a:pt x="528086" y="191448"/>
                    </a:lnTo>
                    <a:lnTo>
                      <a:pt x="529101" y="195753"/>
                    </a:lnTo>
                    <a:lnTo>
                      <a:pt x="528279" y="201435"/>
                    </a:lnTo>
                    <a:lnTo>
                      <a:pt x="532245" y="199912"/>
                    </a:lnTo>
                    <a:lnTo>
                      <a:pt x="534905" y="196696"/>
                    </a:lnTo>
                    <a:lnTo>
                      <a:pt x="532898" y="191690"/>
                    </a:lnTo>
                    <a:lnTo>
                      <a:pt x="531640" y="187434"/>
                    </a:lnTo>
                    <a:lnTo>
                      <a:pt x="534373" y="184049"/>
                    </a:lnTo>
                    <a:lnTo>
                      <a:pt x="531205" y="179116"/>
                    </a:lnTo>
                    <a:lnTo>
                      <a:pt x="535751" y="179865"/>
                    </a:lnTo>
                    <a:lnTo>
                      <a:pt x="537009" y="185620"/>
                    </a:lnTo>
                    <a:lnTo>
                      <a:pt x="538798" y="181872"/>
                    </a:lnTo>
                    <a:lnTo>
                      <a:pt x="543756" y="182864"/>
                    </a:lnTo>
                    <a:lnTo>
                      <a:pt x="544553" y="177084"/>
                    </a:lnTo>
                    <a:lnTo>
                      <a:pt x="543224" y="173022"/>
                    </a:lnTo>
                    <a:lnTo>
                      <a:pt x="546150" y="176141"/>
                    </a:lnTo>
                    <a:lnTo>
                      <a:pt x="550309" y="176818"/>
                    </a:lnTo>
                    <a:lnTo>
                      <a:pt x="552557" y="180687"/>
                    </a:lnTo>
                    <a:lnTo>
                      <a:pt x="553936" y="186007"/>
                    </a:lnTo>
                    <a:lnTo>
                      <a:pt x="555121" y="191061"/>
                    </a:lnTo>
                    <a:lnTo>
                      <a:pt x="556451" y="195124"/>
                    </a:lnTo>
                    <a:lnTo>
                      <a:pt x="559183" y="191690"/>
                    </a:lnTo>
                    <a:lnTo>
                      <a:pt x="557418" y="195680"/>
                    </a:lnTo>
                    <a:lnTo>
                      <a:pt x="558700" y="200710"/>
                    </a:lnTo>
                    <a:lnTo>
                      <a:pt x="558966" y="205329"/>
                    </a:lnTo>
                    <a:lnTo>
                      <a:pt x="562061" y="208738"/>
                    </a:lnTo>
                    <a:lnTo>
                      <a:pt x="565930" y="211181"/>
                    </a:lnTo>
                    <a:lnTo>
                      <a:pt x="562013" y="212946"/>
                    </a:lnTo>
                    <a:lnTo>
                      <a:pt x="558555" y="210093"/>
                    </a:lnTo>
                    <a:lnTo>
                      <a:pt x="556789" y="205401"/>
                    </a:lnTo>
                    <a:lnTo>
                      <a:pt x="553936" y="202354"/>
                    </a:lnTo>
                    <a:lnTo>
                      <a:pt x="549341" y="200372"/>
                    </a:lnTo>
                    <a:lnTo>
                      <a:pt x="546706" y="196865"/>
                    </a:lnTo>
                    <a:lnTo>
                      <a:pt x="544336" y="201411"/>
                    </a:lnTo>
                    <a:lnTo>
                      <a:pt x="540998" y="205861"/>
                    </a:lnTo>
                    <a:lnTo>
                      <a:pt x="541144" y="210335"/>
                    </a:lnTo>
                    <a:lnTo>
                      <a:pt x="540442" y="215147"/>
                    </a:lnTo>
                    <a:lnTo>
                      <a:pt x="538290" y="219040"/>
                    </a:lnTo>
                    <a:lnTo>
                      <a:pt x="539064" y="224481"/>
                    </a:lnTo>
                    <a:lnTo>
                      <a:pt x="539306" y="229559"/>
                    </a:lnTo>
                    <a:lnTo>
                      <a:pt x="540297" y="234952"/>
                    </a:lnTo>
                    <a:lnTo>
                      <a:pt x="544505" y="234541"/>
                    </a:lnTo>
                    <a:lnTo>
                      <a:pt x="541966" y="230405"/>
                    </a:lnTo>
                    <a:lnTo>
                      <a:pt x="543103" y="226125"/>
                    </a:lnTo>
                    <a:lnTo>
                      <a:pt x="542982" y="220394"/>
                    </a:lnTo>
                    <a:lnTo>
                      <a:pt x="543030" y="216162"/>
                    </a:lnTo>
                    <a:lnTo>
                      <a:pt x="547697" y="213938"/>
                    </a:lnTo>
                    <a:lnTo>
                      <a:pt x="544433" y="217105"/>
                    </a:lnTo>
                    <a:lnTo>
                      <a:pt x="545642" y="222135"/>
                    </a:lnTo>
                    <a:lnTo>
                      <a:pt x="547310" y="226319"/>
                    </a:lnTo>
                    <a:lnTo>
                      <a:pt x="551615" y="226972"/>
                    </a:lnTo>
                    <a:lnTo>
                      <a:pt x="552557" y="221797"/>
                    </a:lnTo>
                    <a:lnTo>
                      <a:pt x="554323" y="217226"/>
                    </a:lnTo>
                    <a:lnTo>
                      <a:pt x="558990" y="218411"/>
                    </a:lnTo>
                    <a:lnTo>
                      <a:pt x="563536" y="220708"/>
                    </a:lnTo>
                    <a:lnTo>
                      <a:pt x="559232" y="220684"/>
                    </a:lnTo>
                    <a:lnTo>
                      <a:pt x="556040" y="224167"/>
                    </a:lnTo>
                    <a:lnTo>
                      <a:pt x="559498" y="227891"/>
                    </a:lnTo>
                    <a:lnTo>
                      <a:pt x="562279" y="231107"/>
                    </a:lnTo>
                    <a:lnTo>
                      <a:pt x="565495" y="227770"/>
                    </a:lnTo>
                    <a:lnTo>
                      <a:pt x="566873" y="223586"/>
                    </a:lnTo>
                    <a:lnTo>
                      <a:pt x="570428" y="221120"/>
                    </a:lnTo>
                    <a:lnTo>
                      <a:pt x="571709" y="225521"/>
                    </a:lnTo>
                    <a:lnTo>
                      <a:pt x="567381" y="226439"/>
                    </a:lnTo>
                    <a:lnTo>
                      <a:pt x="568179" y="231421"/>
                    </a:lnTo>
                    <a:lnTo>
                      <a:pt x="571782" y="233912"/>
                    </a:lnTo>
                    <a:lnTo>
                      <a:pt x="574588" y="237999"/>
                    </a:lnTo>
                    <a:lnTo>
                      <a:pt x="579037" y="239038"/>
                    </a:lnTo>
                    <a:lnTo>
                      <a:pt x="583268" y="238966"/>
                    </a:lnTo>
                    <a:lnTo>
                      <a:pt x="587936" y="241239"/>
                    </a:lnTo>
                    <a:lnTo>
                      <a:pt x="591418" y="244697"/>
                    </a:lnTo>
                    <a:lnTo>
                      <a:pt x="595698" y="246269"/>
                    </a:lnTo>
                    <a:lnTo>
                      <a:pt x="598479" y="241940"/>
                    </a:lnTo>
                    <a:lnTo>
                      <a:pt x="601260" y="237612"/>
                    </a:lnTo>
                    <a:lnTo>
                      <a:pt x="600317" y="233307"/>
                    </a:lnTo>
                    <a:lnTo>
                      <a:pt x="603291" y="229849"/>
                    </a:lnTo>
                    <a:lnTo>
                      <a:pt x="603219" y="225666"/>
                    </a:lnTo>
                    <a:lnTo>
                      <a:pt x="604235" y="231034"/>
                    </a:lnTo>
                    <a:lnTo>
                      <a:pt x="603001" y="236306"/>
                    </a:lnTo>
                    <a:lnTo>
                      <a:pt x="603509" y="241505"/>
                    </a:lnTo>
                    <a:lnTo>
                      <a:pt x="600486" y="244624"/>
                    </a:lnTo>
                    <a:lnTo>
                      <a:pt x="597004" y="248784"/>
                    </a:lnTo>
                    <a:lnTo>
                      <a:pt x="591563" y="248711"/>
                    </a:lnTo>
                    <a:lnTo>
                      <a:pt x="587718" y="246777"/>
                    </a:lnTo>
                    <a:lnTo>
                      <a:pt x="582422" y="247865"/>
                    </a:lnTo>
                    <a:lnTo>
                      <a:pt x="578359" y="245616"/>
                    </a:lnTo>
                    <a:lnTo>
                      <a:pt x="574007" y="246535"/>
                    </a:lnTo>
                    <a:lnTo>
                      <a:pt x="572532" y="242327"/>
                    </a:lnTo>
                    <a:lnTo>
                      <a:pt x="566921" y="244600"/>
                    </a:lnTo>
                    <a:lnTo>
                      <a:pt x="562521" y="245229"/>
                    </a:lnTo>
                    <a:lnTo>
                      <a:pt x="557733" y="244673"/>
                    </a:lnTo>
                    <a:lnTo>
                      <a:pt x="552751" y="244576"/>
                    </a:lnTo>
                    <a:lnTo>
                      <a:pt x="554057" y="248711"/>
                    </a:lnTo>
                    <a:lnTo>
                      <a:pt x="557200" y="252266"/>
                    </a:lnTo>
                    <a:lnTo>
                      <a:pt x="552509" y="255579"/>
                    </a:lnTo>
                    <a:lnTo>
                      <a:pt x="555435" y="258698"/>
                    </a:lnTo>
                    <a:lnTo>
                      <a:pt x="557273" y="262809"/>
                    </a:lnTo>
                    <a:lnTo>
                      <a:pt x="561432" y="262737"/>
                    </a:lnTo>
                    <a:lnTo>
                      <a:pt x="565930" y="258239"/>
                    </a:lnTo>
                    <a:lnTo>
                      <a:pt x="572266" y="254853"/>
                    </a:lnTo>
                    <a:lnTo>
                      <a:pt x="567937" y="257924"/>
                    </a:lnTo>
                    <a:lnTo>
                      <a:pt x="569533" y="262108"/>
                    </a:lnTo>
                    <a:lnTo>
                      <a:pt x="567720" y="265905"/>
                    </a:lnTo>
                    <a:lnTo>
                      <a:pt x="563149" y="265179"/>
                    </a:lnTo>
                    <a:lnTo>
                      <a:pt x="561650" y="269387"/>
                    </a:lnTo>
                    <a:lnTo>
                      <a:pt x="557539" y="270862"/>
                    </a:lnTo>
                    <a:lnTo>
                      <a:pt x="553065" y="272434"/>
                    </a:lnTo>
                    <a:lnTo>
                      <a:pt x="551469" y="277270"/>
                    </a:lnTo>
                    <a:lnTo>
                      <a:pt x="555073" y="281961"/>
                    </a:lnTo>
                    <a:lnTo>
                      <a:pt x="559111" y="285782"/>
                    </a:lnTo>
                    <a:lnTo>
                      <a:pt x="562593" y="289264"/>
                    </a:lnTo>
                    <a:lnTo>
                      <a:pt x="564141" y="294850"/>
                    </a:lnTo>
                    <a:lnTo>
                      <a:pt x="567357" y="298212"/>
                    </a:lnTo>
                    <a:lnTo>
                      <a:pt x="571323" y="300025"/>
                    </a:lnTo>
                    <a:lnTo>
                      <a:pt x="574176" y="305031"/>
                    </a:lnTo>
                    <a:lnTo>
                      <a:pt x="576643" y="309069"/>
                    </a:lnTo>
                    <a:lnTo>
                      <a:pt x="577199" y="302830"/>
                    </a:lnTo>
                    <a:lnTo>
                      <a:pt x="573547" y="299711"/>
                    </a:lnTo>
                    <a:lnTo>
                      <a:pt x="572362" y="295286"/>
                    </a:lnTo>
                    <a:lnTo>
                      <a:pt x="576691" y="297027"/>
                    </a:lnTo>
                    <a:lnTo>
                      <a:pt x="581721" y="298212"/>
                    </a:lnTo>
                    <a:lnTo>
                      <a:pt x="583800" y="302855"/>
                    </a:lnTo>
                    <a:lnTo>
                      <a:pt x="579859" y="304620"/>
                    </a:lnTo>
                    <a:lnTo>
                      <a:pt x="584018" y="305079"/>
                    </a:lnTo>
                    <a:lnTo>
                      <a:pt x="590136" y="306168"/>
                    </a:lnTo>
                    <a:lnTo>
                      <a:pt x="589750" y="311705"/>
                    </a:lnTo>
                    <a:lnTo>
                      <a:pt x="592555" y="308054"/>
                    </a:lnTo>
                    <a:lnTo>
                      <a:pt x="597318" y="308997"/>
                    </a:lnTo>
                    <a:lnTo>
                      <a:pt x="601744" y="312890"/>
                    </a:lnTo>
                    <a:lnTo>
                      <a:pt x="596956" y="315163"/>
                    </a:lnTo>
                    <a:lnTo>
                      <a:pt x="601115" y="316155"/>
                    </a:lnTo>
                    <a:lnTo>
                      <a:pt x="604863" y="318452"/>
                    </a:lnTo>
                    <a:lnTo>
                      <a:pt x="608684" y="320846"/>
                    </a:lnTo>
                    <a:lnTo>
                      <a:pt x="608055" y="316058"/>
                    </a:lnTo>
                    <a:lnTo>
                      <a:pt x="609168" y="311149"/>
                    </a:lnTo>
                    <a:lnTo>
                      <a:pt x="607959" y="306579"/>
                    </a:lnTo>
                    <a:lnTo>
                      <a:pt x="604307" y="304088"/>
                    </a:lnTo>
                    <a:lnTo>
                      <a:pt x="606048" y="299832"/>
                    </a:lnTo>
                    <a:lnTo>
                      <a:pt x="609144" y="296978"/>
                    </a:lnTo>
                    <a:lnTo>
                      <a:pt x="608805" y="292553"/>
                    </a:lnTo>
                    <a:lnTo>
                      <a:pt x="609724" y="288466"/>
                    </a:lnTo>
                    <a:lnTo>
                      <a:pt x="614270" y="289506"/>
                    </a:lnTo>
                    <a:lnTo>
                      <a:pt x="616906" y="293278"/>
                    </a:lnTo>
                    <a:lnTo>
                      <a:pt x="616519" y="298163"/>
                    </a:lnTo>
                    <a:lnTo>
                      <a:pt x="612456" y="300654"/>
                    </a:lnTo>
                    <a:lnTo>
                      <a:pt x="613738" y="305515"/>
                    </a:lnTo>
                    <a:lnTo>
                      <a:pt x="616567" y="308658"/>
                    </a:lnTo>
                    <a:lnTo>
                      <a:pt x="619711" y="311560"/>
                    </a:lnTo>
                    <a:lnTo>
                      <a:pt x="620799" y="316155"/>
                    </a:lnTo>
                    <a:lnTo>
                      <a:pt x="624402" y="313833"/>
                    </a:lnTo>
                    <a:lnTo>
                      <a:pt x="622274" y="308972"/>
                    </a:lnTo>
                    <a:lnTo>
                      <a:pt x="624088" y="304547"/>
                    </a:lnTo>
                    <a:lnTo>
                      <a:pt x="622637" y="300025"/>
                    </a:lnTo>
                    <a:lnTo>
                      <a:pt x="624982" y="295939"/>
                    </a:lnTo>
                    <a:lnTo>
                      <a:pt x="625152" y="291707"/>
                    </a:lnTo>
                    <a:lnTo>
                      <a:pt x="630496" y="288055"/>
                    </a:lnTo>
                    <a:lnTo>
                      <a:pt x="631270" y="283848"/>
                    </a:lnTo>
                    <a:lnTo>
                      <a:pt x="633301" y="288224"/>
                    </a:lnTo>
                    <a:lnTo>
                      <a:pt x="631802" y="293085"/>
                    </a:lnTo>
                    <a:lnTo>
                      <a:pt x="629601" y="297293"/>
                    </a:lnTo>
                    <a:lnTo>
                      <a:pt x="627885" y="302178"/>
                    </a:lnTo>
                    <a:lnTo>
                      <a:pt x="628005" y="306651"/>
                    </a:lnTo>
                    <a:lnTo>
                      <a:pt x="630447" y="311270"/>
                    </a:lnTo>
                    <a:lnTo>
                      <a:pt x="634172" y="314075"/>
                    </a:lnTo>
                    <a:lnTo>
                      <a:pt x="635599" y="309553"/>
                    </a:lnTo>
                    <a:lnTo>
                      <a:pt x="639395" y="307643"/>
                    </a:lnTo>
                    <a:lnTo>
                      <a:pt x="643240" y="306047"/>
                    </a:lnTo>
                    <a:lnTo>
                      <a:pt x="639685" y="310327"/>
                    </a:lnTo>
                    <a:lnTo>
                      <a:pt x="643844" y="312406"/>
                    </a:lnTo>
                    <a:lnTo>
                      <a:pt x="641934" y="316687"/>
                    </a:lnTo>
                    <a:lnTo>
                      <a:pt x="638017" y="319637"/>
                    </a:lnTo>
                    <a:lnTo>
                      <a:pt x="632769" y="321523"/>
                    </a:lnTo>
                    <a:lnTo>
                      <a:pt x="627860" y="324135"/>
                    </a:lnTo>
                    <a:lnTo>
                      <a:pt x="626506" y="329261"/>
                    </a:lnTo>
                    <a:lnTo>
                      <a:pt x="626723" y="333735"/>
                    </a:lnTo>
                    <a:lnTo>
                      <a:pt x="627618" y="337894"/>
                    </a:lnTo>
                    <a:lnTo>
                      <a:pt x="631294" y="340047"/>
                    </a:lnTo>
                    <a:lnTo>
                      <a:pt x="633277" y="336226"/>
                    </a:lnTo>
                    <a:lnTo>
                      <a:pt x="635888" y="332695"/>
                    </a:lnTo>
                    <a:lnTo>
                      <a:pt x="640797" y="333203"/>
                    </a:lnTo>
                    <a:lnTo>
                      <a:pt x="644038" y="330543"/>
                    </a:lnTo>
                    <a:lnTo>
                      <a:pt x="648753" y="329310"/>
                    </a:lnTo>
                    <a:lnTo>
                      <a:pt x="653034" y="327448"/>
                    </a:lnTo>
                    <a:lnTo>
                      <a:pt x="651873" y="331607"/>
                    </a:lnTo>
                    <a:lnTo>
                      <a:pt x="647665" y="332671"/>
                    </a:lnTo>
                    <a:lnTo>
                      <a:pt x="646287" y="336854"/>
                    </a:lnTo>
                    <a:lnTo>
                      <a:pt x="643337" y="342779"/>
                    </a:lnTo>
                    <a:lnTo>
                      <a:pt x="644111" y="348051"/>
                    </a:lnTo>
                    <a:lnTo>
                      <a:pt x="649817" y="346551"/>
                    </a:lnTo>
                    <a:lnTo>
                      <a:pt x="654823" y="346213"/>
                    </a:lnTo>
                    <a:lnTo>
                      <a:pt x="657072" y="342198"/>
                    </a:lnTo>
                    <a:lnTo>
                      <a:pt x="657241" y="346963"/>
                    </a:lnTo>
                    <a:lnTo>
                      <a:pt x="653662" y="349913"/>
                    </a:lnTo>
                    <a:lnTo>
                      <a:pt x="651558" y="354120"/>
                    </a:lnTo>
                    <a:lnTo>
                      <a:pt x="646988" y="353540"/>
                    </a:lnTo>
                    <a:lnTo>
                      <a:pt x="645706" y="359029"/>
                    </a:lnTo>
                    <a:lnTo>
                      <a:pt x="644884" y="363962"/>
                    </a:lnTo>
                    <a:lnTo>
                      <a:pt x="643699" y="367952"/>
                    </a:lnTo>
                    <a:lnTo>
                      <a:pt x="648294" y="367517"/>
                    </a:lnTo>
                    <a:lnTo>
                      <a:pt x="645634" y="372329"/>
                    </a:lnTo>
                    <a:lnTo>
                      <a:pt x="645900" y="376513"/>
                    </a:lnTo>
                    <a:lnTo>
                      <a:pt x="649769" y="381011"/>
                    </a:lnTo>
                    <a:close/>
                  </a:path>
                </a:pathLst>
              </a:custGeom>
              <a:solidFill>
                <a:srgbClr val="7FA1BE"/>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46D7407-834A-5625-50CB-F85732572666}"/>
                  </a:ext>
                </a:extLst>
              </p:cNvPr>
              <p:cNvSpPr/>
              <p:nvPr/>
            </p:nvSpPr>
            <p:spPr>
              <a:xfrm>
                <a:off x="7189605" y="2385510"/>
                <a:ext cx="667686" cy="1191821"/>
              </a:xfrm>
              <a:custGeom>
                <a:avLst/>
                <a:gdLst>
                  <a:gd name="connsiteX0" fmla="*/ 423015 w 667687"/>
                  <a:gd name="connsiteY0" fmla="*/ 1191822 h 1191821"/>
                  <a:gd name="connsiteX1" fmla="*/ 426690 w 667687"/>
                  <a:gd name="connsiteY1" fmla="*/ 1189863 h 1191821"/>
                  <a:gd name="connsiteX2" fmla="*/ 423837 w 667687"/>
                  <a:gd name="connsiteY2" fmla="*/ 1184446 h 1191821"/>
                  <a:gd name="connsiteX3" fmla="*/ 420960 w 667687"/>
                  <a:gd name="connsiteY3" fmla="*/ 1180988 h 1191821"/>
                  <a:gd name="connsiteX4" fmla="*/ 420428 w 667687"/>
                  <a:gd name="connsiteY4" fmla="*/ 1175281 h 1191821"/>
                  <a:gd name="connsiteX5" fmla="*/ 421661 w 667687"/>
                  <a:gd name="connsiteY5" fmla="*/ 1171122 h 1191821"/>
                  <a:gd name="connsiteX6" fmla="*/ 424804 w 667687"/>
                  <a:gd name="connsiteY6" fmla="*/ 1165584 h 1191821"/>
                  <a:gd name="connsiteX7" fmla="*/ 428359 w 667687"/>
                  <a:gd name="connsiteY7" fmla="*/ 1161909 h 1191821"/>
                  <a:gd name="connsiteX8" fmla="*/ 431092 w 667687"/>
                  <a:gd name="connsiteY8" fmla="*/ 1155718 h 1191821"/>
                  <a:gd name="connsiteX9" fmla="*/ 433461 w 667687"/>
                  <a:gd name="connsiteY9" fmla="*/ 1150833 h 1191821"/>
                  <a:gd name="connsiteX10" fmla="*/ 437307 w 667687"/>
                  <a:gd name="connsiteY10" fmla="*/ 1145852 h 1191821"/>
                  <a:gd name="connsiteX11" fmla="*/ 441345 w 667687"/>
                  <a:gd name="connsiteY11" fmla="*/ 1140870 h 1191821"/>
                  <a:gd name="connsiteX12" fmla="*/ 444972 w 667687"/>
                  <a:gd name="connsiteY12" fmla="*/ 1137678 h 1191821"/>
                  <a:gd name="connsiteX13" fmla="*/ 450824 w 667687"/>
                  <a:gd name="connsiteY13" fmla="*/ 1135478 h 1191821"/>
                  <a:gd name="connsiteX14" fmla="*/ 455563 w 667687"/>
                  <a:gd name="connsiteY14" fmla="*/ 1134801 h 1191821"/>
                  <a:gd name="connsiteX15" fmla="*/ 459530 w 667687"/>
                  <a:gd name="connsiteY15" fmla="*/ 1136131 h 1191821"/>
                  <a:gd name="connsiteX16" fmla="*/ 465116 w 667687"/>
                  <a:gd name="connsiteY16" fmla="*/ 1137364 h 1191821"/>
                  <a:gd name="connsiteX17" fmla="*/ 470847 w 667687"/>
                  <a:gd name="connsiteY17" fmla="*/ 1139927 h 1191821"/>
                  <a:gd name="connsiteX18" fmla="*/ 478246 w 667687"/>
                  <a:gd name="connsiteY18" fmla="*/ 1141693 h 1191821"/>
                  <a:gd name="connsiteX19" fmla="*/ 482164 w 667687"/>
                  <a:gd name="connsiteY19" fmla="*/ 1143724 h 1191821"/>
                  <a:gd name="connsiteX20" fmla="*/ 485960 w 667687"/>
                  <a:gd name="connsiteY20" fmla="*/ 1146239 h 1191821"/>
                  <a:gd name="connsiteX21" fmla="*/ 489926 w 667687"/>
                  <a:gd name="connsiteY21" fmla="*/ 1148971 h 1191821"/>
                  <a:gd name="connsiteX22" fmla="*/ 495004 w 667687"/>
                  <a:gd name="connsiteY22" fmla="*/ 1150737 h 1191821"/>
                  <a:gd name="connsiteX23" fmla="*/ 501171 w 667687"/>
                  <a:gd name="connsiteY23" fmla="*/ 1151704 h 1191821"/>
                  <a:gd name="connsiteX24" fmla="*/ 508474 w 667687"/>
                  <a:gd name="connsiteY24" fmla="*/ 1153953 h 1191821"/>
                  <a:gd name="connsiteX25" fmla="*/ 512488 w 667687"/>
                  <a:gd name="connsiteY25" fmla="*/ 1155234 h 1191821"/>
                  <a:gd name="connsiteX26" fmla="*/ 516357 w 667687"/>
                  <a:gd name="connsiteY26" fmla="*/ 1157895 h 1191821"/>
                  <a:gd name="connsiteX27" fmla="*/ 520250 w 667687"/>
                  <a:gd name="connsiteY27" fmla="*/ 1160603 h 1191821"/>
                  <a:gd name="connsiteX28" fmla="*/ 523781 w 667687"/>
                  <a:gd name="connsiteY28" fmla="*/ 1163045 h 1191821"/>
                  <a:gd name="connsiteX29" fmla="*/ 527868 w 667687"/>
                  <a:gd name="connsiteY29" fmla="*/ 1163771 h 1191821"/>
                  <a:gd name="connsiteX30" fmla="*/ 532148 w 667687"/>
                  <a:gd name="connsiteY30" fmla="*/ 1164545 h 1191821"/>
                  <a:gd name="connsiteX31" fmla="*/ 536815 w 667687"/>
                  <a:gd name="connsiteY31" fmla="*/ 1161788 h 1191821"/>
                  <a:gd name="connsiteX32" fmla="*/ 539741 w 667687"/>
                  <a:gd name="connsiteY32" fmla="*/ 1158789 h 1191821"/>
                  <a:gd name="connsiteX33" fmla="*/ 541845 w 667687"/>
                  <a:gd name="connsiteY33" fmla="*/ 1154315 h 1191821"/>
                  <a:gd name="connsiteX34" fmla="*/ 543465 w 667687"/>
                  <a:gd name="connsiteY34" fmla="*/ 1147617 h 1191821"/>
                  <a:gd name="connsiteX35" fmla="*/ 543417 w 667687"/>
                  <a:gd name="connsiteY35" fmla="*/ 1142805 h 1191821"/>
                  <a:gd name="connsiteX36" fmla="*/ 541313 w 667687"/>
                  <a:gd name="connsiteY36" fmla="*/ 1137920 h 1191821"/>
                  <a:gd name="connsiteX37" fmla="*/ 539282 w 667687"/>
                  <a:gd name="connsiteY37" fmla="*/ 1133374 h 1191821"/>
                  <a:gd name="connsiteX38" fmla="*/ 535872 w 667687"/>
                  <a:gd name="connsiteY38" fmla="*/ 1130835 h 1191821"/>
                  <a:gd name="connsiteX39" fmla="*/ 532607 w 667687"/>
                  <a:gd name="connsiteY39" fmla="*/ 1127038 h 1191821"/>
                  <a:gd name="connsiteX40" fmla="*/ 528714 w 667687"/>
                  <a:gd name="connsiteY40" fmla="*/ 1121694 h 1191821"/>
                  <a:gd name="connsiteX41" fmla="*/ 527771 w 667687"/>
                  <a:gd name="connsiteY41" fmla="*/ 1116011 h 1191821"/>
                  <a:gd name="connsiteX42" fmla="*/ 529222 w 667687"/>
                  <a:gd name="connsiteY42" fmla="*/ 1110643 h 1191821"/>
                  <a:gd name="connsiteX43" fmla="*/ 530262 w 667687"/>
                  <a:gd name="connsiteY43" fmla="*/ 1105855 h 1191821"/>
                  <a:gd name="connsiteX44" fmla="*/ 531326 w 667687"/>
                  <a:gd name="connsiteY44" fmla="*/ 1101091 h 1191821"/>
                  <a:gd name="connsiteX45" fmla="*/ 531519 w 667687"/>
                  <a:gd name="connsiteY45" fmla="*/ 1096351 h 1191821"/>
                  <a:gd name="connsiteX46" fmla="*/ 533018 w 667687"/>
                  <a:gd name="connsiteY46" fmla="*/ 1091612 h 1191821"/>
                  <a:gd name="connsiteX47" fmla="*/ 536621 w 667687"/>
                  <a:gd name="connsiteY47" fmla="*/ 1088855 h 1191821"/>
                  <a:gd name="connsiteX48" fmla="*/ 540612 w 667687"/>
                  <a:gd name="connsiteY48" fmla="*/ 1086703 h 1191821"/>
                  <a:gd name="connsiteX49" fmla="*/ 547648 w 667687"/>
                  <a:gd name="connsiteY49" fmla="*/ 1089242 h 1191821"/>
                  <a:gd name="connsiteX50" fmla="*/ 553984 w 667687"/>
                  <a:gd name="connsiteY50" fmla="*/ 1085155 h 1191821"/>
                  <a:gd name="connsiteX51" fmla="*/ 557974 w 667687"/>
                  <a:gd name="connsiteY51" fmla="*/ 1080851 h 1191821"/>
                  <a:gd name="connsiteX52" fmla="*/ 561432 w 667687"/>
                  <a:gd name="connsiteY52" fmla="*/ 1078336 h 1191821"/>
                  <a:gd name="connsiteX53" fmla="*/ 567115 w 667687"/>
                  <a:gd name="connsiteY53" fmla="*/ 1076740 h 1191821"/>
                  <a:gd name="connsiteX54" fmla="*/ 572266 w 667687"/>
                  <a:gd name="connsiteY54" fmla="*/ 1076401 h 1191821"/>
                  <a:gd name="connsiteX55" fmla="*/ 579254 w 667687"/>
                  <a:gd name="connsiteY55" fmla="*/ 1074394 h 1191821"/>
                  <a:gd name="connsiteX56" fmla="*/ 586606 w 667687"/>
                  <a:gd name="connsiteY56" fmla="*/ 1072411 h 1191821"/>
                  <a:gd name="connsiteX57" fmla="*/ 593788 w 667687"/>
                  <a:gd name="connsiteY57" fmla="*/ 1070864 h 1191821"/>
                  <a:gd name="connsiteX58" fmla="*/ 597100 w 667687"/>
                  <a:gd name="connsiteY58" fmla="*/ 1067503 h 1191821"/>
                  <a:gd name="connsiteX59" fmla="*/ 597512 w 667687"/>
                  <a:gd name="connsiteY59" fmla="*/ 1063222 h 1191821"/>
                  <a:gd name="connsiteX60" fmla="*/ 595964 w 667687"/>
                  <a:gd name="connsiteY60" fmla="*/ 1058192 h 1191821"/>
                  <a:gd name="connsiteX61" fmla="*/ 592433 w 667687"/>
                  <a:gd name="connsiteY61" fmla="*/ 1054396 h 1191821"/>
                  <a:gd name="connsiteX62" fmla="*/ 588541 w 667687"/>
                  <a:gd name="connsiteY62" fmla="*/ 1051760 h 1191821"/>
                  <a:gd name="connsiteX63" fmla="*/ 584647 w 667687"/>
                  <a:gd name="connsiteY63" fmla="*/ 1045013 h 1191821"/>
                  <a:gd name="connsiteX64" fmla="*/ 582132 w 667687"/>
                  <a:gd name="connsiteY64" fmla="*/ 1040515 h 1191821"/>
                  <a:gd name="connsiteX65" fmla="*/ 580585 w 667687"/>
                  <a:gd name="connsiteY65" fmla="*/ 1036525 h 1191821"/>
                  <a:gd name="connsiteX66" fmla="*/ 580077 w 667687"/>
                  <a:gd name="connsiteY66" fmla="*/ 1031278 h 1191821"/>
                  <a:gd name="connsiteX67" fmla="*/ 581624 w 667687"/>
                  <a:gd name="connsiteY67" fmla="*/ 1026804 h 1191821"/>
                  <a:gd name="connsiteX68" fmla="*/ 585808 w 667687"/>
                  <a:gd name="connsiteY68" fmla="*/ 1021387 h 1191821"/>
                  <a:gd name="connsiteX69" fmla="*/ 589411 w 667687"/>
                  <a:gd name="connsiteY69" fmla="*/ 1018195 h 1191821"/>
                  <a:gd name="connsiteX70" fmla="*/ 592844 w 667687"/>
                  <a:gd name="connsiteY70" fmla="*/ 1015656 h 1191821"/>
                  <a:gd name="connsiteX71" fmla="*/ 595747 w 667687"/>
                  <a:gd name="connsiteY71" fmla="*/ 1011158 h 1191821"/>
                  <a:gd name="connsiteX72" fmla="*/ 597439 w 667687"/>
                  <a:gd name="connsiteY72" fmla="*/ 1006298 h 1191821"/>
                  <a:gd name="connsiteX73" fmla="*/ 597971 w 667687"/>
                  <a:gd name="connsiteY73" fmla="*/ 1001558 h 1191821"/>
                  <a:gd name="connsiteX74" fmla="*/ 593643 w 667687"/>
                  <a:gd name="connsiteY74" fmla="*/ 999599 h 1191821"/>
                  <a:gd name="connsiteX75" fmla="*/ 589000 w 667687"/>
                  <a:gd name="connsiteY75" fmla="*/ 998366 h 1191821"/>
                  <a:gd name="connsiteX76" fmla="*/ 587888 w 667687"/>
                  <a:gd name="connsiteY76" fmla="*/ 994062 h 1191821"/>
                  <a:gd name="connsiteX77" fmla="*/ 594271 w 667687"/>
                  <a:gd name="connsiteY77" fmla="*/ 994981 h 1191821"/>
                  <a:gd name="connsiteX78" fmla="*/ 598141 w 667687"/>
                  <a:gd name="connsiteY78" fmla="*/ 992127 h 1191821"/>
                  <a:gd name="connsiteX79" fmla="*/ 594320 w 667687"/>
                  <a:gd name="connsiteY79" fmla="*/ 989830 h 1191821"/>
                  <a:gd name="connsiteX80" fmla="*/ 590426 w 667687"/>
                  <a:gd name="connsiteY80" fmla="*/ 986831 h 1191821"/>
                  <a:gd name="connsiteX81" fmla="*/ 587549 w 667687"/>
                  <a:gd name="connsiteY81" fmla="*/ 982527 h 1191821"/>
                  <a:gd name="connsiteX82" fmla="*/ 586315 w 667687"/>
                  <a:gd name="connsiteY82" fmla="*/ 978392 h 1191821"/>
                  <a:gd name="connsiteX83" fmla="*/ 591466 w 667687"/>
                  <a:gd name="connsiteY83" fmla="*/ 981221 h 1191821"/>
                  <a:gd name="connsiteX84" fmla="*/ 595698 w 667687"/>
                  <a:gd name="connsiteY84" fmla="*/ 980375 h 1191821"/>
                  <a:gd name="connsiteX85" fmla="*/ 597609 w 667687"/>
                  <a:gd name="connsiteY85" fmla="*/ 976143 h 1191821"/>
                  <a:gd name="connsiteX86" fmla="*/ 593449 w 667687"/>
                  <a:gd name="connsiteY86" fmla="*/ 976046 h 1191821"/>
                  <a:gd name="connsiteX87" fmla="*/ 589387 w 667687"/>
                  <a:gd name="connsiteY87" fmla="*/ 974039 h 1191821"/>
                  <a:gd name="connsiteX88" fmla="*/ 594465 w 667687"/>
                  <a:gd name="connsiteY88" fmla="*/ 973459 h 1191821"/>
                  <a:gd name="connsiteX89" fmla="*/ 594997 w 667687"/>
                  <a:gd name="connsiteY89" fmla="*/ 968864 h 1191821"/>
                  <a:gd name="connsiteX90" fmla="*/ 597004 w 667687"/>
                  <a:gd name="connsiteY90" fmla="*/ 964487 h 1191821"/>
                  <a:gd name="connsiteX91" fmla="*/ 596690 w 667687"/>
                  <a:gd name="connsiteY91" fmla="*/ 959312 h 1191821"/>
                  <a:gd name="connsiteX92" fmla="*/ 595070 w 667687"/>
                  <a:gd name="connsiteY92" fmla="*/ 955443 h 1191821"/>
                  <a:gd name="connsiteX93" fmla="*/ 598382 w 667687"/>
                  <a:gd name="connsiteY93" fmla="*/ 951429 h 1191821"/>
                  <a:gd name="connsiteX94" fmla="*/ 593546 w 667687"/>
                  <a:gd name="connsiteY94" fmla="*/ 950172 h 1191821"/>
                  <a:gd name="connsiteX95" fmla="*/ 592651 w 667687"/>
                  <a:gd name="connsiteY95" fmla="*/ 946061 h 1191821"/>
                  <a:gd name="connsiteX96" fmla="*/ 596859 w 667687"/>
                  <a:gd name="connsiteY96" fmla="*/ 946036 h 1191821"/>
                  <a:gd name="connsiteX97" fmla="*/ 601091 w 667687"/>
                  <a:gd name="connsiteY97" fmla="*/ 943957 h 1191821"/>
                  <a:gd name="connsiteX98" fmla="*/ 604718 w 667687"/>
                  <a:gd name="connsiteY98" fmla="*/ 940523 h 1191821"/>
                  <a:gd name="connsiteX99" fmla="*/ 604114 w 667687"/>
                  <a:gd name="connsiteY99" fmla="*/ 935807 h 1191821"/>
                  <a:gd name="connsiteX100" fmla="*/ 598310 w 667687"/>
                  <a:gd name="connsiteY100" fmla="*/ 938129 h 1191821"/>
                  <a:gd name="connsiteX101" fmla="*/ 595456 w 667687"/>
                  <a:gd name="connsiteY101" fmla="*/ 934961 h 1191821"/>
                  <a:gd name="connsiteX102" fmla="*/ 599398 w 667687"/>
                  <a:gd name="connsiteY102" fmla="*/ 933341 h 1191821"/>
                  <a:gd name="connsiteX103" fmla="*/ 602034 w 667687"/>
                  <a:gd name="connsiteY103" fmla="*/ 929351 h 1191821"/>
                  <a:gd name="connsiteX104" fmla="*/ 605951 w 667687"/>
                  <a:gd name="connsiteY104" fmla="*/ 927948 h 1191821"/>
                  <a:gd name="connsiteX105" fmla="*/ 608394 w 667687"/>
                  <a:gd name="connsiteY105" fmla="*/ 923668 h 1191821"/>
                  <a:gd name="connsiteX106" fmla="*/ 610304 w 667687"/>
                  <a:gd name="connsiteY106" fmla="*/ 919654 h 1191821"/>
                  <a:gd name="connsiteX107" fmla="*/ 605492 w 667687"/>
                  <a:gd name="connsiteY107" fmla="*/ 919460 h 1191821"/>
                  <a:gd name="connsiteX108" fmla="*/ 601647 w 667687"/>
                  <a:gd name="connsiteY108" fmla="*/ 916534 h 1191821"/>
                  <a:gd name="connsiteX109" fmla="*/ 598020 w 667687"/>
                  <a:gd name="connsiteY109" fmla="*/ 912133 h 1191821"/>
                  <a:gd name="connsiteX110" fmla="*/ 597125 w 667687"/>
                  <a:gd name="connsiteY110" fmla="*/ 907950 h 1191821"/>
                  <a:gd name="connsiteX111" fmla="*/ 596665 w 667687"/>
                  <a:gd name="connsiteY111" fmla="*/ 902968 h 1191821"/>
                  <a:gd name="connsiteX112" fmla="*/ 600317 w 667687"/>
                  <a:gd name="connsiteY112" fmla="*/ 904951 h 1191821"/>
                  <a:gd name="connsiteX113" fmla="*/ 603291 w 667687"/>
                  <a:gd name="connsiteY113" fmla="*/ 901348 h 1191821"/>
                  <a:gd name="connsiteX114" fmla="*/ 603678 w 667687"/>
                  <a:gd name="connsiteY114" fmla="*/ 895278 h 1191821"/>
                  <a:gd name="connsiteX115" fmla="*/ 607282 w 667687"/>
                  <a:gd name="connsiteY115" fmla="*/ 893005 h 1191821"/>
                  <a:gd name="connsiteX116" fmla="*/ 607354 w 667687"/>
                  <a:gd name="connsiteY116" fmla="*/ 897237 h 1191821"/>
                  <a:gd name="connsiteX117" fmla="*/ 611755 w 667687"/>
                  <a:gd name="connsiteY117" fmla="*/ 895254 h 1191821"/>
                  <a:gd name="connsiteX118" fmla="*/ 613351 w 667687"/>
                  <a:gd name="connsiteY118" fmla="*/ 890684 h 1191821"/>
                  <a:gd name="connsiteX119" fmla="*/ 615092 w 667687"/>
                  <a:gd name="connsiteY119" fmla="*/ 894529 h 1191821"/>
                  <a:gd name="connsiteX120" fmla="*/ 619082 w 667687"/>
                  <a:gd name="connsiteY120" fmla="*/ 896343 h 1191821"/>
                  <a:gd name="connsiteX121" fmla="*/ 620678 w 667687"/>
                  <a:gd name="connsiteY121" fmla="*/ 891385 h 1191821"/>
                  <a:gd name="connsiteX122" fmla="*/ 621138 w 667687"/>
                  <a:gd name="connsiteY122" fmla="*/ 886646 h 1191821"/>
                  <a:gd name="connsiteX123" fmla="*/ 622008 w 667687"/>
                  <a:gd name="connsiteY123" fmla="*/ 881858 h 1191821"/>
                  <a:gd name="connsiteX124" fmla="*/ 624813 w 667687"/>
                  <a:gd name="connsiteY124" fmla="*/ 878665 h 1191821"/>
                  <a:gd name="connsiteX125" fmla="*/ 628223 w 667687"/>
                  <a:gd name="connsiteY125" fmla="*/ 876223 h 1191821"/>
                  <a:gd name="connsiteX126" fmla="*/ 631221 w 667687"/>
                  <a:gd name="connsiteY126" fmla="*/ 871653 h 1191821"/>
                  <a:gd name="connsiteX127" fmla="*/ 633132 w 667687"/>
                  <a:gd name="connsiteY127" fmla="*/ 866792 h 1191821"/>
                  <a:gd name="connsiteX128" fmla="*/ 633398 w 667687"/>
                  <a:gd name="connsiteY128" fmla="*/ 862052 h 1191821"/>
                  <a:gd name="connsiteX129" fmla="*/ 632044 w 667687"/>
                  <a:gd name="connsiteY129" fmla="*/ 857458 h 1191821"/>
                  <a:gd name="connsiteX130" fmla="*/ 632479 w 667687"/>
                  <a:gd name="connsiteY130" fmla="*/ 852960 h 1191821"/>
                  <a:gd name="connsiteX131" fmla="*/ 636952 w 667687"/>
                  <a:gd name="connsiteY131" fmla="*/ 851799 h 1191821"/>
                  <a:gd name="connsiteX132" fmla="*/ 641668 w 667687"/>
                  <a:gd name="connsiteY132" fmla="*/ 849236 h 1191821"/>
                  <a:gd name="connsiteX133" fmla="*/ 643433 w 667687"/>
                  <a:gd name="connsiteY133" fmla="*/ 845270 h 1191821"/>
                  <a:gd name="connsiteX134" fmla="*/ 647689 w 667687"/>
                  <a:gd name="connsiteY134" fmla="*/ 845319 h 1191821"/>
                  <a:gd name="connsiteX135" fmla="*/ 643941 w 667687"/>
                  <a:gd name="connsiteY135" fmla="*/ 838886 h 1191821"/>
                  <a:gd name="connsiteX136" fmla="*/ 645440 w 667687"/>
                  <a:gd name="connsiteY136" fmla="*/ 834340 h 1191821"/>
                  <a:gd name="connsiteX137" fmla="*/ 647158 w 667687"/>
                  <a:gd name="connsiteY137" fmla="*/ 830181 h 1191821"/>
                  <a:gd name="connsiteX138" fmla="*/ 650881 w 667687"/>
                  <a:gd name="connsiteY138" fmla="*/ 828222 h 1191821"/>
                  <a:gd name="connsiteX139" fmla="*/ 648923 w 667687"/>
                  <a:gd name="connsiteY139" fmla="*/ 824474 h 1191821"/>
                  <a:gd name="connsiteX140" fmla="*/ 650059 w 667687"/>
                  <a:gd name="connsiteY140" fmla="*/ 818767 h 1191821"/>
                  <a:gd name="connsiteX141" fmla="*/ 651728 w 667687"/>
                  <a:gd name="connsiteY141" fmla="*/ 814632 h 1191821"/>
                  <a:gd name="connsiteX142" fmla="*/ 654073 w 667687"/>
                  <a:gd name="connsiteY142" fmla="*/ 810061 h 1191821"/>
                  <a:gd name="connsiteX143" fmla="*/ 658402 w 667687"/>
                  <a:gd name="connsiteY143" fmla="*/ 808514 h 1191821"/>
                  <a:gd name="connsiteX144" fmla="*/ 664012 w 667687"/>
                  <a:gd name="connsiteY144" fmla="*/ 805007 h 1191821"/>
                  <a:gd name="connsiteX145" fmla="*/ 664737 w 667687"/>
                  <a:gd name="connsiteY145" fmla="*/ 798962 h 1191821"/>
                  <a:gd name="connsiteX146" fmla="*/ 667688 w 667687"/>
                  <a:gd name="connsiteY146" fmla="*/ 793642 h 1191821"/>
                  <a:gd name="connsiteX147" fmla="*/ 667035 w 667687"/>
                  <a:gd name="connsiteY147" fmla="*/ 788902 h 1191821"/>
                  <a:gd name="connsiteX148" fmla="*/ 666406 w 667687"/>
                  <a:gd name="connsiteY148" fmla="*/ 784041 h 1191821"/>
                  <a:gd name="connsiteX149" fmla="*/ 663020 w 667687"/>
                  <a:gd name="connsiteY149" fmla="*/ 779544 h 1191821"/>
                  <a:gd name="connsiteX150" fmla="*/ 661860 w 667687"/>
                  <a:gd name="connsiteY150" fmla="*/ 775118 h 1191821"/>
                  <a:gd name="connsiteX151" fmla="*/ 660602 w 667687"/>
                  <a:gd name="connsiteY151" fmla="*/ 771104 h 1191821"/>
                  <a:gd name="connsiteX152" fmla="*/ 656008 w 667687"/>
                  <a:gd name="connsiteY152" fmla="*/ 768468 h 1191821"/>
                  <a:gd name="connsiteX153" fmla="*/ 658087 w 667687"/>
                  <a:gd name="connsiteY153" fmla="*/ 764696 h 1191821"/>
                  <a:gd name="connsiteX154" fmla="*/ 656927 w 667687"/>
                  <a:gd name="connsiteY154" fmla="*/ 760488 h 1191821"/>
                  <a:gd name="connsiteX155" fmla="*/ 661038 w 667687"/>
                  <a:gd name="connsiteY155" fmla="*/ 759303 h 1191821"/>
                  <a:gd name="connsiteX156" fmla="*/ 659925 w 667687"/>
                  <a:gd name="connsiteY156" fmla="*/ 755096 h 1191821"/>
                  <a:gd name="connsiteX157" fmla="*/ 660409 w 667687"/>
                  <a:gd name="connsiteY157" fmla="*/ 750453 h 1191821"/>
                  <a:gd name="connsiteX158" fmla="*/ 658523 w 667687"/>
                  <a:gd name="connsiteY158" fmla="*/ 744528 h 1191821"/>
                  <a:gd name="connsiteX159" fmla="*/ 653348 w 667687"/>
                  <a:gd name="connsiteY159" fmla="*/ 742642 h 1191821"/>
                  <a:gd name="connsiteX160" fmla="*/ 650325 w 667687"/>
                  <a:gd name="connsiteY160" fmla="*/ 739499 h 1191821"/>
                  <a:gd name="connsiteX161" fmla="*/ 650833 w 667687"/>
                  <a:gd name="connsiteY161" fmla="*/ 734977 h 1191821"/>
                  <a:gd name="connsiteX162" fmla="*/ 648802 w 667687"/>
                  <a:gd name="connsiteY162" fmla="*/ 729922 h 1191821"/>
                  <a:gd name="connsiteX163" fmla="*/ 648004 w 667687"/>
                  <a:gd name="connsiteY163" fmla="*/ 725062 h 1191821"/>
                  <a:gd name="connsiteX164" fmla="*/ 644231 w 667687"/>
                  <a:gd name="connsiteY164" fmla="*/ 721773 h 1191821"/>
                  <a:gd name="connsiteX165" fmla="*/ 641885 w 667687"/>
                  <a:gd name="connsiteY165" fmla="*/ 717614 h 1191821"/>
                  <a:gd name="connsiteX166" fmla="*/ 637702 w 667687"/>
                  <a:gd name="connsiteY166" fmla="*/ 717420 h 1191821"/>
                  <a:gd name="connsiteX167" fmla="*/ 636880 w 667687"/>
                  <a:gd name="connsiteY167" fmla="*/ 713334 h 1191821"/>
                  <a:gd name="connsiteX168" fmla="*/ 634970 w 667687"/>
                  <a:gd name="connsiteY168" fmla="*/ 708376 h 1191821"/>
                  <a:gd name="connsiteX169" fmla="*/ 637533 w 667687"/>
                  <a:gd name="connsiteY169" fmla="*/ 703902 h 1191821"/>
                  <a:gd name="connsiteX170" fmla="*/ 639734 w 667687"/>
                  <a:gd name="connsiteY170" fmla="*/ 700348 h 1191821"/>
                  <a:gd name="connsiteX171" fmla="*/ 644062 w 667687"/>
                  <a:gd name="connsiteY171" fmla="*/ 697349 h 1191821"/>
                  <a:gd name="connsiteX172" fmla="*/ 645900 w 667687"/>
                  <a:gd name="connsiteY172" fmla="*/ 691521 h 1191821"/>
                  <a:gd name="connsiteX173" fmla="*/ 645464 w 667687"/>
                  <a:gd name="connsiteY173" fmla="*/ 686854 h 1191821"/>
                  <a:gd name="connsiteX174" fmla="*/ 640725 w 667687"/>
                  <a:gd name="connsiteY174" fmla="*/ 684291 h 1191821"/>
                  <a:gd name="connsiteX175" fmla="*/ 639153 w 667687"/>
                  <a:gd name="connsiteY175" fmla="*/ 680422 h 1191821"/>
                  <a:gd name="connsiteX176" fmla="*/ 640870 w 667687"/>
                  <a:gd name="connsiteY176" fmla="*/ 676504 h 1191821"/>
                  <a:gd name="connsiteX177" fmla="*/ 640676 w 667687"/>
                  <a:gd name="connsiteY177" fmla="*/ 670652 h 1191821"/>
                  <a:gd name="connsiteX178" fmla="*/ 643070 w 667687"/>
                  <a:gd name="connsiteY178" fmla="*/ 666904 h 1191821"/>
                  <a:gd name="connsiteX179" fmla="*/ 647617 w 667687"/>
                  <a:gd name="connsiteY179" fmla="*/ 664389 h 1191821"/>
                  <a:gd name="connsiteX180" fmla="*/ 649624 w 667687"/>
                  <a:gd name="connsiteY180" fmla="*/ 658247 h 1191821"/>
                  <a:gd name="connsiteX181" fmla="*/ 649237 w 667687"/>
                  <a:gd name="connsiteY181" fmla="*/ 653580 h 1191821"/>
                  <a:gd name="connsiteX182" fmla="*/ 648439 w 667687"/>
                  <a:gd name="connsiteY182" fmla="*/ 644246 h 1191821"/>
                  <a:gd name="connsiteX183" fmla="*/ 648052 w 667687"/>
                  <a:gd name="connsiteY183" fmla="*/ 639579 h 1191821"/>
                  <a:gd name="connsiteX184" fmla="*/ 647665 w 667687"/>
                  <a:gd name="connsiteY184" fmla="*/ 634887 h 1191821"/>
                  <a:gd name="connsiteX185" fmla="*/ 647254 w 667687"/>
                  <a:gd name="connsiteY185" fmla="*/ 630220 h 1191821"/>
                  <a:gd name="connsiteX186" fmla="*/ 646480 w 667687"/>
                  <a:gd name="connsiteY186" fmla="*/ 620886 h 1191821"/>
                  <a:gd name="connsiteX187" fmla="*/ 646093 w 667687"/>
                  <a:gd name="connsiteY187" fmla="*/ 616219 h 1191821"/>
                  <a:gd name="connsiteX188" fmla="*/ 645682 w 667687"/>
                  <a:gd name="connsiteY188" fmla="*/ 611552 h 1191821"/>
                  <a:gd name="connsiteX189" fmla="*/ 645295 w 667687"/>
                  <a:gd name="connsiteY189" fmla="*/ 606885 h 1191821"/>
                  <a:gd name="connsiteX190" fmla="*/ 644908 w 667687"/>
                  <a:gd name="connsiteY190" fmla="*/ 602193 h 1191821"/>
                  <a:gd name="connsiteX191" fmla="*/ 644522 w 667687"/>
                  <a:gd name="connsiteY191" fmla="*/ 597526 h 1191821"/>
                  <a:gd name="connsiteX192" fmla="*/ 644111 w 667687"/>
                  <a:gd name="connsiteY192" fmla="*/ 592859 h 1191821"/>
                  <a:gd name="connsiteX193" fmla="*/ 642950 w 667687"/>
                  <a:gd name="connsiteY193" fmla="*/ 578858 h 1191821"/>
                  <a:gd name="connsiteX194" fmla="*/ 642538 w 667687"/>
                  <a:gd name="connsiteY194" fmla="*/ 574191 h 1191821"/>
                  <a:gd name="connsiteX195" fmla="*/ 642152 w 667687"/>
                  <a:gd name="connsiteY195" fmla="*/ 569524 h 1191821"/>
                  <a:gd name="connsiteX196" fmla="*/ 641764 w 667687"/>
                  <a:gd name="connsiteY196" fmla="*/ 564832 h 1191821"/>
                  <a:gd name="connsiteX197" fmla="*/ 641378 w 667687"/>
                  <a:gd name="connsiteY197" fmla="*/ 560165 h 1191821"/>
                  <a:gd name="connsiteX198" fmla="*/ 640967 w 667687"/>
                  <a:gd name="connsiteY198" fmla="*/ 555498 h 1191821"/>
                  <a:gd name="connsiteX199" fmla="*/ 640580 w 667687"/>
                  <a:gd name="connsiteY199" fmla="*/ 550831 h 1191821"/>
                  <a:gd name="connsiteX200" fmla="*/ 640193 w 667687"/>
                  <a:gd name="connsiteY200" fmla="*/ 546164 h 1191821"/>
                  <a:gd name="connsiteX201" fmla="*/ 639806 w 667687"/>
                  <a:gd name="connsiteY201" fmla="*/ 541497 h 1191821"/>
                  <a:gd name="connsiteX202" fmla="*/ 639395 w 667687"/>
                  <a:gd name="connsiteY202" fmla="*/ 536830 h 1191821"/>
                  <a:gd name="connsiteX203" fmla="*/ 639008 w 667687"/>
                  <a:gd name="connsiteY203" fmla="*/ 532163 h 1191821"/>
                  <a:gd name="connsiteX204" fmla="*/ 638234 w 667687"/>
                  <a:gd name="connsiteY204" fmla="*/ 522828 h 1191821"/>
                  <a:gd name="connsiteX205" fmla="*/ 637823 w 667687"/>
                  <a:gd name="connsiteY205" fmla="*/ 518137 h 1191821"/>
                  <a:gd name="connsiteX206" fmla="*/ 637436 w 667687"/>
                  <a:gd name="connsiteY206" fmla="*/ 513470 h 1191821"/>
                  <a:gd name="connsiteX207" fmla="*/ 637049 w 667687"/>
                  <a:gd name="connsiteY207" fmla="*/ 508803 h 1191821"/>
                  <a:gd name="connsiteX208" fmla="*/ 636662 w 667687"/>
                  <a:gd name="connsiteY208" fmla="*/ 504135 h 1191821"/>
                  <a:gd name="connsiteX209" fmla="*/ 636251 w 667687"/>
                  <a:gd name="connsiteY209" fmla="*/ 499468 h 1191821"/>
                  <a:gd name="connsiteX210" fmla="*/ 635864 w 667687"/>
                  <a:gd name="connsiteY210" fmla="*/ 494801 h 1191821"/>
                  <a:gd name="connsiteX211" fmla="*/ 635477 w 667687"/>
                  <a:gd name="connsiteY211" fmla="*/ 490134 h 1191821"/>
                  <a:gd name="connsiteX212" fmla="*/ 633905 w 667687"/>
                  <a:gd name="connsiteY212" fmla="*/ 471466 h 1191821"/>
                  <a:gd name="connsiteX213" fmla="*/ 633494 w 667687"/>
                  <a:gd name="connsiteY213" fmla="*/ 466799 h 1191821"/>
                  <a:gd name="connsiteX214" fmla="*/ 631923 w 667687"/>
                  <a:gd name="connsiteY214" fmla="*/ 448130 h 1191821"/>
                  <a:gd name="connsiteX215" fmla="*/ 631536 w 667687"/>
                  <a:gd name="connsiteY215" fmla="*/ 443463 h 1191821"/>
                  <a:gd name="connsiteX216" fmla="*/ 630762 w 667687"/>
                  <a:gd name="connsiteY216" fmla="*/ 434105 h 1191821"/>
                  <a:gd name="connsiteX217" fmla="*/ 630351 w 667687"/>
                  <a:gd name="connsiteY217" fmla="*/ 429437 h 1191821"/>
                  <a:gd name="connsiteX218" fmla="*/ 629964 w 667687"/>
                  <a:gd name="connsiteY218" fmla="*/ 424770 h 1191821"/>
                  <a:gd name="connsiteX219" fmla="*/ 629577 w 667687"/>
                  <a:gd name="connsiteY219" fmla="*/ 420103 h 1191821"/>
                  <a:gd name="connsiteX220" fmla="*/ 629190 w 667687"/>
                  <a:gd name="connsiteY220" fmla="*/ 415436 h 1191821"/>
                  <a:gd name="connsiteX221" fmla="*/ 628779 w 667687"/>
                  <a:gd name="connsiteY221" fmla="*/ 410769 h 1191821"/>
                  <a:gd name="connsiteX222" fmla="*/ 628392 w 667687"/>
                  <a:gd name="connsiteY222" fmla="*/ 406102 h 1191821"/>
                  <a:gd name="connsiteX223" fmla="*/ 628005 w 667687"/>
                  <a:gd name="connsiteY223" fmla="*/ 401435 h 1191821"/>
                  <a:gd name="connsiteX224" fmla="*/ 627618 w 667687"/>
                  <a:gd name="connsiteY224" fmla="*/ 396768 h 1191821"/>
                  <a:gd name="connsiteX225" fmla="*/ 627232 w 667687"/>
                  <a:gd name="connsiteY225" fmla="*/ 392101 h 1191821"/>
                  <a:gd name="connsiteX226" fmla="*/ 626820 w 667687"/>
                  <a:gd name="connsiteY226" fmla="*/ 387433 h 1191821"/>
                  <a:gd name="connsiteX227" fmla="*/ 626433 w 667687"/>
                  <a:gd name="connsiteY227" fmla="*/ 382766 h 1191821"/>
                  <a:gd name="connsiteX228" fmla="*/ 626046 w 667687"/>
                  <a:gd name="connsiteY228" fmla="*/ 378099 h 1191821"/>
                  <a:gd name="connsiteX229" fmla="*/ 625659 w 667687"/>
                  <a:gd name="connsiteY229" fmla="*/ 373432 h 1191821"/>
                  <a:gd name="connsiteX230" fmla="*/ 625273 w 667687"/>
                  <a:gd name="connsiteY230" fmla="*/ 368838 h 1191821"/>
                  <a:gd name="connsiteX231" fmla="*/ 624861 w 667687"/>
                  <a:gd name="connsiteY231" fmla="*/ 364098 h 1191821"/>
                  <a:gd name="connsiteX232" fmla="*/ 624088 w 667687"/>
                  <a:gd name="connsiteY232" fmla="*/ 354764 h 1191821"/>
                  <a:gd name="connsiteX233" fmla="*/ 623701 w 667687"/>
                  <a:gd name="connsiteY233" fmla="*/ 350097 h 1191821"/>
                  <a:gd name="connsiteX234" fmla="*/ 623314 w 667687"/>
                  <a:gd name="connsiteY234" fmla="*/ 345454 h 1191821"/>
                  <a:gd name="connsiteX235" fmla="*/ 622903 w 667687"/>
                  <a:gd name="connsiteY235" fmla="*/ 340787 h 1191821"/>
                  <a:gd name="connsiteX236" fmla="*/ 622516 w 667687"/>
                  <a:gd name="connsiteY236" fmla="*/ 336119 h 1191821"/>
                  <a:gd name="connsiteX237" fmla="*/ 622129 w 667687"/>
                  <a:gd name="connsiteY237" fmla="*/ 331452 h 1191821"/>
                  <a:gd name="connsiteX238" fmla="*/ 621718 w 667687"/>
                  <a:gd name="connsiteY238" fmla="*/ 326785 h 1191821"/>
                  <a:gd name="connsiteX239" fmla="*/ 621307 w 667687"/>
                  <a:gd name="connsiteY239" fmla="*/ 322118 h 1191821"/>
                  <a:gd name="connsiteX240" fmla="*/ 620896 w 667687"/>
                  <a:gd name="connsiteY240" fmla="*/ 317451 h 1191821"/>
                  <a:gd name="connsiteX241" fmla="*/ 620485 w 667687"/>
                  <a:gd name="connsiteY241" fmla="*/ 312784 h 1191821"/>
                  <a:gd name="connsiteX242" fmla="*/ 620073 w 667687"/>
                  <a:gd name="connsiteY242" fmla="*/ 308117 h 1191821"/>
                  <a:gd name="connsiteX243" fmla="*/ 619251 w 667687"/>
                  <a:gd name="connsiteY243" fmla="*/ 298807 h 1191821"/>
                  <a:gd name="connsiteX244" fmla="*/ 618840 w 667687"/>
                  <a:gd name="connsiteY244" fmla="*/ 294140 h 1191821"/>
                  <a:gd name="connsiteX245" fmla="*/ 618429 w 667687"/>
                  <a:gd name="connsiteY245" fmla="*/ 289472 h 1191821"/>
                  <a:gd name="connsiteX246" fmla="*/ 618018 w 667687"/>
                  <a:gd name="connsiteY246" fmla="*/ 284805 h 1191821"/>
                  <a:gd name="connsiteX247" fmla="*/ 617607 w 667687"/>
                  <a:gd name="connsiteY247" fmla="*/ 280138 h 1191821"/>
                  <a:gd name="connsiteX248" fmla="*/ 617196 w 667687"/>
                  <a:gd name="connsiteY248" fmla="*/ 275471 h 1191821"/>
                  <a:gd name="connsiteX249" fmla="*/ 616785 w 667687"/>
                  <a:gd name="connsiteY249" fmla="*/ 270828 h 1191821"/>
                  <a:gd name="connsiteX250" fmla="*/ 616373 w 667687"/>
                  <a:gd name="connsiteY250" fmla="*/ 266161 h 1191821"/>
                  <a:gd name="connsiteX251" fmla="*/ 615962 w 667687"/>
                  <a:gd name="connsiteY251" fmla="*/ 261494 h 1191821"/>
                  <a:gd name="connsiteX252" fmla="*/ 615552 w 667687"/>
                  <a:gd name="connsiteY252" fmla="*/ 256827 h 1191821"/>
                  <a:gd name="connsiteX253" fmla="*/ 615164 w 667687"/>
                  <a:gd name="connsiteY253" fmla="*/ 252160 h 1191821"/>
                  <a:gd name="connsiteX254" fmla="*/ 614753 w 667687"/>
                  <a:gd name="connsiteY254" fmla="*/ 247517 h 1191821"/>
                  <a:gd name="connsiteX255" fmla="*/ 613932 w 667687"/>
                  <a:gd name="connsiteY255" fmla="*/ 238182 h 1191821"/>
                  <a:gd name="connsiteX256" fmla="*/ 613520 w 667687"/>
                  <a:gd name="connsiteY256" fmla="*/ 233515 h 1191821"/>
                  <a:gd name="connsiteX257" fmla="*/ 613109 w 667687"/>
                  <a:gd name="connsiteY257" fmla="*/ 228848 h 1191821"/>
                  <a:gd name="connsiteX258" fmla="*/ 612698 w 667687"/>
                  <a:gd name="connsiteY258" fmla="*/ 224205 h 1191821"/>
                  <a:gd name="connsiteX259" fmla="*/ 612263 w 667687"/>
                  <a:gd name="connsiteY259" fmla="*/ 219538 h 1191821"/>
                  <a:gd name="connsiteX260" fmla="*/ 611852 w 667687"/>
                  <a:gd name="connsiteY260" fmla="*/ 214871 h 1191821"/>
                  <a:gd name="connsiteX261" fmla="*/ 611441 w 667687"/>
                  <a:gd name="connsiteY261" fmla="*/ 210204 h 1191821"/>
                  <a:gd name="connsiteX262" fmla="*/ 611029 w 667687"/>
                  <a:gd name="connsiteY262" fmla="*/ 205561 h 1191821"/>
                  <a:gd name="connsiteX263" fmla="*/ 610691 w 667687"/>
                  <a:gd name="connsiteY263" fmla="*/ 200894 h 1191821"/>
                  <a:gd name="connsiteX264" fmla="*/ 610401 w 667687"/>
                  <a:gd name="connsiteY264" fmla="*/ 196203 h 1191821"/>
                  <a:gd name="connsiteX265" fmla="*/ 609143 w 667687"/>
                  <a:gd name="connsiteY265" fmla="*/ 182225 h 1191821"/>
                  <a:gd name="connsiteX266" fmla="*/ 608708 w 667687"/>
                  <a:gd name="connsiteY266" fmla="*/ 177583 h 1191821"/>
                  <a:gd name="connsiteX267" fmla="*/ 607862 w 667687"/>
                  <a:gd name="connsiteY267" fmla="*/ 168248 h 1191821"/>
                  <a:gd name="connsiteX268" fmla="*/ 607426 w 667687"/>
                  <a:gd name="connsiteY268" fmla="*/ 163605 h 1191821"/>
                  <a:gd name="connsiteX269" fmla="*/ 606387 w 667687"/>
                  <a:gd name="connsiteY269" fmla="*/ 159470 h 1191821"/>
                  <a:gd name="connsiteX270" fmla="*/ 605032 w 667687"/>
                  <a:gd name="connsiteY270" fmla="*/ 155166 h 1191821"/>
                  <a:gd name="connsiteX271" fmla="*/ 601937 w 667687"/>
                  <a:gd name="connsiteY271" fmla="*/ 152337 h 1191821"/>
                  <a:gd name="connsiteX272" fmla="*/ 598914 w 667687"/>
                  <a:gd name="connsiteY272" fmla="*/ 149483 h 1191821"/>
                  <a:gd name="connsiteX273" fmla="*/ 596617 w 667687"/>
                  <a:gd name="connsiteY273" fmla="*/ 146001 h 1191821"/>
                  <a:gd name="connsiteX274" fmla="*/ 595021 w 667687"/>
                  <a:gd name="connsiteY274" fmla="*/ 142132 h 1191821"/>
                  <a:gd name="connsiteX275" fmla="*/ 592555 w 667687"/>
                  <a:gd name="connsiteY275" fmla="*/ 138674 h 1191821"/>
                  <a:gd name="connsiteX276" fmla="*/ 590935 w 667687"/>
                  <a:gd name="connsiteY276" fmla="*/ 134829 h 1191821"/>
                  <a:gd name="connsiteX277" fmla="*/ 590959 w 667687"/>
                  <a:gd name="connsiteY277" fmla="*/ 130549 h 1191821"/>
                  <a:gd name="connsiteX278" fmla="*/ 589508 w 667687"/>
                  <a:gd name="connsiteY278" fmla="*/ 125906 h 1191821"/>
                  <a:gd name="connsiteX279" fmla="*/ 587331 w 667687"/>
                  <a:gd name="connsiteY279" fmla="*/ 122303 h 1191821"/>
                  <a:gd name="connsiteX280" fmla="*/ 586170 w 667687"/>
                  <a:gd name="connsiteY280" fmla="*/ 118240 h 1191821"/>
                  <a:gd name="connsiteX281" fmla="*/ 584937 w 667687"/>
                  <a:gd name="connsiteY281" fmla="*/ 114226 h 1191821"/>
                  <a:gd name="connsiteX282" fmla="*/ 585106 w 667687"/>
                  <a:gd name="connsiteY282" fmla="*/ 109994 h 1191821"/>
                  <a:gd name="connsiteX283" fmla="*/ 582035 w 667687"/>
                  <a:gd name="connsiteY283" fmla="*/ 107141 h 1191821"/>
                  <a:gd name="connsiteX284" fmla="*/ 580899 w 667687"/>
                  <a:gd name="connsiteY284" fmla="*/ 103102 h 1191821"/>
                  <a:gd name="connsiteX285" fmla="*/ 579230 w 667687"/>
                  <a:gd name="connsiteY285" fmla="*/ 99257 h 1191821"/>
                  <a:gd name="connsiteX286" fmla="*/ 577924 w 667687"/>
                  <a:gd name="connsiteY286" fmla="*/ 95291 h 1191821"/>
                  <a:gd name="connsiteX287" fmla="*/ 576909 w 667687"/>
                  <a:gd name="connsiteY287" fmla="*/ 91253 h 1191821"/>
                  <a:gd name="connsiteX288" fmla="*/ 575361 w 667687"/>
                  <a:gd name="connsiteY288" fmla="*/ 87384 h 1191821"/>
                  <a:gd name="connsiteX289" fmla="*/ 572169 w 667687"/>
                  <a:gd name="connsiteY289" fmla="*/ 84675 h 1191821"/>
                  <a:gd name="connsiteX290" fmla="*/ 569001 w 667687"/>
                  <a:gd name="connsiteY290" fmla="*/ 81895 h 1191821"/>
                  <a:gd name="connsiteX291" fmla="*/ 566268 w 667687"/>
                  <a:gd name="connsiteY291" fmla="*/ 78509 h 1191821"/>
                  <a:gd name="connsiteX292" fmla="*/ 563850 w 667687"/>
                  <a:gd name="connsiteY292" fmla="*/ 75003 h 1191821"/>
                  <a:gd name="connsiteX293" fmla="*/ 561626 w 667687"/>
                  <a:gd name="connsiteY293" fmla="*/ 71448 h 1191821"/>
                  <a:gd name="connsiteX294" fmla="*/ 559329 w 667687"/>
                  <a:gd name="connsiteY294" fmla="*/ 67917 h 1191821"/>
                  <a:gd name="connsiteX295" fmla="*/ 556886 w 667687"/>
                  <a:gd name="connsiteY295" fmla="*/ 64508 h 1191821"/>
                  <a:gd name="connsiteX296" fmla="*/ 554686 w 667687"/>
                  <a:gd name="connsiteY296" fmla="*/ 60929 h 1191821"/>
                  <a:gd name="connsiteX297" fmla="*/ 552775 w 667687"/>
                  <a:gd name="connsiteY297" fmla="*/ 57181 h 1191821"/>
                  <a:gd name="connsiteX298" fmla="*/ 551276 w 667687"/>
                  <a:gd name="connsiteY298" fmla="*/ 53263 h 1191821"/>
                  <a:gd name="connsiteX299" fmla="*/ 549535 w 667687"/>
                  <a:gd name="connsiteY299" fmla="*/ 49346 h 1191821"/>
                  <a:gd name="connsiteX300" fmla="*/ 548398 w 667687"/>
                  <a:gd name="connsiteY300" fmla="*/ 45356 h 1191821"/>
                  <a:gd name="connsiteX301" fmla="*/ 547431 w 667687"/>
                  <a:gd name="connsiteY301" fmla="*/ 41293 h 1191821"/>
                  <a:gd name="connsiteX302" fmla="*/ 547576 w 667687"/>
                  <a:gd name="connsiteY302" fmla="*/ 37061 h 1191821"/>
                  <a:gd name="connsiteX303" fmla="*/ 547915 w 667687"/>
                  <a:gd name="connsiteY303" fmla="*/ 32878 h 1191821"/>
                  <a:gd name="connsiteX304" fmla="*/ 547987 w 667687"/>
                  <a:gd name="connsiteY304" fmla="*/ 28702 h 1191821"/>
                  <a:gd name="connsiteX305" fmla="*/ 549753 w 667687"/>
                  <a:gd name="connsiteY305" fmla="*/ 24936 h 1191821"/>
                  <a:gd name="connsiteX306" fmla="*/ 550454 w 667687"/>
                  <a:gd name="connsiteY306" fmla="*/ 20758 h 1191821"/>
                  <a:gd name="connsiteX307" fmla="*/ 550139 w 667687"/>
                  <a:gd name="connsiteY307" fmla="*/ 16533 h 1191821"/>
                  <a:gd name="connsiteX308" fmla="*/ 549753 w 667687"/>
                  <a:gd name="connsiteY308" fmla="*/ 12321 h 1191821"/>
                  <a:gd name="connsiteX309" fmla="*/ 550212 w 667687"/>
                  <a:gd name="connsiteY309" fmla="*/ 8183 h 1191821"/>
                  <a:gd name="connsiteX310" fmla="*/ 549777 w 667687"/>
                  <a:gd name="connsiteY310" fmla="*/ 4043 h 1191821"/>
                  <a:gd name="connsiteX311" fmla="*/ 548761 w 667687"/>
                  <a:gd name="connsiteY311" fmla="*/ 0 h 1191821"/>
                  <a:gd name="connsiteX312" fmla="*/ 535171 w 667687"/>
                  <a:gd name="connsiteY312" fmla="*/ 186 h 1191821"/>
                  <a:gd name="connsiteX313" fmla="*/ 528376 w 667687"/>
                  <a:gd name="connsiteY313" fmla="*/ 803 h 1191821"/>
                  <a:gd name="connsiteX314" fmla="*/ 514809 w 667687"/>
                  <a:gd name="connsiteY314" fmla="*/ 2024 h 1191821"/>
                  <a:gd name="connsiteX315" fmla="*/ 504653 w 667687"/>
                  <a:gd name="connsiteY315" fmla="*/ 2936 h 1191821"/>
                  <a:gd name="connsiteX316" fmla="*/ 497882 w 667687"/>
                  <a:gd name="connsiteY316" fmla="*/ 3584 h 1191821"/>
                  <a:gd name="connsiteX317" fmla="*/ 491111 w 667687"/>
                  <a:gd name="connsiteY317" fmla="*/ 4283 h 1191821"/>
                  <a:gd name="connsiteX318" fmla="*/ 485428 w 667687"/>
                  <a:gd name="connsiteY318" fmla="*/ 5039 h 1191821"/>
                  <a:gd name="connsiteX319" fmla="*/ 480931 w 667687"/>
                  <a:gd name="connsiteY319" fmla="*/ 5141 h 1191821"/>
                  <a:gd name="connsiteX320" fmla="*/ 474160 w 667687"/>
                  <a:gd name="connsiteY320" fmla="*/ 5961 h 1191821"/>
                  <a:gd name="connsiteX321" fmla="*/ 469831 w 667687"/>
                  <a:gd name="connsiteY321" fmla="*/ 6029 h 1191821"/>
                  <a:gd name="connsiteX322" fmla="*/ 463955 w 667687"/>
                  <a:gd name="connsiteY322" fmla="*/ 6285 h 1191821"/>
                  <a:gd name="connsiteX323" fmla="*/ 457184 w 667687"/>
                  <a:gd name="connsiteY323" fmla="*/ 6991 h 1191821"/>
                  <a:gd name="connsiteX324" fmla="*/ 450413 w 667687"/>
                  <a:gd name="connsiteY324" fmla="*/ 7687 h 1191821"/>
                  <a:gd name="connsiteX325" fmla="*/ 440257 w 667687"/>
                  <a:gd name="connsiteY325" fmla="*/ 8720 h 1191821"/>
                  <a:gd name="connsiteX326" fmla="*/ 435566 w 667687"/>
                  <a:gd name="connsiteY326" fmla="*/ 9194 h 1191821"/>
                  <a:gd name="connsiteX327" fmla="*/ 430076 w 667687"/>
                  <a:gd name="connsiteY327" fmla="*/ 9753 h 1191821"/>
                  <a:gd name="connsiteX328" fmla="*/ 424103 w 667687"/>
                  <a:gd name="connsiteY328" fmla="*/ 10023 h 1191821"/>
                  <a:gd name="connsiteX329" fmla="*/ 419919 w 667687"/>
                  <a:gd name="connsiteY329" fmla="*/ 10640 h 1191821"/>
                  <a:gd name="connsiteX330" fmla="*/ 409739 w 667687"/>
                  <a:gd name="connsiteY330" fmla="*/ 11387 h 1191821"/>
                  <a:gd name="connsiteX331" fmla="*/ 402944 w 667687"/>
                  <a:gd name="connsiteY331" fmla="*/ 11871 h 1191821"/>
                  <a:gd name="connsiteX332" fmla="*/ 398470 w 667687"/>
                  <a:gd name="connsiteY332" fmla="*/ 12188 h 1191821"/>
                  <a:gd name="connsiteX333" fmla="*/ 393174 w 667687"/>
                  <a:gd name="connsiteY333" fmla="*/ 12565 h 1191821"/>
                  <a:gd name="connsiteX334" fmla="*/ 388193 w 667687"/>
                  <a:gd name="connsiteY334" fmla="*/ 12775 h 1191821"/>
                  <a:gd name="connsiteX335" fmla="*/ 382558 w 667687"/>
                  <a:gd name="connsiteY335" fmla="*/ 13286 h 1191821"/>
                  <a:gd name="connsiteX336" fmla="*/ 375787 w 667687"/>
                  <a:gd name="connsiteY336" fmla="*/ 13757 h 1191821"/>
                  <a:gd name="connsiteX337" fmla="*/ 368993 w 667687"/>
                  <a:gd name="connsiteY337" fmla="*/ 14226 h 1191821"/>
                  <a:gd name="connsiteX338" fmla="*/ 362197 w 667687"/>
                  <a:gd name="connsiteY338" fmla="*/ 14691 h 1191821"/>
                  <a:gd name="connsiteX339" fmla="*/ 355402 w 667687"/>
                  <a:gd name="connsiteY339" fmla="*/ 15106 h 1191821"/>
                  <a:gd name="connsiteX340" fmla="*/ 348607 w 667687"/>
                  <a:gd name="connsiteY340" fmla="*/ 15491 h 1191821"/>
                  <a:gd name="connsiteX341" fmla="*/ 341812 w 667687"/>
                  <a:gd name="connsiteY341" fmla="*/ 15897 h 1191821"/>
                  <a:gd name="connsiteX342" fmla="*/ 335017 w 667687"/>
                  <a:gd name="connsiteY342" fmla="*/ 16311 h 1191821"/>
                  <a:gd name="connsiteX343" fmla="*/ 328222 w 667687"/>
                  <a:gd name="connsiteY343" fmla="*/ 16727 h 1191821"/>
                  <a:gd name="connsiteX344" fmla="*/ 321426 w 667687"/>
                  <a:gd name="connsiteY344" fmla="*/ 17140 h 1191821"/>
                  <a:gd name="connsiteX345" fmla="*/ 314632 w 667687"/>
                  <a:gd name="connsiteY345" fmla="*/ 17558 h 1191821"/>
                  <a:gd name="connsiteX346" fmla="*/ 307836 w 667687"/>
                  <a:gd name="connsiteY346" fmla="*/ 17979 h 1191821"/>
                  <a:gd name="connsiteX347" fmla="*/ 301863 w 667687"/>
                  <a:gd name="connsiteY347" fmla="*/ 18347 h 1191821"/>
                  <a:gd name="connsiteX348" fmla="*/ 297656 w 667687"/>
                  <a:gd name="connsiteY348" fmla="*/ 18603 h 1191821"/>
                  <a:gd name="connsiteX349" fmla="*/ 293206 w 667687"/>
                  <a:gd name="connsiteY349" fmla="*/ 18874 h 1191821"/>
                  <a:gd name="connsiteX350" fmla="*/ 287451 w 667687"/>
                  <a:gd name="connsiteY350" fmla="*/ 19232 h 1191821"/>
                  <a:gd name="connsiteX351" fmla="*/ 277270 w 667687"/>
                  <a:gd name="connsiteY351" fmla="*/ 19863 h 1191821"/>
                  <a:gd name="connsiteX352" fmla="*/ 270475 w 667687"/>
                  <a:gd name="connsiteY352" fmla="*/ 20279 h 1191821"/>
                  <a:gd name="connsiteX353" fmla="*/ 263680 w 667687"/>
                  <a:gd name="connsiteY353" fmla="*/ 20700 h 1191821"/>
                  <a:gd name="connsiteX354" fmla="*/ 253500 w 667687"/>
                  <a:gd name="connsiteY354" fmla="*/ 21338 h 1191821"/>
                  <a:gd name="connsiteX355" fmla="*/ 243295 w 667687"/>
                  <a:gd name="connsiteY355" fmla="*/ 21964 h 1191821"/>
                  <a:gd name="connsiteX356" fmla="*/ 236500 w 667687"/>
                  <a:gd name="connsiteY356" fmla="*/ 22354 h 1191821"/>
                  <a:gd name="connsiteX357" fmla="*/ 222909 w 667687"/>
                  <a:gd name="connsiteY357" fmla="*/ 23082 h 1191821"/>
                  <a:gd name="connsiteX358" fmla="*/ 216114 w 667687"/>
                  <a:gd name="connsiteY358" fmla="*/ 23442 h 1191821"/>
                  <a:gd name="connsiteX359" fmla="*/ 205909 w 667687"/>
                  <a:gd name="connsiteY359" fmla="*/ 23974 h 1191821"/>
                  <a:gd name="connsiteX360" fmla="*/ 199114 w 667687"/>
                  <a:gd name="connsiteY360" fmla="*/ 24327 h 1191821"/>
                  <a:gd name="connsiteX361" fmla="*/ 192319 w 667687"/>
                  <a:gd name="connsiteY361" fmla="*/ 24673 h 1191821"/>
                  <a:gd name="connsiteX362" fmla="*/ 185524 w 667687"/>
                  <a:gd name="connsiteY362" fmla="*/ 25019 h 1191821"/>
                  <a:gd name="connsiteX363" fmla="*/ 178729 w 667687"/>
                  <a:gd name="connsiteY363" fmla="*/ 25360 h 1191821"/>
                  <a:gd name="connsiteX364" fmla="*/ 173554 w 667687"/>
                  <a:gd name="connsiteY364" fmla="*/ 25645 h 1191821"/>
                  <a:gd name="connsiteX365" fmla="*/ 168524 w 667687"/>
                  <a:gd name="connsiteY365" fmla="*/ 25923 h 1191821"/>
                  <a:gd name="connsiteX366" fmla="*/ 161729 w 667687"/>
                  <a:gd name="connsiteY366" fmla="*/ 26303 h 1191821"/>
                  <a:gd name="connsiteX367" fmla="*/ 154934 w 667687"/>
                  <a:gd name="connsiteY367" fmla="*/ 26680 h 1191821"/>
                  <a:gd name="connsiteX368" fmla="*/ 148139 w 667687"/>
                  <a:gd name="connsiteY368" fmla="*/ 27052 h 1191821"/>
                  <a:gd name="connsiteX369" fmla="*/ 143375 w 667687"/>
                  <a:gd name="connsiteY369" fmla="*/ 27258 h 1191821"/>
                  <a:gd name="connsiteX370" fmla="*/ 137934 w 667687"/>
                  <a:gd name="connsiteY370" fmla="*/ 27483 h 1191821"/>
                  <a:gd name="connsiteX371" fmla="*/ 131139 w 667687"/>
                  <a:gd name="connsiteY371" fmla="*/ 27756 h 1191821"/>
                  <a:gd name="connsiteX372" fmla="*/ 124343 w 667687"/>
                  <a:gd name="connsiteY372" fmla="*/ 28027 h 1191821"/>
                  <a:gd name="connsiteX373" fmla="*/ 117549 w 667687"/>
                  <a:gd name="connsiteY373" fmla="*/ 28298 h 1191821"/>
                  <a:gd name="connsiteX374" fmla="*/ 110729 w 667687"/>
                  <a:gd name="connsiteY374" fmla="*/ 28561 h 1191821"/>
                  <a:gd name="connsiteX375" fmla="*/ 110995 w 667687"/>
                  <a:gd name="connsiteY375" fmla="*/ 32999 h 1191821"/>
                  <a:gd name="connsiteX376" fmla="*/ 114622 w 667687"/>
                  <a:gd name="connsiteY376" fmla="*/ 36819 h 1191821"/>
                  <a:gd name="connsiteX377" fmla="*/ 119918 w 667687"/>
                  <a:gd name="connsiteY377" fmla="*/ 38851 h 1191821"/>
                  <a:gd name="connsiteX378" fmla="*/ 123134 w 667687"/>
                  <a:gd name="connsiteY378" fmla="*/ 41559 h 1191821"/>
                  <a:gd name="connsiteX379" fmla="*/ 127342 w 667687"/>
                  <a:gd name="connsiteY379" fmla="*/ 45283 h 1191821"/>
                  <a:gd name="connsiteX380" fmla="*/ 131574 w 667687"/>
                  <a:gd name="connsiteY380" fmla="*/ 46782 h 1191821"/>
                  <a:gd name="connsiteX381" fmla="*/ 135854 w 667687"/>
                  <a:gd name="connsiteY381" fmla="*/ 49974 h 1191821"/>
                  <a:gd name="connsiteX382" fmla="*/ 139288 w 667687"/>
                  <a:gd name="connsiteY382" fmla="*/ 52828 h 1191821"/>
                  <a:gd name="connsiteX383" fmla="*/ 143036 w 667687"/>
                  <a:gd name="connsiteY383" fmla="*/ 56020 h 1191821"/>
                  <a:gd name="connsiteX384" fmla="*/ 146687 w 667687"/>
                  <a:gd name="connsiteY384" fmla="*/ 60010 h 1191821"/>
                  <a:gd name="connsiteX385" fmla="*/ 149081 w 667687"/>
                  <a:gd name="connsiteY385" fmla="*/ 64242 h 1191821"/>
                  <a:gd name="connsiteX386" fmla="*/ 149106 w 667687"/>
                  <a:gd name="connsiteY386" fmla="*/ 70553 h 1191821"/>
                  <a:gd name="connsiteX387" fmla="*/ 150315 w 667687"/>
                  <a:gd name="connsiteY387" fmla="*/ 75583 h 1191821"/>
                  <a:gd name="connsiteX388" fmla="*/ 154087 w 667687"/>
                  <a:gd name="connsiteY388" fmla="*/ 79307 h 1191821"/>
                  <a:gd name="connsiteX389" fmla="*/ 157836 w 667687"/>
                  <a:gd name="connsiteY389" fmla="*/ 84482 h 1191821"/>
                  <a:gd name="connsiteX390" fmla="*/ 161342 w 667687"/>
                  <a:gd name="connsiteY390" fmla="*/ 89004 h 1191821"/>
                  <a:gd name="connsiteX391" fmla="*/ 165018 w 667687"/>
                  <a:gd name="connsiteY391" fmla="*/ 92196 h 1191821"/>
                  <a:gd name="connsiteX392" fmla="*/ 169177 w 667687"/>
                  <a:gd name="connsiteY392" fmla="*/ 93308 h 1191821"/>
                  <a:gd name="connsiteX393" fmla="*/ 173748 w 667687"/>
                  <a:gd name="connsiteY393" fmla="*/ 94711 h 1191821"/>
                  <a:gd name="connsiteX394" fmla="*/ 177907 w 667687"/>
                  <a:gd name="connsiteY394" fmla="*/ 96355 h 1191821"/>
                  <a:gd name="connsiteX395" fmla="*/ 183033 w 667687"/>
                  <a:gd name="connsiteY395" fmla="*/ 99233 h 1191821"/>
                  <a:gd name="connsiteX396" fmla="*/ 186806 w 667687"/>
                  <a:gd name="connsiteY396" fmla="*/ 101458 h 1191821"/>
                  <a:gd name="connsiteX397" fmla="*/ 189586 w 667687"/>
                  <a:gd name="connsiteY397" fmla="*/ 105472 h 1191821"/>
                  <a:gd name="connsiteX398" fmla="*/ 190336 w 667687"/>
                  <a:gd name="connsiteY398" fmla="*/ 109607 h 1191821"/>
                  <a:gd name="connsiteX399" fmla="*/ 191062 w 667687"/>
                  <a:gd name="connsiteY399" fmla="*/ 114951 h 1191821"/>
                  <a:gd name="connsiteX400" fmla="*/ 195995 w 667687"/>
                  <a:gd name="connsiteY400" fmla="*/ 118772 h 1191821"/>
                  <a:gd name="connsiteX401" fmla="*/ 197518 w 667687"/>
                  <a:gd name="connsiteY401" fmla="*/ 123850 h 1191821"/>
                  <a:gd name="connsiteX402" fmla="*/ 196164 w 667687"/>
                  <a:gd name="connsiteY402" fmla="*/ 128735 h 1191821"/>
                  <a:gd name="connsiteX403" fmla="*/ 195995 w 667687"/>
                  <a:gd name="connsiteY403" fmla="*/ 133015 h 1191821"/>
                  <a:gd name="connsiteX404" fmla="*/ 197083 w 667687"/>
                  <a:gd name="connsiteY404" fmla="*/ 138359 h 1191821"/>
                  <a:gd name="connsiteX405" fmla="*/ 197277 w 667687"/>
                  <a:gd name="connsiteY405" fmla="*/ 142495 h 1191821"/>
                  <a:gd name="connsiteX406" fmla="*/ 196503 w 667687"/>
                  <a:gd name="connsiteY406" fmla="*/ 147283 h 1191821"/>
                  <a:gd name="connsiteX407" fmla="*/ 193552 w 667687"/>
                  <a:gd name="connsiteY407" fmla="*/ 152409 h 1191821"/>
                  <a:gd name="connsiteX408" fmla="*/ 192198 w 667687"/>
                  <a:gd name="connsiteY408" fmla="*/ 157390 h 1191821"/>
                  <a:gd name="connsiteX409" fmla="*/ 191763 w 667687"/>
                  <a:gd name="connsiteY409" fmla="*/ 162106 h 1191821"/>
                  <a:gd name="connsiteX410" fmla="*/ 190844 w 667687"/>
                  <a:gd name="connsiteY410" fmla="*/ 166846 h 1191821"/>
                  <a:gd name="connsiteX411" fmla="*/ 191183 w 667687"/>
                  <a:gd name="connsiteY411" fmla="*/ 171513 h 1191821"/>
                  <a:gd name="connsiteX412" fmla="*/ 187918 w 667687"/>
                  <a:gd name="connsiteY412" fmla="*/ 175527 h 1191821"/>
                  <a:gd name="connsiteX413" fmla="*/ 182428 w 667687"/>
                  <a:gd name="connsiteY413" fmla="*/ 178526 h 1191821"/>
                  <a:gd name="connsiteX414" fmla="*/ 177931 w 667687"/>
                  <a:gd name="connsiteY414" fmla="*/ 181306 h 1191821"/>
                  <a:gd name="connsiteX415" fmla="*/ 173916 w 667687"/>
                  <a:gd name="connsiteY415" fmla="*/ 184136 h 1191821"/>
                  <a:gd name="connsiteX416" fmla="*/ 171426 w 667687"/>
                  <a:gd name="connsiteY416" fmla="*/ 187715 h 1191821"/>
                  <a:gd name="connsiteX417" fmla="*/ 171643 w 667687"/>
                  <a:gd name="connsiteY417" fmla="*/ 195284 h 1191821"/>
                  <a:gd name="connsiteX418" fmla="*/ 169757 w 667687"/>
                  <a:gd name="connsiteY418" fmla="*/ 200023 h 1191821"/>
                  <a:gd name="connsiteX419" fmla="*/ 168355 w 667687"/>
                  <a:gd name="connsiteY419" fmla="*/ 204932 h 1191821"/>
                  <a:gd name="connsiteX420" fmla="*/ 167775 w 667687"/>
                  <a:gd name="connsiteY420" fmla="*/ 210422 h 1191821"/>
                  <a:gd name="connsiteX421" fmla="*/ 168040 w 667687"/>
                  <a:gd name="connsiteY421" fmla="*/ 215089 h 1191821"/>
                  <a:gd name="connsiteX422" fmla="*/ 168210 w 667687"/>
                  <a:gd name="connsiteY422" fmla="*/ 219756 h 1191821"/>
                  <a:gd name="connsiteX423" fmla="*/ 163228 w 667687"/>
                  <a:gd name="connsiteY423" fmla="*/ 223770 h 1191821"/>
                  <a:gd name="connsiteX424" fmla="*/ 158489 w 667687"/>
                  <a:gd name="connsiteY424" fmla="*/ 226285 h 1191821"/>
                  <a:gd name="connsiteX425" fmla="*/ 155127 w 667687"/>
                  <a:gd name="connsiteY425" fmla="*/ 229912 h 1191821"/>
                  <a:gd name="connsiteX426" fmla="*/ 151572 w 667687"/>
                  <a:gd name="connsiteY426" fmla="*/ 234821 h 1191821"/>
                  <a:gd name="connsiteX427" fmla="*/ 146736 w 667687"/>
                  <a:gd name="connsiteY427" fmla="*/ 237385 h 1191821"/>
                  <a:gd name="connsiteX428" fmla="*/ 139844 w 667687"/>
                  <a:gd name="connsiteY428" fmla="*/ 237747 h 1191821"/>
                  <a:gd name="connsiteX429" fmla="*/ 135661 w 667687"/>
                  <a:gd name="connsiteY429" fmla="*/ 236998 h 1191821"/>
                  <a:gd name="connsiteX430" fmla="*/ 129954 w 667687"/>
                  <a:gd name="connsiteY430" fmla="*/ 239585 h 1191821"/>
                  <a:gd name="connsiteX431" fmla="*/ 126762 w 667687"/>
                  <a:gd name="connsiteY431" fmla="*/ 245606 h 1191821"/>
                  <a:gd name="connsiteX432" fmla="*/ 123014 w 667687"/>
                  <a:gd name="connsiteY432" fmla="*/ 247638 h 1191821"/>
                  <a:gd name="connsiteX433" fmla="*/ 119822 w 667687"/>
                  <a:gd name="connsiteY433" fmla="*/ 250660 h 1191821"/>
                  <a:gd name="connsiteX434" fmla="*/ 113293 w 667687"/>
                  <a:gd name="connsiteY434" fmla="*/ 253030 h 1191821"/>
                  <a:gd name="connsiteX435" fmla="*/ 108940 w 667687"/>
                  <a:gd name="connsiteY435" fmla="*/ 253611 h 1191821"/>
                  <a:gd name="connsiteX436" fmla="*/ 102749 w 667687"/>
                  <a:gd name="connsiteY436" fmla="*/ 254336 h 1191821"/>
                  <a:gd name="connsiteX437" fmla="*/ 97671 w 667687"/>
                  <a:gd name="connsiteY437" fmla="*/ 253901 h 1191821"/>
                  <a:gd name="connsiteX438" fmla="*/ 92351 w 667687"/>
                  <a:gd name="connsiteY438" fmla="*/ 254288 h 1191821"/>
                  <a:gd name="connsiteX439" fmla="*/ 87902 w 667687"/>
                  <a:gd name="connsiteY439" fmla="*/ 255980 h 1191821"/>
                  <a:gd name="connsiteX440" fmla="*/ 84032 w 667687"/>
                  <a:gd name="connsiteY440" fmla="*/ 259487 h 1191821"/>
                  <a:gd name="connsiteX441" fmla="*/ 78882 w 667687"/>
                  <a:gd name="connsiteY441" fmla="*/ 260986 h 1191821"/>
                  <a:gd name="connsiteX442" fmla="*/ 72256 w 667687"/>
                  <a:gd name="connsiteY442" fmla="*/ 262195 h 1191821"/>
                  <a:gd name="connsiteX443" fmla="*/ 67588 w 667687"/>
                  <a:gd name="connsiteY443" fmla="*/ 260744 h 1191821"/>
                  <a:gd name="connsiteX444" fmla="*/ 62873 w 667687"/>
                  <a:gd name="connsiteY444" fmla="*/ 262098 h 1191821"/>
                  <a:gd name="connsiteX445" fmla="*/ 59923 w 667687"/>
                  <a:gd name="connsiteY445" fmla="*/ 265145 h 1191821"/>
                  <a:gd name="connsiteX446" fmla="*/ 59729 w 667687"/>
                  <a:gd name="connsiteY446" fmla="*/ 272158 h 1191821"/>
                  <a:gd name="connsiteX447" fmla="*/ 58133 w 667687"/>
                  <a:gd name="connsiteY447" fmla="*/ 277454 h 1191821"/>
                  <a:gd name="connsiteX448" fmla="*/ 57819 w 667687"/>
                  <a:gd name="connsiteY448" fmla="*/ 282170 h 1191821"/>
                  <a:gd name="connsiteX449" fmla="*/ 57577 w 667687"/>
                  <a:gd name="connsiteY449" fmla="*/ 286861 h 1191821"/>
                  <a:gd name="connsiteX450" fmla="*/ 56924 w 667687"/>
                  <a:gd name="connsiteY450" fmla="*/ 291576 h 1191821"/>
                  <a:gd name="connsiteX451" fmla="*/ 53926 w 667687"/>
                  <a:gd name="connsiteY451" fmla="*/ 294865 h 1191821"/>
                  <a:gd name="connsiteX452" fmla="*/ 51991 w 667687"/>
                  <a:gd name="connsiteY452" fmla="*/ 299363 h 1191821"/>
                  <a:gd name="connsiteX453" fmla="*/ 53346 w 667687"/>
                  <a:gd name="connsiteY453" fmla="*/ 304320 h 1191821"/>
                  <a:gd name="connsiteX454" fmla="*/ 57021 w 667687"/>
                  <a:gd name="connsiteY454" fmla="*/ 307706 h 1191821"/>
                  <a:gd name="connsiteX455" fmla="*/ 60141 w 667687"/>
                  <a:gd name="connsiteY455" fmla="*/ 312276 h 1191821"/>
                  <a:gd name="connsiteX456" fmla="*/ 63188 w 667687"/>
                  <a:gd name="connsiteY456" fmla="*/ 317475 h 1191821"/>
                  <a:gd name="connsiteX457" fmla="*/ 68024 w 667687"/>
                  <a:gd name="connsiteY457" fmla="*/ 317934 h 1191821"/>
                  <a:gd name="connsiteX458" fmla="*/ 72159 w 667687"/>
                  <a:gd name="connsiteY458" fmla="*/ 318636 h 1191821"/>
                  <a:gd name="connsiteX459" fmla="*/ 74142 w 667687"/>
                  <a:gd name="connsiteY459" fmla="*/ 323496 h 1191821"/>
                  <a:gd name="connsiteX460" fmla="*/ 77285 w 667687"/>
                  <a:gd name="connsiteY460" fmla="*/ 328018 h 1191821"/>
                  <a:gd name="connsiteX461" fmla="*/ 80018 w 667687"/>
                  <a:gd name="connsiteY461" fmla="*/ 332444 h 1191821"/>
                  <a:gd name="connsiteX462" fmla="*/ 80623 w 667687"/>
                  <a:gd name="connsiteY462" fmla="*/ 337208 h 1191821"/>
                  <a:gd name="connsiteX463" fmla="*/ 80623 w 667687"/>
                  <a:gd name="connsiteY463" fmla="*/ 341899 h 1191821"/>
                  <a:gd name="connsiteX464" fmla="*/ 80671 w 667687"/>
                  <a:gd name="connsiteY464" fmla="*/ 346590 h 1191821"/>
                  <a:gd name="connsiteX465" fmla="*/ 80767 w 667687"/>
                  <a:gd name="connsiteY465" fmla="*/ 351257 h 1191821"/>
                  <a:gd name="connsiteX466" fmla="*/ 80453 w 667687"/>
                  <a:gd name="connsiteY466" fmla="*/ 355779 h 1191821"/>
                  <a:gd name="connsiteX467" fmla="*/ 80115 w 667687"/>
                  <a:gd name="connsiteY467" fmla="*/ 359987 h 1191821"/>
                  <a:gd name="connsiteX468" fmla="*/ 79800 w 667687"/>
                  <a:gd name="connsiteY468" fmla="*/ 364775 h 1191821"/>
                  <a:gd name="connsiteX469" fmla="*/ 77697 w 667687"/>
                  <a:gd name="connsiteY469" fmla="*/ 369321 h 1191821"/>
                  <a:gd name="connsiteX470" fmla="*/ 74384 w 667687"/>
                  <a:gd name="connsiteY470" fmla="*/ 372489 h 1191821"/>
                  <a:gd name="connsiteX471" fmla="*/ 71434 w 667687"/>
                  <a:gd name="connsiteY471" fmla="*/ 375512 h 1191821"/>
                  <a:gd name="connsiteX472" fmla="*/ 67758 w 667687"/>
                  <a:gd name="connsiteY472" fmla="*/ 379429 h 1191821"/>
                  <a:gd name="connsiteX473" fmla="*/ 65461 w 667687"/>
                  <a:gd name="connsiteY473" fmla="*/ 384483 h 1191821"/>
                  <a:gd name="connsiteX474" fmla="*/ 61640 w 667687"/>
                  <a:gd name="connsiteY474" fmla="*/ 388473 h 1191821"/>
                  <a:gd name="connsiteX475" fmla="*/ 59850 w 667687"/>
                  <a:gd name="connsiteY475" fmla="*/ 393068 h 1191821"/>
                  <a:gd name="connsiteX476" fmla="*/ 60431 w 667687"/>
                  <a:gd name="connsiteY476" fmla="*/ 399234 h 1191821"/>
                  <a:gd name="connsiteX477" fmla="*/ 59729 w 667687"/>
                  <a:gd name="connsiteY477" fmla="*/ 403369 h 1191821"/>
                  <a:gd name="connsiteX478" fmla="*/ 57795 w 667687"/>
                  <a:gd name="connsiteY478" fmla="*/ 408738 h 1191821"/>
                  <a:gd name="connsiteX479" fmla="*/ 57819 w 667687"/>
                  <a:gd name="connsiteY479" fmla="*/ 416113 h 1191821"/>
                  <a:gd name="connsiteX480" fmla="*/ 57094 w 667687"/>
                  <a:gd name="connsiteY480" fmla="*/ 422836 h 1191821"/>
                  <a:gd name="connsiteX481" fmla="*/ 53346 w 667687"/>
                  <a:gd name="connsiteY481" fmla="*/ 426270 h 1191821"/>
                  <a:gd name="connsiteX482" fmla="*/ 49379 w 667687"/>
                  <a:gd name="connsiteY482" fmla="*/ 429486 h 1191821"/>
                  <a:gd name="connsiteX483" fmla="*/ 45003 w 667687"/>
                  <a:gd name="connsiteY483" fmla="*/ 431928 h 1191821"/>
                  <a:gd name="connsiteX484" fmla="*/ 39271 w 667687"/>
                  <a:gd name="connsiteY484" fmla="*/ 431928 h 1191821"/>
                  <a:gd name="connsiteX485" fmla="*/ 33661 w 667687"/>
                  <a:gd name="connsiteY485" fmla="*/ 433403 h 1191821"/>
                  <a:gd name="connsiteX486" fmla="*/ 28680 w 667687"/>
                  <a:gd name="connsiteY486" fmla="*/ 435435 h 1191821"/>
                  <a:gd name="connsiteX487" fmla="*/ 22659 w 667687"/>
                  <a:gd name="connsiteY487" fmla="*/ 438336 h 1191821"/>
                  <a:gd name="connsiteX488" fmla="*/ 19007 w 667687"/>
                  <a:gd name="connsiteY488" fmla="*/ 441480 h 1191821"/>
                  <a:gd name="connsiteX489" fmla="*/ 15283 w 667687"/>
                  <a:gd name="connsiteY489" fmla="*/ 445567 h 1191821"/>
                  <a:gd name="connsiteX490" fmla="*/ 12744 w 667687"/>
                  <a:gd name="connsiteY490" fmla="*/ 448952 h 1191821"/>
                  <a:gd name="connsiteX491" fmla="*/ 12429 w 667687"/>
                  <a:gd name="connsiteY491" fmla="*/ 453208 h 1191821"/>
                  <a:gd name="connsiteX492" fmla="*/ 17750 w 667687"/>
                  <a:gd name="connsiteY492" fmla="*/ 457343 h 1191821"/>
                  <a:gd name="connsiteX493" fmla="*/ 19684 w 667687"/>
                  <a:gd name="connsiteY493" fmla="*/ 462228 h 1191821"/>
                  <a:gd name="connsiteX494" fmla="*/ 19805 w 667687"/>
                  <a:gd name="connsiteY494" fmla="*/ 466919 h 1191821"/>
                  <a:gd name="connsiteX495" fmla="*/ 18136 w 667687"/>
                  <a:gd name="connsiteY495" fmla="*/ 471683 h 1191821"/>
                  <a:gd name="connsiteX496" fmla="*/ 18354 w 667687"/>
                  <a:gd name="connsiteY496" fmla="*/ 476181 h 1191821"/>
                  <a:gd name="connsiteX497" fmla="*/ 19612 w 667687"/>
                  <a:gd name="connsiteY497" fmla="*/ 480171 h 1191821"/>
                  <a:gd name="connsiteX498" fmla="*/ 19128 w 667687"/>
                  <a:gd name="connsiteY498" fmla="*/ 485709 h 1191821"/>
                  <a:gd name="connsiteX499" fmla="*/ 14388 w 667687"/>
                  <a:gd name="connsiteY499" fmla="*/ 488272 h 1191821"/>
                  <a:gd name="connsiteX500" fmla="*/ 10277 w 667687"/>
                  <a:gd name="connsiteY500" fmla="*/ 488998 h 1191821"/>
                  <a:gd name="connsiteX501" fmla="*/ 6988 w 667687"/>
                  <a:gd name="connsiteY501" fmla="*/ 493786 h 1191821"/>
                  <a:gd name="connsiteX502" fmla="*/ 4474 w 667687"/>
                  <a:gd name="connsiteY502" fmla="*/ 497655 h 1191821"/>
                  <a:gd name="connsiteX503" fmla="*/ 2853 w 667687"/>
                  <a:gd name="connsiteY503" fmla="*/ 505248 h 1191821"/>
                  <a:gd name="connsiteX504" fmla="*/ 2297 w 667687"/>
                  <a:gd name="connsiteY504" fmla="*/ 509963 h 1191821"/>
                  <a:gd name="connsiteX505" fmla="*/ 2007 w 667687"/>
                  <a:gd name="connsiteY505" fmla="*/ 514679 h 1191821"/>
                  <a:gd name="connsiteX506" fmla="*/ 750 w 667687"/>
                  <a:gd name="connsiteY506" fmla="*/ 519419 h 1191821"/>
                  <a:gd name="connsiteX507" fmla="*/ 362 w 667687"/>
                  <a:gd name="connsiteY507" fmla="*/ 524134 h 1191821"/>
                  <a:gd name="connsiteX508" fmla="*/ 169 w 667687"/>
                  <a:gd name="connsiteY508" fmla="*/ 528825 h 1191821"/>
                  <a:gd name="connsiteX509" fmla="*/ 0 w 667687"/>
                  <a:gd name="connsiteY509" fmla="*/ 533517 h 1191821"/>
                  <a:gd name="connsiteX510" fmla="*/ 242 w 667687"/>
                  <a:gd name="connsiteY510" fmla="*/ 538208 h 1191821"/>
                  <a:gd name="connsiteX511" fmla="*/ 774 w 667687"/>
                  <a:gd name="connsiteY511" fmla="*/ 542875 h 1191821"/>
                  <a:gd name="connsiteX512" fmla="*/ 1741 w 667687"/>
                  <a:gd name="connsiteY512" fmla="*/ 547518 h 1191821"/>
                  <a:gd name="connsiteX513" fmla="*/ 2902 w 667687"/>
                  <a:gd name="connsiteY513" fmla="*/ 552161 h 1191821"/>
                  <a:gd name="connsiteX514" fmla="*/ 3990 w 667687"/>
                  <a:gd name="connsiteY514" fmla="*/ 556296 h 1191821"/>
                  <a:gd name="connsiteX515" fmla="*/ 4159 w 667687"/>
                  <a:gd name="connsiteY515" fmla="*/ 561253 h 1191821"/>
                  <a:gd name="connsiteX516" fmla="*/ 5707 w 667687"/>
                  <a:gd name="connsiteY516" fmla="*/ 566090 h 1191821"/>
                  <a:gd name="connsiteX517" fmla="*/ 8222 w 667687"/>
                  <a:gd name="connsiteY517" fmla="*/ 570660 h 1191821"/>
                  <a:gd name="connsiteX518" fmla="*/ 10688 w 667687"/>
                  <a:gd name="connsiteY518" fmla="*/ 575230 h 1191821"/>
                  <a:gd name="connsiteX519" fmla="*/ 13227 w 667687"/>
                  <a:gd name="connsiteY519" fmla="*/ 579801 h 1191821"/>
                  <a:gd name="connsiteX520" fmla="*/ 15815 w 667687"/>
                  <a:gd name="connsiteY520" fmla="*/ 584371 h 1191821"/>
                  <a:gd name="connsiteX521" fmla="*/ 15090 w 667687"/>
                  <a:gd name="connsiteY521" fmla="*/ 588845 h 1191821"/>
                  <a:gd name="connsiteX522" fmla="*/ 12671 w 667687"/>
                  <a:gd name="connsiteY522" fmla="*/ 593488 h 1191821"/>
                  <a:gd name="connsiteX523" fmla="*/ 13373 w 667687"/>
                  <a:gd name="connsiteY523" fmla="*/ 598566 h 1191821"/>
                  <a:gd name="connsiteX524" fmla="*/ 14364 w 667687"/>
                  <a:gd name="connsiteY524" fmla="*/ 602701 h 1191821"/>
                  <a:gd name="connsiteX525" fmla="*/ 19442 w 667687"/>
                  <a:gd name="connsiteY525" fmla="*/ 606087 h 1191821"/>
                  <a:gd name="connsiteX526" fmla="*/ 23094 w 667687"/>
                  <a:gd name="connsiteY526" fmla="*/ 608360 h 1191821"/>
                  <a:gd name="connsiteX527" fmla="*/ 25778 w 667687"/>
                  <a:gd name="connsiteY527" fmla="*/ 611963 h 1191821"/>
                  <a:gd name="connsiteX528" fmla="*/ 26165 w 667687"/>
                  <a:gd name="connsiteY528" fmla="*/ 616703 h 1191821"/>
                  <a:gd name="connsiteX529" fmla="*/ 25682 w 667687"/>
                  <a:gd name="connsiteY529" fmla="*/ 621152 h 1191821"/>
                  <a:gd name="connsiteX530" fmla="*/ 26479 w 667687"/>
                  <a:gd name="connsiteY530" fmla="*/ 626085 h 1191821"/>
                  <a:gd name="connsiteX531" fmla="*/ 29574 w 667687"/>
                  <a:gd name="connsiteY531" fmla="*/ 629882 h 1191821"/>
                  <a:gd name="connsiteX532" fmla="*/ 34580 w 667687"/>
                  <a:gd name="connsiteY532" fmla="*/ 633606 h 1191821"/>
                  <a:gd name="connsiteX533" fmla="*/ 38691 w 667687"/>
                  <a:gd name="connsiteY533" fmla="*/ 637475 h 1191821"/>
                  <a:gd name="connsiteX534" fmla="*/ 42367 w 667687"/>
                  <a:gd name="connsiteY534" fmla="*/ 639554 h 1191821"/>
                  <a:gd name="connsiteX535" fmla="*/ 45849 w 667687"/>
                  <a:gd name="connsiteY535" fmla="*/ 643375 h 1191821"/>
                  <a:gd name="connsiteX536" fmla="*/ 49839 w 667687"/>
                  <a:gd name="connsiteY536" fmla="*/ 647341 h 1191821"/>
                  <a:gd name="connsiteX537" fmla="*/ 53515 w 667687"/>
                  <a:gd name="connsiteY537" fmla="*/ 649880 h 1191821"/>
                  <a:gd name="connsiteX538" fmla="*/ 57626 w 667687"/>
                  <a:gd name="connsiteY538" fmla="*/ 651936 h 1191821"/>
                  <a:gd name="connsiteX539" fmla="*/ 59826 w 667687"/>
                  <a:gd name="connsiteY539" fmla="*/ 657207 h 1191821"/>
                  <a:gd name="connsiteX540" fmla="*/ 61954 w 667687"/>
                  <a:gd name="connsiteY540" fmla="*/ 661850 h 1191821"/>
                  <a:gd name="connsiteX541" fmla="*/ 66258 w 667687"/>
                  <a:gd name="connsiteY541" fmla="*/ 663882 h 1191821"/>
                  <a:gd name="connsiteX542" fmla="*/ 72014 w 667687"/>
                  <a:gd name="connsiteY542" fmla="*/ 664220 h 1191821"/>
                  <a:gd name="connsiteX543" fmla="*/ 76488 w 667687"/>
                  <a:gd name="connsiteY543" fmla="*/ 667581 h 1191821"/>
                  <a:gd name="connsiteX544" fmla="*/ 77576 w 667687"/>
                  <a:gd name="connsiteY544" fmla="*/ 671861 h 1191821"/>
                  <a:gd name="connsiteX545" fmla="*/ 78785 w 667687"/>
                  <a:gd name="connsiteY545" fmla="*/ 678294 h 1191821"/>
                  <a:gd name="connsiteX546" fmla="*/ 83718 w 667687"/>
                  <a:gd name="connsiteY546" fmla="*/ 684025 h 1191821"/>
                  <a:gd name="connsiteX547" fmla="*/ 87345 w 667687"/>
                  <a:gd name="connsiteY547" fmla="*/ 687676 h 1191821"/>
                  <a:gd name="connsiteX548" fmla="*/ 91117 w 667687"/>
                  <a:gd name="connsiteY548" fmla="*/ 689563 h 1191821"/>
                  <a:gd name="connsiteX549" fmla="*/ 98324 w 667687"/>
                  <a:gd name="connsiteY549" fmla="*/ 691231 h 1191821"/>
                  <a:gd name="connsiteX550" fmla="*/ 102120 w 667687"/>
                  <a:gd name="connsiteY550" fmla="*/ 695536 h 1191821"/>
                  <a:gd name="connsiteX551" fmla="*/ 105844 w 667687"/>
                  <a:gd name="connsiteY551" fmla="*/ 698438 h 1191821"/>
                  <a:gd name="connsiteX552" fmla="*/ 109520 w 667687"/>
                  <a:gd name="connsiteY552" fmla="*/ 700711 h 1191821"/>
                  <a:gd name="connsiteX553" fmla="*/ 113993 w 667687"/>
                  <a:gd name="connsiteY553" fmla="*/ 702839 h 1191821"/>
                  <a:gd name="connsiteX554" fmla="*/ 117040 w 667687"/>
                  <a:gd name="connsiteY554" fmla="*/ 705886 h 1191821"/>
                  <a:gd name="connsiteX555" fmla="*/ 120668 w 667687"/>
                  <a:gd name="connsiteY555" fmla="*/ 709126 h 1191821"/>
                  <a:gd name="connsiteX556" fmla="*/ 126351 w 667687"/>
                  <a:gd name="connsiteY556" fmla="*/ 712729 h 1191821"/>
                  <a:gd name="connsiteX557" fmla="*/ 131090 w 667687"/>
                  <a:gd name="connsiteY557" fmla="*/ 718605 h 1191821"/>
                  <a:gd name="connsiteX558" fmla="*/ 135322 w 667687"/>
                  <a:gd name="connsiteY558" fmla="*/ 721434 h 1191821"/>
                  <a:gd name="connsiteX559" fmla="*/ 136894 w 667687"/>
                  <a:gd name="connsiteY559" fmla="*/ 727649 h 1191821"/>
                  <a:gd name="connsiteX560" fmla="*/ 137692 w 667687"/>
                  <a:gd name="connsiteY560" fmla="*/ 732534 h 1191821"/>
                  <a:gd name="connsiteX561" fmla="*/ 138732 w 667687"/>
                  <a:gd name="connsiteY561" fmla="*/ 737564 h 1191821"/>
                  <a:gd name="connsiteX562" fmla="*/ 139457 w 667687"/>
                  <a:gd name="connsiteY562" fmla="*/ 742207 h 1191821"/>
                  <a:gd name="connsiteX563" fmla="*/ 141537 w 667687"/>
                  <a:gd name="connsiteY563" fmla="*/ 746802 h 1191821"/>
                  <a:gd name="connsiteX564" fmla="*/ 143689 w 667687"/>
                  <a:gd name="connsiteY564" fmla="*/ 751372 h 1191821"/>
                  <a:gd name="connsiteX565" fmla="*/ 144705 w 667687"/>
                  <a:gd name="connsiteY565" fmla="*/ 755628 h 1191821"/>
                  <a:gd name="connsiteX566" fmla="*/ 141368 w 667687"/>
                  <a:gd name="connsiteY566" fmla="*/ 760464 h 1191821"/>
                  <a:gd name="connsiteX567" fmla="*/ 140158 w 667687"/>
                  <a:gd name="connsiteY567" fmla="*/ 764793 h 1191821"/>
                  <a:gd name="connsiteX568" fmla="*/ 141561 w 667687"/>
                  <a:gd name="connsiteY568" fmla="*/ 768807 h 1191821"/>
                  <a:gd name="connsiteX569" fmla="*/ 144971 w 667687"/>
                  <a:gd name="connsiteY569" fmla="*/ 774369 h 1191821"/>
                  <a:gd name="connsiteX570" fmla="*/ 146591 w 667687"/>
                  <a:gd name="connsiteY570" fmla="*/ 779254 h 1191821"/>
                  <a:gd name="connsiteX571" fmla="*/ 147800 w 667687"/>
                  <a:gd name="connsiteY571" fmla="*/ 784017 h 1191821"/>
                  <a:gd name="connsiteX572" fmla="*/ 148888 w 667687"/>
                  <a:gd name="connsiteY572" fmla="*/ 788249 h 1191821"/>
                  <a:gd name="connsiteX573" fmla="*/ 151282 w 667687"/>
                  <a:gd name="connsiteY573" fmla="*/ 792650 h 1191821"/>
                  <a:gd name="connsiteX574" fmla="*/ 154136 w 667687"/>
                  <a:gd name="connsiteY574" fmla="*/ 796278 h 1191821"/>
                  <a:gd name="connsiteX575" fmla="*/ 157158 w 667687"/>
                  <a:gd name="connsiteY575" fmla="*/ 799445 h 1191821"/>
                  <a:gd name="connsiteX576" fmla="*/ 161608 w 667687"/>
                  <a:gd name="connsiteY576" fmla="*/ 801839 h 1191821"/>
                  <a:gd name="connsiteX577" fmla="*/ 166057 w 667687"/>
                  <a:gd name="connsiteY577" fmla="*/ 802444 h 1191821"/>
                  <a:gd name="connsiteX578" fmla="*/ 170918 w 667687"/>
                  <a:gd name="connsiteY578" fmla="*/ 799325 h 1191821"/>
                  <a:gd name="connsiteX579" fmla="*/ 175513 w 667687"/>
                  <a:gd name="connsiteY579" fmla="*/ 794004 h 1191821"/>
                  <a:gd name="connsiteX580" fmla="*/ 178632 w 667687"/>
                  <a:gd name="connsiteY580" fmla="*/ 790740 h 1191821"/>
                  <a:gd name="connsiteX581" fmla="*/ 180204 w 667687"/>
                  <a:gd name="connsiteY581" fmla="*/ 786847 h 1191821"/>
                  <a:gd name="connsiteX582" fmla="*/ 180929 w 667687"/>
                  <a:gd name="connsiteY582" fmla="*/ 782107 h 1191821"/>
                  <a:gd name="connsiteX583" fmla="*/ 185307 w 667687"/>
                  <a:gd name="connsiteY583" fmla="*/ 780269 h 1191821"/>
                  <a:gd name="connsiteX584" fmla="*/ 189707 w 667687"/>
                  <a:gd name="connsiteY584" fmla="*/ 780076 h 1191821"/>
                  <a:gd name="connsiteX585" fmla="*/ 193842 w 667687"/>
                  <a:gd name="connsiteY585" fmla="*/ 781357 h 1191821"/>
                  <a:gd name="connsiteX586" fmla="*/ 200057 w 667687"/>
                  <a:gd name="connsiteY586" fmla="*/ 784477 h 1191821"/>
                  <a:gd name="connsiteX587" fmla="*/ 203781 w 667687"/>
                  <a:gd name="connsiteY587" fmla="*/ 786774 h 1191821"/>
                  <a:gd name="connsiteX588" fmla="*/ 208666 w 667687"/>
                  <a:gd name="connsiteY588" fmla="*/ 788539 h 1191821"/>
                  <a:gd name="connsiteX589" fmla="*/ 214687 w 667687"/>
                  <a:gd name="connsiteY589" fmla="*/ 789168 h 1191821"/>
                  <a:gd name="connsiteX590" fmla="*/ 218847 w 667687"/>
                  <a:gd name="connsiteY590" fmla="*/ 790547 h 1191821"/>
                  <a:gd name="connsiteX591" fmla="*/ 223925 w 667687"/>
                  <a:gd name="connsiteY591" fmla="*/ 793642 h 1191821"/>
                  <a:gd name="connsiteX592" fmla="*/ 229486 w 667687"/>
                  <a:gd name="connsiteY592" fmla="*/ 796785 h 1191821"/>
                  <a:gd name="connsiteX593" fmla="*/ 233186 w 667687"/>
                  <a:gd name="connsiteY593" fmla="*/ 798696 h 1191821"/>
                  <a:gd name="connsiteX594" fmla="*/ 236910 w 667687"/>
                  <a:gd name="connsiteY594" fmla="*/ 800582 h 1191821"/>
                  <a:gd name="connsiteX595" fmla="*/ 240514 w 667687"/>
                  <a:gd name="connsiteY595" fmla="*/ 803242 h 1191821"/>
                  <a:gd name="connsiteX596" fmla="*/ 240925 w 667687"/>
                  <a:gd name="connsiteY596" fmla="*/ 807522 h 1191821"/>
                  <a:gd name="connsiteX597" fmla="*/ 240224 w 667687"/>
                  <a:gd name="connsiteY597" fmla="*/ 811778 h 1191821"/>
                  <a:gd name="connsiteX598" fmla="*/ 236548 w 667687"/>
                  <a:gd name="connsiteY598" fmla="*/ 816155 h 1191821"/>
                  <a:gd name="connsiteX599" fmla="*/ 233162 w 667687"/>
                  <a:gd name="connsiteY599" fmla="*/ 818598 h 1191821"/>
                  <a:gd name="connsiteX600" fmla="*/ 231131 w 667687"/>
                  <a:gd name="connsiteY600" fmla="*/ 823531 h 1191821"/>
                  <a:gd name="connsiteX601" fmla="*/ 227745 w 667687"/>
                  <a:gd name="connsiteY601" fmla="*/ 826868 h 1191821"/>
                  <a:gd name="connsiteX602" fmla="*/ 225980 w 667687"/>
                  <a:gd name="connsiteY602" fmla="*/ 830979 h 1191821"/>
                  <a:gd name="connsiteX603" fmla="*/ 227625 w 667687"/>
                  <a:gd name="connsiteY603" fmla="*/ 835694 h 1191821"/>
                  <a:gd name="connsiteX604" fmla="*/ 229704 w 667687"/>
                  <a:gd name="connsiteY604" fmla="*/ 840265 h 1191821"/>
                  <a:gd name="connsiteX605" fmla="*/ 231131 w 667687"/>
                  <a:gd name="connsiteY605" fmla="*/ 844859 h 1191821"/>
                  <a:gd name="connsiteX606" fmla="*/ 231784 w 667687"/>
                  <a:gd name="connsiteY606" fmla="*/ 849333 h 1191821"/>
                  <a:gd name="connsiteX607" fmla="*/ 231397 w 667687"/>
                  <a:gd name="connsiteY607" fmla="*/ 854242 h 1191821"/>
                  <a:gd name="connsiteX608" fmla="*/ 228447 w 667687"/>
                  <a:gd name="connsiteY608" fmla="*/ 859127 h 1191821"/>
                  <a:gd name="connsiteX609" fmla="*/ 224409 w 667687"/>
                  <a:gd name="connsiteY609" fmla="*/ 864060 h 1191821"/>
                  <a:gd name="connsiteX610" fmla="*/ 221797 w 667687"/>
                  <a:gd name="connsiteY610" fmla="*/ 868920 h 1191821"/>
                  <a:gd name="connsiteX611" fmla="*/ 220080 w 667687"/>
                  <a:gd name="connsiteY611" fmla="*/ 873515 h 1191821"/>
                  <a:gd name="connsiteX612" fmla="*/ 218484 w 667687"/>
                  <a:gd name="connsiteY612" fmla="*/ 878521 h 1191821"/>
                  <a:gd name="connsiteX613" fmla="*/ 217371 w 667687"/>
                  <a:gd name="connsiteY613" fmla="*/ 883284 h 1191821"/>
                  <a:gd name="connsiteX614" fmla="*/ 216815 w 667687"/>
                  <a:gd name="connsiteY614" fmla="*/ 888000 h 1191821"/>
                  <a:gd name="connsiteX615" fmla="*/ 216283 w 667687"/>
                  <a:gd name="connsiteY615" fmla="*/ 892328 h 1191821"/>
                  <a:gd name="connsiteX616" fmla="*/ 213938 w 667687"/>
                  <a:gd name="connsiteY616" fmla="*/ 896270 h 1191821"/>
                  <a:gd name="connsiteX617" fmla="*/ 210528 w 667687"/>
                  <a:gd name="connsiteY617" fmla="*/ 899825 h 1191821"/>
                  <a:gd name="connsiteX618" fmla="*/ 207263 w 667687"/>
                  <a:gd name="connsiteY618" fmla="*/ 905096 h 1191821"/>
                  <a:gd name="connsiteX619" fmla="*/ 204942 w 667687"/>
                  <a:gd name="connsiteY619" fmla="*/ 912206 h 1191821"/>
                  <a:gd name="connsiteX620" fmla="*/ 204144 w 667687"/>
                  <a:gd name="connsiteY620" fmla="*/ 916921 h 1191821"/>
                  <a:gd name="connsiteX621" fmla="*/ 204797 w 667687"/>
                  <a:gd name="connsiteY621" fmla="*/ 921613 h 1191821"/>
                  <a:gd name="connsiteX622" fmla="*/ 205426 w 667687"/>
                  <a:gd name="connsiteY622" fmla="*/ 926256 h 1191821"/>
                  <a:gd name="connsiteX623" fmla="*/ 206345 w 667687"/>
                  <a:gd name="connsiteY623" fmla="*/ 930898 h 1191821"/>
                  <a:gd name="connsiteX624" fmla="*/ 207457 w 667687"/>
                  <a:gd name="connsiteY624" fmla="*/ 935541 h 1191821"/>
                  <a:gd name="connsiteX625" fmla="*/ 209271 w 667687"/>
                  <a:gd name="connsiteY625" fmla="*/ 939459 h 1191821"/>
                  <a:gd name="connsiteX626" fmla="*/ 213139 w 667687"/>
                  <a:gd name="connsiteY626" fmla="*/ 943546 h 1191821"/>
                  <a:gd name="connsiteX627" fmla="*/ 216936 w 667687"/>
                  <a:gd name="connsiteY627" fmla="*/ 946375 h 1191821"/>
                  <a:gd name="connsiteX628" fmla="*/ 220467 w 667687"/>
                  <a:gd name="connsiteY628" fmla="*/ 948842 h 1191821"/>
                  <a:gd name="connsiteX629" fmla="*/ 223756 w 667687"/>
                  <a:gd name="connsiteY629" fmla="*/ 953364 h 1191821"/>
                  <a:gd name="connsiteX630" fmla="*/ 226633 w 667687"/>
                  <a:gd name="connsiteY630" fmla="*/ 956773 h 1191821"/>
                  <a:gd name="connsiteX631" fmla="*/ 230430 w 667687"/>
                  <a:gd name="connsiteY631" fmla="*/ 959820 h 1191821"/>
                  <a:gd name="connsiteX632" fmla="*/ 235847 w 667687"/>
                  <a:gd name="connsiteY632" fmla="*/ 964076 h 1191821"/>
                  <a:gd name="connsiteX633" fmla="*/ 239788 w 667687"/>
                  <a:gd name="connsiteY633" fmla="*/ 967196 h 1191821"/>
                  <a:gd name="connsiteX634" fmla="*/ 245544 w 667687"/>
                  <a:gd name="connsiteY634" fmla="*/ 968840 h 1191821"/>
                  <a:gd name="connsiteX635" fmla="*/ 249001 w 667687"/>
                  <a:gd name="connsiteY635" fmla="*/ 971355 h 1191821"/>
                  <a:gd name="connsiteX636" fmla="*/ 253427 w 667687"/>
                  <a:gd name="connsiteY636" fmla="*/ 974426 h 1191821"/>
                  <a:gd name="connsiteX637" fmla="*/ 256498 w 667687"/>
                  <a:gd name="connsiteY637" fmla="*/ 977304 h 1191821"/>
                  <a:gd name="connsiteX638" fmla="*/ 262568 w 667687"/>
                  <a:gd name="connsiteY638" fmla="*/ 980568 h 1191821"/>
                  <a:gd name="connsiteX639" fmla="*/ 266364 w 667687"/>
                  <a:gd name="connsiteY639" fmla="*/ 983615 h 1191821"/>
                  <a:gd name="connsiteX640" fmla="*/ 270233 w 667687"/>
                  <a:gd name="connsiteY640" fmla="*/ 987025 h 1191821"/>
                  <a:gd name="connsiteX641" fmla="*/ 274006 w 667687"/>
                  <a:gd name="connsiteY641" fmla="*/ 989129 h 1191821"/>
                  <a:gd name="connsiteX642" fmla="*/ 279132 w 667687"/>
                  <a:gd name="connsiteY642" fmla="*/ 987508 h 1191821"/>
                  <a:gd name="connsiteX643" fmla="*/ 278987 w 667687"/>
                  <a:gd name="connsiteY643" fmla="*/ 992079 h 1191821"/>
                  <a:gd name="connsiteX644" fmla="*/ 275674 w 667687"/>
                  <a:gd name="connsiteY644" fmla="*/ 994715 h 1191821"/>
                  <a:gd name="connsiteX645" fmla="*/ 277536 w 667687"/>
                  <a:gd name="connsiteY645" fmla="*/ 1001703 h 1191821"/>
                  <a:gd name="connsiteX646" fmla="*/ 280656 w 667687"/>
                  <a:gd name="connsiteY646" fmla="*/ 1006201 h 1191821"/>
                  <a:gd name="connsiteX647" fmla="*/ 284791 w 667687"/>
                  <a:gd name="connsiteY647" fmla="*/ 1008571 h 1191821"/>
                  <a:gd name="connsiteX648" fmla="*/ 289023 w 667687"/>
                  <a:gd name="connsiteY648" fmla="*/ 1007870 h 1191821"/>
                  <a:gd name="connsiteX649" fmla="*/ 292771 w 667687"/>
                  <a:gd name="connsiteY649" fmla="*/ 1003227 h 1191821"/>
                  <a:gd name="connsiteX650" fmla="*/ 296979 w 667687"/>
                  <a:gd name="connsiteY650" fmla="*/ 1001873 h 1191821"/>
                  <a:gd name="connsiteX651" fmla="*/ 303580 w 667687"/>
                  <a:gd name="connsiteY651" fmla="*/ 1004436 h 1191821"/>
                  <a:gd name="connsiteX652" fmla="*/ 307788 w 667687"/>
                  <a:gd name="connsiteY652" fmla="*/ 1005572 h 1191821"/>
                  <a:gd name="connsiteX653" fmla="*/ 311585 w 667687"/>
                  <a:gd name="connsiteY653" fmla="*/ 1007918 h 1191821"/>
                  <a:gd name="connsiteX654" fmla="*/ 315478 w 667687"/>
                  <a:gd name="connsiteY654" fmla="*/ 1011594 h 1191821"/>
                  <a:gd name="connsiteX655" fmla="*/ 319420 w 667687"/>
                  <a:gd name="connsiteY655" fmla="*/ 1016212 h 1191821"/>
                  <a:gd name="connsiteX656" fmla="*/ 323240 w 667687"/>
                  <a:gd name="connsiteY656" fmla="*/ 1018872 h 1191821"/>
                  <a:gd name="connsiteX657" fmla="*/ 327883 w 667687"/>
                  <a:gd name="connsiteY657" fmla="*/ 1021895 h 1191821"/>
                  <a:gd name="connsiteX658" fmla="*/ 328512 w 667687"/>
                  <a:gd name="connsiteY658" fmla="*/ 1026562 h 1191821"/>
                  <a:gd name="connsiteX659" fmla="*/ 328222 w 667687"/>
                  <a:gd name="connsiteY659" fmla="*/ 1031278 h 1191821"/>
                  <a:gd name="connsiteX660" fmla="*/ 333469 w 667687"/>
                  <a:gd name="connsiteY660" fmla="*/ 1031181 h 1191821"/>
                  <a:gd name="connsiteX661" fmla="*/ 338741 w 667687"/>
                  <a:gd name="connsiteY661" fmla="*/ 1032801 h 1191821"/>
                  <a:gd name="connsiteX662" fmla="*/ 341618 w 667687"/>
                  <a:gd name="connsiteY662" fmla="*/ 1037347 h 1191821"/>
                  <a:gd name="connsiteX663" fmla="*/ 345294 w 667687"/>
                  <a:gd name="connsiteY663" fmla="*/ 1039766 h 1191821"/>
                  <a:gd name="connsiteX664" fmla="*/ 350227 w 667687"/>
                  <a:gd name="connsiteY664" fmla="*/ 1040636 h 1191821"/>
                  <a:gd name="connsiteX665" fmla="*/ 354048 w 667687"/>
                  <a:gd name="connsiteY665" fmla="*/ 1043417 h 1191821"/>
                  <a:gd name="connsiteX666" fmla="*/ 354870 w 667687"/>
                  <a:gd name="connsiteY666" fmla="*/ 1048278 h 1191821"/>
                  <a:gd name="connsiteX667" fmla="*/ 355402 w 667687"/>
                  <a:gd name="connsiteY667" fmla="*/ 1052800 h 1191821"/>
                  <a:gd name="connsiteX668" fmla="*/ 357651 w 667687"/>
                  <a:gd name="connsiteY668" fmla="*/ 1057491 h 1191821"/>
                  <a:gd name="connsiteX669" fmla="*/ 361714 w 667687"/>
                  <a:gd name="connsiteY669" fmla="*/ 1061916 h 1191821"/>
                  <a:gd name="connsiteX670" fmla="*/ 359271 w 667687"/>
                  <a:gd name="connsiteY670" fmla="*/ 1066172 h 1191821"/>
                  <a:gd name="connsiteX671" fmla="*/ 355040 w 667687"/>
                  <a:gd name="connsiteY671" fmla="*/ 1065495 h 1191821"/>
                  <a:gd name="connsiteX672" fmla="*/ 355523 w 667687"/>
                  <a:gd name="connsiteY672" fmla="*/ 1071009 h 1191821"/>
                  <a:gd name="connsiteX673" fmla="*/ 356708 w 667687"/>
                  <a:gd name="connsiteY673" fmla="*/ 1075700 h 1191821"/>
                  <a:gd name="connsiteX674" fmla="*/ 359513 w 667687"/>
                  <a:gd name="connsiteY674" fmla="*/ 1079714 h 1191821"/>
                  <a:gd name="connsiteX675" fmla="*/ 360940 w 667687"/>
                  <a:gd name="connsiteY675" fmla="*/ 1084212 h 1191821"/>
                  <a:gd name="connsiteX676" fmla="*/ 363963 w 667687"/>
                  <a:gd name="connsiteY676" fmla="*/ 1089242 h 1191821"/>
                  <a:gd name="connsiteX677" fmla="*/ 368388 w 667687"/>
                  <a:gd name="connsiteY677" fmla="*/ 1093619 h 1191821"/>
                  <a:gd name="connsiteX678" fmla="*/ 371725 w 667687"/>
                  <a:gd name="connsiteY678" fmla="*/ 1098818 h 1191821"/>
                  <a:gd name="connsiteX679" fmla="*/ 373466 w 667687"/>
                  <a:gd name="connsiteY679" fmla="*/ 1103388 h 1191821"/>
                  <a:gd name="connsiteX680" fmla="*/ 373974 w 667687"/>
                  <a:gd name="connsiteY680" fmla="*/ 1108055 h 1191821"/>
                  <a:gd name="connsiteX681" fmla="*/ 373055 w 667687"/>
                  <a:gd name="connsiteY681" fmla="*/ 1112819 h 1191821"/>
                  <a:gd name="connsiteX682" fmla="*/ 370056 w 667687"/>
                  <a:gd name="connsiteY682" fmla="*/ 1116495 h 1191821"/>
                  <a:gd name="connsiteX683" fmla="*/ 364664 w 667687"/>
                  <a:gd name="connsiteY683" fmla="*/ 1118526 h 1191821"/>
                  <a:gd name="connsiteX684" fmla="*/ 361593 w 667687"/>
                  <a:gd name="connsiteY684" fmla="*/ 1121791 h 1191821"/>
                  <a:gd name="connsiteX685" fmla="*/ 360093 w 667687"/>
                  <a:gd name="connsiteY685" fmla="*/ 1126386 h 1191821"/>
                  <a:gd name="connsiteX686" fmla="*/ 361278 w 667687"/>
                  <a:gd name="connsiteY686" fmla="*/ 1132431 h 1191821"/>
                  <a:gd name="connsiteX687" fmla="*/ 364035 w 667687"/>
                  <a:gd name="connsiteY687" fmla="*/ 1135647 h 1191821"/>
                  <a:gd name="connsiteX688" fmla="*/ 369500 w 667687"/>
                  <a:gd name="connsiteY688" fmla="*/ 1135986 h 1191821"/>
                  <a:gd name="connsiteX689" fmla="*/ 369113 w 667687"/>
                  <a:gd name="connsiteY689" fmla="*/ 1140701 h 1191821"/>
                  <a:gd name="connsiteX690" fmla="*/ 370081 w 667687"/>
                  <a:gd name="connsiteY690" fmla="*/ 1145924 h 1191821"/>
                  <a:gd name="connsiteX691" fmla="*/ 372184 w 667687"/>
                  <a:gd name="connsiteY691" fmla="*/ 1150495 h 1191821"/>
                  <a:gd name="connsiteX692" fmla="*/ 374869 w 667687"/>
                  <a:gd name="connsiteY692" fmla="*/ 1154993 h 1191821"/>
                  <a:gd name="connsiteX693" fmla="*/ 376900 w 667687"/>
                  <a:gd name="connsiteY693" fmla="*/ 1159031 h 1191821"/>
                  <a:gd name="connsiteX694" fmla="*/ 380599 w 667687"/>
                  <a:gd name="connsiteY694" fmla="*/ 1162828 h 1191821"/>
                  <a:gd name="connsiteX695" fmla="*/ 384517 w 667687"/>
                  <a:gd name="connsiteY695" fmla="*/ 1166358 h 1191821"/>
                  <a:gd name="connsiteX696" fmla="*/ 386524 w 667687"/>
                  <a:gd name="connsiteY696" fmla="*/ 1170034 h 1191821"/>
                  <a:gd name="connsiteX697" fmla="*/ 385605 w 667687"/>
                  <a:gd name="connsiteY697" fmla="*/ 1175209 h 1191821"/>
                  <a:gd name="connsiteX698" fmla="*/ 388507 w 667687"/>
                  <a:gd name="connsiteY698" fmla="*/ 1180335 h 1191821"/>
                  <a:gd name="connsiteX699" fmla="*/ 393005 w 667687"/>
                  <a:gd name="connsiteY699" fmla="*/ 1182294 h 1191821"/>
                  <a:gd name="connsiteX700" fmla="*/ 396826 w 667687"/>
                  <a:gd name="connsiteY700" fmla="*/ 1184446 h 1191821"/>
                  <a:gd name="connsiteX701" fmla="*/ 400695 w 667687"/>
                  <a:gd name="connsiteY701" fmla="*/ 1186865 h 1191821"/>
                  <a:gd name="connsiteX702" fmla="*/ 404516 w 667687"/>
                  <a:gd name="connsiteY702" fmla="*/ 1189404 h 1191821"/>
                  <a:gd name="connsiteX703" fmla="*/ 406837 w 667687"/>
                  <a:gd name="connsiteY703" fmla="*/ 1185655 h 1191821"/>
                  <a:gd name="connsiteX704" fmla="*/ 405870 w 667687"/>
                  <a:gd name="connsiteY704" fmla="*/ 1181037 h 1191821"/>
                  <a:gd name="connsiteX705" fmla="*/ 400671 w 667687"/>
                  <a:gd name="connsiteY705" fmla="*/ 1177748 h 1191821"/>
                  <a:gd name="connsiteX706" fmla="*/ 398252 w 667687"/>
                  <a:gd name="connsiteY706" fmla="*/ 1173685 h 1191821"/>
                  <a:gd name="connsiteX707" fmla="*/ 403355 w 667687"/>
                  <a:gd name="connsiteY707" fmla="*/ 1172525 h 1191821"/>
                  <a:gd name="connsiteX708" fmla="*/ 408869 w 667687"/>
                  <a:gd name="connsiteY708" fmla="*/ 1173927 h 1191821"/>
                  <a:gd name="connsiteX709" fmla="*/ 411117 w 667687"/>
                  <a:gd name="connsiteY709" fmla="*/ 1178062 h 1191821"/>
                  <a:gd name="connsiteX710" fmla="*/ 414962 w 667687"/>
                  <a:gd name="connsiteY710" fmla="*/ 1180311 h 1191821"/>
                  <a:gd name="connsiteX711" fmla="*/ 417985 w 667687"/>
                  <a:gd name="connsiteY711" fmla="*/ 1184857 h 1191821"/>
                  <a:gd name="connsiteX712" fmla="*/ 419073 w 667687"/>
                  <a:gd name="connsiteY712" fmla="*/ 1189476 h 1191821"/>
                  <a:gd name="connsiteX713" fmla="*/ 423015 w 667687"/>
                  <a:gd name="connsiteY713" fmla="*/ 1191822 h 119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Lst>
                <a:rect l="l" t="t" r="r" b="b"/>
                <a:pathLst>
                  <a:path w="667687" h="1191821">
                    <a:moveTo>
                      <a:pt x="423015" y="1191822"/>
                    </a:moveTo>
                    <a:lnTo>
                      <a:pt x="426690" y="1189863"/>
                    </a:lnTo>
                    <a:lnTo>
                      <a:pt x="423837" y="1184446"/>
                    </a:lnTo>
                    <a:lnTo>
                      <a:pt x="420960" y="1180988"/>
                    </a:lnTo>
                    <a:lnTo>
                      <a:pt x="420428" y="1175281"/>
                    </a:lnTo>
                    <a:lnTo>
                      <a:pt x="421661" y="1171122"/>
                    </a:lnTo>
                    <a:lnTo>
                      <a:pt x="424804" y="1165584"/>
                    </a:lnTo>
                    <a:lnTo>
                      <a:pt x="428359" y="1161909"/>
                    </a:lnTo>
                    <a:lnTo>
                      <a:pt x="431092" y="1155718"/>
                    </a:lnTo>
                    <a:lnTo>
                      <a:pt x="433461" y="1150833"/>
                    </a:lnTo>
                    <a:lnTo>
                      <a:pt x="437307" y="1145852"/>
                    </a:lnTo>
                    <a:lnTo>
                      <a:pt x="441345" y="1140870"/>
                    </a:lnTo>
                    <a:lnTo>
                      <a:pt x="444972" y="1137678"/>
                    </a:lnTo>
                    <a:lnTo>
                      <a:pt x="450824" y="1135478"/>
                    </a:lnTo>
                    <a:lnTo>
                      <a:pt x="455563" y="1134801"/>
                    </a:lnTo>
                    <a:lnTo>
                      <a:pt x="459530" y="1136131"/>
                    </a:lnTo>
                    <a:lnTo>
                      <a:pt x="465116" y="1137364"/>
                    </a:lnTo>
                    <a:lnTo>
                      <a:pt x="470847" y="1139927"/>
                    </a:lnTo>
                    <a:lnTo>
                      <a:pt x="478246" y="1141693"/>
                    </a:lnTo>
                    <a:lnTo>
                      <a:pt x="482164" y="1143724"/>
                    </a:lnTo>
                    <a:lnTo>
                      <a:pt x="485960" y="1146239"/>
                    </a:lnTo>
                    <a:lnTo>
                      <a:pt x="489926" y="1148971"/>
                    </a:lnTo>
                    <a:lnTo>
                      <a:pt x="495004" y="1150737"/>
                    </a:lnTo>
                    <a:lnTo>
                      <a:pt x="501171" y="1151704"/>
                    </a:lnTo>
                    <a:lnTo>
                      <a:pt x="508474" y="1153953"/>
                    </a:lnTo>
                    <a:lnTo>
                      <a:pt x="512488" y="1155234"/>
                    </a:lnTo>
                    <a:lnTo>
                      <a:pt x="516357" y="1157895"/>
                    </a:lnTo>
                    <a:lnTo>
                      <a:pt x="520250" y="1160603"/>
                    </a:lnTo>
                    <a:lnTo>
                      <a:pt x="523781" y="1163045"/>
                    </a:lnTo>
                    <a:lnTo>
                      <a:pt x="527868" y="1163771"/>
                    </a:lnTo>
                    <a:lnTo>
                      <a:pt x="532148" y="1164545"/>
                    </a:lnTo>
                    <a:lnTo>
                      <a:pt x="536815" y="1161788"/>
                    </a:lnTo>
                    <a:lnTo>
                      <a:pt x="539741" y="1158789"/>
                    </a:lnTo>
                    <a:lnTo>
                      <a:pt x="541845" y="1154315"/>
                    </a:lnTo>
                    <a:lnTo>
                      <a:pt x="543465" y="1147617"/>
                    </a:lnTo>
                    <a:lnTo>
                      <a:pt x="543417" y="1142805"/>
                    </a:lnTo>
                    <a:lnTo>
                      <a:pt x="541313" y="1137920"/>
                    </a:lnTo>
                    <a:lnTo>
                      <a:pt x="539282" y="1133374"/>
                    </a:lnTo>
                    <a:lnTo>
                      <a:pt x="535872" y="1130835"/>
                    </a:lnTo>
                    <a:lnTo>
                      <a:pt x="532607" y="1127038"/>
                    </a:lnTo>
                    <a:lnTo>
                      <a:pt x="528714" y="1121694"/>
                    </a:lnTo>
                    <a:lnTo>
                      <a:pt x="527771" y="1116011"/>
                    </a:lnTo>
                    <a:lnTo>
                      <a:pt x="529222" y="1110643"/>
                    </a:lnTo>
                    <a:lnTo>
                      <a:pt x="530262" y="1105855"/>
                    </a:lnTo>
                    <a:lnTo>
                      <a:pt x="531326" y="1101091"/>
                    </a:lnTo>
                    <a:lnTo>
                      <a:pt x="531519" y="1096351"/>
                    </a:lnTo>
                    <a:lnTo>
                      <a:pt x="533018" y="1091612"/>
                    </a:lnTo>
                    <a:lnTo>
                      <a:pt x="536621" y="1088855"/>
                    </a:lnTo>
                    <a:lnTo>
                      <a:pt x="540612" y="1086703"/>
                    </a:lnTo>
                    <a:lnTo>
                      <a:pt x="547648" y="1089242"/>
                    </a:lnTo>
                    <a:lnTo>
                      <a:pt x="553984" y="1085155"/>
                    </a:lnTo>
                    <a:lnTo>
                      <a:pt x="557974" y="1080851"/>
                    </a:lnTo>
                    <a:lnTo>
                      <a:pt x="561432" y="1078336"/>
                    </a:lnTo>
                    <a:lnTo>
                      <a:pt x="567115" y="1076740"/>
                    </a:lnTo>
                    <a:lnTo>
                      <a:pt x="572266" y="1076401"/>
                    </a:lnTo>
                    <a:lnTo>
                      <a:pt x="579254" y="1074394"/>
                    </a:lnTo>
                    <a:lnTo>
                      <a:pt x="586606" y="1072411"/>
                    </a:lnTo>
                    <a:lnTo>
                      <a:pt x="593788" y="1070864"/>
                    </a:lnTo>
                    <a:lnTo>
                      <a:pt x="597100" y="1067503"/>
                    </a:lnTo>
                    <a:lnTo>
                      <a:pt x="597512" y="1063222"/>
                    </a:lnTo>
                    <a:lnTo>
                      <a:pt x="595964" y="1058192"/>
                    </a:lnTo>
                    <a:lnTo>
                      <a:pt x="592433" y="1054396"/>
                    </a:lnTo>
                    <a:lnTo>
                      <a:pt x="588541" y="1051760"/>
                    </a:lnTo>
                    <a:lnTo>
                      <a:pt x="584647" y="1045013"/>
                    </a:lnTo>
                    <a:lnTo>
                      <a:pt x="582132" y="1040515"/>
                    </a:lnTo>
                    <a:lnTo>
                      <a:pt x="580585" y="1036525"/>
                    </a:lnTo>
                    <a:lnTo>
                      <a:pt x="580077" y="1031278"/>
                    </a:lnTo>
                    <a:lnTo>
                      <a:pt x="581624" y="1026804"/>
                    </a:lnTo>
                    <a:lnTo>
                      <a:pt x="585808" y="1021387"/>
                    </a:lnTo>
                    <a:lnTo>
                      <a:pt x="589411" y="1018195"/>
                    </a:lnTo>
                    <a:lnTo>
                      <a:pt x="592844" y="1015656"/>
                    </a:lnTo>
                    <a:lnTo>
                      <a:pt x="595747" y="1011158"/>
                    </a:lnTo>
                    <a:lnTo>
                      <a:pt x="597439" y="1006298"/>
                    </a:lnTo>
                    <a:lnTo>
                      <a:pt x="597971" y="1001558"/>
                    </a:lnTo>
                    <a:lnTo>
                      <a:pt x="593643" y="999599"/>
                    </a:lnTo>
                    <a:lnTo>
                      <a:pt x="589000" y="998366"/>
                    </a:lnTo>
                    <a:lnTo>
                      <a:pt x="587888" y="994062"/>
                    </a:lnTo>
                    <a:lnTo>
                      <a:pt x="594271" y="994981"/>
                    </a:lnTo>
                    <a:lnTo>
                      <a:pt x="598141" y="992127"/>
                    </a:lnTo>
                    <a:lnTo>
                      <a:pt x="594320" y="989830"/>
                    </a:lnTo>
                    <a:lnTo>
                      <a:pt x="590426" y="986831"/>
                    </a:lnTo>
                    <a:lnTo>
                      <a:pt x="587549" y="982527"/>
                    </a:lnTo>
                    <a:lnTo>
                      <a:pt x="586315" y="978392"/>
                    </a:lnTo>
                    <a:lnTo>
                      <a:pt x="591466" y="981221"/>
                    </a:lnTo>
                    <a:lnTo>
                      <a:pt x="595698" y="980375"/>
                    </a:lnTo>
                    <a:lnTo>
                      <a:pt x="597609" y="976143"/>
                    </a:lnTo>
                    <a:lnTo>
                      <a:pt x="593449" y="976046"/>
                    </a:lnTo>
                    <a:lnTo>
                      <a:pt x="589387" y="974039"/>
                    </a:lnTo>
                    <a:lnTo>
                      <a:pt x="594465" y="973459"/>
                    </a:lnTo>
                    <a:lnTo>
                      <a:pt x="594997" y="968864"/>
                    </a:lnTo>
                    <a:lnTo>
                      <a:pt x="597004" y="964487"/>
                    </a:lnTo>
                    <a:lnTo>
                      <a:pt x="596690" y="959312"/>
                    </a:lnTo>
                    <a:lnTo>
                      <a:pt x="595070" y="955443"/>
                    </a:lnTo>
                    <a:lnTo>
                      <a:pt x="598382" y="951429"/>
                    </a:lnTo>
                    <a:lnTo>
                      <a:pt x="593546" y="950172"/>
                    </a:lnTo>
                    <a:lnTo>
                      <a:pt x="592651" y="946061"/>
                    </a:lnTo>
                    <a:lnTo>
                      <a:pt x="596859" y="946036"/>
                    </a:lnTo>
                    <a:lnTo>
                      <a:pt x="601091" y="943957"/>
                    </a:lnTo>
                    <a:lnTo>
                      <a:pt x="604718" y="940523"/>
                    </a:lnTo>
                    <a:lnTo>
                      <a:pt x="604114" y="935807"/>
                    </a:lnTo>
                    <a:lnTo>
                      <a:pt x="598310" y="938129"/>
                    </a:lnTo>
                    <a:lnTo>
                      <a:pt x="595456" y="934961"/>
                    </a:lnTo>
                    <a:lnTo>
                      <a:pt x="599398" y="933341"/>
                    </a:lnTo>
                    <a:lnTo>
                      <a:pt x="602034" y="929351"/>
                    </a:lnTo>
                    <a:lnTo>
                      <a:pt x="605951" y="927948"/>
                    </a:lnTo>
                    <a:lnTo>
                      <a:pt x="608394" y="923668"/>
                    </a:lnTo>
                    <a:lnTo>
                      <a:pt x="610304" y="919654"/>
                    </a:lnTo>
                    <a:lnTo>
                      <a:pt x="605492" y="919460"/>
                    </a:lnTo>
                    <a:lnTo>
                      <a:pt x="601647" y="916534"/>
                    </a:lnTo>
                    <a:lnTo>
                      <a:pt x="598020" y="912133"/>
                    </a:lnTo>
                    <a:lnTo>
                      <a:pt x="597125" y="907950"/>
                    </a:lnTo>
                    <a:lnTo>
                      <a:pt x="596665" y="902968"/>
                    </a:lnTo>
                    <a:lnTo>
                      <a:pt x="600317" y="904951"/>
                    </a:lnTo>
                    <a:lnTo>
                      <a:pt x="603291" y="901348"/>
                    </a:lnTo>
                    <a:lnTo>
                      <a:pt x="603678" y="895278"/>
                    </a:lnTo>
                    <a:lnTo>
                      <a:pt x="607282" y="893005"/>
                    </a:lnTo>
                    <a:lnTo>
                      <a:pt x="607354" y="897237"/>
                    </a:lnTo>
                    <a:lnTo>
                      <a:pt x="611755" y="895254"/>
                    </a:lnTo>
                    <a:lnTo>
                      <a:pt x="613351" y="890684"/>
                    </a:lnTo>
                    <a:lnTo>
                      <a:pt x="615092" y="894529"/>
                    </a:lnTo>
                    <a:lnTo>
                      <a:pt x="619082" y="896343"/>
                    </a:lnTo>
                    <a:lnTo>
                      <a:pt x="620678" y="891385"/>
                    </a:lnTo>
                    <a:lnTo>
                      <a:pt x="621138" y="886646"/>
                    </a:lnTo>
                    <a:lnTo>
                      <a:pt x="622008" y="881858"/>
                    </a:lnTo>
                    <a:lnTo>
                      <a:pt x="624813" y="878665"/>
                    </a:lnTo>
                    <a:lnTo>
                      <a:pt x="628223" y="876223"/>
                    </a:lnTo>
                    <a:lnTo>
                      <a:pt x="631221" y="871653"/>
                    </a:lnTo>
                    <a:lnTo>
                      <a:pt x="633132" y="866792"/>
                    </a:lnTo>
                    <a:lnTo>
                      <a:pt x="633398" y="862052"/>
                    </a:lnTo>
                    <a:lnTo>
                      <a:pt x="632044" y="857458"/>
                    </a:lnTo>
                    <a:lnTo>
                      <a:pt x="632479" y="852960"/>
                    </a:lnTo>
                    <a:lnTo>
                      <a:pt x="636952" y="851799"/>
                    </a:lnTo>
                    <a:lnTo>
                      <a:pt x="641668" y="849236"/>
                    </a:lnTo>
                    <a:lnTo>
                      <a:pt x="643433" y="845270"/>
                    </a:lnTo>
                    <a:lnTo>
                      <a:pt x="647689" y="845319"/>
                    </a:lnTo>
                    <a:lnTo>
                      <a:pt x="643941" y="838886"/>
                    </a:lnTo>
                    <a:lnTo>
                      <a:pt x="645440" y="834340"/>
                    </a:lnTo>
                    <a:lnTo>
                      <a:pt x="647158" y="830181"/>
                    </a:lnTo>
                    <a:lnTo>
                      <a:pt x="650881" y="828222"/>
                    </a:lnTo>
                    <a:lnTo>
                      <a:pt x="648923" y="824474"/>
                    </a:lnTo>
                    <a:lnTo>
                      <a:pt x="650059" y="818767"/>
                    </a:lnTo>
                    <a:lnTo>
                      <a:pt x="651728" y="814632"/>
                    </a:lnTo>
                    <a:lnTo>
                      <a:pt x="654073" y="810061"/>
                    </a:lnTo>
                    <a:lnTo>
                      <a:pt x="658402" y="808514"/>
                    </a:lnTo>
                    <a:lnTo>
                      <a:pt x="664012" y="805007"/>
                    </a:lnTo>
                    <a:lnTo>
                      <a:pt x="664737" y="798962"/>
                    </a:lnTo>
                    <a:lnTo>
                      <a:pt x="667688" y="793642"/>
                    </a:lnTo>
                    <a:lnTo>
                      <a:pt x="667035" y="788902"/>
                    </a:lnTo>
                    <a:lnTo>
                      <a:pt x="666406" y="784041"/>
                    </a:lnTo>
                    <a:lnTo>
                      <a:pt x="663020" y="779544"/>
                    </a:lnTo>
                    <a:lnTo>
                      <a:pt x="661860" y="775118"/>
                    </a:lnTo>
                    <a:lnTo>
                      <a:pt x="660602" y="771104"/>
                    </a:lnTo>
                    <a:lnTo>
                      <a:pt x="656008" y="768468"/>
                    </a:lnTo>
                    <a:lnTo>
                      <a:pt x="658087" y="764696"/>
                    </a:lnTo>
                    <a:lnTo>
                      <a:pt x="656927" y="760488"/>
                    </a:lnTo>
                    <a:lnTo>
                      <a:pt x="661038" y="759303"/>
                    </a:lnTo>
                    <a:lnTo>
                      <a:pt x="659925" y="755096"/>
                    </a:lnTo>
                    <a:lnTo>
                      <a:pt x="660409" y="750453"/>
                    </a:lnTo>
                    <a:lnTo>
                      <a:pt x="658523" y="744528"/>
                    </a:lnTo>
                    <a:lnTo>
                      <a:pt x="653348" y="742642"/>
                    </a:lnTo>
                    <a:lnTo>
                      <a:pt x="650325" y="739499"/>
                    </a:lnTo>
                    <a:lnTo>
                      <a:pt x="650833" y="734977"/>
                    </a:lnTo>
                    <a:lnTo>
                      <a:pt x="648802" y="729922"/>
                    </a:lnTo>
                    <a:lnTo>
                      <a:pt x="648004" y="725062"/>
                    </a:lnTo>
                    <a:lnTo>
                      <a:pt x="644231" y="721773"/>
                    </a:lnTo>
                    <a:lnTo>
                      <a:pt x="641885" y="717614"/>
                    </a:lnTo>
                    <a:lnTo>
                      <a:pt x="637702" y="717420"/>
                    </a:lnTo>
                    <a:lnTo>
                      <a:pt x="636880" y="713334"/>
                    </a:lnTo>
                    <a:lnTo>
                      <a:pt x="634970" y="708376"/>
                    </a:lnTo>
                    <a:lnTo>
                      <a:pt x="637533" y="703902"/>
                    </a:lnTo>
                    <a:lnTo>
                      <a:pt x="639734" y="700348"/>
                    </a:lnTo>
                    <a:lnTo>
                      <a:pt x="644062" y="697349"/>
                    </a:lnTo>
                    <a:lnTo>
                      <a:pt x="645900" y="691521"/>
                    </a:lnTo>
                    <a:lnTo>
                      <a:pt x="645464" y="686854"/>
                    </a:lnTo>
                    <a:lnTo>
                      <a:pt x="640725" y="684291"/>
                    </a:lnTo>
                    <a:lnTo>
                      <a:pt x="639153" y="680422"/>
                    </a:lnTo>
                    <a:lnTo>
                      <a:pt x="640870" y="676504"/>
                    </a:lnTo>
                    <a:lnTo>
                      <a:pt x="640676" y="670652"/>
                    </a:lnTo>
                    <a:lnTo>
                      <a:pt x="643070" y="666904"/>
                    </a:lnTo>
                    <a:lnTo>
                      <a:pt x="647617" y="664389"/>
                    </a:lnTo>
                    <a:lnTo>
                      <a:pt x="649624" y="658247"/>
                    </a:lnTo>
                    <a:lnTo>
                      <a:pt x="649237" y="653580"/>
                    </a:lnTo>
                    <a:lnTo>
                      <a:pt x="648439" y="644246"/>
                    </a:lnTo>
                    <a:lnTo>
                      <a:pt x="648052" y="639579"/>
                    </a:lnTo>
                    <a:lnTo>
                      <a:pt x="647665" y="634887"/>
                    </a:lnTo>
                    <a:lnTo>
                      <a:pt x="647254" y="630220"/>
                    </a:lnTo>
                    <a:lnTo>
                      <a:pt x="646480" y="620886"/>
                    </a:lnTo>
                    <a:lnTo>
                      <a:pt x="646093" y="616219"/>
                    </a:lnTo>
                    <a:lnTo>
                      <a:pt x="645682" y="611552"/>
                    </a:lnTo>
                    <a:lnTo>
                      <a:pt x="645295" y="606885"/>
                    </a:lnTo>
                    <a:lnTo>
                      <a:pt x="644908" y="602193"/>
                    </a:lnTo>
                    <a:lnTo>
                      <a:pt x="644522" y="597526"/>
                    </a:lnTo>
                    <a:lnTo>
                      <a:pt x="644111" y="592859"/>
                    </a:lnTo>
                    <a:lnTo>
                      <a:pt x="642950" y="578858"/>
                    </a:lnTo>
                    <a:lnTo>
                      <a:pt x="642538" y="574191"/>
                    </a:lnTo>
                    <a:lnTo>
                      <a:pt x="642152" y="569524"/>
                    </a:lnTo>
                    <a:lnTo>
                      <a:pt x="641764" y="564832"/>
                    </a:lnTo>
                    <a:lnTo>
                      <a:pt x="641378" y="560165"/>
                    </a:lnTo>
                    <a:lnTo>
                      <a:pt x="640967" y="555498"/>
                    </a:lnTo>
                    <a:lnTo>
                      <a:pt x="640580" y="550831"/>
                    </a:lnTo>
                    <a:lnTo>
                      <a:pt x="640193" y="546164"/>
                    </a:lnTo>
                    <a:lnTo>
                      <a:pt x="639806" y="541497"/>
                    </a:lnTo>
                    <a:lnTo>
                      <a:pt x="639395" y="536830"/>
                    </a:lnTo>
                    <a:lnTo>
                      <a:pt x="639008" y="532163"/>
                    </a:lnTo>
                    <a:lnTo>
                      <a:pt x="638234" y="522828"/>
                    </a:lnTo>
                    <a:lnTo>
                      <a:pt x="637823" y="518137"/>
                    </a:lnTo>
                    <a:lnTo>
                      <a:pt x="637436" y="513470"/>
                    </a:lnTo>
                    <a:lnTo>
                      <a:pt x="637049" y="508803"/>
                    </a:lnTo>
                    <a:lnTo>
                      <a:pt x="636662" y="504135"/>
                    </a:lnTo>
                    <a:lnTo>
                      <a:pt x="636251" y="499468"/>
                    </a:lnTo>
                    <a:lnTo>
                      <a:pt x="635864" y="494801"/>
                    </a:lnTo>
                    <a:lnTo>
                      <a:pt x="635477" y="490134"/>
                    </a:lnTo>
                    <a:lnTo>
                      <a:pt x="633905" y="471466"/>
                    </a:lnTo>
                    <a:lnTo>
                      <a:pt x="633494" y="466799"/>
                    </a:lnTo>
                    <a:lnTo>
                      <a:pt x="631923" y="448130"/>
                    </a:lnTo>
                    <a:lnTo>
                      <a:pt x="631536" y="443463"/>
                    </a:lnTo>
                    <a:lnTo>
                      <a:pt x="630762" y="434105"/>
                    </a:lnTo>
                    <a:lnTo>
                      <a:pt x="630351" y="429437"/>
                    </a:lnTo>
                    <a:lnTo>
                      <a:pt x="629964" y="424770"/>
                    </a:lnTo>
                    <a:lnTo>
                      <a:pt x="629577" y="420103"/>
                    </a:lnTo>
                    <a:lnTo>
                      <a:pt x="629190" y="415436"/>
                    </a:lnTo>
                    <a:lnTo>
                      <a:pt x="628779" y="410769"/>
                    </a:lnTo>
                    <a:lnTo>
                      <a:pt x="628392" y="406102"/>
                    </a:lnTo>
                    <a:lnTo>
                      <a:pt x="628005" y="401435"/>
                    </a:lnTo>
                    <a:lnTo>
                      <a:pt x="627618" y="396768"/>
                    </a:lnTo>
                    <a:lnTo>
                      <a:pt x="627232" y="392101"/>
                    </a:lnTo>
                    <a:lnTo>
                      <a:pt x="626820" y="387433"/>
                    </a:lnTo>
                    <a:lnTo>
                      <a:pt x="626433" y="382766"/>
                    </a:lnTo>
                    <a:lnTo>
                      <a:pt x="626046" y="378099"/>
                    </a:lnTo>
                    <a:lnTo>
                      <a:pt x="625659" y="373432"/>
                    </a:lnTo>
                    <a:lnTo>
                      <a:pt x="625273" y="368838"/>
                    </a:lnTo>
                    <a:lnTo>
                      <a:pt x="624861" y="364098"/>
                    </a:lnTo>
                    <a:lnTo>
                      <a:pt x="624088" y="354764"/>
                    </a:lnTo>
                    <a:lnTo>
                      <a:pt x="623701" y="350097"/>
                    </a:lnTo>
                    <a:lnTo>
                      <a:pt x="623314" y="345454"/>
                    </a:lnTo>
                    <a:lnTo>
                      <a:pt x="622903" y="340787"/>
                    </a:lnTo>
                    <a:lnTo>
                      <a:pt x="622516" y="336119"/>
                    </a:lnTo>
                    <a:lnTo>
                      <a:pt x="622129" y="331452"/>
                    </a:lnTo>
                    <a:lnTo>
                      <a:pt x="621718" y="326785"/>
                    </a:lnTo>
                    <a:lnTo>
                      <a:pt x="621307" y="322118"/>
                    </a:lnTo>
                    <a:lnTo>
                      <a:pt x="620896" y="317451"/>
                    </a:lnTo>
                    <a:lnTo>
                      <a:pt x="620485" y="312784"/>
                    </a:lnTo>
                    <a:lnTo>
                      <a:pt x="620073" y="308117"/>
                    </a:lnTo>
                    <a:lnTo>
                      <a:pt x="619251" y="298807"/>
                    </a:lnTo>
                    <a:lnTo>
                      <a:pt x="618840" y="294140"/>
                    </a:lnTo>
                    <a:lnTo>
                      <a:pt x="618429" y="289472"/>
                    </a:lnTo>
                    <a:lnTo>
                      <a:pt x="618018" y="284805"/>
                    </a:lnTo>
                    <a:lnTo>
                      <a:pt x="617607" y="280138"/>
                    </a:lnTo>
                    <a:lnTo>
                      <a:pt x="617196" y="275471"/>
                    </a:lnTo>
                    <a:lnTo>
                      <a:pt x="616785" y="270828"/>
                    </a:lnTo>
                    <a:lnTo>
                      <a:pt x="616373" y="266161"/>
                    </a:lnTo>
                    <a:lnTo>
                      <a:pt x="615962" y="261494"/>
                    </a:lnTo>
                    <a:lnTo>
                      <a:pt x="615552" y="256827"/>
                    </a:lnTo>
                    <a:lnTo>
                      <a:pt x="615164" y="252160"/>
                    </a:lnTo>
                    <a:lnTo>
                      <a:pt x="614753" y="247517"/>
                    </a:lnTo>
                    <a:lnTo>
                      <a:pt x="613932" y="238182"/>
                    </a:lnTo>
                    <a:lnTo>
                      <a:pt x="613520" y="233515"/>
                    </a:lnTo>
                    <a:lnTo>
                      <a:pt x="613109" y="228848"/>
                    </a:lnTo>
                    <a:lnTo>
                      <a:pt x="612698" y="224205"/>
                    </a:lnTo>
                    <a:lnTo>
                      <a:pt x="612263" y="219538"/>
                    </a:lnTo>
                    <a:lnTo>
                      <a:pt x="611852" y="214871"/>
                    </a:lnTo>
                    <a:lnTo>
                      <a:pt x="611441" y="210204"/>
                    </a:lnTo>
                    <a:lnTo>
                      <a:pt x="611029" y="205561"/>
                    </a:lnTo>
                    <a:lnTo>
                      <a:pt x="610691" y="200894"/>
                    </a:lnTo>
                    <a:lnTo>
                      <a:pt x="610401" y="196203"/>
                    </a:lnTo>
                    <a:lnTo>
                      <a:pt x="609143" y="182225"/>
                    </a:lnTo>
                    <a:lnTo>
                      <a:pt x="608708" y="177583"/>
                    </a:lnTo>
                    <a:lnTo>
                      <a:pt x="607862" y="168248"/>
                    </a:lnTo>
                    <a:lnTo>
                      <a:pt x="607426" y="163605"/>
                    </a:lnTo>
                    <a:lnTo>
                      <a:pt x="606387" y="159470"/>
                    </a:lnTo>
                    <a:lnTo>
                      <a:pt x="605032" y="155166"/>
                    </a:lnTo>
                    <a:lnTo>
                      <a:pt x="601937" y="152337"/>
                    </a:lnTo>
                    <a:lnTo>
                      <a:pt x="598914" y="149483"/>
                    </a:lnTo>
                    <a:lnTo>
                      <a:pt x="596617" y="146001"/>
                    </a:lnTo>
                    <a:lnTo>
                      <a:pt x="595021" y="142132"/>
                    </a:lnTo>
                    <a:lnTo>
                      <a:pt x="592555" y="138674"/>
                    </a:lnTo>
                    <a:lnTo>
                      <a:pt x="590935" y="134829"/>
                    </a:lnTo>
                    <a:lnTo>
                      <a:pt x="590959" y="130549"/>
                    </a:lnTo>
                    <a:lnTo>
                      <a:pt x="589508" y="125906"/>
                    </a:lnTo>
                    <a:lnTo>
                      <a:pt x="587331" y="122303"/>
                    </a:lnTo>
                    <a:lnTo>
                      <a:pt x="586170" y="118240"/>
                    </a:lnTo>
                    <a:lnTo>
                      <a:pt x="584937" y="114226"/>
                    </a:lnTo>
                    <a:lnTo>
                      <a:pt x="585106" y="109994"/>
                    </a:lnTo>
                    <a:lnTo>
                      <a:pt x="582035" y="107141"/>
                    </a:lnTo>
                    <a:lnTo>
                      <a:pt x="580899" y="103102"/>
                    </a:lnTo>
                    <a:lnTo>
                      <a:pt x="579230" y="99257"/>
                    </a:lnTo>
                    <a:lnTo>
                      <a:pt x="577924" y="95291"/>
                    </a:lnTo>
                    <a:lnTo>
                      <a:pt x="576909" y="91253"/>
                    </a:lnTo>
                    <a:lnTo>
                      <a:pt x="575361" y="87384"/>
                    </a:lnTo>
                    <a:lnTo>
                      <a:pt x="572169" y="84675"/>
                    </a:lnTo>
                    <a:lnTo>
                      <a:pt x="569001" y="81895"/>
                    </a:lnTo>
                    <a:lnTo>
                      <a:pt x="566268" y="78509"/>
                    </a:lnTo>
                    <a:lnTo>
                      <a:pt x="563850" y="75003"/>
                    </a:lnTo>
                    <a:lnTo>
                      <a:pt x="561626" y="71448"/>
                    </a:lnTo>
                    <a:lnTo>
                      <a:pt x="559329" y="67917"/>
                    </a:lnTo>
                    <a:lnTo>
                      <a:pt x="556886" y="64508"/>
                    </a:lnTo>
                    <a:lnTo>
                      <a:pt x="554686" y="60929"/>
                    </a:lnTo>
                    <a:lnTo>
                      <a:pt x="552775" y="57181"/>
                    </a:lnTo>
                    <a:lnTo>
                      <a:pt x="551276" y="53263"/>
                    </a:lnTo>
                    <a:lnTo>
                      <a:pt x="549535" y="49346"/>
                    </a:lnTo>
                    <a:lnTo>
                      <a:pt x="548398" y="45356"/>
                    </a:lnTo>
                    <a:lnTo>
                      <a:pt x="547431" y="41293"/>
                    </a:lnTo>
                    <a:lnTo>
                      <a:pt x="547576" y="37061"/>
                    </a:lnTo>
                    <a:lnTo>
                      <a:pt x="547915" y="32878"/>
                    </a:lnTo>
                    <a:lnTo>
                      <a:pt x="547987" y="28702"/>
                    </a:lnTo>
                    <a:lnTo>
                      <a:pt x="549753" y="24936"/>
                    </a:lnTo>
                    <a:lnTo>
                      <a:pt x="550454" y="20758"/>
                    </a:lnTo>
                    <a:lnTo>
                      <a:pt x="550139" y="16533"/>
                    </a:lnTo>
                    <a:lnTo>
                      <a:pt x="549753" y="12321"/>
                    </a:lnTo>
                    <a:lnTo>
                      <a:pt x="550212" y="8183"/>
                    </a:lnTo>
                    <a:lnTo>
                      <a:pt x="549777" y="4043"/>
                    </a:lnTo>
                    <a:lnTo>
                      <a:pt x="548761" y="0"/>
                    </a:lnTo>
                    <a:lnTo>
                      <a:pt x="535171" y="186"/>
                    </a:lnTo>
                    <a:lnTo>
                      <a:pt x="528376" y="803"/>
                    </a:lnTo>
                    <a:lnTo>
                      <a:pt x="514809" y="2024"/>
                    </a:lnTo>
                    <a:lnTo>
                      <a:pt x="504653" y="2936"/>
                    </a:lnTo>
                    <a:lnTo>
                      <a:pt x="497882" y="3584"/>
                    </a:lnTo>
                    <a:lnTo>
                      <a:pt x="491111" y="4283"/>
                    </a:lnTo>
                    <a:lnTo>
                      <a:pt x="485428" y="5039"/>
                    </a:lnTo>
                    <a:lnTo>
                      <a:pt x="480931" y="5141"/>
                    </a:lnTo>
                    <a:lnTo>
                      <a:pt x="474160" y="5961"/>
                    </a:lnTo>
                    <a:lnTo>
                      <a:pt x="469831" y="6029"/>
                    </a:lnTo>
                    <a:lnTo>
                      <a:pt x="463955" y="6285"/>
                    </a:lnTo>
                    <a:lnTo>
                      <a:pt x="457184" y="6991"/>
                    </a:lnTo>
                    <a:lnTo>
                      <a:pt x="450413" y="7687"/>
                    </a:lnTo>
                    <a:lnTo>
                      <a:pt x="440257" y="8720"/>
                    </a:lnTo>
                    <a:lnTo>
                      <a:pt x="435566" y="9194"/>
                    </a:lnTo>
                    <a:lnTo>
                      <a:pt x="430076" y="9753"/>
                    </a:lnTo>
                    <a:lnTo>
                      <a:pt x="424103" y="10023"/>
                    </a:lnTo>
                    <a:lnTo>
                      <a:pt x="419919" y="10640"/>
                    </a:lnTo>
                    <a:lnTo>
                      <a:pt x="409739" y="11387"/>
                    </a:lnTo>
                    <a:lnTo>
                      <a:pt x="402944" y="11871"/>
                    </a:lnTo>
                    <a:lnTo>
                      <a:pt x="398470" y="12188"/>
                    </a:lnTo>
                    <a:lnTo>
                      <a:pt x="393174" y="12565"/>
                    </a:lnTo>
                    <a:lnTo>
                      <a:pt x="388193" y="12775"/>
                    </a:lnTo>
                    <a:lnTo>
                      <a:pt x="382558" y="13286"/>
                    </a:lnTo>
                    <a:lnTo>
                      <a:pt x="375787" y="13757"/>
                    </a:lnTo>
                    <a:lnTo>
                      <a:pt x="368993" y="14226"/>
                    </a:lnTo>
                    <a:lnTo>
                      <a:pt x="362197" y="14691"/>
                    </a:lnTo>
                    <a:lnTo>
                      <a:pt x="355402" y="15106"/>
                    </a:lnTo>
                    <a:lnTo>
                      <a:pt x="348607" y="15491"/>
                    </a:lnTo>
                    <a:lnTo>
                      <a:pt x="341812" y="15897"/>
                    </a:lnTo>
                    <a:lnTo>
                      <a:pt x="335017" y="16311"/>
                    </a:lnTo>
                    <a:lnTo>
                      <a:pt x="328222" y="16727"/>
                    </a:lnTo>
                    <a:lnTo>
                      <a:pt x="321426" y="17140"/>
                    </a:lnTo>
                    <a:lnTo>
                      <a:pt x="314632" y="17558"/>
                    </a:lnTo>
                    <a:lnTo>
                      <a:pt x="307836" y="17979"/>
                    </a:lnTo>
                    <a:lnTo>
                      <a:pt x="301863" y="18347"/>
                    </a:lnTo>
                    <a:lnTo>
                      <a:pt x="297656" y="18603"/>
                    </a:lnTo>
                    <a:lnTo>
                      <a:pt x="293206" y="18874"/>
                    </a:lnTo>
                    <a:lnTo>
                      <a:pt x="287451" y="19232"/>
                    </a:lnTo>
                    <a:lnTo>
                      <a:pt x="277270" y="19863"/>
                    </a:lnTo>
                    <a:lnTo>
                      <a:pt x="270475" y="20279"/>
                    </a:lnTo>
                    <a:lnTo>
                      <a:pt x="263680" y="20700"/>
                    </a:lnTo>
                    <a:lnTo>
                      <a:pt x="253500" y="21338"/>
                    </a:lnTo>
                    <a:lnTo>
                      <a:pt x="243295" y="21964"/>
                    </a:lnTo>
                    <a:lnTo>
                      <a:pt x="236500" y="22354"/>
                    </a:lnTo>
                    <a:lnTo>
                      <a:pt x="222909" y="23082"/>
                    </a:lnTo>
                    <a:lnTo>
                      <a:pt x="216114" y="23442"/>
                    </a:lnTo>
                    <a:lnTo>
                      <a:pt x="205909" y="23974"/>
                    </a:lnTo>
                    <a:lnTo>
                      <a:pt x="199114" y="24327"/>
                    </a:lnTo>
                    <a:lnTo>
                      <a:pt x="192319" y="24673"/>
                    </a:lnTo>
                    <a:lnTo>
                      <a:pt x="185524" y="25019"/>
                    </a:lnTo>
                    <a:lnTo>
                      <a:pt x="178729" y="25360"/>
                    </a:lnTo>
                    <a:lnTo>
                      <a:pt x="173554" y="25645"/>
                    </a:lnTo>
                    <a:lnTo>
                      <a:pt x="168524" y="25923"/>
                    </a:lnTo>
                    <a:lnTo>
                      <a:pt x="161729" y="26303"/>
                    </a:lnTo>
                    <a:lnTo>
                      <a:pt x="154934" y="26680"/>
                    </a:lnTo>
                    <a:lnTo>
                      <a:pt x="148139" y="27052"/>
                    </a:lnTo>
                    <a:lnTo>
                      <a:pt x="143375" y="27258"/>
                    </a:lnTo>
                    <a:lnTo>
                      <a:pt x="137934" y="27483"/>
                    </a:lnTo>
                    <a:lnTo>
                      <a:pt x="131139" y="27756"/>
                    </a:lnTo>
                    <a:lnTo>
                      <a:pt x="124343" y="28027"/>
                    </a:lnTo>
                    <a:lnTo>
                      <a:pt x="117549" y="28298"/>
                    </a:lnTo>
                    <a:lnTo>
                      <a:pt x="110729" y="28561"/>
                    </a:lnTo>
                    <a:lnTo>
                      <a:pt x="110995" y="32999"/>
                    </a:lnTo>
                    <a:lnTo>
                      <a:pt x="114622" y="36819"/>
                    </a:lnTo>
                    <a:lnTo>
                      <a:pt x="119918" y="38851"/>
                    </a:lnTo>
                    <a:lnTo>
                      <a:pt x="123134" y="41559"/>
                    </a:lnTo>
                    <a:lnTo>
                      <a:pt x="127342" y="45283"/>
                    </a:lnTo>
                    <a:lnTo>
                      <a:pt x="131574" y="46782"/>
                    </a:lnTo>
                    <a:lnTo>
                      <a:pt x="135854" y="49974"/>
                    </a:lnTo>
                    <a:lnTo>
                      <a:pt x="139288" y="52828"/>
                    </a:lnTo>
                    <a:lnTo>
                      <a:pt x="143036" y="56020"/>
                    </a:lnTo>
                    <a:lnTo>
                      <a:pt x="146687" y="60010"/>
                    </a:lnTo>
                    <a:lnTo>
                      <a:pt x="149081" y="64242"/>
                    </a:lnTo>
                    <a:lnTo>
                      <a:pt x="149106" y="70553"/>
                    </a:lnTo>
                    <a:lnTo>
                      <a:pt x="150315" y="75583"/>
                    </a:lnTo>
                    <a:lnTo>
                      <a:pt x="154087" y="79307"/>
                    </a:lnTo>
                    <a:lnTo>
                      <a:pt x="157836" y="84482"/>
                    </a:lnTo>
                    <a:lnTo>
                      <a:pt x="161342" y="89004"/>
                    </a:lnTo>
                    <a:lnTo>
                      <a:pt x="165018" y="92196"/>
                    </a:lnTo>
                    <a:lnTo>
                      <a:pt x="169177" y="93308"/>
                    </a:lnTo>
                    <a:lnTo>
                      <a:pt x="173748" y="94711"/>
                    </a:lnTo>
                    <a:lnTo>
                      <a:pt x="177907" y="96355"/>
                    </a:lnTo>
                    <a:lnTo>
                      <a:pt x="183033" y="99233"/>
                    </a:lnTo>
                    <a:lnTo>
                      <a:pt x="186806" y="101458"/>
                    </a:lnTo>
                    <a:lnTo>
                      <a:pt x="189586" y="105472"/>
                    </a:lnTo>
                    <a:lnTo>
                      <a:pt x="190336" y="109607"/>
                    </a:lnTo>
                    <a:lnTo>
                      <a:pt x="191062" y="114951"/>
                    </a:lnTo>
                    <a:lnTo>
                      <a:pt x="195995" y="118772"/>
                    </a:lnTo>
                    <a:lnTo>
                      <a:pt x="197518" y="123850"/>
                    </a:lnTo>
                    <a:lnTo>
                      <a:pt x="196164" y="128735"/>
                    </a:lnTo>
                    <a:lnTo>
                      <a:pt x="195995" y="133015"/>
                    </a:lnTo>
                    <a:lnTo>
                      <a:pt x="197083" y="138359"/>
                    </a:lnTo>
                    <a:lnTo>
                      <a:pt x="197277" y="142495"/>
                    </a:lnTo>
                    <a:lnTo>
                      <a:pt x="196503" y="147283"/>
                    </a:lnTo>
                    <a:lnTo>
                      <a:pt x="193552" y="152409"/>
                    </a:lnTo>
                    <a:lnTo>
                      <a:pt x="192198" y="157390"/>
                    </a:lnTo>
                    <a:lnTo>
                      <a:pt x="191763" y="162106"/>
                    </a:lnTo>
                    <a:lnTo>
                      <a:pt x="190844" y="166846"/>
                    </a:lnTo>
                    <a:lnTo>
                      <a:pt x="191183" y="171513"/>
                    </a:lnTo>
                    <a:lnTo>
                      <a:pt x="187918" y="175527"/>
                    </a:lnTo>
                    <a:lnTo>
                      <a:pt x="182428" y="178526"/>
                    </a:lnTo>
                    <a:lnTo>
                      <a:pt x="177931" y="181306"/>
                    </a:lnTo>
                    <a:lnTo>
                      <a:pt x="173916" y="184136"/>
                    </a:lnTo>
                    <a:lnTo>
                      <a:pt x="171426" y="187715"/>
                    </a:lnTo>
                    <a:lnTo>
                      <a:pt x="171643" y="195284"/>
                    </a:lnTo>
                    <a:lnTo>
                      <a:pt x="169757" y="200023"/>
                    </a:lnTo>
                    <a:lnTo>
                      <a:pt x="168355" y="204932"/>
                    </a:lnTo>
                    <a:lnTo>
                      <a:pt x="167775" y="210422"/>
                    </a:lnTo>
                    <a:lnTo>
                      <a:pt x="168040" y="215089"/>
                    </a:lnTo>
                    <a:lnTo>
                      <a:pt x="168210" y="219756"/>
                    </a:lnTo>
                    <a:lnTo>
                      <a:pt x="163228" y="223770"/>
                    </a:lnTo>
                    <a:lnTo>
                      <a:pt x="158489" y="226285"/>
                    </a:lnTo>
                    <a:lnTo>
                      <a:pt x="155127" y="229912"/>
                    </a:lnTo>
                    <a:lnTo>
                      <a:pt x="151572" y="234821"/>
                    </a:lnTo>
                    <a:lnTo>
                      <a:pt x="146736" y="237385"/>
                    </a:lnTo>
                    <a:lnTo>
                      <a:pt x="139844" y="237747"/>
                    </a:lnTo>
                    <a:lnTo>
                      <a:pt x="135661" y="236998"/>
                    </a:lnTo>
                    <a:lnTo>
                      <a:pt x="129954" y="239585"/>
                    </a:lnTo>
                    <a:lnTo>
                      <a:pt x="126762" y="245606"/>
                    </a:lnTo>
                    <a:lnTo>
                      <a:pt x="123014" y="247638"/>
                    </a:lnTo>
                    <a:lnTo>
                      <a:pt x="119822" y="250660"/>
                    </a:lnTo>
                    <a:lnTo>
                      <a:pt x="113293" y="253030"/>
                    </a:lnTo>
                    <a:lnTo>
                      <a:pt x="108940" y="253611"/>
                    </a:lnTo>
                    <a:lnTo>
                      <a:pt x="102749" y="254336"/>
                    </a:lnTo>
                    <a:lnTo>
                      <a:pt x="97671" y="253901"/>
                    </a:lnTo>
                    <a:lnTo>
                      <a:pt x="92351" y="254288"/>
                    </a:lnTo>
                    <a:lnTo>
                      <a:pt x="87902" y="255980"/>
                    </a:lnTo>
                    <a:lnTo>
                      <a:pt x="84032" y="259487"/>
                    </a:lnTo>
                    <a:lnTo>
                      <a:pt x="78882" y="260986"/>
                    </a:lnTo>
                    <a:lnTo>
                      <a:pt x="72256" y="262195"/>
                    </a:lnTo>
                    <a:lnTo>
                      <a:pt x="67588" y="260744"/>
                    </a:lnTo>
                    <a:lnTo>
                      <a:pt x="62873" y="262098"/>
                    </a:lnTo>
                    <a:lnTo>
                      <a:pt x="59923" y="265145"/>
                    </a:lnTo>
                    <a:lnTo>
                      <a:pt x="59729" y="272158"/>
                    </a:lnTo>
                    <a:lnTo>
                      <a:pt x="58133" y="277454"/>
                    </a:lnTo>
                    <a:lnTo>
                      <a:pt x="57819" y="282170"/>
                    </a:lnTo>
                    <a:lnTo>
                      <a:pt x="57577" y="286861"/>
                    </a:lnTo>
                    <a:lnTo>
                      <a:pt x="56924" y="291576"/>
                    </a:lnTo>
                    <a:lnTo>
                      <a:pt x="53926" y="294865"/>
                    </a:lnTo>
                    <a:lnTo>
                      <a:pt x="51991" y="299363"/>
                    </a:lnTo>
                    <a:lnTo>
                      <a:pt x="53346" y="304320"/>
                    </a:lnTo>
                    <a:lnTo>
                      <a:pt x="57021" y="307706"/>
                    </a:lnTo>
                    <a:lnTo>
                      <a:pt x="60141" y="312276"/>
                    </a:lnTo>
                    <a:lnTo>
                      <a:pt x="63188" y="317475"/>
                    </a:lnTo>
                    <a:lnTo>
                      <a:pt x="68024" y="317934"/>
                    </a:lnTo>
                    <a:lnTo>
                      <a:pt x="72159" y="318636"/>
                    </a:lnTo>
                    <a:lnTo>
                      <a:pt x="74142" y="323496"/>
                    </a:lnTo>
                    <a:lnTo>
                      <a:pt x="77285" y="328018"/>
                    </a:lnTo>
                    <a:lnTo>
                      <a:pt x="80018" y="332444"/>
                    </a:lnTo>
                    <a:lnTo>
                      <a:pt x="80623" y="337208"/>
                    </a:lnTo>
                    <a:lnTo>
                      <a:pt x="80623" y="341899"/>
                    </a:lnTo>
                    <a:lnTo>
                      <a:pt x="80671" y="346590"/>
                    </a:lnTo>
                    <a:lnTo>
                      <a:pt x="80767" y="351257"/>
                    </a:lnTo>
                    <a:lnTo>
                      <a:pt x="80453" y="355779"/>
                    </a:lnTo>
                    <a:lnTo>
                      <a:pt x="80115" y="359987"/>
                    </a:lnTo>
                    <a:lnTo>
                      <a:pt x="79800" y="364775"/>
                    </a:lnTo>
                    <a:lnTo>
                      <a:pt x="77697" y="369321"/>
                    </a:lnTo>
                    <a:lnTo>
                      <a:pt x="74384" y="372489"/>
                    </a:lnTo>
                    <a:lnTo>
                      <a:pt x="71434" y="375512"/>
                    </a:lnTo>
                    <a:lnTo>
                      <a:pt x="67758" y="379429"/>
                    </a:lnTo>
                    <a:lnTo>
                      <a:pt x="65461" y="384483"/>
                    </a:lnTo>
                    <a:lnTo>
                      <a:pt x="61640" y="388473"/>
                    </a:lnTo>
                    <a:lnTo>
                      <a:pt x="59850" y="393068"/>
                    </a:lnTo>
                    <a:lnTo>
                      <a:pt x="60431" y="399234"/>
                    </a:lnTo>
                    <a:lnTo>
                      <a:pt x="59729" y="403369"/>
                    </a:lnTo>
                    <a:lnTo>
                      <a:pt x="57795" y="408738"/>
                    </a:lnTo>
                    <a:lnTo>
                      <a:pt x="57819" y="416113"/>
                    </a:lnTo>
                    <a:lnTo>
                      <a:pt x="57094" y="422836"/>
                    </a:lnTo>
                    <a:lnTo>
                      <a:pt x="53346" y="426270"/>
                    </a:lnTo>
                    <a:lnTo>
                      <a:pt x="49379" y="429486"/>
                    </a:lnTo>
                    <a:lnTo>
                      <a:pt x="45003" y="431928"/>
                    </a:lnTo>
                    <a:lnTo>
                      <a:pt x="39271" y="431928"/>
                    </a:lnTo>
                    <a:lnTo>
                      <a:pt x="33661" y="433403"/>
                    </a:lnTo>
                    <a:lnTo>
                      <a:pt x="28680" y="435435"/>
                    </a:lnTo>
                    <a:lnTo>
                      <a:pt x="22659" y="438336"/>
                    </a:lnTo>
                    <a:lnTo>
                      <a:pt x="19007" y="441480"/>
                    </a:lnTo>
                    <a:lnTo>
                      <a:pt x="15283" y="445567"/>
                    </a:lnTo>
                    <a:lnTo>
                      <a:pt x="12744" y="448952"/>
                    </a:lnTo>
                    <a:lnTo>
                      <a:pt x="12429" y="453208"/>
                    </a:lnTo>
                    <a:lnTo>
                      <a:pt x="17750" y="457343"/>
                    </a:lnTo>
                    <a:lnTo>
                      <a:pt x="19684" y="462228"/>
                    </a:lnTo>
                    <a:lnTo>
                      <a:pt x="19805" y="466919"/>
                    </a:lnTo>
                    <a:lnTo>
                      <a:pt x="18136" y="471683"/>
                    </a:lnTo>
                    <a:lnTo>
                      <a:pt x="18354" y="476181"/>
                    </a:lnTo>
                    <a:lnTo>
                      <a:pt x="19612" y="480171"/>
                    </a:lnTo>
                    <a:lnTo>
                      <a:pt x="19128" y="485709"/>
                    </a:lnTo>
                    <a:lnTo>
                      <a:pt x="14388" y="488272"/>
                    </a:lnTo>
                    <a:lnTo>
                      <a:pt x="10277" y="488998"/>
                    </a:lnTo>
                    <a:lnTo>
                      <a:pt x="6988" y="493786"/>
                    </a:lnTo>
                    <a:lnTo>
                      <a:pt x="4474" y="497655"/>
                    </a:lnTo>
                    <a:lnTo>
                      <a:pt x="2853" y="505248"/>
                    </a:lnTo>
                    <a:lnTo>
                      <a:pt x="2297" y="509963"/>
                    </a:lnTo>
                    <a:lnTo>
                      <a:pt x="2007" y="514679"/>
                    </a:lnTo>
                    <a:lnTo>
                      <a:pt x="750" y="519419"/>
                    </a:lnTo>
                    <a:lnTo>
                      <a:pt x="362" y="524134"/>
                    </a:lnTo>
                    <a:lnTo>
                      <a:pt x="169" y="528825"/>
                    </a:lnTo>
                    <a:lnTo>
                      <a:pt x="0" y="533517"/>
                    </a:lnTo>
                    <a:lnTo>
                      <a:pt x="242" y="538208"/>
                    </a:lnTo>
                    <a:lnTo>
                      <a:pt x="774" y="542875"/>
                    </a:lnTo>
                    <a:lnTo>
                      <a:pt x="1741" y="547518"/>
                    </a:lnTo>
                    <a:lnTo>
                      <a:pt x="2902" y="552161"/>
                    </a:lnTo>
                    <a:lnTo>
                      <a:pt x="3990" y="556296"/>
                    </a:lnTo>
                    <a:lnTo>
                      <a:pt x="4159" y="561253"/>
                    </a:lnTo>
                    <a:lnTo>
                      <a:pt x="5707" y="566090"/>
                    </a:lnTo>
                    <a:lnTo>
                      <a:pt x="8222" y="570660"/>
                    </a:lnTo>
                    <a:lnTo>
                      <a:pt x="10688" y="575230"/>
                    </a:lnTo>
                    <a:lnTo>
                      <a:pt x="13227" y="579801"/>
                    </a:lnTo>
                    <a:lnTo>
                      <a:pt x="15815" y="584371"/>
                    </a:lnTo>
                    <a:lnTo>
                      <a:pt x="15090" y="588845"/>
                    </a:lnTo>
                    <a:lnTo>
                      <a:pt x="12671" y="593488"/>
                    </a:lnTo>
                    <a:lnTo>
                      <a:pt x="13373" y="598566"/>
                    </a:lnTo>
                    <a:lnTo>
                      <a:pt x="14364" y="602701"/>
                    </a:lnTo>
                    <a:lnTo>
                      <a:pt x="19442" y="606087"/>
                    </a:lnTo>
                    <a:lnTo>
                      <a:pt x="23094" y="608360"/>
                    </a:lnTo>
                    <a:lnTo>
                      <a:pt x="25778" y="611963"/>
                    </a:lnTo>
                    <a:lnTo>
                      <a:pt x="26165" y="616703"/>
                    </a:lnTo>
                    <a:lnTo>
                      <a:pt x="25682" y="621152"/>
                    </a:lnTo>
                    <a:lnTo>
                      <a:pt x="26479" y="626085"/>
                    </a:lnTo>
                    <a:lnTo>
                      <a:pt x="29574" y="629882"/>
                    </a:lnTo>
                    <a:lnTo>
                      <a:pt x="34580" y="633606"/>
                    </a:lnTo>
                    <a:lnTo>
                      <a:pt x="38691" y="637475"/>
                    </a:lnTo>
                    <a:lnTo>
                      <a:pt x="42367" y="639554"/>
                    </a:lnTo>
                    <a:lnTo>
                      <a:pt x="45849" y="643375"/>
                    </a:lnTo>
                    <a:lnTo>
                      <a:pt x="49839" y="647341"/>
                    </a:lnTo>
                    <a:lnTo>
                      <a:pt x="53515" y="649880"/>
                    </a:lnTo>
                    <a:lnTo>
                      <a:pt x="57626" y="651936"/>
                    </a:lnTo>
                    <a:lnTo>
                      <a:pt x="59826" y="657207"/>
                    </a:lnTo>
                    <a:lnTo>
                      <a:pt x="61954" y="661850"/>
                    </a:lnTo>
                    <a:lnTo>
                      <a:pt x="66258" y="663882"/>
                    </a:lnTo>
                    <a:lnTo>
                      <a:pt x="72014" y="664220"/>
                    </a:lnTo>
                    <a:lnTo>
                      <a:pt x="76488" y="667581"/>
                    </a:lnTo>
                    <a:lnTo>
                      <a:pt x="77576" y="671861"/>
                    </a:lnTo>
                    <a:lnTo>
                      <a:pt x="78785" y="678294"/>
                    </a:lnTo>
                    <a:lnTo>
                      <a:pt x="83718" y="684025"/>
                    </a:lnTo>
                    <a:lnTo>
                      <a:pt x="87345" y="687676"/>
                    </a:lnTo>
                    <a:lnTo>
                      <a:pt x="91117" y="689563"/>
                    </a:lnTo>
                    <a:lnTo>
                      <a:pt x="98324" y="691231"/>
                    </a:lnTo>
                    <a:lnTo>
                      <a:pt x="102120" y="695536"/>
                    </a:lnTo>
                    <a:lnTo>
                      <a:pt x="105844" y="698438"/>
                    </a:lnTo>
                    <a:lnTo>
                      <a:pt x="109520" y="700711"/>
                    </a:lnTo>
                    <a:lnTo>
                      <a:pt x="113993" y="702839"/>
                    </a:lnTo>
                    <a:lnTo>
                      <a:pt x="117040" y="705886"/>
                    </a:lnTo>
                    <a:lnTo>
                      <a:pt x="120668" y="709126"/>
                    </a:lnTo>
                    <a:lnTo>
                      <a:pt x="126351" y="712729"/>
                    </a:lnTo>
                    <a:lnTo>
                      <a:pt x="131090" y="718605"/>
                    </a:lnTo>
                    <a:lnTo>
                      <a:pt x="135322" y="721434"/>
                    </a:lnTo>
                    <a:lnTo>
                      <a:pt x="136894" y="727649"/>
                    </a:lnTo>
                    <a:lnTo>
                      <a:pt x="137692" y="732534"/>
                    </a:lnTo>
                    <a:lnTo>
                      <a:pt x="138732" y="737564"/>
                    </a:lnTo>
                    <a:lnTo>
                      <a:pt x="139457" y="742207"/>
                    </a:lnTo>
                    <a:lnTo>
                      <a:pt x="141537" y="746802"/>
                    </a:lnTo>
                    <a:lnTo>
                      <a:pt x="143689" y="751372"/>
                    </a:lnTo>
                    <a:lnTo>
                      <a:pt x="144705" y="755628"/>
                    </a:lnTo>
                    <a:lnTo>
                      <a:pt x="141368" y="760464"/>
                    </a:lnTo>
                    <a:lnTo>
                      <a:pt x="140158" y="764793"/>
                    </a:lnTo>
                    <a:lnTo>
                      <a:pt x="141561" y="768807"/>
                    </a:lnTo>
                    <a:lnTo>
                      <a:pt x="144971" y="774369"/>
                    </a:lnTo>
                    <a:lnTo>
                      <a:pt x="146591" y="779254"/>
                    </a:lnTo>
                    <a:lnTo>
                      <a:pt x="147800" y="784017"/>
                    </a:lnTo>
                    <a:lnTo>
                      <a:pt x="148888" y="788249"/>
                    </a:lnTo>
                    <a:lnTo>
                      <a:pt x="151282" y="792650"/>
                    </a:lnTo>
                    <a:lnTo>
                      <a:pt x="154136" y="796278"/>
                    </a:lnTo>
                    <a:lnTo>
                      <a:pt x="157158" y="799445"/>
                    </a:lnTo>
                    <a:lnTo>
                      <a:pt x="161608" y="801839"/>
                    </a:lnTo>
                    <a:lnTo>
                      <a:pt x="166057" y="802444"/>
                    </a:lnTo>
                    <a:lnTo>
                      <a:pt x="170918" y="799325"/>
                    </a:lnTo>
                    <a:lnTo>
                      <a:pt x="175513" y="794004"/>
                    </a:lnTo>
                    <a:lnTo>
                      <a:pt x="178632" y="790740"/>
                    </a:lnTo>
                    <a:lnTo>
                      <a:pt x="180204" y="786847"/>
                    </a:lnTo>
                    <a:lnTo>
                      <a:pt x="180929" y="782107"/>
                    </a:lnTo>
                    <a:lnTo>
                      <a:pt x="185307" y="780269"/>
                    </a:lnTo>
                    <a:lnTo>
                      <a:pt x="189707" y="780076"/>
                    </a:lnTo>
                    <a:lnTo>
                      <a:pt x="193842" y="781357"/>
                    </a:lnTo>
                    <a:lnTo>
                      <a:pt x="200057" y="784477"/>
                    </a:lnTo>
                    <a:lnTo>
                      <a:pt x="203781" y="786774"/>
                    </a:lnTo>
                    <a:lnTo>
                      <a:pt x="208666" y="788539"/>
                    </a:lnTo>
                    <a:lnTo>
                      <a:pt x="214687" y="789168"/>
                    </a:lnTo>
                    <a:lnTo>
                      <a:pt x="218847" y="790547"/>
                    </a:lnTo>
                    <a:lnTo>
                      <a:pt x="223925" y="793642"/>
                    </a:lnTo>
                    <a:lnTo>
                      <a:pt x="229486" y="796785"/>
                    </a:lnTo>
                    <a:lnTo>
                      <a:pt x="233186" y="798696"/>
                    </a:lnTo>
                    <a:lnTo>
                      <a:pt x="236910" y="800582"/>
                    </a:lnTo>
                    <a:lnTo>
                      <a:pt x="240514" y="803242"/>
                    </a:lnTo>
                    <a:lnTo>
                      <a:pt x="240925" y="807522"/>
                    </a:lnTo>
                    <a:lnTo>
                      <a:pt x="240224" y="811778"/>
                    </a:lnTo>
                    <a:lnTo>
                      <a:pt x="236548" y="816155"/>
                    </a:lnTo>
                    <a:lnTo>
                      <a:pt x="233162" y="818598"/>
                    </a:lnTo>
                    <a:lnTo>
                      <a:pt x="231131" y="823531"/>
                    </a:lnTo>
                    <a:lnTo>
                      <a:pt x="227745" y="826868"/>
                    </a:lnTo>
                    <a:lnTo>
                      <a:pt x="225980" y="830979"/>
                    </a:lnTo>
                    <a:lnTo>
                      <a:pt x="227625" y="835694"/>
                    </a:lnTo>
                    <a:lnTo>
                      <a:pt x="229704" y="840265"/>
                    </a:lnTo>
                    <a:lnTo>
                      <a:pt x="231131" y="844859"/>
                    </a:lnTo>
                    <a:lnTo>
                      <a:pt x="231784" y="849333"/>
                    </a:lnTo>
                    <a:lnTo>
                      <a:pt x="231397" y="854242"/>
                    </a:lnTo>
                    <a:lnTo>
                      <a:pt x="228447" y="859127"/>
                    </a:lnTo>
                    <a:lnTo>
                      <a:pt x="224409" y="864060"/>
                    </a:lnTo>
                    <a:lnTo>
                      <a:pt x="221797" y="868920"/>
                    </a:lnTo>
                    <a:lnTo>
                      <a:pt x="220080" y="873515"/>
                    </a:lnTo>
                    <a:lnTo>
                      <a:pt x="218484" y="878521"/>
                    </a:lnTo>
                    <a:lnTo>
                      <a:pt x="217371" y="883284"/>
                    </a:lnTo>
                    <a:lnTo>
                      <a:pt x="216815" y="888000"/>
                    </a:lnTo>
                    <a:lnTo>
                      <a:pt x="216283" y="892328"/>
                    </a:lnTo>
                    <a:lnTo>
                      <a:pt x="213938" y="896270"/>
                    </a:lnTo>
                    <a:lnTo>
                      <a:pt x="210528" y="899825"/>
                    </a:lnTo>
                    <a:lnTo>
                      <a:pt x="207263" y="905096"/>
                    </a:lnTo>
                    <a:lnTo>
                      <a:pt x="204942" y="912206"/>
                    </a:lnTo>
                    <a:lnTo>
                      <a:pt x="204144" y="916921"/>
                    </a:lnTo>
                    <a:lnTo>
                      <a:pt x="204797" y="921613"/>
                    </a:lnTo>
                    <a:lnTo>
                      <a:pt x="205426" y="926256"/>
                    </a:lnTo>
                    <a:lnTo>
                      <a:pt x="206345" y="930898"/>
                    </a:lnTo>
                    <a:lnTo>
                      <a:pt x="207457" y="935541"/>
                    </a:lnTo>
                    <a:lnTo>
                      <a:pt x="209271" y="939459"/>
                    </a:lnTo>
                    <a:lnTo>
                      <a:pt x="213139" y="943546"/>
                    </a:lnTo>
                    <a:lnTo>
                      <a:pt x="216936" y="946375"/>
                    </a:lnTo>
                    <a:lnTo>
                      <a:pt x="220467" y="948842"/>
                    </a:lnTo>
                    <a:lnTo>
                      <a:pt x="223756" y="953364"/>
                    </a:lnTo>
                    <a:lnTo>
                      <a:pt x="226633" y="956773"/>
                    </a:lnTo>
                    <a:lnTo>
                      <a:pt x="230430" y="959820"/>
                    </a:lnTo>
                    <a:lnTo>
                      <a:pt x="235847" y="964076"/>
                    </a:lnTo>
                    <a:lnTo>
                      <a:pt x="239788" y="967196"/>
                    </a:lnTo>
                    <a:lnTo>
                      <a:pt x="245544" y="968840"/>
                    </a:lnTo>
                    <a:lnTo>
                      <a:pt x="249001" y="971355"/>
                    </a:lnTo>
                    <a:lnTo>
                      <a:pt x="253427" y="974426"/>
                    </a:lnTo>
                    <a:lnTo>
                      <a:pt x="256498" y="977304"/>
                    </a:lnTo>
                    <a:lnTo>
                      <a:pt x="262568" y="980568"/>
                    </a:lnTo>
                    <a:lnTo>
                      <a:pt x="266364" y="983615"/>
                    </a:lnTo>
                    <a:lnTo>
                      <a:pt x="270233" y="987025"/>
                    </a:lnTo>
                    <a:lnTo>
                      <a:pt x="274006" y="989129"/>
                    </a:lnTo>
                    <a:lnTo>
                      <a:pt x="279132" y="987508"/>
                    </a:lnTo>
                    <a:lnTo>
                      <a:pt x="278987" y="992079"/>
                    </a:lnTo>
                    <a:lnTo>
                      <a:pt x="275674" y="994715"/>
                    </a:lnTo>
                    <a:lnTo>
                      <a:pt x="277536" y="1001703"/>
                    </a:lnTo>
                    <a:lnTo>
                      <a:pt x="280656" y="1006201"/>
                    </a:lnTo>
                    <a:lnTo>
                      <a:pt x="284791" y="1008571"/>
                    </a:lnTo>
                    <a:lnTo>
                      <a:pt x="289023" y="1007870"/>
                    </a:lnTo>
                    <a:lnTo>
                      <a:pt x="292771" y="1003227"/>
                    </a:lnTo>
                    <a:lnTo>
                      <a:pt x="296979" y="1001873"/>
                    </a:lnTo>
                    <a:lnTo>
                      <a:pt x="303580" y="1004436"/>
                    </a:lnTo>
                    <a:lnTo>
                      <a:pt x="307788" y="1005572"/>
                    </a:lnTo>
                    <a:lnTo>
                      <a:pt x="311585" y="1007918"/>
                    </a:lnTo>
                    <a:lnTo>
                      <a:pt x="315478" y="1011594"/>
                    </a:lnTo>
                    <a:lnTo>
                      <a:pt x="319420" y="1016212"/>
                    </a:lnTo>
                    <a:lnTo>
                      <a:pt x="323240" y="1018872"/>
                    </a:lnTo>
                    <a:lnTo>
                      <a:pt x="327883" y="1021895"/>
                    </a:lnTo>
                    <a:lnTo>
                      <a:pt x="328512" y="1026562"/>
                    </a:lnTo>
                    <a:lnTo>
                      <a:pt x="328222" y="1031278"/>
                    </a:lnTo>
                    <a:lnTo>
                      <a:pt x="333469" y="1031181"/>
                    </a:lnTo>
                    <a:lnTo>
                      <a:pt x="338741" y="1032801"/>
                    </a:lnTo>
                    <a:lnTo>
                      <a:pt x="341618" y="1037347"/>
                    </a:lnTo>
                    <a:lnTo>
                      <a:pt x="345294" y="1039766"/>
                    </a:lnTo>
                    <a:lnTo>
                      <a:pt x="350227" y="1040636"/>
                    </a:lnTo>
                    <a:lnTo>
                      <a:pt x="354048" y="1043417"/>
                    </a:lnTo>
                    <a:lnTo>
                      <a:pt x="354870" y="1048278"/>
                    </a:lnTo>
                    <a:lnTo>
                      <a:pt x="355402" y="1052800"/>
                    </a:lnTo>
                    <a:lnTo>
                      <a:pt x="357651" y="1057491"/>
                    </a:lnTo>
                    <a:lnTo>
                      <a:pt x="361714" y="1061916"/>
                    </a:lnTo>
                    <a:lnTo>
                      <a:pt x="359271" y="1066172"/>
                    </a:lnTo>
                    <a:lnTo>
                      <a:pt x="355040" y="1065495"/>
                    </a:lnTo>
                    <a:lnTo>
                      <a:pt x="355523" y="1071009"/>
                    </a:lnTo>
                    <a:lnTo>
                      <a:pt x="356708" y="1075700"/>
                    </a:lnTo>
                    <a:lnTo>
                      <a:pt x="359513" y="1079714"/>
                    </a:lnTo>
                    <a:lnTo>
                      <a:pt x="360940" y="1084212"/>
                    </a:lnTo>
                    <a:lnTo>
                      <a:pt x="363963" y="1089242"/>
                    </a:lnTo>
                    <a:lnTo>
                      <a:pt x="368388" y="1093619"/>
                    </a:lnTo>
                    <a:lnTo>
                      <a:pt x="371725" y="1098818"/>
                    </a:lnTo>
                    <a:lnTo>
                      <a:pt x="373466" y="1103388"/>
                    </a:lnTo>
                    <a:lnTo>
                      <a:pt x="373974" y="1108055"/>
                    </a:lnTo>
                    <a:lnTo>
                      <a:pt x="373055" y="1112819"/>
                    </a:lnTo>
                    <a:lnTo>
                      <a:pt x="370056" y="1116495"/>
                    </a:lnTo>
                    <a:lnTo>
                      <a:pt x="364664" y="1118526"/>
                    </a:lnTo>
                    <a:lnTo>
                      <a:pt x="361593" y="1121791"/>
                    </a:lnTo>
                    <a:lnTo>
                      <a:pt x="360093" y="1126386"/>
                    </a:lnTo>
                    <a:lnTo>
                      <a:pt x="361278" y="1132431"/>
                    </a:lnTo>
                    <a:lnTo>
                      <a:pt x="364035" y="1135647"/>
                    </a:lnTo>
                    <a:lnTo>
                      <a:pt x="369500" y="1135986"/>
                    </a:lnTo>
                    <a:lnTo>
                      <a:pt x="369113" y="1140701"/>
                    </a:lnTo>
                    <a:lnTo>
                      <a:pt x="370081" y="1145924"/>
                    </a:lnTo>
                    <a:lnTo>
                      <a:pt x="372184" y="1150495"/>
                    </a:lnTo>
                    <a:lnTo>
                      <a:pt x="374869" y="1154993"/>
                    </a:lnTo>
                    <a:lnTo>
                      <a:pt x="376900" y="1159031"/>
                    </a:lnTo>
                    <a:lnTo>
                      <a:pt x="380599" y="1162828"/>
                    </a:lnTo>
                    <a:lnTo>
                      <a:pt x="384517" y="1166358"/>
                    </a:lnTo>
                    <a:lnTo>
                      <a:pt x="386524" y="1170034"/>
                    </a:lnTo>
                    <a:lnTo>
                      <a:pt x="385605" y="1175209"/>
                    </a:lnTo>
                    <a:lnTo>
                      <a:pt x="388507" y="1180335"/>
                    </a:lnTo>
                    <a:lnTo>
                      <a:pt x="393005" y="1182294"/>
                    </a:lnTo>
                    <a:lnTo>
                      <a:pt x="396826" y="1184446"/>
                    </a:lnTo>
                    <a:lnTo>
                      <a:pt x="400695" y="1186865"/>
                    </a:lnTo>
                    <a:lnTo>
                      <a:pt x="404516" y="1189404"/>
                    </a:lnTo>
                    <a:lnTo>
                      <a:pt x="406837" y="1185655"/>
                    </a:lnTo>
                    <a:lnTo>
                      <a:pt x="405870" y="1181037"/>
                    </a:lnTo>
                    <a:lnTo>
                      <a:pt x="400671" y="1177748"/>
                    </a:lnTo>
                    <a:lnTo>
                      <a:pt x="398252" y="1173685"/>
                    </a:lnTo>
                    <a:lnTo>
                      <a:pt x="403355" y="1172525"/>
                    </a:lnTo>
                    <a:lnTo>
                      <a:pt x="408869" y="1173927"/>
                    </a:lnTo>
                    <a:lnTo>
                      <a:pt x="411117" y="1178062"/>
                    </a:lnTo>
                    <a:lnTo>
                      <a:pt x="414962" y="1180311"/>
                    </a:lnTo>
                    <a:lnTo>
                      <a:pt x="417985" y="1184857"/>
                    </a:lnTo>
                    <a:lnTo>
                      <a:pt x="419073" y="1189476"/>
                    </a:lnTo>
                    <a:lnTo>
                      <a:pt x="423015" y="1191822"/>
                    </a:lnTo>
                    <a:close/>
                  </a:path>
                </a:pathLst>
              </a:custGeom>
              <a:solidFill>
                <a:srgbClr val="86A9C5"/>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E60255AF-A579-72EB-425D-C3B6C70427A9}"/>
                  </a:ext>
                </a:extLst>
              </p:cNvPr>
              <p:cNvSpPr/>
              <p:nvPr/>
            </p:nvSpPr>
            <p:spPr>
              <a:xfrm>
                <a:off x="2417781" y="528863"/>
                <a:ext cx="1123378" cy="830850"/>
              </a:xfrm>
              <a:custGeom>
                <a:avLst/>
                <a:gdLst>
                  <a:gd name="connsiteX0" fmla="*/ 298768 w 1123379"/>
                  <a:gd name="connsiteY0" fmla="*/ 6447 h 830850"/>
                  <a:gd name="connsiteX1" fmla="*/ 303070 w 1123379"/>
                  <a:gd name="connsiteY1" fmla="*/ 6928 h 830850"/>
                  <a:gd name="connsiteX2" fmla="*/ 307077 w 1123379"/>
                  <a:gd name="connsiteY2" fmla="*/ 5731 h 830850"/>
                  <a:gd name="connsiteX3" fmla="*/ 305091 w 1123379"/>
                  <a:gd name="connsiteY3" fmla="*/ 1523 h 830850"/>
                  <a:gd name="connsiteX4" fmla="*/ 299873 w 1123379"/>
                  <a:gd name="connsiteY4" fmla="*/ 0 h 830850"/>
                  <a:gd name="connsiteX5" fmla="*/ 298986 w 1123379"/>
                  <a:gd name="connsiteY5" fmla="*/ 5185 h 830850"/>
                  <a:gd name="connsiteX6" fmla="*/ 285826 w 1123379"/>
                  <a:gd name="connsiteY6" fmla="*/ 66740 h 830850"/>
                  <a:gd name="connsiteX7" fmla="*/ 290249 w 1123379"/>
                  <a:gd name="connsiteY7" fmla="*/ 66868 h 830850"/>
                  <a:gd name="connsiteX8" fmla="*/ 293491 w 1123379"/>
                  <a:gd name="connsiteY8" fmla="*/ 63231 h 830850"/>
                  <a:gd name="connsiteX9" fmla="*/ 294106 w 1123379"/>
                  <a:gd name="connsiteY9" fmla="*/ 59057 h 830850"/>
                  <a:gd name="connsiteX10" fmla="*/ 288307 w 1123379"/>
                  <a:gd name="connsiteY10" fmla="*/ 58876 h 830850"/>
                  <a:gd name="connsiteX11" fmla="*/ 283562 w 1123379"/>
                  <a:gd name="connsiteY11" fmla="*/ 61026 h 830850"/>
                  <a:gd name="connsiteX12" fmla="*/ 286967 w 1123379"/>
                  <a:gd name="connsiteY12" fmla="*/ 63456 h 830850"/>
                  <a:gd name="connsiteX13" fmla="*/ 271943 w 1123379"/>
                  <a:gd name="connsiteY13" fmla="*/ 72007 h 830850"/>
                  <a:gd name="connsiteX14" fmla="*/ 276777 w 1123379"/>
                  <a:gd name="connsiteY14" fmla="*/ 73421 h 830850"/>
                  <a:gd name="connsiteX15" fmla="*/ 274412 w 1123379"/>
                  <a:gd name="connsiteY15" fmla="*/ 69724 h 830850"/>
                  <a:gd name="connsiteX16" fmla="*/ 271387 w 1123379"/>
                  <a:gd name="connsiteY16" fmla="*/ 64065 h 830850"/>
                  <a:gd name="connsiteX17" fmla="*/ 268185 w 1123379"/>
                  <a:gd name="connsiteY17" fmla="*/ 61386 h 830850"/>
                  <a:gd name="connsiteX18" fmla="*/ 263358 w 1123379"/>
                  <a:gd name="connsiteY18" fmla="*/ 57427 h 830850"/>
                  <a:gd name="connsiteX19" fmla="*/ 261465 w 1123379"/>
                  <a:gd name="connsiteY19" fmla="*/ 61134 h 830850"/>
                  <a:gd name="connsiteX20" fmla="*/ 266190 w 1123379"/>
                  <a:gd name="connsiteY20" fmla="*/ 65647 h 830850"/>
                  <a:gd name="connsiteX21" fmla="*/ 270543 w 1123379"/>
                  <a:gd name="connsiteY21" fmla="*/ 68590 h 830850"/>
                  <a:gd name="connsiteX22" fmla="*/ 288319 w 1123379"/>
                  <a:gd name="connsiteY22" fmla="*/ 95062 h 830850"/>
                  <a:gd name="connsiteX23" fmla="*/ 293975 w 1123379"/>
                  <a:gd name="connsiteY23" fmla="*/ 94832 h 830850"/>
                  <a:gd name="connsiteX24" fmla="*/ 297847 w 1123379"/>
                  <a:gd name="connsiteY24" fmla="*/ 92641 h 830850"/>
                  <a:gd name="connsiteX25" fmla="*/ 301619 w 1123379"/>
                  <a:gd name="connsiteY25" fmla="*/ 89996 h 830850"/>
                  <a:gd name="connsiteX26" fmla="*/ 295571 w 1123379"/>
                  <a:gd name="connsiteY26" fmla="*/ 89357 h 830850"/>
                  <a:gd name="connsiteX27" fmla="*/ 289393 w 1123379"/>
                  <a:gd name="connsiteY27" fmla="*/ 88344 h 830850"/>
                  <a:gd name="connsiteX28" fmla="*/ 285357 w 1123379"/>
                  <a:gd name="connsiteY28" fmla="*/ 87200 h 830850"/>
                  <a:gd name="connsiteX29" fmla="*/ 288048 w 1123379"/>
                  <a:gd name="connsiteY29" fmla="*/ 91485 h 830850"/>
                  <a:gd name="connsiteX30" fmla="*/ 301619 w 1123379"/>
                  <a:gd name="connsiteY30" fmla="*/ 89996 h 830850"/>
                  <a:gd name="connsiteX31" fmla="*/ 306221 w 1123379"/>
                  <a:gd name="connsiteY31" fmla="*/ 88574 h 830850"/>
                  <a:gd name="connsiteX32" fmla="*/ 306160 w 1123379"/>
                  <a:gd name="connsiteY32" fmla="*/ 84320 h 830850"/>
                  <a:gd name="connsiteX33" fmla="*/ 305094 w 1123379"/>
                  <a:gd name="connsiteY33" fmla="*/ 78961 h 830850"/>
                  <a:gd name="connsiteX34" fmla="*/ 304269 w 1123379"/>
                  <a:gd name="connsiteY34" fmla="*/ 73673 h 830850"/>
                  <a:gd name="connsiteX35" fmla="*/ 308354 w 1123379"/>
                  <a:gd name="connsiteY35" fmla="*/ 71363 h 830850"/>
                  <a:gd name="connsiteX36" fmla="*/ 307236 w 1123379"/>
                  <a:gd name="connsiteY36" fmla="*/ 78807 h 830850"/>
                  <a:gd name="connsiteX37" fmla="*/ 309604 w 1123379"/>
                  <a:gd name="connsiteY37" fmla="*/ 84772 h 830850"/>
                  <a:gd name="connsiteX38" fmla="*/ 311855 w 1123379"/>
                  <a:gd name="connsiteY38" fmla="*/ 88956 h 830850"/>
                  <a:gd name="connsiteX39" fmla="*/ 316846 w 1123379"/>
                  <a:gd name="connsiteY39" fmla="*/ 88199 h 830850"/>
                  <a:gd name="connsiteX40" fmla="*/ 320998 w 1123379"/>
                  <a:gd name="connsiteY40" fmla="*/ 84741 h 830850"/>
                  <a:gd name="connsiteX41" fmla="*/ 325977 w 1123379"/>
                  <a:gd name="connsiteY41" fmla="*/ 83849 h 830850"/>
                  <a:gd name="connsiteX42" fmla="*/ 324381 w 1123379"/>
                  <a:gd name="connsiteY42" fmla="*/ 79491 h 830850"/>
                  <a:gd name="connsiteX43" fmla="*/ 319584 w 1123379"/>
                  <a:gd name="connsiteY43" fmla="*/ 74234 h 830850"/>
                  <a:gd name="connsiteX44" fmla="*/ 317166 w 1123379"/>
                  <a:gd name="connsiteY44" fmla="*/ 70655 h 830850"/>
                  <a:gd name="connsiteX45" fmla="*/ 311684 w 1123379"/>
                  <a:gd name="connsiteY45" fmla="*/ 67296 h 830850"/>
                  <a:gd name="connsiteX46" fmla="*/ 306139 w 1123379"/>
                  <a:gd name="connsiteY46" fmla="*/ 64157 h 830850"/>
                  <a:gd name="connsiteX47" fmla="*/ 298976 w 1123379"/>
                  <a:gd name="connsiteY47" fmla="*/ 66580 h 830850"/>
                  <a:gd name="connsiteX48" fmla="*/ 294930 w 1123379"/>
                  <a:gd name="connsiteY48" fmla="*/ 69376 h 830850"/>
                  <a:gd name="connsiteX49" fmla="*/ 291654 w 1123379"/>
                  <a:gd name="connsiteY49" fmla="*/ 71941 h 830850"/>
                  <a:gd name="connsiteX50" fmla="*/ 286457 w 1123379"/>
                  <a:gd name="connsiteY50" fmla="*/ 76248 h 830850"/>
                  <a:gd name="connsiteX51" fmla="*/ 288089 w 1123379"/>
                  <a:gd name="connsiteY51" fmla="*/ 81728 h 830850"/>
                  <a:gd name="connsiteX52" fmla="*/ 292091 w 1123379"/>
                  <a:gd name="connsiteY52" fmla="*/ 76729 h 830850"/>
                  <a:gd name="connsiteX53" fmla="*/ 294089 w 1123379"/>
                  <a:gd name="connsiteY53" fmla="*/ 81587 h 830850"/>
                  <a:gd name="connsiteX54" fmla="*/ 295719 w 1123379"/>
                  <a:gd name="connsiteY54" fmla="*/ 85519 h 830850"/>
                  <a:gd name="connsiteX55" fmla="*/ 299007 w 1123379"/>
                  <a:gd name="connsiteY55" fmla="*/ 88651 h 830850"/>
                  <a:gd name="connsiteX56" fmla="*/ 310235 w 1123379"/>
                  <a:gd name="connsiteY56" fmla="*/ 103762 h 830850"/>
                  <a:gd name="connsiteX57" fmla="*/ 316365 w 1123379"/>
                  <a:gd name="connsiteY57" fmla="*/ 101651 h 830850"/>
                  <a:gd name="connsiteX58" fmla="*/ 315466 w 1123379"/>
                  <a:gd name="connsiteY58" fmla="*/ 97509 h 830850"/>
                  <a:gd name="connsiteX59" fmla="*/ 313749 w 1123379"/>
                  <a:gd name="connsiteY59" fmla="*/ 93562 h 830850"/>
                  <a:gd name="connsiteX60" fmla="*/ 309797 w 1123379"/>
                  <a:gd name="connsiteY60" fmla="*/ 96051 h 830850"/>
                  <a:gd name="connsiteX61" fmla="*/ 310235 w 1123379"/>
                  <a:gd name="connsiteY61" fmla="*/ 103762 h 830850"/>
                  <a:gd name="connsiteX62" fmla="*/ 325617 w 1123379"/>
                  <a:gd name="connsiteY62" fmla="*/ 107818 h 830850"/>
                  <a:gd name="connsiteX63" fmla="*/ 329194 w 1123379"/>
                  <a:gd name="connsiteY63" fmla="*/ 104783 h 830850"/>
                  <a:gd name="connsiteX64" fmla="*/ 329660 w 1123379"/>
                  <a:gd name="connsiteY64" fmla="*/ 100137 h 830850"/>
                  <a:gd name="connsiteX65" fmla="*/ 327385 w 1123379"/>
                  <a:gd name="connsiteY65" fmla="*/ 94697 h 830850"/>
                  <a:gd name="connsiteX66" fmla="*/ 323184 w 1123379"/>
                  <a:gd name="connsiteY66" fmla="*/ 96244 h 830850"/>
                  <a:gd name="connsiteX67" fmla="*/ 322877 w 1123379"/>
                  <a:gd name="connsiteY67" fmla="*/ 102756 h 830850"/>
                  <a:gd name="connsiteX68" fmla="*/ 325617 w 1123379"/>
                  <a:gd name="connsiteY68" fmla="*/ 107818 h 830850"/>
                  <a:gd name="connsiteX69" fmla="*/ 335469 w 1123379"/>
                  <a:gd name="connsiteY69" fmla="*/ 95514 h 830850"/>
                  <a:gd name="connsiteX70" fmla="*/ 333795 w 1123379"/>
                  <a:gd name="connsiteY70" fmla="*/ 91304 h 830850"/>
                  <a:gd name="connsiteX71" fmla="*/ 335469 w 1123379"/>
                  <a:gd name="connsiteY71" fmla="*/ 95514 h 830850"/>
                  <a:gd name="connsiteX72" fmla="*/ 343381 w 1123379"/>
                  <a:gd name="connsiteY72" fmla="*/ 90803 h 830850"/>
                  <a:gd name="connsiteX73" fmla="*/ 344445 w 1123379"/>
                  <a:gd name="connsiteY73" fmla="*/ 85287 h 830850"/>
                  <a:gd name="connsiteX74" fmla="*/ 340443 w 1123379"/>
                  <a:gd name="connsiteY74" fmla="*/ 79438 h 830850"/>
                  <a:gd name="connsiteX75" fmla="*/ 338332 w 1123379"/>
                  <a:gd name="connsiteY75" fmla="*/ 75573 h 830850"/>
                  <a:gd name="connsiteX76" fmla="*/ 337551 w 1123379"/>
                  <a:gd name="connsiteY76" fmla="*/ 70108 h 830850"/>
                  <a:gd name="connsiteX77" fmla="*/ 335338 w 1123379"/>
                  <a:gd name="connsiteY77" fmla="*/ 65978 h 830850"/>
                  <a:gd name="connsiteX78" fmla="*/ 332335 w 1123379"/>
                  <a:gd name="connsiteY78" fmla="*/ 70930 h 830850"/>
                  <a:gd name="connsiteX79" fmla="*/ 335447 w 1123379"/>
                  <a:gd name="connsiteY79" fmla="*/ 73772 h 830850"/>
                  <a:gd name="connsiteX80" fmla="*/ 335880 w 1123379"/>
                  <a:gd name="connsiteY80" fmla="*/ 78028 h 830850"/>
                  <a:gd name="connsiteX81" fmla="*/ 338134 w 1123379"/>
                  <a:gd name="connsiteY81" fmla="*/ 83457 h 830850"/>
                  <a:gd name="connsiteX82" fmla="*/ 340920 w 1123379"/>
                  <a:gd name="connsiteY82" fmla="*/ 86605 h 830850"/>
                  <a:gd name="connsiteX83" fmla="*/ 343381 w 1123379"/>
                  <a:gd name="connsiteY83" fmla="*/ 90803 h 830850"/>
                  <a:gd name="connsiteX84" fmla="*/ 333556 w 1123379"/>
                  <a:gd name="connsiteY84" fmla="*/ 111273 h 830850"/>
                  <a:gd name="connsiteX85" fmla="*/ 338753 w 1123379"/>
                  <a:gd name="connsiteY85" fmla="*/ 112378 h 830850"/>
                  <a:gd name="connsiteX86" fmla="*/ 338707 w 1123379"/>
                  <a:gd name="connsiteY86" fmla="*/ 107914 h 830850"/>
                  <a:gd name="connsiteX87" fmla="*/ 336627 w 1123379"/>
                  <a:gd name="connsiteY87" fmla="*/ 103910 h 830850"/>
                  <a:gd name="connsiteX88" fmla="*/ 334644 w 1123379"/>
                  <a:gd name="connsiteY88" fmla="*/ 99562 h 830850"/>
                  <a:gd name="connsiteX89" fmla="*/ 331542 w 1123379"/>
                  <a:gd name="connsiteY89" fmla="*/ 109138 h 830850"/>
                  <a:gd name="connsiteX90" fmla="*/ 283780 w 1123379"/>
                  <a:gd name="connsiteY90" fmla="*/ 115121 h 830850"/>
                  <a:gd name="connsiteX91" fmla="*/ 283233 w 1123379"/>
                  <a:gd name="connsiteY91" fmla="*/ 110596 h 830850"/>
                  <a:gd name="connsiteX92" fmla="*/ 280745 w 1123379"/>
                  <a:gd name="connsiteY92" fmla="*/ 106865 h 830850"/>
                  <a:gd name="connsiteX93" fmla="*/ 279780 w 1123379"/>
                  <a:gd name="connsiteY93" fmla="*/ 102679 h 830850"/>
                  <a:gd name="connsiteX94" fmla="*/ 285013 w 1123379"/>
                  <a:gd name="connsiteY94" fmla="*/ 101876 h 830850"/>
                  <a:gd name="connsiteX95" fmla="*/ 283485 w 1123379"/>
                  <a:gd name="connsiteY95" fmla="*/ 97487 h 830850"/>
                  <a:gd name="connsiteX96" fmla="*/ 284167 w 1123379"/>
                  <a:gd name="connsiteY96" fmla="*/ 93074 h 830850"/>
                  <a:gd name="connsiteX97" fmla="*/ 281403 w 1123379"/>
                  <a:gd name="connsiteY97" fmla="*/ 89935 h 830850"/>
                  <a:gd name="connsiteX98" fmla="*/ 278989 w 1123379"/>
                  <a:gd name="connsiteY98" fmla="*/ 85423 h 830850"/>
                  <a:gd name="connsiteX99" fmla="*/ 275229 w 1123379"/>
                  <a:gd name="connsiteY99" fmla="*/ 81454 h 830850"/>
                  <a:gd name="connsiteX100" fmla="*/ 274414 w 1123379"/>
                  <a:gd name="connsiteY100" fmla="*/ 77003 h 830850"/>
                  <a:gd name="connsiteX101" fmla="*/ 270586 w 1123379"/>
                  <a:gd name="connsiteY101" fmla="*/ 75216 h 830850"/>
                  <a:gd name="connsiteX102" fmla="*/ 264681 w 1123379"/>
                  <a:gd name="connsiteY102" fmla="*/ 73295 h 830850"/>
                  <a:gd name="connsiteX103" fmla="*/ 260599 w 1123379"/>
                  <a:gd name="connsiteY103" fmla="*/ 78393 h 830850"/>
                  <a:gd name="connsiteX104" fmla="*/ 262343 w 1123379"/>
                  <a:gd name="connsiteY104" fmla="*/ 85331 h 830850"/>
                  <a:gd name="connsiteX105" fmla="*/ 262362 w 1123379"/>
                  <a:gd name="connsiteY105" fmla="*/ 90126 h 830850"/>
                  <a:gd name="connsiteX106" fmla="*/ 263948 w 1123379"/>
                  <a:gd name="connsiteY106" fmla="*/ 97826 h 830850"/>
                  <a:gd name="connsiteX107" fmla="*/ 266688 w 1123379"/>
                  <a:gd name="connsiteY107" fmla="*/ 100974 h 830850"/>
                  <a:gd name="connsiteX108" fmla="*/ 271142 w 1123379"/>
                  <a:gd name="connsiteY108" fmla="*/ 106451 h 830850"/>
                  <a:gd name="connsiteX109" fmla="*/ 276281 w 1123379"/>
                  <a:gd name="connsiteY109" fmla="*/ 111056 h 830850"/>
                  <a:gd name="connsiteX110" fmla="*/ 281867 w 1123379"/>
                  <a:gd name="connsiteY110" fmla="*/ 114122 h 830850"/>
                  <a:gd name="connsiteX111" fmla="*/ 291649 w 1123379"/>
                  <a:gd name="connsiteY111" fmla="*/ 122467 h 830850"/>
                  <a:gd name="connsiteX112" fmla="*/ 300632 w 1123379"/>
                  <a:gd name="connsiteY112" fmla="*/ 125076 h 830850"/>
                  <a:gd name="connsiteX113" fmla="*/ 305524 w 1123379"/>
                  <a:gd name="connsiteY113" fmla="*/ 121831 h 830850"/>
                  <a:gd name="connsiteX114" fmla="*/ 300632 w 1123379"/>
                  <a:gd name="connsiteY114" fmla="*/ 119633 h 830850"/>
                  <a:gd name="connsiteX115" fmla="*/ 300565 w 1123379"/>
                  <a:gd name="connsiteY115" fmla="*/ 115338 h 830850"/>
                  <a:gd name="connsiteX116" fmla="*/ 299493 w 1123379"/>
                  <a:gd name="connsiteY116" fmla="*/ 110541 h 830850"/>
                  <a:gd name="connsiteX117" fmla="*/ 301024 w 1123379"/>
                  <a:gd name="connsiteY117" fmla="*/ 106202 h 830850"/>
                  <a:gd name="connsiteX118" fmla="*/ 302025 w 1123379"/>
                  <a:gd name="connsiteY118" fmla="*/ 102161 h 830850"/>
                  <a:gd name="connsiteX119" fmla="*/ 303196 w 1123379"/>
                  <a:gd name="connsiteY119" fmla="*/ 97262 h 830850"/>
                  <a:gd name="connsiteX120" fmla="*/ 297008 w 1123379"/>
                  <a:gd name="connsiteY120" fmla="*/ 96817 h 830850"/>
                  <a:gd name="connsiteX121" fmla="*/ 291746 w 1123379"/>
                  <a:gd name="connsiteY121" fmla="*/ 103508 h 830850"/>
                  <a:gd name="connsiteX122" fmla="*/ 289069 w 1123379"/>
                  <a:gd name="connsiteY122" fmla="*/ 107513 h 830850"/>
                  <a:gd name="connsiteX123" fmla="*/ 288735 w 1123379"/>
                  <a:gd name="connsiteY123" fmla="*/ 112199 h 830850"/>
                  <a:gd name="connsiteX124" fmla="*/ 289543 w 1123379"/>
                  <a:gd name="connsiteY124" fmla="*/ 117224 h 830850"/>
                  <a:gd name="connsiteX125" fmla="*/ 293211 w 1123379"/>
                  <a:gd name="connsiteY125" fmla="*/ 119698 h 830850"/>
                  <a:gd name="connsiteX126" fmla="*/ 306944 w 1123379"/>
                  <a:gd name="connsiteY126" fmla="*/ 113302 h 830850"/>
                  <a:gd name="connsiteX127" fmla="*/ 311519 w 1123379"/>
                  <a:gd name="connsiteY127" fmla="*/ 111128 h 830850"/>
                  <a:gd name="connsiteX128" fmla="*/ 306825 w 1123379"/>
                  <a:gd name="connsiteY128" fmla="*/ 106289 h 830850"/>
                  <a:gd name="connsiteX129" fmla="*/ 304342 w 1123379"/>
                  <a:gd name="connsiteY129" fmla="*/ 111384 h 830850"/>
                  <a:gd name="connsiteX130" fmla="*/ 284198 w 1123379"/>
                  <a:gd name="connsiteY130" fmla="*/ 359815 h 830850"/>
                  <a:gd name="connsiteX131" fmla="*/ 285540 w 1123379"/>
                  <a:gd name="connsiteY131" fmla="*/ 355126 h 830850"/>
                  <a:gd name="connsiteX132" fmla="*/ 287944 w 1123379"/>
                  <a:gd name="connsiteY132" fmla="*/ 351678 h 830850"/>
                  <a:gd name="connsiteX133" fmla="*/ 292159 w 1123379"/>
                  <a:gd name="connsiteY133" fmla="*/ 349867 h 830850"/>
                  <a:gd name="connsiteX134" fmla="*/ 289083 w 1123379"/>
                  <a:gd name="connsiteY134" fmla="*/ 353020 h 830850"/>
                  <a:gd name="connsiteX135" fmla="*/ 287146 w 1123379"/>
                  <a:gd name="connsiteY135" fmla="*/ 357927 h 830850"/>
                  <a:gd name="connsiteX136" fmla="*/ 293080 w 1123379"/>
                  <a:gd name="connsiteY136" fmla="*/ 354943 h 830850"/>
                  <a:gd name="connsiteX137" fmla="*/ 297513 w 1123379"/>
                  <a:gd name="connsiteY137" fmla="*/ 354159 h 830850"/>
                  <a:gd name="connsiteX138" fmla="*/ 303068 w 1123379"/>
                  <a:gd name="connsiteY138" fmla="*/ 352720 h 830850"/>
                  <a:gd name="connsiteX139" fmla="*/ 298990 w 1123379"/>
                  <a:gd name="connsiteY139" fmla="*/ 349221 h 830850"/>
                  <a:gd name="connsiteX140" fmla="*/ 296700 w 1123379"/>
                  <a:gd name="connsiteY140" fmla="*/ 344581 h 830850"/>
                  <a:gd name="connsiteX141" fmla="*/ 296920 w 1123379"/>
                  <a:gd name="connsiteY141" fmla="*/ 339843 h 830850"/>
                  <a:gd name="connsiteX142" fmla="*/ 298371 w 1123379"/>
                  <a:gd name="connsiteY142" fmla="*/ 335459 h 830850"/>
                  <a:gd name="connsiteX143" fmla="*/ 298589 w 1123379"/>
                  <a:gd name="connsiteY143" fmla="*/ 330722 h 830850"/>
                  <a:gd name="connsiteX144" fmla="*/ 298848 w 1123379"/>
                  <a:gd name="connsiteY144" fmla="*/ 326464 h 830850"/>
                  <a:gd name="connsiteX145" fmla="*/ 294613 w 1123379"/>
                  <a:gd name="connsiteY145" fmla="*/ 328093 h 830850"/>
                  <a:gd name="connsiteX146" fmla="*/ 290800 w 1123379"/>
                  <a:gd name="connsiteY146" fmla="*/ 331624 h 830850"/>
                  <a:gd name="connsiteX147" fmla="*/ 287262 w 1123379"/>
                  <a:gd name="connsiteY147" fmla="*/ 337087 h 830850"/>
                  <a:gd name="connsiteX148" fmla="*/ 285480 w 1123379"/>
                  <a:gd name="connsiteY148" fmla="*/ 341374 h 830850"/>
                  <a:gd name="connsiteX149" fmla="*/ 283028 w 1123379"/>
                  <a:gd name="connsiteY149" fmla="*/ 345471 h 830850"/>
                  <a:gd name="connsiteX150" fmla="*/ 281604 w 1123379"/>
                  <a:gd name="connsiteY150" fmla="*/ 349864 h 830850"/>
                  <a:gd name="connsiteX151" fmla="*/ 279807 w 1123379"/>
                  <a:gd name="connsiteY151" fmla="*/ 354152 h 830850"/>
                  <a:gd name="connsiteX152" fmla="*/ 281335 w 1123379"/>
                  <a:gd name="connsiteY152" fmla="*/ 358606 h 830850"/>
                  <a:gd name="connsiteX153" fmla="*/ 204584 w 1123379"/>
                  <a:gd name="connsiteY153" fmla="*/ 728421 h 830850"/>
                  <a:gd name="connsiteX154" fmla="*/ 210617 w 1123379"/>
                  <a:gd name="connsiteY154" fmla="*/ 729775 h 830850"/>
                  <a:gd name="connsiteX155" fmla="*/ 214917 w 1123379"/>
                  <a:gd name="connsiteY155" fmla="*/ 730273 h 830850"/>
                  <a:gd name="connsiteX156" fmla="*/ 220053 w 1123379"/>
                  <a:gd name="connsiteY156" fmla="*/ 730832 h 830850"/>
                  <a:gd name="connsiteX157" fmla="*/ 224184 w 1123379"/>
                  <a:gd name="connsiteY157" fmla="*/ 729635 h 830850"/>
                  <a:gd name="connsiteX158" fmla="*/ 231312 w 1123379"/>
                  <a:gd name="connsiteY158" fmla="*/ 728331 h 830850"/>
                  <a:gd name="connsiteX159" fmla="*/ 238180 w 1123379"/>
                  <a:gd name="connsiteY159" fmla="*/ 727940 h 830850"/>
                  <a:gd name="connsiteX160" fmla="*/ 248733 w 1123379"/>
                  <a:gd name="connsiteY160" fmla="*/ 726435 h 830850"/>
                  <a:gd name="connsiteX161" fmla="*/ 253632 w 1123379"/>
                  <a:gd name="connsiteY161" fmla="*/ 725795 h 830850"/>
                  <a:gd name="connsiteX162" fmla="*/ 259083 w 1123379"/>
                  <a:gd name="connsiteY162" fmla="*/ 725647 h 830850"/>
                  <a:gd name="connsiteX163" fmla="*/ 266403 w 1123379"/>
                  <a:gd name="connsiteY163" fmla="*/ 723604 h 830850"/>
                  <a:gd name="connsiteX164" fmla="*/ 270618 w 1123379"/>
                  <a:gd name="connsiteY164" fmla="*/ 721991 h 830850"/>
                  <a:gd name="connsiteX165" fmla="*/ 273573 w 1123379"/>
                  <a:gd name="connsiteY165" fmla="*/ 718985 h 830850"/>
                  <a:gd name="connsiteX166" fmla="*/ 278305 w 1123379"/>
                  <a:gd name="connsiteY166" fmla="*/ 717222 h 830850"/>
                  <a:gd name="connsiteX167" fmla="*/ 282440 w 1123379"/>
                  <a:gd name="connsiteY167" fmla="*/ 716040 h 830850"/>
                  <a:gd name="connsiteX168" fmla="*/ 287768 w 1123379"/>
                  <a:gd name="connsiteY168" fmla="*/ 716037 h 830850"/>
                  <a:gd name="connsiteX169" fmla="*/ 291542 w 1123379"/>
                  <a:gd name="connsiteY169" fmla="*/ 718097 h 830850"/>
                  <a:gd name="connsiteX170" fmla="*/ 295641 w 1123379"/>
                  <a:gd name="connsiteY170" fmla="*/ 720327 h 830850"/>
                  <a:gd name="connsiteX171" fmla="*/ 300548 w 1123379"/>
                  <a:gd name="connsiteY171" fmla="*/ 722061 h 830850"/>
                  <a:gd name="connsiteX172" fmla="*/ 307149 w 1123379"/>
                  <a:gd name="connsiteY172" fmla="*/ 722547 h 830850"/>
                  <a:gd name="connsiteX173" fmla="*/ 311439 w 1123379"/>
                  <a:gd name="connsiteY173" fmla="*/ 723173 h 830850"/>
                  <a:gd name="connsiteX174" fmla="*/ 317071 w 1123379"/>
                  <a:gd name="connsiteY174" fmla="*/ 723195 h 830850"/>
                  <a:gd name="connsiteX175" fmla="*/ 323622 w 1123379"/>
                  <a:gd name="connsiteY175" fmla="*/ 723855 h 830850"/>
                  <a:gd name="connsiteX176" fmla="*/ 328062 w 1123379"/>
                  <a:gd name="connsiteY176" fmla="*/ 724496 h 830850"/>
                  <a:gd name="connsiteX177" fmla="*/ 332877 w 1123379"/>
                  <a:gd name="connsiteY177" fmla="*/ 726917 h 830850"/>
                  <a:gd name="connsiteX178" fmla="*/ 336274 w 1123379"/>
                  <a:gd name="connsiteY178" fmla="*/ 730539 h 830850"/>
                  <a:gd name="connsiteX179" fmla="*/ 341178 w 1123379"/>
                  <a:gd name="connsiteY179" fmla="*/ 733470 h 830850"/>
                  <a:gd name="connsiteX180" fmla="*/ 347840 w 1123379"/>
                  <a:gd name="connsiteY180" fmla="*/ 733704 h 830850"/>
                  <a:gd name="connsiteX181" fmla="*/ 353436 w 1123379"/>
                  <a:gd name="connsiteY181" fmla="*/ 735685 h 830850"/>
                  <a:gd name="connsiteX182" fmla="*/ 358028 w 1123379"/>
                  <a:gd name="connsiteY182" fmla="*/ 738246 h 830850"/>
                  <a:gd name="connsiteX183" fmla="*/ 362412 w 1123379"/>
                  <a:gd name="connsiteY183" fmla="*/ 741984 h 830850"/>
                  <a:gd name="connsiteX184" fmla="*/ 367024 w 1123379"/>
                  <a:gd name="connsiteY184" fmla="*/ 745619 h 830850"/>
                  <a:gd name="connsiteX185" fmla="*/ 369621 w 1123379"/>
                  <a:gd name="connsiteY185" fmla="*/ 749258 h 830850"/>
                  <a:gd name="connsiteX186" fmla="*/ 369478 w 1123379"/>
                  <a:gd name="connsiteY186" fmla="*/ 754029 h 830850"/>
                  <a:gd name="connsiteX187" fmla="*/ 369012 w 1123379"/>
                  <a:gd name="connsiteY187" fmla="*/ 758636 h 830850"/>
                  <a:gd name="connsiteX188" fmla="*/ 373722 w 1123379"/>
                  <a:gd name="connsiteY188" fmla="*/ 762305 h 830850"/>
                  <a:gd name="connsiteX189" fmla="*/ 378994 w 1123379"/>
                  <a:gd name="connsiteY189" fmla="*/ 761419 h 830850"/>
                  <a:gd name="connsiteX190" fmla="*/ 384121 w 1123379"/>
                  <a:gd name="connsiteY190" fmla="*/ 757993 h 830850"/>
                  <a:gd name="connsiteX191" fmla="*/ 387898 w 1123379"/>
                  <a:gd name="connsiteY191" fmla="*/ 755449 h 830850"/>
                  <a:gd name="connsiteX192" fmla="*/ 392098 w 1123379"/>
                  <a:gd name="connsiteY192" fmla="*/ 756600 h 830850"/>
                  <a:gd name="connsiteX193" fmla="*/ 398603 w 1123379"/>
                  <a:gd name="connsiteY193" fmla="*/ 757420 h 830850"/>
                  <a:gd name="connsiteX194" fmla="*/ 404740 w 1123379"/>
                  <a:gd name="connsiteY194" fmla="*/ 759618 h 830850"/>
                  <a:gd name="connsiteX195" fmla="*/ 409226 w 1123379"/>
                  <a:gd name="connsiteY195" fmla="*/ 760605 h 830850"/>
                  <a:gd name="connsiteX196" fmla="*/ 413867 w 1123379"/>
                  <a:gd name="connsiteY196" fmla="*/ 763221 h 830850"/>
                  <a:gd name="connsiteX197" fmla="*/ 417823 w 1123379"/>
                  <a:gd name="connsiteY197" fmla="*/ 760999 h 830850"/>
                  <a:gd name="connsiteX198" fmla="*/ 422604 w 1123379"/>
                  <a:gd name="connsiteY198" fmla="*/ 759591 h 830850"/>
                  <a:gd name="connsiteX199" fmla="*/ 428284 w 1123379"/>
                  <a:gd name="connsiteY199" fmla="*/ 759586 h 830850"/>
                  <a:gd name="connsiteX200" fmla="*/ 435142 w 1123379"/>
                  <a:gd name="connsiteY200" fmla="*/ 759079 h 830850"/>
                  <a:gd name="connsiteX201" fmla="*/ 439427 w 1123379"/>
                  <a:gd name="connsiteY201" fmla="*/ 758414 h 830850"/>
                  <a:gd name="connsiteX202" fmla="*/ 445736 w 1123379"/>
                  <a:gd name="connsiteY202" fmla="*/ 757139 h 830850"/>
                  <a:gd name="connsiteX203" fmla="*/ 449540 w 1123379"/>
                  <a:gd name="connsiteY203" fmla="*/ 755461 h 830850"/>
                  <a:gd name="connsiteX204" fmla="*/ 454664 w 1123379"/>
                  <a:gd name="connsiteY204" fmla="*/ 753875 h 830850"/>
                  <a:gd name="connsiteX205" fmla="*/ 459854 w 1123379"/>
                  <a:gd name="connsiteY205" fmla="*/ 754532 h 830850"/>
                  <a:gd name="connsiteX206" fmla="*/ 465174 w 1123379"/>
                  <a:gd name="connsiteY206" fmla="*/ 757088 h 830850"/>
                  <a:gd name="connsiteX207" fmla="*/ 467831 w 1123379"/>
                  <a:gd name="connsiteY207" fmla="*/ 761139 h 830850"/>
                  <a:gd name="connsiteX208" fmla="*/ 470564 w 1123379"/>
                  <a:gd name="connsiteY208" fmla="*/ 764805 h 830850"/>
                  <a:gd name="connsiteX209" fmla="*/ 473364 w 1123379"/>
                  <a:gd name="connsiteY209" fmla="*/ 768602 h 830850"/>
                  <a:gd name="connsiteX210" fmla="*/ 479102 w 1123379"/>
                  <a:gd name="connsiteY210" fmla="*/ 770623 h 830850"/>
                  <a:gd name="connsiteX211" fmla="*/ 485733 w 1123379"/>
                  <a:gd name="connsiteY211" fmla="*/ 770891 h 830850"/>
                  <a:gd name="connsiteX212" fmla="*/ 489926 w 1123379"/>
                  <a:gd name="connsiteY212" fmla="*/ 771610 h 830850"/>
                  <a:gd name="connsiteX213" fmla="*/ 495551 w 1123379"/>
                  <a:gd name="connsiteY213" fmla="*/ 771888 h 830850"/>
                  <a:gd name="connsiteX214" fmla="*/ 502288 w 1123379"/>
                  <a:gd name="connsiteY214" fmla="*/ 771784 h 830850"/>
                  <a:gd name="connsiteX215" fmla="*/ 508885 w 1123379"/>
                  <a:gd name="connsiteY215" fmla="*/ 772197 h 830850"/>
                  <a:gd name="connsiteX216" fmla="*/ 513999 w 1123379"/>
                  <a:gd name="connsiteY216" fmla="*/ 773124 h 830850"/>
                  <a:gd name="connsiteX217" fmla="*/ 519199 w 1123379"/>
                  <a:gd name="connsiteY217" fmla="*/ 771228 h 830850"/>
                  <a:gd name="connsiteX218" fmla="*/ 523469 w 1123379"/>
                  <a:gd name="connsiteY218" fmla="*/ 767692 h 830850"/>
                  <a:gd name="connsiteX219" fmla="*/ 530617 w 1123379"/>
                  <a:gd name="connsiteY219" fmla="*/ 765975 h 830850"/>
                  <a:gd name="connsiteX220" fmla="*/ 536160 w 1123379"/>
                  <a:gd name="connsiteY220" fmla="*/ 766469 h 830850"/>
                  <a:gd name="connsiteX221" fmla="*/ 540827 w 1123379"/>
                  <a:gd name="connsiteY221" fmla="*/ 765020 h 830850"/>
                  <a:gd name="connsiteX222" fmla="*/ 547808 w 1123379"/>
                  <a:gd name="connsiteY222" fmla="*/ 764241 h 830850"/>
                  <a:gd name="connsiteX223" fmla="*/ 551972 w 1123379"/>
                  <a:gd name="connsiteY223" fmla="*/ 763366 h 830850"/>
                  <a:gd name="connsiteX224" fmla="*/ 556419 w 1123379"/>
                  <a:gd name="connsiteY224" fmla="*/ 762058 h 830850"/>
                  <a:gd name="connsiteX225" fmla="*/ 564813 w 1123379"/>
                  <a:gd name="connsiteY225" fmla="*/ 763175 h 830850"/>
                  <a:gd name="connsiteX226" fmla="*/ 570472 w 1123379"/>
                  <a:gd name="connsiteY226" fmla="*/ 762897 h 830850"/>
                  <a:gd name="connsiteX227" fmla="*/ 575022 w 1123379"/>
                  <a:gd name="connsiteY227" fmla="*/ 762481 h 830850"/>
                  <a:gd name="connsiteX228" fmla="*/ 579528 w 1123379"/>
                  <a:gd name="connsiteY228" fmla="*/ 762065 h 830850"/>
                  <a:gd name="connsiteX229" fmla="*/ 584715 w 1123379"/>
                  <a:gd name="connsiteY229" fmla="*/ 763806 h 830850"/>
                  <a:gd name="connsiteX230" fmla="*/ 591914 w 1123379"/>
                  <a:gd name="connsiteY230" fmla="*/ 761802 h 830850"/>
                  <a:gd name="connsiteX231" fmla="*/ 595746 w 1123379"/>
                  <a:gd name="connsiteY231" fmla="*/ 759869 h 830850"/>
                  <a:gd name="connsiteX232" fmla="*/ 599504 w 1123379"/>
                  <a:gd name="connsiteY232" fmla="*/ 757969 h 830850"/>
                  <a:gd name="connsiteX233" fmla="*/ 606541 w 1123379"/>
                  <a:gd name="connsiteY233" fmla="*/ 756830 h 830850"/>
                  <a:gd name="connsiteX234" fmla="*/ 613491 w 1123379"/>
                  <a:gd name="connsiteY234" fmla="*/ 755696 h 830850"/>
                  <a:gd name="connsiteX235" fmla="*/ 617878 w 1123379"/>
                  <a:gd name="connsiteY235" fmla="*/ 756201 h 830850"/>
                  <a:gd name="connsiteX236" fmla="*/ 621836 w 1123379"/>
                  <a:gd name="connsiteY236" fmla="*/ 760184 h 830850"/>
                  <a:gd name="connsiteX237" fmla="*/ 626104 w 1123379"/>
                  <a:gd name="connsiteY237" fmla="*/ 762167 h 830850"/>
                  <a:gd name="connsiteX238" fmla="*/ 631954 w 1123379"/>
                  <a:gd name="connsiteY238" fmla="*/ 761915 h 830850"/>
                  <a:gd name="connsiteX239" fmla="*/ 636991 w 1123379"/>
                  <a:gd name="connsiteY239" fmla="*/ 762123 h 830850"/>
                  <a:gd name="connsiteX240" fmla="*/ 641477 w 1123379"/>
                  <a:gd name="connsiteY240" fmla="*/ 762757 h 830850"/>
                  <a:gd name="connsiteX241" fmla="*/ 655058 w 1123379"/>
                  <a:gd name="connsiteY241" fmla="*/ 762894 h 830850"/>
                  <a:gd name="connsiteX242" fmla="*/ 661432 w 1123379"/>
                  <a:gd name="connsiteY242" fmla="*/ 764072 h 830850"/>
                  <a:gd name="connsiteX243" fmla="*/ 667424 w 1123379"/>
                  <a:gd name="connsiteY243" fmla="*/ 766778 h 830850"/>
                  <a:gd name="connsiteX244" fmla="*/ 671201 w 1123379"/>
                  <a:gd name="connsiteY244" fmla="*/ 769041 h 830850"/>
                  <a:gd name="connsiteX245" fmla="*/ 676693 w 1123379"/>
                  <a:gd name="connsiteY245" fmla="*/ 769714 h 830850"/>
                  <a:gd name="connsiteX246" fmla="*/ 683428 w 1123379"/>
                  <a:gd name="connsiteY246" fmla="*/ 769436 h 830850"/>
                  <a:gd name="connsiteX247" fmla="*/ 690547 w 1123379"/>
                  <a:gd name="connsiteY247" fmla="*/ 767600 h 830850"/>
                  <a:gd name="connsiteX248" fmla="*/ 695200 w 1123379"/>
                  <a:gd name="connsiteY248" fmla="*/ 766587 h 830850"/>
                  <a:gd name="connsiteX249" fmla="*/ 701487 w 1123379"/>
                  <a:gd name="connsiteY249" fmla="*/ 763763 h 830850"/>
                  <a:gd name="connsiteX250" fmla="*/ 705603 w 1123379"/>
                  <a:gd name="connsiteY250" fmla="*/ 760580 h 830850"/>
                  <a:gd name="connsiteX251" fmla="*/ 709660 w 1123379"/>
                  <a:gd name="connsiteY251" fmla="*/ 755826 h 830850"/>
                  <a:gd name="connsiteX252" fmla="*/ 712204 w 1123379"/>
                  <a:gd name="connsiteY252" fmla="*/ 751677 h 830850"/>
                  <a:gd name="connsiteX253" fmla="*/ 712944 w 1123379"/>
                  <a:gd name="connsiteY253" fmla="*/ 747084 h 830850"/>
                  <a:gd name="connsiteX254" fmla="*/ 711950 w 1123379"/>
                  <a:gd name="connsiteY254" fmla="*/ 742255 h 830850"/>
                  <a:gd name="connsiteX255" fmla="*/ 712432 w 1123379"/>
                  <a:gd name="connsiteY255" fmla="*/ 738110 h 830850"/>
                  <a:gd name="connsiteX256" fmla="*/ 708993 w 1123379"/>
                  <a:gd name="connsiteY256" fmla="*/ 734546 h 830850"/>
                  <a:gd name="connsiteX257" fmla="*/ 708981 w 1123379"/>
                  <a:gd name="connsiteY257" fmla="*/ 727011 h 830850"/>
                  <a:gd name="connsiteX258" fmla="*/ 707097 w 1123379"/>
                  <a:gd name="connsiteY258" fmla="*/ 721776 h 830850"/>
                  <a:gd name="connsiteX259" fmla="*/ 710833 w 1123379"/>
                  <a:gd name="connsiteY259" fmla="*/ 724919 h 830850"/>
                  <a:gd name="connsiteX260" fmla="*/ 714446 w 1123379"/>
                  <a:gd name="connsiteY260" fmla="*/ 727751 h 830850"/>
                  <a:gd name="connsiteX261" fmla="*/ 714608 w 1123379"/>
                  <a:gd name="connsiteY261" fmla="*/ 733175 h 830850"/>
                  <a:gd name="connsiteX262" fmla="*/ 717444 w 1123379"/>
                  <a:gd name="connsiteY262" fmla="*/ 738567 h 830850"/>
                  <a:gd name="connsiteX263" fmla="*/ 719263 w 1123379"/>
                  <a:gd name="connsiteY263" fmla="*/ 743866 h 830850"/>
                  <a:gd name="connsiteX264" fmla="*/ 719357 w 1123379"/>
                  <a:gd name="connsiteY264" fmla="*/ 748344 h 830850"/>
                  <a:gd name="connsiteX265" fmla="*/ 715408 w 1123379"/>
                  <a:gd name="connsiteY265" fmla="*/ 752465 h 830850"/>
                  <a:gd name="connsiteX266" fmla="*/ 712843 w 1123379"/>
                  <a:gd name="connsiteY266" fmla="*/ 756612 h 830850"/>
                  <a:gd name="connsiteX267" fmla="*/ 709406 w 1123379"/>
                  <a:gd name="connsiteY267" fmla="*/ 760539 h 830850"/>
                  <a:gd name="connsiteX268" fmla="*/ 714751 w 1123379"/>
                  <a:gd name="connsiteY268" fmla="*/ 763961 h 830850"/>
                  <a:gd name="connsiteX269" fmla="*/ 724191 w 1123379"/>
                  <a:gd name="connsiteY269" fmla="*/ 766174 h 830850"/>
                  <a:gd name="connsiteX270" fmla="*/ 730488 w 1123379"/>
                  <a:gd name="connsiteY270" fmla="*/ 767641 h 830850"/>
                  <a:gd name="connsiteX271" fmla="*/ 736776 w 1123379"/>
                  <a:gd name="connsiteY271" fmla="*/ 769126 h 830850"/>
                  <a:gd name="connsiteX272" fmla="*/ 743068 w 1123379"/>
                  <a:gd name="connsiteY272" fmla="*/ 770606 h 830850"/>
                  <a:gd name="connsiteX273" fmla="*/ 752506 w 1123379"/>
                  <a:gd name="connsiteY273" fmla="*/ 772819 h 830850"/>
                  <a:gd name="connsiteX274" fmla="*/ 758798 w 1123379"/>
                  <a:gd name="connsiteY274" fmla="*/ 774294 h 830850"/>
                  <a:gd name="connsiteX275" fmla="*/ 774526 w 1123379"/>
                  <a:gd name="connsiteY275" fmla="*/ 777994 h 830850"/>
                  <a:gd name="connsiteX276" fmla="*/ 780818 w 1123379"/>
                  <a:gd name="connsiteY276" fmla="*/ 779474 h 830850"/>
                  <a:gd name="connsiteX277" fmla="*/ 787113 w 1123379"/>
                  <a:gd name="connsiteY277" fmla="*/ 780949 h 830850"/>
                  <a:gd name="connsiteX278" fmla="*/ 793400 w 1123379"/>
                  <a:gd name="connsiteY278" fmla="*/ 782429 h 830850"/>
                  <a:gd name="connsiteX279" fmla="*/ 799702 w 1123379"/>
                  <a:gd name="connsiteY279" fmla="*/ 783863 h 830850"/>
                  <a:gd name="connsiteX280" fmla="*/ 806006 w 1123379"/>
                  <a:gd name="connsiteY280" fmla="*/ 785287 h 830850"/>
                  <a:gd name="connsiteX281" fmla="*/ 812293 w 1123379"/>
                  <a:gd name="connsiteY281" fmla="*/ 786784 h 830850"/>
                  <a:gd name="connsiteX282" fmla="*/ 818561 w 1123379"/>
                  <a:gd name="connsiteY282" fmla="*/ 788358 h 830850"/>
                  <a:gd name="connsiteX283" fmla="*/ 824832 w 1123379"/>
                  <a:gd name="connsiteY283" fmla="*/ 789928 h 830850"/>
                  <a:gd name="connsiteX284" fmla="*/ 831150 w 1123379"/>
                  <a:gd name="connsiteY284" fmla="*/ 791289 h 830850"/>
                  <a:gd name="connsiteX285" fmla="*/ 837484 w 1123379"/>
                  <a:gd name="connsiteY285" fmla="*/ 792595 h 830850"/>
                  <a:gd name="connsiteX286" fmla="*/ 843701 w 1123379"/>
                  <a:gd name="connsiteY286" fmla="*/ 794387 h 830850"/>
                  <a:gd name="connsiteX287" fmla="*/ 849043 w 1123379"/>
                  <a:gd name="connsiteY287" fmla="*/ 795697 h 830850"/>
                  <a:gd name="connsiteX288" fmla="*/ 853115 w 1123379"/>
                  <a:gd name="connsiteY288" fmla="*/ 796694 h 830850"/>
                  <a:gd name="connsiteX289" fmla="*/ 859431 w 1123379"/>
                  <a:gd name="connsiteY289" fmla="*/ 798074 h 830850"/>
                  <a:gd name="connsiteX290" fmla="*/ 865750 w 1123379"/>
                  <a:gd name="connsiteY290" fmla="*/ 799436 h 830850"/>
                  <a:gd name="connsiteX291" fmla="*/ 872035 w 1123379"/>
                  <a:gd name="connsiteY291" fmla="*/ 800947 h 830850"/>
                  <a:gd name="connsiteX292" fmla="*/ 881442 w 1123379"/>
                  <a:gd name="connsiteY292" fmla="*/ 803283 h 830850"/>
                  <a:gd name="connsiteX293" fmla="*/ 887714 w 1123379"/>
                  <a:gd name="connsiteY293" fmla="*/ 804838 h 830850"/>
                  <a:gd name="connsiteX294" fmla="*/ 893990 w 1123379"/>
                  <a:gd name="connsiteY294" fmla="*/ 806393 h 830850"/>
                  <a:gd name="connsiteX295" fmla="*/ 898255 w 1123379"/>
                  <a:gd name="connsiteY295" fmla="*/ 806913 h 830850"/>
                  <a:gd name="connsiteX296" fmla="*/ 902683 w 1123379"/>
                  <a:gd name="connsiteY296" fmla="*/ 808214 h 830850"/>
                  <a:gd name="connsiteX297" fmla="*/ 907519 w 1123379"/>
                  <a:gd name="connsiteY297" fmla="*/ 809984 h 830850"/>
                  <a:gd name="connsiteX298" fmla="*/ 912781 w 1123379"/>
                  <a:gd name="connsiteY298" fmla="*/ 811183 h 830850"/>
                  <a:gd name="connsiteX299" fmla="*/ 919158 w 1123379"/>
                  <a:gd name="connsiteY299" fmla="*/ 812291 h 830850"/>
                  <a:gd name="connsiteX300" fmla="*/ 924280 w 1123379"/>
                  <a:gd name="connsiteY300" fmla="*/ 813377 h 830850"/>
                  <a:gd name="connsiteX301" fmla="*/ 928507 w 1123379"/>
                  <a:gd name="connsiteY301" fmla="*/ 814891 h 830850"/>
                  <a:gd name="connsiteX302" fmla="*/ 934802 w 1123379"/>
                  <a:gd name="connsiteY302" fmla="*/ 816356 h 830850"/>
                  <a:gd name="connsiteX303" fmla="*/ 941099 w 1123379"/>
                  <a:gd name="connsiteY303" fmla="*/ 817821 h 830850"/>
                  <a:gd name="connsiteX304" fmla="*/ 947393 w 1123379"/>
                  <a:gd name="connsiteY304" fmla="*/ 819282 h 830850"/>
                  <a:gd name="connsiteX305" fmla="*/ 952578 w 1123379"/>
                  <a:gd name="connsiteY305" fmla="*/ 820099 h 830850"/>
                  <a:gd name="connsiteX306" fmla="*/ 956872 w 1123379"/>
                  <a:gd name="connsiteY306" fmla="*/ 821323 h 830850"/>
                  <a:gd name="connsiteX307" fmla="*/ 963167 w 1123379"/>
                  <a:gd name="connsiteY307" fmla="*/ 822788 h 830850"/>
                  <a:gd name="connsiteX308" fmla="*/ 969462 w 1123379"/>
                  <a:gd name="connsiteY308" fmla="*/ 824254 h 830850"/>
                  <a:gd name="connsiteX309" fmla="*/ 975490 w 1123379"/>
                  <a:gd name="connsiteY309" fmla="*/ 825654 h 830850"/>
                  <a:gd name="connsiteX310" fmla="*/ 982051 w 1123379"/>
                  <a:gd name="connsiteY310" fmla="*/ 827187 h 830850"/>
                  <a:gd name="connsiteX311" fmla="*/ 988345 w 1123379"/>
                  <a:gd name="connsiteY311" fmla="*/ 828655 h 830850"/>
                  <a:gd name="connsiteX312" fmla="*/ 997786 w 1123379"/>
                  <a:gd name="connsiteY312" fmla="*/ 830851 h 830850"/>
                  <a:gd name="connsiteX313" fmla="*/ 1001283 w 1123379"/>
                  <a:gd name="connsiteY313" fmla="*/ 828212 h 830850"/>
                  <a:gd name="connsiteX314" fmla="*/ 1000250 w 1123379"/>
                  <a:gd name="connsiteY314" fmla="*/ 824116 h 830850"/>
                  <a:gd name="connsiteX315" fmla="*/ 999708 w 1123379"/>
                  <a:gd name="connsiteY315" fmla="*/ 819241 h 830850"/>
                  <a:gd name="connsiteX316" fmla="*/ 997994 w 1123379"/>
                  <a:gd name="connsiteY316" fmla="*/ 815161 h 830850"/>
                  <a:gd name="connsiteX317" fmla="*/ 996635 w 1123379"/>
                  <a:gd name="connsiteY317" fmla="*/ 810069 h 830850"/>
                  <a:gd name="connsiteX318" fmla="*/ 1001278 w 1123379"/>
                  <a:gd name="connsiteY318" fmla="*/ 806804 h 830850"/>
                  <a:gd name="connsiteX319" fmla="*/ 1003969 w 1123379"/>
                  <a:gd name="connsiteY319" fmla="*/ 803254 h 830850"/>
                  <a:gd name="connsiteX320" fmla="*/ 1006334 w 1123379"/>
                  <a:gd name="connsiteY320" fmla="*/ 799487 h 830850"/>
                  <a:gd name="connsiteX321" fmla="*/ 1006170 w 1123379"/>
                  <a:gd name="connsiteY321" fmla="*/ 793821 h 830850"/>
                  <a:gd name="connsiteX322" fmla="*/ 1003686 w 1123379"/>
                  <a:gd name="connsiteY322" fmla="*/ 789785 h 830850"/>
                  <a:gd name="connsiteX323" fmla="*/ 1004784 w 1123379"/>
                  <a:gd name="connsiteY323" fmla="*/ 784883 h 830850"/>
                  <a:gd name="connsiteX324" fmla="*/ 1005751 w 1123379"/>
                  <a:gd name="connsiteY324" fmla="*/ 780574 h 830850"/>
                  <a:gd name="connsiteX325" fmla="*/ 1003870 w 1123379"/>
                  <a:gd name="connsiteY325" fmla="*/ 774262 h 830850"/>
                  <a:gd name="connsiteX326" fmla="*/ 1003918 w 1123379"/>
                  <a:gd name="connsiteY326" fmla="*/ 770048 h 830850"/>
                  <a:gd name="connsiteX327" fmla="*/ 1002211 w 1123379"/>
                  <a:gd name="connsiteY327" fmla="*/ 765958 h 830850"/>
                  <a:gd name="connsiteX328" fmla="*/ 1000857 w 1123379"/>
                  <a:gd name="connsiteY328" fmla="*/ 759828 h 830850"/>
                  <a:gd name="connsiteX329" fmla="*/ 997568 w 1123379"/>
                  <a:gd name="connsiteY329" fmla="*/ 756820 h 830850"/>
                  <a:gd name="connsiteX330" fmla="*/ 997558 w 1123379"/>
                  <a:gd name="connsiteY330" fmla="*/ 752271 h 830850"/>
                  <a:gd name="connsiteX331" fmla="*/ 1000426 w 1123379"/>
                  <a:gd name="connsiteY331" fmla="*/ 748920 h 830850"/>
                  <a:gd name="connsiteX332" fmla="*/ 1003174 w 1123379"/>
                  <a:gd name="connsiteY332" fmla="*/ 744040 h 830850"/>
                  <a:gd name="connsiteX333" fmla="*/ 1003490 w 1123379"/>
                  <a:gd name="connsiteY333" fmla="*/ 739370 h 830850"/>
                  <a:gd name="connsiteX334" fmla="*/ 1004511 w 1123379"/>
                  <a:gd name="connsiteY334" fmla="*/ 734848 h 830850"/>
                  <a:gd name="connsiteX335" fmla="*/ 1006554 w 1123379"/>
                  <a:gd name="connsiteY335" fmla="*/ 725816 h 830850"/>
                  <a:gd name="connsiteX336" fmla="*/ 1007575 w 1123379"/>
                  <a:gd name="connsiteY336" fmla="*/ 721301 h 830850"/>
                  <a:gd name="connsiteX337" fmla="*/ 1008595 w 1123379"/>
                  <a:gd name="connsiteY337" fmla="*/ 716789 h 830850"/>
                  <a:gd name="connsiteX338" fmla="*/ 1009616 w 1123379"/>
                  <a:gd name="connsiteY338" fmla="*/ 712272 h 830850"/>
                  <a:gd name="connsiteX339" fmla="*/ 1010636 w 1123379"/>
                  <a:gd name="connsiteY339" fmla="*/ 707757 h 830850"/>
                  <a:gd name="connsiteX340" fmla="*/ 1011654 w 1123379"/>
                  <a:gd name="connsiteY340" fmla="*/ 703245 h 830850"/>
                  <a:gd name="connsiteX341" fmla="*/ 1012677 w 1123379"/>
                  <a:gd name="connsiteY341" fmla="*/ 698728 h 830850"/>
                  <a:gd name="connsiteX342" fmla="*/ 1013695 w 1123379"/>
                  <a:gd name="connsiteY342" fmla="*/ 694218 h 830850"/>
                  <a:gd name="connsiteX343" fmla="*/ 1014716 w 1123379"/>
                  <a:gd name="connsiteY343" fmla="*/ 689703 h 830850"/>
                  <a:gd name="connsiteX344" fmla="*/ 1015734 w 1123379"/>
                  <a:gd name="connsiteY344" fmla="*/ 685191 h 830850"/>
                  <a:gd name="connsiteX345" fmla="*/ 1016754 w 1123379"/>
                  <a:gd name="connsiteY345" fmla="*/ 680676 h 830850"/>
                  <a:gd name="connsiteX346" fmla="*/ 1018793 w 1123379"/>
                  <a:gd name="connsiteY346" fmla="*/ 671654 h 830850"/>
                  <a:gd name="connsiteX347" fmla="*/ 1019813 w 1123379"/>
                  <a:gd name="connsiteY347" fmla="*/ 667141 h 830850"/>
                  <a:gd name="connsiteX348" fmla="*/ 1020834 w 1123379"/>
                  <a:gd name="connsiteY348" fmla="*/ 662629 h 830850"/>
                  <a:gd name="connsiteX349" fmla="*/ 1021854 w 1123379"/>
                  <a:gd name="connsiteY349" fmla="*/ 658119 h 830850"/>
                  <a:gd name="connsiteX350" fmla="*/ 1022875 w 1123379"/>
                  <a:gd name="connsiteY350" fmla="*/ 653609 h 830850"/>
                  <a:gd name="connsiteX351" fmla="*/ 1023890 w 1123379"/>
                  <a:gd name="connsiteY351" fmla="*/ 649097 h 830850"/>
                  <a:gd name="connsiteX352" fmla="*/ 1024911 w 1123379"/>
                  <a:gd name="connsiteY352" fmla="*/ 644587 h 830850"/>
                  <a:gd name="connsiteX353" fmla="*/ 1025929 w 1123379"/>
                  <a:gd name="connsiteY353" fmla="*/ 640079 h 830850"/>
                  <a:gd name="connsiteX354" fmla="*/ 1026949 w 1123379"/>
                  <a:gd name="connsiteY354" fmla="*/ 635567 h 830850"/>
                  <a:gd name="connsiteX355" fmla="*/ 1027967 w 1123379"/>
                  <a:gd name="connsiteY355" fmla="*/ 631059 h 830850"/>
                  <a:gd name="connsiteX356" fmla="*/ 1030006 w 1123379"/>
                  <a:gd name="connsiteY356" fmla="*/ 622042 h 830850"/>
                  <a:gd name="connsiteX357" fmla="*/ 1031026 w 1123379"/>
                  <a:gd name="connsiteY357" fmla="*/ 617534 h 830850"/>
                  <a:gd name="connsiteX358" fmla="*/ 1033062 w 1123379"/>
                  <a:gd name="connsiteY358" fmla="*/ 608522 h 830850"/>
                  <a:gd name="connsiteX359" fmla="*/ 1034080 w 1123379"/>
                  <a:gd name="connsiteY359" fmla="*/ 604014 h 830850"/>
                  <a:gd name="connsiteX360" fmla="*/ 1035101 w 1123379"/>
                  <a:gd name="connsiteY360" fmla="*/ 599504 h 830850"/>
                  <a:gd name="connsiteX361" fmla="*/ 1036119 w 1123379"/>
                  <a:gd name="connsiteY361" fmla="*/ 595002 h 830850"/>
                  <a:gd name="connsiteX362" fmla="*/ 1038153 w 1123379"/>
                  <a:gd name="connsiteY362" fmla="*/ 585989 h 830850"/>
                  <a:gd name="connsiteX363" fmla="*/ 1039171 w 1123379"/>
                  <a:gd name="connsiteY363" fmla="*/ 581482 h 830850"/>
                  <a:gd name="connsiteX364" fmla="*/ 1041209 w 1123379"/>
                  <a:gd name="connsiteY364" fmla="*/ 572474 h 830850"/>
                  <a:gd name="connsiteX365" fmla="*/ 1042227 w 1123379"/>
                  <a:gd name="connsiteY365" fmla="*/ 567971 h 830850"/>
                  <a:gd name="connsiteX366" fmla="*/ 1044263 w 1123379"/>
                  <a:gd name="connsiteY366" fmla="*/ 558961 h 830850"/>
                  <a:gd name="connsiteX367" fmla="*/ 1045279 w 1123379"/>
                  <a:gd name="connsiteY367" fmla="*/ 554458 h 830850"/>
                  <a:gd name="connsiteX368" fmla="*/ 1046300 w 1123379"/>
                  <a:gd name="connsiteY368" fmla="*/ 549956 h 830850"/>
                  <a:gd name="connsiteX369" fmla="*/ 1047318 w 1123379"/>
                  <a:gd name="connsiteY369" fmla="*/ 545453 h 830850"/>
                  <a:gd name="connsiteX370" fmla="*/ 1051385 w 1123379"/>
                  <a:gd name="connsiteY370" fmla="*/ 527447 h 830850"/>
                  <a:gd name="connsiteX371" fmla="*/ 1052403 w 1123379"/>
                  <a:gd name="connsiteY371" fmla="*/ 522947 h 830850"/>
                  <a:gd name="connsiteX372" fmla="*/ 1055453 w 1123379"/>
                  <a:gd name="connsiteY372" fmla="*/ 509448 h 830850"/>
                  <a:gd name="connsiteX373" fmla="*/ 1056471 w 1123379"/>
                  <a:gd name="connsiteY373" fmla="*/ 504948 h 830850"/>
                  <a:gd name="connsiteX374" fmla="*/ 1058504 w 1123379"/>
                  <a:gd name="connsiteY374" fmla="*/ 495948 h 830850"/>
                  <a:gd name="connsiteX375" fmla="*/ 1059520 w 1123379"/>
                  <a:gd name="connsiteY375" fmla="*/ 491450 h 830850"/>
                  <a:gd name="connsiteX376" fmla="*/ 1060538 w 1123379"/>
                  <a:gd name="connsiteY376" fmla="*/ 486957 h 830850"/>
                  <a:gd name="connsiteX377" fmla="*/ 1061554 w 1123379"/>
                  <a:gd name="connsiteY377" fmla="*/ 482459 h 830850"/>
                  <a:gd name="connsiteX378" fmla="*/ 1062569 w 1123379"/>
                  <a:gd name="connsiteY378" fmla="*/ 477961 h 830850"/>
                  <a:gd name="connsiteX379" fmla="*/ 1063587 w 1123379"/>
                  <a:gd name="connsiteY379" fmla="*/ 473463 h 830850"/>
                  <a:gd name="connsiteX380" fmla="*/ 1064514 w 1123379"/>
                  <a:gd name="connsiteY380" fmla="*/ 469360 h 830850"/>
                  <a:gd name="connsiteX381" fmla="*/ 1065512 w 1123379"/>
                  <a:gd name="connsiteY381" fmla="*/ 465067 h 830850"/>
                  <a:gd name="connsiteX382" fmla="*/ 1066496 w 1123379"/>
                  <a:gd name="connsiteY382" fmla="*/ 459948 h 830850"/>
                  <a:gd name="connsiteX383" fmla="*/ 1066997 w 1123379"/>
                  <a:gd name="connsiteY383" fmla="*/ 455334 h 830850"/>
                  <a:gd name="connsiteX384" fmla="*/ 1068561 w 1123379"/>
                  <a:gd name="connsiteY384" fmla="*/ 450964 h 830850"/>
                  <a:gd name="connsiteX385" fmla="*/ 1070661 w 1123379"/>
                  <a:gd name="connsiteY385" fmla="*/ 441988 h 830850"/>
                  <a:gd name="connsiteX386" fmla="*/ 1071710 w 1123379"/>
                  <a:gd name="connsiteY386" fmla="*/ 437505 h 830850"/>
                  <a:gd name="connsiteX387" fmla="*/ 1072757 w 1123379"/>
                  <a:gd name="connsiteY387" fmla="*/ 433019 h 830850"/>
                  <a:gd name="connsiteX388" fmla="*/ 1073649 w 1123379"/>
                  <a:gd name="connsiteY388" fmla="*/ 428497 h 830850"/>
                  <a:gd name="connsiteX389" fmla="*/ 1074636 w 1123379"/>
                  <a:gd name="connsiteY389" fmla="*/ 423999 h 830850"/>
                  <a:gd name="connsiteX390" fmla="*/ 1075698 w 1123379"/>
                  <a:gd name="connsiteY390" fmla="*/ 419518 h 830850"/>
                  <a:gd name="connsiteX391" fmla="*/ 1076629 w 1123379"/>
                  <a:gd name="connsiteY391" fmla="*/ 415008 h 830850"/>
                  <a:gd name="connsiteX392" fmla="*/ 1077410 w 1123379"/>
                  <a:gd name="connsiteY392" fmla="*/ 410462 h 830850"/>
                  <a:gd name="connsiteX393" fmla="*/ 1078191 w 1123379"/>
                  <a:gd name="connsiteY393" fmla="*/ 405921 h 830850"/>
                  <a:gd name="connsiteX394" fmla="*/ 1080539 w 1123379"/>
                  <a:gd name="connsiteY394" fmla="*/ 392294 h 830850"/>
                  <a:gd name="connsiteX395" fmla="*/ 1081625 w 1123379"/>
                  <a:gd name="connsiteY395" fmla="*/ 387818 h 830850"/>
                  <a:gd name="connsiteX396" fmla="*/ 1082730 w 1123379"/>
                  <a:gd name="connsiteY396" fmla="*/ 383352 h 830850"/>
                  <a:gd name="connsiteX397" fmla="*/ 1083835 w 1123379"/>
                  <a:gd name="connsiteY397" fmla="*/ 378880 h 830850"/>
                  <a:gd name="connsiteX398" fmla="*/ 1086040 w 1123379"/>
                  <a:gd name="connsiteY398" fmla="*/ 369948 h 830850"/>
                  <a:gd name="connsiteX399" fmla="*/ 1087143 w 1123379"/>
                  <a:gd name="connsiteY399" fmla="*/ 365481 h 830850"/>
                  <a:gd name="connsiteX400" fmla="*/ 1089353 w 1123379"/>
                  <a:gd name="connsiteY400" fmla="*/ 356548 h 830850"/>
                  <a:gd name="connsiteX401" fmla="*/ 1090456 w 1123379"/>
                  <a:gd name="connsiteY401" fmla="*/ 352082 h 830850"/>
                  <a:gd name="connsiteX402" fmla="*/ 1091559 w 1123379"/>
                  <a:gd name="connsiteY402" fmla="*/ 347613 h 830850"/>
                  <a:gd name="connsiteX403" fmla="*/ 1092661 w 1123379"/>
                  <a:gd name="connsiteY403" fmla="*/ 343149 h 830850"/>
                  <a:gd name="connsiteX404" fmla="*/ 1093764 w 1123379"/>
                  <a:gd name="connsiteY404" fmla="*/ 338683 h 830850"/>
                  <a:gd name="connsiteX405" fmla="*/ 1097074 w 1123379"/>
                  <a:gd name="connsiteY405" fmla="*/ 325293 h 830850"/>
                  <a:gd name="connsiteX406" fmla="*/ 1098177 w 1123379"/>
                  <a:gd name="connsiteY406" fmla="*/ 320829 h 830850"/>
                  <a:gd name="connsiteX407" fmla="*/ 1099280 w 1123379"/>
                  <a:gd name="connsiteY407" fmla="*/ 316368 h 830850"/>
                  <a:gd name="connsiteX408" fmla="*/ 1100382 w 1123379"/>
                  <a:gd name="connsiteY408" fmla="*/ 311906 h 830850"/>
                  <a:gd name="connsiteX409" fmla="*/ 1101485 w 1123379"/>
                  <a:gd name="connsiteY409" fmla="*/ 307444 h 830850"/>
                  <a:gd name="connsiteX410" fmla="*/ 1102590 w 1123379"/>
                  <a:gd name="connsiteY410" fmla="*/ 302980 h 830850"/>
                  <a:gd name="connsiteX411" fmla="*/ 1103693 w 1123379"/>
                  <a:gd name="connsiteY411" fmla="*/ 298521 h 830850"/>
                  <a:gd name="connsiteX412" fmla="*/ 1104796 w 1123379"/>
                  <a:gd name="connsiteY412" fmla="*/ 294060 h 830850"/>
                  <a:gd name="connsiteX413" fmla="*/ 1105896 w 1123379"/>
                  <a:gd name="connsiteY413" fmla="*/ 289601 h 830850"/>
                  <a:gd name="connsiteX414" fmla="*/ 1107001 w 1123379"/>
                  <a:gd name="connsiteY414" fmla="*/ 285141 h 830850"/>
                  <a:gd name="connsiteX415" fmla="*/ 1108101 w 1123379"/>
                  <a:gd name="connsiteY415" fmla="*/ 280682 h 830850"/>
                  <a:gd name="connsiteX416" fmla="*/ 1109204 w 1123379"/>
                  <a:gd name="connsiteY416" fmla="*/ 276223 h 830850"/>
                  <a:gd name="connsiteX417" fmla="*/ 1110307 w 1123379"/>
                  <a:gd name="connsiteY417" fmla="*/ 271764 h 830850"/>
                  <a:gd name="connsiteX418" fmla="*/ 1111410 w 1123379"/>
                  <a:gd name="connsiteY418" fmla="*/ 267305 h 830850"/>
                  <a:gd name="connsiteX419" fmla="*/ 1112510 w 1123379"/>
                  <a:gd name="connsiteY419" fmla="*/ 262848 h 830850"/>
                  <a:gd name="connsiteX420" fmla="*/ 1113612 w 1123379"/>
                  <a:gd name="connsiteY420" fmla="*/ 258391 h 830850"/>
                  <a:gd name="connsiteX421" fmla="*/ 1115815 w 1123379"/>
                  <a:gd name="connsiteY421" fmla="*/ 249478 h 830850"/>
                  <a:gd name="connsiteX422" fmla="*/ 1116776 w 1123379"/>
                  <a:gd name="connsiteY422" fmla="*/ 244990 h 830850"/>
                  <a:gd name="connsiteX423" fmla="*/ 1117719 w 1123379"/>
                  <a:gd name="connsiteY423" fmla="*/ 240499 h 830850"/>
                  <a:gd name="connsiteX424" fmla="*/ 1118659 w 1123379"/>
                  <a:gd name="connsiteY424" fmla="*/ 236009 h 830850"/>
                  <a:gd name="connsiteX425" fmla="*/ 1119602 w 1123379"/>
                  <a:gd name="connsiteY425" fmla="*/ 231518 h 830850"/>
                  <a:gd name="connsiteX426" fmla="*/ 1122437 w 1123379"/>
                  <a:gd name="connsiteY426" fmla="*/ 218049 h 830850"/>
                  <a:gd name="connsiteX427" fmla="*/ 1123380 w 1123379"/>
                  <a:gd name="connsiteY427" fmla="*/ 213560 h 830850"/>
                  <a:gd name="connsiteX428" fmla="*/ 1117428 w 1123379"/>
                  <a:gd name="connsiteY428" fmla="*/ 212160 h 830850"/>
                  <a:gd name="connsiteX429" fmla="*/ 1108409 w 1123379"/>
                  <a:gd name="connsiteY429" fmla="*/ 210078 h 830850"/>
                  <a:gd name="connsiteX430" fmla="*/ 1096383 w 1123379"/>
                  <a:gd name="connsiteY430" fmla="*/ 207295 h 830850"/>
                  <a:gd name="connsiteX431" fmla="*/ 1090371 w 1123379"/>
                  <a:gd name="connsiteY431" fmla="*/ 205897 h 830850"/>
                  <a:gd name="connsiteX432" fmla="*/ 1084360 w 1123379"/>
                  <a:gd name="connsiteY432" fmla="*/ 204497 h 830850"/>
                  <a:gd name="connsiteX433" fmla="*/ 1072341 w 1123379"/>
                  <a:gd name="connsiteY433" fmla="*/ 201692 h 830850"/>
                  <a:gd name="connsiteX434" fmla="*/ 1068293 w 1123379"/>
                  <a:gd name="connsiteY434" fmla="*/ 200739 h 830850"/>
                  <a:gd name="connsiteX435" fmla="*/ 1063319 w 1123379"/>
                  <a:gd name="connsiteY435" fmla="*/ 199610 h 830850"/>
                  <a:gd name="connsiteX436" fmla="*/ 1057300 w 1123379"/>
                  <a:gd name="connsiteY436" fmla="*/ 198244 h 830850"/>
                  <a:gd name="connsiteX437" fmla="*/ 1051286 w 1123379"/>
                  <a:gd name="connsiteY437" fmla="*/ 196868 h 830850"/>
                  <a:gd name="connsiteX438" fmla="*/ 1042261 w 1123379"/>
                  <a:gd name="connsiteY438" fmla="*/ 194798 h 830850"/>
                  <a:gd name="connsiteX439" fmla="*/ 1036245 w 1123379"/>
                  <a:gd name="connsiteY439" fmla="*/ 193417 h 830850"/>
                  <a:gd name="connsiteX440" fmla="*/ 1030231 w 1123379"/>
                  <a:gd name="connsiteY440" fmla="*/ 192036 h 830850"/>
                  <a:gd name="connsiteX441" fmla="*/ 1024217 w 1123379"/>
                  <a:gd name="connsiteY441" fmla="*/ 190648 h 830850"/>
                  <a:gd name="connsiteX442" fmla="*/ 1018203 w 1123379"/>
                  <a:gd name="connsiteY442" fmla="*/ 189255 h 830850"/>
                  <a:gd name="connsiteX443" fmla="*/ 1012189 w 1123379"/>
                  <a:gd name="connsiteY443" fmla="*/ 187867 h 830850"/>
                  <a:gd name="connsiteX444" fmla="*/ 1007164 w 1123379"/>
                  <a:gd name="connsiteY444" fmla="*/ 186699 h 830850"/>
                  <a:gd name="connsiteX445" fmla="*/ 990074 w 1123379"/>
                  <a:gd name="connsiteY445" fmla="*/ 182687 h 830850"/>
                  <a:gd name="connsiteX446" fmla="*/ 979154 w 1123379"/>
                  <a:gd name="connsiteY446" fmla="*/ 180076 h 830850"/>
                  <a:gd name="connsiteX447" fmla="*/ 964151 w 1123379"/>
                  <a:gd name="connsiteY447" fmla="*/ 176470 h 830850"/>
                  <a:gd name="connsiteX448" fmla="*/ 955143 w 1123379"/>
                  <a:gd name="connsiteY448" fmla="*/ 174323 h 830850"/>
                  <a:gd name="connsiteX449" fmla="*/ 949144 w 1123379"/>
                  <a:gd name="connsiteY449" fmla="*/ 172891 h 830850"/>
                  <a:gd name="connsiteX450" fmla="*/ 940138 w 1123379"/>
                  <a:gd name="connsiteY450" fmla="*/ 170737 h 830850"/>
                  <a:gd name="connsiteX451" fmla="*/ 934139 w 1123379"/>
                  <a:gd name="connsiteY451" fmla="*/ 169295 h 830850"/>
                  <a:gd name="connsiteX452" fmla="*/ 928137 w 1123379"/>
                  <a:gd name="connsiteY452" fmla="*/ 167854 h 830850"/>
                  <a:gd name="connsiteX453" fmla="*/ 922137 w 1123379"/>
                  <a:gd name="connsiteY453" fmla="*/ 166411 h 830850"/>
                  <a:gd name="connsiteX454" fmla="*/ 916138 w 1123379"/>
                  <a:gd name="connsiteY454" fmla="*/ 164960 h 830850"/>
                  <a:gd name="connsiteX455" fmla="*/ 910138 w 1123379"/>
                  <a:gd name="connsiteY455" fmla="*/ 163506 h 830850"/>
                  <a:gd name="connsiteX456" fmla="*/ 904141 w 1123379"/>
                  <a:gd name="connsiteY456" fmla="*/ 162053 h 830850"/>
                  <a:gd name="connsiteX457" fmla="*/ 895146 w 1123379"/>
                  <a:gd name="connsiteY457" fmla="*/ 159867 h 830850"/>
                  <a:gd name="connsiteX458" fmla="*/ 889151 w 1123379"/>
                  <a:gd name="connsiteY458" fmla="*/ 158409 h 830850"/>
                  <a:gd name="connsiteX459" fmla="*/ 883154 w 1123379"/>
                  <a:gd name="connsiteY459" fmla="*/ 156943 h 830850"/>
                  <a:gd name="connsiteX460" fmla="*/ 877159 w 1123379"/>
                  <a:gd name="connsiteY460" fmla="*/ 155478 h 830850"/>
                  <a:gd name="connsiteX461" fmla="*/ 865167 w 1123379"/>
                  <a:gd name="connsiteY461" fmla="*/ 152540 h 830850"/>
                  <a:gd name="connsiteX462" fmla="*/ 853183 w 1123379"/>
                  <a:gd name="connsiteY462" fmla="*/ 149592 h 830850"/>
                  <a:gd name="connsiteX463" fmla="*/ 844197 w 1123379"/>
                  <a:gd name="connsiteY463" fmla="*/ 147374 h 830850"/>
                  <a:gd name="connsiteX464" fmla="*/ 838204 w 1123379"/>
                  <a:gd name="connsiteY464" fmla="*/ 145890 h 830850"/>
                  <a:gd name="connsiteX465" fmla="*/ 832217 w 1123379"/>
                  <a:gd name="connsiteY465" fmla="*/ 144398 h 830850"/>
                  <a:gd name="connsiteX466" fmla="*/ 826227 w 1123379"/>
                  <a:gd name="connsiteY466" fmla="*/ 142908 h 830850"/>
                  <a:gd name="connsiteX467" fmla="*/ 820240 w 1123379"/>
                  <a:gd name="connsiteY467" fmla="*/ 141416 h 830850"/>
                  <a:gd name="connsiteX468" fmla="*/ 814252 w 1123379"/>
                  <a:gd name="connsiteY468" fmla="*/ 139922 h 830850"/>
                  <a:gd name="connsiteX469" fmla="*/ 808262 w 1123379"/>
                  <a:gd name="connsiteY469" fmla="*/ 138425 h 830850"/>
                  <a:gd name="connsiteX470" fmla="*/ 802280 w 1123379"/>
                  <a:gd name="connsiteY470" fmla="*/ 136925 h 830850"/>
                  <a:gd name="connsiteX471" fmla="*/ 796292 w 1123379"/>
                  <a:gd name="connsiteY471" fmla="*/ 135421 h 830850"/>
                  <a:gd name="connsiteX472" fmla="*/ 790307 w 1123379"/>
                  <a:gd name="connsiteY472" fmla="*/ 133915 h 830850"/>
                  <a:gd name="connsiteX473" fmla="*/ 784320 w 1123379"/>
                  <a:gd name="connsiteY473" fmla="*/ 132408 h 830850"/>
                  <a:gd name="connsiteX474" fmla="*/ 775346 w 1123379"/>
                  <a:gd name="connsiteY474" fmla="*/ 130142 h 830850"/>
                  <a:gd name="connsiteX475" fmla="*/ 769363 w 1123379"/>
                  <a:gd name="connsiteY475" fmla="*/ 128626 h 830850"/>
                  <a:gd name="connsiteX476" fmla="*/ 763383 w 1123379"/>
                  <a:gd name="connsiteY476" fmla="*/ 127105 h 830850"/>
                  <a:gd name="connsiteX477" fmla="*/ 758191 w 1123379"/>
                  <a:gd name="connsiteY477" fmla="*/ 125785 h 830850"/>
                  <a:gd name="connsiteX478" fmla="*/ 715553 w 1123379"/>
                  <a:gd name="connsiteY478" fmla="*/ 114850 h 830850"/>
                  <a:gd name="connsiteX479" fmla="*/ 664786 w 1123379"/>
                  <a:gd name="connsiteY479" fmla="*/ 101639 h 830850"/>
                  <a:gd name="connsiteX480" fmla="*/ 637929 w 1123379"/>
                  <a:gd name="connsiteY480" fmla="*/ 94561 h 830850"/>
                  <a:gd name="connsiteX481" fmla="*/ 620035 w 1123379"/>
                  <a:gd name="connsiteY481" fmla="*/ 89812 h 830850"/>
                  <a:gd name="connsiteX482" fmla="*/ 602145 w 1123379"/>
                  <a:gd name="connsiteY482" fmla="*/ 85036 h 830850"/>
                  <a:gd name="connsiteX483" fmla="*/ 596182 w 1123379"/>
                  <a:gd name="connsiteY483" fmla="*/ 83452 h 830850"/>
                  <a:gd name="connsiteX484" fmla="*/ 590218 w 1123379"/>
                  <a:gd name="connsiteY484" fmla="*/ 81861 h 830850"/>
                  <a:gd name="connsiteX485" fmla="*/ 581274 w 1123379"/>
                  <a:gd name="connsiteY485" fmla="*/ 79469 h 830850"/>
                  <a:gd name="connsiteX486" fmla="*/ 575315 w 1123379"/>
                  <a:gd name="connsiteY486" fmla="*/ 77871 h 830850"/>
                  <a:gd name="connsiteX487" fmla="*/ 569352 w 1123379"/>
                  <a:gd name="connsiteY487" fmla="*/ 76272 h 830850"/>
                  <a:gd name="connsiteX488" fmla="*/ 563393 w 1123379"/>
                  <a:gd name="connsiteY488" fmla="*/ 74669 h 830850"/>
                  <a:gd name="connsiteX489" fmla="*/ 557435 w 1123379"/>
                  <a:gd name="connsiteY489" fmla="*/ 73063 h 830850"/>
                  <a:gd name="connsiteX490" fmla="*/ 545518 w 1123379"/>
                  <a:gd name="connsiteY490" fmla="*/ 69847 h 830850"/>
                  <a:gd name="connsiteX491" fmla="*/ 539562 w 1123379"/>
                  <a:gd name="connsiteY491" fmla="*/ 68232 h 830850"/>
                  <a:gd name="connsiteX492" fmla="*/ 530629 w 1123379"/>
                  <a:gd name="connsiteY492" fmla="*/ 65804 h 830850"/>
                  <a:gd name="connsiteX493" fmla="*/ 512739 w 1123379"/>
                  <a:gd name="connsiteY493" fmla="*/ 61023 h 830850"/>
                  <a:gd name="connsiteX494" fmla="*/ 506786 w 1123379"/>
                  <a:gd name="connsiteY494" fmla="*/ 59398 h 830850"/>
                  <a:gd name="connsiteX495" fmla="*/ 494893 w 1123379"/>
                  <a:gd name="connsiteY495" fmla="*/ 56090 h 830850"/>
                  <a:gd name="connsiteX496" fmla="*/ 465181 w 1123379"/>
                  <a:gd name="connsiteY496" fmla="*/ 47764 h 830850"/>
                  <a:gd name="connsiteX497" fmla="*/ 456267 w 1123379"/>
                  <a:gd name="connsiteY497" fmla="*/ 45257 h 830850"/>
                  <a:gd name="connsiteX498" fmla="*/ 450350 w 1123379"/>
                  <a:gd name="connsiteY498" fmla="*/ 43503 h 830850"/>
                  <a:gd name="connsiteX499" fmla="*/ 444438 w 1123379"/>
                  <a:gd name="connsiteY499" fmla="*/ 41731 h 830850"/>
                  <a:gd name="connsiteX500" fmla="*/ 435568 w 1123379"/>
                  <a:gd name="connsiteY500" fmla="*/ 39068 h 830850"/>
                  <a:gd name="connsiteX501" fmla="*/ 429660 w 1123379"/>
                  <a:gd name="connsiteY501" fmla="*/ 37291 h 830850"/>
                  <a:gd name="connsiteX502" fmla="*/ 424671 w 1123379"/>
                  <a:gd name="connsiteY502" fmla="*/ 35842 h 830850"/>
                  <a:gd name="connsiteX503" fmla="*/ 417799 w 1123379"/>
                  <a:gd name="connsiteY503" fmla="*/ 33874 h 830850"/>
                  <a:gd name="connsiteX504" fmla="*/ 412438 w 1123379"/>
                  <a:gd name="connsiteY504" fmla="*/ 32341 h 830850"/>
                  <a:gd name="connsiteX505" fmla="*/ 405928 w 1123379"/>
                  <a:gd name="connsiteY505" fmla="*/ 30496 h 830850"/>
                  <a:gd name="connsiteX506" fmla="*/ 400622 w 1123379"/>
                  <a:gd name="connsiteY506" fmla="*/ 28992 h 830850"/>
                  <a:gd name="connsiteX507" fmla="*/ 394045 w 1123379"/>
                  <a:gd name="connsiteY507" fmla="*/ 27154 h 830850"/>
                  <a:gd name="connsiteX508" fmla="*/ 388103 w 1123379"/>
                  <a:gd name="connsiteY508" fmla="*/ 25478 h 830850"/>
                  <a:gd name="connsiteX509" fmla="*/ 382169 w 1123379"/>
                  <a:gd name="connsiteY509" fmla="*/ 23783 h 830850"/>
                  <a:gd name="connsiteX510" fmla="*/ 376240 w 1123379"/>
                  <a:gd name="connsiteY510" fmla="*/ 22083 h 830850"/>
                  <a:gd name="connsiteX511" fmla="*/ 370305 w 1123379"/>
                  <a:gd name="connsiteY511" fmla="*/ 20383 h 830850"/>
                  <a:gd name="connsiteX512" fmla="*/ 361409 w 1123379"/>
                  <a:gd name="connsiteY512" fmla="*/ 17827 h 830850"/>
                  <a:gd name="connsiteX513" fmla="*/ 352515 w 1123379"/>
                  <a:gd name="connsiteY513" fmla="*/ 15264 h 830850"/>
                  <a:gd name="connsiteX514" fmla="*/ 343618 w 1123379"/>
                  <a:gd name="connsiteY514" fmla="*/ 12696 h 830850"/>
                  <a:gd name="connsiteX515" fmla="*/ 339836 w 1123379"/>
                  <a:gd name="connsiteY515" fmla="*/ 14671 h 830850"/>
                  <a:gd name="connsiteX516" fmla="*/ 335790 w 1123379"/>
                  <a:gd name="connsiteY516" fmla="*/ 17527 h 830850"/>
                  <a:gd name="connsiteX517" fmla="*/ 331394 w 1123379"/>
                  <a:gd name="connsiteY517" fmla="*/ 21773 h 830850"/>
                  <a:gd name="connsiteX518" fmla="*/ 339309 w 1123379"/>
                  <a:gd name="connsiteY518" fmla="*/ 26003 h 830850"/>
                  <a:gd name="connsiteX519" fmla="*/ 337587 w 1123379"/>
                  <a:gd name="connsiteY519" fmla="*/ 30157 h 830850"/>
                  <a:gd name="connsiteX520" fmla="*/ 333486 w 1123379"/>
                  <a:gd name="connsiteY520" fmla="*/ 31688 h 830850"/>
                  <a:gd name="connsiteX521" fmla="*/ 333670 w 1123379"/>
                  <a:gd name="connsiteY521" fmla="*/ 35959 h 830850"/>
                  <a:gd name="connsiteX522" fmla="*/ 335684 w 1123379"/>
                  <a:gd name="connsiteY522" fmla="*/ 40111 h 830850"/>
                  <a:gd name="connsiteX523" fmla="*/ 339923 w 1123379"/>
                  <a:gd name="connsiteY523" fmla="*/ 45573 h 830850"/>
                  <a:gd name="connsiteX524" fmla="*/ 338922 w 1123379"/>
                  <a:gd name="connsiteY524" fmla="*/ 50240 h 830850"/>
                  <a:gd name="connsiteX525" fmla="*/ 338218 w 1123379"/>
                  <a:gd name="connsiteY525" fmla="*/ 54813 h 830850"/>
                  <a:gd name="connsiteX526" fmla="*/ 337607 w 1123379"/>
                  <a:gd name="connsiteY526" fmla="*/ 59413 h 830850"/>
                  <a:gd name="connsiteX527" fmla="*/ 340182 w 1123379"/>
                  <a:gd name="connsiteY527" fmla="*/ 64936 h 830850"/>
                  <a:gd name="connsiteX528" fmla="*/ 340279 w 1123379"/>
                  <a:gd name="connsiteY528" fmla="*/ 69729 h 830850"/>
                  <a:gd name="connsiteX529" fmla="*/ 341652 w 1123379"/>
                  <a:gd name="connsiteY529" fmla="*/ 74913 h 830850"/>
                  <a:gd name="connsiteX530" fmla="*/ 343843 w 1123379"/>
                  <a:gd name="connsiteY530" fmla="*/ 78845 h 830850"/>
                  <a:gd name="connsiteX531" fmla="*/ 345006 w 1123379"/>
                  <a:gd name="connsiteY531" fmla="*/ 74800 h 830850"/>
                  <a:gd name="connsiteX532" fmla="*/ 347255 w 1123379"/>
                  <a:gd name="connsiteY532" fmla="*/ 70962 h 830850"/>
                  <a:gd name="connsiteX533" fmla="*/ 351115 w 1123379"/>
                  <a:gd name="connsiteY533" fmla="*/ 68082 h 830850"/>
                  <a:gd name="connsiteX534" fmla="*/ 356863 w 1123379"/>
                  <a:gd name="connsiteY534" fmla="*/ 67202 h 830850"/>
                  <a:gd name="connsiteX535" fmla="*/ 362100 w 1123379"/>
                  <a:gd name="connsiteY535" fmla="*/ 69402 h 830850"/>
                  <a:gd name="connsiteX536" fmla="*/ 364183 w 1123379"/>
                  <a:gd name="connsiteY536" fmla="*/ 73102 h 830850"/>
                  <a:gd name="connsiteX537" fmla="*/ 360410 w 1123379"/>
                  <a:gd name="connsiteY537" fmla="*/ 77302 h 830850"/>
                  <a:gd name="connsiteX538" fmla="*/ 359677 w 1123379"/>
                  <a:gd name="connsiteY538" fmla="*/ 81510 h 830850"/>
                  <a:gd name="connsiteX539" fmla="*/ 360383 w 1123379"/>
                  <a:gd name="connsiteY539" fmla="*/ 86366 h 830850"/>
                  <a:gd name="connsiteX540" fmla="*/ 359448 w 1123379"/>
                  <a:gd name="connsiteY540" fmla="*/ 91920 h 830850"/>
                  <a:gd name="connsiteX541" fmla="*/ 361264 w 1123379"/>
                  <a:gd name="connsiteY541" fmla="*/ 96844 h 830850"/>
                  <a:gd name="connsiteX542" fmla="*/ 362335 w 1123379"/>
                  <a:gd name="connsiteY542" fmla="*/ 102442 h 830850"/>
                  <a:gd name="connsiteX543" fmla="*/ 355837 w 1123379"/>
                  <a:gd name="connsiteY543" fmla="*/ 104534 h 830850"/>
                  <a:gd name="connsiteX544" fmla="*/ 351683 w 1123379"/>
                  <a:gd name="connsiteY544" fmla="*/ 104831 h 830850"/>
                  <a:gd name="connsiteX545" fmla="*/ 346938 w 1123379"/>
                  <a:gd name="connsiteY545" fmla="*/ 103080 h 830850"/>
                  <a:gd name="connsiteX546" fmla="*/ 348351 w 1123379"/>
                  <a:gd name="connsiteY546" fmla="*/ 108110 h 830850"/>
                  <a:gd name="connsiteX547" fmla="*/ 350343 w 1123379"/>
                  <a:gd name="connsiteY547" fmla="*/ 112429 h 830850"/>
                  <a:gd name="connsiteX548" fmla="*/ 350999 w 1123379"/>
                  <a:gd name="connsiteY548" fmla="*/ 118218 h 830850"/>
                  <a:gd name="connsiteX549" fmla="*/ 348839 w 1123379"/>
                  <a:gd name="connsiteY549" fmla="*/ 125753 h 830850"/>
                  <a:gd name="connsiteX550" fmla="*/ 345483 w 1123379"/>
                  <a:gd name="connsiteY550" fmla="*/ 128288 h 830850"/>
                  <a:gd name="connsiteX551" fmla="*/ 342216 w 1123379"/>
                  <a:gd name="connsiteY551" fmla="*/ 125021 h 830850"/>
                  <a:gd name="connsiteX552" fmla="*/ 339706 w 1123379"/>
                  <a:gd name="connsiteY552" fmla="*/ 120030 h 830850"/>
                  <a:gd name="connsiteX553" fmla="*/ 337844 w 1123379"/>
                  <a:gd name="connsiteY553" fmla="*/ 123766 h 830850"/>
                  <a:gd name="connsiteX554" fmla="*/ 336477 w 1123379"/>
                  <a:gd name="connsiteY554" fmla="*/ 117548 h 830850"/>
                  <a:gd name="connsiteX555" fmla="*/ 330845 w 1123379"/>
                  <a:gd name="connsiteY555" fmla="*/ 114826 h 830850"/>
                  <a:gd name="connsiteX556" fmla="*/ 323470 w 1123379"/>
                  <a:gd name="connsiteY556" fmla="*/ 115890 h 830850"/>
                  <a:gd name="connsiteX557" fmla="*/ 318962 w 1123379"/>
                  <a:gd name="connsiteY557" fmla="*/ 120963 h 830850"/>
                  <a:gd name="connsiteX558" fmla="*/ 323138 w 1123379"/>
                  <a:gd name="connsiteY558" fmla="*/ 121867 h 830850"/>
                  <a:gd name="connsiteX559" fmla="*/ 325264 w 1123379"/>
                  <a:gd name="connsiteY559" fmla="*/ 126363 h 830850"/>
                  <a:gd name="connsiteX560" fmla="*/ 321040 w 1123379"/>
                  <a:gd name="connsiteY560" fmla="*/ 130974 h 830850"/>
                  <a:gd name="connsiteX561" fmla="*/ 321308 w 1123379"/>
                  <a:gd name="connsiteY561" fmla="*/ 135992 h 830850"/>
                  <a:gd name="connsiteX562" fmla="*/ 319760 w 1123379"/>
                  <a:gd name="connsiteY562" fmla="*/ 140333 h 830850"/>
                  <a:gd name="connsiteX563" fmla="*/ 317134 w 1123379"/>
                  <a:gd name="connsiteY563" fmla="*/ 144359 h 830850"/>
                  <a:gd name="connsiteX564" fmla="*/ 314201 w 1123379"/>
                  <a:gd name="connsiteY564" fmla="*/ 148003 h 830850"/>
                  <a:gd name="connsiteX565" fmla="*/ 310112 w 1123379"/>
                  <a:gd name="connsiteY565" fmla="*/ 150917 h 830850"/>
                  <a:gd name="connsiteX566" fmla="*/ 305587 w 1123379"/>
                  <a:gd name="connsiteY566" fmla="*/ 155333 h 830850"/>
                  <a:gd name="connsiteX567" fmla="*/ 302874 w 1123379"/>
                  <a:gd name="connsiteY567" fmla="*/ 159390 h 830850"/>
                  <a:gd name="connsiteX568" fmla="*/ 299532 w 1123379"/>
                  <a:gd name="connsiteY568" fmla="*/ 163216 h 830850"/>
                  <a:gd name="connsiteX569" fmla="*/ 297390 w 1123379"/>
                  <a:gd name="connsiteY569" fmla="*/ 167383 h 830850"/>
                  <a:gd name="connsiteX570" fmla="*/ 298437 w 1123379"/>
                  <a:gd name="connsiteY570" fmla="*/ 172478 h 830850"/>
                  <a:gd name="connsiteX571" fmla="*/ 301938 w 1123379"/>
                  <a:gd name="connsiteY571" fmla="*/ 177953 h 830850"/>
                  <a:gd name="connsiteX572" fmla="*/ 305360 w 1123379"/>
                  <a:gd name="connsiteY572" fmla="*/ 181660 h 830850"/>
                  <a:gd name="connsiteX573" fmla="*/ 304922 w 1123379"/>
                  <a:gd name="connsiteY573" fmla="*/ 187758 h 830850"/>
                  <a:gd name="connsiteX574" fmla="*/ 309759 w 1123379"/>
                  <a:gd name="connsiteY574" fmla="*/ 185652 h 830850"/>
                  <a:gd name="connsiteX575" fmla="*/ 314610 w 1123379"/>
                  <a:gd name="connsiteY575" fmla="*/ 188992 h 830850"/>
                  <a:gd name="connsiteX576" fmla="*/ 314114 w 1123379"/>
                  <a:gd name="connsiteY576" fmla="*/ 193419 h 830850"/>
                  <a:gd name="connsiteX577" fmla="*/ 311493 w 1123379"/>
                  <a:gd name="connsiteY577" fmla="*/ 200188 h 830850"/>
                  <a:gd name="connsiteX578" fmla="*/ 309497 w 1123379"/>
                  <a:gd name="connsiteY578" fmla="*/ 204403 h 830850"/>
                  <a:gd name="connsiteX579" fmla="*/ 310876 w 1123379"/>
                  <a:gd name="connsiteY579" fmla="*/ 209590 h 830850"/>
                  <a:gd name="connsiteX580" fmla="*/ 308477 w 1123379"/>
                  <a:gd name="connsiteY580" fmla="*/ 213012 h 830850"/>
                  <a:gd name="connsiteX581" fmla="*/ 310523 w 1123379"/>
                  <a:gd name="connsiteY581" fmla="*/ 217236 h 830850"/>
                  <a:gd name="connsiteX582" fmla="*/ 312714 w 1123379"/>
                  <a:gd name="connsiteY582" fmla="*/ 220953 h 830850"/>
                  <a:gd name="connsiteX583" fmla="*/ 312452 w 1123379"/>
                  <a:gd name="connsiteY583" fmla="*/ 226885 h 830850"/>
                  <a:gd name="connsiteX584" fmla="*/ 316549 w 1123379"/>
                  <a:gd name="connsiteY584" fmla="*/ 229228 h 830850"/>
                  <a:gd name="connsiteX585" fmla="*/ 323774 w 1123379"/>
                  <a:gd name="connsiteY585" fmla="*/ 228960 h 830850"/>
                  <a:gd name="connsiteX586" fmla="*/ 324362 w 1123379"/>
                  <a:gd name="connsiteY586" fmla="*/ 233404 h 830850"/>
                  <a:gd name="connsiteX587" fmla="*/ 325571 w 1123379"/>
                  <a:gd name="connsiteY587" fmla="*/ 237745 h 830850"/>
                  <a:gd name="connsiteX588" fmla="*/ 324909 w 1123379"/>
                  <a:gd name="connsiteY588" fmla="*/ 242349 h 830850"/>
                  <a:gd name="connsiteX589" fmla="*/ 327750 w 1123379"/>
                  <a:gd name="connsiteY589" fmla="*/ 245657 h 830850"/>
                  <a:gd name="connsiteX590" fmla="*/ 334739 w 1123379"/>
                  <a:gd name="connsiteY590" fmla="*/ 245311 h 830850"/>
                  <a:gd name="connsiteX591" fmla="*/ 337916 w 1123379"/>
                  <a:gd name="connsiteY591" fmla="*/ 241263 h 830850"/>
                  <a:gd name="connsiteX592" fmla="*/ 340119 w 1123379"/>
                  <a:gd name="connsiteY592" fmla="*/ 234787 h 830850"/>
                  <a:gd name="connsiteX593" fmla="*/ 337984 w 1123379"/>
                  <a:gd name="connsiteY593" fmla="*/ 228345 h 830850"/>
                  <a:gd name="connsiteX594" fmla="*/ 339911 w 1123379"/>
                  <a:gd name="connsiteY594" fmla="*/ 223448 h 830850"/>
                  <a:gd name="connsiteX595" fmla="*/ 336044 w 1123379"/>
                  <a:gd name="connsiteY595" fmla="*/ 219139 h 830850"/>
                  <a:gd name="connsiteX596" fmla="*/ 333808 w 1123379"/>
                  <a:gd name="connsiteY596" fmla="*/ 215570 h 830850"/>
                  <a:gd name="connsiteX597" fmla="*/ 331605 w 1123379"/>
                  <a:gd name="connsiteY597" fmla="*/ 211885 h 830850"/>
                  <a:gd name="connsiteX598" fmla="*/ 329399 w 1123379"/>
                  <a:gd name="connsiteY598" fmla="*/ 208211 h 830850"/>
                  <a:gd name="connsiteX599" fmla="*/ 326923 w 1123379"/>
                  <a:gd name="connsiteY599" fmla="*/ 204613 h 830850"/>
                  <a:gd name="connsiteX600" fmla="*/ 323199 w 1123379"/>
                  <a:gd name="connsiteY600" fmla="*/ 202345 h 830850"/>
                  <a:gd name="connsiteX601" fmla="*/ 322000 w 1123379"/>
                  <a:gd name="connsiteY601" fmla="*/ 207442 h 830850"/>
                  <a:gd name="connsiteX602" fmla="*/ 320853 w 1123379"/>
                  <a:gd name="connsiteY602" fmla="*/ 216063 h 830850"/>
                  <a:gd name="connsiteX603" fmla="*/ 318007 w 1123379"/>
                  <a:gd name="connsiteY603" fmla="*/ 219526 h 830850"/>
                  <a:gd name="connsiteX604" fmla="*/ 318945 w 1123379"/>
                  <a:gd name="connsiteY604" fmla="*/ 211628 h 830850"/>
                  <a:gd name="connsiteX605" fmla="*/ 319129 w 1123379"/>
                  <a:gd name="connsiteY605" fmla="*/ 207169 h 830850"/>
                  <a:gd name="connsiteX606" fmla="*/ 318251 w 1123379"/>
                  <a:gd name="connsiteY606" fmla="*/ 202130 h 830850"/>
                  <a:gd name="connsiteX607" fmla="*/ 320462 w 1123379"/>
                  <a:gd name="connsiteY607" fmla="*/ 198060 h 830850"/>
                  <a:gd name="connsiteX608" fmla="*/ 320735 w 1123379"/>
                  <a:gd name="connsiteY608" fmla="*/ 193262 h 830850"/>
                  <a:gd name="connsiteX609" fmla="*/ 320752 w 1123379"/>
                  <a:gd name="connsiteY609" fmla="*/ 188479 h 830850"/>
                  <a:gd name="connsiteX610" fmla="*/ 320326 w 1123379"/>
                  <a:gd name="connsiteY610" fmla="*/ 183568 h 830850"/>
                  <a:gd name="connsiteX611" fmla="*/ 319226 w 1123379"/>
                  <a:gd name="connsiteY611" fmla="*/ 178468 h 830850"/>
                  <a:gd name="connsiteX612" fmla="*/ 316401 w 1123379"/>
                  <a:gd name="connsiteY612" fmla="*/ 174161 h 830850"/>
                  <a:gd name="connsiteX613" fmla="*/ 310738 w 1123379"/>
                  <a:gd name="connsiteY613" fmla="*/ 171257 h 830850"/>
                  <a:gd name="connsiteX614" fmla="*/ 304782 w 1123379"/>
                  <a:gd name="connsiteY614" fmla="*/ 171772 h 830850"/>
                  <a:gd name="connsiteX615" fmla="*/ 308235 w 1123379"/>
                  <a:gd name="connsiteY615" fmla="*/ 168672 h 830850"/>
                  <a:gd name="connsiteX616" fmla="*/ 312849 w 1123379"/>
                  <a:gd name="connsiteY616" fmla="*/ 169431 h 830850"/>
                  <a:gd name="connsiteX617" fmla="*/ 315613 w 1123379"/>
                  <a:gd name="connsiteY617" fmla="*/ 165612 h 830850"/>
                  <a:gd name="connsiteX618" fmla="*/ 316203 w 1123379"/>
                  <a:gd name="connsiteY618" fmla="*/ 161453 h 830850"/>
                  <a:gd name="connsiteX619" fmla="*/ 319859 w 1123379"/>
                  <a:gd name="connsiteY619" fmla="*/ 164287 h 830850"/>
                  <a:gd name="connsiteX620" fmla="*/ 326079 w 1123379"/>
                  <a:gd name="connsiteY620" fmla="*/ 161959 h 830850"/>
                  <a:gd name="connsiteX621" fmla="*/ 329564 w 1123379"/>
                  <a:gd name="connsiteY621" fmla="*/ 164515 h 830850"/>
                  <a:gd name="connsiteX622" fmla="*/ 333602 w 1123379"/>
                  <a:gd name="connsiteY622" fmla="*/ 166062 h 830850"/>
                  <a:gd name="connsiteX623" fmla="*/ 338867 w 1123379"/>
                  <a:gd name="connsiteY623" fmla="*/ 160573 h 830850"/>
                  <a:gd name="connsiteX624" fmla="*/ 334925 w 1123379"/>
                  <a:gd name="connsiteY624" fmla="*/ 154910 h 830850"/>
                  <a:gd name="connsiteX625" fmla="*/ 330560 w 1123379"/>
                  <a:gd name="connsiteY625" fmla="*/ 150034 h 830850"/>
                  <a:gd name="connsiteX626" fmla="*/ 331172 w 1123379"/>
                  <a:gd name="connsiteY626" fmla="*/ 145159 h 830850"/>
                  <a:gd name="connsiteX627" fmla="*/ 332192 w 1123379"/>
                  <a:gd name="connsiteY627" fmla="*/ 139121 h 830850"/>
                  <a:gd name="connsiteX628" fmla="*/ 327890 w 1123379"/>
                  <a:gd name="connsiteY628" fmla="*/ 139165 h 830850"/>
                  <a:gd name="connsiteX629" fmla="*/ 330814 w 1123379"/>
                  <a:gd name="connsiteY629" fmla="*/ 135361 h 830850"/>
                  <a:gd name="connsiteX630" fmla="*/ 337812 w 1123379"/>
                  <a:gd name="connsiteY630" fmla="*/ 133550 h 830850"/>
                  <a:gd name="connsiteX631" fmla="*/ 338131 w 1123379"/>
                  <a:gd name="connsiteY631" fmla="*/ 140161 h 830850"/>
                  <a:gd name="connsiteX632" fmla="*/ 336896 w 1123379"/>
                  <a:gd name="connsiteY632" fmla="*/ 144468 h 830850"/>
                  <a:gd name="connsiteX633" fmla="*/ 339730 w 1123379"/>
                  <a:gd name="connsiteY633" fmla="*/ 149452 h 830850"/>
                  <a:gd name="connsiteX634" fmla="*/ 344010 w 1123379"/>
                  <a:gd name="connsiteY634" fmla="*/ 152721 h 830850"/>
                  <a:gd name="connsiteX635" fmla="*/ 347439 w 1123379"/>
                  <a:gd name="connsiteY635" fmla="*/ 156503 h 830850"/>
                  <a:gd name="connsiteX636" fmla="*/ 349673 w 1123379"/>
                  <a:gd name="connsiteY636" fmla="*/ 160024 h 830850"/>
                  <a:gd name="connsiteX637" fmla="*/ 351540 w 1123379"/>
                  <a:gd name="connsiteY637" fmla="*/ 163792 h 830850"/>
                  <a:gd name="connsiteX638" fmla="*/ 352699 w 1123379"/>
                  <a:gd name="connsiteY638" fmla="*/ 168408 h 830850"/>
                  <a:gd name="connsiteX639" fmla="*/ 350938 w 1123379"/>
                  <a:gd name="connsiteY639" fmla="*/ 173181 h 830850"/>
                  <a:gd name="connsiteX640" fmla="*/ 346215 w 1123379"/>
                  <a:gd name="connsiteY640" fmla="*/ 172125 h 830850"/>
                  <a:gd name="connsiteX641" fmla="*/ 339880 w 1123379"/>
                  <a:gd name="connsiteY641" fmla="*/ 171583 h 830850"/>
                  <a:gd name="connsiteX642" fmla="*/ 333176 w 1123379"/>
                  <a:gd name="connsiteY642" fmla="*/ 172321 h 830850"/>
                  <a:gd name="connsiteX643" fmla="*/ 329215 w 1123379"/>
                  <a:gd name="connsiteY643" fmla="*/ 176543 h 830850"/>
                  <a:gd name="connsiteX644" fmla="*/ 327324 w 1123379"/>
                  <a:gd name="connsiteY644" fmla="*/ 180588 h 830850"/>
                  <a:gd name="connsiteX645" fmla="*/ 327206 w 1123379"/>
                  <a:gd name="connsiteY645" fmla="*/ 185541 h 830850"/>
                  <a:gd name="connsiteX646" fmla="*/ 327223 w 1123379"/>
                  <a:gd name="connsiteY646" fmla="*/ 190334 h 830850"/>
                  <a:gd name="connsiteX647" fmla="*/ 327813 w 1123379"/>
                  <a:gd name="connsiteY647" fmla="*/ 195289 h 830850"/>
                  <a:gd name="connsiteX648" fmla="*/ 331585 w 1123379"/>
                  <a:gd name="connsiteY648" fmla="*/ 200572 h 830850"/>
                  <a:gd name="connsiteX649" fmla="*/ 336388 w 1123379"/>
                  <a:gd name="connsiteY649" fmla="*/ 206531 h 830850"/>
                  <a:gd name="connsiteX650" fmla="*/ 338392 w 1123379"/>
                  <a:gd name="connsiteY650" fmla="*/ 210917 h 830850"/>
                  <a:gd name="connsiteX651" fmla="*/ 340349 w 1123379"/>
                  <a:gd name="connsiteY651" fmla="*/ 215410 h 830850"/>
                  <a:gd name="connsiteX652" fmla="*/ 343831 w 1123379"/>
                  <a:gd name="connsiteY652" fmla="*/ 219901 h 830850"/>
                  <a:gd name="connsiteX653" fmla="*/ 343896 w 1123379"/>
                  <a:gd name="connsiteY653" fmla="*/ 214448 h 830850"/>
                  <a:gd name="connsiteX654" fmla="*/ 342298 w 1123379"/>
                  <a:gd name="connsiteY654" fmla="*/ 209002 h 830850"/>
                  <a:gd name="connsiteX655" fmla="*/ 340136 w 1123379"/>
                  <a:gd name="connsiteY655" fmla="*/ 204809 h 830850"/>
                  <a:gd name="connsiteX656" fmla="*/ 338122 w 1123379"/>
                  <a:gd name="connsiteY656" fmla="*/ 200461 h 830850"/>
                  <a:gd name="connsiteX657" fmla="*/ 336330 w 1123379"/>
                  <a:gd name="connsiteY657" fmla="*/ 195354 h 830850"/>
                  <a:gd name="connsiteX658" fmla="*/ 334949 w 1123379"/>
                  <a:gd name="connsiteY658" fmla="*/ 188989 h 830850"/>
                  <a:gd name="connsiteX659" fmla="*/ 339471 w 1123379"/>
                  <a:gd name="connsiteY659" fmla="*/ 187947 h 830850"/>
                  <a:gd name="connsiteX660" fmla="*/ 341872 w 1123379"/>
                  <a:gd name="connsiteY660" fmla="*/ 180475 h 830850"/>
                  <a:gd name="connsiteX661" fmla="*/ 346452 w 1123379"/>
                  <a:gd name="connsiteY661" fmla="*/ 182675 h 830850"/>
                  <a:gd name="connsiteX662" fmla="*/ 349734 w 1123379"/>
                  <a:gd name="connsiteY662" fmla="*/ 187192 h 830850"/>
                  <a:gd name="connsiteX663" fmla="*/ 348856 w 1123379"/>
                  <a:gd name="connsiteY663" fmla="*/ 191724 h 830850"/>
                  <a:gd name="connsiteX664" fmla="*/ 347908 w 1123379"/>
                  <a:gd name="connsiteY664" fmla="*/ 196241 h 830850"/>
                  <a:gd name="connsiteX665" fmla="*/ 347096 w 1123379"/>
                  <a:gd name="connsiteY665" fmla="*/ 200795 h 830850"/>
                  <a:gd name="connsiteX666" fmla="*/ 348031 w 1123379"/>
                  <a:gd name="connsiteY666" fmla="*/ 205846 h 830850"/>
                  <a:gd name="connsiteX667" fmla="*/ 348721 w 1123379"/>
                  <a:gd name="connsiteY667" fmla="*/ 210830 h 830850"/>
                  <a:gd name="connsiteX668" fmla="*/ 349035 w 1123379"/>
                  <a:gd name="connsiteY668" fmla="*/ 215548 h 830850"/>
                  <a:gd name="connsiteX669" fmla="*/ 351296 w 1123379"/>
                  <a:gd name="connsiteY669" fmla="*/ 219688 h 830850"/>
                  <a:gd name="connsiteX670" fmla="*/ 354108 w 1123379"/>
                  <a:gd name="connsiteY670" fmla="*/ 222820 h 830850"/>
                  <a:gd name="connsiteX671" fmla="*/ 356546 w 1123379"/>
                  <a:gd name="connsiteY671" fmla="*/ 227211 h 830850"/>
                  <a:gd name="connsiteX672" fmla="*/ 357980 w 1123379"/>
                  <a:gd name="connsiteY672" fmla="*/ 232599 h 830850"/>
                  <a:gd name="connsiteX673" fmla="*/ 356867 w 1123379"/>
                  <a:gd name="connsiteY673" fmla="*/ 237068 h 830850"/>
                  <a:gd name="connsiteX674" fmla="*/ 354150 w 1123379"/>
                  <a:gd name="connsiteY674" fmla="*/ 241084 h 830850"/>
                  <a:gd name="connsiteX675" fmla="*/ 349013 w 1123379"/>
                  <a:gd name="connsiteY675" fmla="*/ 242274 h 830850"/>
                  <a:gd name="connsiteX676" fmla="*/ 343422 w 1123379"/>
                  <a:gd name="connsiteY676" fmla="*/ 242724 h 830850"/>
                  <a:gd name="connsiteX677" fmla="*/ 341253 w 1123379"/>
                  <a:gd name="connsiteY677" fmla="*/ 247004 h 830850"/>
                  <a:gd name="connsiteX678" fmla="*/ 339616 w 1123379"/>
                  <a:gd name="connsiteY678" fmla="*/ 251325 h 830850"/>
                  <a:gd name="connsiteX679" fmla="*/ 337628 w 1123379"/>
                  <a:gd name="connsiteY679" fmla="*/ 255550 h 830850"/>
                  <a:gd name="connsiteX680" fmla="*/ 334976 w 1123379"/>
                  <a:gd name="connsiteY680" fmla="*/ 259383 h 830850"/>
                  <a:gd name="connsiteX681" fmla="*/ 330959 w 1123379"/>
                  <a:gd name="connsiteY681" fmla="*/ 263235 h 830850"/>
                  <a:gd name="connsiteX682" fmla="*/ 326582 w 1123379"/>
                  <a:gd name="connsiteY682" fmla="*/ 265559 h 830850"/>
                  <a:gd name="connsiteX683" fmla="*/ 323308 w 1123379"/>
                  <a:gd name="connsiteY683" fmla="*/ 270640 h 830850"/>
                  <a:gd name="connsiteX684" fmla="*/ 322858 w 1123379"/>
                  <a:gd name="connsiteY684" fmla="*/ 275307 h 830850"/>
                  <a:gd name="connsiteX685" fmla="*/ 322969 w 1123379"/>
                  <a:gd name="connsiteY685" fmla="*/ 280097 h 830850"/>
                  <a:gd name="connsiteX686" fmla="*/ 321912 w 1123379"/>
                  <a:gd name="connsiteY686" fmla="*/ 284619 h 830850"/>
                  <a:gd name="connsiteX687" fmla="*/ 319751 w 1123379"/>
                  <a:gd name="connsiteY687" fmla="*/ 288798 h 830850"/>
                  <a:gd name="connsiteX688" fmla="*/ 315337 w 1123379"/>
                  <a:gd name="connsiteY688" fmla="*/ 291934 h 830850"/>
                  <a:gd name="connsiteX689" fmla="*/ 311384 w 1123379"/>
                  <a:gd name="connsiteY689" fmla="*/ 294069 h 830850"/>
                  <a:gd name="connsiteX690" fmla="*/ 311804 w 1123379"/>
                  <a:gd name="connsiteY690" fmla="*/ 298717 h 830850"/>
                  <a:gd name="connsiteX691" fmla="*/ 314225 w 1123379"/>
                  <a:gd name="connsiteY691" fmla="*/ 303302 h 830850"/>
                  <a:gd name="connsiteX692" fmla="*/ 317403 w 1123379"/>
                  <a:gd name="connsiteY692" fmla="*/ 306156 h 830850"/>
                  <a:gd name="connsiteX693" fmla="*/ 319871 w 1123379"/>
                  <a:gd name="connsiteY693" fmla="*/ 310283 h 830850"/>
                  <a:gd name="connsiteX694" fmla="*/ 316092 w 1123379"/>
                  <a:gd name="connsiteY694" fmla="*/ 313570 h 830850"/>
                  <a:gd name="connsiteX695" fmla="*/ 313422 w 1123379"/>
                  <a:gd name="connsiteY695" fmla="*/ 309901 h 830850"/>
                  <a:gd name="connsiteX696" fmla="*/ 309190 w 1123379"/>
                  <a:gd name="connsiteY696" fmla="*/ 311604 h 830850"/>
                  <a:gd name="connsiteX697" fmla="*/ 308221 w 1123379"/>
                  <a:gd name="connsiteY697" fmla="*/ 316636 h 830850"/>
                  <a:gd name="connsiteX698" fmla="*/ 307853 w 1123379"/>
                  <a:gd name="connsiteY698" fmla="*/ 320962 h 830850"/>
                  <a:gd name="connsiteX699" fmla="*/ 307502 w 1123379"/>
                  <a:gd name="connsiteY699" fmla="*/ 325927 h 830850"/>
                  <a:gd name="connsiteX700" fmla="*/ 310027 w 1123379"/>
                  <a:gd name="connsiteY700" fmla="*/ 333331 h 830850"/>
                  <a:gd name="connsiteX701" fmla="*/ 307343 w 1123379"/>
                  <a:gd name="connsiteY701" fmla="*/ 338018 h 830850"/>
                  <a:gd name="connsiteX702" fmla="*/ 308968 w 1123379"/>
                  <a:gd name="connsiteY702" fmla="*/ 342320 h 830850"/>
                  <a:gd name="connsiteX703" fmla="*/ 308281 w 1123379"/>
                  <a:gd name="connsiteY703" fmla="*/ 347882 h 830850"/>
                  <a:gd name="connsiteX704" fmla="*/ 308782 w 1123379"/>
                  <a:gd name="connsiteY704" fmla="*/ 352819 h 830850"/>
                  <a:gd name="connsiteX705" fmla="*/ 307880 w 1123379"/>
                  <a:gd name="connsiteY705" fmla="*/ 357361 h 830850"/>
                  <a:gd name="connsiteX706" fmla="*/ 305711 w 1123379"/>
                  <a:gd name="connsiteY706" fmla="*/ 361269 h 830850"/>
                  <a:gd name="connsiteX707" fmla="*/ 301457 w 1123379"/>
                  <a:gd name="connsiteY707" fmla="*/ 363414 h 830850"/>
                  <a:gd name="connsiteX708" fmla="*/ 294323 w 1123379"/>
                  <a:gd name="connsiteY708" fmla="*/ 365331 h 830850"/>
                  <a:gd name="connsiteX709" fmla="*/ 289598 w 1123379"/>
                  <a:gd name="connsiteY709" fmla="*/ 366555 h 830850"/>
                  <a:gd name="connsiteX710" fmla="*/ 290297 w 1123379"/>
                  <a:gd name="connsiteY710" fmla="*/ 371553 h 830850"/>
                  <a:gd name="connsiteX711" fmla="*/ 285845 w 1123379"/>
                  <a:gd name="connsiteY711" fmla="*/ 372765 h 830850"/>
                  <a:gd name="connsiteX712" fmla="*/ 281413 w 1123379"/>
                  <a:gd name="connsiteY712" fmla="*/ 369546 h 830850"/>
                  <a:gd name="connsiteX713" fmla="*/ 278588 w 1123379"/>
                  <a:gd name="connsiteY713" fmla="*/ 364449 h 830850"/>
                  <a:gd name="connsiteX714" fmla="*/ 275681 w 1123379"/>
                  <a:gd name="connsiteY714" fmla="*/ 361411 h 830850"/>
                  <a:gd name="connsiteX715" fmla="*/ 274792 w 1123379"/>
                  <a:gd name="connsiteY715" fmla="*/ 367121 h 830850"/>
                  <a:gd name="connsiteX716" fmla="*/ 271994 w 1123379"/>
                  <a:gd name="connsiteY716" fmla="*/ 371125 h 830850"/>
                  <a:gd name="connsiteX717" fmla="*/ 268577 w 1123379"/>
                  <a:gd name="connsiteY717" fmla="*/ 374948 h 830850"/>
                  <a:gd name="connsiteX718" fmla="*/ 265506 w 1123379"/>
                  <a:gd name="connsiteY718" fmla="*/ 378868 h 830850"/>
                  <a:gd name="connsiteX719" fmla="*/ 263078 w 1123379"/>
                  <a:gd name="connsiteY719" fmla="*/ 382321 h 830850"/>
                  <a:gd name="connsiteX720" fmla="*/ 258875 w 1123379"/>
                  <a:gd name="connsiteY720" fmla="*/ 386577 h 830850"/>
                  <a:gd name="connsiteX721" fmla="*/ 255173 w 1123379"/>
                  <a:gd name="connsiteY721" fmla="*/ 390318 h 830850"/>
                  <a:gd name="connsiteX722" fmla="*/ 250394 w 1123379"/>
                  <a:gd name="connsiteY722" fmla="*/ 393752 h 830850"/>
                  <a:gd name="connsiteX723" fmla="*/ 245829 w 1123379"/>
                  <a:gd name="connsiteY723" fmla="*/ 396330 h 830850"/>
                  <a:gd name="connsiteX724" fmla="*/ 239118 w 1123379"/>
                  <a:gd name="connsiteY724" fmla="*/ 396669 h 830850"/>
                  <a:gd name="connsiteX725" fmla="*/ 235663 w 1123379"/>
                  <a:gd name="connsiteY725" fmla="*/ 394311 h 830850"/>
                  <a:gd name="connsiteX726" fmla="*/ 231351 w 1123379"/>
                  <a:gd name="connsiteY726" fmla="*/ 389221 h 830850"/>
                  <a:gd name="connsiteX727" fmla="*/ 231286 w 1123379"/>
                  <a:gd name="connsiteY727" fmla="*/ 384399 h 830850"/>
                  <a:gd name="connsiteX728" fmla="*/ 229177 w 1123379"/>
                  <a:gd name="connsiteY728" fmla="*/ 378711 h 830850"/>
                  <a:gd name="connsiteX729" fmla="*/ 226544 w 1123379"/>
                  <a:gd name="connsiteY729" fmla="*/ 382055 h 830850"/>
                  <a:gd name="connsiteX730" fmla="*/ 226014 w 1123379"/>
                  <a:gd name="connsiteY730" fmla="*/ 377091 h 830850"/>
                  <a:gd name="connsiteX731" fmla="*/ 227668 w 1123379"/>
                  <a:gd name="connsiteY731" fmla="*/ 372803 h 830850"/>
                  <a:gd name="connsiteX732" fmla="*/ 227883 w 1123379"/>
                  <a:gd name="connsiteY732" fmla="*/ 368015 h 830850"/>
                  <a:gd name="connsiteX733" fmla="*/ 228195 w 1123379"/>
                  <a:gd name="connsiteY733" fmla="*/ 363298 h 830850"/>
                  <a:gd name="connsiteX734" fmla="*/ 228713 w 1123379"/>
                  <a:gd name="connsiteY734" fmla="*/ 359046 h 830850"/>
                  <a:gd name="connsiteX735" fmla="*/ 230609 w 1123379"/>
                  <a:gd name="connsiteY735" fmla="*/ 354382 h 830850"/>
                  <a:gd name="connsiteX736" fmla="*/ 233554 w 1123379"/>
                  <a:gd name="connsiteY736" fmla="*/ 350687 h 830850"/>
                  <a:gd name="connsiteX737" fmla="*/ 237314 w 1123379"/>
                  <a:gd name="connsiteY737" fmla="*/ 347877 h 830850"/>
                  <a:gd name="connsiteX738" fmla="*/ 240240 w 1123379"/>
                  <a:gd name="connsiteY738" fmla="*/ 337793 h 830850"/>
                  <a:gd name="connsiteX739" fmla="*/ 241607 w 1123379"/>
                  <a:gd name="connsiteY739" fmla="*/ 342424 h 830850"/>
                  <a:gd name="connsiteX740" fmla="*/ 241986 w 1123379"/>
                  <a:gd name="connsiteY740" fmla="*/ 348063 h 830850"/>
                  <a:gd name="connsiteX741" fmla="*/ 240415 w 1123379"/>
                  <a:gd name="connsiteY741" fmla="*/ 352416 h 830850"/>
                  <a:gd name="connsiteX742" fmla="*/ 236661 w 1123379"/>
                  <a:gd name="connsiteY742" fmla="*/ 356135 h 830850"/>
                  <a:gd name="connsiteX743" fmla="*/ 233436 w 1123379"/>
                  <a:gd name="connsiteY743" fmla="*/ 359237 h 830850"/>
                  <a:gd name="connsiteX744" fmla="*/ 231375 w 1123379"/>
                  <a:gd name="connsiteY744" fmla="*/ 363726 h 830850"/>
                  <a:gd name="connsiteX745" fmla="*/ 232986 w 1123379"/>
                  <a:gd name="connsiteY745" fmla="*/ 369268 h 830850"/>
                  <a:gd name="connsiteX746" fmla="*/ 233699 w 1123379"/>
                  <a:gd name="connsiteY746" fmla="*/ 374508 h 830850"/>
                  <a:gd name="connsiteX747" fmla="*/ 234993 w 1123379"/>
                  <a:gd name="connsiteY747" fmla="*/ 379693 h 830850"/>
                  <a:gd name="connsiteX748" fmla="*/ 239464 w 1123379"/>
                  <a:gd name="connsiteY748" fmla="*/ 380984 h 830850"/>
                  <a:gd name="connsiteX749" fmla="*/ 241186 w 1123379"/>
                  <a:gd name="connsiteY749" fmla="*/ 376675 h 830850"/>
                  <a:gd name="connsiteX750" fmla="*/ 245285 w 1123379"/>
                  <a:gd name="connsiteY750" fmla="*/ 378680 h 830850"/>
                  <a:gd name="connsiteX751" fmla="*/ 242078 w 1123379"/>
                  <a:gd name="connsiteY751" fmla="*/ 381741 h 830850"/>
                  <a:gd name="connsiteX752" fmla="*/ 238025 w 1123379"/>
                  <a:gd name="connsiteY752" fmla="*/ 385378 h 830850"/>
                  <a:gd name="connsiteX753" fmla="*/ 240429 w 1123379"/>
                  <a:gd name="connsiteY753" fmla="*/ 388993 h 830850"/>
                  <a:gd name="connsiteX754" fmla="*/ 243273 w 1123379"/>
                  <a:gd name="connsiteY754" fmla="*/ 392159 h 830850"/>
                  <a:gd name="connsiteX755" fmla="*/ 247884 w 1123379"/>
                  <a:gd name="connsiteY755" fmla="*/ 388222 h 830850"/>
                  <a:gd name="connsiteX756" fmla="*/ 249362 w 1123379"/>
                  <a:gd name="connsiteY756" fmla="*/ 383840 h 830850"/>
                  <a:gd name="connsiteX757" fmla="*/ 253449 w 1123379"/>
                  <a:gd name="connsiteY757" fmla="*/ 381359 h 830850"/>
                  <a:gd name="connsiteX758" fmla="*/ 255695 w 1123379"/>
                  <a:gd name="connsiteY758" fmla="*/ 376997 h 830850"/>
                  <a:gd name="connsiteX759" fmla="*/ 252232 w 1123379"/>
                  <a:gd name="connsiteY759" fmla="*/ 374126 h 830850"/>
                  <a:gd name="connsiteX760" fmla="*/ 246871 w 1123379"/>
                  <a:gd name="connsiteY760" fmla="*/ 371328 h 830850"/>
                  <a:gd name="connsiteX761" fmla="*/ 244944 w 1123379"/>
                  <a:gd name="connsiteY761" fmla="*/ 366872 h 830850"/>
                  <a:gd name="connsiteX762" fmla="*/ 243474 w 1123379"/>
                  <a:gd name="connsiteY762" fmla="*/ 361762 h 830850"/>
                  <a:gd name="connsiteX763" fmla="*/ 245362 w 1123379"/>
                  <a:gd name="connsiteY763" fmla="*/ 358011 h 830850"/>
                  <a:gd name="connsiteX764" fmla="*/ 248179 w 1123379"/>
                  <a:gd name="connsiteY764" fmla="*/ 354660 h 830850"/>
                  <a:gd name="connsiteX765" fmla="*/ 250803 w 1123379"/>
                  <a:gd name="connsiteY765" fmla="*/ 350614 h 830850"/>
                  <a:gd name="connsiteX766" fmla="*/ 256529 w 1123379"/>
                  <a:gd name="connsiteY766" fmla="*/ 347804 h 830850"/>
                  <a:gd name="connsiteX767" fmla="*/ 262152 w 1123379"/>
                  <a:gd name="connsiteY767" fmla="*/ 345294 h 830850"/>
                  <a:gd name="connsiteX768" fmla="*/ 267302 w 1123379"/>
                  <a:gd name="connsiteY768" fmla="*/ 344711 h 830850"/>
                  <a:gd name="connsiteX769" fmla="*/ 262884 w 1123379"/>
                  <a:gd name="connsiteY769" fmla="*/ 348609 h 830850"/>
                  <a:gd name="connsiteX770" fmla="*/ 259044 w 1123379"/>
                  <a:gd name="connsiteY770" fmla="*/ 351427 h 830850"/>
                  <a:gd name="connsiteX771" fmla="*/ 255613 w 1123379"/>
                  <a:gd name="connsiteY771" fmla="*/ 355898 h 830850"/>
                  <a:gd name="connsiteX772" fmla="*/ 253236 w 1123379"/>
                  <a:gd name="connsiteY772" fmla="*/ 359503 h 830850"/>
                  <a:gd name="connsiteX773" fmla="*/ 255197 w 1123379"/>
                  <a:gd name="connsiteY773" fmla="*/ 363842 h 830850"/>
                  <a:gd name="connsiteX774" fmla="*/ 257231 w 1123379"/>
                  <a:gd name="connsiteY774" fmla="*/ 368235 h 830850"/>
                  <a:gd name="connsiteX775" fmla="*/ 259436 w 1123379"/>
                  <a:gd name="connsiteY775" fmla="*/ 372039 h 830850"/>
                  <a:gd name="connsiteX776" fmla="*/ 261315 w 1123379"/>
                  <a:gd name="connsiteY776" fmla="*/ 376975 h 830850"/>
                  <a:gd name="connsiteX777" fmla="*/ 265450 w 1123379"/>
                  <a:gd name="connsiteY777" fmla="*/ 374051 h 830850"/>
                  <a:gd name="connsiteX778" fmla="*/ 268294 w 1123379"/>
                  <a:gd name="connsiteY778" fmla="*/ 370470 h 830850"/>
                  <a:gd name="connsiteX779" fmla="*/ 272509 w 1123379"/>
                  <a:gd name="connsiteY779" fmla="*/ 366468 h 830850"/>
                  <a:gd name="connsiteX780" fmla="*/ 272228 w 1123379"/>
                  <a:gd name="connsiteY780" fmla="*/ 361951 h 830850"/>
                  <a:gd name="connsiteX781" fmla="*/ 272780 w 1123379"/>
                  <a:gd name="connsiteY781" fmla="*/ 356940 h 830850"/>
                  <a:gd name="connsiteX782" fmla="*/ 275776 w 1123379"/>
                  <a:gd name="connsiteY782" fmla="*/ 352996 h 830850"/>
                  <a:gd name="connsiteX783" fmla="*/ 278818 w 1123379"/>
                  <a:gd name="connsiteY783" fmla="*/ 349066 h 830850"/>
                  <a:gd name="connsiteX784" fmla="*/ 279592 w 1123379"/>
                  <a:gd name="connsiteY784" fmla="*/ 344486 h 830850"/>
                  <a:gd name="connsiteX785" fmla="*/ 282099 w 1123379"/>
                  <a:gd name="connsiteY785" fmla="*/ 340404 h 830850"/>
                  <a:gd name="connsiteX786" fmla="*/ 283860 w 1123379"/>
                  <a:gd name="connsiteY786" fmla="*/ 336110 h 830850"/>
                  <a:gd name="connsiteX787" fmla="*/ 285785 w 1123379"/>
                  <a:gd name="connsiteY787" fmla="*/ 331861 h 830850"/>
                  <a:gd name="connsiteX788" fmla="*/ 288391 w 1123379"/>
                  <a:gd name="connsiteY788" fmla="*/ 328560 h 830850"/>
                  <a:gd name="connsiteX789" fmla="*/ 291675 w 1123379"/>
                  <a:gd name="connsiteY789" fmla="*/ 325303 h 830850"/>
                  <a:gd name="connsiteX790" fmla="*/ 290814 w 1123379"/>
                  <a:gd name="connsiteY790" fmla="*/ 320111 h 830850"/>
                  <a:gd name="connsiteX791" fmla="*/ 289105 w 1123379"/>
                  <a:gd name="connsiteY791" fmla="*/ 314626 h 830850"/>
                  <a:gd name="connsiteX792" fmla="*/ 290771 w 1123379"/>
                  <a:gd name="connsiteY792" fmla="*/ 309846 h 830850"/>
                  <a:gd name="connsiteX793" fmla="*/ 288162 w 1123379"/>
                  <a:gd name="connsiteY793" fmla="*/ 306458 h 830850"/>
                  <a:gd name="connsiteX794" fmla="*/ 281952 w 1123379"/>
                  <a:gd name="connsiteY794" fmla="*/ 309377 h 830850"/>
                  <a:gd name="connsiteX795" fmla="*/ 277067 w 1123379"/>
                  <a:gd name="connsiteY795" fmla="*/ 310789 h 830850"/>
                  <a:gd name="connsiteX796" fmla="*/ 271307 w 1123379"/>
                  <a:gd name="connsiteY796" fmla="*/ 310213 h 830850"/>
                  <a:gd name="connsiteX797" fmla="*/ 274704 w 1123379"/>
                  <a:gd name="connsiteY797" fmla="*/ 307592 h 830850"/>
                  <a:gd name="connsiteX798" fmla="*/ 279901 w 1123379"/>
                  <a:gd name="connsiteY798" fmla="*/ 307227 h 830850"/>
                  <a:gd name="connsiteX799" fmla="*/ 284658 w 1123379"/>
                  <a:gd name="connsiteY799" fmla="*/ 302748 h 830850"/>
                  <a:gd name="connsiteX800" fmla="*/ 285700 w 1123379"/>
                  <a:gd name="connsiteY800" fmla="*/ 298241 h 830850"/>
                  <a:gd name="connsiteX801" fmla="*/ 286895 w 1123379"/>
                  <a:gd name="connsiteY801" fmla="*/ 294038 h 830850"/>
                  <a:gd name="connsiteX802" fmla="*/ 286169 w 1123379"/>
                  <a:gd name="connsiteY802" fmla="*/ 289151 h 830850"/>
                  <a:gd name="connsiteX803" fmla="*/ 287105 w 1123379"/>
                  <a:gd name="connsiteY803" fmla="*/ 284254 h 830850"/>
                  <a:gd name="connsiteX804" fmla="*/ 288000 w 1123379"/>
                  <a:gd name="connsiteY804" fmla="*/ 279710 h 830850"/>
                  <a:gd name="connsiteX805" fmla="*/ 291538 w 1123379"/>
                  <a:gd name="connsiteY805" fmla="*/ 282510 h 830850"/>
                  <a:gd name="connsiteX806" fmla="*/ 291772 w 1123379"/>
                  <a:gd name="connsiteY806" fmla="*/ 287255 h 830850"/>
                  <a:gd name="connsiteX807" fmla="*/ 290181 w 1123379"/>
                  <a:gd name="connsiteY807" fmla="*/ 291864 h 830850"/>
                  <a:gd name="connsiteX808" fmla="*/ 288464 w 1123379"/>
                  <a:gd name="connsiteY808" fmla="*/ 298775 h 830850"/>
                  <a:gd name="connsiteX809" fmla="*/ 288350 w 1123379"/>
                  <a:gd name="connsiteY809" fmla="*/ 303803 h 830850"/>
                  <a:gd name="connsiteX810" fmla="*/ 292880 w 1123379"/>
                  <a:gd name="connsiteY810" fmla="*/ 305101 h 830850"/>
                  <a:gd name="connsiteX811" fmla="*/ 294775 w 1123379"/>
                  <a:gd name="connsiteY811" fmla="*/ 309822 h 830850"/>
                  <a:gd name="connsiteX812" fmla="*/ 299070 w 1123379"/>
                  <a:gd name="connsiteY812" fmla="*/ 310663 h 830850"/>
                  <a:gd name="connsiteX813" fmla="*/ 298826 w 1123379"/>
                  <a:gd name="connsiteY813" fmla="*/ 305919 h 830850"/>
                  <a:gd name="connsiteX814" fmla="*/ 300565 w 1123379"/>
                  <a:gd name="connsiteY814" fmla="*/ 297704 h 830850"/>
                  <a:gd name="connsiteX815" fmla="*/ 301583 w 1123379"/>
                  <a:gd name="connsiteY815" fmla="*/ 293201 h 830850"/>
                  <a:gd name="connsiteX816" fmla="*/ 302586 w 1123379"/>
                  <a:gd name="connsiteY816" fmla="*/ 289076 h 830850"/>
                  <a:gd name="connsiteX817" fmla="*/ 304424 w 1123379"/>
                  <a:gd name="connsiteY817" fmla="*/ 284421 h 830850"/>
                  <a:gd name="connsiteX818" fmla="*/ 299421 w 1123379"/>
                  <a:gd name="connsiteY818" fmla="*/ 281548 h 830850"/>
                  <a:gd name="connsiteX819" fmla="*/ 299948 w 1123379"/>
                  <a:gd name="connsiteY819" fmla="*/ 275077 h 830850"/>
                  <a:gd name="connsiteX820" fmla="*/ 304436 w 1123379"/>
                  <a:gd name="connsiteY820" fmla="*/ 275193 h 830850"/>
                  <a:gd name="connsiteX821" fmla="*/ 310085 w 1123379"/>
                  <a:gd name="connsiteY821" fmla="*/ 276808 h 830850"/>
                  <a:gd name="connsiteX822" fmla="*/ 311321 w 1123379"/>
                  <a:gd name="connsiteY822" fmla="*/ 272492 h 830850"/>
                  <a:gd name="connsiteX823" fmla="*/ 309780 w 1123379"/>
                  <a:gd name="connsiteY823" fmla="*/ 266778 h 830850"/>
                  <a:gd name="connsiteX824" fmla="*/ 312540 w 1123379"/>
                  <a:gd name="connsiteY824" fmla="*/ 262773 h 830850"/>
                  <a:gd name="connsiteX825" fmla="*/ 311773 w 1123379"/>
                  <a:gd name="connsiteY825" fmla="*/ 258391 h 830850"/>
                  <a:gd name="connsiteX826" fmla="*/ 311949 w 1123379"/>
                  <a:gd name="connsiteY826" fmla="*/ 253016 h 830850"/>
                  <a:gd name="connsiteX827" fmla="*/ 312281 w 1123379"/>
                  <a:gd name="connsiteY827" fmla="*/ 248320 h 830850"/>
                  <a:gd name="connsiteX828" fmla="*/ 312257 w 1123379"/>
                  <a:gd name="connsiteY828" fmla="*/ 243522 h 830850"/>
                  <a:gd name="connsiteX829" fmla="*/ 310825 w 1123379"/>
                  <a:gd name="connsiteY829" fmla="*/ 238915 h 830850"/>
                  <a:gd name="connsiteX830" fmla="*/ 305890 w 1123379"/>
                  <a:gd name="connsiteY830" fmla="*/ 235897 h 830850"/>
                  <a:gd name="connsiteX831" fmla="*/ 303945 w 1123379"/>
                  <a:gd name="connsiteY831" fmla="*/ 231552 h 830850"/>
                  <a:gd name="connsiteX832" fmla="*/ 301474 w 1123379"/>
                  <a:gd name="connsiteY832" fmla="*/ 235636 h 830850"/>
                  <a:gd name="connsiteX833" fmla="*/ 302149 w 1123379"/>
                  <a:gd name="connsiteY833" fmla="*/ 240622 h 830850"/>
                  <a:gd name="connsiteX834" fmla="*/ 302245 w 1123379"/>
                  <a:gd name="connsiteY834" fmla="*/ 245442 h 830850"/>
                  <a:gd name="connsiteX835" fmla="*/ 299999 w 1123379"/>
                  <a:gd name="connsiteY835" fmla="*/ 249592 h 830850"/>
                  <a:gd name="connsiteX836" fmla="*/ 294176 w 1123379"/>
                  <a:gd name="connsiteY836" fmla="*/ 251366 h 830850"/>
                  <a:gd name="connsiteX837" fmla="*/ 290053 w 1123379"/>
                  <a:gd name="connsiteY837" fmla="*/ 254324 h 830850"/>
                  <a:gd name="connsiteX838" fmla="*/ 286060 w 1123379"/>
                  <a:gd name="connsiteY838" fmla="*/ 256829 h 830850"/>
                  <a:gd name="connsiteX839" fmla="*/ 281700 w 1123379"/>
                  <a:gd name="connsiteY839" fmla="*/ 260599 h 830850"/>
                  <a:gd name="connsiteX840" fmla="*/ 277722 w 1123379"/>
                  <a:gd name="connsiteY840" fmla="*/ 263034 h 830850"/>
                  <a:gd name="connsiteX841" fmla="*/ 274356 w 1123379"/>
                  <a:gd name="connsiteY841" fmla="*/ 266188 h 830850"/>
                  <a:gd name="connsiteX842" fmla="*/ 271396 w 1123379"/>
                  <a:gd name="connsiteY842" fmla="*/ 270127 h 830850"/>
                  <a:gd name="connsiteX843" fmla="*/ 269861 w 1123379"/>
                  <a:gd name="connsiteY843" fmla="*/ 274482 h 830850"/>
                  <a:gd name="connsiteX844" fmla="*/ 268272 w 1123379"/>
                  <a:gd name="connsiteY844" fmla="*/ 278815 h 830850"/>
                  <a:gd name="connsiteX845" fmla="*/ 262485 w 1123379"/>
                  <a:gd name="connsiteY845" fmla="*/ 281722 h 830850"/>
                  <a:gd name="connsiteX846" fmla="*/ 256563 w 1123379"/>
                  <a:gd name="connsiteY846" fmla="*/ 282443 h 830850"/>
                  <a:gd name="connsiteX847" fmla="*/ 249115 w 1123379"/>
                  <a:gd name="connsiteY847" fmla="*/ 282573 h 830850"/>
                  <a:gd name="connsiteX848" fmla="*/ 242226 w 1123379"/>
                  <a:gd name="connsiteY848" fmla="*/ 283676 h 830850"/>
                  <a:gd name="connsiteX849" fmla="*/ 237520 w 1123379"/>
                  <a:gd name="connsiteY849" fmla="*/ 288566 h 830850"/>
                  <a:gd name="connsiteX850" fmla="*/ 231617 w 1123379"/>
                  <a:gd name="connsiteY850" fmla="*/ 291187 h 830850"/>
                  <a:gd name="connsiteX851" fmla="*/ 228386 w 1123379"/>
                  <a:gd name="connsiteY851" fmla="*/ 294930 h 830850"/>
                  <a:gd name="connsiteX852" fmla="*/ 225066 w 1123379"/>
                  <a:gd name="connsiteY852" fmla="*/ 297448 h 830850"/>
                  <a:gd name="connsiteX853" fmla="*/ 221507 w 1123379"/>
                  <a:gd name="connsiteY853" fmla="*/ 301116 h 830850"/>
                  <a:gd name="connsiteX854" fmla="*/ 217466 w 1123379"/>
                  <a:gd name="connsiteY854" fmla="*/ 305790 h 830850"/>
                  <a:gd name="connsiteX855" fmla="*/ 214092 w 1123379"/>
                  <a:gd name="connsiteY855" fmla="*/ 309101 h 830850"/>
                  <a:gd name="connsiteX856" fmla="*/ 209275 w 1123379"/>
                  <a:gd name="connsiteY856" fmla="*/ 312767 h 830850"/>
                  <a:gd name="connsiteX857" fmla="*/ 206207 w 1123379"/>
                  <a:gd name="connsiteY857" fmla="*/ 316897 h 830850"/>
                  <a:gd name="connsiteX858" fmla="*/ 203539 w 1123379"/>
                  <a:gd name="connsiteY858" fmla="*/ 320462 h 830850"/>
                  <a:gd name="connsiteX859" fmla="*/ 200052 w 1123379"/>
                  <a:gd name="connsiteY859" fmla="*/ 324128 h 830850"/>
                  <a:gd name="connsiteX860" fmla="*/ 203114 w 1123379"/>
                  <a:gd name="connsiteY860" fmla="*/ 327450 h 830850"/>
                  <a:gd name="connsiteX861" fmla="*/ 208194 w 1123379"/>
                  <a:gd name="connsiteY861" fmla="*/ 329245 h 830850"/>
                  <a:gd name="connsiteX862" fmla="*/ 212806 w 1123379"/>
                  <a:gd name="connsiteY862" fmla="*/ 329965 h 830850"/>
                  <a:gd name="connsiteX863" fmla="*/ 217178 w 1123379"/>
                  <a:gd name="connsiteY863" fmla="*/ 328746 h 830850"/>
                  <a:gd name="connsiteX864" fmla="*/ 221207 w 1123379"/>
                  <a:gd name="connsiteY864" fmla="*/ 327607 h 830850"/>
                  <a:gd name="connsiteX865" fmla="*/ 226454 w 1123379"/>
                  <a:gd name="connsiteY865" fmla="*/ 326548 h 830850"/>
                  <a:gd name="connsiteX866" fmla="*/ 231666 w 1123379"/>
                  <a:gd name="connsiteY866" fmla="*/ 325847 h 830850"/>
                  <a:gd name="connsiteX867" fmla="*/ 236852 w 1123379"/>
                  <a:gd name="connsiteY867" fmla="*/ 324759 h 830850"/>
                  <a:gd name="connsiteX868" fmla="*/ 232415 w 1123379"/>
                  <a:gd name="connsiteY868" fmla="*/ 328691 h 830850"/>
                  <a:gd name="connsiteX869" fmla="*/ 228423 w 1123379"/>
                  <a:gd name="connsiteY869" fmla="*/ 331085 h 830850"/>
                  <a:gd name="connsiteX870" fmla="*/ 221647 w 1123379"/>
                  <a:gd name="connsiteY870" fmla="*/ 331728 h 830850"/>
                  <a:gd name="connsiteX871" fmla="*/ 215775 w 1123379"/>
                  <a:gd name="connsiteY871" fmla="*/ 332630 h 830850"/>
                  <a:gd name="connsiteX872" fmla="*/ 211406 w 1123379"/>
                  <a:gd name="connsiteY872" fmla="*/ 332918 h 830850"/>
                  <a:gd name="connsiteX873" fmla="*/ 205140 w 1123379"/>
                  <a:gd name="connsiteY873" fmla="*/ 331788 h 830850"/>
                  <a:gd name="connsiteX874" fmla="*/ 199668 w 1123379"/>
                  <a:gd name="connsiteY874" fmla="*/ 329095 h 830850"/>
                  <a:gd name="connsiteX875" fmla="*/ 192549 w 1123379"/>
                  <a:gd name="connsiteY875" fmla="*/ 330521 h 830850"/>
                  <a:gd name="connsiteX876" fmla="*/ 192725 w 1123379"/>
                  <a:gd name="connsiteY876" fmla="*/ 326275 h 830850"/>
                  <a:gd name="connsiteX877" fmla="*/ 196672 w 1123379"/>
                  <a:gd name="connsiteY877" fmla="*/ 321961 h 830850"/>
                  <a:gd name="connsiteX878" fmla="*/ 199520 w 1123379"/>
                  <a:gd name="connsiteY878" fmla="*/ 317221 h 830850"/>
                  <a:gd name="connsiteX879" fmla="*/ 202734 w 1123379"/>
                  <a:gd name="connsiteY879" fmla="*/ 312593 h 830850"/>
                  <a:gd name="connsiteX880" fmla="*/ 205578 w 1123379"/>
                  <a:gd name="connsiteY880" fmla="*/ 308951 h 830850"/>
                  <a:gd name="connsiteX881" fmla="*/ 209636 w 1123379"/>
                  <a:gd name="connsiteY881" fmla="*/ 305200 h 830850"/>
                  <a:gd name="connsiteX882" fmla="*/ 213923 w 1123379"/>
                  <a:gd name="connsiteY882" fmla="*/ 301443 h 830850"/>
                  <a:gd name="connsiteX883" fmla="*/ 217144 w 1123379"/>
                  <a:gd name="connsiteY883" fmla="*/ 298671 h 830850"/>
                  <a:gd name="connsiteX884" fmla="*/ 221988 w 1123379"/>
                  <a:gd name="connsiteY884" fmla="*/ 294190 h 830850"/>
                  <a:gd name="connsiteX885" fmla="*/ 226594 w 1123379"/>
                  <a:gd name="connsiteY885" fmla="*/ 290730 h 830850"/>
                  <a:gd name="connsiteX886" fmla="*/ 230848 w 1123379"/>
                  <a:gd name="connsiteY886" fmla="*/ 287168 h 830850"/>
                  <a:gd name="connsiteX887" fmla="*/ 234313 w 1123379"/>
                  <a:gd name="connsiteY887" fmla="*/ 283778 h 830850"/>
                  <a:gd name="connsiteX888" fmla="*/ 237680 w 1123379"/>
                  <a:gd name="connsiteY888" fmla="*/ 280467 h 830850"/>
                  <a:gd name="connsiteX889" fmla="*/ 243430 w 1123379"/>
                  <a:gd name="connsiteY889" fmla="*/ 279021 h 830850"/>
                  <a:gd name="connsiteX890" fmla="*/ 247002 w 1123379"/>
                  <a:gd name="connsiteY890" fmla="*/ 274992 h 830850"/>
                  <a:gd name="connsiteX891" fmla="*/ 251030 w 1123379"/>
                  <a:gd name="connsiteY891" fmla="*/ 270313 h 830850"/>
                  <a:gd name="connsiteX892" fmla="*/ 253332 w 1123379"/>
                  <a:gd name="connsiteY892" fmla="*/ 264894 h 830850"/>
                  <a:gd name="connsiteX893" fmla="*/ 257422 w 1123379"/>
                  <a:gd name="connsiteY893" fmla="*/ 261284 h 830850"/>
                  <a:gd name="connsiteX894" fmla="*/ 258200 w 1123379"/>
                  <a:gd name="connsiteY894" fmla="*/ 256711 h 830850"/>
                  <a:gd name="connsiteX895" fmla="*/ 259753 w 1123379"/>
                  <a:gd name="connsiteY895" fmla="*/ 249451 h 830850"/>
                  <a:gd name="connsiteX896" fmla="*/ 260456 w 1123379"/>
                  <a:gd name="connsiteY896" fmla="*/ 254815 h 830850"/>
                  <a:gd name="connsiteX897" fmla="*/ 264652 w 1123379"/>
                  <a:gd name="connsiteY897" fmla="*/ 251645 h 830850"/>
                  <a:gd name="connsiteX898" fmla="*/ 266541 w 1123379"/>
                  <a:gd name="connsiteY898" fmla="*/ 247137 h 830850"/>
                  <a:gd name="connsiteX899" fmla="*/ 269002 w 1123379"/>
                  <a:gd name="connsiteY899" fmla="*/ 253306 h 830850"/>
                  <a:gd name="connsiteX900" fmla="*/ 266163 w 1123379"/>
                  <a:gd name="connsiteY900" fmla="*/ 257714 h 830850"/>
                  <a:gd name="connsiteX901" fmla="*/ 263653 w 1123379"/>
                  <a:gd name="connsiteY901" fmla="*/ 263092 h 830850"/>
                  <a:gd name="connsiteX902" fmla="*/ 261397 w 1123379"/>
                  <a:gd name="connsiteY902" fmla="*/ 267235 h 830850"/>
                  <a:gd name="connsiteX903" fmla="*/ 259013 w 1123379"/>
                  <a:gd name="connsiteY903" fmla="*/ 271343 h 830850"/>
                  <a:gd name="connsiteX904" fmla="*/ 262894 w 1123379"/>
                  <a:gd name="connsiteY904" fmla="*/ 275314 h 830850"/>
                  <a:gd name="connsiteX905" fmla="*/ 267363 w 1123379"/>
                  <a:gd name="connsiteY905" fmla="*/ 268961 h 830850"/>
                  <a:gd name="connsiteX906" fmla="*/ 270506 w 1123379"/>
                  <a:gd name="connsiteY906" fmla="*/ 265332 h 830850"/>
                  <a:gd name="connsiteX907" fmla="*/ 273256 w 1123379"/>
                  <a:gd name="connsiteY907" fmla="*/ 261071 h 830850"/>
                  <a:gd name="connsiteX908" fmla="*/ 274784 w 1123379"/>
                  <a:gd name="connsiteY908" fmla="*/ 256716 h 830850"/>
                  <a:gd name="connsiteX909" fmla="*/ 278250 w 1123379"/>
                  <a:gd name="connsiteY909" fmla="*/ 254421 h 830850"/>
                  <a:gd name="connsiteX910" fmla="*/ 284310 w 1123379"/>
                  <a:gd name="connsiteY910" fmla="*/ 251562 h 830850"/>
                  <a:gd name="connsiteX911" fmla="*/ 287596 w 1123379"/>
                  <a:gd name="connsiteY911" fmla="*/ 246022 h 830850"/>
                  <a:gd name="connsiteX912" fmla="*/ 292461 w 1123379"/>
                  <a:gd name="connsiteY912" fmla="*/ 245964 h 830850"/>
                  <a:gd name="connsiteX913" fmla="*/ 298258 w 1123379"/>
                  <a:gd name="connsiteY913" fmla="*/ 243050 h 830850"/>
                  <a:gd name="connsiteX914" fmla="*/ 294877 w 1123379"/>
                  <a:gd name="connsiteY914" fmla="*/ 238531 h 830850"/>
                  <a:gd name="connsiteX915" fmla="*/ 296023 w 1123379"/>
                  <a:gd name="connsiteY915" fmla="*/ 234069 h 830850"/>
                  <a:gd name="connsiteX916" fmla="*/ 293143 w 1123379"/>
                  <a:gd name="connsiteY916" fmla="*/ 229506 h 830850"/>
                  <a:gd name="connsiteX917" fmla="*/ 294389 w 1123379"/>
                  <a:gd name="connsiteY917" fmla="*/ 225194 h 830850"/>
                  <a:gd name="connsiteX918" fmla="*/ 292628 w 1123379"/>
                  <a:gd name="connsiteY918" fmla="*/ 221185 h 830850"/>
                  <a:gd name="connsiteX919" fmla="*/ 291605 w 1123379"/>
                  <a:gd name="connsiteY919" fmla="*/ 214977 h 830850"/>
                  <a:gd name="connsiteX920" fmla="*/ 292251 w 1123379"/>
                  <a:gd name="connsiteY920" fmla="*/ 210564 h 830850"/>
                  <a:gd name="connsiteX921" fmla="*/ 298127 w 1123379"/>
                  <a:gd name="connsiteY921" fmla="*/ 214985 h 830850"/>
                  <a:gd name="connsiteX922" fmla="*/ 299537 w 1123379"/>
                  <a:gd name="connsiteY922" fmla="*/ 210100 h 830850"/>
                  <a:gd name="connsiteX923" fmla="*/ 300374 w 1123379"/>
                  <a:gd name="connsiteY923" fmla="*/ 201777 h 830850"/>
                  <a:gd name="connsiteX924" fmla="*/ 301239 w 1123379"/>
                  <a:gd name="connsiteY924" fmla="*/ 197238 h 830850"/>
                  <a:gd name="connsiteX925" fmla="*/ 297281 w 1123379"/>
                  <a:gd name="connsiteY925" fmla="*/ 195332 h 830850"/>
                  <a:gd name="connsiteX926" fmla="*/ 293063 w 1123379"/>
                  <a:gd name="connsiteY926" fmla="*/ 198652 h 830850"/>
                  <a:gd name="connsiteX927" fmla="*/ 291724 w 1123379"/>
                  <a:gd name="connsiteY927" fmla="*/ 204071 h 830850"/>
                  <a:gd name="connsiteX928" fmla="*/ 290326 w 1123379"/>
                  <a:gd name="connsiteY928" fmla="*/ 208061 h 830850"/>
                  <a:gd name="connsiteX929" fmla="*/ 288147 w 1123379"/>
                  <a:gd name="connsiteY929" fmla="*/ 204374 h 830850"/>
                  <a:gd name="connsiteX930" fmla="*/ 286462 w 1123379"/>
                  <a:gd name="connsiteY930" fmla="*/ 198945 h 830850"/>
                  <a:gd name="connsiteX931" fmla="*/ 287896 w 1123379"/>
                  <a:gd name="connsiteY931" fmla="*/ 193995 h 830850"/>
                  <a:gd name="connsiteX932" fmla="*/ 293779 w 1123379"/>
                  <a:gd name="connsiteY932" fmla="*/ 191545 h 830850"/>
                  <a:gd name="connsiteX933" fmla="*/ 294190 w 1123379"/>
                  <a:gd name="connsiteY933" fmla="*/ 187386 h 830850"/>
                  <a:gd name="connsiteX934" fmla="*/ 290781 w 1123379"/>
                  <a:gd name="connsiteY934" fmla="*/ 184032 h 830850"/>
                  <a:gd name="connsiteX935" fmla="*/ 285959 w 1123379"/>
                  <a:gd name="connsiteY935" fmla="*/ 183836 h 830850"/>
                  <a:gd name="connsiteX936" fmla="*/ 280830 w 1123379"/>
                  <a:gd name="connsiteY936" fmla="*/ 184653 h 830850"/>
                  <a:gd name="connsiteX937" fmla="*/ 275162 w 1123379"/>
                  <a:gd name="connsiteY937" fmla="*/ 187321 h 830850"/>
                  <a:gd name="connsiteX938" fmla="*/ 272966 w 1123379"/>
                  <a:gd name="connsiteY938" fmla="*/ 192133 h 830850"/>
                  <a:gd name="connsiteX939" fmla="*/ 275060 w 1123379"/>
                  <a:gd name="connsiteY939" fmla="*/ 195857 h 830850"/>
                  <a:gd name="connsiteX940" fmla="*/ 276920 w 1123379"/>
                  <a:gd name="connsiteY940" fmla="*/ 199786 h 830850"/>
                  <a:gd name="connsiteX941" fmla="*/ 277604 w 1123379"/>
                  <a:gd name="connsiteY941" fmla="*/ 204780 h 830850"/>
                  <a:gd name="connsiteX942" fmla="*/ 275270 w 1123379"/>
                  <a:gd name="connsiteY942" fmla="*/ 208896 h 830850"/>
                  <a:gd name="connsiteX943" fmla="*/ 270098 w 1123379"/>
                  <a:gd name="connsiteY943" fmla="*/ 210376 h 830850"/>
                  <a:gd name="connsiteX944" fmla="*/ 272961 w 1123379"/>
                  <a:gd name="connsiteY944" fmla="*/ 203431 h 830850"/>
                  <a:gd name="connsiteX945" fmla="*/ 272552 w 1123379"/>
                  <a:gd name="connsiteY945" fmla="*/ 199020 h 830850"/>
                  <a:gd name="connsiteX946" fmla="*/ 268050 w 1123379"/>
                  <a:gd name="connsiteY946" fmla="*/ 194984 h 830850"/>
                  <a:gd name="connsiteX947" fmla="*/ 268190 w 1123379"/>
                  <a:gd name="connsiteY947" fmla="*/ 190355 h 830850"/>
                  <a:gd name="connsiteX948" fmla="*/ 260868 w 1123379"/>
                  <a:gd name="connsiteY948" fmla="*/ 185495 h 830850"/>
                  <a:gd name="connsiteX949" fmla="*/ 256300 w 1123379"/>
                  <a:gd name="connsiteY949" fmla="*/ 185720 h 830850"/>
                  <a:gd name="connsiteX950" fmla="*/ 255320 w 1123379"/>
                  <a:gd name="connsiteY950" fmla="*/ 190888 h 830850"/>
                  <a:gd name="connsiteX951" fmla="*/ 253606 w 1123379"/>
                  <a:gd name="connsiteY951" fmla="*/ 198565 h 830850"/>
                  <a:gd name="connsiteX952" fmla="*/ 252179 w 1123379"/>
                  <a:gd name="connsiteY952" fmla="*/ 193477 h 830850"/>
                  <a:gd name="connsiteX953" fmla="*/ 251601 w 1123379"/>
                  <a:gd name="connsiteY953" fmla="*/ 187620 h 830850"/>
                  <a:gd name="connsiteX954" fmla="*/ 252140 w 1123379"/>
                  <a:gd name="connsiteY954" fmla="*/ 182982 h 830850"/>
                  <a:gd name="connsiteX955" fmla="*/ 250237 w 1123379"/>
                  <a:gd name="connsiteY955" fmla="*/ 177822 h 830850"/>
                  <a:gd name="connsiteX956" fmla="*/ 248542 w 1123379"/>
                  <a:gd name="connsiteY956" fmla="*/ 172483 h 830850"/>
                  <a:gd name="connsiteX957" fmla="*/ 246390 w 1123379"/>
                  <a:gd name="connsiteY957" fmla="*/ 168717 h 830850"/>
                  <a:gd name="connsiteX958" fmla="*/ 239150 w 1123379"/>
                  <a:gd name="connsiteY958" fmla="*/ 167455 h 830850"/>
                  <a:gd name="connsiteX959" fmla="*/ 234935 w 1123379"/>
                  <a:gd name="connsiteY959" fmla="*/ 167385 h 830850"/>
                  <a:gd name="connsiteX960" fmla="*/ 230541 w 1123379"/>
                  <a:gd name="connsiteY960" fmla="*/ 168819 h 830850"/>
                  <a:gd name="connsiteX961" fmla="*/ 225170 w 1123379"/>
                  <a:gd name="connsiteY961" fmla="*/ 169965 h 830850"/>
                  <a:gd name="connsiteX962" fmla="*/ 220203 w 1123379"/>
                  <a:gd name="connsiteY962" fmla="*/ 169068 h 830850"/>
                  <a:gd name="connsiteX963" fmla="*/ 214965 w 1123379"/>
                  <a:gd name="connsiteY963" fmla="*/ 167733 h 830850"/>
                  <a:gd name="connsiteX964" fmla="*/ 210161 w 1123379"/>
                  <a:gd name="connsiteY964" fmla="*/ 165835 h 830850"/>
                  <a:gd name="connsiteX965" fmla="*/ 205486 w 1123379"/>
                  <a:gd name="connsiteY965" fmla="*/ 163673 h 830850"/>
                  <a:gd name="connsiteX966" fmla="*/ 199878 w 1123379"/>
                  <a:gd name="connsiteY966" fmla="*/ 160590 h 830850"/>
                  <a:gd name="connsiteX967" fmla="*/ 194251 w 1123379"/>
                  <a:gd name="connsiteY967" fmla="*/ 157562 h 830850"/>
                  <a:gd name="connsiteX968" fmla="*/ 189823 w 1123379"/>
                  <a:gd name="connsiteY968" fmla="*/ 154992 h 830850"/>
                  <a:gd name="connsiteX969" fmla="*/ 186017 w 1123379"/>
                  <a:gd name="connsiteY969" fmla="*/ 152349 h 830850"/>
                  <a:gd name="connsiteX970" fmla="*/ 180006 w 1123379"/>
                  <a:gd name="connsiteY970" fmla="*/ 152066 h 830850"/>
                  <a:gd name="connsiteX971" fmla="*/ 175143 w 1123379"/>
                  <a:gd name="connsiteY971" fmla="*/ 149263 h 830850"/>
                  <a:gd name="connsiteX972" fmla="*/ 171776 w 1123379"/>
                  <a:gd name="connsiteY972" fmla="*/ 145404 h 830850"/>
                  <a:gd name="connsiteX973" fmla="*/ 158111 w 1123379"/>
                  <a:gd name="connsiteY973" fmla="*/ 140645 h 830850"/>
                  <a:gd name="connsiteX974" fmla="*/ 153809 w 1123379"/>
                  <a:gd name="connsiteY974" fmla="*/ 140011 h 830850"/>
                  <a:gd name="connsiteX975" fmla="*/ 147967 w 1123379"/>
                  <a:gd name="connsiteY975" fmla="*/ 137723 h 830850"/>
                  <a:gd name="connsiteX976" fmla="*/ 142086 w 1123379"/>
                  <a:gd name="connsiteY976" fmla="*/ 135574 h 830850"/>
                  <a:gd name="connsiteX977" fmla="*/ 136260 w 1123379"/>
                  <a:gd name="connsiteY977" fmla="*/ 133238 h 830850"/>
                  <a:gd name="connsiteX978" fmla="*/ 131073 w 1123379"/>
                  <a:gd name="connsiteY978" fmla="*/ 130926 h 830850"/>
                  <a:gd name="connsiteX979" fmla="*/ 127137 w 1123379"/>
                  <a:gd name="connsiteY979" fmla="*/ 128167 h 830850"/>
                  <a:gd name="connsiteX980" fmla="*/ 119350 w 1123379"/>
                  <a:gd name="connsiteY980" fmla="*/ 124385 h 830850"/>
                  <a:gd name="connsiteX981" fmla="*/ 114722 w 1123379"/>
                  <a:gd name="connsiteY981" fmla="*/ 118131 h 830850"/>
                  <a:gd name="connsiteX982" fmla="*/ 110025 w 1123379"/>
                  <a:gd name="connsiteY982" fmla="*/ 112110 h 830850"/>
                  <a:gd name="connsiteX983" fmla="*/ 102420 w 1123379"/>
                  <a:gd name="connsiteY983" fmla="*/ 104945 h 830850"/>
                  <a:gd name="connsiteX984" fmla="*/ 97156 w 1123379"/>
                  <a:gd name="connsiteY984" fmla="*/ 100819 h 830850"/>
                  <a:gd name="connsiteX985" fmla="*/ 91809 w 1123379"/>
                  <a:gd name="connsiteY985" fmla="*/ 96955 h 830850"/>
                  <a:gd name="connsiteX986" fmla="*/ 86221 w 1123379"/>
                  <a:gd name="connsiteY986" fmla="*/ 93903 h 830850"/>
                  <a:gd name="connsiteX987" fmla="*/ 81757 w 1123379"/>
                  <a:gd name="connsiteY987" fmla="*/ 90083 h 830850"/>
                  <a:gd name="connsiteX988" fmla="*/ 78485 w 1123379"/>
                  <a:gd name="connsiteY988" fmla="*/ 87200 h 830850"/>
                  <a:gd name="connsiteX989" fmla="*/ 74074 w 1123379"/>
                  <a:gd name="connsiteY989" fmla="*/ 81464 h 830850"/>
                  <a:gd name="connsiteX990" fmla="*/ 71496 w 1123379"/>
                  <a:gd name="connsiteY990" fmla="*/ 78122 h 830850"/>
                  <a:gd name="connsiteX991" fmla="*/ 66754 w 1123379"/>
                  <a:gd name="connsiteY991" fmla="*/ 72350 h 830850"/>
                  <a:gd name="connsiteX992" fmla="*/ 61802 w 1123379"/>
                  <a:gd name="connsiteY992" fmla="*/ 68029 h 830850"/>
                  <a:gd name="connsiteX993" fmla="*/ 57422 w 1123379"/>
                  <a:gd name="connsiteY993" fmla="*/ 64196 h 830850"/>
                  <a:gd name="connsiteX994" fmla="*/ 54110 w 1123379"/>
                  <a:gd name="connsiteY994" fmla="*/ 61209 h 830850"/>
                  <a:gd name="connsiteX995" fmla="*/ 48361 w 1123379"/>
                  <a:gd name="connsiteY995" fmla="*/ 58029 h 830850"/>
                  <a:gd name="connsiteX996" fmla="*/ 42935 w 1123379"/>
                  <a:gd name="connsiteY996" fmla="*/ 55391 h 830850"/>
                  <a:gd name="connsiteX997" fmla="*/ 40964 w 1123379"/>
                  <a:gd name="connsiteY997" fmla="*/ 60815 h 830850"/>
                  <a:gd name="connsiteX998" fmla="*/ 42826 w 1123379"/>
                  <a:gd name="connsiteY998" fmla="*/ 65320 h 830850"/>
                  <a:gd name="connsiteX999" fmla="*/ 45242 w 1123379"/>
                  <a:gd name="connsiteY999" fmla="*/ 70969 h 830850"/>
                  <a:gd name="connsiteX1000" fmla="*/ 41588 w 1123379"/>
                  <a:gd name="connsiteY1000" fmla="*/ 76200 h 830850"/>
                  <a:gd name="connsiteX1001" fmla="*/ 38955 w 1123379"/>
                  <a:gd name="connsiteY1001" fmla="*/ 80195 h 830850"/>
                  <a:gd name="connsiteX1002" fmla="*/ 36389 w 1123379"/>
                  <a:gd name="connsiteY1002" fmla="*/ 84218 h 830850"/>
                  <a:gd name="connsiteX1003" fmla="*/ 34665 w 1123379"/>
                  <a:gd name="connsiteY1003" fmla="*/ 88496 h 830850"/>
                  <a:gd name="connsiteX1004" fmla="*/ 33151 w 1123379"/>
                  <a:gd name="connsiteY1004" fmla="*/ 92847 h 830850"/>
                  <a:gd name="connsiteX1005" fmla="*/ 30218 w 1123379"/>
                  <a:gd name="connsiteY1005" fmla="*/ 96750 h 830850"/>
                  <a:gd name="connsiteX1006" fmla="*/ 26852 w 1123379"/>
                  <a:gd name="connsiteY1006" fmla="*/ 99291 h 830850"/>
                  <a:gd name="connsiteX1007" fmla="*/ 26941 w 1123379"/>
                  <a:gd name="connsiteY1007" fmla="*/ 105370 h 830850"/>
                  <a:gd name="connsiteX1008" fmla="*/ 27430 w 1123379"/>
                  <a:gd name="connsiteY1008" fmla="*/ 110345 h 830850"/>
                  <a:gd name="connsiteX1009" fmla="*/ 26801 w 1123379"/>
                  <a:gd name="connsiteY1009" fmla="*/ 114971 h 830850"/>
                  <a:gd name="connsiteX1010" fmla="*/ 24992 w 1123379"/>
                  <a:gd name="connsiteY1010" fmla="*/ 119232 h 830850"/>
                  <a:gd name="connsiteX1011" fmla="*/ 24400 w 1123379"/>
                  <a:gd name="connsiteY1011" fmla="*/ 123865 h 830850"/>
                  <a:gd name="connsiteX1012" fmla="*/ 23843 w 1123379"/>
                  <a:gd name="connsiteY1012" fmla="*/ 128515 h 830850"/>
                  <a:gd name="connsiteX1013" fmla="*/ 23384 w 1123379"/>
                  <a:gd name="connsiteY1013" fmla="*/ 133194 h 830850"/>
                  <a:gd name="connsiteX1014" fmla="*/ 22927 w 1123379"/>
                  <a:gd name="connsiteY1014" fmla="*/ 137873 h 830850"/>
                  <a:gd name="connsiteX1015" fmla="*/ 22467 w 1123379"/>
                  <a:gd name="connsiteY1015" fmla="*/ 142553 h 830850"/>
                  <a:gd name="connsiteX1016" fmla="*/ 22530 w 1123379"/>
                  <a:gd name="connsiteY1016" fmla="*/ 147394 h 830850"/>
                  <a:gd name="connsiteX1017" fmla="*/ 22741 w 1123379"/>
                  <a:gd name="connsiteY1017" fmla="*/ 152286 h 830850"/>
                  <a:gd name="connsiteX1018" fmla="*/ 22678 w 1123379"/>
                  <a:gd name="connsiteY1018" fmla="*/ 157091 h 830850"/>
                  <a:gd name="connsiteX1019" fmla="*/ 24018 w 1123379"/>
                  <a:gd name="connsiteY1019" fmla="*/ 161465 h 830850"/>
                  <a:gd name="connsiteX1020" fmla="*/ 27362 w 1123379"/>
                  <a:gd name="connsiteY1020" fmla="*/ 164461 h 830850"/>
                  <a:gd name="connsiteX1021" fmla="*/ 30460 w 1123379"/>
                  <a:gd name="connsiteY1021" fmla="*/ 167383 h 830850"/>
                  <a:gd name="connsiteX1022" fmla="*/ 31570 w 1123379"/>
                  <a:gd name="connsiteY1022" fmla="*/ 172425 h 830850"/>
                  <a:gd name="connsiteX1023" fmla="*/ 34672 w 1123379"/>
                  <a:gd name="connsiteY1023" fmla="*/ 175343 h 830850"/>
                  <a:gd name="connsiteX1024" fmla="*/ 36865 w 1123379"/>
                  <a:gd name="connsiteY1024" fmla="*/ 179541 h 830850"/>
                  <a:gd name="connsiteX1025" fmla="*/ 36336 w 1123379"/>
                  <a:gd name="connsiteY1025" fmla="*/ 185442 h 830850"/>
                  <a:gd name="connsiteX1026" fmla="*/ 37015 w 1123379"/>
                  <a:gd name="connsiteY1026" fmla="*/ 189700 h 830850"/>
                  <a:gd name="connsiteX1027" fmla="*/ 41271 w 1123379"/>
                  <a:gd name="connsiteY1027" fmla="*/ 196611 h 830850"/>
                  <a:gd name="connsiteX1028" fmla="*/ 41163 w 1123379"/>
                  <a:gd name="connsiteY1028" fmla="*/ 201399 h 830850"/>
                  <a:gd name="connsiteX1029" fmla="*/ 41194 w 1123379"/>
                  <a:gd name="connsiteY1029" fmla="*/ 206233 h 830850"/>
                  <a:gd name="connsiteX1030" fmla="*/ 41395 w 1123379"/>
                  <a:gd name="connsiteY1030" fmla="*/ 210719 h 830850"/>
                  <a:gd name="connsiteX1031" fmla="*/ 41042 w 1123379"/>
                  <a:gd name="connsiteY1031" fmla="*/ 215836 h 830850"/>
                  <a:gd name="connsiteX1032" fmla="*/ 40734 w 1123379"/>
                  <a:gd name="connsiteY1032" fmla="*/ 220360 h 830850"/>
                  <a:gd name="connsiteX1033" fmla="*/ 40338 w 1123379"/>
                  <a:gd name="connsiteY1033" fmla="*/ 225264 h 830850"/>
                  <a:gd name="connsiteX1034" fmla="*/ 39881 w 1123379"/>
                  <a:gd name="connsiteY1034" fmla="*/ 229953 h 830850"/>
                  <a:gd name="connsiteX1035" fmla="*/ 39450 w 1123379"/>
                  <a:gd name="connsiteY1035" fmla="*/ 234417 h 830850"/>
                  <a:gd name="connsiteX1036" fmla="*/ 38950 w 1123379"/>
                  <a:gd name="connsiteY1036" fmla="*/ 239317 h 830850"/>
                  <a:gd name="connsiteX1037" fmla="*/ 38466 w 1123379"/>
                  <a:gd name="connsiteY1037" fmla="*/ 243993 h 830850"/>
                  <a:gd name="connsiteX1038" fmla="*/ 37782 w 1123379"/>
                  <a:gd name="connsiteY1038" fmla="*/ 248610 h 830850"/>
                  <a:gd name="connsiteX1039" fmla="*/ 36911 w 1123379"/>
                  <a:gd name="connsiteY1039" fmla="*/ 253168 h 830850"/>
                  <a:gd name="connsiteX1040" fmla="*/ 36053 w 1123379"/>
                  <a:gd name="connsiteY1040" fmla="*/ 257676 h 830850"/>
                  <a:gd name="connsiteX1041" fmla="*/ 35223 w 1123379"/>
                  <a:gd name="connsiteY1041" fmla="*/ 262306 h 830850"/>
                  <a:gd name="connsiteX1042" fmla="*/ 34409 w 1123379"/>
                  <a:gd name="connsiteY1042" fmla="*/ 266884 h 830850"/>
                  <a:gd name="connsiteX1043" fmla="*/ 33811 w 1123379"/>
                  <a:gd name="connsiteY1043" fmla="*/ 271529 h 830850"/>
                  <a:gd name="connsiteX1044" fmla="*/ 33289 w 1123379"/>
                  <a:gd name="connsiteY1044" fmla="*/ 276194 h 830850"/>
                  <a:gd name="connsiteX1045" fmla="*/ 35206 w 1123379"/>
                  <a:gd name="connsiteY1045" fmla="*/ 281318 h 830850"/>
                  <a:gd name="connsiteX1046" fmla="*/ 35117 w 1123379"/>
                  <a:gd name="connsiteY1046" fmla="*/ 286413 h 830850"/>
                  <a:gd name="connsiteX1047" fmla="*/ 35460 w 1123379"/>
                  <a:gd name="connsiteY1047" fmla="*/ 291281 h 830850"/>
                  <a:gd name="connsiteX1048" fmla="*/ 39366 w 1123379"/>
                  <a:gd name="connsiteY1048" fmla="*/ 297373 h 830850"/>
                  <a:gd name="connsiteX1049" fmla="*/ 39233 w 1123379"/>
                  <a:gd name="connsiteY1049" fmla="*/ 302163 h 830850"/>
                  <a:gd name="connsiteX1050" fmla="*/ 39049 w 1123379"/>
                  <a:gd name="connsiteY1050" fmla="*/ 306934 h 830850"/>
                  <a:gd name="connsiteX1051" fmla="*/ 38727 w 1123379"/>
                  <a:gd name="connsiteY1051" fmla="*/ 311664 h 830850"/>
                  <a:gd name="connsiteX1052" fmla="*/ 38389 w 1123379"/>
                  <a:gd name="connsiteY1052" fmla="*/ 316392 h 830850"/>
                  <a:gd name="connsiteX1053" fmla="*/ 38002 w 1123379"/>
                  <a:gd name="connsiteY1053" fmla="*/ 321102 h 830850"/>
                  <a:gd name="connsiteX1054" fmla="*/ 37393 w 1123379"/>
                  <a:gd name="connsiteY1054" fmla="*/ 325745 h 830850"/>
                  <a:gd name="connsiteX1055" fmla="*/ 36807 w 1123379"/>
                  <a:gd name="connsiteY1055" fmla="*/ 330217 h 830850"/>
                  <a:gd name="connsiteX1056" fmla="*/ 36176 w 1123379"/>
                  <a:gd name="connsiteY1056" fmla="*/ 335036 h 830850"/>
                  <a:gd name="connsiteX1057" fmla="*/ 35315 w 1123379"/>
                  <a:gd name="connsiteY1057" fmla="*/ 339606 h 830850"/>
                  <a:gd name="connsiteX1058" fmla="*/ 34225 w 1123379"/>
                  <a:gd name="connsiteY1058" fmla="*/ 344104 h 830850"/>
                  <a:gd name="connsiteX1059" fmla="*/ 33134 w 1123379"/>
                  <a:gd name="connsiteY1059" fmla="*/ 348602 h 830850"/>
                  <a:gd name="connsiteX1060" fmla="*/ 31753 w 1123379"/>
                  <a:gd name="connsiteY1060" fmla="*/ 353013 h 830850"/>
                  <a:gd name="connsiteX1061" fmla="*/ 28711 w 1123379"/>
                  <a:gd name="connsiteY1061" fmla="*/ 361750 h 830850"/>
                  <a:gd name="connsiteX1062" fmla="*/ 27587 w 1123379"/>
                  <a:gd name="connsiteY1062" fmla="*/ 366238 h 830850"/>
                  <a:gd name="connsiteX1063" fmla="*/ 26588 w 1123379"/>
                  <a:gd name="connsiteY1063" fmla="*/ 370767 h 830850"/>
                  <a:gd name="connsiteX1064" fmla="*/ 31214 w 1123379"/>
                  <a:gd name="connsiteY1064" fmla="*/ 370296 h 830850"/>
                  <a:gd name="connsiteX1065" fmla="*/ 36682 w 1123379"/>
                  <a:gd name="connsiteY1065" fmla="*/ 373594 h 830850"/>
                  <a:gd name="connsiteX1066" fmla="*/ 34902 w 1123379"/>
                  <a:gd name="connsiteY1066" fmla="*/ 369123 h 830850"/>
                  <a:gd name="connsiteX1067" fmla="*/ 34500 w 1123379"/>
                  <a:gd name="connsiteY1067" fmla="*/ 363900 h 830850"/>
                  <a:gd name="connsiteX1068" fmla="*/ 36498 w 1123379"/>
                  <a:gd name="connsiteY1068" fmla="*/ 358231 h 830850"/>
                  <a:gd name="connsiteX1069" fmla="*/ 36633 w 1123379"/>
                  <a:gd name="connsiteY1069" fmla="*/ 351598 h 830850"/>
                  <a:gd name="connsiteX1070" fmla="*/ 43327 w 1123379"/>
                  <a:gd name="connsiteY1070" fmla="*/ 352411 h 830850"/>
                  <a:gd name="connsiteX1071" fmla="*/ 47725 w 1123379"/>
                  <a:gd name="connsiteY1071" fmla="*/ 354193 h 830850"/>
                  <a:gd name="connsiteX1072" fmla="*/ 51527 w 1123379"/>
                  <a:gd name="connsiteY1072" fmla="*/ 358236 h 830850"/>
                  <a:gd name="connsiteX1073" fmla="*/ 52107 w 1123379"/>
                  <a:gd name="connsiteY1073" fmla="*/ 363764 h 830850"/>
                  <a:gd name="connsiteX1074" fmla="*/ 52530 w 1123379"/>
                  <a:gd name="connsiteY1074" fmla="*/ 368601 h 830850"/>
                  <a:gd name="connsiteX1075" fmla="*/ 57519 w 1123379"/>
                  <a:gd name="connsiteY1075" fmla="*/ 371367 h 830850"/>
                  <a:gd name="connsiteX1076" fmla="*/ 63279 w 1123379"/>
                  <a:gd name="connsiteY1076" fmla="*/ 374324 h 830850"/>
                  <a:gd name="connsiteX1077" fmla="*/ 68602 w 1123379"/>
                  <a:gd name="connsiteY1077" fmla="*/ 376211 h 830850"/>
                  <a:gd name="connsiteX1078" fmla="*/ 71939 w 1123379"/>
                  <a:gd name="connsiteY1078" fmla="*/ 378699 h 830850"/>
                  <a:gd name="connsiteX1079" fmla="*/ 67567 w 1123379"/>
                  <a:gd name="connsiteY1079" fmla="*/ 382145 h 830850"/>
                  <a:gd name="connsiteX1080" fmla="*/ 60866 w 1123379"/>
                  <a:gd name="connsiteY1080" fmla="*/ 382292 h 830850"/>
                  <a:gd name="connsiteX1081" fmla="*/ 54039 w 1123379"/>
                  <a:gd name="connsiteY1081" fmla="*/ 382844 h 830850"/>
                  <a:gd name="connsiteX1082" fmla="*/ 47208 w 1123379"/>
                  <a:gd name="connsiteY1082" fmla="*/ 383407 h 830850"/>
                  <a:gd name="connsiteX1083" fmla="*/ 41704 w 1123379"/>
                  <a:gd name="connsiteY1083" fmla="*/ 383755 h 830850"/>
                  <a:gd name="connsiteX1084" fmla="*/ 37586 w 1123379"/>
                  <a:gd name="connsiteY1084" fmla="*/ 388389 h 830850"/>
                  <a:gd name="connsiteX1085" fmla="*/ 34500 w 1123379"/>
                  <a:gd name="connsiteY1085" fmla="*/ 384312 h 830850"/>
                  <a:gd name="connsiteX1086" fmla="*/ 35427 w 1123379"/>
                  <a:gd name="connsiteY1086" fmla="*/ 379490 h 830850"/>
                  <a:gd name="connsiteX1087" fmla="*/ 30145 w 1123379"/>
                  <a:gd name="connsiteY1087" fmla="*/ 379059 h 830850"/>
                  <a:gd name="connsiteX1088" fmla="*/ 30179 w 1123379"/>
                  <a:gd name="connsiteY1088" fmla="*/ 383388 h 830850"/>
                  <a:gd name="connsiteX1089" fmla="*/ 29693 w 1123379"/>
                  <a:gd name="connsiteY1089" fmla="*/ 390306 h 830850"/>
                  <a:gd name="connsiteX1090" fmla="*/ 28975 w 1123379"/>
                  <a:gd name="connsiteY1090" fmla="*/ 395665 h 830850"/>
                  <a:gd name="connsiteX1091" fmla="*/ 28339 w 1123379"/>
                  <a:gd name="connsiteY1091" fmla="*/ 400306 h 830850"/>
                  <a:gd name="connsiteX1092" fmla="*/ 27686 w 1123379"/>
                  <a:gd name="connsiteY1092" fmla="*/ 404941 h 830850"/>
                  <a:gd name="connsiteX1093" fmla="*/ 25493 w 1123379"/>
                  <a:gd name="connsiteY1093" fmla="*/ 412982 h 830850"/>
                  <a:gd name="connsiteX1094" fmla="*/ 29978 w 1123379"/>
                  <a:gd name="connsiteY1094" fmla="*/ 418132 h 830850"/>
                  <a:gd name="connsiteX1095" fmla="*/ 34916 w 1123379"/>
                  <a:gd name="connsiteY1095" fmla="*/ 423876 h 830850"/>
                  <a:gd name="connsiteX1096" fmla="*/ 41288 w 1123379"/>
                  <a:gd name="connsiteY1096" fmla="*/ 424889 h 830850"/>
                  <a:gd name="connsiteX1097" fmla="*/ 41615 w 1123379"/>
                  <a:gd name="connsiteY1097" fmla="*/ 420626 h 830850"/>
                  <a:gd name="connsiteX1098" fmla="*/ 45348 w 1123379"/>
                  <a:gd name="connsiteY1098" fmla="*/ 422524 h 830850"/>
                  <a:gd name="connsiteX1099" fmla="*/ 50419 w 1123379"/>
                  <a:gd name="connsiteY1099" fmla="*/ 422899 h 830850"/>
                  <a:gd name="connsiteX1100" fmla="*/ 53853 w 1123379"/>
                  <a:gd name="connsiteY1100" fmla="*/ 419617 h 830850"/>
                  <a:gd name="connsiteX1101" fmla="*/ 57222 w 1123379"/>
                  <a:gd name="connsiteY1101" fmla="*/ 427307 h 830850"/>
                  <a:gd name="connsiteX1102" fmla="*/ 54922 w 1123379"/>
                  <a:gd name="connsiteY1102" fmla="*/ 431326 h 830850"/>
                  <a:gd name="connsiteX1103" fmla="*/ 49034 w 1123379"/>
                  <a:gd name="connsiteY1103" fmla="*/ 432414 h 830850"/>
                  <a:gd name="connsiteX1104" fmla="*/ 45208 w 1123379"/>
                  <a:gd name="connsiteY1104" fmla="*/ 434431 h 830850"/>
                  <a:gd name="connsiteX1105" fmla="*/ 42667 w 1123379"/>
                  <a:gd name="connsiteY1105" fmla="*/ 438496 h 830850"/>
                  <a:gd name="connsiteX1106" fmla="*/ 39627 w 1123379"/>
                  <a:gd name="connsiteY1106" fmla="*/ 442406 h 830850"/>
                  <a:gd name="connsiteX1107" fmla="*/ 38116 w 1123379"/>
                  <a:gd name="connsiteY1107" fmla="*/ 446396 h 830850"/>
                  <a:gd name="connsiteX1108" fmla="*/ 39936 w 1123379"/>
                  <a:gd name="connsiteY1108" fmla="*/ 451429 h 830850"/>
                  <a:gd name="connsiteX1109" fmla="*/ 40539 w 1123379"/>
                  <a:gd name="connsiteY1109" fmla="*/ 457194 h 830850"/>
                  <a:gd name="connsiteX1110" fmla="*/ 41027 w 1123379"/>
                  <a:gd name="connsiteY1110" fmla="*/ 462175 h 830850"/>
                  <a:gd name="connsiteX1111" fmla="*/ 38573 w 1123379"/>
                  <a:gd name="connsiteY1111" fmla="*/ 465652 h 830850"/>
                  <a:gd name="connsiteX1112" fmla="*/ 32520 w 1123379"/>
                  <a:gd name="connsiteY1112" fmla="*/ 469277 h 830850"/>
                  <a:gd name="connsiteX1113" fmla="*/ 29708 w 1123379"/>
                  <a:gd name="connsiteY1113" fmla="*/ 475149 h 830850"/>
                  <a:gd name="connsiteX1114" fmla="*/ 28462 w 1123379"/>
                  <a:gd name="connsiteY1114" fmla="*/ 468487 h 830850"/>
                  <a:gd name="connsiteX1115" fmla="*/ 24034 w 1123379"/>
                  <a:gd name="connsiteY1115" fmla="*/ 468714 h 830850"/>
                  <a:gd name="connsiteX1116" fmla="*/ 22615 w 1123379"/>
                  <a:gd name="connsiteY1116" fmla="*/ 473391 h 830850"/>
                  <a:gd name="connsiteX1117" fmla="*/ 22303 w 1123379"/>
                  <a:gd name="connsiteY1117" fmla="*/ 478012 h 830850"/>
                  <a:gd name="connsiteX1118" fmla="*/ 23880 w 1123379"/>
                  <a:gd name="connsiteY1118" fmla="*/ 483598 h 830850"/>
                  <a:gd name="connsiteX1119" fmla="*/ 22605 w 1123379"/>
                  <a:gd name="connsiteY1119" fmla="*/ 490466 h 830850"/>
                  <a:gd name="connsiteX1120" fmla="*/ 18509 w 1123379"/>
                  <a:gd name="connsiteY1120" fmla="*/ 488947 h 830850"/>
                  <a:gd name="connsiteX1121" fmla="*/ 16494 w 1123379"/>
                  <a:gd name="connsiteY1121" fmla="*/ 483774 h 830850"/>
                  <a:gd name="connsiteX1122" fmla="*/ 17348 w 1123379"/>
                  <a:gd name="connsiteY1122" fmla="*/ 479194 h 830850"/>
                  <a:gd name="connsiteX1123" fmla="*/ 18349 w 1123379"/>
                  <a:gd name="connsiteY1123" fmla="*/ 474658 h 830850"/>
                  <a:gd name="connsiteX1124" fmla="*/ 19556 w 1123379"/>
                  <a:gd name="connsiteY1124" fmla="*/ 470184 h 830850"/>
                  <a:gd name="connsiteX1125" fmla="*/ 22044 w 1123379"/>
                  <a:gd name="connsiteY1125" fmla="*/ 461822 h 830850"/>
                  <a:gd name="connsiteX1126" fmla="*/ 23737 w 1123379"/>
                  <a:gd name="connsiteY1126" fmla="*/ 456940 h 830850"/>
                  <a:gd name="connsiteX1127" fmla="*/ 24997 w 1123379"/>
                  <a:gd name="connsiteY1127" fmla="*/ 452485 h 830850"/>
                  <a:gd name="connsiteX1128" fmla="*/ 25841 w 1123379"/>
                  <a:gd name="connsiteY1128" fmla="*/ 447905 h 830850"/>
                  <a:gd name="connsiteX1129" fmla="*/ 25655 w 1123379"/>
                  <a:gd name="connsiteY1129" fmla="*/ 443345 h 830850"/>
                  <a:gd name="connsiteX1130" fmla="*/ 25447 w 1123379"/>
                  <a:gd name="connsiteY1130" fmla="*/ 438109 h 830850"/>
                  <a:gd name="connsiteX1131" fmla="*/ 26801 w 1123379"/>
                  <a:gd name="connsiteY1131" fmla="*/ 433686 h 830850"/>
                  <a:gd name="connsiteX1132" fmla="*/ 22044 w 1123379"/>
                  <a:gd name="connsiteY1132" fmla="*/ 435894 h 830850"/>
                  <a:gd name="connsiteX1133" fmla="*/ 20627 w 1123379"/>
                  <a:gd name="connsiteY1133" fmla="*/ 441485 h 830850"/>
                  <a:gd name="connsiteX1134" fmla="*/ 19493 w 1123379"/>
                  <a:gd name="connsiteY1134" fmla="*/ 445978 h 830850"/>
                  <a:gd name="connsiteX1135" fmla="*/ 18593 w 1123379"/>
                  <a:gd name="connsiteY1135" fmla="*/ 450539 h 830850"/>
                  <a:gd name="connsiteX1136" fmla="*/ 17725 w 1123379"/>
                  <a:gd name="connsiteY1136" fmla="*/ 455114 h 830850"/>
                  <a:gd name="connsiteX1137" fmla="*/ 16669 w 1123379"/>
                  <a:gd name="connsiteY1137" fmla="*/ 459631 h 830850"/>
                  <a:gd name="connsiteX1138" fmla="*/ 15157 w 1123379"/>
                  <a:gd name="connsiteY1138" fmla="*/ 464010 h 830850"/>
                  <a:gd name="connsiteX1139" fmla="*/ 13648 w 1123379"/>
                  <a:gd name="connsiteY1139" fmla="*/ 468390 h 830850"/>
                  <a:gd name="connsiteX1140" fmla="*/ 12135 w 1123379"/>
                  <a:gd name="connsiteY1140" fmla="*/ 472769 h 830850"/>
                  <a:gd name="connsiteX1141" fmla="*/ 10618 w 1123379"/>
                  <a:gd name="connsiteY1141" fmla="*/ 477151 h 830850"/>
                  <a:gd name="connsiteX1142" fmla="*/ 9179 w 1123379"/>
                  <a:gd name="connsiteY1142" fmla="*/ 481552 h 830850"/>
                  <a:gd name="connsiteX1143" fmla="*/ 7767 w 1123379"/>
                  <a:gd name="connsiteY1143" fmla="*/ 485963 h 830850"/>
                  <a:gd name="connsiteX1144" fmla="*/ 6353 w 1123379"/>
                  <a:gd name="connsiteY1144" fmla="*/ 490374 h 830850"/>
                  <a:gd name="connsiteX1145" fmla="*/ 4940 w 1123379"/>
                  <a:gd name="connsiteY1145" fmla="*/ 494784 h 830850"/>
                  <a:gd name="connsiteX1146" fmla="*/ 3132 w 1123379"/>
                  <a:gd name="connsiteY1146" fmla="*/ 499077 h 830850"/>
                  <a:gd name="connsiteX1147" fmla="*/ 1289 w 1123379"/>
                  <a:gd name="connsiteY1147" fmla="*/ 503357 h 830850"/>
                  <a:gd name="connsiteX1148" fmla="*/ 0 w 1123379"/>
                  <a:gd name="connsiteY1148" fmla="*/ 507410 h 830850"/>
                  <a:gd name="connsiteX1149" fmla="*/ 4435 w 1123379"/>
                  <a:gd name="connsiteY1149" fmla="*/ 509156 h 830850"/>
                  <a:gd name="connsiteX1150" fmla="*/ 8207 w 1123379"/>
                  <a:gd name="connsiteY1150" fmla="*/ 511809 h 830850"/>
                  <a:gd name="connsiteX1151" fmla="*/ 8766 w 1123379"/>
                  <a:gd name="connsiteY1151" fmla="*/ 507320 h 830850"/>
                  <a:gd name="connsiteX1152" fmla="*/ 4268 w 1123379"/>
                  <a:gd name="connsiteY1152" fmla="*/ 505952 h 830850"/>
                  <a:gd name="connsiteX1153" fmla="*/ 7494 w 1123379"/>
                  <a:gd name="connsiteY1153" fmla="*/ 503088 h 830850"/>
                  <a:gd name="connsiteX1154" fmla="*/ 14081 w 1123379"/>
                  <a:gd name="connsiteY1154" fmla="*/ 504215 h 830850"/>
                  <a:gd name="connsiteX1155" fmla="*/ 15965 w 1123379"/>
                  <a:gd name="connsiteY1155" fmla="*/ 508406 h 830850"/>
                  <a:gd name="connsiteX1156" fmla="*/ 17866 w 1123379"/>
                  <a:gd name="connsiteY1156" fmla="*/ 512437 h 830850"/>
                  <a:gd name="connsiteX1157" fmla="*/ 20206 w 1123379"/>
                  <a:gd name="connsiteY1157" fmla="*/ 516604 h 830850"/>
                  <a:gd name="connsiteX1158" fmla="*/ 25643 w 1123379"/>
                  <a:gd name="connsiteY1158" fmla="*/ 520867 h 830850"/>
                  <a:gd name="connsiteX1159" fmla="*/ 32399 w 1123379"/>
                  <a:gd name="connsiteY1159" fmla="*/ 520364 h 830850"/>
                  <a:gd name="connsiteX1160" fmla="*/ 36553 w 1123379"/>
                  <a:gd name="connsiteY1160" fmla="*/ 519259 h 830850"/>
                  <a:gd name="connsiteX1161" fmla="*/ 41066 w 1123379"/>
                  <a:gd name="connsiteY1161" fmla="*/ 520229 h 830850"/>
                  <a:gd name="connsiteX1162" fmla="*/ 45498 w 1123379"/>
                  <a:gd name="connsiteY1162" fmla="*/ 520379 h 830850"/>
                  <a:gd name="connsiteX1163" fmla="*/ 49851 w 1123379"/>
                  <a:gd name="connsiteY1163" fmla="*/ 518613 h 830850"/>
                  <a:gd name="connsiteX1164" fmla="*/ 54305 w 1123379"/>
                  <a:gd name="connsiteY1164" fmla="*/ 518306 h 830850"/>
                  <a:gd name="connsiteX1165" fmla="*/ 55655 w 1123379"/>
                  <a:gd name="connsiteY1165" fmla="*/ 523817 h 830850"/>
                  <a:gd name="connsiteX1166" fmla="*/ 57210 w 1123379"/>
                  <a:gd name="connsiteY1166" fmla="*/ 527674 h 830850"/>
                  <a:gd name="connsiteX1167" fmla="*/ 62377 w 1123379"/>
                  <a:gd name="connsiteY1167" fmla="*/ 530300 h 830850"/>
                  <a:gd name="connsiteX1168" fmla="*/ 67855 w 1123379"/>
                  <a:gd name="connsiteY1168" fmla="*/ 533094 h 830850"/>
                  <a:gd name="connsiteX1169" fmla="*/ 72142 w 1123379"/>
                  <a:gd name="connsiteY1169" fmla="*/ 533916 h 830850"/>
                  <a:gd name="connsiteX1170" fmla="*/ 78666 w 1123379"/>
                  <a:gd name="connsiteY1170" fmla="*/ 534569 h 830850"/>
                  <a:gd name="connsiteX1171" fmla="*/ 84777 w 1123379"/>
                  <a:gd name="connsiteY1171" fmla="*/ 535841 h 830850"/>
                  <a:gd name="connsiteX1172" fmla="*/ 86910 w 1123379"/>
                  <a:gd name="connsiteY1172" fmla="*/ 540723 h 830850"/>
                  <a:gd name="connsiteX1173" fmla="*/ 87045 w 1123379"/>
                  <a:gd name="connsiteY1173" fmla="*/ 547636 h 830850"/>
                  <a:gd name="connsiteX1174" fmla="*/ 85164 w 1123379"/>
                  <a:gd name="connsiteY1174" fmla="*/ 552751 h 830850"/>
                  <a:gd name="connsiteX1175" fmla="*/ 86467 w 1123379"/>
                  <a:gd name="connsiteY1175" fmla="*/ 557118 h 830850"/>
                  <a:gd name="connsiteX1176" fmla="*/ 89164 w 1123379"/>
                  <a:gd name="connsiteY1176" fmla="*/ 561943 h 830850"/>
                  <a:gd name="connsiteX1177" fmla="*/ 93306 w 1123379"/>
                  <a:gd name="connsiteY1177" fmla="*/ 564484 h 830850"/>
                  <a:gd name="connsiteX1178" fmla="*/ 99492 w 1123379"/>
                  <a:gd name="connsiteY1178" fmla="*/ 566307 h 830850"/>
                  <a:gd name="connsiteX1179" fmla="*/ 104439 w 1123379"/>
                  <a:gd name="connsiteY1179" fmla="*/ 567722 h 830850"/>
                  <a:gd name="connsiteX1180" fmla="*/ 109220 w 1123379"/>
                  <a:gd name="connsiteY1180" fmla="*/ 567507 h 830850"/>
                  <a:gd name="connsiteX1181" fmla="*/ 114134 w 1123379"/>
                  <a:gd name="connsiteY1181" fmla="*/ 566745 h 830850"/>
                  <a:gd name="connsiteX1182" fmla="*/ 118944 w 1123379"/>
                  <a:gd name="connsiteY1182" fmla="*/ 564310 h 830850"/>
                  <a:gd name="connsiteX1183" fmla="*/ 123572 w 1123379"/>
                  <a:gd name="connsiteY1183" fmla="*/ 564416 h 830850"/>
                  <a:gd name="connsiteX1184" fmla="*/ 128471 w 1123379"/>
                  <a:gd name="connsiteY1184" fmla="*/ 566213 h 830850"/>
                  <a:gd name="connsiteX1185" fmla="*/ 132118 w 1123379"/>
                  <a:gd name="connsiteY1185" fmla="*/ 569625 h 830850"/>
                  <a:gd name="connsiteX1186" fmla="*/ 137153 w 1123379"/>
                  <a:gd name="connsiteY1186" fmla="*/ 575371 h 830850"/>
                  <a:gd name="connsiteX1187" fmla="*/ 139211 w 1123379"/>
                  <a:gd name="connsiteY1187" fmla="*/ 579820 h 830850"/>
                  <a:gd name="connsiteX1188" fmla="*/ 143626 w 1123379"/>
                  <a:gd name="connsiteY1188" fmla="*/ 584441 h 830850"/>
                  <a:gd name="connsiteX1189" fmla="*/ 146523 w 1123379"/>
                  <a:gd name="connsiteY1189" fmla="*/ 589304 h 830850"/>
                  <a:gd name="connsiteX1190" fmla="*/ 150951 w 1123379"/>
                  <a:gd name="connsiteY1190" fmla="*/ 593125 h 830850"/>
                  <a:gd name="connsiteX1191" fmla="*/ 153089 w 1123379"/>
                  <a:gd name="connsiteY1191" fmla="*/ 596854 h 830850"/>
                  <a:gd name="connsiteX1192" fmla="*/ 154247 w 1123379"/>
                  <a:gd name="connsiteY1192" fmla="*/ 602017 h 830850"/>
                  <a:gd name="connsiteX1193" fmla="*/ 153613 w 1123379"/>
                  <a:gd name="connsiteY1193" fmla="*/ 606200 h 830850"/>
                  <a:gd name="connsiteX1194" fmla="*/ 155596 w 1123379"/>
                  <a:gd name="connsiteY1194" fmla="*/ 611240 h 830850"/>
                  <a:gd name="connsiteX1195" fmla="*/ 155009 w 1123379"/>
                  <a:gd name="connsiteY1195" fmla="*/ 616722 h 830850"/>
                  <a:gd name="connsiteX1196" fmla="*/ 156965 w 1123379"/>
                  <a:gd name="connsiteY1196" fmla="*/ 622119 h 830850"/>
                  <a:gd name="connsiteX1197" fmla="*/ 158002 w 1123379"/>
                  <a:gd name="connsiteY1197" fmla="*/ 626407 h 830850"/>
                  <a:gd name="connsiteX1198" fmla="*/ 156830 w 1123379"/>
                  <a:gd name="connsiteY1198" fmla="*/ 631734 h 830850"/>
                  <a:gd name="connsiteX1199" fmla="*/ 155727 w 1123379"/>
                  <a:gd name="connsiteY1199" fmla="*/ 636244 h 830850"/>
                  <a:gd name="connsiteX1200" fmla="*/ 155957 w 1123379"/>
                  <a:gd name="connsiteY1200" fmla="*/ 641136 h 830850"/>
                  <a:gd name="connsiteX1201" fmla="*/ 156148 w 1123379"/>
                  <a:gd name="connsiteY1201" fmla="*/ 645288 h 830850"/>
                  <a:gd name="connsiteX1202" fmla="*/ 154511 w 1123379"/>
                  <a:gd name="connsiteY1202" fmla="*/ 650381 h 830850"/>
                  <a:gd name="connsiteX1203" fmla="*/ 152777 w 1123379"/>
                  <a:gd name="connsiteY1203" fmla="*/ 654707 h 830850"/>
                  <a:gd name="connsiteX1204" fmla="*/ 153033 w 1123379"/>
                  <a:gd name="connsiteY1204" fmla="*/ 659606 h 830850"/>
                  <a:gd name="connsiteX1205" fmla="*/ 153737 w 1123379"/>
                  <a:gd name="connsiteY1205" fmla="*/ 664643 h 830850"/>
                  <a:gd name="connsiteX1206" fmla="*/ 152230 w 1123379"/>
                  <a:gd name="connsiteY1206" fmla="*/ 671908 h 830850"/>
                  <a:gd name="connsiteX1207" fmla="*/ 149986 w 1123379"/>
                  <a:gd name="connsiteY1207" fmla="*/ 677049 h 830850"/>
                  <a:gd name="connsiteX1208" fmla="*/ 147894 w 1123379"/>
                  <a:gd name="connsiteY1208" fmla="*/ 682279 h 830850"/>
                  <a:gd name="connsiteX1209" fmla="*/ 147931 w 1123379"/>
                  <a:gd name="connsiteY1209" fmla="*/ 687120 h 830850"/>
                  <a:gd name="connsiteX1210" fmla="*/ 150032 w 1123379"/>
                  <a:gd name="connsiteY1210" fmla="*/ 691183 h 830850"/>
                  <a:gd name="connsiteX1211" fmla="*/ 153275 w 1123379"/>
                  <a:gd name="connsiteY1211" fmla="*/ 693814 h 830850"/>
                  <a:gd name="connsiteX1212" fmla="*/ 155971 w 1123379"/>
                  <a:gd name="connsiteY1212" fmla="*/ 697243 h 830850"/>
                  <a:gd name="connsiteX1213" fmla="*/ 159238 w 1123379"/>
                  <a:gd name="connsiteY1213" fmla="*/ 701441 h 830850"/>
                  <a:gd name="connsiteX1214" fmla="*/ 163697 w 1123379"/>
                  <a:gd name="connsiteY1214" fmla="*/ 703569 h 830850"/>
                  <a:gd name="connsiteX1215" fmla="*/ 170021 w 1123379"/>
                  <a:gd name="connsiteY1215" fmla="*/ 706130 h 830850"/>
                  <a:gd name="connsiteX1216" fmla="*/ 175155 w 1123379"/>
                  <a:gd name="connsiteY1216" fmla="*/ 709448 h 830850"/>
                  <a:gd name="connsiteX1217" fmla="*/ 179191 w 1123379"/>
                  <a:gd name="connsiteY1217" fmla="*/ 712052 h 830850"/>
                  <a:gd name="connsiteX1218" fmla="*/ 184305 w 1123379"/>
                  <a:gd name="connsiteY1218" fmla="*/ 715287 h 830850"/>
                  <a:gd name="connsiteX1219" fmla="*/ 187724 w 1123379"/>
                  <a:gd name="connsiteY1219" fmla="*/ 719057 h 830850"/>
                  <a:gd name="connsiteX1220" fmla="*/ 192977 w 1123379"/>
                  <a:gd name="connsiteY1220" fmla="*/ 720455 h 830850"/>
                  <a:gd name="connsiteX1221" fmla="*/ 198261 w 1123379"/>
                  <a:gd name="connsiteY1221" fmla="*/ 721198 h 830850"/>
                  <a:gd name="connsiteX1222" fmla="*/ 201317 w 1123379"/>
                  <a:gd name="connsiteY1222" fmla="*/ 724407 h 830850"/>
                  <a:gd name="connsiteX1223" fmla="*/ 204325 w 1123379"/>
                  <a:gd name="connsiteY1223" fmla="*/ 728106 h 8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Lst>
                <a:rect l="l" t="t" r="r" b="b"/>
                <a:pathLst>
                  <a:path w="1123379" h="830850">
                    <a:moveTo>
                      <a:pt x="298768" y="6447"/>
                    </a:moveTo>
                    <a:lnTo>
                      <a:pt x="303070" y="6928"/>
                    </a:lnTo>
                    <a:lnTo>
                      <a:pt x="307077" y="5731"/>
                    </a:lnTo>
                    <a:lnTo>
                      <a:pt x="305091" y="1523"/>
                    </a:lnTo>
                    <a:lnTo>
                      <a:pt x="299873" y="0"/>
                    </a:lnTo>
                    <a:lnTo>
                      <a:pt x="298986" y="5185"/>
                    </a:lnTo>
                    <a:close/>
                    <a:moveTo>
                      <a:pt x="285826" y="66740"/>
                    </a:moveTo>
                    <a:lnTo>
                      <a:pt x="290249" y="66868"/>
                    </a:lnTo>
                    <a:lnTo>
                      <a:pt x="293491" y="63231"/>
                    </a:lnTo>
                    <a:lnTo>
                      <a:pt x="294106" y="59057"/>
                    </a:lnTo>
                    <a:lnTo>
                      <a:pt x="288307" y="58876"/>
                    </a:lnTo>
                    <a:lnTo>
                      <a:pt x="283562" y="61026"/>
                    </a:lnTo>
                    <a:lnTo>
                      <a:pt x="286967" y="63456"/>
                    </a:lnTo>
                    <a:close/>
                    <a:moveTo>
                      <a:pt x="271943" y="72007"/>
                    </a:moveTo>
                    <a:lnTo>
                      <a:pt x="276777" y="73421"/>
                    </a:lnTo>
                    <a:lnTo>
                      <a:pt x="274412" y="69724"/>
                    </a:lnTo>
                    <a:lnTo>
                      <a:pt x="271387" y="64065"/>
                    </a:lnTo>
                    <a:lnTo>
                      <a:pt x="268185" y="61386"/>
                    </a:lnTo>
                    <a:lnTo>
                      <a:pt x="263358" y="57427"/>
                    </a:lnTo>
                    <a:lnTo>
                      <a:pt x="261465" y="61134"/>
                    </a:lnTo>
                    <a:lnTo>
                      <a:pt x="266190" y="65647"/>
                    </a:lnTo>
                    <a:lnTo>
                      <a:pt x="270543" y="68590"/>
                    </a:lnTo>
                    <a:close/>
                    <a:moveTo>
                      <a:pt x="288319" y="95062"/>
                    </a:moveTo>
                    <a:lnTo>
                      <a:pt x="293975" y="94832"/>
                    </a:lnTo>
                    <a:lnTo>
                      <a:pt x="297847" y="92641"/>
                    </a:lnTo>
                    <a:lnTo>
                      <a:pt x="301619" y="89996"/>
                    </a:lnTo>
                    <a:lnTo>
                      <a:pt x="295571" y="89357"/>
                    </a:lnTo>
                    <a:lnTo>
                      <a:pt x="289393" y="88344"/>
                    </a:lnTo>
                    <a:lnTo>
                      <a:pt x="285357" y="87200"/>
                    </a:lnTo>
                    <a:lnTo>
                      <a:pt x="288048" y="91485"/>
                    </a:lnTo>
                    <a:close/>
                    <a:moveTo>
                      <a:pt x="301619" y="89996"/>
                    </a:moveTo>
                    <a:lnTo>
                      <a:pt x="306221" y="88574"/>
                    </a:lnTo>
                    <a:lnTo>
                      <a:pt x="306160" y="84320"/>
                    </a:lnTo>
                    <a:lnTo>
                      <a:pt x="305094" y="78961"/>
                    </a:lnTo>
                    <a:lnTo>
                      <a:pt x="304269" y="73673"/>
                    </a:lnTo>
                    <a:lnTo>
                      <a:pt x="308354" y="71363"/>
                    </a:lnTo>
                    <a:lnTo>
                      <a:pt x="307236" y="78807"/>
                    </a:lnTo>
                    <a:lnTo>
                      <a:pt x="309604" y="84772"/>
                    </a:lnTo>
                    <a:lnTo>
                      <a:pt x="311855" y="88956"/>
                    </a:lnTo>
                    <a:lnTo>
                      <a:pt x="316846" y="88199"/>
                    </a:lnTo>
                    <a:lnTo>
                      <a:pt x="320998" y="84741"/>
                    </a:lnTo>
                    <a:lnTo>
                      <a:pt x="325977" y="83849"/>
                    </a:lnTo>
                    <a:lnTo>
                      <a:pt x="324381" y="79491"/>
                    </a:lnTo>
                    <a:lnTo>
                      <a:pt x="319584" y="74234"/>
                    </a:lnTo>
                    <a:lnTo>
                      <a:pt x="317166" y="70655"/>
                    </a:lnTo>
                    <a:lnTo>
                      <a:pt x="311684" y="67296"/>
                    </a:lnTo>
                    <a:lnTo>
                      <a:pt x="306139" y="64157"/>
                    </a:lnTo>
                    <a:lnTo>
                      <a:pt x="298976" y="66580"/>
                    </a:lnTo>
                    <a:lnTo>
                      <a:pt x="294930" y="69376"/>
                    </a:lnTo>
                    <a:lnTo>
                      <a:pt x="291654" y="71941"/>
                    </a:lnTo>
                    <a:lnTo>
                      <a:pt x="286457" y="76248"/>
                    </a:lnTo>
                    <a:lnTo>
                      <a:pt x="288089" y="81728"/>
                    </a:lnTo>
                    <a:lnTo>
                      <a:pt x="292091" y="76729"/>
                    </a:lnTo>
                    <a:lnTo>
                      <a:pt x="294089" y="81587"/>
                    </a:lnTo>
                    <a:lnTo>
                      <a:pt x="295719" y="85519"/>
                    </a:lnTo>
                    <a:lnTo>
                      <a:pt x="299007" y="88651"/>
                    </a:lnTo>
                    <a:close/>
                    <a:moveTo>
                      <a:pt x="310235" y="103762"/>
                    </a:moveTo>
                    <a:lnTo>
                      <a:pt x="316365" y="101651"/>
                    </a:lnTo>
                    <a:lnTo>
                      <a:pt x="315466" y="97509"/>
                    </a:lnTo>
                    <a:lnTo>
                      <a:pt x="313749" y="93562"/>
                    </a:lnTo>
                    <a:lnTo>
                      <a:pt x="309797" y="96051"/>
                    </a:lnTo>
                    <a:lnTo>
                      <a:pt x="310235" y="103762"/>
                    </a:lnTo>
                    <a:close/>
                    <a:moveTo>
                      <a:pt x="325617" y="107818"/>
                    </a:moveTo>
                    <a:lnTo>
                      <a:pt x="329194" y="104783"/>
                    </a:lnTo>
                    <a:lnTo>
                      <a:pt x="329660" y="100137"/>
                    </a:lnTo>
                    <a:lnTo>
                      <a:pt x="327385" y="94697"/>
                    </a:lnTo>
                    <a:lnTo>
                      <a:pt x="323184" y="96244"/>
                    </a:lnTo>
                    <a:lnTo>
                      <a:pt x="322877" y="102756"/>
                    </a:lnTo>
                    <a:lnTo>
                      <a:pt x="325617" y="107818"/>
                    </a:lnTo>
                    <a:close/>
                    <a:moveTo>
                      <a:pt x="335469" y="95514"/>
                    </a:moveTo>
                    <a:lnTo>
                      <a:pt x="333795" y="91304"/>
                    </a:lnTo>
                    <a:lnTo>
                      <a:pt x="335469" y="95514"/>
                    </a:lnTo>
                    <a:close/>
                    <a:moveTo>
                      <a:pt x="343381" y="90803"/>
                    </a:moveTo>
                    <a:lnTo>
                      <a:pt x="344445" y="85287"/>
                    </a:lnTo>
                    <a:lnTo>
                      <a:pt x="340443" y="79438"/>
                    </a:lnTo>
                    <a:lnTo>
                      <a:pt x="338332" y="75573"/>
                    </a:lnTo>
                    <a:lnTo>
                      <a:pt x="337551" y="70108"/>
                    </a:lnTo>
                    <a:lnTo>
                      <a:pt x="335338" y="65978"/>
                    </a:lnTo>
                    <a:lnTo>
                      <a:pt x="332335" y="70930"/>
                    </a:lnTo>
                    <a:lnTo>
                      <a:pt x="335447" y="73772"/>
                    </a:lnTo>
                    <a:lnTo>
                      <a:pt x="335880" y="78028"/>
                    </a:lnTo>
                    <a:lnTo>
                      <a:pt x="338134" y="83457"/>
                    </a:lnTo>
                    <a:lnTo>
                      <a:pt x="340920" y="86605"/>
                    </a:lnTo>
                    <a:lnTo>
                      <a:pt x="343381" y="90803"/>
                    </a:lnTo>
                    <a:close/>
                    <a:moveTo>
                      <a:pt x="333556" y="111273"/>
                    </a:moveTo>
                    <a:lnTo>
                      <a:pt x="338753" y="112378"/>
                    </a:lnTo>
                    <a:lnTo>
                      <a:pt x="338707" y="107914"/>
                    </a:lnTo>
                    <a:lnTo>
                      <a:pt x="336627" y="103910"/>
                    </a:lnTo>
                    <a:lnTo>
                      <a:pt x="334644" y="99562"/>
                    </a:lnTo>
                    <a:lnTo>
                      <a:pt x="331542" y="109138"/>
                    </a:lnTo>
                    <a:close/>
                    <a:moveTo>
                      <a:pt x="283780" y="115121"/>
                    </a:moveTo>
                    <a:lnTo>
                      <a:pt x="283233" y="110596"/>
                    </a:lnTo>
                    <a:lnTo>
                      <a:pt x="280745" y="106865"/>
                    </a:lnTo>
                    <a:lnTo>
                      <a:pt x="279780" y="102679"/>
                    </a:lnTo>
                    <a:lnTo>
                      <a:pt x="285013" y="101876"/>
                    </a:lnTo>
                    <a:lnTo>
                      <a:pt x="283485" y="97487"/>
                    </a:lnTo>
                    <a:lnTo>
                      <a:pt x="284167" y="93074"/>
                    </a:lnTo>
                    <a:lnTo>
                      <a:pt x="281403" y="89935"/>
                    </a:lnTo>
                    <a:lnTo>
                      <a:pt x="278989" y="85423"/>
                    </a:lnTo>
                    <a:lnTo>
                      <a:pt x="275229" y="81454"/>
                    </a:lnTo>
                    <a:lnTo>
                      <a:pt x="274414" y="77003"/>
                    </a:lnTo>
                    <a:lnTo>
                      <a:pt x="270586" y="75216"/>
                    </a:lnTo>
                    <a:lnTo>
                      <a:pt x="264681" y="73295"/>
                    </a:lnTo>
                    <a:lnTo>
                      <a:pt x="260599" y="78393"/>
                    </a:lnTo>
                    <a:lnTo>
                      <a:pt x="262343" y="85331"/>
                    </a:lnTo>
                    <a:lnTo>
                      <a:pt x="262362" y="90126"/>
                    </a:lnTo>
                    <a:lnTo>
                      <a:pt x="263948" y="97826"/>
                    </a:lnTo>
                    <a:lnTo>
                      <a:pt x="266688" y="100974"/>
                    </a:lnTo>
                    <a:lnTo>
                      <a:pt x="271142" y="106451"/>
                    </a:lnTo>
                    <a:lnTo>
                      <a:pt x="276281" y="111056"/>
                    </a:lnTo>
                    <a:lnTo>
                      <a:pt x="281867" y="114122"/>
                    </a:lnTo>
                    <a:close/>
                    <a:moveTo>
                      <a:pt x="291649" y="122467"/>
                    </a:moveTo>
                    <a:lnTo>
                      <a:pt x="300632" y="125076"/>
                    </a:lnTo>
                    <a:lnTo>
                      <a:pt x="305524" y="121831"/>
                    </a:lnTo>
                    <a:lnTo>
                      <a:pt x="300632" y="119633"/>
                    </a:lnTo>
                    <a:lnTo>
                      <a:pt x="300565" y="115338"/>
                    </a:lnTo>
                    <a:lnTo>
                      <a:pt x="299493" y="110541"/>
                    </a:lnTo>
                    <a:lnTo>
                      <a:pt x="301024" y="106202"/>
                    </a:lnTo>
                    <a:lnTo>
                      <a:pt x="302025" y="102161"/>
                    </a:lnTo>
                    <a:lnTo>
                      <a:pt x="303196" y="97262"/>
                    </a:lnTo>
                    <a:lnTo>
                      <a:pt x="297008" y="96817"/>
                    </a:lnTo>
                    <a:lnTo>
                      <a:pt x="291746" y="103508"/>
                    </a:lnTo>
                    <a:lnTo>
                      <a:pt x="289069" y="107513"/>
                    </a:lnTo>
                    <a:lnTo>
                      <a:pt x="288735" y="112199"/>
                    </a:lnTo>
                    <a:lnTo>
                      <a:pt x="289543" y="117224"/>
                    </a:lnTo>
                    <a:lnTo>
                      <a:pt x="293211" y="119698"/>
                    </a:lnTo>
                    <a:close/>
                    <a:moveTo>
                      <a:pt x="306944" y="113302"/>
                    </a:moveTo>
                    <a:lnTo>
                      <a:pt x="311519" y="111128"/>
                    </a:lnTo>
                    <a:lnTo>
                      <a:pt x="306825" y="106289"/>
                    </a:lnTo>
                    <a:lnTo>
                      <a:pt x="304342" y="111384"/>
                    </a:lnTo>
                    <a:close/>
                    <a:moveTo>
                      <a:pt x="284198" y="359815"/>
                    </a:moveTo>
                    <a:lnTo>
                      <a:pt x="285540" y="355126"/>
                    </a:lnTo>
                    <a:lnTo>
                      <a:pt x="287944" y="351678"/>
                    </a:lnTo>
                    <a:lnTo>
                      <a:pt x="292159" y="349867"/>
                    </a:lnTo>
                    <a:lnTo>
                      <a:pt x="289083" y="353020"/>
                    </a:lnTo>
                    <a:lnTo>
                      <a:pt x="287146" y="357927"/>
                    </a:lnTo>
                    <a:lnTo>
                      <a:pt x="293080" y="354943"/>
                    </a:lnTo>
                    <a:lnTo>
                      <a:pt x="297513" y="354159"/>
                    </a:lnTo>
                    <a:lnTo>
                      <a:pt x="303068" y="352720"/>
                    </a:lnTo>
                    <a:lnTo>
                      <a:pt x="298990" y="349221"/>
                    </a:lnTo>
                    <a:lnTo>
                      <a:pt x="296700" y="344581"/>
                    </a:lnTo>
                    <a:lnTo>
                      <a:pt x="296920" y="339843"/>
                    </a:lnTo>
                    <a:lnTo>
                      <a:pt x="298371" y="335459"/>
                    </a:lnTo>
                    <a:lnTo>
                      <a:pt x="298589" y="330722"/>
                    </a:lnTo>
                    <a:lnTo>
                      <a:pt x="298848" y="326464"/>
                    </a:lnTo>
                    <a:lnTo>
                      <a:pt x="294613" y="328093"/>
                    </a:lnTo>
                    <a:lnTo>
                      <a:pt x="290800" y="331624"/>
                    </a:lnTo>
                    <a:lnTo>
                      <a:pt x="287262" y="337087"/>
                    </a:lnTo>
                    <a:lnTo>
                      <a:pt x="285480" y="341374"/>
                    </a:lnTo>
                    <a:lnTo>
                      <a:pt x="283028" y="345471"/>
                    </a:lnTo>
                    <a:lnTo>
                      <a:pt x="281604" y="349864"/>
                    </a:lnTo>
                    <a:lnTo>
                      <a:pt x="279807" y="354152"/>
                    </a:lnTo>
                    <a:lnTo>
                      <a:pt x="281335" y="358606"/>
                    </a:lnTo>
                    <a:close/>
                    <a:moveTo>
                      <a:pt x="204584" y="728421"/>
                    </a:moveTo>
                    <a:lnTo>
                      <a:pt x="210617" y="729775"/>
                    </a:lnTo>
                    <a:lnTo>
                      <a:pt x="214917" y="730273"/>
                    </a:lnTo>
                    <a:lnTo>
                      <a:pt x="220053" y="730832"/>
                    </a:lnTo>
                    <a:lnTo>
                      <a:pt x="224184" y="729635"/>
                    </a:lnTo>
                    <a:lnTo>
                      <a:pt x="231312" y="728331"/>
                    </a:lnTo>
                    <a:lnTo>
                      <a:pt x="238180" y="727940"/>
                    </a:lnTo>
                    <a:lnTo>
                      <a:pt x="248733" y="726435"/>
                    </a:lnTo>
                    <a:lnTo>
                      <a:pt x="253632" y="725795"/>
                    </a:lnTo>
                    <a:lnTo>
                      <a:pt x="259083" y="725647"/>
                    </a:lnTo>
                    <a:lnTo>
                      <a:pt x="266403" y="723604"/>
                    </a:lnTo>
                    <a:lnTo>
                      <a:pt x="270618" y="721991"/>
                    </a:lnTo>
                    <a:lnTo>
                      <a:pt x="273573" y="718985"/>
                    </a:lnTo>
                    <a:lnTo>
                      <a:pt x="278305" y="717222"/>
                    </a:lnTo>
                    <a:lnTo>
                      <a:pt x="282440" y="716040"/>
                    </a:lnTo>
                    <a:lnTo>
                      <a:pt x="287768" y="716037"/>
                    </a:lnTo>
                    <a:lnTo>
                      <a:pt x="291542" y="718097"/>
                    </a:lnTo>
                    <a:lnTo>
                      <a:pt x="295641" y="720327"/>
                    </a:lnTo>
                    <a:lnTo>
                      <a:pt x="300548" y="722061"/>
                    </a:lnTo>
                    <a:lnTo>
                      <a:pt x="307149" y="722547"/>
                    </a:lnTo>
                    <a:lnTo>
                      <a:pt x="311439" y="723173"/>
                    </a:lnTo>
                    <a:lnTo>
                      <a:pt x="317071" y="723195"/>
                    </a:lnTo>
                    <a:lnTo>
                      <a:pt x="323622" y="723855"/>
                    </a:lnTo>
                    <a:lnTo>
                      <a:pt x="328062" y="724496"/>
                    </a:lnTo>
                    <a:lnTo>
                      <a:pt x="332877" y="726917"/>
                    </a:lnTo>
                    <a:lnTo>
                      <a:pt x="336274" y="730539"/>
                    </a:lnTo>
                    <a:lnTo>
                      <a:pt x="341178" y="733470"/>
                    </a:lnTo>
                    <a:lnTo>
                      <a:pt x="347840" y="733704"/>
                    </a:lnTo>
                    <a:lnTo>
                      <a:pt x="353436" y="735685"/>
                    </a:lnTo>
                    <a:lnTo>
                      <a:pt x="358028" y="738246"/>
                    </a:lnTo>
                    <a:lnTo>
                      <a:pt x="362412" y="741984"/>
                    </a:lnTo>
                    <a:lnTo>
                      <a:pt x="367024" y="745619"/>
                    </a:lnTo>
                    <a:lnTo>
                      <a:pt x="369621" y="749258"/>
                    </a:lnTo>
                    <a:lnTo>
                      <a:pt x="369478" y="754029"/>
                    </a:lnTo>
                    <a:lnTo>
                      <a:pt x="369012" y="758636"/>
                    </a:lnTo>
                    <a:lnTo>
                      <a:pt x="373722" y="762305"/>
                    </a:lnTo>
                    <a:lnTo>
                      <a:pt x="378994" y="761419"/>
                    </a:lnTo>
                    <a:lnTo>
                      <a:pt x="384121" y="757993"/>
                    </a:lnTo>
                    <a:lnTo>
                      <a:pt x="387898" y="755449"/>
                    </a:lnTo>
                    <a:lnTo>
                      <a:pt x="392098" y="756600"/>
                    </a:lnTo>
                    <a:lnTo>
                      <a:pt x="398603" y="757420"/>
                    </a:lnTo>
                    <a:lnTo>
                      <a:pt x="404740" y="759618"/>
                    </a:lnTo>
                    <a:lnTo>
                      <a:pt x="409226" y="760605"/>
                    </a:lnTo>
                    <a:lnTo>
                      <a:pt x="413867" y="763221"/>
                    </a:lnTo>
                    <a:lnTo>
                      <a:pt x="417823" y="760999"/>
                    </a:lnTo>
                    <a:lnTo>
                      <a:pt x="422604" y="759591"/>
                    </a:lnTo>
                    <a:lnTo>
                      <a:pt x="428284" y="759586"/>
                    </a:lnTo>
                    <a:lnTo>
                      <a:pt x="435142" y="759079"/>
                    </a:lnTo>
                    <a:lnTo>
                      <a:pt x="439427" y="758414"/>
                    </a:lnTo>
                    <a:lnTo>
                      <a:pt x="445736" y="757139"/>
                    </a:lnTo>
                    <a:lnTo>
                      <a:pt x="449540" y="755461"/>
                    </a:lnTo>
                    <a:lnTo>
                      <a:pt x="454664" y="753875"/>
                    </a:lnTo>
                    <a:lnTo>
                      <a:pt x="459854" y="754532"/>
                    </a:lnTo>
                    <a:lnTo>
                      <a:pt x="465174" y="757088"/>
                    </a:lnTo>
                    <a:lnTo>
                      <a:pt x="467831" y="761139"/>
                    </a:lnTo>
                    <a:lnTo>
                      <a:pt x="470564" y="764805"/>
                    </a:lnTo>
                    <a:lnTo>
                      <a:pt x="473364" y="768602"/>
                    </a:lnTo>
                    <a:lnTo>
                      <a:pt x="479102" y="770623"/>
                    </a:lnTo>
                    <a:lnTo>
                      <a:pt x="485733" y="770891"/>
                    </a:lnTo>
                    <a:lnTo>
                      <a:pt x="489926" y="771610"/>
                    </a:lnTo>
                    <a:lnTo>
                      <a:pt x="495551" y="771888"/>
                    </a:lnTo>
                    <a:lnTo>
                      <a:pt x="502288" y="771784"/>
                    </a:lnTo>
                    <a:lnTo>
                      <a:pt x="508885" y="772197"/>
                    </a:lnTo>
                    <a:lnTo>
                      <a:pt x="513999" y="773124"/>
                    </a:lnTo>
                    <a:lnTo>
                      <a:pt x="519199" y="771228"/>
                    </a:lnTo>
                    <a:lnTo>
                      <a:pt x="523469" y="767692"/>
                    </a:lnTo>
                    <a:lnTo>
                      <a:pt x="530617" y="765975"/>
                    </a:lnTo>
                    <a:lnTo>
                      <a:pt x="536160" y="766469"/>
                    </a:lnTo>
                    <a:lnTo>
                      <a:pt x="540827" y="765020"/>
                    </a:lnTo>
                    <a:lnTo>
                      <a:pt x="547808" y="764241"/>
                    </a:lnTo>
                    <a:lnTo>
                      <a:pt x="551972" y="763366"/>
                    </a:lnTo>
                    <a:lnTo>
                      <a:pt x="556419" y="762058"/>
                    </a:lnTo>
                    <a:lnTo>
                      <a:pt x="564813" y="763175"/>
                    </a:lnTo>
                    <a:lnTo>
                      <a:pt x="570472" y="762897"/>
                    </a:lnTo>
                    <a:lnTo>
                      <a:pt x="575022" y="762481"/>
                    </a:lnTo>
                    <a:lnTo>
                      <a:pt x="579528" y="762065"/>
                    </a:lnTo>
                    <a:lnTo>
                      <a:pt x="584715" y="763806"/>
                    </a:lnTo>
                    <a:lnTo>
                      <a:pt x="591914" y="761802"/>
                    </a:lnTo>
                    <a:lnTo>
                      <a:pt x="595746" y="759869"/>
                    </a:lnTo>
                    <a:lnTo>
                      <a:pt x="599504" y="757969"/>
                    </a:lnTo>
                    <a:lnTo>
                      <a:pt x="606541" y="756830"/>
                    </a:lnTo>
                    <a:lnTo>
                      <a:pt x="613491" y="755696"/>
                    </a:lnTo>
                    <a:lnTo>
                      <a:pt x="617878" y="756201"/>
                    </a:lnTo>
                    <a:lnTo>
                      <a:pt x="621836" y="760184"/>
                    </a:lnTo>
                    <a:lnTo>
                      <a:pt x="626104" y="762167"/>
                    </a:lnTo>
                    <a:lnTo>
                      <a:pt x="631954" y="761915"/>
                    </a:lnTo>
                    <a:lnTo>
                      <a:pt x="636991" y="762123"/>
                    </a:lnTo>
                    <a:lnTo>
                      <a:pt x="641477" y="762757"/>
                    </a:lnTo>
                    <a:lnTo>
                      <a:pt x="655058" y="762894"/>
                    </a:lnTo>
                    <a:lnTo>
                      <a:pt x="661432" y="764072"/>
                    </a:lnTo>
                    <a:lnTo>
                      <a:pt x="667424" y="766778"/>
                    </a:lnTo>
                    <a:lnTo>
                      <a:pt x="671201" y="769041"/>
                    </a:lnTo>
                    <a:lnTo>
                      <a:pt x="676693" y="769714"/>
                    </a:lnTo>
                    <a:lnTo>
                      <a:pt x="683428" y="769436"/>
                    </a:lnTo>
                    <a:lnTo>
                      <a:pt x="690547" y="767600"/>
                    </a:lnTo>
                    <a:lnTo>
                      <a:pt x="695200" y="766587"/>
                    </a:lnTo>
                    <a:lnTo>
                      <a:pt x="701487" y="763763"/>
                    </a:lnTo>
                    <a:lnTo>
                      <a:pt x="705603" y="760580"/>
                    </a:lnTo>
                    <a:lnTo>
                      <a:pt x="709660" y="755826"/>
                    </a:lnTo>
                    <a:lnTo>
                      <a:pt x="712204" y="751677"/>
                    </a:lnTo>
                    <a:lnTo>
                      <a:pt x="712944" y="747084"/>
                    </a:lnTo>
                    <a:lnTo>
                      <a:pt x="711950" y="742255"/>
                    </a:lnTo>
                    <a:lnTo>
                      <a:pt x="712432" y="738110"/>
                    </a:lnTo>
                    <a:lnTo>
                      <a:pt x="708993" y="734546"/>
                    </a:lnTo>
                    <a:lnTo>
                      <a:pt x="708981" y="727011"/>
                    </a:lnTo>
                    <a:lnTo>
                      <a:pt x="707097" y="721776"/>
                    </a:lnTo>
                    <a:lnTo>
                      <a:pt x="710833" y="724919"/>
                    </a:lnTo>
                    <a:lnTo>
                      <a:pt x="714446" y="727751"/>
                    </a:lnTo>
                    <a:lnTo>
                      <a:pt x="714608" y="733175"/>
                    </a:lnTo>
                    <a:lnTo>
                      <a:pt x="717444" y="738567"/>
                    </a:lnTo>
                    <a:lnTo>
                      <a:pt x="719263" y="743866"/>
                    </a:lnTo>
                    <a:lnTo>
                      <a:pt x="719357" y="748344"/>
                    </a:lnTo>
                    <a:lnTo>
                      <a:pt x="715408" y="752465"/>
                    </a:lnTo>
                    <a:lnTo>
                      <a:pt x="712843" y="756612"/>
                    </a:lnTo>
                    <a:lnTo>
                      <a:pt x="709406" y="760539"/>
                    </a:lnTo>
                    <a:lnTo>
                      <a:pt x="714751" y="763961"/>
                    </a:lnTo>
                    <a:lnTo>
                      <a:pt x="724191" y="766174"/>
                    </a:lnTo>
                    <a:lnTo>
                      <a:pt x="730488" y="767641"/>
                    </a:lnTo>
                    <a:lnTo>
                      <a:pt x="736776" y="769126"/>
                    </a:lnTo>
                    <a:lnTo>
                      <a:pt x="743068" y="770606"/>
                    </a:lnTo>
                    <a:lnTo>
                      <a:pt x="752506" y="772819"/>
                    </a:lnTo>
                    <a:lnTo>
                      <a:pt x="758798" y="774294"/>
                    </a:lnTo>
                    <a:lnTo>
                      <a:pt x="774526" y="777994"/>
                    </a:lnTo>
                    <a:lnTo>
                      <a:pt x="780818" y="779474"/>
                    </a:lnTo>
                    <a:lnTo>
                      <a:pt x="787113" y="780949"/>
                    </a:lnTo>
                    <a:lnTo>
                      <a:pt x="793400" y="782429"/>
                    </a:lnTo>
                    <a:lnTo>
                      <a:pt x="799702" y="783863"/>
                    </a:lnTo>
                    <a:lnTo>
                      <a:pt x="806006" y="785287"/>
                    </a:lnTo>
                    <a:lnTo>
                      <a:pt x="812293" y="786784"/>
                    </a:lnTo>
                    <a:lnTo>
                      <a:pt x="818561" y="788358"/>
                    </a:lnTo>
                    <a:lnTo>
                      <a:pt x="824832" y="789928"/>
                    </a:lnTo>
                    <a:lnTo>
                      <a:pt x="831150" y="791289"/>
                    </a:lnTo>
                    <a:lnTo>
                      <a:pt x="837484" y="792595"/>
                    </a:lnTo>
                    <a:lnTo>
                      <a:pt x="843701" y="794387"/>
                    </a:lnTo>
                    <a:lnTo>
                      <a:pt x="849043" y="795697"/>
                    </a:lnTo>
                    <a:lnTo>
                      <a:pt x="853115" y="796694"/>
                    </a:lnTo>
                    <a:lnTo>
                      <a:pt x="859431" y="798074"/>
                    </a:lnTo>
                    <a:lnTo>
                      <a:pt x="865750" y="799436"/>
                    </a:lnTo>
                    <a:lnTo>
                      <a:pt x="872035" y="800947"/>
                    </a:lnTo>
                    <a:lnTo>
                      <a:pt x="881442" y="803283"/>
                    </a:lnTo>
                    <a:lnTo>
                      <a:pt x="887714" y="804838"/>
                    </a:lnTo>
                    <a:lnTo>
                      <a:pt x="893990" y="806393"/>
                    </a:lnTo>
                    <a:lnTo>
                      <a:pt x="898255" y="806913"/>
                    </a:lnTo>
                    <a:lnTo>
                      <a:pt x="902683" y="808214"/>
                    </a:lnTo>
                    <a:lnTo>
                      <a:pt x="907519" y="809984"/>
                    </a:lnTo>
                    <a:lnTo>
                      <a:pt x="912781" y="811183"/>
                    </a:lnTo>
                    <a:lnTo>
                      <a:pt x="919158" y="812291"/>
                    </a:lnTo>
                    <a:lnTo>
                      <a:pt x="924280" y="813377"/>
                    </a:lnTo>
                    <a:lnTo>
                      <a:pt x="928507" y="814891"/>
                    </a:lnTo>
                    <a:lnTo>
                      <a:pt x="934802" y="816356"/>
                    </a:lnTo>
                    <a:lnTo>
                      <a:pt x="941099" y="817821"/>
                    </a:lnTo>
                    <a:lnTo>
                      <a:pt x="947393" y="819282"/>
                    </a:lnTo>
                    <a:lnTo>
                      <a:pt x="952578" y="820099"/>
                    </a:lnTo>
                    <a:lnTo>
                      <a:pt x="956872" y="821323"/>
                    </a:lnTo>
                    <a:lnTo>
                      <a:pt x="963167" y="822788"/>
                    </a:lnTo>
                    <a:lnTo>
                      <a:pt x="969462" y="824254"/>
                    </a:lnTo>
                    <a:lnTo>
                      <a:pt x="975490" y="825654"/>
                    </a:lnTo>
                    <a:lnTo>
                      <a:pt x="982051" y="827187"/>
                    </a:lnTo>
                    <a:lnTo>
                      <a:pt x="988345" y="828655"/>
                    </a:lnTo>
                    <a:lnTo>
                      <a:pt x="997786" y="830851"/>
                    </a:lnTo>
                    <a:lnTo>
                      <a:pt x="1001283" y="828212"/>
                    </a:lnTo>
                    <a:lnTo>
                      <a:pt x="1000250" y="824116"/>
                    </a:lnTo>
                    <a:lnTo>
                      <a:pt x="999708" y="819241"/>
                    </a:lnTo>
                    <a:lnTo>
                      <a:pt x="997994" y="815161"/>
                    </a:lnTo>
                    <a:lnTo>
                      <a:pt x="996635" y="810069"/>
                    </a:lnTo>
                    <a:lnTo>
                      <a:pt x="1001278" y="806804"/>
                    </a:lnTo>
                    <a:lnTo>
                      <a:pt x="1003969" y="803254"/>
                    </a:lnTo>
                    <a:lnTo>
                      <a:pt x="1006334" y="799487"/>
                    </a:lnTo>
                    <a:lnTo>
                      <a:pt x="1006170" y="793821"/>
                    </a:lnTo>
                    <a:lnTo>
                      <a:pt x="1003686" y="789785"/>
                    </a:lnTo>
                    <a:lnTo>
                      <a:pt x="1004784" y="784883"/>
                    </a:lnTo>
                    <a:lnTo>
                      <a:pt x="1005751" y="780574"/>
                    </a:lnTo>
                    <a:lnTo>
                      <a:pt x="1003870" y="774262"/>
                    </a:lnTo>
                    <a:lnTo>
                      <a:pt x="1003918" y="770048"/>
                    </a:lnTo>
                    <a:lnTo>
                      <a:pt x="1002211" y="765958"/>
                    </a:lnTo>
                    <a:lnTo>
                      <a:pt x="1000857" y="759828"/>
                    </a:lnTo>
                    <a:lnTo>
                      <a:pt x="997568" y="756820"/>
                    </a:lnTo>
                    <a:lnTo>
                      <a:pt x="997558" y="752271"/>
                    </a:lnTo>
                    <a:lnTo>
                      <a:pt x="1000426" y="748920"/>
                    </a:lnTo>
                    <a:lnTo>
                      <a:pt x="1003174" y="744040"/>
                    </a:lnTo>
                    <a:lnTo>
                      <a:pt x="1003490" y="739370"/>
                    </a:lnTo>
                    <a:lnTo>
                      <a:pt x="1004511" y="734848"/>
                    </a:lnTo>
                    <a:lnTo>
                      <a:pt x="1006554" y="725816"/>
                    </a:lnTo>
                    <a:lnTo>
                      <a:pt x="1007575" y="721301"/>
                    </a:lnTo>
                    <a:lnTo>
                      <a:pt x="1008595" y="716789"/>
                    </a:lnTo>
                    <a:lnTo>
                      <a:pt x="1009616" y="712272"/>
                    </a:lnTo>
                    <a:lnTo>
                      <a:pt x="1010636" y="707757"/>
                    </a:lnTo>
                    <a:lnTo>
                      <a:pt x="1011654" y="703245"/>
                    </a:lnTo>
                    <a:lnTo>
                      <a:pt x="1012677" y="698728"/>
                    </a:lnTo>
                    <a:lnTo>
                      <a:pt x="1013695" y="694218"/>
                    </a:lnTo>
                    <a:lnTo>
                      <a:pt x="1014716" y="689703"/>
                    </a:lnTo>
                    <a:lnTo>
                      <a:pt x="1015734" y="685191"/>
                    </a:lnTo>
                    <a:lnTo>
                      <a:pt x="1016754" y="680676"/>
                    </a:lnTo>
                    <a:lnTo>
                      <a:pt x="1018793" y="671654"/>
                    </a:lnTo>
                    <a:lnTo>
                      <a:pt x="1019813" y="667141"/>
                    </a:lnTo>
                    <a:lnTo>
                      <a:pt x="1020834" y="662629"/>
                    </a:lnTo>
                    <a:lnTo>
                      <a:pt x="1021854" y="658119"/>
                    </a:lnTo>
                    <a:lnTo>
                      <a:pt x="1022875" y="653609"/>
                    </a:lnTo>
                    <a:lnTo>
                      <a:pt x="1023890" y="649097"/>
                    </a:lnTo>
                    <a:lnTo>
                      <a:pt x="1024911" y="644587"/>
                    </a:lnTo>
                    <a:lnTo>
                      <a:pt x="1025929" y="640079"/>
                    </a:lnTo>
                    <a:lnTo>
                      <a:pt x="1026949" y="635567"/>
                    </a:lnTo>
                    <a:lnTo>
                      <a:pt x="1027967" y="631059"/>
                    </a:lnTo>
                    <a:lnTo>
                      <a:pt x="1030006" y="622042"/>
                    </a:lnTo>
                    <a:lnTo>
                      <a:pt x="1031026" y="617534"/>
                    </a:lnTo>
                    <a:lnTo>
                      <a:pt x="1033062" y="608522"/>
                    </a:lnTo>
                    <a:lnTo>
                      <a:pt x="1034080" y="604014"/>
                    </a:lnTo>
                    <a:lnTo>
                      <a:pt x="1035101" y="599504"/>
                    </a:lnTo>
                    <a:lnTo>
                      <a:pt x="1036119" y="595002"/>
                    </a:lnTo>
                    <a:lnTo>
                      <a:pt x="1038153" y="585989"/>
                    </a:lnTo>
                    <a:lnTo>
                      <a:pt x="1039171" y="581482"/>
                    </a:lnTo>
                    <a:lnTo>
                      <a:pt x="1041209" y="572474"/>
                    </a:lnTo>
                    <a:lnTo>
                      <a:pt x="1042227" y="567971"/>
                    </a:lnTo>
                    <a:lnTo>
                      <a:pt x="1044263" y="558961"/>
                    </a:lnTo>
                    <a:lnTo>
                      <a:pt x="1045279" y="554458"/>
                    </a:lnTo>
                    <a:lnTo>
                      <a:pt x="1046300" y="549956"/>
                    </a:lnTo>
                    <a:lnTo>
                      <a:pt x="1047318" y="545453"/>
                    </a:lnTo>
                    <a:lnTo>
                      <a:pt x="1051385" y="527447"/>
                    </a:lnTo>
                    <a:lnTo>
                      <a:pt x="1052403" y="522947"/>
                    </a:lnTo>
                    <a:lnTo>
                      <a:pt x="1055453" y="509448"/>
                    </a:lnTo>
                    <a:lnTo>
                      <a:pt x="1056471" y="504948"/>
                    </a:lnTo>
                    <a:lnTo>
                      <a:pt x="1058504" y="495948"/>
                    </a:lnTo>
                    <a:lnTo>
                      <a:pt x="1059520" y="491450"/>
                    </a:lnTo>
                    <a:lnTo>
                      <a:pt x="1060538" y="486957"/>
                    </a:lnTo>
                    <a:lnTo>
                      <a:pt x="1061554" y="482459"/>
                    </a:lnTo>
                    <a:lnTo>
                      <a:pt x="1062569" y="477961"/>
                    </a:lnTo>
                    <a:lnTo>
                      <a:pt x="1063587" y="473463"/>
                    </a:lnTo>
                    <a:lnTo>
                      <a:pt x="1064514" y="469360"/>
                    </a:lnTo>
                    <a:lnTo>
                      <a:pt x="1065512" y="465067"/>
                    </a:lnTo>
                    <a:lnTo>
                      <a:pt x="1066496" y="459948"/>
                    </a:lnTo>
                    <a:lnTo>
                      <a:pt x="1066997" y="455334"/>
                    </a:lnTo>
                    <a:lnTo>
                      <a:pt x="1068561" y="450964"/>
                    </a:lnTo>
                    <a:lnTo>
                      <a:pt x="1070661" y="441988"/>
                    </a:lnTo>
                    <a:lnTo>
                      <a:pt x="1071710" y="437505"/>
                    </a:lnTo>
                    <a:lnTo>
                      <a:pt x="1072757" y="433019"/>
                    </a:lnTo>
                    <a:lnTo>
                      <a:pt x="1073649" y="428497"/>
                    </a:lnTo>
                    <a:lnTo>
                      <a:pt x="1074636" y="423999"/>
                    </a:lnTo>
                    <a:lnTo>
                      <a:pt x="1075698" y="419518"/>
                    </a:lnTo>
                    <a:lnTo>
                      <a:pt x="1076629" y="415008"/>
                    </a:lnTo>
                    <a:lnTo>
                      <a:pt x="1077410" y="410462"/>
                    </a:lnTo>
                    <a:lnTo>
                      <a:pt x="1078191" y="405921"/>
                    </a:lnTo>
                    <a:lnTo>
                      <a:pt x="1080539" y="392294"/>
                    </a:lnTo>
                    <a:lnTo>
                      <a:pt x="1081625" y="387818"/>
                    </a:lnTo>
                    <a:lnTo>
                      <a:pt x="1082730" y="383352"/>
                    </a:lnTo>
                    <a:lnTo>
                      <a:pt x="1083835" y="378880"/>
                    </a:lnTo>
                    <a:lnTo>
                      <a:pt x="1086040" y="369948"/>
                    </a:lnTo>
                    <a:lnTo>
                      <a:pt x="1087143" y="365481"/>
                    </a:lnTo>
                    <a:lnTo>
                      <a:pt x="1089353" y="356548"/>
                    </a:lnTo>
                    <a:lnTo>
                      <a:pt x="1090456" y="352082"/>
                    </a:lnTo>
                    <a:lnTo>
                      <a:pt x="1091559" y="347613"/>
                    </a:lnTo>
                    <a:lnTo>
                      <a:pt x="1092661" y="343149"/>
                    </a:lnTo>
                    <a:lnTo>
                      <a:pt x="1093764" y="338683"/>
                    </a:lnTo>
                    <a:lnTo>
                      <a:pt x="1097074" y="325293"/>
                    </a:lnTo>
                    <a:lnTo>
                      <a:pt x="1098177" y="320829"/>
                    </a:lnTo>
                    <a:lnTo>
                      <a:pt x="1099280" y="316368"/>
                    </a:lnTo>
                    <a:lnTo>
                      <a:pt x="1100382" y="311906"/>
                    </a:lnTo>
                    <a:lnTo>
                      <a:pt x="1101485" y="307444"/>
                    </a:lnTo>
                    <a:lnTo>
                      <a:pt x="1102590" y="302980"/>
                    </a:lnTo>
                    <a:lnTo>
                      <a:pt x="1103693" y="298521"/>
                    </a:lnTo>
                    <a:lnTo>
                      <a:pt x="1104796" y="294060"/>
                    </a:lnTo>
                    <a:lnTo>
                      <a:pt x="1105896" y="289601"/>
                    </a:lnTo>
                    <a:lnTo>
                      <a:pt x="1107001" y="285141"/>
                    </a:lnTo>
                    <a:lnTo>
                      <a:pt x="1108101" y="280682"/>
                    </a:lnTo>
                    <a:lnTo>
                      <a:pt x="1109204" y="276223"/>
                    </a:lnTo>
                    <a:lnTo>
                      <a:pt x="1110307" y="271764"/>
                    </a:lnTo>
                    <a:lnTo>
                      <a:pt x="1111410" y="267305"/>
                    </a:lnTo>
                    <a:lnTo>
                      <a:pt x="1112510" y="262848"/>
                    </a:lnTo>
                    <a:lnTo>
                      <a:pt x="1113612" y="258391"/>
                    </a:lnTo>
                    <a:lnTo>
                      <a:pt x="1115815" y="249478"/>
                    </a:lnTo>
                    <a:lnTo>
                      <a:pt x="1116776" y="244990"/>
                    </a:lnTo>
                    <a:lnTo>
                      <a:pt x="1117719" y="240499"/>
                    </a:lnTo>
                    <a:lnTo>
                      <a:pt x="1118659" y="236009"/>
                    </a:lnTo>
                    <a:lnTo>
                      <a:pt x="1119602" y="231518"/>
                    </a:lnTo>
                    <a:lnTo>
                      <a:pt x="1122437" y="218049"/>
                    </a:lnTo>
                    <a:lnTo>
                      <a:pt x="1123380" y="213560"/>
                    </a:lnTo>
                    <a:lnTo>
                      <a:pt x="1117428" y="212160"/>
                    </a:lnTo>
                    <a:lnTo>
                      <a:pt x="1108409" y="210078"/>
                    </a:lnTo>
                    <a:lnTo>
                      <a:pt x="1096383" y="207295"/>
                    </a:lnTo>
                    <a:lnTo>
                      <a:pt x="1090371" y="205897"/>
                    </a:lnTo>
                    <a:lnTo>
                      <a:pt x="1084360" y="204497"/>
                    </a:lnTo>
                    <a:lnTo>
                      <a:pt x="1072341" y="201692"/>
                    </a:lnTo>
                    <a:lnTo>
                      <a:pt x="1068293" y="200739"/>
                    </a:lnTo>
                    <a:lnTo>
                      <a:pt x="1063319" y="199610"/>
                    </a:lnTo>
                    <a:lnTo>
                      <a:pt x="1057300" y="198244"/>
                    </a:lnTo>
                    <a:lnTo>
                      <a:pt x="1051286" y="196868"/>
                    </a:lnTo>
                    <a:lnTo>
                      <a:pt x="1042261" y="194798"/>
                    </a:lnTo>
                    <a:lnTo>
                      <a:pt x="1036245" y="193417"/>
                    </a:lnTo>
                    <a:lnTo>
                      <a:pt x="1030231" y="192036"/>
                    </a:lnTo>
                    <a:lnTo>
                      <a:pt x="1024217" y="190648"/>
                    </a:lnTo>
                    <a:lnTo>
                      <a:pt x="1018203" y="189255"/>
                    </a:lnTo>
                    <a:lnTo>
                      <a:pt x="1012189" y="187867"/>
                    </a:lnTo>
                    <a:lnTo>
                      <a:pt x="1007164" y="186699"/>
                    </a:lnTo>
                    <a:lnTo>
                      <a:pt x="990074" y="182687"/>
                    </a:lnTo>
                    <a:lnTo>
                      <a:pt x="979154" y="180076"/>
                    </a:lnTo>
                    <a:lnTo>
                      <a:pt x="964151" y="176470"/>
                    </a:lnTo>
                    <a:lnTo>
                      <a:pt x="955143" y="174323"/>
                    </a:lnTo>
                    <a:lnTo>
                      <a:pt x="949144" y="172891"/>
                    </a:lnTo>
                    <a:lnTo>
                      <a:pt x="940138" y="170737"/>
                    </a:lnTo>
                    <a:lnTo>
                      <a:pt x="934139" y="169295"/>
                    </a:lnTo>
                    <a:lnTo>
                      <a:pt x="928137" y="167854"/>
                    </a:lnTo>
                    <a:lnTo>
                      <a:pt x="922137" y="166411"/>
                    </a:lnTo>
                    <a:lnTo>
                      <a:pt x="916138" y="164960"/>
                    </a:lnTo>
                    <a:lnTo>
                      <a:pt x="910138" y="163506"/>
                    </a:lnTo>
                    <a:lnTo>
                      <a:pt x="904141" y="162053"/>
                    </a:lnTo>
                    <a:lnTo>
                      <a:pt x="895146" y="159867"/>
                    </a:lnTo>
                    <a:lnTo>
                      <a:pt x="889151" y="158409"/>
                    </a:lnTo>
                    <a:lnTo>
                      <a:pt x="883154" y="156943"/>
                    </a:lnTo>
                    <a:lnTo>
                      <a:pt x="877159" y="155478"/>
                    </a:lnTo>
                    <a:lnTo>
                      <a:pt x="865167" y="152540"/>
                    </a:lnTo>
                    <a:lnTo>
                      <a:pt x="853183" y="149592"/>
                    </a:lnTo>
                    <a:lnTo>
                      <a:pt x="844197" y="147374"/>
                    </a:lnTo>
                    <a:lnTo>
                      <a:pt x="838204" y="145890"/>
                    </a:lnTo>
                    <a:lnTo>
                      <a:pt x="832217" y="144398"/>
                    </a:lnTo>
                    <a:lnTo>
                      <a:pt x="826227" y="142908"/>
                    </a:lnTo>
                    <a:lnTo>
                      <a:pt x="820240" y="141416"/>
                    </a:lnTo>
                    <a:lnTo>
                      <a:pt x="814252" y="139922"/>
                    </a:lnTo>
                    <a:lnTo>
                      <a:pt x="808262" y="138425"/>
                    </a:lnTo>
                    <a:lnTo>
                      <a:pt x="802280" y="136925"/>
                    </a:lnTo>
                    <a:lnTo>
                      <a:pt x="796292" y="135421"/>
                    </a:lnTo>
                    <a:lnTo>
                      <a:pt x="790307" y="133915"/>
                    </a:lnTo>
                    <a:lnTo>
                      <a:pt x="784320" y="132408"/>
                    </a:lnTo>
                    <a:lnTo>
                      <a:pt x="775346" y="130142"/>
                    </a:lnTo>
                    <a:lnTo>
                      <a:pt x="769363" y="128626"/>
                    </a:lnTo>
                    <a:lnTo>
                      <a:pt x="763383" y="127105"/>
                    </a:lnTo>
                    <a:lnTo>
                      <a:pt x="758191" y="125785"/>
                    </a:lnTo>
                    <a:lnTo>
                      <a:pt x="715553" y="114850"/>
                    </a:lnTo>
                    <a:lnTo>
                      <a:pt x="664786" y="101639"/>
                    </a:lnTo>
                    <a:lnTo>
                      <a:pt x="637929" y="94561"/>
                    </a:lnTo>
                    <a:lnTo>
                      <a:pt x="620035" y="89812"/>
                    </a:lnTo>
                    <a:lnTo>
                      <a:pt x="602145" y="85036"/>
                    </a:lnTo>
                    <a:lnTo>
                      <a:pt x="596182" y="83452"/>
                    </a:lnTo>
                    <a:lnTo>
                      <a:pt x="590218" y="81861"/>
                    </a:lnTo>
                    <a:lnTo>
                      <a:pt x="581274" y="79469"/>
                    </a:lnTo>
                    <a:lnTo>
                      <a:pt x="575315" y="77871"/>
                    </a:lnTo>
                    <a:lnTo>
                      <a:pt x="569352" y="76272"/>
                    </a:lnTo>
                    <a:lnTo>
                      <a:pt x="563393" y="74669"/>
                    </a:lnTo>
                    <a:lnTo>
                      <a:pt x="557435" y="73063"/>
                    </a:lnTo>
                    <a:lnTo>
                      <a:pt x="545518" y="69847"/>
                    </a:lnTo>
                    <a:lnTo>
                      <a:pt x="539562" y="68232"/>
                    </a:lnTo>
                    <a:lnTo>
                      <a:pt x="530629" y="65804"/>
                    </a:lnTo>
                    <a:lnTo>
                      <a:pt x="512739" y="61023"/>
                    </a:lnTo>
                    <a:lnTo>
                      <a:pt x="506786" y="59398"/>
                    </a:lnTo>
                    <a:lnTo>
                      <a:pt x="494893" y="56090"/>
                    </a:lnTo>
                    <a:lnTo>
                      <a:pt x="465181" y="47764"/>
                    </a:lnTo>
                    <a:lnTo>
                      <a:pt x="456267" y="45257"/>
                    </a:lnTo>
                    <a:lnTo>
                      <a:pt x="450350" y="43503"/>
                    </a:lnTo>
                    <a:lnTo>
                      <a:pt x="444438" y="41731"/>
                    </a:lnTo>
                    <a:lnTo>
                      <a:pt x="435568" y="39068"/>
                    </a:lnTo>
                    <a:lnTo>
                      <a:pt x="429660" y="37291"/>
                    </a:lnTo>
                    <a:lnTo>
                      <a:pt x="424671" y="35842"/>
                    </a:lnTo>
                    <a:lnTo>
                      <a:pt x="417799" y="33874"/>
                    </a:lnTo>
                    <a:lnTo>
                      <a:pt x="412438" y="32341"/>
                    </a:lnTo>
                    <a:lnTo>
                      <a:pt x="405928" y="30496"/>
                    </a:lnTo>
                    <a:lnTo>
                      <a:pt x="400622" y="28992"/>
                    </a:lnTo>
                    <a:lnTo>
                      <a:pt x="394045" y="27154"/>
                    </a:lnTo>
                    <a:lnTo>
                      <a:pt x="388103" y="25478"/>
                    </a:lnTo>
                    <a:lnTo>
                      <a:pt x="382169" y="23783"/>
                    </a:lnTo>
                    <a:lnTo>
                      <a:pt x="376240" y="22083"/>
                    </a:lnTo>
                    <a:lnTo>
                      <a:pt x="370305" y="20383"/>
                    </a:lnTo>
                    <a:lnTo>
                      <a:pt x="361409" y="17827"/>
                    </a:lnTo>
                    <a:lnTo>
                      <a:pt x="352515" y="15264"/>
                    </a:lnTo>
                    <a:lnTo>
                      <a:pt x="343618" y="12696"/>
                    </a:lnTo>
                    <a:lnTo>
                      <a:pt x="339836" y="14671"/>
                    </a:lnTo>
                    <a:lnTo>
                      <a:pt x="335790" y="17527"/>
                    </a:lnTo>
                    <a:lnTo>
                      <a:pt x="331394" y="21773"/>
                    </a:lnTo>
                    <a:lnTo>
                      <a:pt x="339309" y="26003"/>
                    </a:lnTo>
                    <a:lnTo>
                      <a:pt x="337587" y="30157"/>
                    </a:lnTo>
                    <a:lnTo>
                      <a:pt x="333486" y="31688"/>
                    </a:lnTo>
                    <a:lnTo>
                      <a:pt x="333670" y="35959"/>
                    </a:lnTo>
                    <a:lnTo>
                      <a:pt x="335684" y="40111"/>
                    </a:lnTo>
                    <a:lnTo>
                      <a:pt x="339923" y="45573"/>
                    </a:lnTo>
                    <a:lnTo>
                      <a:pt x="338922" y="50240"/>
                    </a:lnTo>
                    <a:lnTo>
                      <a:pt x="338218" y="54813"/>
                    </a:lnTo>
                    <a:lnTo>
                      <a:pt x="337607" y="59413"/>
                    </a:lnTo>
                    <a:lnTo>
                      <a:pt x="340182" y="64936"/>
                    </a:lnTo>
                    <a:lnTo>
                      <a:pt x="340279" y="69729"/>
                    </a:lnTo>
                    <a:lnTo>
                      <a:pt x="341652" y="74913"/>
                    </a:lnTo>
                    <a:lnTo>
                      <a:pt x="343843" y="78845"/>
                    </a:lnTo>
                    <a:lnTo>
                      <a:pt x="345006" y="74800"/>
                    </a:lnTo>
                    <a:lnTo>
                      <a:pt x="347255" y="70962"/>
                    </a:lnTo>
                    <a:lnTo>
                      <a:pt x="351115" y="68082"/>
                    </a:lnTo>
                    <a:lnTo>
                      <a:pt x="356863" y="67202"/>
                    </a:lnTo>
                    <a:lnTo>
                      <a:pt x="362100" y="69402"/>
                    </a:lnTo>
                    <a:lnTo>
                      <a:pt x="364183" y="73102"/>
                    </a:lnTo>
                    <a:lnTo>
                      <a:pt x="360410" y="77302"/>
                    </a:lnTo>
                    <a:lnTo>
                      <a:pt x="359677" y="81510"/>
                    </a:lnTo>
                    <a:lnTo>
                      <a:pt x="360383" y="86366"/>
                    </a:lnTo>
                    <a:lnTo>
                      <a:pt x="359448" y="91920"/>
                    </a:lnTo>
                    <a:lnTo>
                      <a:pt x="361264" y="96844"/>
                    </a:lnTo>
                    <a:lnTo>
                      <a:pt x="362335" y="102442"/>
                    </a:lnTo>
                    <a:lnTo>
                      <a:pt x="355837" y="104534"/>
                    </a:lnTo>
                    <a:lnTo>
                      <a:pt x="351683" y="104831"/>
                    </a:lnTo>
                    <a:lnTo>
                      <a:pt x="346938" y="103080"/>
                    </a:lnTo>
                    <a:lnTo>
                      <a:pt x="348351" y="108110"/>
                    </a:lnTo>
                    <a:lnTo>
                      <a:pt x="350343" y="112429"/>
                    </a:lnTo>
                    <a:lnTo>
                      <a:pt x="350999" y="118218"/>
                    </a:lnTo>
                    <a:lnTo>
                      <a:pt x="348839" y="125753"/>
                    </a:lnTo>
                    <a:lnTo>
                      <a:pt x="345483" y="128288"/>
                    </a:lnTo>
                    <a:lnTo>
                      <a:pt x="342216" y="125021"/>
                    </a:lnTo>
                    <a:lnTo>
                      <a:pt x="339706" y="120030"/>
                    </a:lnTo>
                    <a:lnTo>
                      <a:pt x="337844" y="123766"/>
                    </a:lnTo>
                    <a:lnTo>
                      <a:pt x="336477" y="117548"/>
                    </a:lnTo>
                    <a:lnTo>
                      <a:pt x="330845" y="114826"/>
                    </a:lnTo>
                    <a:lnTo>
                      <a:pt x="323470" y="115890"/>
                    </a:lnTo>
                    <a:lnTo>
                      <a:pt x="318962" y="120963"/>
                    </a:lnTo>
                    <a:lnTo>
                      <a:pt x="323138" y="121867"/>
                    </a:lnTo>
                    <a:lnTo>
                      <a:pt x="325264" y="126363"/>
                    </a:lnTo>
                    <a:lnTo>
                      <a:pt x="321040" y="130974"/>
                    </a:lnTo>
                    <a:lnTo>
                      <a:pt x="321308" y="135992"/>
                    </a:lnTo>
                    <a:lnTo>
                      <a:pt x="319760" y="140333"/>
                    </a:lnTo>
                    <a:lnTo>
                      <a:pt x="317134" y="144359"/>
                    </a:lnTo>
                    <a:lnTo>
                      <a:pt x="314201" y="148003"/>
                    </a:lnTo>
                    <a:lnTo>
                      <a:pt x="310112" y="150917"/>
                    </a:lnTo>
                    <a:lnTo>
                      <a:pt x="305587" y="155333"/>
                    </a:lnTo>
                    <a:lnTo>
                      <a:pt x="302874" y="159390"/>
                    </a:lnTo>
                    <a:lnTo>
                      <a:pt x="299532" y="163216"/>
                    </a:lnTo>
                    <a:lnTo>
                      <a:pt x="297390" y="167383"/>
                    </a:lnTo>
                    <a:lnTo>
                      <a:pt x="298437" y="172478"/>
                    </a:lnTo>
                    <a:lnTo>
                      <a:pt x="301938" y="177953"/>
                    </a:lnTo>
                    <a:lnTo>
                      <a:pt x="305360" y="181660"/>
                    </a:lnTo>
                    <a:lnTo>
                      <a:pt x="304922" y="187758"/>
                    </a:lnTo>
                    <a:lnTo>
                      <a:pt x="309759" y="185652"/>
                    </a:lnTo>
                    <a:lnTo>
                      <a:pt x="314610" y="188992"/>
                    </a:lnTo>
                    <a:lnTo>
                      <a:pt x="314114" y="193419"/>
                    </a:lnTo>
                    <a:lnTo>
                      <a:pt x="311493" y="200188"/>
                    </a:lnTo>
                    <a:lnTo>
                      <a:pt x="309497" y="204403"/>
                    </a:lnTo>
                    <a:lnTo>
                      <a:pt x="310876" y="209590"/>
                    </a:lnTo>
                    <a:lnTo>
                      <a:pt x="308477" y="213012"/>
                    </a:lnTo>
                    <a:lnTo>
                      <a:pt x="310523" y="217236"/>
                    </a:lnTo>
                    <a:lnTo>
                      <a:pt x="312714" y="220953"/>
                    </a:lnTo>
                    <a:lnTo>
                      <a:pt x="312452" y="226885"/>
                    </a:lnTo>
                    <a:lnTo>
                      <a:pt x="316549" y="229228"/>
                    </a:lnTo>
                    <a:lnTo>
                      <a:pt x="323774" y="228960"/>
                    </a:lnTo>
                    <a:lnTo>
                      <a:pt x="324362" y="233404"/>
                    </a:lnTo>
                    <a:lnTo>
                      <a:pt x="325571" y="237745"/>
                    </a:lnTo>
                    <a:lnTo>
                      <a:pt x="324909" y="242349"/>
                    </a:lnTo>
                    <a:lnTo>
                      <a:pt x="327750" y="245657"/>
                    </a:lnTo>
                    <a:lnTo>
                      <a:pt x="334739" y="245311"/>
                    </a:lnTo>
                    <a:lnTo>
                      <a:pt x="337916" y="241263"/>
                    </a:lnTo>
                    <a:lnTo>
                      <a:pt x="340119" y="234787"/>
                    </a:lnTo>
                    <a:lnTo>
                      <a:pt x="337984" y="228345"/>
                    </a:lnTo>
                    <a:lnTo>
                      <a:pt x="339911" y="223448"/>
                    </a:lnTo>
                    <a:lnTo>
                      <a:pt x="336044" y="219139"/>
                    </a:lnTo>
                    <a:lnTo>
                      <a:pt x="333808" y="215570"/>
                    </a:lnTo>
                    <a:lnTo>
                      <a:pt x="331605" y="211885"/>
                    </a:lnTo>
                    <a:lnTo>
                      <a:pt x="329399" y="208211"/>
                    </a:lnTo>
                    <a:lnTo>
                      <a:pt x="326923" y="204613"/>
                    </a:lnTo>
                    <a:lnTo>
                      <a:pt x="323199" y="202345"/>
                    </a:lnTo>
                    <a:lnTo>
                      <a:pt x="322000" y="207442"/>
                    </a:lnTo>
                    <a:lnTo>
                      <a:pt x="320853" y="216063"/>
                    </a:lnTo>
                    <a:lnTo>
                      <a:pt x="318007" y="219526"/>
                    </a:lnTo>
                    <a:lnTo>
                      <a:pt x="318945" y="211628"/>
                    </a:lnTo>
                    <a:lnTo>
                      <a:pt x="319129" y="207169"/>
                    </a:lnTo>
                    <a:lnTo>
                      <a:pt x="318251" y="202130"/>
                    </a:lnTo>
                    <a:lnTo>
                      <a:pt x="320462" y="198060"/>
                    </a:lnTo>
                    <a:lnTo>
                      <a:pt x="320735" y="193262"/>
                    </a:lnTo>
                    <a:lnTo>
                      <a:pt x="320752" y="188479"/>
                    </a:lnTo>
                    <a:lnTo>
                      <a:pt x="320326" y="183568"/>
                    </a:lnTo>
                    <a:lnTo>
                      <a:pt x="319226" y="178468"/>
                    </a:lnTo>
                    <a:lnTo>
                      <a:pt x="316401" y="174161"/>
                    </a:lnTo>
                    <a:lnTo>
                      <a:pt x="310738" y="171257"/>
                    </a:lnTo>
                    <a:lnTo>
                      <a:pt x="304782" y="171772"/>
                    </a:lnTo>
                    <a:lnTo>
                      <a:pt x="308235" y="168672"/>
                    </a:lnTo>
                    <a:lnTo>
                      <a:pt x="312849" y="169431"/>
                    </a:lnTo>
                    <a:lnTo>
                      <a:pt x="315613" y="165612"/>
                    </a:lnTo>
                    <a:lnTo>
                      <a:pt x="316203" y="161453"/>
                    </a:lnTo>
                    <a:lnTo>
                      <a:pt x="319859" y="164287"/>
                    </a:lnTo>
                    <a:lnTo>
                      <a:pt x="326079" y="161959"/>
                    </a:lnTo>
                    <a:lnTo>
                      <a:pt x="329564" y="164515"/>
                    </a:lnTo>
                    <a:lnTo>
                      <a:pt x="333602" y="166062"/>
                    </a:lnTo>
                    <a:lnTo>
                      <a:pt x="338867" y="160573"/>
                    </a:lnTo>
                    <a:lnTo>
                      <a:pt x="334925" y="154910"/>
                    </a:lnTo>
                    <a:lnTo>
                      <a:pt x="330560" y="150034"/>
                    </a:lnTo>
                    <a:lnTo>
                      <a:pt x="331172" y="145159"/>
                    </a:lnTo>
                    <a:lnTo>
                      <a:pt x="332192" y="139121"/>
                    </a:lnTo>
                    <a:lnTo>
                      <a:pt x="327890" y="139165"/>
                    </a:lnTo>
                    <a:lnTo>
                      <a:pt x="330814" y="135361"/>
                    </a:lnTo>
                    <a:lnTo>
                      <a:pt x="337812" y="133550"/>
                    </a:lnTo>
                    <a:lnTo>
                      <a:pt x="338131" y="140161"/>
                    </a:lnTo>
                    <a:lnTo>
                      <a:pt x="336896" y="144468"/>
                    </a:lnTo>
                    <a:lnTo>
                      <a:pt x="339730" y="149452"/>
                    </a:lnTo>
                    <a:lnTo>
                      <a:pt x="344010" y="152721"/>
                    </a:lnTo>
                    <a:lnTo>
                      <a:pt x="347439" y="156503"/>
                    </a:lnTo>
                    <a:lnTo>
                      <a:pt x="349673" y="160024"/>
                    </a:lnTo>
                    <a:lnTo>
                      <a:pt x="351540" y="163792"/>
                    </a:lnTo>
                    <a:lnTo>
                      <a:pt x="352699" y="168408"/>
                    </a:lnTo>
                    <a:lnTo>
                      <a:pt x="350938" y="173181"/>
                    </a:lnTo>
                    <a:lnTo>
                      <a:pt x="346215" y="172125"/>
                    </a:lnTo>
                    <a:lnTo>
                      <a:pt x="339880" y="171583"/>
                    </a:lnTo>
                    <a:lnTo>
                      <a:pt x="333176" y="172321"/>
                    </a:lnTo>
                    <a:lnTo>
                      <a:pt x="329215" y="176543"/>
                    </a:lnTo>
                    <a:lnTo>
                      <a:pt x="327324" y="180588"/>
                    </a:lnTo>
                    <a:lnTo>
                      <a:pt x="327206" y="185541"/>
                    </a:lnTo>
                    <a:lnTo>
                      <a:pt x="327223" y="190334"/>
                    </a:lnTo>
                    <a:lnTo>
                      <a:pt x="327813" y="195289"/>
                    </a:lnTo>
                    <a:lnTo>
                      <a:pt x="331585" y="200572"/>
                    </a:lnTo>
                    <a:lnTo>
                      <a:pt x="336388" y="206531"/>
                    </a:lnTo>
                    <a:lnTo>
                      <a:pt x="338392" y="210917"/>
                    </a:lnTo>
                    <a:lnTo>
                      <a:pt x="340349" y="215410"/>
                    </a:lnTo>
                    <a:lnTo>
                      <a:pt x="343831" y="219901"/>
                    </a:lnTo>
                    <a:lnTo>
                      <a:pt x="343896" y="214448"/>
                    </a:lnTo>
                    <a:lnTo>
                      <a:pt x="342298" y="209002"/>
                    </a:lnTo>
                    <a:lnTo>
                      <a:pt x="340136" y="204809"/>
                    </a:lnTo>
                    <a:lnTo>
                      <a:pt x="338122" y="200461"/>
                    </a:lnTo>
                    <a:lnTo>
                      <a:pt x="336330" y="195354"/>
                    </a:lnTo>
                    <a:lnTo>
                      <a:pt x="334949" y="188989"/>
                    </a:lnTo>
                    <a:lnTo>
                      <a:pt x="339471" y="187947"/>
                    </a:lnTo>
                    <a:lnTo>
                      <a:pt x="341872" y="180475"/>
                    </a:lnTo>
                    <a:lnTo>
                      <a:pt x="346452" y="182675"/>
                    </a:lnTo>
                    <a:lnTo>
                      <a:pt x="349734" y="187192"/>
                    </a:lnTo>
                    <a:lnTo>
                      <a:pt x="348856" y="191724"/>
                    </a:lnTo>
                    <a:lnTo>
                      <a:pt x="347908" y="196241"/>
                    </a:lnTo>
                    <a:lnTo>
                      <a:pt x="347096" y="200795"/>
                    </a:lnTo>
                    <a:lnTo>
                      <a:pt x="348031" y="205846"/>
                    </a:lnTo>
                    <a:lnTo>
                      <a:pt x="348721" y="210830"/>
                    </a:lnTo>
                    <a:lnTo>
                      <a:pt x="349035" y="215548"/>
                    </a:lnTo>
                    <a:lnTo>
                      <a:pt x="351296" y="219688"/>
                    </a:lnTo>
                    <a:lnTo>
                      <a:pt x="354108" y="222820"/>
                    </a:lnTo>
                    <a:lnTo>
                      <a:pt x="356546" y="227211"/>
                    </a:lnTo>
                    <a:lnTo>
                      <a:pt x="357980" y="232599"/>
                    </a:lnTo>
                    <a:lnTo>
                      <a:pt x="356867" y="237068"/>
                    </a:lnTo>
                    <a:lnTo>
                      <a:pt x="354150" y="241084"/>
                    </a:lnTo>
                    <a:lnTo>
                      <a:pt x="349013" y="242274"/>
                    </a:lnTo>
                    <a:lnTo>
                      <a:pt x="343422" y="242724"/>
                    </a:lnTo>
                    <a:lnTo>
                      <a:pt x="341253" y="247004"/>
                    </a:lnTo>
                    <a:lnTo>
                      <a:pt x="339616" y="251325"/>
                    </a:lnTo>
                    <a:lnTo>
                      <a:pt x="337628" y="255550"/>
                    </a:lnTo>
                    <a:lnTo>
                      <a:pt x="334976" y="259383"/>
                    </a:lnTo>
                    <a:lnTo>
                      <a:pt x="330959" y="263235"/>
                    </a:lnTo>
                    <a:lnTo>
                      <a:pt x="326582" y="265559"/>
                    </a:lnTo>
                    <a:lnTo>
                      <a:pt x="323308" y="270640"/>
                    </a:lnTo>
                    <a:lnTo>
                      <a:pt x="322858" y="275307"/>
                    </a:lnTo>
                    <a:lnTo>
                      <a:pt x="322969" y="280097"/>
                    </a:lnTo>
                    <a:lnTo>
                      <a:pt x="321912" y="284619"/>
                    </a:lnTo>
                    <a:lnTo>
                      <a:pt x="319751" y="288798"/>
                    </a:lnTo>
                    <a:lnTo>
                      <a:pt x="315337" y="291934"/>
                    </a:lnTo>
                    <a:lnTo>
                      <a:pt x="311384" y="294069"/>
                    </a:lnTo>
                    <a:lnTo>
                      <a:pt x="311804" y="298717"/>
                    </a:lnTo>
                    <a:lnTo>
                      <a:pt x="314225" y="303302"/>
                    </a:lnTo>
                    <a:lnTo>
                      <a:pt x="317403" y="306156"/>
                    </a:lnTo>
                    <a:lnTo>
                      <a:pt x="319871" y="310283"/>
                    </a:lnTo>
                    <a:lnTo>
                      <a:pt x="316092" y="313570"/>
                    </a:lnTo>
                    <a:lnTo>
                      <a:pt x="313422" y="309901"/>
                    </a:lnTo>
                    <a:lnTo>
                      <a:pt x="309190" y="311604"/>
                    </a:lnTo>
                    <a:lnTo>
                      <a:pt x="308221" y="316636"/>
                    </a:lnTo>
                    <a:lnTo>
                      <a:pt x="307853" y="320962"/>
                    </a:lnTo>
                    <a:lnTo>
                      <a:pt x="307502" y="325927"/>
                    </a:lnTo>
                    <a:lnTo>
                      <a:pt x="310027" y="333331"/>
                    </a:lnTo>
                    <a:lnTo>
                      <a:pt x="307343" y="338018"/>
                    </a:lnTo>
                    <a:lnTo>
                      <a:pt x="308968" y="342320"/>
                    </a:lnTo>
                    <a:lnTo>
                      <a:pt x="308281" y="347882"/>
                    </a:lnTo>
                    <a:lnTo>
                      <a:pt x="308782" y="352819"/>
                    </a:lnTo>
                    <a:lnTo>
                      <a:pt x="307880" y="357361"/>
                    </a:lnTo>
                    <a:lnTo>
                      <a:pt x="305711" y="361269"/>
                    </a:lnTo>
                    <a:lnTo>
                      <a:pt x="301457" y="363414"/>
                    </a:lnTo>
                    <a:lnTo>
                      <a:pt x="294323" y="365331"/>
                    </a:lnTo>
                    <a:lnTo>
                      <a:pt x="289598" y="366555"/>
                    </a:lnTo>
                    <a:lnTo>
                      <a:pt x="290297" y="371553"/>
                    </a:lnTo>
                    <a:lnTo>
                      <a:pt x="285845" y="372765"/>
                    </a:lnTo>
                    <a:lnTo>
                      <a:pt x="281413" y="369546"/>
                    </a:lnTo>
                    <a:lnTo>
                      <a:pt x="278588" y="364449"/>
                    </a:lnTo>
                    <a:lnTo>
                      <a:pt x="275681" y="361411"/>
                    </a:lnTo>
                    <a:lnTo>
                      <a:pt x="274792" y="367121"/>
                    </a:lnTo>
                    <a:lnTo>
                      <a:pt x="271994" y="371125"/>
                    </a:lnTo>
                    <a:lnTo>
                      <a:pt x="268577" y="374948"/>
                    </a:lnTo>
                    <a:lnTo>
                      <a:pt x="265506" y="378868"/>
                    </a:lnTo>
                    <a:lnTo>
                      <a:pt x="263078" y="382321"/>
                    </a:lnTo>
                    <a:lnTo>
                      <a:pt x="258875" y="386577"/>
                    </a:lnTo>
                    <a:lnTo>
                      <a:pt x="255173" y="390318"/>
                    </a:lnTo>
                    <a:lnTo>
                      <a:pt x="250394" y="393752"/>
                    </a:lnTo>
                    <a:lnTo>
                      <a:pt x="245829" y="396330"/>
                    </a:lnTo>
                    <a:lnTo>
                      <a:pt x="239118" y="396669"/>
                    </a:lnTo>
                    <a:lnTo>
                      <a:pt x="235663" y="394311"/>
                    </a:lnTo>
                    <a:lnTo>
                      <a:pt x="231351" y="389221"/>
                    </a:lnTo>
                    <a:lnTo>
                      <a:pt x="231286" y="384399"/>
                    </a:lnTo>
                    <a:lnTo>
                      <a:pt x="229177" y="378711"/>
                    </a:lnTo>
                    <a:lnTo>
                      <a:pt x="226544" y="382055"/>
                    </a:lnTo>
                    <a:lnTo>
                      <a:pt x="226014" y="377091"/>
                    </a:lnTo>
                    <a:lnTo>
                      <a:pt x="227668" y="372803"/>
                    </a:lnTo>
                    <a:lnTo>
                      <a:pt x="227883" y="368015"/>
                    </a:lnTo>
                    <a:lnTo>
                      <a:pt x="228195" y="363298"/>
                    </a:lnTo>
                    <a:lnTo>
                      <a:pt x="228713" y="359046"/>
                    </a:lnTo>
                    <a:lnTo>
                      <a:pt x="230609" y="354382"/>
                    </a:lnTo>
                    <a:lnTo>
                      <a:pt x="233554" y="350687"/>
                    </a:lnTo>
                    <a:lnTo>
                      <a:pt x="237314" y="347877"/>
                    </a:lnTo>
                    <a:lnTo>
                      <a:pt x="240240" y="337793"/>
                    </a:lnTo>
                    <a:lnTo>
                      <a:pt x="241607" y="342424"/>
                    </a:lnTo>
                    <a:lnTo>
                      <a:pt x="241986" y="348063"/>
                    </a:lnTo>
                    <a:lnTo>
                      <a:pt x="240415" y="352416"/>
                    </a:lnTo>
                    <a:lnTo>
                      <a:pt x="236661" y="356135"/>
                    </a:lnTo>
                    <a:lnTo>
                      <a:pt x="233436" y="359237"/>
                    </a:lnTo>
                    <a:lnTo>
                      <a:pt x="231375" y="363726"/>
                    </a:lnTo>
                    <a:lnTo>
                      <a:pt x="232986" y="369268"/>
                    </a:lnTo>
                    <a:lnTo>
                      <a:pt x="233699" y="374508"/>
                    </a:lnTo>
                    <a:lnTo>
                      <a:pt x="234993" y="379693"/>
                    </a:lnTo>
                    <a:lnTo>
                      <a:pt x="239464" y="380984"/>
                    </a:lnTo>
                    <a:lnTo>
                      <a:pt x="241186" y="376675"/>
                    </a:lnTo>
                    <a:lnTo>
                      <a:pt x="245285" y="378680"/>
                    </a:lnTo>
                    <a:lnTo>
                      <a:pt x="242078" y="381741"/>
                    </a:lnTo>
                    <a:lnTo>
                      <a:pt x="238025" y="385378"/>
                    </a:lnTo>
                    <a:lnTo>
                      <a:pt x="240429" y="388993"/>
                    </a:lnTo>
                    <a:lnTo>
                      <a:pt x="243273" y="392159"/>
                    </a:lnTo>
                    <a:lnTo>
                      <a:pt x="247884" y="388222"/>
                    </a:lnTo>
                    <a:lnTo>
                      <a:pt x="249362" y="383840"/>
                    </a:lnTo>
                    <a:lnTo>
                      <a:pt x="253449" y="381359"/>
                    </a:lnTo>
                    <a:lnTo>
                      <a:pt x="255695" y="376997"/>
                    </a:lnTo>
                    <a:lnTo>
                      <a:pt x="252232" y="374126"/>
                    </a:lnTo>
                    <a:lnTo>
                      <a:pt x="246871" y="371328"/>
                    </a:lnTo>
                    <a:lnTo>
                      <a:pt x="244944" y="366872"/>
                    </a:lnTo>
                    <a:lnTo>
                      <a:pt x="243474" y="361762"/>
                    </a:lnTo>
                    <a:lnTo>
                      <a:pt x="245362" y="358011"/>
                    </a:lnTo>
                    <a:lnTo>
                      <a:pt x="248179" y="354660"/>
                    </a:lnTo>
                    <a:lnTo>
                      <a:pt x="250803" y="350614"/>
                    </a:lnTo>
                    <a:lnTo>
                      <a:pt x="256529" y="347804"/>
                    </a:lnTo>
                    <a:lnTo>
                      <a:pt x="262152" y="345294"/>
                    </a:lnTo>
                    <a:lnTo>
                      <a:pt x="267302" y="344711"/>
                    </a:lnTo>
                    <a:lnTo>
                      <a:pt x="262884" y="348609"/>
                    </a:lnTo>
                    <a:lnTo>
                      <a:pt x="259044" y="351427"/>
                    </a:lnTo>
                    <a:lnTo>
                      <a:pt x="255613" y="355898"/>
                    </a:lnTo>
                    <a:lnTo>
                      <a:pt x="253236" y="359503"/>
                    </a:lnTo>
                    <a:lnTo>
                      <a:pt x="255197" y="363842"/>
                    </a:lnTo>
                    <a:lnTo>
                      <a:pt x="257231" y="368235"/>
                    </a:lnTo>
                    <a:lnTo>
                      <a:pt x="259436" y="372039"/>
                    </a:lnTo>
                    <a:lnTo>
                      <a:pt x="261315" y="376975"/>
                    </a:lnTo>
                    <a:lnTo>
                      <a:pt x="265450" y="374051"/>
                    </a:lnTo>
                    <a:lnTo>
                      <a:pt x="268294" y="370470"/>
                    </a:lnTo>
                    <a:lnTo>
                      <a:pt x="272509" y="366468"/>
                    </a:lnTo>
                    <a:lnTo>
                      <a:pt x="272228" y="361951"/>
                    </a:lnTo>
                    <a:lnTo>
                      <a:pt x="272780" y="356940"/>
                    </a:lnTo>
                    <a:lnTo>
                      <a:pt x="275776" y="352996"/>
                    </a:lnTo>
                    <a:lnTo>
                      <a:pt x="278818" y="349066"/>
                    </a:lnTo>
                    <a:lnTo>
                      <a:pt x="279592" y="344486"/>
                    </a:lnTo>
                    <a:lnTo>
                      <a:pt x="282099" y="340404"/>
                    </a:lnTo>
                    <a:lnTo>
                      <a:pt x="283860" y="336110"/>
                    </a:lnTo>
                    <a:lnTo>
                      <a:pt x="285785" y="331861"/>
                    </a:lnTo>
                    <a:lnTo>
                      <a:pt x="288391" y="328560"/>
                    </a:lnTo>
                    <a:lnTo>
                      <a:pt x="291675" y="325303"/>
                    </a:lnTo>
                    <a:lnTo>
                      <a:pt x="290814" y="320111"/>
                    </a:lnTo>
                    <a:lnTo>
                      <a:pt x="289105" y="314626"/>
                    </a:lnTo>
                    <a:lnTo>
                      <a:pt x="290771" y="309846"/>
                    </a:lnTo>
                    <a:lnTo>
                      <a:pt x="288162" y="306458"/>
                    </a:lnTo>
                    <a:lnTo>
                      <a:pt x="281952" y="309377"/>
                    </a:lnTo>
                    <a:lnTo>
                      <a:pt x="277067" y="310789"/>
                    </a:lnTo>
                    <a:lnTo>
                      <a:pt x="271307" y="310213"/>
                    </a:lnTo>
                    <a:lnTo>
                      <a:pt x="274704" y="307592"/>
                    </a:lnTo>
                    <a:lnTo>
                      <a:pt x="279901" y="307227"/>
                    </a:lnTo>
                    <a:lnTo>
                      <a:pt x="284658" y="302748"/>
                    </a:lnTo>
                    <a:lnTo>
                      <a:pt x="285700" y="298241"/>
                    </a:lnTo>
                    <a:lnTo>
                      <a:pt x="286895" y="294038"/>
                    </a:lnTo>
                    <a:lnTo>
                      <a:pt x="286169" y="289151"/>
                    </a:lnTo>
                    <a:lnTo>
                      <a:pt x="287105" y="284254"/>
                    </a:lnTo>
                    <a:lnTo>
                      <a:pt x="288000" y="279710"/>
                    </a:lnTo>
                    <a:lnTo>
                      <a:pt x="291538" y="282510"/>
                    </a:lnTo>
                    <a:lnTo>
                      <a:pt x="291772" y="287255"/>
                    </a:lnTo>
                    <a:lnTo>
                      <a:pt x="290181" y="291864"/>
                    </a:lnTo>
                    <a:lnTo>
                      <a:pt x="288464" y="298775"/>
                    </a:lnTo>
                    <a:lnTo>
                      <a:pt x="288350" y="303803"/>
                    </a:lnTo>
                    <a:lnTo>
                      <a:pt x="292880" y="305101"/>
                    </a:lnTo>
                    <a:lnTo>
                      <a:pt x="294775" y="309822"/>
                    </a:lnTo>
                    <a:lnTo>
                      <a:pt x="299070" y="310663"/>
                    </a:lnTo>
                    <a:lnTo>
                      <a:pt x="298826" y="305919"/>
                    </a:lnTo>
                    <a:lnTo>
                      <a:pt x="300565" y="297704"/>
                    </a:lnTo>
                    <a:lnTo>
                      <a:pt x="301583" y="293201"/>
                    </a:lnTo>
                    <a:lnTo>
                      <a:pt x="302586" y="289076"/>
                    </a:lnTo>
                    <a:lnTo>
                      <a:pt x="304424" y="284421"/>
                    </a:lnTo>
                    <a:lnTo>
                      <a:pt x="299421" y="281548"/>
                    </a:lnTo>
                    <a:lnTo>
                      <a:pt x="299948" y="275077"/>
                    </a:lnTo>
                    <a:lnTo>
                      <a:pt x="304436" y="275193"/>
                    </a:lnTo>
                    <a:lnTo>
                      <a:pt x="310085" y="276808"/>
                    </a:lnTo>
                    <a:lnTo>
                      <a:pt x="311321" y="272492"/>
                    </a:lnTo>
                    <a:lnTo>
                      <a:pt x="309780" y="266778"/>
                    </a:lnTo>
                    <a:lnTo>
                      <a:pt x="312540" y="262773"/>
                    </a:lnTo>
                    <a:lnTo>
                      <a:pt x="311773" y="258391"/>
                    </a:lnTo>
                    <a:lnTo>
                      <a:pt x="311949" y="253016"/>
                    </a:lnTo>
                    <a:lnTo>
                      <a:pt x="312281" y="248320"/>
                    </a:lnTo>
                    <a:lnTo>
                      <a:pt x="312257" y="243522"/>
                    </a:lnTo>
                    <a:lnTo>
                      <a:pt x="310825" y="238915"/>
                    </a:lnTo>
                    <a:lnTo>
                      <a:pt x="305890" y="235897"/>
                    </a:lnTo>
                    <a:lnTo>
                      <a:pt x="303945" y="231552"/>
                    </a:lnTo>
                    <a:lnTo>
                      <a:pt x="301474" y="235636"/>
                    </a:lnTo>
                    <a:lnTo>
                      <a:pt x="302149" y="240622"/>
                    </a:lnTo>
                    <a:lnTo>
                      <a:pt x="302245" y="245442"/>
                    </a:lnTo>
                    <a:lnTo>
                      <a:pt x="299999" y="249592"/>
                    </a:lnTo>
                    <a:lnTo>
                      <a:pt x="294176" y="251366"/>
                    </a:lnTo>
                    <a:lnTo>
                      <a:pt x="290053" y="254324"/>
                    </a:lnTo>
                    <a:lnTo>
                      <a:pt x="286060" y="256829"/>
                    </a:lnTo>
                    <a:lnTo>
                      <a:pt x="281700" y="260599"/>
                    </a:lnTo>
                    <a:lnTo>
                      <a:pt x="277722" y="263034"/>
                    </a:lnTo>
                    <a:lnTo>
                      <a:pt x="274356" y="266188"/>
                    </a:lnTo>
                    <a:lnTo>
                      <a:pt x="271396" y="270127"/>
                    </a:lnTo>
                    <a:lnTo>
                      <a:pt x="269861" y="274482"/>
                    </a:lnTo>
                    <a:lnTo>
                      <a:pt x="268272" y="278815"/>
                    </a:lnTo>
                    <a:lnTo>
                      <a:pt x="262485" y="281722"/>
                    </a:lnTo>
                    <a:lnTo>
                      <a:pt x="256563" y="282443"/>
                    </a:lnTo>
                    <a:lnTo>
                      <a:pt x="249115" y="282573"/>
                    </a:lnTo>
                    <a:lnTo>
                      <a:pt x="242226" y="283676"/>
                    </a:lnTo>
                    <a:lnTo>
                      <a:pt x="237520" y="288566"/>
                    </a:lnTo>
                    <a:lnTo>
                      <a:pt x="231617" y="291187"/>
                    </a:lnTo>
                    <a:lnTo>
                      <a:pt x="228386" y="294930"/>
                    </a:lnTo>
                    <a:lnTo>
                      <a:pt x="225066" y="297448"/>
                    </a:lnTo>
                    <a:lnTo>
                      <a:pt x="221507" y="301116"/>
                    </a:lnTo>
                    <a:lnTo>
                      <a:pt x="217466" y="305790"/>
                    </a:lnTo>
                    <a:lnTo>
                      <a:pt x="214092" y="309101"/>
                    </a:lnTo>
                    <a:lnTo>
                      <a:pt x="209275" y="312767"/>
                    </a:lnTo>
                    <a:lnTo>
                      <a:pt x="206207" y="316897"/>
                    </a:lnTo>
                    <a:lnTo>
                      <a:pt x="203539" y="320462"/>
                    </a:lnTo>
                    <a:lnTo>
                      <a:pt x="200052" y="324128"/>
                    </a:lnTo>
                    <a:lnTo>
                      <a:pt x="203114" y="327450"/>
                    </a:lnTo>
                    <a:lnTo>
                      <a:pt x="208194" y="329245"/>
                    </a:lnTo>
                    <a:lnTo>
                      <a:pt x="212806" y="329965"/>
                    </a:lnTo>
                    <a:lnTo>
                      <a:pt x="217178" y="328746"/>
                    </a:lnTo>
                    <a:lnTo>
                      <a:pt x="221207" y="327607"/>
                    </a:lnTo>
                    <a:lnTo>
                      <a:pt x="226454" y="326548"/>
                    </a:lnTo>
                    <a:lnTo>
                      <a:pt x="231666" y="325847"/>
                    </a:lnTo>
                    <a:lnTo>
                      <a:pt x="236852" y="324759"/>
                    </a:lnTo>
                    <a:lnTo>
                      <a:pt x="232415" y="328691"/>
                    </a:lnTo>
                    <a:lnTo>
                      <a:pt x="228423" y="331085"/>
                    </a:lnTo>
                    <a:lnTo>
                      <a:pt x="221647" y="331728"/>
                    </a:lnTo>
                    <a:lnTo>
                      <a:pt x="215775" y="332630"/>
                    </a:lnTo>
                    <a:lnTo>
                      <a:pt x="211406" y="332918"/>
                    </a:lnTo>
                    <a:lnTo>
                      <a:pt x="205140" y="331788"/>
                    </a:lnTo>
                    <a:lnTo>
                      <a:pt x="199668" y="329095"/>
                    </a:lnTo>
                    <a:lnTo>
                      <a:pt x="192549" y="330521"/>
                    </a:lnTo>
                    <a:lnTo>
                      <a:pt x="192725" y="326275"/>
                    </a:lnTo>
                    <a:lnTo>
                      <a:pt x="196672" y="321961"/>
                    </a:lnTo>
                    <a:lnTo>
                      <a:pt x="199520" y="317221"/>
                    </a:lnTo>
                    <a:lnTo>
                      <a:pt x="202734" y="312593"/>
                    </a:lnTo>
                    <a:lnTo>
                      <a:pt x="205578" y="308951"/>
                    </a:lnTo>
                    <a:lnTo>
                      <a:pt x="209636" y="305200"/>
                    </a:lnTo>
                    <a:lnTo>
                      <a:pt x="213923" y="301443"/>
                    </a:lnTo>
                    <a:lnTo>
                      <a:pt x="217144" y="298671"/>
                    </a:lnTo>
                    <a:lnTo>
                      <a:pt x="221988" y="294190"/>
                    </a:lnTo>
                    <a:lnTo>
                      <a:pt x="226594" y="290730"/>
                    </a:lnTo>
                    <a:lnTo>
                      <a:pt x="230848" y="287168"/>
                    </a:lnTo>
                    <a:lnTo>
                      <a:pt x="234313" y="283778"/>
                    </a:lnTo>
                    <a:lnTo>
                      <a:pt x="237680" y="280467"/>
                    </a:lnTo>
                    <a:lnTo>
                      <a:pt x="243430" y="279021"/>
                    </a:lnTo>
                    <a:lnTo>
                      <a:pt x="247002" y="274992"/>
                    </a:lnTo>
                    <a:lnTo>
                      <a:pt x="251030" y="270313"/>
                    </a:lnTo>
                    <a:lnTo>
                      <a:pt x="253332" y="264894"/>
                    </a:lnTo>
                    <a:lnTo>
                      <a:pt x="257422" y="261284"/>
                    </a:lnTo>
                    <a:lnTo>
                      <a:pt x="258200" y="256711"/>
                    </a:lnTo>
                    <a:lnTo>
                      <a:pt x="259753" y="249451"/>
                    </a:lnTo>
                    <a:lnTo>
                      <a:pt x="260456" y="254815"/>
                    </a:lnTo>
                    <a:lnTo>
                      <a:pt x="264652" y="251645"/>
                    </a:lnTo>
                    <a:lnTo>
                      <a:pt x="266541" y="247137"/>
                    </a:lnTo>
                    <a:lnTo>
                      <a:pt x="269002" y="253306"/>
                    </a:lnTo>
                    <a:lnTo>
                      <a:pt x="266163" y="257714"/>
                    </a:lnTo>
                    <a:lnTo>
                      <a:pt x="263653" y="263092"/>
                    </a:lnTo>
                    <a:lnTo>
                      <a:pt x="261397" y="267235"/>
                    </a:lnTo>
                    <a:lnTo>
                      <a:pt x="259013" y="271343"/>
                    </a:lnTo>
                    <a:lnTo>
                      <a:pt x="262894" y="275314"/>
                    </a:lnTo>
                    <a:lnTo>
                      <a:pt x="267363" y="268961"/>
                    </a:lnTo>
                    <a:lnTo>
                      <a:pt x="270506" y="265332"/>
                    </a:lnTo>
                    <a:lnTo>
                      <a:pt x="273256" y="261071"/>
                    </a:lnTo>
                    <a:lnTo>
                      <a:pt x="274784" y="256716"/>
                    </a:lnTo>
                    <a:lnTo>
                      <a:pt x="278250" y="254421"/>
                    </a:lnTo>
                    <a:lnTo>
                      <a:pt x="284310" y="251562"/>
                    </a:lnTo>
                    <a:lnTo>
                      <a:pt x="287596" y="246022"/>
                    </a:lnTo>
                    <a:lnTo>
                      <a:pt x="292461" y="245964"/>
                    </a:lnTo>
                    <a:lnTo>
                      <a:pt x="298258" y="243050"/>
                    </a:lnTo>
                    <a:lnTo>
                      <a:pt x="294877" y="238531"/>
                    </a:lnTo>
                    <a:lnTo>
                      <a:pt x="296023" y="234069"/>
                    </a:lnTo>
                    <a:lnTo>
                      <a:pt x="293143" y="229506"/>
                    </a:lnTo>
                    <a:lnTo>
                      <a:pt x="294389" y="225194"/>
                    </a:lnTo>
                    <a:lnTo>
                      <a:pt x="292628" y="221185"/>
                    </a:lnTo>
                    <a:lnTo>
                      <a:pt x="291605" y="214977"/>
                    </a:lnTo>
                    <a:lnTo>
                      <a:pt x="292251" y="210564"/>
                    </a:lnTo>
                    <a:lnTo>
                      <a:pt x="298127" y="214985"/>
                    </a:lnTo>
                    <a:lnTo>
                      <a:pt x="299537" y="210100"/>
                    </a:lnTo>
                    <a:lnTo>
                      <a:pt x="300374" y="201777"/>
                    </a:lnTo>
                    <a:lnTo>
                      <a:pt x="301239" y="197238"/>
                    </a:lnTo>
                    <a:lnTo>
                      <a:pt x="297281" y="195332"/>
                    </a:lnTo>
                    <a:lnTo>
                      <a:pt x="293063" y="198652"/>
                    </a:lnTo>
                    <a:lnTo>
                      <a:pt x="291724" y="204071"/>
                    </a:lnTo>
                    <a:lnTo>
                      <a:pt x="290326" y="208061"/>
                    </a:lnTo>
                    <a:lnTo>
                      <a:pt x="288147" y="204374"/>
                    </a:lnTo>
                    <a:lnTo>
                      <a:pt x="286462" y="198945"/>
                    </a:lnTo>
                    <a:lnTo>
                      <a:pt x="287896" y="193995"/>
                    </a:lnTo>
                    <a:lnTo>
                      <a:pt x="293779" y="191545"/>
                    </a:lnTo>
                    <a:lnTo>
                      <a:pt x="294190" y="187386"/>
                    </a:lnTo>
                    <a:lnTo>
                      <a:pt x="290781" y="184032"/>
                    </a:lnTo>
                    <a:lnTo>
                      <a:pt x="285959" y="183836"/>
                    </a:lnTo>
                    <a:lnTo>
                      <a:pt x="280830" y="184653"/>
                    </a:lnTo>
                    <a:lnTo>
                      <a:pt x="275162" y="187321"/>
                    </a:lnTo>
                    <a:lnTo>
                      <a:pt x="272966" y="192133"/>
                    </a:lnTo>
                    <a:lnTo>
                      <a:pt x="275060" y="195857"/>
                    </a:lnTo>
                    <a:lnTo>
                      <a:pt x="276920" y="199786"/>
                    </a:lnTo>
                    <a:lnTo>
                      <a:pt x="277604" y="204780"/>
                    </a:lnTo>
                    <a:lnTo>
                      <a:pt x="275270" y="208896"/>
                    </a:lnTo>
                    <a:lnTo>
                      <a:pt x="270098" y="210376"/>
                    </a:lnTo>
                    <a:lnTo>
                      <a:pt x="272961" y="203431"/>
                    </a:lnTo>
                    <a:lnTo>
                      <a:pt x="272552" y="199020"/>
                    </a:lnTo>
                    <a:lnTo>
                      <a:pt x="268050" y="194984"/>
                    </a:lnTo>
                    <a:lnTo>
                      <a:pt x="268190" y="190355"/>
                    </a:lnTo>
                    <a:lnTo>
                      <a:pt x="260868" y="185495"/>
                    </a:lnTo>
                    <a:lnTo>
                      <a:pt x="256300" y="185720"/>
                    </a:lnTo>
                    <a:lnTo>
                      <a:pt x="255320" y="190888"/>
                    </a:lnTo>
                    <a:lnTo>
                      <a:pt x="253606" y="198565"/>
                    </a:lnTo>
                    <a:lnTo>
                      <a:pt x="252179" y="193477"/>
                    </a:lnTo>
                    <a:lnTo>
                      <a:pt x="251601" y="187620"/>
                    </a:lnTo>
                    <a:lnTo>
                      <a:pt x="252140" y="182982"/>
                    </a:lnTo>
                    <a:lnTo>
                      <a:pt x="250237" y="177822"/>
                    </a:lnTo>
                    <a:lnTo>
                      <a:pt x="248542" y="172483"/>
                    </a:lnTo>
                    <a:lnTo>
                      <a:pt x="246390" y="168717"/>
                    </a:lnTo>
                    <a:lnTo>
                      <a:pt x="239150" y="167455"/>
                    </a:lnTo>
                    <a:lnTo>
                      <a:pt x="234935" y="167385"/>
                    </a:lnTo>
                    <a:lnTo>
                      <a:pt x="230541" y="168819"/>
                    </a:lnTo>
                    <a:lnTo>
                      <a:pt x="225170" y="169965"/>
                    </a:lnTo>
                    <a:lnTo>
                      <a:pt x="220203" y="169068"/>
                    </a:lnTo>
                    <a:lnTo>
                      <a:pt x="214965" y="167733"/>
                    </a:lnTo>
                    <a:lnTo>
                      <a:pt x="210161" y="165835"/>
                    </a:lnTo>
                    <a:lnTo>
                      <a:pt x="205486" y="163673"/>
                    </a:lnTo>
                    <a:lnTo>
                      <a:pt x="199878" y="160590"/>
                    </a:lnTo>
                    <a:lnTo>
                      <a:pt x="194251" y="157562"/>
                    </a:lnTo>
                    <a:lnTo>
                      <a:pt x="189823" y="154992"/>
                    </a:lnTo>
                    <a:lnTo>
                      <a:pt x="186017" y="152349"/>
                    </a:lnTo>
                    <a:lnTo>
                      <a:pt x="180006" y="152066"/>
                    </a:lnTo>
                    <a:lnTo>
                      <a:pt x="175143" y="149263"/>
                    </a:lnTo>
                    <a:lnTo>
                      <a:pt x="171776" y="145404"/>
                    </a:lnTo>
                    <a:lnTo>
                      <a:pt x="158111" y="140645"/>
                    </a:lnTo>
                    <a:lnTo>
                      <a:pt x="153809" y="140011"/>
                    </a:lnTo>
                    <a:lnTo>
                      <a:pt x="147967" y="137723"/>
                    </a:lnTo>
                    <a:lnTo>
                      <a:pt x="142086" y="135574"/>
                    </a:lnTo>
                    <a:lnTo>
                      <a:pt x="136260" y="133238"/>
                    </a:lnTo>
                    <a:lnTo>
                      <a:pt x="131073" y="130926"/>
                    </a:lnTo>
                    <a:lnTo>
                      <a:pt x="127137" y="128167"/>
                    </a:lnTo>
                    <a:lnTo>
                      <a:pt x="119350" y="124385"/>
                    </a:lnTo>
                    <a:lnTo>
                      <a:pt x="114722" y="118131"/>
                    </a:lnTo>
                    <a:lnTo>
                      <a:pt x="110025" y="112110"/>
                    </a:lnTo>
                    <a:lnTo>
                      <a:pt x="102420" y="104945"/>
                    </a:lnTo>
                    <a:lnTo>
                      <a:pt x="97156" y="100819"/>
                    </a:lnTo>
                    <a:lnTo>
                      <a:pt x="91809" y="96955"/>
                    </a:lnTo>
                    <a:lnTo>
                      <a:pt x="86221" y="93903"/>
                    </a:lnTo>
                    <a:lnTo>
                      <a:pt x="81757" y="90083"/>
                    </a:lnTo>
                    <a:lnTo>
                      <a:pt x="78485" y="87200"/>
                    </a:lnTo>
                    <a:lnTo>
                      <a:pt x="74074" y="81464"/>
                    </a:lnTo>
                    <a:lnTo>
                      <a:pt x="71496" y="78122"/>
                    </a:lnTo>
                    <a:lnTo>
                      <a:pt x="66754" y="72350"/>
                    </a:lnTo>
                    <a:lnTo>
                      <a:pt x="61802" y="68029"/>
                    </a:lnTo>
                    <a:lnTo>
                      <a:pt x="57422" y="64196"/>
                    </a:lnTo>
                    <a:lnTo>
                      <a:pt x="54110" y="61209"/>
                    </a:lnTo>
                    <a:lnTo>
                      <a:pt x="48361" y="58029"/>
                    </a:lnTo>
                    <a:lnTo>
                      <a:pt x="42935" y="55391"/>
                    </a:lnTo>
                    <a:lnTo>
                      <a:pt x="40964" y="60815"/>
                    </a:lnTo>
                    <a:lnTo>
                      <a:pt x="42826" y="65320"/>
                    </a:lnTo>
                    <a:lnTo>
                      <a:pt x="45242" y="70969"/>
                    </a:lnTo>
                    <a:lnTo>
                      <a:pt x="41588" y="76200"/>
                    </a:lnTo>
                    <a:lnTo>
                      <a:pt x="38955" y="80195"/>
                    </a:lnTo>
                    <a:lnTo>
                      <a:pt x="36389" y="84218"/>
                    </a:lnTo>
                    <a:lnTo>
                      <a:pt x="34665" y="88496"/>
                    </a:lnTo>
                    <a:lnTo>
                      <a:pt x="33151" y="92847"/>
                    </a:lnTo>
                    <a:lnTo>
                      <a:pt x="30218" y="96750"/>
                    </a:lnTo>
                    <a:lnTo>
                      <a:pt x="26852" y="99291"/>
                    </a:lnTo>
                    <a:lnTo>
                      <a:pt x="26941" y="105370"/>
                    </a:lnTo>
                    <a:lnTo>
                      <a:pt x="27430" y="110345"/>
                    </a:lnTo>
                    <a:lnTo>
                      <a:pt x="26801" y="114971"/>
                    </a:lnTo>
                    <a:lnTo>
                      <a:pt x="24992" y="119232"/>
                    </a:lnTo>
                    <a:lnTo>
                      <a:pt x="24400" y="123865"/>
                    </a:lnTo>
                    <a:lnTo>
                      <a:pt x="23843" y="128515"/>
                    </a:lnTo>
                    <a:lnTo>
                      <a:pt x="23384" y="133194"/>
                    </a:lnTo>
                    <a:lnTo>
                      <a:pt x="22927" y="137873"/>
                    </a:lnTo>
                    <a:lnTo>
                      <a:pt x="22467" y="142553"/>
                    </a:lnTo>
                    <a:lnTo>
                      <a:pt x="22530" y="147394"/>
                    </a:lnTo>
                    <a:lnTo>
                      <a:pt x="22741" y="152286"/>
                    </a:lnTo>
                    <a:lnTo>
                      <a:pt x="22678" y="157091"/>
                    </a:lnTo>
                    <a:lnTo>
                      <a:pt x="24018" y="161465"/>
                    </a:lnTo>
                    <a:lnTo>
                      <a:pt x="27362" y="164461"/>
                    </a:lnTo>
                    <a:lnTo>
                      <a:pt x="30460" y="167383"/>
                    </a:lnTo>
                    <a:lnTo>
                      <a:pt x="31570" y="172425"/>
                    </a:lnTo>
                    <a:lnTo>
                      <a:pt x="34672" y="175343"/>
                    </a:lnTo>
                    <a:lnTo>
                      <a:pt x="36865" y="179541"/>
                    </a:lnTo>
                    <a:lnTo>
                      <a:pt x="36336" y="185442"/>
                    </a:lnTo>
                    <a:lnTo>
                      <a:pt x="37015" y="189700"/>
                    </a:lnTo>
                    <a:lnTo>
                      <a:pt x="41271" y="196611"/>
                    </a:lnTo>
                    <a:lnTo>
                      <a:pt x="41163" y="201399"/>
                    </a:lnTo>
                    <a:lnTo>
                      <a:pt x="41194" y="206233"/>
                    </a:lnTo>
                    <a:lnTo>
                      <a:pt x="41395" y="210719"/>
                    </a:lnTo>
                    <a:lnTo>
                      <a:pt x="41042" y="215836"/>
                    </a:lnTo>
                    <a:lnTo>
                      <a:pt x="40734" y="220360"/>
                    </a:lnTo>
                    <a:lnTo>
                      <a:pt x="40338" y="225264"/>
                    </a:lnTo>
                    <a:lnTo>
                      <a:pt x="39881" y="229953"/>
                    </a:lnTo>
                    <a:lnTo>
                      <a:pt x="39450" y="234417"/>
                    </a:lnTo>
                    <a:lnTo>
                      <a:pt x="38950" y="239317"/>
                    </a:lnTo>
                    <a:lnTo>
                      <a:pt x="38466" y="243993"/>
                    </a:lnTo>
                    <a:lnTo>
                      <a:pt x="37782" y="248610"/>
                    </a:lnTo>
                    <a:lnTo>
                      <a:pt x="36911" y="253168"/>
                    </a:lnTo>
                    <a:lnTo>
                      <a:pt x="36053" y="257676"/>
                    </a:lnTo>
                    <a:lnTo>
                      <a:pt x="35223" y="262306"/>
                    </a:lnTo>
                    <a:lnTo>
                      <a:pt x="34409" y="266884"/>
                    </a:lnTo>
                    <a:lnTo>
                      <a:pt x="33811" y="271529"/>
                    </a:lnTo>
                    <a:lnTo>
                      <a:pt x="33289" y="276194"/>
                    </a:lnTo>
                    <a:lnTo>
                      <a:pt x="35206" y="281318"/>
                    </a:lnTo>
                    <a:lnTo>
                      <a:pt x="35117" y="286413"/>
                    </a:lnTo>
                    <a:lnTo>
                      <a:pt x="35460" y="291281"/>
                    </a:lnTo>
                    <a:lnTo>
                      <a:pt x="39366" y="297373"/>
                    </a:lnTo>
                    <a:lnTo>
                      <a:pt x="39233" y="302163"/>
                    </a:lnTo>
                    <a:lnTo>
                      <a:pt x="39049" y="306934"/>
                    </a:lnTo>
                    <a:lnTo>
                      <a:pt x="38727" y="311664"/>
                    </a:lnTo>
                    <a:lnTo>
                      <a:pt x="38389" y="316392"/>
                    </a:lnTo>
                    <a:lnTo>
                      <a:pt x="38002" y="321102"/>
                    </a:lnTo>
                    <a:lnTo>
                      <a:pt x="37393" y="325745"/>
                    </a:lnTo>
                    <a:lnTo>
                      <a:pt x="36807" y="330217"/>
                    </a:lnTo>
                    <a:lnTo>
                      <a:pt x="36176" y="335036"/>
                    </a:lnTo>
                    <a:lnTo>
                      <a:pt x="35315" y="339606"/>
                    </a:lnTo>
                    <a:lnTo>
                      <a:pt x="34225" y="344104"/>
                    </a:lnTo>
                    <a:lnTo>
                      <a:pt x="33134" y="348602"/>
                    </a:lnTo>
                    <a:lnTo>
                      <a:pt x="31753" y="353013"/>
                    </a:lnTo>
                    <a:lnTo>
                      <a:pt x="28711" y="361750"/>
                    </a:lnTo>
                    <a:lnTo>
                      <a:pt x="27587" y="366238"/>
                    </a:lnTo>
                    <a:lnTo>
                      <a:pt x="26588" y="370767"/>
                    </a:lnTo>
                    <a:lnTo>
                      <a:pt x="31214" y="370296"/>
                    </a:lnTo>
                    <a:lnTo>
                      <a:pt x="36682" y="373594"/>
                    </a:lnTo>
                    <a:lnTo>
                      <a:pt x="34902" y="369123"/>
                    </a:lnTo>
                    <a:lnTo>
                      <a:pt x="34500" y="363900"/>
                    </a:lnTo>
                    <a:lnTo>
                      <a:pt x="36498" y="358231"/>
                    </a:lnTo>
                    <a:lnTo>
                      <a:pt x="36633" y="351598"/>
                    </a:lnTo>
                    <a:lnTo>
                      <a:pt x="43327" y="352411"/>
                    </a:lnTo>
                    <a:lnTo>
                      <a:pt x="47725" y="354193"/>
                    </a:lnTo>
                    <a:lnTo>
                      <a:pt x="51527" y="358236"/>
                    </a:lnTo>
                    <a:lnTo>
                      <a:pt x="52107" y="363764"/>
                    </a:lnTo>
                    <a:lnTo>
                      <a:pt x="52530" y="368601"/>
                    </a:lnTo>
                    <a:lnTo>
                      <a:pt x="57519" y="371367"/>
                    </a:lnTo>
                    <a:lnTo>
                      <a:pt x="63279" y="374324"/>
                    </a:lnTo>
                    <a:lnTo>
                      <a:pt x="68602" y="376211"/>
                    </a:lnTo>
                    <a:lnTo>
                      <a:pt x="71939" y="378699"/>
                    </a:lnTo>
                    <a:lnTo>
                      <a:pt x="67567" y="382145"/>
                    </a:lnTo>
                    <a:lnTo>
                      <a:pt x="60866" y="382292"/>
                    </a:lnTo>
                    <a:lnTo>
                      <a:pt x="54039" y="382844"/>
                    </a:lnTo>
                    <a:lnTo>
                      <a:pt x="47208" y="383407"/>
                    </a:lnTo>
                    <a:lnTo>
                      <a:pt x="41704" y="383755"/>
                    </a:lnTo>
                    <a:lnTo>
                      <a:pt x="37586" y="388389"/>
                    </a:lnTo>
                    <a:lnTo>
                      <a:pt x="34500" y="384312"/>
                    </a:lnTo>
                    <a:lnTo>
                      <a:pt x="35427" y="379490"/>
                    </a:lnTo>
                    <a:lnTo>
                      <a:pt x="30145" y="379059"/>
                    </a:lnTo>
                    <a:lnTo>
                      <a:pt x="30179" y="383388"/>
                    </a:lnTo>
                    <a:lnTo>
                      <a:pt x="29693" y="390306"/>
                    </a:lnTo>
                    <a:lnTo>
                      <a:pt x="28975" y="395665"/>
                    </a:lnTo>
                    <a:lnTo>
                      <a:pt x="28339" y="400306"/>
                    </a:lnTo>
                    <a:lnTo>
                      <a:pt x="27686" y="404941"/>
                    </a:lnTo>
                    <a:lnTo>
                      <a:pt x="25493" y="412982"/>
                    </a:lnTo>
                    <a:lnTo>
                      <a:pt x="29978" y="418132"/>
                    </a:lnTo>
                    <a:lnTo>
                      <a:pt x="34916" y="423876"/>
                    </a:lnTo>
                    <a:lnTo>
                      <a:pt x="41288" y="424889"/>
                    </a:lnTo>
                    <a:lnTo>
                      <a:pt x="41615" y="420626"/>
                    </a:lnTo>
                    <a:lnTo>
                      <a:pt x="45348" y="422524"/>
                    </a:lnTo>
                    <a:lnTo>
                      <a:pt x="50419" y="422899"/>
                    </a:lnTo>
                    <a:lnTo>
                      <a:pt x="53853" y="419617"/>
                    </a:lnTo>
                    <a:lnTo>
                      <a:pt x="57222" y="427307"/>
                    </a:lnTo>
                    <a:lnTo>
                      <a:pt x="54922" y="431326"/>
                    </a:lnTo>
                    <a:lnTo>
                      <a:pt x="49034" y="432414"/>
                    </a:lnTo>
                    <a:lnTo>
                      <a:pt x="45208" y="434431"/>
                    </a:lnTo>
                    <a:lnTo>
                      <a:pt x="42667" y="438496"/>
                    </a:lnTo>
                    <a:lnTo>
                      <a:pt x="39627" y="442406"/>
                    </a:lnTo>
                    <a:lnTo>
                      <a:pt x="38116" y="446396"/>
                    </a:lnTo>
                    <a:lnTo>
                      <a:pt x="39936" y="451429"/>
                    </a:lnTo>
                    <a:lnTo>
                      <a:pt x="40539" y="457194"/>
                    </a:lnTo>
                    <a:lnTo>
                      <a:pt x="41027" y="462175"/>
                    </a:lnTo>
                    <a:lnTo>
                      <a:pt x="38573" y="465652"/>
                    </a:lnTo>
                    <a:lnTo>
                      <a:pt x="32520" y="469277"/>
                    </a:lnTo>
                    <a:lnTo>
                      <a:pt x="29708" y="475149"/>
                    </a:lnTo>
                    <a:lnTo>
                      <a:pt x="28462" y="468487"/>
                    </a:lnTo>
                    <a:lnTo>
                      <a:pt x="24034" y="468714"/>
                    </a:lnTo>
                    <a:lnTo>
                      <a:pt x="22615" y="473391"/>
                    </a:lnTo>
                    <a:lnTo>
                      <a:pt x="22303" y="478012"/>
                    </a:lnTo>
                    <a:lnTo>
                      <a:pt x="23880" y="483598"/>
                    </a:lnTo>
                    <a:lnTo>
                      <a:pt x="22605" y="490466"/>
                    </a:lnTo>
                    <a:lnTo>
                      <a:pt x="18509" y="488947"/>
                    </a:lnTo>
                    <a:lnTo>
                      <a:pt x="16494" y="483774"/>
                    </a:lnTo>
                    <a:lnTo>
                      <a:pt x="17348" y="479194"/>
                    </a:lnTo>
                    <a:lnTo>
                      <a:pt x="18349" y="474658"/>
                    </a:lnTo>
                    <a:lnTo>
                      <a:pt x="19556" y="470184"/>
                    </a:lnTo>
                    <a:lnTo>
                      <a:pt x="22044" y="461822"/>
                    </a:lnTo>
                    <a:lnTo>
                      <a:pt x="23737" y="456940"/>
                    </a:lnTo>
                    <a:lnTo>
                      <a:pt x="24997" y="452485"/>
                    </a:lnTo>
                    <a:lnTo>
                      <a:pt x="25841" y="447905"/>
                    </a:lnTo>
                    <a:lnTo>
                      <a:pt x="25655" y="443345"/>
                    </a:lnTo>
                    <a:lnTo>
                      <a:pt x="25447" y="438109"/>
                    </a:lnTo>
                    <a:lnTo>
                      <a:pt x="26801" y="433686"/>
                    </a:lnTo>
                    <a:lnTo>
                      <a:pt x="22044" y="435894"/>
                    </a:lnTo>
                    <a:lnTo>
                      <a:pt x="20627" y="441485"/>
                    </a:lnTo>
                    <a:lnTo>
                      <a:pt x="19493" y="445978"/>
                    </a:lnTo>
                    <a:lnTo>
                      <a:pt x="18593" y="450539"/>
                    </a:lnTo>
                    <a:lnTo>
                      <a:pt x="17725" y="455114"/>
                    </a:lnTo>
                    <a:lnTo>
                      <a:pt x="16669" y="459631"/>
                    </a:lnTo>
                    <a:lnTo>
                      <a:pt x="15157" y="464010"/>
                    </a:lnTo>
                    <a:lnTo>
                      <a:pt x="13648" y="468390"/>
                    </a:lnTo>
                    <a:lnTo>
                      <a:pt x="12135" y="472769"/>
                    </a:lnTo>
                    <a:lnTo>
                      <a:pt x="10618" y="477151"/>
                    </a:lnTo>
                    <a:lnTo>
                      <a:pt x="9179" y="481552"/>
                    </a:lnTo>
                    <a:lnTo>
                      <a:pt x="7767" y="485963"/>
                    </a:lnTo>
                    <a:lnTo>
                      <a:pt x="6353" y="490374"/>
                    </a:lnTo>
                    <a:lnTo>
                      <a:pt x="4940" y="494784"/>
                    </a:lnTo>
                    <a:lnTo>
                      <a:pt x="3132" y="499077"/>
                    </a:lnTo>
                    <a:lnTo>
                      <a:pt x="1289" y="503357"/>
                    </a:lnTo>
                    <a:lnTo>
                      <a:pt x="0" y="507410"/>
                    </a:lnTo>
                    <a:lnTo>
                      <a:pt x="4435" y="509156"/>
                    </a:lnTo>
                    <a:lnTo>
                      <a:pt x="8207" y="511809"/>
                    </a:lnTo>
                    <a:lnTo>
                      <a:pt x="8766" y="507320"/>
                    </a:lnTo>
                    <a:lnTo>
                      <a:pt x="4268" y="505952"/>
                    </a:lnTo>
                    <a:lnTo>
                      <a:pt x="7494" y="503088"/>
                    </a:lnTo>
                    <a:lnTo>
                      <a:pt x="14081" y="504215"/>
                    </a:lnTo>
                    <a:lnTo>
                      <a:pt x="15965" y="508406"/>
                    </a:lnTo>
                    <a:lnTo>
                      <a:pt x="17866" y="512437"/>
                    </a:lnTo>
                    <a:lnTo>
                      <a:pt x="20206" y="516604"/>
                    </a:lnTo>
                    <a:lnTo>
                      <a:pt x="25643" y="520867"/>
                    </a:lnTo>
                    <a:lnTo>
                      <a:pt x="32399" y="520364"/>
                    </a:lnTo>
                    <a:lnTo>
                      <a:pt x="36553" y="519259"/>
                    </a:lnTo>
                    <a:lnTo>
                      <a:pt x="41066" y="520229"/>
                    </a:lnTo>
                    <a:lnTo>
                      <a:pt x="45498" y="520379"/>
                    </a:lnTo>
                    <a:lnTo>
                      <a:pt x="49851" y="518613"/>
                    </a:lnTo>
                    <a:lnTo>
                      <a:pt x="54305" y="518306"/>
                    </a:lnTo>
                    <a:lnTo>
                      <a:pt x="55655" y="523817"/>
                    </a:lnTo>
                    <a:lnTo>
                      <a:pt x="57210" y="527674"/>
                    </a:lnTo>
                    <a:lnTo>
                      <a:pt x="62377" y="530300"/>
                    </a:lnTo>
                    <a:lnTo>
                      <a:pt x="67855" y="533094"/>
                    </a:lnTo>
                    <a:lnTo>
                      <a:pt x="72142" y="533916"/>
                    </a:lnTo>
                    <a:lnTo>
                      <a:pt x="78666" y="534569"/>
                    </a:lnTo>
                    <a:lnTo>
                      <a:pt x="84777" y="535841"/>
                    </a:lnTo>
                    <a:lnTo>
                      <a:pt x="86910" y="540723"/>
                    </a:lnTo>
                    <a:lnTo>
                      <a:pt x="87045" y="547636"/>
                    </a:lnTo>
                    <a:lnTo>
                      <a:pt x="85164" y="552751"/>
                    </a:lnTo>
                    <a:lnTo>
                      <a:pt x="86467" y="557118"/>
                    </a:lnTo>
                    <a:lnTo>
                      <a:pt x="89164" y="561943"/>
                    </a:lnTo>
                    <a:lnTo>
                      <a:pt x="93306" y="564484"/>
                    </a:lnTo>
                    <a:lnTo>
                      <a:pt x="99492" y="566307"/>
                    </a:lnTo>
                    <a:lnTo>
                      <a:pt x="104439" y="567722"/>
                    </a:lnTo>
                    <a:lnTo>
                      <a:pt x="109220" y="567507"/>
                    </a:lnTo>
                    <a:lnTo>
                      <a:pt x="114134" y="566745"/>
                    </a:lnTo>
                    <a:lnTo>
                      <a:pt x="118944" y="564310"/>
                    </a:lnTo>
                    <a:lnTo>
                      <a:pt x="123572" y="564416"/>
                    </a:lnTo>
                    <a:lnTo>
                      <a:pt x="128471" y="566213"/>
                    </a:lnTo>
                    <a:lnTo>
                      <a:pt x="132118" y="569625"/>
                    </a:lnTo>
                    <a:lnTo>
                      <a:pt x="137153" y="575371"/>
                    </a:lnTo>
                    <a:lnTo>
                      <a:pt x="139211" y="579820"/>
                    </a:lnTo>
                    <a:lnTo>
                      <a:pt x="143626" y="584441"/>
                    </a:lnTo>
                    <a:lnTo>
                      <a:pt x="146523" y="589304"/>
                    </a:lnTo>
                    <a:lnTo>
                      <a:pt x="150951" y="593125"/>
                    </a:lnTo>
                    <a:lnTo>
                      <a:pt x="153089" y="596854"/>
                    </a:lnTo>
                    <a:lnTo>
                      <a:pt x="154247" y="602017"/>
                    </a:lnTo>
                    <a:lnTo>
                      <a:pt x="153613" y="606200"/>
                    </a:lnTo>
                    <a:lnTo>
                      <a:pt x="155596" y="611240"/>
                    </a:lnTo>
                    <a:lnTo>
                      <a:pt x="155009" y="616722"/>
                    </a:lnTo>
                    <a:lnTo>
                      <a:pt x="156965" y="622119"/>
                    </a:lnTo>
                    <a:lnTo>
                      <a:pt x="158002" y="626407"/>
                    </a:lnTo>
                    <a:lnTo>
                      <a:pt x="156830" y="631734"/>
                    </a:lnTo>
                    <a:lnTo>
                      <a:pt x="155727" y="636244"/>
                    </a:lnTo>
                    <a:lnTo>
                      <a:pt x="155957" y="641136"/>
                    </a:lnTo>
                    <a:lnTo>
                      <a:pt x="156148" y="645288"/>
                    </a:lnTo>
                    <a:lnTo>
                      <a:pt x="154511" y="650381"/>
                    </a:lnTo>
                    <a:lnTo>
                      <a:pt x="152777" y="654707"/>
                    </a:lnTo>
                    <a:lnTo>
                      <a:pt x="153033" y="659606"/>
                    </a:lnTo>
                    <a:lnTo>
                      <a:pt x="153737" y="664643"/>
                    </a:lnTo>
                    <a:lnTo>
                      <a:pt x="152230" y="671908"/>
                    </a:lnTo>
                    <a:lnTo>
                      <a:pt x="149986" y="677049"/>
                    </a:lnTo>
                    <a:lnTo>
                      <a:pt x="147894" y="682279"/>
                    </a:lnTo>
                    <a:lnTo>
                      <a:pt x="147931" y="687120"/>
                    </a:lnTo>
                    <a:lnTo>
                      <a:pt x="150032" y="691183"/>
                    </a:lnTo>
                    <a:lnTo>
                      <a:pt x="153275" y="693814"/>
                    </a:lnTo>
                    <a:lnTo>
                      <a:pt x="155971" y="697243"/>
                    </a:lnTo>
                    <a:lnTo>
                      <a:pt x="159238" y="701441"/>
                    </a:lnTo>
                    <a:lnTo>
                      <a:pt x="163697" y="703569"/>
                    </a:lnTo>
                    <a:lnTo>
                      <a:pt x="170021" y="706130"/>
                    </a:lnTo>
                    <a:lnTo>
                      <a:pt x="175155" y="709448"/>
                    </a:lnTo>
                    <a:lnTo>
                      <a:pt x="179191" y="712052"/>
                    </a:lnTo>
                    <a:lnTo>
                      <a:pt x="184305" y="715287"/>
                    </a:lnTo>
                    <a:lnTo>
                      <a:pt x="187724" y="719057"/>
                    </a:lnTo>
                    <a:lnTo>
                      <a:pt x="192977" y="720455"/>
                    </a:lnTo>
                    <a:lnTo>
                      <a:pt x="198261" y="721198"/>
                    </a:lnTo>
                    <a:lnTo>
                      <a:pt x="201317" y="724407"/>
                    </a:lnTo>
                    <a:lnTo>
                      <a:pt x="204325" y="728106"/>
                    </a:lnTo>
                    <a:close/>
                  </a:path>
                </a:pathLst>
              </a:custGeom>
              <a:solidFill>
                <a:srgbClr val="8FB2CE"/>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78103E6-4A65-1E84-FA51-3BF5B5731FF9}"/>
                  </a:ext>
                </a:extLst>
              </p:cNvPr>
              <p:cNvSpPr/>
              <p:nvPr/>
            </p:nvSpPr>
            <p:spPr>
              <a:xfrm>
                <a:off x="3924969" y="5223009"/>
                <a:ext cx="1080256" cy="699995"/>
              </a:xfrm>
              <a:custGeom>
                <a:avLst/>
                <a:gdLst>
                  <a:gd name="connsiteX0" fmla="*/ 158223 w 1080256"/>
                  <a:gd name="connsiteY0" fmla="*/ 75351 h 699995"/>
                  <a:gd name="connsiteX1" fmla="*/ 163664 w 1080256"/>
                  <a:gd name="connsiteY1" fmla="*/ 72715 h 699995"/>
                  <a:gd name="connsiteX2" fmla="*/ 168911 w 1080256"/>
                  <a:gd name="connsiteY2" fmla="*/ 68145 h 699995"/>
                  <a:gd name="connsiteX3" fmla="*/ 174110 w 1080256"/>
                  <a:gd name="connsiteY3" fmla="*/ 64227 h 699995"/>
                  <a:gd name="connsiteX4" fmla="*/ 177689 w 1080256"/>
                  <a:gd name="connsiteY4" fmla="*/ 61761 h 699995"/>
                  <a:gd name="connsiteX5" fmla="*/ 181123 w 1080256"/>
                  <a:gd name="connsiteY5" fmla="*/ 57312 h 699995"/>
                  <a:gd name="connsiteX6" fmla="*/ 181074 w 1080256"/>
                  <a:gd name="connsiteY6" fmla="*/ 49863 h 699995"/>
                  <a:gd name="connsiteX7" fmla="*/ 180252 w 1080256"/>
                  <a:gd name="connsiteY7" fmla="*/ 45245 h 699995"/>
                  <a:gd name="connsiteX8" fmla="*/ 180591 w 1080256"/>
                  <a:gd name="connsiteY8" fmla="*/ 40650 h 699995"/>
                  <a:gd name="connsiteX9" fmla="*/ 183565 w 1080256"/>
                  <a:gd name="connsiteY9" fmla="*/ 37313 h 699995"/>
                  <a:gd name="connsiteX10" fmla="*/ 185596 w 1080256"/>
                  <a:gd name="connsiteY10" fmla="*/ 31485 h 699995"/>
                  <a:gd name="connsiteX11" fmla="*/ 187507 w 1080256"/>
                  <a:gd name="connsiteY11" fmla="*/ 27205 h 699995"/>
                  <a:gd name="connsiteX12" fmla="*/ 188716 w 1080256"/>
                  <a:gd name="connsiteY12" fmla="*/ 22320 h 699995"/>
                  <a:gd name="connsiteX13" fmla="*/ 189248 w 1080256"/>
                  <a:gd name="connsiteY13" fmla="*/ 18064 h 699995"/>
                  <a:gd name="connsiteX14" fmla="*/ 186298 w 1080256"/>
                  <a:gd name="connsiteY14" fmla="*/ 13083 h 699995"/>
                  <a:gd name="connsiteX15" fmla="*/ 183323 w 1080256"/>
                  <a:gd name="connsiteY15" fmla="*/ 8803 h 699995"/>
                  <a:gd name="connsiteX16" fmla="*/ 179019 w 1080256"/>
                  <a:gd name="connsiteY16" fmla="*/ 4933 h 699995"/>
                  <a:gd name="connsiteX17" fmla="*/ 174690 w 1080256"/>
                  <a:gd name="connsiteY17" fmla="*/ 3507 h 699995"/>
                  <a:gd name="connsiteX18" fmla="*/ 170362 w 1080256"/>
                  <a:gd name="connsiteY18" fmla="*/ 2104 h 699995"/>
                  <a:gd name="connsiteX19" fmla="*/ 166009 w 1080256"/>
                  <a:gd name="connsiteY19" fmla="*/ 1451 h 699995"/>
                  <a:gd name="connsiteX20" fmla="*/ 162309 w 1080256"/>
                  <a:gd name="connsiteY20" fmla="*/ 3483 h 699995"/>
                  <a:gd name="connsiteX21" fmla="*/ 158102 w 1080256"/>
                  <a:gd name="connsiteY21" fmla="*/ 0 h 699995"/>
                  <a:gd name="connsiteX22" fmla="*/ 152999 w 1080256"/>
                  <a:gd name="connsiteY22" fmla="*/ 218 h 699995"/>
                  <a:gd name="connsiteX23" fmla="*/ 148647 w 1080256"/>
                  <a:gd name="connsiteY23" fmla="*/ 2080 h 699995"/>
                  <a:gd name="connsiteX24" fmla="*/ 146905 w 1080256"/>
                  <a:gd name="connsiteY24" fmla="*/ 6022 h 699995"/>
                  <a:gd name="connsiteX25" fmla="*/ 143955 w 1080256"/>
                  <a:gd name="connsiteY25" fmla="*/ 2854 h 699995"/>
                  <a:gd name="connsiteX26" fmla="*/ 139965 w 1080256"/>
                  <a:gd name="connsiteY26" fmla="*/ 1596 h 699995"/>
                  <a:gd name="connsiteX27" fmla="*/ 135637 w 1080256"/>
                  <a:gd name="connsiteY27" fmla="*/ 1306 h 699995"/>
                  <a:gd name="connsiteX28" fmla="*/ 131284 w 1080256"/>
                  <a:gd name="connsiteY28" fmla="*/ 2080 h 699995"/>
                  <a:gd name="connsiteX29" fmla="*/ 126907 w 1080256"/>
                  <a:gd name="connsiteY29" fmla="*/ 5103 h 699995"/>
                  <a:gd name="connsiteX30" fmla="*/ 123183 w 1080256"/>
                  <a:gd name="connsiteY30" fmla="*/ 6965 h 699995"/>
                  <a:gd name="connsiteX31" fmla="*/ 118153 w 1080256"/>
                  <a:gd name="connsiteY31" fmla="*/ 11172 h 699995"/>
                  <a:gd name="connsiteX32" fmla="*/ 113800 w 1080256"/>
                  <a:gd name="connsiteY32" fmla="*/ 13083 h 699995"/>
                  <a:gd name="connsiteX33" fmla="*/ 109448 w 1080256"/>
                  <a:gd name="connsiteY33" fmla="*/ 13953 h 699995"/>
                  <a:gd name="connsiteX34" fmla="*/ 105071 w 1080256"/>
                  <a:gd name="connsiteY34" fmla="*/ 16154 h 699995"/>
                  <a:gd name="connsiteX35" fmla="*/ 101806 w 1080256"/>
                  <a:gd name="connsiteY35" fmla="*/ 21474 h 699995"/>
                  <a:gd name="connsiteX36" fmla="*/ 100089 w 1080256"/>
                  <a:gd name="connsiteY36" fmla="*/ 26044 h 699995"/>
                  <a:gd name="connsiteX37" fmla="*/ 96244 w 1080256"/>
                  <a:gd name="connsiteY37" fmla="*/ 30397 h 699995"/>
                  <a:gd name="connsiteX38" fmla="*/ 92278 w 1080256"/>
                  <a:gd name="connsiteY38" fmla="*/ 33831 h 699995"/>
                  <a:gd name="connsiteX39" fmla="*/ 91359 w 1080256"/>
                  <a:gd name="connsiteY39" fmla="*/ 39756 h 699995"/>
                  <a:gd name="connsiteX40" fmla="*/ 91408 w 1080256"/>
                  <a:gd name="connsiteY40" fmla="*/ 44350 h 699995"/>
                  <a:gd name="connsiteX41" fmla="*/ 94866 w 1080256"/>
                  <a:gd name="connsiteY41" fmla="*/ 48993 h 699995"/>
                  <a:gd name="connsiteX42" fmla="*/ 100331 w 1080256"/>
                  <a:gd name="connsiteY42" fmla="*/ 53467 h 699995"/>
                  <a:gd name="connsiteX43" fmla="*/ 104345 w 1080256"/>
                  <a:gd name="connsiteY43" fmla="*/ 54603 h 699995"/>
                  <a:gd name="connsiteX44" fmla="*/ 108988 w 1080256"/>
                  <a:gd name="connsiteY44" fmla="*/ 56441 h 699995"/>
                  <a:gd name="connsiteX45" fmla="*/ 113341 w 1080256"/>
                  <a:gd name="connsiteY45" fmla="*/ 57602 h 699995"/>
                  <a:gd name="connsiteX46" fmla="*/ 117645 w 1080256"/>
                  <a:gd name="connsiteY46" fmla="*/ 61761 h 699995"/>
                  <a:gd name="connsiteX47" fmla="*/ 121587 w 1080256"/>
                  <a:gd name="connsiteY47" fmla="*/ 66453 h 699995"/>
                  <a:gd name="connsiteX48" fmla="*/ 126254 w 1080256"/>
                  <a:gd name="connsiteY48" fmla="*/ 69910 h 699995"/>
                  <a:gd name="connsiteX49" fmla="*/ 130607 w 1080256"/>
                  <a:gd name="connsiteY49" fmla="*/ 69088 h 699995"/>
                  <a:gd name="connsiteX50" fmla="*/ 134935 w 1080256"/>
                  <a:gd name="connsiteY50" fmla="*/ 70902 h 699995"/>
                  <a:gd name="connsiteX51" fmla="*/ 139264 w 1080256"/>
                  <a:gd name="connsiteY51" fmla="*/ 71990 h 699995"/>
                  <a:gd name="connsiteX52" fmla="*/ 143617 w 1080256"/>
                  <a:gd name="connsiteY52" fmla="*/ 72208 h 699995"/>
                  <a:gd name="connsiteX53" fmla="*/ 147969 w 1080256"/>
                  <a:gd name="connsiteY53" fmla="*/ 72062 h 699995"/>
                  <a:gd name="connsiteX54" fmla="*/ 152298 w 1080256"/>
                  <a:gd name="connsiteY54" fmla="*/ 73465 h 699995"/>
                  <a:gd name="connsiteX55" fmla="*/ 156627 w 1080256"/>
                  <a:gd name="connsiteY55" fmla="*/ 74844 h 699995"/>
                  <a:gd name="connsiteX56" fmla="*/ 8488 w 1080256"/>
                  <a:gd name="connsiteY56" fmla="*/ 93100 h 699995"/>
                  <a:gd name="connsiteX57" fmla="*/ 9987 w 1080256"/>
                  <a:gd name="connsiteY57" fmla="*/ 86741 h 699995"/>
                  <a:gd name="connsiteX58" fmla="*/ 13058 w 1080256"/>
                  <a:gd name="connsiteY58" fmla="*/ 82195 h 699995"/>
                  <a:gd name="connsiteX59" fmla="*/ 17484 w 1080256"/>
                  <a:gd name="connsiteY59" fmla="*/ 76004 h 699995"/>
                  <a:gd name="connsiteX60" fmla="*/ 21836 w 1080256"/>
                  <a:gd name="connsiteY60" fmla="*/ 73900 h 699995"/>
                  <a:gd name="connsiteX61" fmla="*/ 26213 w 1080256"/>
                  <a:gd name="connsiteY61" fmla="*/ 72788 h 699995"/>
                  <a:gd name="connsiteX62" fmla="*/ 30155 w 1080256"/>
                  <a:gd name="connsiteY62" fmla="*/ 71265 h 699995"/>
                  <a:gd name="connsiteX63" fmla="*/ 34459 w 1080256"/>
                  <a:gd name="connsiteY63" fmla="*/ 68967 h 699995"/>
                  <a:gd name="connsiteX64" fmla="*/ 32549 w 1080256"/>
                  <a:gd name="connsiteY64" fmla="*/ 62100 h 699995"/>
                  <a:gd name="connsiteX65" fmla="*/ 34508 w 1080256"/>
                  <a:gd name="connsiteY65" fmla="*/ 57505 h 699995"/>
                  <a:gd name="connsiteX66" fmla="*/ 36442 w 1080256"/>
                  <a:gd name="connsiteY66" fmla="*/ 52935 h 699995"/>
                  <a:gd name="connsiteX67" fmla="*/ 38691 w 1080256"/>
                  <a:gd name="connsiteY67" fmla="*/ 48582 h 699995"/>
                  <a:gd name="connsiteX68" fmla="*/ 31195 w 1080256"/>
                  <a:gd name="connsiteY68" fmla="*/ 47010 h 699995"/>
                  <a:gd name="connsiteX69" fmla="*/ 26479 w 1080256"/>
                  <a:gd name="connsiteY69" fmla="*/ 51459 h 699995"/>
                  <a:gd name="connsiteX70" fmla="*/ 23021 w 1080256"/>
                  <a:gd name="connsiteY70" fmla="*/ 57384 h 699995"/>
                  <a:gd name="connsiteX71" fmla="*/ 17677 w 1080256"/>
                  <a:gd name="connsiteY71" fmla="*/ 59294 h 699995"/>
                  <a:gd name="connsiteX72" fmla="*/ 14340 w 1080256"/>
                  <a:gd name="connsiteY72" fmla="*/ 61882 h 699995"/>
                  <a:gd name="connsiteX73" fmla="*/ 8899 w 1080256"/>
                  <a:gd name="connsiteY73" fmla="*/ 66065 h 699995"/>
                  <a:gd name="connsiteX74" fmla="*/ 4498 w 1080256"/>
                  <a:gd name="connsiteY74" fmla="*/ 69741 h 699995"/>
                  <a:gd name="connsiteX75" fmla="*/ 2757 w 1080256"/>
                  <a:gd name="connsiteY75" fmla="*/ 75545 h 699995"/>
                  <a:gd name="connsiteX76" fmla="*/ 194 w 1080256"/>
                  <a:gd name="connsiteY76" fmla="*/ 79027 h 699995"/>
                  <a:gd name="connsiteX77" fmla="*/ 0 w 1080256"/>
                  <a:gd name="connsiteY77" fmla="*/ 85266 h 699995"/>
                  <a:gd name="connsiteX78" fmla="*/ 2467 w 1080256"/>
                  <a:gd name="connsiteY78" fmla="*/ 89353 h 699995"/>
                  <a:gd name="connsiteX79" fmla="*/ 8488 w 1080256"/>
                  <a:gd name="connsiteY79" fmla="*/ 93100 h 699995"/>
                  <a:gd name="connsiteX80" fmla="*/ 479915 w 1080256"/>
                  <a:gd name="connsiteY80" fmla="*/ 206998 h 699995"/>
                  <a:gd name="connsiteX81" fmla="*/ 486347 w 1080256"/>
                  <a:gd name="connsiteY81" fmla="*/ 206224 h 699995"/>
                  <a:gd name="connsiteX82" fmla="*/ 489757 w 1080256"/>
                  <a:gd name="connsiteY82" fmla="*/ 203830 h 699995"/>
                  <a:gd name="connsiteX83" fmla="*/ 495391 w 1080256"/>
                  <a:gd name="connsiteY83" fmla="*/ 202452 h 699995"/>
                  <a:gd name="connsiteX84" fmla="*/ 499768 w 1080256"/>
                  <a:gd name="connsiteY84" fmla="*/ 202790 h 699995"/>
                  <a:gd name="connsiteX85" fmla="*/ 504121 w 1080256"/>
                  <a:gd name="connsiteY85" fmla="*/ 205232 h 699995"/>
                  <a:gd name="connsiteX86" fmla="*/ 508474 w 1080256"/>
                  <a:gd name="connsiteY86" fmla="*/ 201025 h 699995"/>
                  <a:gd name="connsiteX87" fmla="*/ 512802 w 1080256"/>
                  <a:gd name="connsiteY87" fmla="*/ 198510 h 699995"/>
                  <a:gd name="connsiteX88" fmla="*/ 510747 w 1080256"/>
                  <a:gd name="connsiteY88" fmla="*/ 193698 h 699995"/>
                  <a:gd name="connsiteX89" fmla="*/ 505258 w 1080256"/>
                  <a:gd name="connsiteY89" fmla="*/ 191497 h 699995"/>
                  <a:gd name="connsiteX90" fmla="*/ 501896 w 1080256"/>
                  <a:gd name="connsiteY90" fmla="*/ 186081 h 699995"/>
                  <a:gd name="connsiteX91" fmla="*/ 502090 w 1080256"/>
                  <a:gd name="connsiteY91" fmla="*/ 180736 h 699995"/>
                  <a:gd name="connsiteX92" fmla="*/ 499841 w 1080256"/>
                  <a:gd name="connsiteY92" fmla="*/ 177037 h 699995"/>
                  <a:gd name="connsiteX93" fmla="*/ 495488 w 1080256"/>
                  <a:gd name="connsiteY93" fmla="*/ 174376 h 699995"/>
                  <a:gd name="connsiteX94" fmla="*/ 497810 w 1080256"/>
                  <a:gd name="connsiteY94" fmla="*/ 166904 h 699995"/>
                  <a:gd name="connsiteX95" fmla="*/ 491159 w 1080256"/>
                  <a:gd name="connsiteY95" fmla="*/ 163954 h 699995"/>
                  <a:gd name="connsiteX96" fmla="*/ 487605 w 1080256"/>
                  <a:gd name="connsiteY96" fmla="*/ 166493 h 699995"/>
                  <a:gd name="connsiteX97" fmla="*/ 489878 w 1080256"/>
                  <a:gd name="connsiteY97" fmla="*/ 171475 h 699995"/>
                  <a:gd name="connsiteX98" fmla="*/ 484002 w 1080256"/>
                  <a:gd name="connsiteY98" fmla="*/ 169274 h 699995"/>
                  <a:gd name="connsiteX99" fmla="*/ 481390 w 1080256"/>
                  <a:gd name="connsiteY99" fmla="*/ 165066 h 699995"/>
                  <a:gd name="connsiteX100" fmla="*/ 477714 w 1080256"/>
                  <a:gd name="connsiteY100" fmla="*/ 162213 h 699995"/>
                  <a:gd name="connsiteX101" fmla="*/ 475925 w 1080256"/>
                  <a:gd name="connsiteY101" fmla="*/ 158053 h 699995"/>
                  <a:gd name="connsiteX102" fmla="*/ 473120 w 1080256"/>
                  <a:gd name="connsiteY102" fmla="*/ 154668 h 699995"/>
                  <a:gd name="connsiteX103" fmla="*/ 477497 w 1080256"/>
                  <a:gd name="connsiteY103" fmla="*/ 149928 h 699995"/>
                  <a:gd name="connsiteX104" fmla="*/ 474498 w 1080256"/>
                  <a:gd name="connsiteY104" fmla="*/ 143786 h 699995"/>
                  <a:gd name="connsiteX105" fmla="*/ 469444 w 1080256"/>
                  <a:gd name="connsiteY105" fmla="*/ 143569 h 699995"/>
                  <a:gd name="connsiteX106" fmla="*/ 467824 w 1080256"/>
                  <a:gd name="connsiteY106" fmla="*/ 139143 h 699995"/>
                  <a:gd name="connsiteX107" fmla="*/ 465116 w 1080256"/>
                  <a:gd name="connsiteY107" fmla="*/ 134814 h 699995"/>
                  <a:gd name="connsiteX108" fmla="*/ 461416 w 1080256"/>
                  <a:gd name="connsiteY108" fmla="*/ 130414 h 699995"/>
                  <a:gd name="connsiteX109" fmla="*/ 460811 w 1080256"/>
                  <a:gd name="connsiteY109" fmla="*/ 125867 h 699995"/>
                  <a:gd name="connsiteX110" fmla="*/ 458611 w 1080256"/>
                  <a:gd name="connsiteY110" fmla="*/ 121055 h 699995"/>
                  <a:gd name="connsiteX111" fmla="*/ 454935 w 1080256"/>
                  <a:gd name="connsiteY111" fmla="*/ 116073 h 699995"/>
                  <a:gd name="connsiteX112" fmla="*/ 452154 w 1080256"/>
                  <a:gd name="connsiteY112" fmla="*/ 112350 h 699995"/>
                  <a:gd name="connsiteX113" fmla="*/ 447801 w 1080256"/>
                  <a:gd name="connsiteY113" fmla="*/ 111189 h 699995"/>
                  <a:gd name="connsiteX114" fmla="*/ 443449 w 1080256"/>
                  <a:gd name="connsiteY114" fmla="*/ 112761 h 699995"/>
                  <a:gd name="connsiteX115" fmla="*/ 439096 w 1080256"/>
                  <a:gd name="connsiteY115" fmla="*/ 115687 h 699995"/>
                  <a:gd name="connsiteX116" fmla="*/ 436122 w 1080256"/>
                  <a:gd name="connsiteY116" fmla="*/ 118830 h 699995"/>
                  <a:gd name="connsiteX117" fmla="*/ 431503 w 1080256"/>
                  <a:gd name="connsiteY117" fmla="*/ 124320 h 699995"/>
                  <a:gd name="connsiteX118" fmla="*/ 428891 w 1080256"/>
                  <a:gd name="connsiteY118" fmla="*/ 128914 h 699995"/>
                  <a:gd name="connsiteX119" fmla="*/ 423813 w 1080256"/>
                  <a:gd name="connsiteY119" fmla="*/ 133122 h 699995"/>
                  <a:gd name="connsiteX120" fmla="*/ 419895 w 1080256"/>
                  <a:gd name="connsiteY120" fmla="*/ 137233 h 699995"/>
                  <a:gd name="connsiteX121" fmla="*/ 412955 w 1080256"/>
                  <a:gd name="connsiteY121" fmla="*/ 137692 h 699995"/>
                  <a:gd name="connsiteX122" fmla="*/ 408530 w 1080256"/>
                  <a:gd name="connsiteY122" fmla="*/ 138007 h 699995"/>
                  <a:gd name="connsiteX123" fmla="*/ 404177 w 1080256"/>
                  <a:gd name="connsiteY123" fmla="*/ 138297 h 699995"/>
                  <a:gd name="connsiteX124" fmla="*/ 399825 w 1080256"/>
                  <a:gd name="connsiteY124" fmla="*/ 138611 h 699995"/>
                  <a:gd name="connsiteX125" fmla="*/ 395472 w 1080256"/>
                  <a:gd name="connsiteY125" fmla="*/ 138273 h 699995"/>
                  <a:gd name="connsiteX126" fmla="*/ 391095 w 1080256"/>
                  <a:gd name="connsiteY126" fmla="*/ 138877 h 699995"/>
                  <a:gd name="connsiteX127" fmla="*/ 393706 w 1080256"/>
                  <a:gd name="connsiteY127" fmla="*/ 142722 h 699995"/>
                  <a:gd name="connsiteX128" fmla="*/ 398760 w 1080256"/>
                  <a:gd name="connsiteY128" fmla="*/ 147365 h 699995"/>
                  <a:gd name="connsiteX129" fmla="*/ 398640 w 1080256"/>
                  <a:gd name="connsiteY129" fmla="*/ 152685 h 699995"/>
                  <a:gd name="connsiteX130" fmla="*/ 398519 w 1080256"/>
                  <a:gd name="connsiteY130" fmla="*/ 157279 h 699995"/>
                  <a:gd name="connsiteX131" fmla="*/ 401396 w 1080256"/>
                  <a:gd name="connsiteY131" fmla="*/ 161923 h 699995"/>
                  <a:gd name="connsiteX132" fmla="*/ 406813 w 1080256"/>
                  <a:gd name="connsiteY132" fmla="*/ 166493 h 699995"/>
                  <a:gd name="connsiteX133" fmla="*/ 408312 w 1080256"/>
                  <a:gd name="connsiteY133" fmla="*/ 170362 h 699995"/>
                  <a:gd name="connsiteX134" fmla="*/ 409013 w 1080256"/>
                  <a:gd name="connsiteY134" fmla="*/ 175610 h 699995"/>
                  <a:gd name="connsiteX135" fmla="*/ 412689 w 1080256"/>
                  <a:gd name="connsiteY135" fmla="*/ 177883 h 699995"/>
                  <a:gd name="connsiteX136" fmla="*/ 417042 w 1080256"/>
                  <a:gd name="connsiteY136" fmla="*/ 182090 h 699995"/>
                  <a:gd name="connsiteX137" fmla="*/ 419194 w 1080256"/>
                  <a:gd name="connsiteY137" fmla="*/ 189514 h 699995"/>
                  <a:gd name="connsiteX138" fmla="*/ 420573 w 1080256"/>
                  <a:gd name="connsiteY138" fmla="*/ 194278 h 699995"/>
                  <a:gd name="connsiteX139" fmla="*/ 422555 w 1080256"/>
                  <a:gd name="connsiteY139" fmla="*/ 198389 h 699995"/>
                  <a:gd name="connsiteX140" fmla="*/ 430052 w 1080256"/>
                  <a:gd name="connsiteY140" fmla="*/ 197180 h 699995"/>
                  <a:gd name="connsiteX141" fmla="*/ 434405 w 1080256"/>
                  <a:gd name="connsiteY141" fmla="*/ 196478 h 699995"/>
                  <a:gd name="connsiteX142" fmla="*/ 438757 w 1080256"/>
                  <a:gd name="connsiteY142" fmla="*/ 196164 h 699995"/>
                  <a:gd name="connsiteX143" fmla="*/ 443134 w 1080256"/>
                  <a:gd name="connsiteY143" fmla="*/ 194955 h 699995"/>
                  <a:gd name="connsiteX144" fmla="*/ 447487 w 1080256"/>
                  <a:gd name="connsiteY144" fmla="*/ 194060 h 699995"/>
                  <a:gd name="connsiteX145" fmla="*/ 451840 w 1080256"/>
                  <a:gd name="connsiteY145" fmla="*/ 193746 h 699995"/>
                  <a:gd name="connsiteX146" fmla="*/ 456192 w 1080256"/>
                  <a:gd name="connsiteY146" fmla="*/ 194472 h 699995"/>
                  <a:gd name="connsiteX147" fmla="*/ 460545 w 1080256"/>
                  <a:gd name="connsiteY147" fmla="*/ 195729 h 699995"/>
                  <a:gd name="connsiteX148" fmla="*/ 464898 w 1080256"/>
                  <a:gd name="connsiteY148" fmla="*/ 197615 h 699995"/>
                  <a:gd name="connsiteX149" fmla="*/ 469275 w 1080256"/>
                  <a:gd name="connsiteY149" fmla="*/ 197543 h 699995"/>
                  <a:gd name="connsiteX150" fmla="*/ 473144 w 1080256"/>
                  <a:gd name="connsiteY150" fmla="*/ 200178 h 699995"/>
                  <a:gd name="connsiteX151" fmla="*/ 477956 w 1080256"/>
                  <a:gd name="connsiteY151" fmla="*/ 202428 h 699995"/>
                  <a:gd name="connsiteX152" fmla="*/ 479915 w 1080256"/>
                  <a:gd name="connsiteY152" fmla="*/ 206998 h 699995"/>
                  <a:gd name="connsiteX153" fmla="*/ 666527 w 1080256"/>
                  <a:gd name="connsiteY153" fmla="*/ 250428 h 699995"/>
                  <a:gd name="connsiteX154" fmla="*/ 671436 w 1080256"/>
                  <a:gd name="connsiteY154" fmla="*/ 249437 h 699995"/>
                  <a:gd name="connsiteX155" fmla="*/ 678497 w 1080256"/>
                  <a:gd name="connsiteY155" fmla="*/ 247333 h 699995"/>
                  <a:gd name="connsiteX156" fmla="*/ 682850 w 1080256"/>
                  <a:gd name="connsiteY156" fmla="*/ 245519 h 699995"/>
                  <a:gd name="connsiteX157" fmla="*/ 687227 w 1080256"/>
                  <a:gd name="connsiteY157" fmla="*/ 242545 h 699995"/>
                  <a:gd name="connsiteX158" fmla="*/ 691579 w 1080256"/>
                  <a:gd name="connsiteY158" fmla="*/ 240175 h 699995"/>
                  <a:gd name="connsiteX159" fmla="*/ 694917 w 1080256"/>
                  <a:gd name="connsiteY159" fmla="*/ 236234 h 699995"/>
                  <a:gd name="connsiteX160" fmla="*/ 697891 w 1080256"/>
                  <a:gd name="connsiteY160" fmla="*/ 232631 h 699995"/>
                  <a:gd name="connsiteX161" fmla="*/ 700285 w 1080256"/>
                  <a:gd name="connsiteY161" fmla="*/ 227117 h 699995"/>
                  <a:gd name="connsiteX162" fmla="*/ 695932 w 1080256"/>
                  <a:gd name="connsiteY162" fmla="*/ 227601 h 699995"/>
                  <a:gd name="connsiteX163" fmla="*/ 691555 w 1080256"/>
                  <a:gd name="connsiteY163" fmla="*/ 223780 h 699995"/>
                  <a:gd name="connsiteX164" fmla="*/ 687203 w 1080256"/>
                  <a:gd name="connsiteY164" fmla="*/ 223563 h 699995"/>
                  <a:gd name="connsiteX165" fmla="*/ 682850 w 1080256"/>
                  <a:gd name="connsiteY165" fmla="*/ 224651 h 699995"/>
                  <a:gd name="connsiteX166" fmla="*/ 678473 w 1080256"/>
                  <a:gd name="connsiteY166" fmla="*/ 224747 h 699995"/>
                  <a:gd name="connsiteX167" fmla="*/ 674120 w 1080256"/>
                  <a:gd name="connsiteY167" fmla="*/ 226101 h 699995"/>
                  <a:gd name="connsiteX168" fmla="*/ 669768 w 1080256"/>
                  <a:gd name="connsiteY168" fmla="*/ 226682 h 699995"/>
                  <a:gd name="connsiteX169" fmla="*/ 665391 w 1080256"/>
                  <a:gd name="connsiteY169" fmla="*/ 225449 h 699995"/>
                  <a:gd name="connsiteX170" fmla="*/ 661038 w 1080256"/>
                  <a:gd name="connsiteY170" fmla="*/ 226053 h 699995"/>
                  <a:gd name="connsiteX171" fmla="*/ 656685 w 1080256"/>
                  <a:gd name="connsiteY171" fmla="*/ 225400 h 699995"/>
                  <a:gd name="connsiteX172" fmla="*/ 652864 w 1080256"/>
                  <a:gd name="connsiteY172" fmla="*/ 222426 h 699995"/>
                  <a:gd name="connsiteX173" fmla="*/ 650857 w 1080256"/>
                  <a:gd name="connsiteY173" fmla="*/ 217831 h 699995"/>
                  <a:gd name="connsiteX174" fmla="*/ 646335 w 1080256"/>
                  <a:gd name="connsiteY174" fmla="*/ 217831 h 699995"/>
                  <a:gd name="connsiteX175" fmla="*/ 643941 w 1080256"/>
                  <a:gd name="connsiteY175" fmla="*/ 222426 h 699995"/>
                  <a:gd name="connsiteX176" fmla="*/ 639226 w 1080256"/>
                  <a:gd name="connsiteY176" fmla="*/ 221822 h 699995"/>
                  <a:gd name="connsiteX177" fmla="*/ 634873 w 1080256"/>
                  <a:gd name="connsiteY177" fmla="*/ 221096 h 699995"/>
                  <a:gd name="connsiteX178" fmla="*/ 630520 w 1080256"/>
                  <a:gd name="connsiteY178" fmla="*/ 221144 h 699995"/>
                  <a:gd name="connsiteX179" fmla="*/ 626167 w 1080256"/>
                  <a:gd name="connsiteY179" fmla="*/ 220322 h 699995"/>
                  <a:gd name="connsiteX180" fmla="*/ 621790 w 1080256"/>
                  <a:gd name="connsiteY180" fmla="*/ 219621 h 699995"/>
                  <a:gd name="connsiteX181" fmla="*/ 617438 w 1080256"/>
                  <a:gd name="connsiteY181" fmla="*/ 219064 h 699995"/>
                  <a:gd name="connsiteX182" fmla="*/ 613085 w 1080256"/>
                  <a:gd name="connsiteY182" fmla="*/ 218533 h 699995"/>
                  <a:gd name="connsiteX183" fmla="*/ 608708 w 1080256"/>
                  <a:gd name="connsiteY183" fmla="*/ 218049 h 699995"/>
                  <a:gd name="connsiteX184" fmla="*/ 604355 w 1080256"/>
                  <a:gd name="connsiteY184" fmla="*/ 216840 h 699995"/>
                  <a:gd name="connsiteX185" fmla="*/ 600002 w 1080256"/>
                  <a:gd name="connsiteY185" fmla="*/ 214954 h 699995"/>
                  <a:gd name="connsiteX186" fmla="*/ 595650 w 1080256"/>
                  <a:gd name="connsiteY186" fmla="*/ 214712 h 699995"/>
                  <a:gd name="connsiteX187" fmla="*/ 591273 w 1080256"/>
                  <a:gd name="connsiteY187" fmla="*/ 214228 h 699995"/>
                  <a:gd name="connsiteX188" fmla="*/ 592845 w 1080256"/>
                  <a:gd name="connsiteY188" fmla="*/ 222232 h 699995"/>
                  <a:gd name="connsiteX189" fmla="*/ 589072 w 1080256"/>
                  <a:gd name="connsiteY189" fmla="*/ 226827 h 699995"/>
                  <a:gd name="connsiteX190" fmla="*/ 585107 w 1080256"/>
                  <a:gd name="connsiteY190" fmla="*/ 230019 h 699995"/>
                  <a:gd name="connsiteX191" fmla="*/ 582640 w 1080256"/>
                  <a:gd name="connsiteY191" fmla="*/ 234613 h 699995"/>
                  <a:gd name="connsiteX192" fmla="*/ 580923 w 1080256"/>
                  <a:gd name="connsiteY192" fmla="*/ 240006 h 699995"/>
                  <a:gd name="connsiteX193" fmla="*/ 585397 w 1080256"/>
                  <a:gd name="connsiteY193" fmla="*/ 240852 h 699995"/>
                  <a:gd name="connsiteX194" fmla="*/ 591249 w 1080256"/>
                  <a:gd name="connsiteY194" fmla="*/ 241965 h 699995"/>
                  <a:gd name="connsiteX195" fmla="*/ 595601 w 1080256"/>
                  <a:gd name="connsiteY195" fmla="*/ 242086 h 699995"/>
                  <a:gd name="connsiteX196" fmla="*/ 599978 w 1080256"/>
                  <a:gd name="connsiteY196" fmla="*/ 241916 h 699995"/>
                  <a:gd name="connsiteX197" fmla="*/ 604331 w 1080256"/>
                  <a:gd name="connsiteY197" fmla="*/ 241723 h 699995"/>
                  <a:gd name="connsiteX198" fmla="*/ 608708 w 1080256"/>
                  <a:gd name="connsiteY198" fmla="*/ 241384 h 699995"/>
                  <a:gd name="connsiteX199" fmla="*/ 613061 w 1080256"/>
                  <a:gd name="connsiteY199" fmla="*/ 240925 h 699995"/>
                  <a:gd name="connsiteX200" fmla="*/ 617438 w 1080256"/>
                  <a:gd name="connsiteY200" fmla="*/ 240296 h 699995"/>
                  <a:gd name="connsiteX201" fmla="*/ 621790 w 1080256"/>
                  <a:gd name="connsiteY201" fmla="*/ 239619 h 699995"/>
                  <a:gd name="connsiteX202" fmla="*/ 626143 w 1080256"/>
                  <a:gd name="connsiteY202" fmla="*/ 239450 h 699995"/>
                  <a:gd name="connsiteX203" fmla="*/ 630520 w 1080256"/>
                  <a:gd name="connsiteY203" fmla="*/ 239910 h 699995"/>
                  <a:gd name="connsiteX204" fmla="*/ 634728 w 1080256"/>
                  <a:gd name="connsiteY204" fmla="*/ 240901 h 699995"/>
                  <a:gd name="connsiteX205" fmla="*/ 639226 w 1080256"/>
                  <a:gd name="connsiteY205" fmla="*/ 242376 h 699995"/>
                  <a:gd name="connsiteX206" fmla="*/ 643603 w 1080256"/>
                  <a:gd name="connsiteY206" fmla="*/ 244093 h 699995"/>
                  <a:gd name="connsiteX207" fmla="*/ 647955 w 1080256"/>
                  <a:gd name="connsiteY207" fmla="*/ 245834 h 699995"/>
                  <a:gd name="connsiteX208" fmla="*/ 652332 w 1080256"/>
                  <a:gd name="connsiteY208" fmla="*/ 246366 h 699995"/>
                  <a:gd name="connsiteX209" fmla="*/ 656685 w 1080256"/>
                  <a:gd name="connsiteY209" fmla="*/ 247551 h 699995"/>
                  <a:gd name="connsiteX210" fmla="*/ 661038 w 1080256"/>
                  <a:gd name="connsiteY210" fmla="*/ 248833 h 699995"/>
                  <a:gd name="connsiteX211" fmla="*/ 665415 w 1080256"/>
                  <a:gd name="connsiteY211" fmla="*/ 250114 h 699995"/>
                  <a:gd name="connsiteX212" fmla="*/ 649721 w 1080256"/>
                  <a:gd name="connsiteY212" fmla="*/ 316832 h 699995"/>
                  <a:gd name="connsiteX213" fmla="*/ 656709 w 1080256"/>
                  <a:gd name="connsiteY213" fmla="*/ 316155 h 699995"/>
                  <a:gd name="connsiteX214" fmla="*/ 661062 w 1080256"/>
                  <a:gd name="connsiteY214" fmla="*/ 315768 h 699995"/>
                  <a:gd name="connsiteX215" fmla="*/ 665439 w 1080256"/>
                  <a:gd name="connsiteY215" fmla="*/ 314994 h 699995"/>
                  <a:gd name="connsiteX216" fmla="*/ 669816 w 1080256"/>
                  <a:gd name="connsiteY216" fmla="*/ 312504 h 699995"/>
                  <a:gd name="connsiteX217" fmla="*/ 674120 w 1080256"/>
                  <a:gd name="connsiteY217" fmla="*/ 311415 h 699995"/>
                  <a:gd name="connsiteX218" fmla="*/ 678546 w 1080256"/>
                  <a:gd name="connsiteY218" fmla="*/ 305878 h 699995"/>
                  <a:gd name="connsiteX219" fmla="*/ 681181 w 1080256"/>
                  <a:gd name="connsiteY219" fmla="*/ 300872 h 699995"/>
                  <a:gd name="connsiteX220" fmla="*/ 680867 w 1080256"/>
                  <a:gd name="connsiteY220" fmla="*/ 296253 h 699995"/>
                  <a:gd name="connsiteX221" fmla="*/ 678521 w 1080256"/>
                  <a:gd name="connsiteY221" fmla="*/ 291731 h 699995"/>
                  <a:gd name="connsiteX222" fmla="*/ 674169 w 1080256"/>
                  <a:gd name="connsiteY222" fmla="*/ 287548 h 699995"/>
                  <a:gd name="connsiteX223" fmla="*/ 669792 w 1080256"/>
                  <a:gd name="connsiteY223" fmla="*/ 283510 h 699995"/>
                  <a:gd name="connsiteX224" fmla="*/ 665415 w 1080256"/>
                  <a:gd name="connsiteY224" fmla="*/ 279495 h 699995"/>
                  <a:gd name="connsiteX225" fmla="*/ 661328 w 1080256"/>
                  <a:gd name="connsiteY225" fmla="*/ 277803 h 699995"/>
                  <a:gd name="connsiteX226" fmla="*/ 656685 w 1080256"/>
                  <a:gd name="connsiteY226" fmla="*/ 276835 h 699995"/>
                  <a:gd name="connsiteX227" fmla="*/ 652332 w 1080256"/>
                  <a:gd name="connsiteY227" fmla="*/ 276037 h 699995"/>
                  <a:gd name="connsiteX228" fmla="*/ 647955 w 1080256"/>
                  <a:gd name="connsiteY228" fmla="*/ 275263 h 699995"/>
                  <a:gd name="connsiteX229" fmla="*/ 643603 w 1080256"/>
                  <a:gd name="connsiteY229" fmla="*/ 275360 h 699995"/>
                  <a:gd name="connsiteX230" fmla="*/ 639226 w 1080256"/>
                  <a:gd name="connsiteY230" fmla="*/ 275844 h 699995"/>
                  <a:gd name="connsiteX231" fmla="*/ 634873 w 1080256"/>
                  <a:gd name="connsiteY231" fmla="*/ 277343 h 699995"/>
                  <a:gd name="connsiteX232" fmla="*/ 630810 w 1080256"/>
                  <a:gd name="connsiteY232" fmla="*/ 279423 h 699995"/>
                  <a:gd name="connsiteX233" fmla="*/ 630424 w 1080256"/>
                  <a:gd name="connsiteY233" fmla="*/ 283824 h 699995"/>
                  <a:gd name="connsiteX234" fmla="*/ 633446 w 1080256"/>
                  <a:gd name="connsiteY234" fmla="*/ 288418 h 699995"/>
                  <a:gd name="connsiteX235" fmla="*/ 639226 w 1080256"/>
                  <a:gd name="connsiteY235" fmla="*/ 290764 h 699995"/>
                  <a:gd name="connsiteX236" fmla="*/ 643603 w 1080256"/>
                  <a:gd name="connsiteY236" fmla="*/ 295939 h 699995"/>
                  <a:gd name="connsiteX237" fmla="*/ 645078 w 1080256"/>
                  <a:gd name="connsiteY237" fmla="*/ 300896 h 699995"/>
                  <a:gd name="connsiteX238" fmla="*/ 644425 w 1080256"/>
                  <a:gd name="connsiteY238" fmla="*/ 305418 h 699995"/>
                  <a:gd name="connsiteX239" fmla="*/ 645731 w 1080256"/>
                  <a:gd name="connsiteY239" fmla="*/ 310110 h 699995"/>
                  <a:gd name="connsiteX240" fmla="*/ 647955 w 1080256"/>
                  <a:gd name="connsiteY240" fmla="*/ 314462 h 699995"/>
                  <a:gd name="connsiteX241" fmla="*/ 707491 w 1080256"/>
                  <a:gd name="connsiteY241" fmla="*/ 365196 h 699995"/>
                  <a:gd name="connsiteX242" fmla="*/ 712787 w 1080256"/>
                  <a:gd name="connsiteY242" fmla="*/ 362004 h 699995"/>
                  <a:gd name="connsiteX243" fmla="*/ 717938 w 1080256"/>
                  <a:gd name="connsiteY243" fmla="*/ 363117 h 699995"/>
                  <a:gd name="connsiteX244" fmla="*/ 722001 w 1080256"/>
                  <a:gd name="connsiteY244" fmla="*/ 360868 h 699995"/>
                  <a:gd name="connsiteX245" fmla="*/ 726668 w 1080256"/>
                  <a:gd name="connsiteY245" fmla="*/ 363092 h 699995"/>
                  <a:gd name="connsiteX246" fmla="*/ 731045 w 1080256"/>
                  <a:gd name="connsiteY246" fmla="*/ 361424 h 699995"/>
                  <a:gd name="connsiteX247" fmla="*/ 735421 w 1080256"/>
                  <a:gd name="connsiteY247" fmla="*/ 359078 h 699995"/>
                  <a:gd name="connsiteX248" fmla="*/ 731165 w 1080256"/>
                  <a:gd name="connsiteY248" fmla="*/ 358377 h 699995"/>
                  <a:gd name="connsiteX249" fmla="*/ 732616 w 1080256"/>
                  <a:gd name="connsiteY249" fmla="*/ 351606 h 699995"/>
                  <a:gd name="connsiteX250" fmla="*/ 732205 w 1080256"/>
                  <a:gd name="connsiteY250" fmla="*/ 346987 h 699995"/>
                  <a:gd name="connsiteX251" fmla="*/ 728481 w 1080256"/>
                  <a:gd name="connsiteY251" fmla="*/ 343553 h 699995"/>
                  <a:gd name="connsiteX252" fmla="*/ 722267 w 1080256"/>
                  <a:gd name="connsiteY252" fmla="*/ 345874 h 699995"/>
                  <a:gd name="connsiteX253" fmla="*/ 717914 w 1080256"/>
                  <a:gd name="connsiteY253" fmla="*/ 348970 h 699995"/>
                  <a:gd name="connsiteX254" fmla="*/ 714141 w 1080256"/>
                  <a:gd name="connsiteY254" fmla="*/ 351630 h 699995"/>
                  <a:gd name="connsiteX255" fmla="*/ 709184 w 1080256"/>
                  <a:gd name="connsiteY255" fmla="*/ 353420 h 699995"/>
                  <a:gd name="connsiteX256" fmla="*/ 705001 w 1080256"/>
                  <a:gd name="connsiteY256" fmla="*/ 356273 h 699995"/>
                  <a:gd name="connsiteX257" fmla="*/ 701615 w 1080256"/>
                  <a:gd name="connsiteY257" fmla="*/ 359610 h 699995"/>
                  <a:gd name="connsiteX258" fmla="*/ 704807 w 1080256"/>
                  <a:gd name="connsiteY258" fmla="*/ 362439 h 699995"/>
                  <a:gd name="connsiteX259" fmla="*/ 767704 w 1080256"/>
                  <a:gd name="connsiteY259" fmla="*/ 349671 h 699995"/>
                  <a:gd name="connsiteX260" fmla="*/ 774741 w 1080256"/>
                  <a:gd name="connsiteY260" fmla="*/ 347688 h 699995"/>
                  <a:gd name="connsiteX261" fmla="*/ 779118 w 1080256"/>
                  <a:gd name="connsiteY261" fmla="*/ 347882 h 699995"/>
                  <a:gd name="connsiteX262" fmla="*/ 783471 w 1080256"/>
                  <a:gd name="connsiteY262" fmla="*/ 347592 h 699995"/>
                  <a:gd name="connsiteX263" fmla="*/ 787848 w 1080256"/>
                  <a:gd name="connsiteY263" fmla="*/ 345318 h 699995"/>
                  <a:gd name="connsiteX264" fmla="*/ 792201 w 1080256"/>
                  <a:gd name="connsiteY264" fmla="*/ 343021 h 699995"/>
                  <a:gd name="connsiteX265" fmla="*/ 796578 w 1080256"/>
                  <a:gd name="connsiteY265" fmla="*/ 340724 h 699995"/>
                  <a:gd name="connsiteX266" fmla="*/ 800930 w 1080256"/>
                  <a:gd name="connsiteY266" fmla="*/ 339321 h 699995"/>
                  <a:gd name="connsiteX267" fmla="*/ 805307 w 1080256"/>
                  <a:gd name="connsiteY267" fmla="*/ 339224 h 699995"/>
                  <a:gd name="connsiteX268" fmla="*/ 809684 w 1080256"/>
                  <a:gd name="connsiteY268" fmla="*/ 339297 h 699995"/>
                  <a:gd name="connsiteX269" fmla="*/ 814061 w 1080256"/>
                  <a:gd name="connsiteY269" fmla="*/ 339660 h 699995"/>
                  <a:gd name="connsiteX270" fmla="*/ 818414 w 1080256"/>
                  <a:gd name="connsiteY270" fmla="*/ 336710 h 699995"/>
                  <a:gd name="connsiteX271" fmla="*/ 822767 w 1080256"/>
                  <a:gd name="connsiteY271" fmla="*/ 335041 h 699995"/>
                  <a:gd name="connsiteX272" fmla="*/ 827144 w 1080256"/>
                  <a:gd name="connsiteY272" fmla="*/ 334171 h 699995"/>
                  <a:gd name="connsiteX273" fmla="*/ 831520 w 1080256"/>
                  <a:gd name="connsiteY273" fmla="*/ 333494 h 699995"/>
                  <a:gd name="connsiteX274" fmla="*/ 835051 w 1080256"/>
                  <a:gd name="connsiteY274" fmla="*/ 328222 h 699995"/>
                  <a:gd name="connsiteX275" fmla="*/ 839742 w 1080256"/>
                  <a:gd name="connsiteY275" fmla="*/ 327254 h 699995"/>
                  <a:gd name="connsiteX276" fmla="*/ 843878 w 1080256"/>
                  <a:gd name="connsiteY276" fmla="*/ 319226 h 699995"/>
                  <a:gd name="connsiteX277" fmla="*/ 844554 w 1080256"/>
                  <a:gd name="connsiteY277" fmla="*/ 315091 h 699995"/>
                  <a:gd name="connsiteX278" fmla="*/ 845353 w 1080256"/>
                  <a:gd name="connsiteY278" fmla="*/ 310013 h 699995"/>
                  <a:gd name="connsiteX279" fmla="*/ 843273 w 1080256"/>
                  <a:gd name="connsiteY279" fmla="*/ 306216 h 699995"/>
                  <a:gd name="connsiteX280" fmla="*/ 837010 w 1080256"/>
                  <a:gd name="connsiteY280" fmla="*/ 301646 h 699995"/>
                  <a:gd name="connsiteX281" fmla="*/ 831883 w 1080256"/>
                  <a:gd name="connsiteY281" fmla="*/ 300533 h 699995"/>
                  <a:gd name="connsiteX282" fmla="*/ 827023 w 1080256"/>
                  <a:gd name="connsiteY282" fmla="*/ 298285 h 699995"/>
                  <a:gd name="connsiteX283" fmla="*/ 822646 w 1080256"/>
                  <a:gd name="connsiteY283" fmla="*/ 296519 h 699995"/>
                  <a:gd name="connsiteX284" fmla="*/ 818341 w 1080256"/>
                  <a:gd name="connsiteY284" fmla="*/ 295963 h 699995"/>
                  <a:gd name="connsiteX285" fmla="*/ 815609 w 1080256"/>
                  <a:gd name="connsiteY285" fmla="*/ 291345 h 699995"/>
                  <a:gd name="connsiteX286" fmla="*/ 809515 w 1080256"/>
                  <a:gd name="connsiteY286" fmla="*/ 289289 h 699995"/>
                  <a:gd name="connsiteX287" fmla="*/ 805138 w 1080256"/>
                  <a:gd name="connsiteY287" fmla="*/ 285468 h 699995"/>
                  <a:gd name="connsiteX288" fmla="*/ 801874 w 1080256"/>
                  <a:gd name="connsiteY288" fmla="*/ 282155 h 699995"/>
                  <a:gd name="connsiteX289" fmla="*/ 798343 w 1080256"/>
                  <a:gd name="connsiteY289" fmla="*/ 278601 h 699995"/>
                  <a:gd name="connsiteX290" fmla="*/ 792007 w 1080256"/>
                  <a:gd name="connsiteY290" fmla="*/ 273933 h 699995"/>
                  <a:gd name="connsiteX291" fmla="*/ 787630 w 1080256"/>
                  <a:gd name="connsiteY291" fmla="*/ 274006 h 699995"/>
                  <a:gd name="connsiteX292" fmla="*/ 783278 w 1080256"/>
                  <a:gd name="connsiteY292" fmla="*/ 272192 h 699995"/>
                  <a:gd name="connsiteX293" fmla="*/ 778901 w 1080256"/>
                  <a:gd name="connsiteY293" fmla="*/ 272241 h 699995"/>
                  <a:gd name="connsiteX294" fmla="*/ 774548 w 1080256"/>
                  <a:gd name="connsiteY294" fmla="*/ 272531 h 699995"/>
                  <a:gd name="connsiteX295" fmla="*/ 770171 w 1080256"/>
                  <a:gd name="connsiteY295" fmla="*/ 273982 h 699995"/>
                  <a:gd name="connsiteX296" fmla="*/ 765818 w 1080256"/>
                  <a:gd name="connsiteY296" fmla="*/ 277271 h 699995"/>
                  <a:gd name="connsiteX297" fmla="*/ 761465 w 1080256"/>
                  <a:gd name="connsiteY297" fmla="*/ 278625 h 699995"/>
                  <a:gd name="connsiteX298" fmla="*/ 757089 w 1080256"/>
                  <a:gd name="connsiteY298" fmla="*/ 280003 h 699995"/>
                  <a:gd name="connsiteX299" fmla="*/ 752736 w 1080256"/>
                  <a:gd name="connsiteY299" fmla="*/ 281260 h 699995"/>
                  <a:gd name="connsiteX300" fmla="*/ 748697 w 1080256"/>
                  <a:gd name="connsiteY300" fmla="*/ 282301 h 699995"/>
                  <a:gd name="connsiteX301" fmla="*/ 744006 w 1080256"/>
                  <a:gd name="connsiteY301" fmla="*/ 278117 h 699995"/>
                  <a:gd name="connsiteX302" fmla="*/ 740838 w 1080256"/>
                  <a:gd name="connsiteY302" fmla="*/ 273087 h 699995"/>
                  <a:gd name="connsiteX303" fmla="*/ 737574 w 1080256"/>
                  <a:gd name="connsiteY303" fmla="*/ 268492 h 699995"/>
                  <a:gd name="connsiteX304" fmla="*/ 735833 w 1080256"/>
                  <a:gd name="connsiteY304" fmla="*/ 263874 h 699995"/>
                  <a:gd name="connsiteX305" fmla="*/ 731069 w 1080256"/>
                  <a:gd name="connsiteY305" fmla="*/ 259255 h 699995"/>
                  <a:gd name="connsiteX306" fmla="*/ 726498 w 1080256"/>
                  <a:gd name="connsiteY306" fmla="*/ 257442 h 699995"/>
                  <a:gd name="connsiteX307" fmla="*/ 722895 w 1080256"/>
                  <a:gd name="connsiteY307" fmla="*/ 254660 h 699995"/>
                  <a:gd name="connsiteX308" fmla="*/ 717769 w 1080256"/>
                  <a:gd name="connsiteY308" fmla="*/ 255724 h 699995"/>
                  <a:gd name="connsiteX309" fmla="*/ 714166 w 1080256"/>
                  <a:gd name="connsiteY309" fmla="*/ 257780 h 699995"/>
                  <a:gd name="connsiteX310" fmla="*/ 709764 w 1080256"/>
                  <a:gd name="connsiteY310" fmla="*/ 259304 h 699995"/>
                  <a:gd name="connsiteX311" fmla="*/ 706669 w 1080256"/>
                  <a:gd name="connsiteY311" fmla="*/ 263922 h 699995"/>
                  <a:gd name="connsiteX312" fmla="*/ 704735 w 1080256"/>
                  <a:gd name="connsiteY312" fmla="*/ 268541 h 699995"/>
                  <a:gd name="connsiteX313" fmla="*/ 703042 w 1080256"/>
                  <a:gd name="connsiteY313" fmla="*/ 272386 h 699995"/>
                  <a:gd name="connsiteX314" fmla="*/ 702873 w 1080256"/>
                  <a:gd name="connsiteY314" fmla="*/ 277778 h 699995"/>
                  <a:gd name="connsiteX315" fmla="*/ 704928 w 1080256"/>
                  <a:gd name="connsiteY315" fmla="*/ 282373 h 699995"/>
                  <a:gd name="connsiteX316" fmla="*/ 705508 w 1080256"/>
                  <a:gd name="connsiteY316" fmla="*/ 286580 h 699995"/>
                  <a:gd name="connsiteX317" fmla="*/ 709087 w 1080256"/>
                  <a:gd name="connsiteY317" fmla="*/ 290571 h 699995"/>
                  <a:gd name="connsiteX318" fmla="*/ 712884 w 1080256"/>
                  <a:gd name="connsiteY318" fmla="*/ 294778 h 699995"/>
                  <a:gd name="connsiteX319" fmla="*/ 717261 w 1080256"/>
                  <a:gd name="connsiteY319" fmla="*/ 300775 h 699995"/>
                  <a:gd name="connsiteX320" fmla="*/ 722218 w 1080256"/>
                  <a:gd name="connsiteY320" fmla="*/ 301936 h 699995"/>
                  <a:gd name="connsiteX321" fmla="*/ 726571 w 1080256"/>
                  <a:gd name="connsiteY321" fmla="*/ 304016 h 699995"/>
                  <a:gd name="connsiteX322" fmla="*/ 730948 w 1080256"/>
                  <a:gd name="connsiteY322" fmla="*/ 305346 h 699995"/>
                  <a:gd name="connsiteX323" fmla="*/ 734478 w 1080256"/>
                  <a:gd name="connsiteY323" fmla="*/ 307546 h 699995"/>
                  <a:gd name="connsiteX324" fmla="*/ 738928 w 1080256"/>
                  <a:gd name="connsiteY324" fmla="*/ 305418 h 699995"/>
                  <a:gd name="connsiteX325" fmla="*/ 744054 w 1080256"/>
                  <a:gd name="connsiteY325" fmla="*/ 303363 h 699995"/>
                  <a:gd name="connsiteX326" fmla="*/ 748431 w 1080256"/>
                  <a:gd name="connsiteY326" fmla="*/ 306483 h 699995"/>
                  <a:gd name="connsiteX327" fmla="*/ 749447 w 1080256"/>
                  <a:gd name="connsiteY327" fmla="*/ 313326 h 699995"/>
                  <a:gd name="connsiteX328" fmla="*/ 752107 w 1080256"/>
                  <a:gd name="connsiteY328" fmla="*/ 319105 h 699995"/>
                  <a:gd name="connsiteX329" fmla="*/ 752542 w 1080256"/>
                  <a:gd name="connsiteY329" fmla="*/ 323869 h 699995"/>
                  <a:gd name="connsiteX330" fmla="*/ 752977 w 1080256"/>
                  <a:gd name="connsiteY330" fmla="*/ 328464 h 699995"/>
                  <a:gd name="connsiteX331" fmla="*/ 753389 w 1080256"/>
                  <a:gd name="connsiteY331" fmla="*/ 333083 h 699995"/>
                  <a:gd name="connsiteX332" fmla="*/ 750995 w 1080256"/>
                  <a:gd name="connsiteY332" fmla="*/ 336903 h 699995"/>
                  <a:gd name="connsiteX333" fmla="*/ 753848 w 1080256"/>
                  <a:gd name="connsiteY333" fmla="*/ 340700 h 699995"/>
                  <a:gd name="connsiteX334" fmla="*/ 756121 w 1080256"/>
                  <a:gd name="connsiteY334" fmla="*/ 345512 h 699995"/>
                  <a:gd name="connsiteX335" fmla="*/ 759918 w 1080256"/>
                  <a:gd name="connsiteY335" fmla="*/ 348293 h 699995"/>
                  <a:gd name="connsiteX336" fmla="*/ 765987 w 1080256"/>
                  <a:gd name="connsiteY336" fmla="*/ 349381 h 699995"/>
                  <a:gd name="connsiteX337" fmla="*/ 906412 w 1080256"/>
                  <a:gd name="connsiteY337" fmla="*/ 699995 h 699995"/>
                  <a:gd name="connsiteX338" fmla="*/ 912071 w 1080256"/>
                  <a:gd name="connsiteY338" fmla="*/ 696247 h 699995"/>
                  <a:gd name="connsiteX339" fmla="*/ 915770 w 1080256"/>
                  <a:gd name="connsiteY339" fmla="*/ 693442 h 699995"/>
                  <a:gd name="connsiteX340" fmla="*/ 918672 w 1080256"/>
                  <a:gd name="connsiteY340" fmla="*/ 688775 h 699995"/>
                  <a:gd name="connsiteX341" fmla="*/ 923484 w 1080256"/>
                  <a:gd name="connsiteY341" fmla="*/ 687444 h 699995"/>
                  <a:gd name="connsiteX342" fmla="*/ 924234 w 1080256"/>
                  <a:gd name="connsiteY342" fmla="*/ 682221 h 699995"/>
                  <a:gd name="connsiteX343" fmla="*/ 927063 w 1080256"/>
                  <a:gd name="connsiteY343" fmla="*/ 676176 h 699995"/>
                  <a:gd name="connsiteX344" fmla="*/ 931972 w 1080256"/>
                  <a:gd name="connsiteY344" fmla="*/ 670155 h 699995"/>
                  <a:gd name="connsiteX345" fmla="*/ 931948 w 1080256"/>
                  <a:gd name="connsiteY345" fmla="*/ 663915 h 699995"/>
                  <a:gd name="connsiteX346" fmla="*/ 934922 w 1080256"/>
                  <a:gd name="connsiteY346" fmla="*/ 660869 h 699995"/>
                  <a:gd name="connsiteX347" fmla="*/ 938260 w 1080256"/>
                  <a:gd name="connsiteY347" fmla="*/ 657459 h 699995"/>
                  <a:gd name="connsiteX348" fmla="*/ 941790 w 1080256"/>
                  <a:gd name="connsiteY348" fmla="*/ 652816 h 699995"/>
                  <a:gd name="connsiteX349" fmla="*/ 947013 w 1080256"/>
                  <a:gd name="connsiteY349" fmla="*/ 651027 h 699995"/>
                  <a:gd name="connsiteX350" fmla="*/ 951415 w 1080256"/>
                  <a:gd name="connsiteY350" fmla="*/ 649527 h 699995"/>
                  <a:gd name="connsiteX351" fmla="*/ 954679 w 1080256"/>
                  <a:gd name="connsiteY351" fmla="*/ 646867 h 699995"/>
                  <a:gd name="connsiteX352" fmla="*/ 958476 w 1080256"/>
                  <a:gd name="connsiteY352" fmla="*/ 642684 h 699995"/>
                  <a:gd name="connsiteX353" fmla="*/ 964545 w 1080256"/>
                  <a:gd name="connsiteY353" fmla="*/ 639613 h 699995"/>
                  <a:gd name="connsiteX354" fmla="*/ 968922 w 1080256"/>
                  <a:gd name="connsiteY354" fmla="*/ 637920 h 699995"/>
                  <a:gd name="connsiteX355" fmla="*/ 973299 w 1080256"/>
                  <a:gd name="connsiteY355" fmla="*/ 635042 h 699995"/>
                  <a:gd name="connsiteX356" fmla="*/ 977676 w 1080256"/>
                  <a:gd name="connsiteY356" fmla="*/ 630037 h 699995"/>
                  <a:gd name="connsiteX357" fmla="*/ 982053 w 1080256"/>
                  <a:gd name="connsiteY357" fmla="*/ 626409 h 699995"/>
                  <a:gd name="connsiteX358" fmla="*/ 986406 w 1080256"/>
                  <a:gd name="connsiteY358" fmla="*/ 624015 h 699995"/>
                  <a:gd name="connsiteX359" fmla="*/ 990807 w 1080256"/>
                  <a:gd name="connsiteY359" fmla="*/ 623338 h 699995"/>
                  <a:gd name="connsiteX360" fmla="*/ 995208 w 1080256"/>
                  <a:gd name="connsiteY360" fmla="*/ 624354 h 699995"/>
                  <a:gd name="connsiteX361" fmla="*/ 999609 w 1080256"/>
                  <a:gd name="connsiteY361" fmla="*/ 625394 h 699995"/>
                  <a:gd name="connsiteX362" fmla="*/ 1004010 w 1080256"/>
                  <a:gd name="connsiteY362" fmla="*/ 625781 h 699995"/>
                  <a:gd name="connsiteX363" fmla="*/ 1008387 w 1080256"/>
                  <a:gd name="connsiteY363" fmla="*/ 624644 h 699995"/>
                  <a:gd name="connsiteX364" fmla="*/ 1012788 w 1080256"/>
                  <a:gd name="connsiteY364" fmla="*/ 623483 h 699995"/>
                  <a:gd name="connsiteX365" fmla="*/ 1017165 w 1080256"/>
                  <a:gd name="connsiteY365" fmla="*/ 621863 h 699995"/>
                  <a:gd name="connsiteX366" fmla="*/ 1021542 w 1080256"/>
                  <a:gd name="connsiteY366" fmla="*/ 618913 h 699995"/>
                  <a:gd name="connsiteX367" fmla="*/ 1025919 w 1080256"/>
                  <a:gd name="connsiteY367" fmla="*/ 615963 h 699995"/>
                  <a:gd name="connsiteX368" fmla="*/ 1030296 w 1080256"/>
                  <a:gd name="connsiteY368" fmla="*/ 614270 h 699995"/>
                  <a:gd name="connsiteX369" fmla="*/ 1034673 w 1080256"/>
                  <a:gd name="connsiteY369" fmla="*/ 612771 h 699995"/>
                  <a:gd name="connsiteX370" fmla="*/ 1039050 w 1080256"/>
                  <a:gd name="connsiteY370" fmla="*/ 610546 h 699995"/>
                  <a:gd name="connsiteX371" fmla="*/ 1043427 w 1080256"/>
                  <a:gd name="connsiteY371" fmla="*/ 608297 h 699995"/>
                  <a:gd name="connsiteX372" fmla="*/ 1047707 w 1080256"/>
                  <a:gd name="connsiteY372" fmla="*/ 606121 h 699995"/>
                  <a:gd name="connsiteX373" fmla="*/ 1052181 w 1080256"/>
                  <a:gd name="connsiteY373" fmla="*/ 601889 h 699995"/>
                  <a:gd name="connsiteX374" fmla="*/ 1056534 w 1080256"/>
                  <a:gd name="connsiteY374" fmla="*/ 597754 h 699995"/>
                  <a:gd name="connsiteX375" fmla="*/ 1060258 w 1080256"/>
                  <a:gd name="connsiteY375" fmla="*/ 595142 h 699995"/>
                  <a:gd name="connsiteX376" fmla="*/ 1064151 w 1080256"/>
                  <a:gd name="connsiteY376" fmla="*/ 592748 h 699995"/>
                  <a:gd name="connsiteX377" fmla="*/ 1069616 w 1080256"/>
                  <a:gd name="connsiteY377" fmla="*/ 587356 h 699995"/>
                  <a:gd name="connsiteX378" fmla="*/ 1073969 w 1080256"/>
                  <a:gd name="connsiteY378" fmla="*/ 583317 h 699995"/>
                  <a:gd name="connsiteX379" fmla="*/ 1077548 w 1080256"/>
                  <a:gd name="connsiteY379" fmla="*/ 579786 h 699995"/>
                  <a:gd name="connsiteX380" fmla="*/ 1080256 w 1080256"/>
                  <a:gd name="connsiteY380" fmla="*/ 571831 h 699995"/>
                  <a:gd name="connsiteX381" fmla="*/ 1078249 w 1080256"/>
                  <a:gd name="connsiteY381" fmla="*/ 567913 h 699995"/>
                  <a:gd name="connsiteX382" fmla="*/ 1073824 w 1080256"/>
                  <a:gd name="connsiteY382" fmla="*/ 565834 h 699995"/>
                  <a:gd name="connsiteX383" fmla="*/ 1069422 w 1080256"/>
                  <a:gd name="connsiteY383" fmla="*/ 564141 h 699995"/>
                  <a:gd name="connsiteX384" fmla="*/ 1065021 w 1080256"/>
                  <a:gd name="connsiteY384" fmla="*/ 562134 h 699995"/>
                  <a:gd name="connsiteX385" fmla="*/ 1060838 w 1080256"/>
                  <a:gd name="connsiteY385" fmla="*/ 560078 h 699995"/>
                  <a:gd name="connsiteX386" fmla="*/ 1057573 w 1080256"/>
                  <a:gd name="connsiteY386" fmla="*/ 557298 h 699995"/>
                  <a:gd name="connsiteX387" fmla="*/ 1054744 w 1080256"/>
                  <a:gd name="connsiteY387" fmla="*/ 553525 h 699995"/>
                  <a:gd name="connsiteX388" fmla="*/ 1053051 w 1080256"/>
                  <a:gd name="connsiteY388" fmla="*/ 548882 h 699995"/>
                  <a:gd name="connsiteX389" fmla="*/ 1047344 w 1080256"/>
                  <a:gd name="connsiteY389" fmla="*/ 546948 h 699995"/>
                  <a:gd name="connsiteX390" fmla="*/ 1044902 w 1080256"/>
                  <a:gd name="connsiteY390" fmla="*/ 540951 h 699995"/>
                  <a:gd name="connsiteX391" fmla="*/ 1046571 w 1080256"/>
                  <a:gd name="connsiteY391" fmla="*/ 535534 h 699995"/>
                  <a:gd name="connsiteX392" fmla="*/ 1043911 w 1080256"/>
                  <a:gd name="connsiteY392" fmla="*/ 530455 h 699995"/>
                  <a:gd name="connsiteX393" fmla="*/ 1041468 w 1080256"/>
                  <a:gd name="connsiteY393" fmla="*/ 525837 h 699995"/>
                  <a:gd name="connsiteX394" fmla="*/ 1034141 w 1080256"/>
                  <a:gd name="connsiteY394" fmla="*/ 524192 h 699995"/>
                  <a:gd name="connsiteX395" fmla="*/ 1029643 w 1080256"/>
                  <a:gd name="connsiteY395" fmla="*/ 526610 h 699995"/>
                  <a:gd name="connsiteX396" fmla="*/ 1025242 w 1080256"/>
                  <a:gd name="connsiteY396" fmla="*/ 527119 h 699995"/>
                  <a:gd name="connsiteX397" fmla="*/ 1023549 w 1080256"/>
                  <a:gd name="connsiteY397" fmla="*/ 521339 h 699995"/>
                  <a:gd name="connsiteX398" fmla="*/ 1023743 w 1080256"/>
                  <a:gd name="connsiteY398" fmla="*/ 512101 h 699995"/>
                  <a:gd name="connsiteX399" fmla="*/ 1024347 w 1080256"/>
                  <a:gd name="connsiteY399" fmla="*/ 507458 h 699995"/>
                  <a:gd name="connsiteX400" fmla="*/ 1025387 w 1080256"/>
                  <a:gd name="connsiteY400" fmla="*/ 502816 h 699995"/>
                  <a:gd name="connsiteX401" fmla="*/ 1024057 w 1080256"/>
                  <a:gd name="connsiteY401" fmla="*/ 498801 h 699995"/>
                  <a:gd name="connsiteX402" fmla="*/ 1018592 w 1080256"/>
                  <a:gd name="connsiteY402" fmla="*/ 493626 h 699995"/>
                  <a:gd name="connsiteX403" fmla="*/ 1016198 w 1080256"/>
                  <a:gd name="connsiteY403" fmla="*/ 489926 h 699995"/>
                  <a:gd name="connsiteX404" fmla="*/ 1011797 w 1080256"/>
                  <a:gd name="connsiteY404" fmla="*/ 486106 h 699995"/>
                  <a:gd name="connsiteX405" fmla="*/ 1007372 w 1080256"/>
                  <a:gd name="connsiteY405" fmla="*/ 482406 h 699995"/>
                  <a:gd name="connsiteX406" fmla="*/ 1004180 w 1080256"/>
                  <a:gd name="connsiteY406" fmla="*/ 479722 h 699995"/>
                  <a:gd name="connsiteX407" fmla="*/ 998569 w 1080256"/>
                  <a:gd name="connsiteY407" fmla="*/ 475345 h 699995"/>
                  <a:gd name="connsiteX408" fmla="*/ 994168 w 1080256"/>
                  <a:gd name="connsiteY408" fmla="*/ 471887 h 699995"/>
                  <a:gd name="connsiteX409" fmla="*/ 989743 w 1080256"/>
                  <a:gd name="connsiteY409" fmla="*/ 468453 h 699995"/>
                  <a:gd name="connsiteX410" fmla="*/ 985970 w 1080256"/>
                  <a:gd name="connsiteY410" fmla="*/ 466083 h 699995"/>
                  <a:gd name="connsiteX411" fmla="*/ 981473 w 1080256"/>
                  <a:gd name="connsiteY411" fmla="*/ 464439 h 699995"/>
                  <a:gd name="connsiteX412" fmla="*/ 976564 w 1080256"/>
                  <a:gd name="connsiteY412" fmla="*/ 461996 h 699995"/>
                  <a:gd name="connsiteX413" fmla="*/ 972163 w 1080256"/>
                  <a:gd name="connsiteY413" fmla="*/ 459796 h 699995"/>
                  <a:gd name="connsiteX414" fmla="*/ 967762 w 1080256"/>
                  <a:gd name="connsiteY414" fmla="*/ 457620 h 699995"/>
                  <a:gd name="connsiteX415" fmla="*/ 963385 w 1080256"/>
                  <a:gd name="connsiteY415" fmla="*/ 455491 h 699995"/>
                  <a:gd name="connsiteX416" fmla="*/ 958984 w 1080256"/>
                  <a:gd name="connsiteY416" fmla="*/ 453388 h 699995"/>
                  <a:gd name="connsiteX417" fmla="*/ 954582 w 1080256"/>
                  <a:gd name="connsiteY417" fmla="*/ 451260 h 699995"/>
                  <a:gd name="connsiteX418" fmla="*/ 950206 w 1080256"/>
                  <a:gd name="connsiteY418" fmla="*/ 449833 h 699995"/>
                  <a:gd name="connsiteX419" fmla="*/ 945804 w 1080256"/>
                  <a:gd name="connsiteY419" fmla="*/ 448455 h 699995"/>
                  <a:gd name="connsiteX420" fmla="*/ 941428 w 1080256"/>
                  <a:gd name="connsiteY420" fmla="*/ 447052 h 699995"/>
                  <a:gd name="connsiteX421" fmla="*/ 937050 w 1080256"/>
                  <a:gd name="connsiteY421" fmla="*/ 445480 h 699995"/>
                  <a:gd name="connsiteX422" fmla="*/ 932649 w 1080256"/>
                  <a:gd name="connsiteY422" fmla="*/ 443811 h 699995"/>
                  <a:gd name="connsiteX423" fmla="*/ 928272 w 1080256"/>
                  <a:gd name="connsiteY423" fmla="*/ 443691 h 699995"/>
                  <a:gd name="connsiteX424" fmla="*/ 923896 w 1080256"/>
                  <a:gd name="connsiteY424" fmla="*/ 445335 h 699995"/>
                  <a:gd name="connsiteX425" fmla="*/ 919494 w 1080256"/>
                  <a:gd name="connsiteY425" fmla="*/ 441780 h 699995"/>
                  <a:gd name="connsiteX426" fmla="*/ 915118 w 1080256"/>
                  <a:gd name="connsiteY426" fmla="*/ 440257 h 699995"/>
                  <a:gd name="connsiteX427" fmla="*/ 911684 w 1080256"/>
                  <a:gd name="connsiteY427" fmla="*/ 436001 h 699995"/>
                  <a:gd name="connsiteX428" fmla="*/ 906315 w 1080256"/>
                  <a:gd name="connsiteY428" fmla="*/ 433172 h 699995"/>
                  <a:gd name="connsiteX429" fmla="*/ 901938 w 1080256"/>
                  <a:gd name="connsiteY429" fmla="*/ 430874 h 699995"/>
                  <a:gd name="connsiteX430" fmla="*/ 897537 w 1080256"/>
                  <a:gd name="connsiteY430" fmla="*/ 428553 h 699995"/>
                  <a:gd name="connsiteX431" fmla="*/ 894877 w 1080256"/>
                  <a:gd name="connsiteY431" fmla="*/ 424998 h 699995"/>
                  <a:gd name="connsiteX432" fmla="*/ 890355 w 1080256"/>
                  <a:gd name="connsiteY432" fmla="*/ 420403 h 699995"/>
                  <a:gd name="connsiteX433" fmla="*/ 885615 w 1080256"/>
                  <a:gd name="connsiteY433" fmla="*/ 419122 h 699995"/>
                  <a:gd name="connsiteX434" fmla="*/ 879957 w 1080256"/>
                  <a:gd name="connsiteY434" fmla="*/ 416534 h 699995"/>
                  <a:gd name="connsiteX435" fmla="*/ 875580 w 1080256"/>
                  <a:gd name="connsiteY435" fmla="*/ 414527 h 699995"/>
                  <a:gd name="connsiteX436" fmla="*/ 871203 w 1080256"/>
                  <a:gd name="connsiteY436" fmla="*/ 414261 h 699995"/>
                  <a:gd name="connsiteX437" fmla="*/ 866826 w 1080256"/>
                  <a:gd name="connsiteY437" fmla="*/ 414382 h 699995"/>
                  <a:gd name="connsiteX438" fmla="*/ 862473 w 1080256"/>
                  <a:gd name="connsiteY438" fmla="*/ 420114 h 699995"/>
                  <a:gd name="connsiteX439" fmla="*/ 861579 w 1080256"/>
                  <a:gd name="connsiteY439" fmla="*/ 425167 h 699995"/>
                  <a:gd name="connsiteX440" fmla="*/ 861313 w 1080256"/>
                  <a:gd name="connsiteY440" fmla="*/ 429786 h 699995"/>
                  <a:gd name="connsiteX441" fmla="*/ 861724 w 1080256"/>
                  <a:gd name="connsiteY441" fmla="*/ 434405 h 699995"/>
                  <a:gd name="connsiteX442" fmla="*/ 862425 w 1080256"/>
                  <a:gd name="connsiteY442" fmla="*/ 439023 h 699995"/>
                  <a:gd name="connsiteX443" fmla="*/ 863852 w 1080256"/>
                  <a:gd name="connsiteY443" fmla="*/ 443643 h 699995"/>
                  <a:gd name="connsiteX444" fmla="*/ 865279 w 1080256"/>
                  <a:gd name="connsiteY444" fmla="*/ 448261 h 699995"/>
                  <a:gd name="connsiteX445" fmla="*/ 868446 w 1080256"/>
                  <a:gd name="connsiteY445" fmla="*/ 452880 h 699995"/>
                  <a:gd name="connsiteX446" fmla="*/ 871397 w 1080256"/>
                  <a:gd name="connsiteY446" fmla="*/ 456846 h 699995"/>
                  <a:gd name="connsiteX447" fmla="*/ 875121 w 1080256"/>
                  <a:gd name="connsiteY447" fmla="*/ 462093 h 699995"/>
                  <a:gd name="connsiteX448" fmla="*/ 876741 w 1080256"/>
                  <a:gd name="connsiteY448" fmla="*/ 466712 h 699995"/>
                  <a:gd name="connsiteX449" fmla="*/ 876330 w 1080256"/>
                  <a:gd name="connsiteY449" fmla="*/ 471331 h 699995"/>
                  <a:gd name="connsiteX450" fmla="*/ 874226 w 1080256"/>
                  <a:gd name="connsiteY450" fmla="*/ 475973 h 699995"/>
                  <a:gd name="connsiteX451" fmla="*/ 868035 w 1080256"/>
                  <a:gd name="connsiteY451" fmla="*/ 480640 h 699995"/>
                  <a:gd name="connsiteX452" fmla="*/ 864287 w 1080256"/>
                  <a:gd name="connsiteY452" fmla="*/ 484534 h 699995"/>
                  <a:gd name="connsiteX453" fmla="*/ 861530 w 1080256"/>
                  <a:gd name="connsiteY453" fmla="*/ 489902 h 699995"/>
                  <a:gd name="connsiteX454" fmla="*/ 859136 w 1080256"/>
                  <a:gd name="connsiteY454" fmla="*/ 494545 h 699995"/>
                  <a:gd name="connsiteX455" fmla="*/ 856670 w 1080256"/>
                  <a:gd name="connsiteY455" fmla="*/ 499188 h 699995"/>
                  <a:gd name="connsiteX456" fmla="*/ 851447 w 1080256"/>
                  <a:gd name="connsiteY456" fmla="*/ 501413 h 699995"/>
                  <a:gd name="connsiteX457" fmla="*/ 846900 w 1080256"/>
                  <a:gd name="connsiteY457" fmla="*/ 502840 h 699995"/>
                  <a:gd name="connsiteX458" fmla="*/ 841991 w 1080256"/>
                  <a:gd name="connsiteY458" fmla="*/ 508498 h 699995"/>
                  <a:gd name="connsiteX459" fmla="*/ 838195 w 1080256"/>
                  <a:gd name="connsiteY459" fmla="*/ 512899 h 699995"/>
                  <a:gd name="connsiteX460" fmla="*/ 832681 w 1080256"/>
                  <a:gd name="connsiteY460" fmla="*/ 515124 h 699995"/>
                  <a:gd name="connsiteX461" fmla="*/ 831811 w 1080256"/>
                  <a:gd name="connsiteY461" fmla="*/ 522403 h 699995"/>
                  <a:gd name="connsiteX462" fmla="*/ 830215 w 1080256"/>
                  <a:gd name="connsiteY462" fmla="*/ 527046 h 699995"/>
                  <a:gd name="connsiteX463" fmla="*/ 832246 w 1080256"/>
                  <a:gd name="connsiteY463" fmla="*/ 531689 h 699995"/>
                  <a:gd name="connsiteX464" fmla="*/ 834471 w 1080256"/>
                  <a:gd name="connsiteY464" fmla="*/ 535751 h 699995"/>
                  <a:gd name="connsiteX465" fmla="*/ 836381 w 1080256"/>
                  <a:gd name="connsiteY465" fmla="*/ 539766 h 699995"/>
                  <a:gd name="connsiteX466" fmla="*/ 836599 w 1080256"/>
                  <a:gd name="connsiteY466" fmla="*/ 544166 h 699995"/>
                  <a:gd name="connsiteX467" fmla="*/ 841072 w 1080256"/>
                  <a:gd name="connsiteY467" fmla="*/ 546392 h 699995"/>
                  <a:gd name="connsiteX468" fmla="*/ 844966 w 1080256"/>
                  <a:gd name="connsiteY468" fmla="*/ 550139 h 699995"/>
                  <a:gd name="connsiteX469" fmla="*/ 846586 w 1080256"/>
                  <a:gd name="connsiteY469" fmla="*/ 554758 h 699995"/>
                  <a:gd name="connsiteX470" fmla="*/ 848230 w 1080256"/>
                  <a:gd name="connsiteY470" fmla="*/ 559377 h 699995"/>
                  <a:gd name="connsiteX471" fmla="*/ 849899 w 1080256"/>
                  <a:gd name="connsiteY471" fmla="*/ 564020 h 699995"/>
                  <a:gd name="connsiteX472" fmla="*/ 851156 w 1080256"/>
                  <a:gd name="connsiteY472" fmla="*/ 568639 h 699995"/>
                  <a:gd name="connsiteX473" fmla="*/ 852752 w 1080256"/>
                  <a:gd name="connsiteY473" fmla="*/ 577901 h 699995"/>
                  <a:gd name="connsiteX474" fmla="*/ 857855 w 1080256"/>
                  <a:gd name="connsiteY474" fmla="*/ 579786 h 699995"/>
                  <a:gd name="connsiteX475" fmla="*/ 858145 w 1080256"/>
                  <a:gd name="connsiteY475" fmla="*/ 587138 h 699995"/>
                  <a:gd name="connsiteX476" fmla="*/ 859378 w 1080256"/>
                  <a:gd name="connsiteY476" fmla="*/ 591757 h 699995"/>
                  <a:gd name="connsiteX477" fmla="*/ 860321 w 1080256"/>
                  <a:gd name="connsiteY477" fmla="*/ 596375 h 699995"/>
                  <a:gd name="connsiteX478" fmla="*/ 861869 w 1080256"/>
                  <a:gd name="connsiteY478" fmla="*/ 601018 h 699995"/>
                  <a:gd name="connsiteX479" fmla="*/ 863658 w 1080256"/>
                  <a:gd name="connsiteY479" fmla="*/ 605637 h 699995"/>
                  <a:gd name="connsiteX480" fmla="*/ 864964 w 1080256"/>
                  <a:gd name="connsiteY480" fmla="*/ 610256 h 699995"/>
                  <a:gd name="connsiteX481" fmla="*/ 864601 w 1080256"/>
                  <a:gd name="connsiteY481" fmla="*/ 614899 h 699995"/>
                  <a:gd name="connsiteX482" fmla="*/ 864553 w 1080256"/>
                  <a:gd name="connsiteY482" fmla="*/ 619542 h 699995"/>
                  <a:gd name="connsiteX483" fmla="*/ 863561 w 1080256"/>
                  <a:gd name="connsiteY483" fmla="*/ 624088 h 699995"/>
                  <a:gd name="connsiteX484" fmla="*/ 862643 w 1080256"/>
                  <a:gd name="connsiteY484" fmla="*/ 628803 h 699995"/>
                  <a:gd name="connsiteX485" fmla="*/ 862111 w 1080256"/>
                  <a:gd name="connsiteY485" fmla="*/ 633447 h 699995"/>
                  <a:gd name="connsiteX486" fmla="*/ 861651 w 1080256"/>
                  <a:gd name="connsiteY486" fmla="*/ 638065 h 699995"/>
                  <a:gd name="connsiteX487" fmla="*/ 860660 w 1080256"/>
                  <a:gd name="connsiteY487" fmla="*/ 642708 h 699995"/>
                  <a:gd name="connsiteX488" fmla="*/ 859717 w 1080256"/>
                  <a:gd name="connsiteY488" fmla="*/ 647351 h 699995"/>
                  <a:gd name="connsiteX489" fmla="*/ 859813 w 1080256"/>
                  <a:gd name="connsiteY489" fmla="*/ 651970 h 699995"/>
                  <a:gd name="connsiteX490" fmla="*/ 858870 w 1080256"/>
                  <a:gd name="connsiteY490" fmla="*/ 656612 h 699995"/>
                  <a:gd name="connsiteX491" fmla="*/ 860249 w 1080256"/>
                  <a:gd name="connsiteY491" fmla="*/ 661256 h 699995"/>
                  <a:gd name="connsiteX492" fmla="*/ 862473 w 1080256"/>
                  <a:gd name="connsiteY492" fmla="*/ 665874 h 699995"/>
                  <a:gd name="connsiteX493" fmla="*/ 865859 w 1080256"/>
                  <a:gd name="connsiteY493" fmla="*/ 670493 h 699995"/>
                  <a:gd name="connsiteX494" fmla="*/ 867963 w 1080256"/>
                  <a:gd name="connsiteY494" fmla="*/ 674797 h 699995"/>
                  <a:gd name="connsiteX495" fmla="*/ 872388 w 1080256"/>
                  <a:gd name="connsiteY495" fmla="*/ 676563 h 699995"/>
                  <a:gd name="connsiteX496" fmla="*/ 876789 w 1080256"/>
                  <a:gd name="connsiteY496" fmla="*/ 677651 h 699995"/>
                  <a:gd name="connsiteX497" fmla="*/ 881190 w 1080256"/>
                  <a:gd name="connsiteY497" fmla="*/ 678618 h 699995"/>
                  <a:gd name="connsiteX498" fmla="*/ 885591 w 1080256"/>
                  <a:gd name="connsiteY498" fmla="*/ 681109 h 699995"/>
                  <a:gd name="connsiteX499" fmla="*/ 889485 w 1080256"/>
                  <a:gd name="connsiteY499" fmla="*/ 684301 h 699995"/>
                  <a:gd name="connsiteX500" fmla="*/ 894442 w 1080256"/>
                  <a:gd name="connsiteY500" fmla="*/ 686913 h 699995"/>
                  <a:gd name="connsiteX501" fmla="*/ 898843 w 1080256"/>
                  <a:gd name="connsiteY501" fmla="*/ 688605 h 699995"/>
                  <a:gd name="connsiteX502" fmla="*/ 903268 w 1080256"/>
                  <a:gd name="connsiteY502" fmla="*/ 692185 h 699995"/>
                  <a:gd name="connsiteX503" fmla="*/ 906194 w 1080256"/>
                  <a:gd name="connsiteY503" fmla="*/ 698109 h 69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Lst>
                <a:rect l="l" t="t" r="r" b="b"/>
                <a:pathLst>
                  <a:path w="1080256" h="699995">
                    <a:moveTo>
                      <a:pt x="158223" y="75351"/>
                    </a:moveTo>
                    <a:lnTo>
                      <a:pt x="163664" y="72715"/>
                    </a:lnTo>
                    <a:lnTo>
                      <a:pt x="168911" y="68145"/>
                    </a:lnTo>
                    <a:lnTo>
                      <a:pt x="174110" y="64227"/>
                    </a:lnTo>
                    <a:lnTo>
                      <a:pt x="177689" y="61761"/>
                    </a:lnTo>
                    <a:lnTo>
                      <a:pt x="181123" y="57312"/>
                    </a:lnTo>
                    <a:lnTo>
                      <a:pt x="181074" y="49863"/>
                    </a:lnTo>
                    <a:lnTo>
                      <a:pt x="180252" y="45245"/>
                    </a:lnTo>
                    <a:lnTo>
                      <a:pt x="180591" y="40650"/>
                    </a:lnTo>
                    <a:lnTo>
                      <a:pt x="183565" y="37313"/>
                    </a:lnTo>
                    <a:lnTo>
                      <a:pt x="185596" y="31485"/>
                    </a:lnTo>
                    <a:lnTo>
                      <a:pt x="187507" y="27205"/>
                    </a:lnTo>
                    <a:lnTo>
                      <a:pt x="188716" y="22320"/>
                    </a:lnTo>
                    <a:lnTo>
                      <a:pt x="189248" y="18064"/>
                    </a:lnTo>
                    <a:lnTo>
                      <a:pt x="186298" y="13083"/>
                    </a:lnTo>
                    <a:lnTo>
                      <a:pt x="183323" y="8803"/>
                    </a:lnTo>
                    <a:lnTo>
                      <a:pt x="179019" y="4933"/>
                    </a:lnTo>
                    <a:lnTo>
                      <a:pt x="174690" y="3507"/>
                    </a:lnTo>
                    <a:lnTo>
                      <a:pt x="170362" y="2104"/>
                    </a:lnTo>
                    <a:lnTo>
                      <a:pt x="166009" y="1451"/>
                    </a:lnTo>
                    <a:lnTo>
                      <a:pt x="162309" y="3483"/>
                    </a:lnTo>
                    <a:lnTo>
                      <a:pt x="158102" y="0"/>
                    </a:lnTo>
                    <a:lnTo>
                      <a:pt x="152999" y="218"/>
                    </a:lnTo>
                    <a:lnTo>
                      <a:pt x="148647" y="2080"/>
                    </a:lnTo>
                    <a:lnTo>
                      <a:pt x="146905" y="6022"/>
                    </a:lnTo>
                    <a:lnTo>
                      <a:pt x="143955" y="2854"/>
                    </a:lnTo>
                    <a:lnTo>
                      <a:pt x="139965" y="1596"/>
                    </a:lnTo>
                    <a:lnTo>
                      <a:pt x="135637" y="1306"/>
                    </a:lnTo>
                    <a:lnTo>
                      <a:pt x="131284" y="2080"/>
                    </a:lnTo>
                    <a:lnTo>
                      <a:pt x="126907" y="5103"/>
                    </a:lnTo>
                    <a:lnTo>
                      <a:pt x="123183" y="6965"/>
                    </a:lnTo>
                    <a:lnTo>
                      <a:pt x="118153" y="11172"/>
                    </a:lnTo>
                    <a:lnTo>
                      <a:pt x="113800" y="13083"/>
                    </a:lnTo>
                    <a:lnTo>
                      <a:pt x="109448" y="13953"/>
                    </a:lnTo>
                    <a:lnTo>
                      <a:pt x="105071" y="16154"/>
                    </a:lnTo>
                    <a:lnTo>
                      <a:pt x="101806" y="21474"/>
                    </a:lnTo>
                    <a:lnTo>
                      <a:pt x="100089" y="26044"/>
                    </a:lnTo>
                    <a:lnTo>
                      <a:pt x="96244" y="30397"/>
                    </a:lnTo>
                    <a:lnTo>
                      <a:pt x="92278" y="33831"/>
                    </a:lnTo>
                    <a:lnTo>
                      <a:pt x="91359" y="39756"/>
                    </a:lnTo>
                    <a:lnTo>
                      <a:pt x="91408" y="44350"/>
                    </a:lnTo>
                    <a:lnTo>
                      <a:pt x="94866" y="48993"/>
                    </a:lnTo>
                    <a:lnTo>
                      <a:pt x="100331" y="53467"/>
                    </a:lnTo>
                    <a:lnTo>
                      <a:pt x="104345" y="54603"/>
                    </a:lnTo>
                    <a:lnTo>
                      <a:pt x="108988" y="56441"/>
                    </a:lnTo>
                    <a:lnTo>
                      <a:pt x="113341" y="57602"/>
                    </a:lnTo>
                    <a:lnTo>
                      <a:pt x="117645" y="61761"/>
                    </a:lnTo>
                    <a:lnTo>
                      <a:pt x="121587" y="66453"/>
                    </a:lnTo>
                    <a:lnTo>
                      <a:pt x="126254" y="69910"/>
                    </a:lnTo>
                    <a:lnTo>
                      <a:pt x="130607" y="69088"/>
                    </a:lnTo>
                    <a:lnTo>
                      <a:pt x="134935" y="70902"/>
                    </a:lnTo>
                    <a:lnTo>
                      <a:pt x="139264" y="71990"/>
                    </a:lnTo>
                    <a:lnTo>
                      <a:pt x="143617" y="72208"/>
                    </a:lnTo>
                    <a:lnTo>
                      <a:pt x="147969" y="72062"/>
                    </a:lnTo>
                    <a:lnTo>
                      <a:pt x="152298" y="73465"/>
                    </a:lnTo>
                    <a:lnTo>
                      <a:pt x="156627" y="74844"/>
                    </a:lnTo>
                    <a:close/>
                    <a:moveTo>
                      <a:pt x="8488" y="93100"/>
                    </a:moveTo>
                    <a:lnTo>
                      <a:pt x="9987" y="86741"/>
                    </a:lnTo>
                    <a:lnTo>
                      <a:pt x="13058" y="82195"/>
                    </a:lnTo>
                    <a:lnTo>
                      <a:pt x="17484" y="76004"/>
                    </a:lnTo>
                    <a:lnTo>
                      <a:pt x="21836" y="73900"/>
                    </a:lnTo>
                    <a:lnTo>
                      <a:pt x="26213" y="72788"/>
                    </a:lnTo>
                    <a:lnTo>
                      <a:pt x="30155" y="71265"/>
                    </a:lnTo>
                    <a:lnTo>
                      <a:pt x="34459" y="68967"/>
                    </a:lnTo>
                    <a:lnTo>
                      <a:pt x="32549" y="62100"/>
                    </a:lnTo>
                    <a:lnTo>
                      <a:pt x="34508" y="57505"/>
                    </a:lnTo>
                    <a:lnTo>
                      <a:pt x="36442" y="52935"/>
                    </a:lnTo>
                    <a:lnTo>
                      <a:pt x="38691" y="48582"/>
                    </a:lnTo>
                    <a:lnTo>
                      <a:pt x="31195" y="47010"/>
                    </a:lnTo>
                    <a:lnTo>
                      <a:pt x="26479" y="51459"/>
                    </a:lnTo>
                    <a:lnTo>
                      <a:pt x="23021" y="57384"/>
                    </a:lnTo>
                    <a:lnTo>
                      <a:pt x="17677" y="59294"/>
                    </a:lnTo>
                    <a:lnTo>
                      <a:pt x="14340" y="61882"/>
                    </a:lnTo>
                    <a:lnTo>
                      <a:pt x="8899" y="66065"/>
                    </a:lnTo>
                    <a:lnTo>
                      <a:pt x="4498" y="69741"/>
                    </a:lnTo>
                    <a:lnTo>
                      <a:pt x="2757" y="75545"/>
                    </a:lnTo>
                    <a:lnTo>
                      <a:pt x="194" y="79027"/>
                    </a:lnTo>
                    <a:lnTo>
                      <a:pt x="0" y="85266"/>
                    </a:lnTo>
                    <a:lnTo>
                      <a:pt x="2467" y="89353"/>
                    </a:lnTo>
                    <a:lnTo>
                      <a:pt x="8488" y="93100"/>
                    </a:lnTo>
                    <a:close/>
                    <a:moveTo>
                      <a:pt x="479915" y="206998"/>
                    </a:moveTo>
                    <a:lnTo>
                      <a:pt x="486347" y="206224"/>
                    </a:lnTo>
                    <a:lnTo>
                      <a:pt x="489757" y="203830"/>
                    </a:lnTo>
                    <a:lnTo>
                      <a:pt x="495391" y="202452"/>
                    </a:lnTo>
                    <a:lnTo>
                      <a:pt x="499768" y="202790"/>
                    </a:lnTo>
                    <a:lnTo>
                      <a:pt x="504121" y="205232"/>
                    </a:lnTo>
                    <a:lnTo>
                      <a:pt x="508474" y="201025"/>
                    </a:lnTo>
                    <a:lnTo>
                      <a:pt x="512802" y="198510"/>
                    </a:lnTo>
                    <a:lnTo>
                      <a:pt x="510747" y="193698"/>
                    </a:lnTo>
                    <a:lnTo>
                      <a:pt x="505258" y="191497"/>
                    </a:lnTo>
                    <a:lnTo>
                      <a:pt x="501896" y="186081"/>
                    </a:lnTo>
                    <a:lnTo>
                      <a:pt x="502090" y="180736"/>
                    </a:lnTo>
                    <a:lnTo>
                      <a:pt x="499841" y="177037"/>
                    </a:lnTo>
                    <a:lnTo>
                      <a:pt x="495488" y="174376"/>
                    </a:lnTo>
                    <a:lnTo>
                      <a:pt x="497810" y="166904"/>
                    </a:lnTo>
                    <a:lnTo>
                      <a:pt x="491159" y="163954"/>
                    </a:lnTo>
                    <a:lnTo>
                      <a:pt x="487605" y="166493"/>
                    </a:lnTo>
                    <a:lnTo>
                      <a:pt x="489878" y="171475"/>
                    </a:lnTo>
                    <a:lnTo>
                      <a:pt x="484002" y="169274"/>
                    </a:lnTo>
                    <a:lnTo>
                      <a:pt x="481390" y="165066"/>
                    </a:lnTo>
                    <a:lnTo>
                      <a:pt x="477714" y="162213"/>
                    </a:lnTo>
                    <a:lnTo>
                      <a:pt x="475925" y="158053"/>
                    </a:lnTo>
                    <a:lnTo>
                      <a:pt x="473120" y="154668"/>
                    </a:lnTo>
                    <a:lnTo>
                      <a:pt x="477497" y="149928"/>
                    </a:lnTo>
                    <a:lnTo>
                      <a:pt x="474498" y="143786"/>
                    </a:lnTo>
                    <a:lnTo>
                      <a:pt x="469444" y="143569"/>
                    </a:lnTo>
                    <a:lnTo>
                      <a:pt x="467824" y="139143"/>
                    </a:lnTo>
                    <a:lnTo>
                      <a:pt x="465116" y="134814"/>
                    </a:lnTo>
                    <a:lnTo>
                      <a:pt x="461416" y="130414"/>
                    </a:lnTo>
                    <a:lnTo>
                      <a:pt x="460811" y="125867"/>
                    </a:lnTo>
                    <a:lnTo>
                      <a:pt x="458611" y="121055"/>
                    </a:lnTo>
                    <a:lnTo>
                      <a:pt x="454935" y="116073"/>
                    </a:lnTo>
                    <a:lnTo>
                      <a:pt x="452154" y="112350"/>
                    </a:lnTo>
                    <a:lnTo>
                      <a:pt x="447801" y="111189"/>
                    </a:lnTo>
                    <a:lnTo>
                      <a:pt x="443449" y="112761"/>
                    </a:lnTo>
                    <a:lnTo>
                      <a:pt x="439096" y="115687"/>
                    </a:lnTo>
                    <a:lnTo>
                      <a:pt x="436122" y="118830"/>
                    </a:lnTo>
                    <a:lnTo>
                      <a:pt x="431503" y="124320"/>
                    </a:lnTo>
                    <a:lnTo>
                      <a:pt x="428891" y="128914"/>
                    </a:lnTo>
                    <a:lnTo>
                      <a:pt x="423813" y="133122"/>
                    </a:lnTo>
                    <a:lnTo>
                      <a:pt x="419895" y="137233"/>
                    </a:lnTo>
                    <a:lnTo>
                      <a:pt x="412955" y="137692"/>
                    </a:lnTo>
                    <a:lnTo>
                      <a:pt x="408530" y="138007"/>
                    </a:lnTo>
                    <a:lnTo>
                      <a:pt x="404177" y="138297"/>
                    </a:lnTo>
                    <a:lnTo>
                      <a:pt x="399825" y="138611"/>
                    </a:lnTo>
                    <a:lnTo>
                      <a:pt x="395472" y="138273"/>
                    </a:lnTo>
                    <a:lnTo>
                      <a:pt x="391095" y="138877"/>
                    </a:lnTo>
                    <a:lnTo>
                      <a:pt x="393706" y="142722"/>
                    </a:lnTo>
                    <a:lnTo>
                      <a:pt x="398760" y="147365"/>
                    </a:lnTo>
                    <a:lnTo>
                      <a:pt x="398640" y="152685"/>
                    </a:lnTo>
                    <a:lnTo>
                      <a:pt x="398519" y="157279"/>
                    </a:lnTo>
                    <a:lnTo>
                      <a:pt x="401396" y="161923"/>
                    </a:lnTo>
                    <a:lnTo>
                      <a:pt x="406813" y="166493"/>
                    </a:lnTo>
                    <a:lnTo>
                      <a:pt x="408312" y="170362"/>
                    </a:lnTo>
                    <a:lnTo>
                      <a:pt x="409013" y="175610"/>
                    </a:lnTo>
                    <a:lnTo>
                      <a:pt x="412689" y="177883"/>
                    </a:lnTo>
                    <a:lnTo>
                      <a:pt x="417042" y="182090"/>
                    </a:lnTo>
                    <a:lnTo>
                      <a:pt x="419194" y="189514"/>
                    </a:lnTo>
                    <a:lnTo>
                      <a:pt x="420573" y="194278"/>
                    </a:lnTo>
                    <a:lnTo>
                      <a:pt x="422555" y="198389"/>
                    </a:lnTo>
                    <a:lnTo>
                      <a:pt x="430052" y="197180"/>
                    </a:lnTo>
                    <a:lnTo>
                      <a:pt x="434405" y="196478"/>
                    </a:lnTo>
                    <a:lnTo>
                      <a:pt x="438757" y="196164"/>
                    </a:lnTo>
                    <a:lnTo>
                      <a:pt x="443134" y="194955"/>
                    </a:lnTo>
                    <a:lnTo>
                      <a:pt x="447487" y="194060"/>
                    </a:lnTo>
                    <a:lnTo>
                      <a:pt x="451840" y="193746"/>
                    </a:lnTo>
                    <a:lnTo>
                      <a:pt x="456192" y="194472"/>
                    </a:lnTo>
                    <a:lnTo>
                      <a:pt x="460545" y="195729"/>
                    </a:lnTo>
                    <a:lnTo>
                      <a:pt x="464898" y="197615"/>
                    </a:lnTo>
                    <a:lnTo>
                      <a:pt x="469275" y="197543"/>
                    </a:lnTo>
                    <a:lnTo>
                      <a:pt x="473144" y="200178"/>
                    </a:lnTo>
                    <a:lnTo>
                      <a:pt x="477956" y="202428"/>
                    </a:lnTo>
                    <a:lnTo>
                      <a:pt x="479915" y="206998"/>
                    </a:lnTo>
                    <a:close/>
                    <a:moveTo>
                      <a:pt x="666527" y="250428"/>
                    </a:moveTo>
                    <a:lnTo>
                      <a:pt x="671436" y="249437"/>
                    </a:lnTo>
                    <a:lnTo>
                      <a:pt x="678497" y="247333"/>
                    </a:lnTo>
                    <a:lnTo>
                      <a:pt x="682850" y="245519"/>
                    </a:lnTo>
                    <a:lnTo>
                      <a:pt x="687227" y="242545"/>
                    </a:lnTo>
                    <a:lnTo>
                      <a:pt x="691579" y="240175"/>
                    </a:lnTo>
                    <a:lnTo>
                      <a:pt x="694917" y="236234"/>
                    </a:lnTo>
                    <a:lnTo>
                      <a:pt x="697891" y="232631"/>
                    </a:lnTo>
                    <a:lnTo>
                      <a:pt x="700285" y="227117"/>
                    </a:lnTo>
                    <a:lnTo>
                      <a:pt x="695932" y="227601"/>
                    </a:lnTo>
                    <a:lnTo>
                      <a:pt x="691555" y="223780"/>
                    </a:lnTo>
                    <a:lnTo>
                      <a:pt x="687203" y="223563"/>
                    </a:lnTo>
                    <a:lnTo>
                      <a:pt x="682850" y="224651"/>
                    </a:lnTo>
                    <a:lnTo>
                      <a:pt x="678473" y="224747"/>
                    </a:lnTo>
                    <a:lnTo>
                      <a:pt x="674120" y="226101"/>
                    </a:lnTo>
                    <a:lnTo>
                      <a:pt x="669768" y="226682"/>
                    </a:lnTo>
                    <a:lnTo>
                      <a:pt x="665391" y="225449"/>
                    </a:lnTo>
                    <a:lnTo>
                      <a:pt x="661038" y="226053"/>
                    </a:lnTo>
                    <a:lnTo>
                      <a:pt x="656685" y="225400"/>
                    </a:lnTo>
                    <a:lnTo>
                      <a:pt x="652864" y="222426"/>
                    </a:lnTo>
                    <a:lnTo>
                      <a:pt x="650857" y="217831"/>
                    </a:lnTo>
                    <a:lnTo>
                      <a:pt x="646335" y="217831"/>
                    </a:lnTo>
                    <a:lnTo>
                      <a:pt x="643941" y="222426"/>
                    </a:lnTo>
                    <a:lnTo>
                      <a:pt x="639226" y="221822"/>
                    </a:lnTo>
                    <a:lnTo>
                      <a:pt x="634873" y="221096"/>
                    </a:lnTo>
                    <a:lnTo>
                      <a:pt x="630520" y="221144"/>
                    </a:lnTo>
                    <a:lnTo>
                      <a:pt x="626167" y="220322"/>
                    </a:lnTo>
                    <a:lnTo>
                      <a:pt x="621790" y="219621"/>
                    </a:lnTo>
                    <a:lnTo>
                      <a:pt x="617438" y="219064"/>
                    </a:lnTo>
                    <a:lnTo>
                      <a:pt x="613085" y="218533"/>
                    </a:lnTo>
                    <a:lnTo>
                      <a:pt x="608708" y="218049"/>
                    </a:lnTo>
                    <a:lnTo>
                      <a:pt x="604355" y="216840"/>
                    </a:lnTo>
                    <a:lnTo>
                      <a:pt x="600002" y="214954"/>
                    </a:lnTo>
                    <a:lnTo>
                      <a:pt x="595650" y="214712"/>
                    </a:lnTo>
                    <a:lnTo>
                      <a:pt x="591273" y="214228"/>
                    </a:lnTo>
                    <a:lnTo>
                      <a:pt x="592845" y="222232"/>
                    </a:lnTo>
                    <a:lnTo>
                      <a:pt x="589072" y="226827"/>
                    </a:lnTo>
                    <a:lnTo>
                      <a:pt x="585107" y="230019"/>
                    </a:lnTo>
                    <a:lnTo>
                      <a:pt x="582640" y="234613"/>
                    </a:lnTo>
                    <a:lnTo>
                      <a:pt x="580923" y="240006"/>
                    </a:lnTo>
                    <a:lnTo>
                      <a:pt x="585397" y="240852"/>
                    </a:lnTo>
                    <a:lnTo>
                      <a:pt x="591249" y="241965"/>
                    </a:lnTo>
                    <a:lnTo>
                      <a:pt x="595601" y="242086"/>
                    </a:lnTo>
                    <a:lnTo>
                      <a:pt x="599978" y="241916"/>
                    </a:lnTo>
                    <a:lnTo>
                      <a:pt x="604331" y="241723"/>
                    </a:lnTo>
                    <a:lnTo>
                      <a:pt x="608708" y="241384"/>
                    </a:lnTo>
                    <a:lnTo>
                      <a:pt x="613061" y="240925"/>
                    </a:lnTo>
                    <a:lnTo>
                      <a:pt x="617438" y="240296"/>
                    </a:lnTo>
                    <a:lnTo>
                      <a:pt x="621790" y="239619"/>
                    </a:lnTo>
                    <a:lnTo>
                      <a:pt x="626143" y="239450"/>
                    </a:lnTo>
                    <a:lnTo>
                      <a:pt x="630520" y="239910"/>
                    </a:lnTo>
                    <a:lnTo>
                      <a:pt x="634728" y="240901"/>
                    </a:lnTo>
                    <a:lnTo>
                      <a:pt x="639226" y="242376"/>
                    </a:lnTo>
                    <a:lnTo>
                      <a:pt x="643603" y="244093"/>
                    </a:lnTo>
                    <a:lnTo>
                      <a:pt x="647955" y="245834"/>
                    </a:lnTo>
                    <a:lnTo>
                      <a:pt x="652332" y="246366"/>
                    </a:lnTo>
                    <a:lnTo>
                      <a:pt x="656685" y="247551"/>
                    </a:lnTo>
                    <a:lnTo>
                      <a:pt x="661038" y="248833"/>
                    </a:lnTo>
                    <a:lnTo>
                      <a:pt x="665415" y="250114"/>
                    </a:lnTo>
                    <a:close/>
                    <a:moveTo>
                      <a:pt x="649721" y="316832"/>
                    </a:moveTo>
                    <a:lnTo>
                      <a:pt x="656709" y="316155"/>
                    </a:lnTo>
                    <a:lnTo>
                      <a:pt x="661062" y="315768"/>
                    </a:lnTo>
                    <a:lnTo>
                      <a:pt x="665439" y="314994"/>
                    </a:lnTo>
                    <a:lnTo>
                      <a:pt x="669816" y="312504"/>
                    </a:lnTo>
                    <a:lnTo>
                      <a:pt x="674120" y="311415"/>
                    </a:lnTo>
                    <a:lnTo>
                      <a:pt x="678546" y="305878"/>
                    </a:lnTo>
                    <a:lnTo>
                      <a:pt x="681181" y="300872"/>
                    </a:lnTo>
                    <a:lnTo>
                      <a:pt x="680867" y="296253"/>
                    </a:lnTo>
                    <a:lnTo>
                      <a:pt x="678521" y="291731"/>
                    </a:lnTo>
                    <a:lnTo>
                      <a:pt x="674169" y="287548"/>
                    </a:lnTo>
                    <a:lnTo>
                      <a:pt x="669792" y="283510"/>
                    </a:lnTo>
                    <a:lnTo>
                      <a:pt x="665415" y="279495"/>
                    </a:lnTo>
                    <a:lnTo>
                      <a:pt x="661328" y="277803"/>
                    </a:lnTo>
                    <a:lnTo>
                      <a:pt x="656685" y="276835"/>
                    </a:lnTo>
                    <a:lnTo>
                      <a:pt x="652332" y="276037"/>
                    </a:lnTo>
                    <a:lnTo>
                      <a:pt x="647955" y="275263"/>
                    </a:lnTo>
                    <a:lnTo>
                      <a:pt x="643603" y="275360"/>
                    </a:lnTo>
                    <a:lnTo>
                      <a:pt x="639226" y="275844"/>
                    </a:lnTo>
                    <a:lnTo>
                      <a:pt x="634873" y="277343"/>
                    </a:lnTo>
                    <a:lnTo>
                      <a:pt x="630810" y="279423"/>
                    </a:lnTo>
                    <a:lnTo>
                      <a:pt x="630424" y="283824"/>
                    </a:lnTo>
                    <a:lnTo>
                      <a:pt x="633446" y="288418"/>
                    </a:lnTo>
                    <a:lnTo>
                      <a:pt x="639226" y="290764"/>
                    </a:lnTo>
                    <a:lnTo>
                      <a:pt x="643603" y="295939"/>
                    </a:lnTo>
                    <a:lnTo>
                      <a:pt x="645078" y="300896"/>
                    </a:lnTo>
                    <a:lnTo>
                      <a:pt x="644425" y="305418"/>
                    </a:lnTo>
                    <a:lnTo>
                      <a:pt x="645731" y="310110"/>
                    </a:lnTo>
                    <a:lnTo>
                      <a:pt x="647955" y="314462"/>
                    </a:lnTo>
                    <a:close/>
                    <a:moveTo>
                      <a:pt x="707491" y="365196"/>
                    </a:moveTo>
                    <a:lnTo>
                      <a:pt x="712787" y="362004"/>
                    </a:lnTo>
                    <a:lnTo>
                      <a:pt x="717938" y="363117"/>
                    </a:lnTo>
                    <a:lnTo>
                      <a:pt x="722001" y="360868"/>
                    </a:lnTo>
                    <a:lnTo>
                      <a:pt x="726668" y="363092"/>
                    </a:lnTo>
                    <a:lnTo>
                      <a:pt x="731045" y="361424"/>
                    </a:lnTo>
                    <a:lnTo>
                      <a:pt x="735421" y="359078"/>
                    </a:lnTo>
                    <a:lnTo>
                      <a:pt x="731165" y="358377"/>
                    </a:lnTo>
                    <a:lnTo>
                      <a:pt x="732616" y="351606"/>
                    </a:lnTo>
                    <a:lnTo>
                      <a:pt x="732205" y="346987"/>
                    </a:lnTo>
                    <a:lnTo>
                      <a:pt x="728481" y="343553"/>
                    </a:lnTo>
                    <a:lnTo>
                      <a:pt x="722267" y="345874"/>
                    </a:lnTo>
                    <a:lnTo>
                      <a:pt x="717914" y="348970"/>
                    </a:lnTo>
                    <a:lnTo>
                      <a:pt x="714141" y="351630"/>
                    </a:lnTo>
                    <a:lnTo>
                      <a:pt x="709184" y="353420"/>
                    </a:lnTo>
                    <a:lnTo>
                      <a:pt x="705001" y="356273"/>
                    </a:lnTo>
                    <a:lnTo>
                      <a:pt x="701615" y="359610"/>
                    </a:lnTo>
                    <a:lnTo>
                      <a:pt x="704807" y="362439"/>
                    </a:lnTo>
                    <a:close/>
                    <a:moveTo>
                      <a:pt x="767704" y="349671"/>
                    </a:moveTo>
                    <a:lnTo>
                      <a:pt x="774741" y="347688"/>
                    </a:lnTo>
                    <a:lnTo>
                      <a:pt x="779118" y="347882"/>
                    </a:lnTo>
                    <a:lnTo>
                      <a:pt x="783471" y="347592"/>
                    </a:lnTo>
                    <a:lnTo>
                      <a:pt x="787848" y="345318"/>
                    </a:lnTo>
                    <a:lnTo>
                      <a:pt x="792201" y="343021"/>
                    </a:lnTo>
                    <a:lnTo>
                      <a:pt x="796578" y="340724"/>
                    </a:lnTo>
                    <a:lnTo>
                      <a:pt x="800930" y="339321"/>
                    </a:lnTo>
                    <a:lnTo>
                      <a:pt x="805307" y="339224"/>
                    </a:lnTo>
                    <a:lnTo>
                      <a:pt x="809684" y="339297"/>
                    </a:lnTo>
                    <a:lnTo>
                      <a:pt x="814061" y="339660"/>
                    </a:lnTo>
                    <a:lnTo>
                      <a:pt x="818414" y="336710"/>
                    </a:lnTo>
                    <a:lnTo>
                      <a:pt x="822767" y="335041"/>
                    </a:lnTo>
                    <a:lnTo>
                      <a:pt x="827144" y="334171"/>
                    </a:lnTo>
                    <a:lnTo>
                      <a:pt x="831520" y="333494"/>
                    </a:lnTo>
                    <a:lnTo>
                      <a:pt x="835051" y="328222"/>
                    </a:lnTo>
                    <a:lnTo>
                      <a:pt x="839742" y="327254"/>
                    </a:lnTo>
                    <a:lnTo>
                      <a:pt x="843878" y="319226"/>
                    </a:lnTo>
                    <a:lnTo>
                      <a:pt x="844554" y="315091"/>
                    </a:lnTo>
                    <a:lnTo>
                      <a:pt x="845353" y="310013"/>
                    </a:lnTo>
                    <a:lnTo>
                      <a:pt x="843273" y="306216"/>
                    </a:lnTo>
                    <a:lnTo>
                      <a:pt x="837010" y="301646"/>
                    </a:lnTo>
                    <a:lnTo>
                      <a:pt x="831883" y="300533"/>
                    </a:lnTo>
                    <a:lnTo>
                      <a:pt x="827023" y="298285"/>
                    </a:lnTo>
                    <a:lnTo>
                      <a:pt x="822646" y="296519"/>
                    </a:lnTo>
                    <a:lnTo>
                      <a:pt x="818341" y="295963"/>
                    </a:lnTo>
                    <a:lnTo>
                      <a:pt x="815609" y="291345"/>
                    </a:lnTo>
                    <a:lnTo>
                      <a:pt x="809515" y="289289"/>
                    </a:lnTo>
                    <a:lnTo>
                      <a:pt x="805138" y="285468"/>
                    </a:lnTo>
                    <a:lnTo>
                      <a:pt x="801874" y="282155"/>
                    </a:lnTo>
                    <a:lnTo>
                      <a:pt x="798343" y="278601"/>
                    </a:lnTo>
                    <a:lnTo>
                      <a:pt x="792007" y="273933"/>
                    </a:lnTo>
                    <a:lnTo>
                      <a:pt x="787630" y="274006"/>
                    </a:lnTo>
                    <a:lnTo>
                      <a:pt x="783278" y="272192"/>
                    </a:lnTo>
                    <a:lnTo>
                      <a:pt x="778901" y="272241"/>
                    </a:lnTo>
                    <a:lnTo>
                      <a:pt x="774548" y="272531"/>
                    </a:lnTo>
                    <a:lnTo>
                      <a:pt x="770171" y="273982"/>
                    </a:lnTo>
                    <a:lnTo>
                      <a:pt x="765818" y="277271"/>
                    </a:lnTo>
                    <a:lnTo>
                      <a:pt x="761465" y="278625"/>
                    </a:lnTo>
                    <a:lnTo>
                      <a:pt x="757089" y="280003"/>
                    </a:lnTo>
                    <a:lnTo>
                      <a:pt x="752736" y="281260"/>
                    </a:lnTo>
                    <a:lnTo>
                      <a:pt x="748697" y="282301"/>
                    </a:lnTo>
                    <a:lnTo>
                      <a:pt x="744006" y="278117"/>
                    </a:lnTo>
                    <a:lnTo>
                      <a:pt x="740838" y="273087"/>
                    </a:lnTo>
                    <a:lnTo>
                      <a:pt x="737574" y="268492"/>
                    </a:lnTo>
                    <a:lnTo>
                      <a:pt x="735833" y="263874"/>
                    </a:lnTo>
                    <a:lnTo>
                      <a:pt x="731069" y="259255"/>
                    </a:lnTo>
                    <a:lnTo>
                      <a:pt x="726498" y="257442"/>
                    </a:lnTo>
                    <a:lnTo>
                      <a:pt x="722895" y="254660"/>
                    </a:lnTo>
                    <a:lnTo>
                      <a:pt x="717769" y="255724"/>
                    </a:lnTo>
                    <a:lnTo>
                      <a:pt x="714166" y="257780"/>
                    </a:lnTo>
                    <a:lnTo>
                      <a:pt x="709764" y="259304"/>
                    </a:lnTo>
                    <a:lnTo>
                      <a:pt x="706669" y="263922"/>
                    </a:lnTo>
                    <a:lnTo>
                      <a:pt x="704735" y="268541"/>
                    </a:lnTo>
                    <a:lnTo>
                      <a:pt x="703042" y="272386"/>
                    </a:lnTo>
                    <a:lnTo>
                      <a:pt x="702873" y="277778"/>
                    </a:lnTo>
                    <a:lnTo>
                      <a:pt x="704928" y="282373"/>
                    </a:lnTo>
                    <a:lnTo>
                      <a:pt x="705508" y="286580"/>
                    </a:lnTo>
                    <a:lnTo>
                      <a:pt x="709087" y="290571"/>
                    </a:lnTo>
                    <a:lnTo>
                      <a:pt x="712884" y="294778"/>
                    </a:lnTo>
                    <a:lnTo>
                      <a:pt x="717261" y="300775"/>
                    </a:lnTo>
                    <a:lnTo>
                      <a:pt x="722218" y="301936"/>
                    </a:lnTo>
                    <a:lnTo>
                      <a:pt x="726571" y="304016"/>
                    </a:lnTo>
                    <a:lnTo>
                      <a:pt x="730948" y="305346"/>
                    </a:lnTo>
                    <a:lnTo>
                      <a:pt x="734478" y="307546"/>
                    </a:lnTo>
                    <a:lnTo>
                      <a:pt x="738928" y="305418"/>
                    </a:lnTo>
                    <a:lnTo>
                      <a:pt x="744054" y="303363"/>
                    </a:lnTo>
                    <a:lnTo>
                      <a:pt x="748431" y="306483"/>
                    </a:lnTo>
                    <a:lnTo>
                      <a:pt x="749447" y="313326"/>
                    </a:lnTo>
                    <a:lnTo>
                      <a:pt x="752107" y="319105"/>
                    </a:lnTo>
                    <a:lnTo>
                      <a:pt x="752542" y="323869"/>
                    </a:lnTo>
                    <a:lnTo>
                      <a:pt x="752977" y="328464"/>
                    </a:lnTo>
                    <a:lnTo>
                      <a:pt x="753389" y="333083"/>
                    </a:lnTo>
                    <a:lnTo>
                      <a:pt x="750995" y="336903"/>
                    </a:lnTo>
                    <a:lnTo>
                      <a:pt x="753848" y="340700"/>
                    </a:lnTo>
                    <a:lnTo>
                      <a:pt x="756121" y="345512"/>
                    </a:lnTo>
                    <a:lnTo>
                      <a:pt x="759918" y="348293"/>
                    </a:lnTo>
                    <a:lnTo>
                      <a:pt x="765987" y="349381"/>
                    </a:lnTo>
                    <a:close/>
                    <a:moveTo>
                      <a:pt x="906412" y="699995"/>
                    </a:moveTo>
                    <a:lnTo>
                      <a:pt x="912071" y="696247"/>
                    </a:lnTo>
                    <a:lnTo>
                      <a:pt x="915770" y="693442"/>
                    </a:lnTo>
                    <a:lnTo>
                      <a:pt x="918672" y="688775"/>
                    </a:lnTo>
                    <a:lnTo>
                      <a:pt x="923484" y="687444"/>
                    </a:lnTo>
                    <a:lnTo>
                      <a:pt x="924234" y="682221"/>
                    </a:lnTo>
                    <a:lnTo>
                      <a:pt x="927063" y="676176"/>
                    </a:lnTo>
                    <a:lnTo>
                      <a:pt x="931972" y="670155"/>
                    </a:lnTo>
                    <a:lnTo>
                      <a:pt x="931948" y="663915"/>
                    </a:lnTo>
                    <a:lnTo>
                      <a:pt x="934922" y="660869"/>
                    </a:lnTo>
                    <a:lnTo>
                      <a:pt x="938260" y="657459"/>
                    </a:lnTo>
                    <a:lnTo>
                      <a:pt x="941790" y="652816"/>
                    </a:lnTo>
                    <a:lnTo>
                      <a:pt x="947013" y="651027"/>
                    </a:lnTo>
                    <a:lnTo>
                      <a:pt x="951415" y="649527"/>
                    </a:lnTo>
                    <a:lnTo>
                      <a:pt x="954679" y="646867"/>
                    </a:lnTo>
                    <a:lnTo>
                      <a:pt x="958476" y="642684"/>
                    </a:lnTo>
                    <a:lnTo>
                      <a:pt x="964545" y="639613"/>
                    </a:lnTo>
                    <a:lnTo>
                      <a:pt x="968922" y="637920"/>
                    </a:lnTo>
                    <a:lnTo>
                      <a:pt x="973299" y="635042"/>
                    </a:lnTo>
                    <a:lnTo>
                      <a:pt x="977676" y="630037"/>
                    </a:lnTo>
                    <a:lnTo>
                      <a:pt x="982053" y="626409"/>
                    </a:lnTo>
                    <a:lnTo>
                      <a:pt x="986406" y="624015"/>
                    </a:lnTo>
                    <a:lnTo>
                      <a:pt x="990807" y="623338"/>
                    </a:lnTo>
                    <a:lnTo>
                      <a:pt x="995208" y="624354"/>
                    </a:lnTo>
                    <a:lnTo>
                      <a:pt x="999609" y="625394"/>
                    </a:lnTo>
                    <a:lnTo>
                      <a:pt x="1004010" y="625781"/>
                    </a:lnTo>
                    <a:lnTo>
                      <a:pt x="1008387" y="624644"/>
                    </a:lnTo>
                    <a:lnTo>
                      <a:pt x="1012788" y="623483"/>
                    </a:lnTo>
                    <a:lnTo>
                      <a:pt x="1017165" y="621863"/>
                    </a:lnTo>
                    <a:lnTo>
                      <a:pt x="1021542" y="618913"/>
                    </a:lnTo>
                    <a:lnTo>
                      <a:pt x="1025919" y="615963"/>
                    </a:lnTo>
                    <a:lnTo>
                      <a:pt x="1030296" y="614270"/>
                    </a:lnTo>
                    <a:lnTo>
                      <a:pt x="1034673" y="612771"/>
                    </a:lnTo>
                    <a:lnTo>
                      <a:pt x="1039050" y="610546"/>
                    </a:lnTo>
                    <a:lnTo>
                      <a:pt x="1043427" y="608297"/>
                    </a:lnTo>
                    <a:lnTo>
                      <a:pt x="1047707" y="606121"/>
                    </a:lnTo>
                    <a:lnTo>
                      <a:pt x="1052181" y="601889"/>
                    </a:lnTo>
                    <a:lnTo>
                      <a:pt x="1056534" y="597754"/>
                    </a:lnTo>
                    <a:lnTo>
                      <a:pt x="1060258" y="595142"/>
                    </a:lnTo>
                    <a:lnTo>
                      <a:pt x="1064151" y="592748"/>
                    </a:lnTo>
                    <a:lnTo>
                      <a:pt x="1069616" y="587356"/>
                    </a:lnTo>
                    <a:lnTo>
                      <a:pt x="1073969" y="583317"/>
                    </a:lnTo>
                    <a:lnTo>
                      <a:pt x="1077548" y="579786"/>
                    </a:lnTo>
                    <a:lnTo>
                      <a:pt x="1080256" y="571831"/>
                    </a:lnTo>
                    <a:lnTo>
                      <a:pt x="1078249" y="567913"/>
                    </a:lnTo>
                    <a:lnTo>
                      <a:pt x="1073824" y="565834"/>
                    </a:lnTo>
                    <a:lnTo>
                      <a:pt x="1069422" y="564141"/>
                    </a:lnTo>
                    <a:lnTo>
                      <a:pt x="1065021" y="562134"/>
                    </a:lnTo>
                    <a:lnTo>
                      <a:pt x="1060838" y="560078"/>
                    </a:lnTo>
                    <a:lnTo>
                      <a:pt x="1057573" y="557298"/>
                    </a:lnTo>
                    <a:lnTo>
                      <a:pt x="1054744" y="553525"/>
                    </a:lnTo>
                    <a:lnTo>
                      <a:pt x="1053051" y="548882"/>
                    </a:lnTo>
                    <a:lnTo>
                      <a:pt x="1047344" y="546948"/>
                    </a:lnTo>
                    <a:lnTo>
                      <a:pt x="1044902" y="540951"/>
                    </a:lnTo>
                    <a:lnTo>
                      <a:pt x="1046571" y="535534"/>
                    </a:lnTo>
                    <a:lnTo>
                      <a:pt x="1043911" y="530455"/>
                    </a:lnTo>
                    <a:lnTo>
                      <a:pt x="1041468" y="525837"/>
                    </a:lnTo>
                    <a:lnTo>
                      <a:pt x="1034141" y="524192"/>
                    </a:lnTo>
                    <a:lnTo>
                      <a:pt x="1029643" y="526610"/>
                    </a:lnTo>
                    <a:lnTo>
                      <a:pt x="1025242" y="527119"/>
                    </a:lnTo>
                    <a:lnTo>
                      <a:pt x="1023549" y="521339"/>
                    </a:lnTo>
                    <a:lnTo>
                      <a:pt x="1023743" y="512101"/>
                    </a:lnTo>
                    <a:lnTo>
                      <a:pt x="1024347" y="507458"/>
                    </a:lnTo>
                    <a:lnTo>
                      <a:pt x="1025387" y="502816"/>
                    </a:lnTo>
                    <a:lnTo>
                      <a:pt x="1024057" y="498801"/>
                    </a:lnTo>
                    <a:lnTo>
                      <a:pt x="1018592" y="493626"/>
                    </a:lnTo>
                    <a:lnTo>
                      <a:pt x="1016198" y="489926"/>
                    </a:lnTo>
                    <a:lnTo>
                      <a:pt x="1011797" y="486106"/>
                    </a:lnTo>
                    <a:lnTo>
                      <a:pt x="1007372" y="482406"/>
                    </a:lnTo>
                    <a:lnTo>
                      <a:pt x="1004180" y="479722"/>
                    </a:lnTo>
                    <a:lnTo>
                      <a:pt x="998569" y="475345"/>
                    </a:lnTo>
                    <a:lnTo>
                      <a:pt x="994168" y="471887"/>
                    </a:lnTo>
                    <a:lnTo>
                      <a:pt x="989743" y="468453"/>
                    </a:lnTo>
                    <a:lnTo>
                      <a:pt x="985970" y="466083"/>
                    </a:lnTo>
                    <a:lnTo>
                      <a:pt x="981473" y="464439"/>
                    </a:lnTo>
                    <a:lnTo>
                      <a:pt x="976564" y="461996"/>
                    </a:lnTo>
                    <a:lnTo>
                      <a:pt x="972163" y="459796"/>
                    </a:lnTo>
                    <a:lnTo>
                      <a:pt x="967762" y="457620"/>
                    </a:lnTo>
                    <a:lnTo>
                      <a:pt x="963385" y="455491"/>
                    </a:lnTo>
                    <a:lnTo>
                      <a:pt x="958984" y="453388"/>
                    </a:lnTo>
                    <a:lnTo>
                      <a:pt x="954582" y="451260"/>
                    </a:lnTo>
                    <a:lnTo>
                      <a:pt x="950206" y="449833"/>
                    </a:lnTo>
                    <a:lnTo>
                      <a:pt x="945804" y="448455"/>
                    </a:lnTo>
                    <a:lnTo>
                      <a:pt x="941428" y="447052"/>
                    </a:lnTo>
                    <a:lnTo>
                      <a:pt x="937050" y="445480"/>
                    </a:lnTo>
                    <a:lnTo>
                      <a:pt x="932649" y="443811"/>
                    </a:lnTo>
                    <a:lnTo>
                      <a:pt x="928272" y="443691"/>
                    </a:lnTo>
                    <a:lnTo>
                      <a:pt x="923896" y="445335"/>
                    </a:lnTo>
                    <a:lnTo>
                      <a:pt x="919494" y="441780"/>
                    </a:lnTo>
                    <a:lnTo>
                      <a:pt x="915118" y="440257"/>
                    </a:lnTo>
                    <a:lnTo>
                      <a:pt x="911684" y="436001"/>
                    </a:lnTo>
                    <a:lnTo>
                      <a:pt x="906315" y="433172"/>
                    </a:lnTo>
                    <a:lnTo>
                      <a:pt x="901938" y="430874"/>
                    </a:lnTo>
                    <a:lnTo>
                      <a:pt x="897537" y="428553"/>
                    </a:lnTo>
                    <a:lnTo>
                      <a:pt x="894877" y="424998"/>
                    </a:lnTo>
                    <a:lnTo>
                      <a:pt x="890355" y="420403"/>
                    </a:lnTo>
                    <a:lnTo>
                      <a:pt x="885615" y="419122"/>
                    </a:lnTo>
                    <a:lnTo>
                      <a:pt x="879957" y="416534"/>
                    </a:lnTo>
                    <a:lnTo>
                      <a:pt x="875580" y="414527"/>
                    </a:lnTo>
                    <a:lnTo>
                      <a:pt x="871203" y="414261"/>
                    </a:lnTo>
                    <a:lnTo>
                      <a:pt x="866826" y="414382"/>
                    </a:lnTo>
                    <a:lnTo>
                      <a:pt x="862473" y="420114"/>
                    </a:lnTo>
                    <a:lnTo>
                      <a:pt x="861579" y="425167"/>
                    </a:lnTo>
                    <a:lnTo>
                      <a:pt x="861313" y="429786"/>
                    </a:lnTo>
                    <a:lnTo>
                      <a:pt x="861724" y="434405"/>
                    </a:lnTo>
                    <a:lnTo>
                      <a:pt x="862425" y="439023"/>
                    </a:lnTo>
                    <a:lnTo>
                      <a:pt x="863852" y="443643"/>
                    </a:lnTo>
                    <a:lnTo>
                      <a:pt x="865279" y="448261"/>
                    </a:lnTo>
                    <a:lnTo>
                      <a:pt x="868446" y="452880"/>
                    </a:lnTo>
                    <a:lnTo>
                      <a:pt x="871397" y="456846"/>
                    </a:lnTo>
                    <a:lnTo>
                      <a:pt x="875121" y="462093"/>
                    </a:lnTo>
                    <a:lnTo>
                      <a:pt x="876741" y="466712"/>
                    </a:lnTo>
                    <a:lnTo>
                      <a:pt x="876330" y="471331"/>
                    </a:lnTo>
                    <a:lnTo>
                      <a:pt x="874226" y="475973"/>
                    </a:lnTo>
                    <a:lnTo>
                      <a:pt x="868035" y="480640"/>
                    </a:lnTo>
                    <a:lnTo>
                      <a:pt x="864287" y="484534"/>
                    </a:lnTo>
                    <a:lnTo>
                      <a:pt x="861530" y="489902"/>
                    </a:lnTo>
                    <a:lnTo>
                      <a:pt x="859136" y="494545"/>
                    </a:lnTo>
                    <a:lnTo>
                      <a:pt x="856670" y="499188"/>
                    </a:lnTo>
                    <a:lnTo>
                      <a:pt x="851447" y="501413"/>
                    </a:lnTo>
                    <a:lnTo>
                      <a:pt x="846900" y="502840"/>
                    </a:lnTo>
                    <a:lnTo>
                      <a:pt x="841991" y="508498"/>
                    </a:lnTo>
                    <a:lnTo>
                      <a:pt x="838195" y="512899"/>
                    </a:lnTo>
                    <a:lnTo>
                      <a:pt x="832681" y="515124"/>
                    </a:lnTo>
                    <a:lnTo>
                      <a:pt x="831811" y="522403"/>
                    </a:lnTo>
                    <a:lnTo>
                      <a:pt x="830215" y="527046"/>
                    </a:lnTo>
                    <a:lnTo>
                      <a:pt x="832246" y="531689"/>
                    </a:lnTo>
                    <a:lnTo>
                      <a:pt x="834471" y="535751"/>
                    </a:lnTo>
                    <a:lnTo>
                      <a:pt x="836381" y="539766"/>
                    </a:lnTo>
                    <a:lnTo>
                      <a:pt x="836599" y="544166"/>
                    </a:lnTo>
                    <a:lnTo>
                      <a:pt x="841072" y="546392"/>
                    </a:lnTo>
                    <a:lnTo>
                      <a:pt x="844966" y="550139"/>
                    </a:lnTo>
                    <a:lnTo>
                      <a:pt x="846586" y="554758"/>
                    </a:lnTo>
                    <a:lnTo>
                      <a:pt x="848230" y="559377"/>
                    </a:lnTo>
                    <a:lnTo>
                      <a:pt x="849899" y="564020"/>
                    </a:lnTo>
                    <a:lnTo>
                      <a:pt x="851156" y="568639"/>
                    </a:lnTo>
                    <a:lnTo>
                      <a:pt x="852752" y="577901"/>
                    </a:lnTo>
                    <a:lnTo>
                      <a:pt x="857855" y="579786"/>
                    </a:lnTo>
                    <a:lnTo>
                      <a:pt x="858145" y="587138"/>
                    </a:lnTo>
                    <a:lnTo>
                      <a:pt x="859378" y="591757"/>
                    </a:lnTo>
                    <a:lnTo>
                      <a:pt x="860321" y="596375"/>
                    </a:lnTo>
                    <a:lnTo>
                      <a:pt x="861869" y="601018"/>
                    </a:lnTo>
                    <a:lnTo>
                      <a:pt x="863658" y="605637"/>
                    </a:lnTo>
                    <a:lnTo>
                      <a:pt x="864964" y="610256"/>
                    </a:lnTo>
                    <a:lnTo>
                      <a:pt x="864601" y="614899"/>
                    </a:lnTo>
                    <a:lnTo>
                      <a:pt x="864553" y="619542"/>
                    </a:lnTo>
                    <a:lnTo>
                      <a:pt x="863561" y="624088"/>
                    </a:lnTo>
                    <a:lnTo>
                      <a:pt x="862643" y="628803"/>
                    </a:lnTo>
                    <a:lnTo>
                      <a:pt x="862111" y="633447"/>
                    </a:lnTo>
                    <a:lnTo>
                      <a:pt x="861651" y="638065"/>
                    </a:lnTo>
                    <a:lnTo>
                      <a:pt x="860660" y="642708"/>
                    </a:lnTo>
                    <a:lnTo>
                      <a:pt x="859717" y="647351"/>
                    </a:lnTo>
                    <a:lnTo>
                      <a:pt x="859813" y="651970"/>
                    </a:lnTo>
                    <a:lnTo>
                      <a:pt x="858870" y="656612"/>
                    </a:lnTo>
                    <a:lnTo>
                      <a:pt x="860249" y="661256"/>
                    </a:lnTo>
                    <a:lnTo>
                      <a:pt x="862473" y="665874"/>
                    </a:lnTo>
                    <a:lnTo>
                      <a:pt x="865859" y="670493"/>
                    </a:lnTo>
                    <a:lnTo>
                      <a:pt x="867963" y="674797"/>
                    </a:lnTo>
                    <a:lnTo>
                      <a:pt x="872388" y="676563"/>
                    </a:lnTo>
                    <a:lnTo>
                      <a:pt x="876789" y="677651"/>
                    </a:lnTo>
                    <a:lnTo>
                      <a:pt x="881190" y="678618"/>
                    </a:lnTo>
                    <a:lnTo>
                      <a:pt x="885591" y="681109"/>
                    </a:lnTo>
                    <a:lnTo>
                      <a:pt x="889485" y="684301"/>
                    </a:lnTo>
                    <a:lnTo>
                      <a:pt x="894442" y="686913"/>
                    </a:lnTo>
                    <a:lnTo>
                      <a:pt x="898843" y="688605"/>
                    </a:lnTo>
                    <a:lnTo>
                      <a:pt x="903268" y="692185"/>
                    </a:lnTo>
                    <a:lnTo>
                      <a:pt x="906194" y="698109"/>
                    </a:lnTo>
                    <a:close/>
                  </a:path>
                </a:pathLst>
              </a:custGeom>
              <a:solidFill>
                <a:srgbClr val="93B5D2"/>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1F00D62-CE01-BD78-1AE2-247A11048779}"/>
                  </a:ext>
                </a:extLst>
              </p:cNvPr>
              <p:cNvSpPr/>
              <p:nvPr/>
            </p:nvSpPr>
            <p:spPr>
              <a:xfrm>
                <a:off x="3470017" y="2280246"/>
                <a:ext cx="940694" cy="1181133"/>
              </a:xfrm>
              <a:custGeom>
                <a:avLst/>
                <a:gdLst>
                  <a:gd name="connsiteX0" fmla="*/ 365914 w 940694"/>
                  <a:gd name="connsiteY0" fmla="*/ 1111538 h 1181133"/>
                  <a:gd name="connsiteX1" fmla="*/ 374402 w 940694"/>
                  <a:gd name="connsiteY1" fmla="*/ 1112892 h 1181133"/>
                  <a:gd name="connsiteX2" fmla="*/ 385284 w 940694"/>
                  <a:gd name="connsiteY2" fmla="*/ 1114633 h 1181133"/>
                  <a:gd name="connsiteX3" fmla="*/ 396166 w 940694"/>
                  <a:gd name="connsiteY3" fmla="*/ 1116374 h 1181133"/>
                  <a:gd name="connsiteX4" fmla="*/ 407048 w 940694"/>
                  <a:gd name="connsiteY4" fmla="*/ 1118091 h 1181133"/>
                  <a:gd name="connsiteX5" fmla="*/ 417954 w 940694"/>
                  <a:gd name="connsiteY5" fmla="*/ 1119808 h 1181133"/>
                  <a:gd name="connsiteX6" fmla="*/ 414907 w 940694"/>
                  <a:gd name="connsiteY6" fmla="*/ 1115576 h 1181133"/>
                  <a:gd name="connsiteX7" fmla="*/ 411690 w 940694"/>
                  <a:gd name="connsiteY7" fmla="*/ 1112578 h 1181133"/>
                  <a:gd name="connsiteX8" fmla="*/ 417083 w 940694"/>
                  <a:gd name="connsiteY8" fmla="*/ 1113327 h 1181133"/>
                  <a:gd name="connsiteX9" fmla="*/ 421677 w 940694"/>
                  <a:gd name="connsiteY9" fmla="*/ 1114851 h 1181133"/>
                  <a:gd name="connsiteX10" fmla="*/ 426054 w 940694"/>
                  <a:gd name="connsiteY10" fmla="*/ 1115770 h 1181133"/>
                  <a:gd name="connsiteX11" fmla="*/ 429875 w 940694"/>
                  <a:gd name="connsiteY11" fmla="*/ 1112215 h 1181133"/>
                  <a:gd name="connsiteX12" fmla="*/ 428618 w 940694"/>
                  <a:gd name="connsiteY12" fmla="*/ 1107258 h 1181133"/>
                  <a:gd name="connsiteX13" fmla="*/ 432729 w 940694"/>
                  <a:gd name="connsiteY13" fmla="*/ 1110111 h 1181133"/>
                  <a:gd name="connsiteX14" fmla="*/ 437734 w 940694"/>
                  <a:gd name="connsiteY14" fmla="*/ 1112626 h 1181133"/>
                  <a:gd name="connsiteX15" fmla="*/ 436985 w 940694"/>
                  <a:gd name="connsiteY15" fmla="*/ 1117245 h 1181133"/>
                  <a:gd name="connsiteX16" fmla="*/ 436719 w 940694"/>
                  <a:gd name="connsiteY16" fmla="*/ 1122758 h 1181133"/>
                  <a:gd name="connsiteX17" fmla="*/ 441845 w 940694"/>
                  <a:gd name="connsiteY17" fmla="*/ 1123556 h 1181133"/>
                  <a:gd name="connsiteX18" fmla="*/ 454251 w 940694"/>
                  <a:gd name="connsiteY18" fmla="*/ 1125491 h 1181133"/>
                  <a:gd name="connsiteX19" fmla="*/ 483293 w 940694"/>
                  <a:gd name="connsiteY19" fmla="*/ 1129964 h 1181133"/>
                  <a:gd name="connsiteX20" fmla="*/ 515987 w 940694"/>
                  <a:gd name="connsiteY20" fmla="*/ 1134922 h 1181133"/>
                  <a:gd name="connsiteX21" fmla="*/ 541426 w 940694"/>
                  <a:gd name="connsiteY21" fmla="*/ 1138742 h 1181133"/>
                  <a:gd name="connsiteX22" fmla="*/ 555960 w 940694"/>
                  <a:gd name="connsiteY22" fmla="*/ 1140919 h 1181133"/>
                  <a:gd name="connsiteX23" fmla="*/ 563239 w 940694"/>
                  <a:gd name="connsiteY23" fmla="*/ 1141983 h 1181133"/>
                  <a:gd name="connsiteX24" fmla="*/ 570493 w 940694"/>
                  <a:gd name="connsiteY24" fmla="*/ 1143071 h 1181133"/>
                  <a:gd name="connsiteX25" fmla="*/ 581399 w 940694"/>
                  <a:gd name="connsiteY25" fmla="*/ 1144667 h 1181133"/>
                  <a:gd name="connsiteX26" fmla="*/ 588678 w 940694"/>
                  <a:gd name="connsiteY26" fmla="*/ 1145731 h 1181133"/>
                  <a:gd name="connsiteX27" fmla="*/ 599584 w 940694"/>
                  <a:gd name="connsiteY27" fmla="*/ 1147327 h 1181133"/>
                  <a:gd name="connsiteX28" fmla="*/ 606863 w 940694"/>
                  <a:gd name="connsiteY28" fmla="*/ 1148391 h 1181133"/>
                  <a:gd name="connsiteX29" fmla="*/ 624999 w 940694"/>
                  <a:gd name="connsiteY29" fmla="*/ 1151220 h 1181133"/>
                  <a:gd name="connsiteX30" fmla="*/ 661297 w 940694"/>
                  <a:gd name="connsiteY30" fmla="*/ 1156855 h 1181133"/>
                  <a:gd name="connsiteX31" fmla="*/ 667656 w 940694"/>
                  <a:gd name="connsiteY31" fmla="*/ 1157822 h 1181133"/>
                  <a:gd name="connsiteX32" fmla="*/ 672203 w 940694"/>
                  <a:gd name="connsiteY32" fmla="*/ 1158523 h 1181133"/>
                  <a:gd name="connsiteX33" fmla="*/ 679457 w 940694"/>
                  <a:gd name="connsiteY33" fmla="*/ 1159636 h 1181133"/>
                  <a:gd name="connsiteX34" fmla="*/ 686736 w 940694"/>
                  <a:gd name="connsiteY34" fmla="*/ 1160748 h 1181133"/>
                  <a:gd name="connsiteX35" fmla="*/ 693991 w 940694"/>
                  <a:gd name="connsiteY35" fmla="*/ 1161836 h 1181133"/>
                  <a:gd name="connsiteX36" fmla="*/ 701269 w 940694"/>
                  <a:gd name="connsiteY36" fmla="*/ 1162949 h 1181133"/>
                  <a:gd name="connsiteX37" fmla="*/ 708524 w 940694"/>
                  <a:gd name="connsiteY37" fmla="*/ 1164037 h 1181133"/>
                  <a:gd name="connsiteX38" fmla="*/ 719430 w 940694"/>
                  <a:gd name="connsiteY38" fmla="*/ 1165681 h 1181133"/>
                  <a:gd name="connsiteX39" fmla="*/ 730336 w 940694"/>
                  <a:gd name="connsiteY39" fmla="*/ 1167326 h 1181133"/>
                  <a:gd name="connsiteX40" fmla="*/ 737590 w 940694"/>
                  <a:gd name="connsiteY40" fmla="*/ 1168390 h 1181133"/>
                  <a:gd name="connsiteX41" fmla="*/ 744869 w 940694"/>
                  <a:gd name="connsiteY41" fmla="*/ 1169478 h 1181133"/>
                  <a:gd name="connsiteX42" fmla="*/ 752124 w 940694"/>
                  <a:gd name="connsiteY42" fmla="*/ 1170566 h 1181133"/>
                  <a:gd name="connsiteX43" fmla="*/ 759403 w 940694"/>
                  <a:gd name="connsiteY43" fmla="*/ 1171630 h 1181133"/>
                  <a:gd name="connsiteX44" fmla="*/ 766657 w 940694"/>
                  <a:gd name="connsiteY44" fmla="*/ 1172694 h 1181133"/>
                  <a:gd name="connsiteX45" fmla="*/ 777563 w 940694"/>
                  <a:gd name="connsiteY45" fmla="*/ 1174314 h 1181133"/>
                  <a:gd name="connsiteX46" fmla="*/ 788494 w 940694"/>
                  <a:gd name="connsiteY46" fmla="*/ 1175886 h 1181133"/>
                  <a:gd name="connsiteX47" fmla="*/ 795748 w 940694"/>
                  <a:gd name="connsiteY47" fmla="*/ 1176950 h 1181133"/>
                  <a:gd name="connsiteX48" fmla="*/ 803027 w 940694"/>
                  <a:gd name="connsiteY48" fmla="*/ 1178014 h 1181133"/>
                  <a:gd name="connsiteX49" fmla="*/ 810306 w 940694"/>
                  <a:gd name="connsiteY49" fmla="*/ 1179054 h 1181133"/>
                  <a:gd name="connsiteX50" fmla="*/ 817560 w 940694"/>
                  <a:gd name="connsiteY50" fmla="*/ 1180094 h 1181133"/>
                  <a:gd name="connsiteX51" fmla="*/ 824742 w 940694"/>
                  <a:gd name="connsiteY51" fmla="*/ 1181133 h 1181133"/>
                  <a:gd name="connsiteX52" fmla="*/ 825347 w 940694"/>
                  <a:gd name="connsiteY52" fmla="*/ 1176684 h 1181133"/>
                  <a:gd name="connsiteX53" fmla="*/ 825976 w 940694"/>
                  <a:gd name="connsiteY53" fmla="*/ 1172041 h 1181133"/>
                  <a:gd name="connsiteX54" fmla="*/ 826604 w 940694"/>
                  <a:gd name="connsiteY54" fmla="*/ 1167374 h 1181133"/>
                  <a:gd name="connsiteX55" fmla="*/ 827233 w 940694"/>
                  <a:gd name="connsiteY55" fmla="*/ 1162731 h 1181133"/>
                  <a:gd name="connsiteX56" fmla="*/ 827862 w 940694"/>
                  <a:gd name="connsiteY56" fmla="*/ 1158088 h 1181133"/>
                  <a:gd name="connsiteX57" fmla="*/ 828491 w 940694"/>
                  <a:gd name="connsiteY57" fmla="*/ 1153445 h 1181133"/>
                  <a:gd name="connsiteX58" fmla="*/ 829095 w 940694"/>
                  <a:gd name="connsiteY58" fmla="*/ 1148802 h 1181133"/>
                  <a:gd name="connsiteX59" fmla="*/ 829724 w 940694"/>
                  <a:gd name="connsiteY59" fmla="*/ 1144159 h 1181133"/>
                  <a:gd name="connsiteX60" fmla="*/ 830352 w 940694"/>
                  <a:gd name="connsiteY60" fmla="*/ 1139516 h 1181133"/>
                  <a:gd name="connsiteX61" fmla="*/ 830981 w 940694"/>
                  <a:gd name="connsiteY61" fmla="*/ 1134873 h 1181133"/>
                  <a:gd name="connsiteX62" fmla="*/ 831610 w 940694"/>
                  <a:gd name="connsiteY62" fmla="*/ 1130206 h 1181133"/>
                  <a:gd name="connsiteX63" fmla="*/ 832239 w 940694"/>
                  <a:gd name="connsiteY63" fmla="*/ 1125563 h 1181133"/>
                  <a:gd name="connsiteX64" fmla="*/ 833496 w 940694"/>
                  <a:gd name="connsiteY64" fmla="*/ 1116277 h 1181133"/>
                  <a:gd name="connsiteX65" fmla="*/ 834125 w 940694"/>
                  <a:gd name="connsiteY65" fmla="*/ 1111635 h 1181133"/>
                  <a:gd name="connsiteX66" fmla="*/ 834754 w 940694"/>
                  <a:gd name="connsiteY66" fmla="*/ 1106992 h 1181133"/>
                  <a:gd name="connsiteX67" fmla="*/ 835358 w 940694"/>
                  <a:gd name="connsiteY67" fmla="*/ 1102325 h 1181133"/>
                  <a:gd name="connsiteX68" fmla="*/ 835987 w 940694"/>
                  <a:gd name="connsiteY68" fmla="*/ 1097682 h 1181133"/>
                  <a:gd name="connsiteX69" fmla="*/ 836616 w 940694"/>
                  <a:gd name="connsiteY69" fmla="*/ 1093039 h 1181133"/>
                  <a:gd name="connsiteX70" fmla="*/ 837244 w 940694"/>
                  <a:gd name="connsiteY70" fmla="*/ 1088396 h 1181133"/>
                  <a:gd name="connsiteX71" fmla="*/ 837873 w 940694"/>
                  <a:gd name="connsiteY71" fmla="*/ 1083753 h 1181133"/>
                  <a:gd name="connsiteX72" fmla="*/ 838502 w 940694"/>
                  <a:gd name="connsiteY72" fmla="*/ 1079110 h 1181133"/>
                  <a:gd name="connsiteX73" fmla="*/ 839130 w 940694"/>
                  <a:gd name="connsiteY73" fmla="*/ 1074467 h 1181133"/>
                  <a:gd name="connsiteX74" fmla="*/ 839759 w 940694"/>
                  <a:gd name="connsiteY74" fmla="*/ 1069800 h 1181133"/>
                  <a:gd name="connsiteX75" fmla="*/ 840388 w 940694"/>
                  <a:gd name="connsiteY75" fmla="*/ 1065157 h 1181133"/>
                  <a:gd name="connsiteX76" fmla="*/ 841017 w 940694"/>
                  <a:gd name="connsiteY76" fmla="*/ 1060514 h 1181133"/>
                  <a:gd name="connsiteX77" fmla="*/ 842879 w 940694"/>
                  <a:gd name="connsiteY77" fmla="*/ 1046585 h 1181133"/>
                  <a:gd name="connsiteX78" fmla="*/ 843507 w 940694"/>
                  <a:gd name="connsiteY78" fmla="*/ 1041918 h 1181133"/>
                  <a:gd name="connsiteX79" fmla="*/ 844765 w 940694"/>
                  <a:gd name="connsiteY79" fmla="*/ 1032632 h 1181133"/>
                  <a:gd name="connsiteX80" fmla="*/ 845394 w 940694"/>
                  <a:gd name="connsiteY80" fmla="*/ 1027989 h 1181133"/>
                  <a:gd name="connsiteX81" fmla="*/ 847280 w 940694"/>
                  <a:gd name="connsiteY81" fmla="*/ 1014036 h 1181133"/>
                  <a:gd name="connsiteX82" fmla="*/ 847908 w 940694"/>
                  <a:gd name="connsiteY82" fmla="*/ 1009393 h 1181133"/>
                  <a:gd name="connsiteX83" fmla="*/ 849142 w 940694"/>
                  <a:gd name="connsiteY83" fmla="*/ 1000107 h 1181133"/>
                  <a:gd name="connsiteX84" fmla="*/ 849770 w 940694"/>
                  <a:gd name="connsiteY84" fmla="*/ 995464 h 1181133"/>
                  <a:gd name="connsiteX85" fmla="*/ 850399 w 940694"/>
                  <a:gd name="connsiteY85" fmla="*/ 990821 h 1181133"/>
                  <a:gd name="connsiteX86" fmla="*/ 851028 w 940694"/>
                  <a:gd name="connsiteY86" fmla="*/ 986179 h 1181133"/>
                  <a:gd name="connsiteX87" fmla="*/ 851657 w 940694"/>
                  <a:gd name="connsiteY87" fmla="*/ 981511 h 1181133"/>
                  <a:gd name="connsiteX88" fmla="*/ 852286 w 940694"/>
                  <a:gd name="connsiteY88" fmla="*/ 976869 h 1181133"/>
                  <a:gd name="connsiteX89" fmla="*/ 852914 w 940694"/>
                  <a:gd name="connsiteY89" fmla="*/ 972226 h 1181133"/>
                  <a:gd name="connsiteX90" fmla="*/ 853543 w 940694"/>
                  <a:gd name="connsiteY90" fmla="*/ 967583 h 1181133"/>
                  <a:gd name="connsiteX91" fmla="*/ 854172 w 940694"/>
                  <a:gd name="connsiteY91" fmla="*/ 962940 h 1181133"/>
                  <a:gd name="connsiteX92" fmla="*/ 854801 w 940694"/>
                  <a:gd name="connsiteY92" fmla="*/ 958297 h 1181133"/>
                  <a:gd name="connsiteX93" fmla="*/ 855405 w 940694"/>
                  <a:gd name="connsiteY93" fmla="*/ 953630 h 1181133"/>
                  <a:gd name="connsiteX94" fmla="*/ 856034 w 940694"/>
                  <a:gd name="connsiteY94" fmla="*/ 948987 h 1181133"/>
                  <a:gd name="connsiteX95" fmla="*/ 856662 w 940694"/>
                  <a:gd name="connsiteY95" fmla="*/ 944344 h 1181133"/>
                  <a:gd name="connsiteX96" fmla="*/ 857291 w 940694"/>
                  <a:gd name="connsiteY96" fmla="*/ 939701 h 1181133"/>
                  <a:gd name="connsiteX97" fmla="*/ 857920 w 940694"/>
                  <a:gd name="connsiteY97" fmla="*/ 935058 h 1181133"/>
                  <a:gd name="connsiteX98" fmla="*/ 858549 w 940694"/>
                  <a:gd name="connsiteY98" fmla="*/ 930415 h 1181133"/>
                  <a:gd name="connsiteX99" fmla="*/ 859177 w 940694"/>
                  <a:gd name="connsiteY99" fmla="*/ 925748 h 1181133"/>
                  <a:gd name="connsiteX100" fmla="*/ 860435 w 940694"/>
                  <a:gd name="connsiteY100" fmla="*/ 916462 h 1181133"/>
                  <a:gd name="connsiteX101" fmla="*/ 861064 w 940694"/>
                  <a:gd name="connsiteY101" fmla="*/ 911819 h 1181133"/>
                  <a:gd name="connsiteX102" fmla="*/ 861692 w 940694"/>
                  <a:gd name="connsiteY102" fmla="*/ 907176 h 1181133"/>
                  <a:gd name="connsiteX103" fmla="*/ 862998 w 940694"/>
                  <a:gd name="connsiteY103" fmla="*/ 897890 h 1181133"/>
                  <a:gd name="connsiteX104" fmla="*/ 864280 w 940694"/>
                  <a:gd name="connsiteY104" fmla="*/ 888604 h 1181133"/>
                  <a:gd name="connsiteX105" fmla="*/ 864933 w 940694"/>
                  <a:gd name="connsiteY105" fmla="*/ 883961 h 1181133"/>
                  <a:gd name="connsiteX106" fmla="*/ 866239 w 940694"/>
                  <a:gd name="connsiteY106" fmla="*/ 874676 h 1181133"/>
                  <a:gd name="connsiteX107" fmla="*/ 866867 w 940694"/>
                  <a:gd name="connsiteY107" fmla="*/ 870033 h 1181133"/>
                  <a:gd name="connsiteX108" fmla="*/ 867520 w 940694"/>
                  <a:gd name="connsiteY108" fmla="*/ 865390 h 1181133"/>
                  <a:gd name="connsiteX109" fmla="*/ 868173 w 940694"/>
                  <a:gd name="connsiteY109" fmla="*/ 860747 h 1181133"/>
                  <a:gd name="connsiteX110" fmla="*/ 868826 w 940694"/>
                  <a:gd name="connsiteY110" fmla="*/ 856080 h 1181133"/>
                  <a:gd name="connsiteX111" fmla="*/ 870108 w 940694"/>
                  <a:gd name="connsiteY111" fmla="*/ 846794 h 1181133"/>
                  <a:gd name="connsiteX112" fmla="*/ 870761 w 940694"/>
                  <a:gd name="connsiteY112" fmla="*/ 842151 h 1181133"/>
                  <a:gd name="connsiteX113" fmla="*/ 871414 w 940694"/>
                  <a:gd name="connsiteY113" fmla="*/ 837508 h 1181133"/>
                  <a:gd name="connsiteX114" fmla="*/ 872066 w 940694"/>
                  <a:gd name="connsiteY114" fmla="*/ 832865 h 1181133"/>
                  <a:gd name="connsiteX115" fmla="*/ 873348 w 940694"/>
                  <a:gd name="connsiteY115" fmla="*/ 823579 h 1181133"/>
                  <a:gd name="connsiteX116" fmla="*/ 874001 w 940694"/>
                  <a:gd name="connsiteY116" fmla="*/ 818936 h 1181133"/>
                  <a:gd name="connsiteX117" fmla="*/ 874654 w 940694"/>
                  <a:gd name="connsiteY117" fmla="*/ 814293 h 1181133"/>
                  <a:gd name="connsiteX118" fmla="*/ 875283 w 940694"/>
                  <a:gd name="connsiteY118" fmla="*/ 809650 h 1181133"/>
                  <a:gd name="connsiteX119" fmla="*/ 875936 w 940694"/>
                  <a:gd name="connsiteY119" fmla="*/ 805007 h 1181133"/>
                  <a:gd name="connsiteX120" fmla="*/ 876588 w 940694"/>
                  <a:gd name="connsiteY120" fmla="*/ 800365 h 1181133"/>
                  <a:gd name="connsiteX121" fmla="*/ 877894 w 940694"/>
                  <a:gd name="connsiteY121" fmla="*/ 791079 h 1181133"/>
                  <a:gd name="connsiteX122" fmla="*/ 878523 w 940694"/>
                  <a:gd name="connsiteY122" fmla="*/ 786436 h 1181133"/>
                  <a:gd name="connsiteX123" fmla="*/ 879829 w 940694"/>
                  <a:gd name="connsiteY123" fmla="*/ 777150 h 1181133"/>
                  <a:gd name="connsiteX124" fmla="*/ 880482 w 940694"/>
                  <a:gd name="connsiteY124" fmla="*/ 772507 h 1181133"/>
                  <a:gd name="connsiteX125" fmla="*/ 881763 w 940694"/>
                  <a:gd name="connsiteY125" fmla="*/ 763221 h 1181133"/>
                  <a:gd name="connsiteX126" fmla="*/ 882416 w 940694"/>
                  <a:gd name="connsiteY126" fmla="*/ 758578 h 1181133"/>
                  <a:gd name="connsiteX127" fmla="*/ 883069 w 940694"/>
                  <a:gd name="connsiteY127" fmla="*/ 753935 h 1181133"/>
                  <a:gd name="connsiteX128" fmla="*/ 883722 w 940694"/>
                  <a:gd name="connsiteY128" fmla="*/ 749292 h 1181133"/>
                  <a:gd name="connsiteX129" fmla="*/ 884351 w 940694"/>
                  <a:gd name="connsiteY129" fmla="*/ 744649 h 1181133"/>
                  <a:gd name="connsiteX130" fmla="*/ 885004 w 940694"/>
                  <a:gd name="connsiteY130" fmla="*/ 740006 h 1181133"/>
                  <a:gd name="connsiteX131" fmla="*/ 886309 w 940694"/>
                  <a:gd name="connsiteY131" fmla="*/ 730720 h 1181133"/>
                  <a:gd name="connsiteX132" fmla="*/ 886962 w 940694"/>
                  <a:gd name="connsiteY132" fmla="*/ 726077 h 1181133"/>
                  <a:gd name="connsiteX133" fmla="*/ 887591 w 940694"/>
                  <a:gd name="connsiteY133" fmla="*/ 721435 h 1181133"/>
                  <a:gd name="connsiteX134" fmla="*/ 888244 w 940694"/>
                  <a:gd name="connsiteY134" fmla="*/ 716792 h 1181133"/>
                  <a:gd name="connsiteX135" fmla="*/ 888897 w 940694"/>
                  <a:gd name="connsiteY135" fmla="*/ 712149 h 1181133"/>
                  <a:gd name="connsiteX136" fmla="*/ 889550 w 940694"/>
                  <a:gd name="connsiteY136" fmla="*/ 707506 h 1181133"/>
                  <a:gd name="connsiteX137" fmla="*/ 890831 w 940694"/>
                  <a:gd name="connsiteY137" fmla="*/ 698220 h 1181133"/>
                  <a:gd name="connsiteX138" fmla="*/ 891484 w 940694"/>
                  <a:gd name="connsiteY138" fmla="*/ 693577 h 1181133"/>
                  <a:gd name="connsiteX139" fmla="*/ 893177 w 940694"/>
                  <a:gd name="connsiteY139" fmla="*/ 681413 h 1181133"/>
                  <a:gd name="connsiteX140" fmla="*/ 894048 w 940694"/>
                  <a:gd name="connsiteY140" fmla="*/ 675005 h 1181133"/>
                  <a:gd name="connsiteX141" fmla="*/ 894701 w 940694"/>
                  <a:gd name="connsiteY141" fmla="*/ 670362 h 1181133"/>
                  <a:gd name="connsiteX142" fmla="*/ 895353 w 940694"/>
                  <a:gd name="connsiteY142" fmla="*/ 665719 h 1181133"/>
                  <a:gd name="connsiteX143" fmla="*/ 896635 w 940694"/>
                  <a:gd name="connsiteY143" fmla="*/ 656434 h 1181133"/>
                  <a:gd name="connsiteX144" fmla="*/ 897288 w 940694"/>
                  <a:gd name="connsiteY144" fmla="*/ 651791 h 1181133"/>
                  <a:gd name="connsiteX145" fmla="*/ 898570 w 940694"/>
                  <a:gd name="connsiteY145" fmla="*/ 642505 h 1181133"/>
                  <a:gd name="connsiteX146" fmla="*/ 899223 w 940694"/>
                  <a:gd name="connsiteY146" fmla="*/ 637862 h 1181133"/>
                  <a:gd name="connsiteX147" fmla="*/ 899875 w 940694"/>
                  <a:gd name="connsiteY147" fmla="*/ 633219 h 1181133"/>
                  <a:gd name="connsiteX148" fmla="*/ 900504 w 940694"/>
                  <a:gd name="connsiteY148" fmla="*/ 628576 h 1181133"/>
                  <a:gd name="connsiteX149" fmla="*/ 901157 w 940694"/>
                  <a:gd name="connsiteY149" fmla="*/ 623933 h 1181133"/>
                  <a:gd name="connsiteX150" fmla="*/ 901786 w 940694"/>
                  <a:gd name="connsiteY150" fmla="*/ 619338 h 1181133"/>
                  <a:gd name="connsiteX151" fmla="*/ 902439 w 940694"/>
                  <a:gd name="connsiteY151" fmla="*/ 614647 h 1181133"/>
                  <a:gd name="connsiteX152" fmla="*/ 903092 w 940694"/>
                  <a:gd name="connsiteY152" fmla="*/ 610004 h 1181133"/>
                  <a:gd name="connsiteX153" fmla="*/ 903745 w 940694"/>
                  <a:gd name="connsiteY153" fmla="*/ 605386 h 1181133"/>
                  <a:gd name="connsiteX154" fmla="*/ 904374 w 940694"/>
                  <a:gd name="connsiteY154" fmla="*/ 600743 h 1181133"/>
                  <a:gd name="connsiteX155" fmla="*/ 905679 w 940694"/>
                  <a:gd name="connsiteY155" fmla="*/ 591457 h 1181133"/>
                  <a:gd name="connsiteX156" fmla="*/ 906308 w 940694"/>
                  <a:gd name="connsiteY156" fmla="*/ 586814 h 1181133"/>
                  <a:gd name="connsiteX157" fmla="*/ 906961 w 940694"/>
                  <a:gd name="connsiteY157" fmla="*/ 582171 h 1181133"/>
                  <a:gd name="connsiteX158" fmla="*/ 907614 w 940694"/>
                  <a:gd name="connsiteY158" fmla="*/ 577528 h 1181133"/>
                  <a:gd name="connsiteX159" fmla="*/ 908243 w 940694"/>
                  <a:gd name="connsiteY159" fmla="*/ 572885 h 1181133"/>
                  <a:gd name="connsiteX160" fmla="*/ 908896 w 940694"/>
                  <a:gd name="connsiteY160" fmla="*/ 568242 h 1181133"/>
                  <a:gd name="connsiteX161" fmla="*/ 910177 w 940694"/>
                  <a:gd name="connsiteY161" fmla="*/ 558956 h 1181133"/>
                  <a:gd name="connsiteX162" fmla="*/ 910830 w 940694"/>
                  <a:gd name="connsiteY162" fmla="*/ 554313 h 1181133"/>
                  <a:gd name="connsiteX163" fmla="*/ 911459 w 940694"/>
                  <a:gd name="connsiteY163" fmla="*/ 549670 h 1181133"/>
                  <a:gd name="connsiteX164" fmla="*/ 912160 w 940694"/>
                  <a:gd name="connsiteY164" fmla="*/ 545051 h 1181133"/>
                  <a:gd name="connsiteX165" fmla="*/ 912789 w 940694"/>
                  <a:gd name="connsiteY165" fmla="*/ 540384 h 1181133"/>
                  <a:gd name="connsiteX166" fmla="*/ 914022 w 940694"/>
                  <a:gd name="connsiteY166" fmla="*/ 531098 h 1181133"/>
                  <a:gd name="connsiteX167" fmla="*/ 914627 w 940694"/>
                  <a:gd name="connsiteY167" fmla="*/ 526456 h 1181133"/>
                  <a:gd name="connsiteX168" fmla="*/ 915860 w 940694"/>
                  <a:gd name="connsiteY168" fmla="*/ 517170 h 1181133"/>
                  <a:gd name="connsiteX169" fmla="*/ 916488 w 940694"/>
                  <a:gd name="connsiteY169" fmla="*/ 512527 h 1181133"/>
                  <a:gd name="connsiteX170" fmla="*/ 917093 w 940694"/>
                  <a:gd name="connsiteY170" fmla="*/ 507884 h 1181133"/>
                  <a:gd name="connsiteX171" fmla="*/ 917722 w 940694"/>
                  <a:gd name="connsiteY171" fmla="*/ 503241 h 1181133"/>
                  <a:gd name="connsiteX172" fmla="*/ 918326 w 940694"/>
                  <a:gd name="connsiteY172" fmla="*/ 498598 h 1181133"/>
                  <a:gd name="connsiteX173" fmla="*/ 918616 w 940694"/>
                  <a:gd name="connsiteY173" fmla="*/ 493907 h 1181133"/>
                  <a:gd name="connsiteX174" fmla="*/ 919463 w 940694"/>
                  <a:gd name="connsiteY174" fmla="*/ 489288 h 1181133"/>
                  <a:gd name="connsiteX175" fmla="*/ 920188 w 940694"/>
                  <a:gd name="connsiteY175" fmla="*/ 484669 h 1181133"/>
                  <a:gd name="connsiteX176" fmla="*/ 920865 w 940694"/>
                  <a:gd name="connsiteY176" fmla="*/ 480026 h 1181133"/>
                  <a:gd name="connsiteX177" fmla="*/ 921518 w 940694"/>
                  <a:gd name="connsiteY177" fmla="*/ 475383 h 1181133"/>
                  <a:gd name="connsiteX178" fmla="*/ 922171 w 940694"/>
                  <a:gd name="connsiteY178" fmla="*/ 470740 h 1181133"/>
                  <a:gd name="connsiteX179" fmla="*/ 922752 w 940694"/>
                  <a:gd name="connsiteY179" fmla="*/ 466533 h 1181133"/>
                  <a:gd name="connsiteX180" fmla="*/ 924106 w 940694"/>
                  <a:gd name="connsiteY180" fmla="*/ 456836 h 1181133"/>
                  <a:gd name="connsiteX181" fmla="*/ 924735 w 940694"/>
                  <a:gd name="connsiteY181" fmla="*/ 452193 h 1181133"/>
                  <a:gd name="connsiteX182" fmla="*/ 926016 w 940694"/>
                  <a:gd name="connsiteY182" fmla="*/ 442907 h 1181133"/>
                  <a:gd name="connsiteX183" fmla="*/ 926645 w 940694"/>
                  <a:gd name="connsiteY183" fmla="*/ 438264 h 1181133"/>
                  <a:gd name="connsiteX184" fmla="*/ 927927 w 940694"/>
                  <a:gd name="connsiteY184" fmla="*/ 428978 h 1181133"/>
                  <a:gd name="connsiteX185" fmla="*/ 928555 w 940694"/>
                  <a:gd name="connsiteY185" fmla="*/ 424335 h 1181133"/>
                  <a:gd name="connsiteX186" fmla="*/ 929837 w 940694"/>
                  <a:gd name="connsiteY186" fmla="*/ 415073 h 1181133"/>
                  <a:gd name="connsiteX187" fmla="*/ 930490 w 940694"/>
                  <a:gd name="connsiteY187" fmla="*/ 410431 h 1181133"/>
                  <a:gd name="connsiteX188" fmla="*/ 931119 w 940694"/>
                  <a:gd name="connsiteY188" fmla="*/ 405788 h 1181133"/>
                  <a:gd name="connsiteX189" fmla="*/ 931772 w 940694"/>
                  <a:gd name="connsiteY189" fmla="*/ 401145 h 1181133"/>
                  <a:gd name="connsiteX190" fmla="*/ 932400 w 940694"/>
                  <a:gd name="connsiteY190" fmla="*/ 396502 h 1181133"/>
                  <a:gd name="connsiteX191" fmla="*/ 933029 w 940694"/>
                  <a:gd name="connsiteY191" fmla="*/ 391859 h 1181133"/>
                  <a:gd name="connsiteX192" fmla="*/ 933682 w 940694"/>
                  <a:gd name="connsiteY192" fmla="*/ 387240 h 1181133"/>
                  <a:gd name="connsiteX193" fmla="*/ 934310 w 940694"/>
                  <a:gd name="connsiteY193" fmla="*/ 382597 h 1181133"/>
                  <a:gd name="connsiteX194" fmla="*/ 934963 w 940694"/>
                  <a:gd name="connsiteY194" fmla="*/ 377954 h 1181133"/>
                  <a:gd name="connsiteX195" fmla="*/ 936245 w 940694"/>
                  <a:gd name="connsiteY195" fmla="*/ 368668 h 1181133"/>
                  <a:gd name="connsiteX196" fmla="*/ 936874 w 940694"/>
                  <a:gd name="connsiteY196" fmla="*/ 364025 h 1181133"/>
                  <a:gd name="connsiteX197" fmla="*/ 937503 w 940694"/>
                  <a:gd name="connsiteY197" fmla="*/ 359407 h 1181133"/>
                  <a:gd name="connsiteX198" fmla="*/ 938156 w 940694"/>
                  <a:gd name="connsiteY198" fmla="*/ 354764 h 1181133"/>
                  <a:gd name="connsiteX199" fmla="*/ 938784 w 940694"/>
                  <a:gd name="connsiteY199" fmla="*/ 350121 h 1181133"/>
                  <a:gd name="connsiteX200" fmla="*/ 939437 w 940694"/>
                  <a:gd name="connsiteY200" fmla="*/ 345478 h 1181133"/>
                  <a:gd name="connsiteX201" fmla="*/ 940066 w 940694"/>
                  <a:gd name="connsiteY201" fmla="*/ 340835 h 1181133"/>
                  <a:gd name="connsiteX202" fmla="*/ 940695 w 940694"/>
                  <a:gd name="connsiteY202" fmla="*/ 336216 h 1181133"/>
                  <a:gd name="connsiteX203" fmla="*/ 931602 w 940694"/>
                  <a:gd name="connsiteY203" fmla="*/ 332686 h 1181133"/>
                  <a:gd name="connsiteX204" fmla="*/ 924735 w 940694"/>
                  <a:gd name="connsiteY204" fmla="*/ 331646 h 1181133"/>
                  <a:gd name="connsiteX205" fmla="*/ 917891 w 940694"/>
                  <a:gd name="connsiteY205" fmla="*/ 330485 h 1181133"/>
                  <a:gd name="connsiteX206" fmla="*/ 907541 w 940694"/>
                  <a:gd name="connsiteY206" fmla="*/ 329107 h 1181133"/>
                  <a:gd name="connsiteX207" fmla="*/ 900649 w 940694"/>
                  <a:gd name="connsiteY207" fmla="*/ 328212 h 1181133"/>
                  <a:gd name="connsiteX208" fmla="*/ 895499 w 940694"/>
                  <a:gd name="connsiteY208" fmla="*/ 327511 h 1181133"/>
                  <a:gd name="connsiteX209" fmla="*/ 890324 w 940694"/>
                  <a:gd name="connsiteY209" fmla="*/ 326664 h 1181133"/>
                  <a:gd name="connsiteX210" fmla="*/ 883795 w 940694"/>
                  <a:gd name="connsiteY210" fmla="*/ 325576 h 1181133"/>
                  <a:gd name="connsiteX211" fmla="*/ 873155 w 940694"/>
                  <a:gd name="connsiteY211" fmla="*/ 324077 h 1181133"/>
                  <a:gd name="connsiteX212" fmla="*/ 866263 w 940694"/>
                  <a:gd name="connsiteY212" fmla="*/ 323086 h 1181133"/>
                  <a:gd name="connsiteX213" fmla="*/ 859371 w 940694"/>
                  <a:gd name="connsiteY213" fmla="*/ 322094 h 1181133"/>
                  <a:gd name="connsiteX214" fmla="*/ 852503 w 940694"/>
                  <a:gd name="connsiteY214" fmla="*/ 321127 h 1181133"/>
                  <a:gd name="connsiteX215" fmla="*/ 845611 w 940694"/>
                  <a:gd name="connsiteY215" fmla="*/ 320135 h 1181133"/>
                  <a:gd name="connsiteX216" fmla="*/ 838744 w 940694"/>
                  <a:gd name="connsiteY216" fmla="*/ 319168 h 1181133"/>
                  <a:gd name="connsiteX217" fmla="*/ 828418 w 940694"/>
                  <a:gd name="connsiteY217" fmla="*/ 317693 h 1181133"/>
                  <a:gd name="connsiteX218" fmla="*/ 818068 w 940694"/>
                  <a:gd name="connsiteY218" fmla="*/ 316363 h 1181133"/>
                  <a:gd name="connsiteX219" fmla="*/ 811152 w 940694"/>
                  <a:gd name="connsiteY219" fmla="*/ 315540 h 1181133"/>
                  <a:gd name="connsiteX220" fmla="*/ 805131 w 940694"/>
                  <a:gd name="connsiteY220" fmla="*/ 314791 h 1181133"/>
                  <a:gd name="connsiteX221" fmla="*/ 797417 w 940694"/>
                  <a:gd name="connsiteY221" fmla="*/ 313413 h 1181133"/>
                  <a:gd name="connsiteX222" fmla="*/ 793112 w 940694"/>
                  <a:gd name="connsiteY222" fmla="*/ 312639 h 1181133"/>
                  <a:gd name="connsiteX223" fmla="*/ 787115 w 940694"/>
                  <a:gd name="connsiteY223" fmla="*/ 311817 h 1181133"/>
                  <a:gd name="connsiteX224" fmla="*/ 780223 w 940694"/>
                  <a:gd name="connsiteY224" fmla="*/ 310898 h 1181133"/>
                  <a:gd name="connsiteX225" fmla="*/ 773356 w 940694"/>
                  <a:gd name="connsiteY225" fmla="*/ 309785 h 1181133"/>
                  <a:gd name="connsiteX226" fmla="*/ 766440 w 940694"/>
                  <a:gd name="connsiteY226" fmla="*/ 308963 h 1181133"/>
                  <a:gd name="connsiteX227" fmla="*/ 759548 w 940694"/>
                  <a:gd name="connsiteY227" fmla="*/ 307996 h 1181133"/>
                  <a:gd name="connsiteX228" fmla="*/ 753140 w 940694"/>
                  <a:gd name="connsiteY228" fmla="*/ 307053 h 1181133"/>
                  <a:gd name="connsiteX229" fmla="*/ 748376 w 940694"/>
                  <a:gd name="connsiteY229" fmla="*/ 306134 h 1181133"/>
                  <a:gd name="connsiteX230" fmla="*/ 742330 w 940694"/>
                  <a:gd name="connsiteY230" fmla="*/ 305674 h 1181133"/>
                  <a:gd name="connsiteX231" fmla="*/ 737252 w 940694"/>
                  <a:gd name="connsiteY231" fmla="*/ 305312 h 1181133"/>
                  <a:gd name="connsiteX232" fmla="*/ 732875 w 940694"/>
                  <a:gd name="connsiteY232" fmla="*/ 304199 h 1181133"/>
                  <a:gd name="connsiteX233" fmla="*/ 728571 w 940694"/>
                  <a:gd name="connsiteY233" fmla="*/ 303595 h 1181133"/>
                  <a:gd name="connsiteX234" fmla="*/ 721679 w 940694"/>
                  <a:gd name="connsiteY234" fmla="*/ 302652 h 1181133"/>
                  <a:gd name="connsiteX235" fmla="*/ 714811 w 940694"/>
                  <a:gd name="connsiteY235" fmla="*/ 301684 h 1181133"/>
                  <a:gd name="connsiteX236" fmla="*/ 707919 w 940694"/>
                  <a:gd name="connsiteY236" fmla="*/ 300645 h 1181133"/>
                  <a:gd name="connsiteX237" fmla="*/ 701052 w 940694"/>
                  <a:gd name="connsiteY237" fmla="*/ 299556 h 1181133"/>
                  <a:gd name="connsiteX238" fmla="*/ 690750 w 940694"/>
                  <a:gd name="connsiteY238" fmla="*/ 297912 h 1181133"/>
                  <a:gd name="connsiteX239" fmla="*/ 683907 w 940694"/>
                  <a:gd name="connsiteY239" fmla="*/ 296799 h 1181133"/>
                  <a:gd name="connsiteX240" fmla="*/ 679699 w 940694"/>
                  <a:gd name="connsiteY240" fmla="*/ 296123 h 1181133"/>
                  <a:gd name="connsiteX241" fmla="*/ 673605 w 940694"/>
                  <a:gd name="connsiteY241" fmla="*/ 295155 h 1181133"/>
                  <a:gd name="connsiteX242" fmla="*/ 666737 w 940694"/>
                  <a:gd name="connsiteY242" fmla="*/ 294067 h 1181133"/>
                  <a:gd name="connsiteX243" fmla="*/ 659870 w 940694"/>
                  <a:gd name="connsiteY243" fmla="*/ 292979 h 1181133"/>
                  <a:gd name="connsiteX244" fmla="*/ 653728 w 940694"/>
                  <a:gd name="connsiteY244" fmla="*/ 291987 h 1181133"/>
                  <a:gd name="connsiteX245" fmla="*/ 649568 w 940694"/>
                  <a:gd name="connsiteY245" fmla="*/ 291310 h 1181133"/>
                  <a:gd name="connsiteX246" fmla="*/ 643281 w 940694"/>
                  <a:gd name="connsiteY246" fmla="*/ 290319 h 1181133"/>
                  <a:gd name="connsiteX247" fmla="*/ 635857 w 940694"/>
                  <a:gd name="connsiteY247" fmla="*/ 288916 h 1181133"/>
                  <a:gd name="connsiteX248" fmla="*/ 629449 w 940694"/>
                  <a:gd name="connsiteY248" fmla="*/ 287949 h 1181133"/>
                  <a:gd name="connsiteX249" fmla="*/ 631408 w 940694"/>
                  <a:gd name="connsiteY249" fmla="*/ 275979 h 1181133"/>
                  <a:gd name="connsiteX250" fmla="*/ 632520 w 940694"/>
                  <a:gd name="connsiteY250" fmla="*/ 271771 h 1181133"/>
                  <a:gd name="connsiteX251" fmla="*/ 632955 w 940694"/>
                  <a:gd name="connsiteY251" fmla="*/ 266741 h 1181133"/>
                  <a:gd name="connsiteX252" fmla="*/ 633681 w 940694"/>
                  <a:gd name="connsiteY252" fmla="*/ 262098 h 1181133"/>
                  <a:gd name="connsiteX253" fmla="*/ 634430 w 940694"/>
                  <a:gd name="connsiteY253" fmla="*/ 257480 h 1181133"/>
                  <a:gd name="connsiteX254" fmla="*/ 635156 w 940694"/>
                  <a:gd name="connsiteY254" fmla="*/ 252861 h 1181133"/>
                  <a:gd name="connsiteX255" fmla="*/ 635906 w 940694"/>
                  <a:gd name="connsiteY255" fmla="*/ 248242 h 1181133"/>
                  <a:gd name="connsiteX256" fmla="*/ 636631 w 940694"/>
                  <a:gd name="connsiteY256" fmla="*/ 243623 h 1181133"/>
                  <a:gd name="connsiteX257" fmla="*/ 637381 w 940694"/>
                  <a:gd name="connsiteY257" fmla="*/ 239005 h 1181133"/>
                  <a:gd name="connsiteX258" fmla="*/ 638106 w 940694"/>
                  <a:gd name="connsiteY258" fmla="*/ 234362 h 1181133"/>
                  <a:gd name="connsiteX259" fmla="*/ 638880 w 940694"/>
                  <a:gd name="connsiteY259" fmla="*/ 229767 h 1181133"/>
                  <a:gd name="connsiteX260" fmla="*/ 639654 w 940694"/>
                  <a:gd name="connsiteY260" fmla="*/ 225149 h 1181133"/>
                  <a:gd name="connsiteX261" fmla="*/ 640403 w 940694"/>
                  <a:gd name="connsiteY261" fmla="*/ 220530 h 1181133"/>
                  <a:gd name="connsiteX262" fmla="*/ 641951 w 940694"/>
                  <a:gd name="connsiteY262" fmla="*/ 211292 h 1181133"/>
                  <a:gd name="connsiteX263" fmla="*/ 642725 w 940694"/>
                  <a:gd name="connsiteY263" fmla="*/ 206674 h 1181133"/>
                  <a:gd name="connsiteX264" fmla="*/ 643499 w 940694"/>
                  <a:gd name="connsiteY264" fmla="*/ 202055 h 1181133"/>
                  <a:gd name="connsiteX265" fmla="*/ 644272 w 940694"/>
                  <a:gd name="connsiteY265" fmla="*/ 197436 h 1181133"/>
                  <a:gd name="connsiteX266" fmla="*/ 645796 w 940694"/>
                  <a:gd name="connsiteY266" fmla="*/ 188199 h 1181133"/>
                  <a:gd name="connsiteX267" fmla="*/ 646497 w 940694"/>
                  <a:gd name="connsiteY267" fmla="*/ 184063 h 1181133"/>
                  <a:gd name="connsiteX268" fmla="*/ 647247 w 940694"/>
                  <a:gd name="connsiteY268" fmla="*/ 178961 h 1181133"/>
                  <a:gd name="connsiteX269" fmla="*/ 648601 w 940694"/>
                  <a:gd name="connsiteY269" fmla="*/ 169699 h 1181133"/>
                  <a:gd name="connsiteX270" fmla="*/ 649278 w 940694"/>
                  <a:gd name="connsiteY270" fmla="*/ 165080 h 1181133"/>
                  <a:gd name="connsiteX271" fmla="*/ 650632 w 940694"/>
                  <a:gd name="connsiteY271" fmla="*/ 155819 h 1181133"/>
                  <a:gd name="connsiteX272" fmla="*/ 651309 w 940694"/>
                  <a:gd name="connsiteY272" fmla="*/ 151176 h 1181133"/>
                  <a:gd name="connsiteX273" fmla="*/ 652035 w 940694"/>
                  <a:gd name="connsiteY273" fmla="*/ 146557 h 1181133"/>
                  <a:gd name="connsiteX274" fmla="*/ 655227 w 940694"/>
                  <a:gd name="connsiteY274" fmla="*/ 128121 h 1181133"/>
                  <a:gd name="connsiteX275" fmla="*/ 655976 w 940694"/>
                  <a:gd name="connsiteY275" fmla="*/ 123502 h 1181133"/>
                  <a:gd name="connsiteX276" fmla="*/ 657984 w 940694"/>
                  <a:gd name="connsiteY276" fmla="*/ 109617 h 1181133"/>
                  <a:gd name="connsiteX277" fmla="*/ 658661 w 940694"/>
                  <a:gd name="connsiteY277" fmla="*/ 104988 h 1181133"/>
                  <a:gd name="connsiteX278" fmla="*/ 660692 w 940694"/>
                  <a:gd name="connsiteY278" fmla="*/ 91101 h 1181133"/>
                  <a:gd name="connsiteX279" fmla="*/ 661877 w 940694"/>
                  <a:gd name="connsiteY279" fmla="*/ 86555 h 1181133"/>
                  <a:gd name="connsiteX280" fmla="*/ 662506 w 940694"/>
                  <a:gd name="connsiteY280" fmla="*/ 81919 h 1181133"/>
                  <a:gd name="connsiteX281" fmla="*/ 659072 w 940694"/>
                  <a:gd name="connsiteY281" fmla="*/ 77822 h 1181133"/>
                  <a:gd name="connsiteX282" fmla="*/ 652373 w 940694"/>
                  <a:gd name="connsiteY282" fmla="*/ 76398 h 1181133"/>
                  <a:gd name="connsiteX283" fmla="*/ 645651 w 940694"/>
                  <a:gd name="connsiteY283" fmla="*/ 74976 h 1181133"/>
                  <a:gd name="connsiteX284" fmla="*/ 640210 w 940694"/>
                  <a:gd name="connsiteY284" fmla="*/ 73825 h 1181133"/>
                  <a:gd name="connsiteX285" fmla="*/ 632157 w 940694"/>
                  <a:gd name="connsiteY285" fmla="*/ 72495 h 1181133"/>
                  <a:gd name="connsiteX286" fmla="*/ 628747 w 940694"/>
                  <a:gd name="connsiteY286" fmla="*/ 75109 h 1181133"/>
                  <a:gd name="connsiteX287" fmla="*/ 627418 w 940694"/>
                  <a:gd name="connsiteY287" fmla="*/ 79191 h 1181133"/>
                  <a:gd name="connsiteX288" fmla="*/ 625797 w 940694"/>
                  <a:gd name="connsiteY288" fmla="*/ 83244 h 1181133"/>
                  <a:gd name="connsiteX289" fmla="*/ 624516 w 940694"/>
                  <a:gd name="connsiteY289" fmla="*/ 87217 h 1181133"/>
                  <a:gd name="connsiteX290" fmla="*/ 622654 w 940694"/>
                  <a:gd name="connsiteY290" fmla="*/ 90992 h 1181133"/>
                  <a:gd name="connsiteX291" fmla="*/ 622509 w 940694"/>
                  <a:gd name="connsiteY291" fmla="*/ 95265 h 1181133"/>
                  <a:gd name="connsiteX292" fmla="*/ 620671 w 940694"/>
                  <a:gd name="connsiteY292" fmla="*/ 99025 h 1181133"/>
                  <a:gd name="connsiteX293" fmla="*/ 619486 w 940694"/>
                  <a:gd name="connsiteY293" fmla="*/ 103080 h 1181133"/>
                  <a:gd name="connsiteX294" fmla="*/ 615907 w 940694"/>
                  <a:gd name="connsiteY294" fmla="*/ 105281 h 1181133"/>
                  <a:gd name="connsiteX295" fmla="*/ 611724 w 940694"/>
                  <a:gd name="connsiteY295" fmla="*/ 104500 h 1181133"/>
                  <a:gd name="connsiteX296" fmla="*/ 608918 w 940694"/>
                  <a:gd name="connsiteY296" fmla="*/ 101385 h 1181133"/>
                  <a:gd name="connsiteX297" fmla="*/ 609523 w 940694"/>
                  <a:gd name="connsiteY297" fmla="*/ 97257 h 1181133"/>
                  <a:gd name="connsiteX298" fmla="*/ 609837 w 940694"/>
                  <a:gd name="connsiteY298" fmla="*/ 93057 h 1181133"/>
                  <a:gd name="connsiteX299" fmla="*/ 607250 w 940694"/>
                  <a:gd name="connsiteY299" fmla="*/ 89662 h 1181133"/>
                  <a:gd name="connsiteX300" fmla="*/ 606911 w 940694"/>
                  <a:gd name="connsiteY300" fmla="*/ 85350 h 1181133"/>
                  <a:gd name="connsiteX301" fmla="*/ 608096 w 940694"/>
                  <a:gd name="connsiteY301" fmla="*/ 81353 h 1181133"/>
                  <a:gd name="connsiteX302" fmla="*/ 607056 w 940694"/>
                  <a:gd name="connsiteY302" fmla="*/ 77319 h 1181133"/>
                  <a:gd name="connsiteX303" fmla="*/ 606476 w 940694"/>
                  <a:gd name="connsiteY303" fmla="*/ 73201 h 1181133"/>
                  <a:gd name="connsiteX304" fmla="*/ 607346 w 940694"/>
                  <a:gd name="connsiteY304" fmla="*/ 69032 h 1181133"/>
                  <a:gd name="connsiteX305" fmla="*/ 601736 w 940694"/>
                  <a:gd name="connsiteY305" fmla="*/ 67485 h 1181133"/>
                  <a:gd name="connsiteX306" fmla="*/ 591846 w 940694"/>
                  <a:gd name="connsiteY306" fmla="*/ 65857 h 1181133"/>
                  <a:gd name="connsiteX307" fmla="*/ 584809 w 940694"/>
                  <a:gd name="connsiteY307" fmla="*/ 64706 h 1181133"/>
                  <a:gd name="connsiteX308" fmla="*/ 578062 w 940694"/>
                  <a:gd name="connsiteY308" fmla="*/ 63591 h 1181133"/>
                  <a:gd name="connsiteX309" fmla="*/ 571291 w 940694"/>
                  <a:gd name="connsiteY309" fmla="*/ 62460 h 1181133"/>
                  <a:gd name="connsiteX310" fmla="*/ 564545 w 940694"/>
                  <a:gd name="connsiteY310" fmla="*/ 61299 h 1181133"/>
                  <a:gd name="connsiteX311" fmla="*/ 557773 w 940694"/>
                  <a:gd name="connsiteY311" fmla="*/ 60136 h 1181133"/>
                  <a:gd name="connsiteX312" fmla="*/ 551027 w 940694"/>
                  <a:gd name="connsiteY312" fmla="*/ 58975 h 1181133"/>
                  <a:gd name="connsiteX313" fmla="*/ 544280 w 940694"/>
                  <a:gd name="connsiteY313" fmla="*/ 57809 h 1181133"/>
                  <a:gd name="connsiteX314" fmla="*/ 537509 w 940694"/>
                  <a:gd name="connsiteY314" fmla="*/ 56654 h 1181133"/>
                  <a:gd name="connsiteX315" fmla="*/ 530762 w 940694"/>
                  <a:gd name="connsiteY315" fmla="*/ 55493 h 1181133"/>
                  <a:gd name="connsiteX316" fmla="*/ 524016 w 940694"/>
                  <a:gd name="connsiteY316" fmla="*/ 54327 h 1181133"/>
                  <a:gd name="connsiteX317" fmla="*/ 517245 w 940694"/>
                  <a:gd name="connsiteY317" fmla="*/ 53171 h 1181133"/>
                  <a:gd name="connsiteX318" fmla="*/ 511296 w 940694"/>
                  <a:gd name="connsiteY318" fmla="*/ 52248 h 1181133"/>
                  <a:gd name="connsiteX319" fmla="*/ 507064 w 940694"/>
                  <a:gd name="connsiteY319" fmla="*/ 51708 h 1181133"/>
                  <a:gd name="connsiteX320" fmla="*/ 500583 w 940694"/>
                  <a:gd name="connsiteY320" fmla="*/ 50214 h 1181133"/>
                  <a:gd name="connsiteX321" fmla="*/ 493595 w 940694"/>
                  <a:gd name="connsiteY321" fmla="*/ 49268 h 1181133"/>
                  <a:gd name="connsiteX322" fmla="*/ 486824 w 940694"/>
                  <a:gd name="connsiteY322" fmla="*/ 48117 h 1181133"/>
                  <a:gd name="connsiteX323" fmla="*/ 480028 w 940694"/>
                  <a:gd name="connsiteY323" fmla="*/ 47150 h 1181133"/>
                  <a:gd name="connsiteX324" fmla="*/ 473306 w 940694"/>
                  <a:gd name="connsiteY324" fmla="*/ 45791 h 1181133"/>
                  <a:gd name="connsiteX325" fmla="*/ 466559 w 940694"/>
                  <a:gd name="connsiteY325" fmla="*/ 44657 h 1181133"/>
                  <a:gd name="connsiteX326" fmla="*/ 459788 w 940694"/>
                  <a:gd name="connsiteY326" fmla="*/ 43518 h 1181133"/>
                  <a:gd name="connsiteX327" fmla="*/ 453042 w 940694"/>
                  <a:gd name="connsiteY327" fmla="*/ 42384 h 1181133"/>
                  <a:gd name="connsiteX328" fmla="*/ 446271 w 940694"/>
                  <a:gd name="connsiteY328" fmla="*/ 41252 h 1181133"/>
                  <a:gd name="connsiteX329" fmla="*/ 436138 w 940694"/>
                  <a:gd name="connsiteY329" fmla="*/ 39547 h 1181133"/>
                  <a:gd name="connsiteX330" fmla="*/ 430818 w 940694"/>
                  <a:gd name="connsiteY330" fmla="*/ 38652 h 1181133"/>
                  <a:gd name="connsiteX331" fmla="*/ 426199 w 940694"/>
                  <a:gd name="connsiteY331" fmla="*/ 37876 h 1181133"/>
                  <a:gd name="connsiteX332" fmla="*/ 420057 w 940694"/>
                  <a:gd name="connsiteY332" fmla="*/ 36723 h 1181133"/>
                  <a:gd name="connsiteX333" fmla="*/ 412488 w 940694"/>
                  <a:gd name="connsiteY333" fmla="*/ 35521 h 1181133"/>
                  <a:gd name="connsiteX334" fmla="*/ 405717 w 940694"/>
                  <a:gd name="connsiteY334" fmla="*/ 34442 h 1181133"/>
                  <a:gd name="connsiteX335" fmla="*/ 398947 w 940694"/>
                  <a:gd name="connsiteY335" fmla="*/ 33371 h 1181133"/>
                  <a:gd name="connsiteX336" fmla="*/ 392176 w 940694"/>
                  <a:gd name="connsiteY336" fmla="*/ 32293 h 1181133"/>
                  <a:gd name="connsiteX337" fmla="*/ 387460 w 940694"/>
                  <a:gd name="connsiteY337" fmla="*/ 31255 h 1181133"/>
                  <a:gd name="connsiteX338" fmla="*/ 383035 w 940694"/>
                  <a:gd name="connsiteY338" fmla="*/ 30844 h 1181133"/>
                  <a:gd name="connsiteX339" fmla="*/ 378658 w 940694"/>
                  <a:gd name="connsiteY339" fmla="*/ 29988 h 1181133"/>
                  <a:gd name="connsiteX340" fmla="*/ 368526 w 940694"/>
                  <a:gd name="connsiteY340" fmla="*/ 28225 h 1181133"/>
                  <a:gd name="connsiteX341" fmla="*/ 362456 w 940694"/>
                  <a:gd name="connsiteY341" fmla="*/ 27287 h 1181133"/>
                  <a:gd name="connsiteX342" fmla="*/ 354984 w 940694"/>
                  <a:gd name="connsiteY342" fmla="*/ 26088 h 1181133"/>
                  <a:gd name="connsiteX343" fmla="*/ 349881 w 940694"/>
                  <a:gd name="connsiteY343" fmla="*/ 25120 h 1181133"/>
                  <a:gd name="connsiteX344" fmla="*/ 344876 w 940694"/>
                  <a:gd name="connsiteY344" fmla="*/ 24240 h 1181133"/>
                  <a:gd name="connsiteX345" fmla="*/ 338105 w 940694"/>
                  <a:gd name="connsiteY345" fmla="*/ 23050 h 1181133"/>
                  <a:gd name="connsiteX346" fmla="*/ 333051 w 940694"/>
                  <a:gd name="connsiteY346" fmla="*/ 22158 h 1181133"/>
                  <a:gd name="connsiteX347" fmla="*/ 324611 w 940694"/>
                  <a:gd name="connsiteY347" fmla="*/ 20680 h 1181133"/>
                  <a:gd name="connsiteX348" fmla="*/ 317860 w 940694"/>
                  <a:gd name="connsiteY348" fmla="*/ 19496 h 1181133"/>
                  <a:gd name="connsiteX349" fmla="*/ 307735 w 940694"/>
                  <a:gd name="connsiteY349" fmla="*/ 17713 h 1181133"/>
                  <a:gd name="connsiteX350" fmla="*/ 300981 w 940694"/>
                  <a:gd name="connsiteY350" fmla="*/ 16533 h 1181133"/>
                  <a:gd name="connsiteX351" fmla="*/ 294229 w 940694"/>
                  <a:gd name="connsiteY351" fmla="*/ 15348 h 1181133"/>
                  <a:gd name="connsiteX352" fmla="*/ 287477 w 940694"/>
                  <a:gd name="connsiteY352" fmla="*/ 14163 h 1181133"/>
                  <a:gd name="connsiteX353" fmla="*/ 281161 w 940694"/>
                  <a:gd name="connsiteY353" fmla="*/ 13053 h 1181133"/>
                  <a:gd name="connsiteX354" fmla="*/ 273969 w 940694"/>
                  <a:gd name="connsiteY354" fmla="*/ 11803 h 1181133"/>
                  <a:gd name="connsiteX355" fmla="*/ 267215 w 940694"/>
                  <a:gd name="connsiteY355" fmla="*/ 10618 h 1181133"/>
                  <a:gd name="connsiteX356" fmla="*/ 260464 w 940694"/>
                  <a:gd name="connsiteY356" fmla="*/ 9436 h 1181133"/>
                  <a:gd name="connsiteX357" fmla="*/ 255216 w 940694"/>
                  <a:gd name="connsiteY357" fmla="*/ 8514 h 1181133"/>
                  <a:gd name="connsiteX358" fmla="*/ 250334 w 940694"/>
                  <a:gd name="connsiteY358" fmla="*/ 7666 h 1181133"/>
                  <a:gd name="connsiteX359" fmla="*/ 233452 w 940694"/>
                  <a:gd name="connsiteY359" fmla="*/ 4716 h 1181133"/>
                  <a:gd name="connsiteX360" fmla="*/ 229271 w 940694"/>
                  <a:gd name="connsiteY360" fmla="*/ 3980 h 1181133"/>
                  <a:gd name="connsiteX361" fmla="*/ 223318 w 940694"/>
                  <a:gd name="connsiteY361" fmla="*/ 2948 h 1181133"/>
                  <a:gd name="connsiteX362" fmla="*/ 213186 w 940694"/>
                  <a:gd name="connsiteY362" fmla="*/ 1183 h 1181133"/>
                  <a:gd name="connsiteX363" fmla="*/ 206434 w 940694"/>
                  <a:gd name="connsiteY363" fmla="*/ 0 h 1181133"/>
                  <a:gd name="connsiteX364" fmla="*/ 202118 w 940694"/>
                  <a:gd name="connsiteY364" fmla="*/ 5763 h 1181133"/>
                  <a:gd name="connsiteX365" fmla="*/ 201240 w 940694"/>
                  <a:gd name="connsiteY365" fmla="*/ 10355 h 1181133"/>
                  <a:gd name="connsiteX366" fmla="*/ 200364 w 940694"/>
                  <a:gd name="connsiteY366" fmla="*/ 14952 h 1181133"/>
                  <a:gd name="connsiteX367" fmla="*/ 199487 w 940694"/>
                  <a:gd name="connsiteY367" fmla="*/ 19544 h 1181133"/>
                  <a:gd name="connsiteX368" fmla="*/ 198611 w 940694"/>
                  <a:gd name="connsiteY368" fmla="*/ 24141 h 1181133"/>
                  <a:gd name="connsiteX369" fmla="*/ 197731 w 940694"/>
                  <a:gd name="connsiteY369" fmla="*/ 28733 h 1181133"/>
                  <a:gd name="connsiteX370" fmla="*/ 196853 w 940694"/>
                  <a:gd name="connsiteY370" fmla="*/ 33325 h 1181133"/>
                  <a:gd name="connsiteX371" fmla="*/ 195978 w 940694"/>
                  <a:gd name="connsiteY371" fmla="*/ 37922 h 1181133"/>
                  <a:gd name="connsiteX372" fmla="*/ 195098 w 940694"/>
                  <a:gd name="connsiteY372" fmla="*/ 42514 h 1181133"/>
                  <a:gd name="connsiteX373" fmla="*/ 194220 w 940694"/>
                  <a:gd name="connsiteY373" fmla="*/ 47109 h 1181133"/>
                  <a:gd name="connsiteX374" fmla="*/ 193344 w 940694"/>
                  <a:gd name="connsiteY374" fmla="*/ 51706 h 1181133"/>
                  <a:gd name="connsiteX375" fmla="*/ 192467 w 940694"/>
                  <a:gd name="connsiteY375" fmla="*/ 56301 h 1181133"/>
                  <a:gd name="connsiteX376" fmla="*/ 190711 w 940694"/>
                  <a:gd name="connsiteY376" fmla="*/ 65490 h 1181133"/>
                  <a:gd name="connsiteX377" fmla="*/ 189901 w 940694"/>
                  <a:gd name="connsiteY377" fmla="*/ 70096 h 1181133"/>
                  <a:gd name="connsiteX378" fmla="*/ 189081 w 940694"/>
                  <a:gd name="connsiteY378" fmla="*/ 74705 h 1181133"/>
                  <a:gd name="connsiteX379" fmla="*/ 188063 w 940694"/>
                  <a:gd name="connsiteY379" fmla="*/ 79276 h 1181133"/>
                  <a:gd name="connsiteX380" fmla="*/ 187432 w 940694"/>
                  <a:gd name="connsiteY380" fmla="*/ 83737 h 1181133"/>
                  <a:gd name="connsiteX381" fmla="*/ 185572 w 940694"/>
                  <a:gd name="connsiteY381" fmla="*/ 93088 h 1181133"/>
                  <a:gd name="connsiteX382" fmla="*/ 184658 w 940694"/>
                  <a:gd name="connsiteY382" fmla="*/ 97678 h 1181133"/>
                  <a:gd name="connsiteX383" fmla="*/ 183746 w 940694"/>
                  <a:gd name="connsiteY383" fmla="*/ 102268 h 1181133"/>
                  <a:gd name="connsiteX384" fmla="*/ 183123 w 940694"/>
                  <a:gd name="connsiteY384" fmla="*/ 106790 h 1181133"/>
                  <a:gd name="connsiteX385" fmla="*/ 181914 w 940694"/>
                  <a:gd name="connsiteY385" fmla="*/ 111447 h 1181133"/>
                  <a:gd name="connsiteX386" fmla="*/ 181050 w 940694"/>
                  <a:gd name="connsiteY386" fmla="*/ 116044 h 1181133"/>
                  <a:gd name="connsiteX387" fmla="*/ 180185 w 940694"/>
                  <a:gd name="connsiteY387" fmla="*/ 120641 h 1181133"/>
                  <a:gd name="connsiteX388" fmla="*/ 179319 w 940694"/>
                  <a:gd name="connsiteY388" fmla="*/ 125243 h 1181133"/>
                  <a:gd name="connsiteX389" fmla="*/ 178453 w 940694"/>
                  <a:gd name="connsiteY389" fmla="*/ 129843 h 1181133"/>
                  <a:gd name="connsiteX390" fmla="*/ 177578 w 940694"/>
                  <a:gd name="connsiteY390" fmla="*/ 134437 h 1181133"/>
                  <a:gd name="connsiteX391" fmla="*/ 173955 w 940694"/>
                  <a:gd name="connsiteY391" fmla="*/ 152796 h 1181133"/>
                  <a:gd name="connsiteX392" fmla="*/ 173051 w 940694"/>
                  <a:gd name="connsiteY392" fmla="*/ 157391 h 1181133"/>
                  <a:gd name="connsiteX393" fmla="*/ 167615 w 940694"/>
                  <a:gd name="connsiteY393" fmla="*/ 184958 h 1181133"/>
                  <a:gd name="connsiteX394" fmla="*/ 166710 w 940694"/>
                  <a:gd name="connsiteY394" fmla="*/ 189553 h 1181133"/>
                  <a:gd name="connsiteX395" fmla="*/ 165806 w 940694"/>
                  <a:gd name="connsiteY395" fmla="*/ 194147 h 1181133"/>
                  <a:gd name="connsiteX396" fmla="*/ 164899 w 940694"/>
                  <a:gd name="connsiteY396" fmla="*/ 198742 h 1181133"/>
                  <a:gd name="connsiteX397" fmla="*/ 163090 w 940694"/>
                  <a:gd name="connsiteY397" fmla="*/ 207931 h 1181133"/>
                  <a:gd name="connsiteX398" fmla="*/ 162181 w 940694"/>
                  <a:gd name="connsiteY398" fmla="*/ 212525 h 1181133"/>
                  <a:gd name="connsiteX399" fmla="*/ 160372 w 940694"/>
                  <a:gd name="connsiteY399" fmla="*/ 221690 h 1181133"/>
                  <a:gd name="connsiteX400" fmla="*/ 159466 w 940694"/>
                  <a:gd name="connsiteY400" fmla="*/ 226285 h 1181133"/>
                  <a:gd name="connsiteX401" fmla="*/ 158559 w 940694"/>
                  <a:gd name="connsiteY401" fmla="*/ 230904 h 1181133"/>
                  <a:gd name="connsiteX402" fmla="*/ 156747 w 940694"/>
                  <a:gd name="connsiteY402" fmla="*/ 240069 h 1181133"/>
                  <a:gd name="connsiteX403" fmla="*/ 155843 w 940694"/>
                  <a:gd name="connsiteY403" fmla="*/ 244663 h 1181133"/>
                  <a:gd name="connsiteX404" fmla="*/ 154936 w 940694"/>
                  <a:gd name="connsiteY404" fmla="*/ 249258 h 1181133"/>
                  <a:gd name="connsiteX405" fmla="*/ 153125 w 940694"/>
                  <a:gd name="connsiteY405" fmla="*/ 258447 h 1181133"/>
                  <a:gd name="connsiteX406" fmla="*/ 152216 w 940694"/>
                  <a:gd name="connsiteY406" fmla="*/ 263042 h 1181133"/>
                  <a:gd name="connsiteX407" fmla="*/ 151057 w 940694"/>
                  <a:gd name="connsiteY407" fmla="*/ 267588 h 1181133"/>
                  <a:gd name="connsiteX408" fmla="*/ 149969 w 940694"/>
                  <a:gd name="connsiteY408" fmla="*/ 271844 h 1181133"/>
                  <a:gd name="connsiteX409" fmla="*/ 149016 w 940694"/>
                  <a:gd name="connsiteY409" fmla="*/ 276753 h 1181133"/>
                  <a:gd name="connsiteX410" fmla="*/ 147225 w 940694"/>
                  <a:gd name="connsiteY410" fmla="*/ 285942 h 1181133"/>
                  <a:gd name="connsiteX411" fmla="*/ 145435 w 940694"/>
                  <a:gd name="connsiteY411" fmla="*/ 295131 h 1181133"/>
                  <a:gd name="connsiteX412" fmla="*/ 143643 w 940694"/>
                  <a:gd name="connsiteY412" fmla="*/ 304320 h 1181133"/>
                  <a:gd name="connsiteX413" fmla="*/ 142748 w 940694"/>
                  <a:gd name="connsiteY413" fmla="*/ 308915 h 1181133"/>
                  <a:gd name="connsiteX414" fmla="*/ 141854 w 940694"/>
                  <a:gd name="connsiteY414" fmla="*/ 313509 h 1181133"/>
                  <a:gd name="connsiteX415" fmla="*/ 140959 w 940694"/>
                  <a:gd name="connsiteY415" fmla="*/ 318128 h 1181133"/>
                  <a:gd name="connsiteX416" fmla="*/ 140064 w 940694"/>
                  <a:gd name="connsiteY416" fmla="*/ 322723 h 1181133"/>
                  <a:gd name="connsiteX417" fmla="*/ 139167 w 940694"/>
                  <a:gd name="connsiteY417" fmla="*/ 327317 h 1181133"/>
                  <a:gd name="connsiteX418" fmla="*/ 138270 w 940694"/>
                  <a:gd name="connsiteY418" fmla="*/ 331912 h 1181133"/>
                  <a:gd name="connsiteX419" fmla="*/ 137375 w 940694"/>
                  <a:gd name="connsiteY419" fmla="*/ 336506 h 1181133"/>
                  <a:gd name="connsiteX420" fmla="*/ 136481 w 940694"/>
                  <a:gd name="connsiteY420" fmla="*/ 341101 h 1181133"/>
                  <a:gd name="connsiteX421" fmla="*/ 135588 w 940694"/>
                  <a:gd name="connsiteY421" fmla="*/ 345696 h 1181133"/>
                  <a:gd name="connsiteX422" fmla="*/ 134691 w 940694"/>
                  <a:gd name="connsiteY422" fmla="*/ 350314 h 1181133"/>
                  <a:gd name="connsiteX423" fmla="*/ 133796 w 940694"/>
                  <a:gd name="connsiteY423" fmla="*/ 354909 h 1181133"/>
                  <a:gd name="connsiteX424" fmla="*/ 132902 w 940694"/>
                  <a:gd name="connsiteY424" fmla="*/ 359503 h 1181133"/>
                  <a:gd name="connsiteX425" fmla="*/ 131110 w 940694"/>
                  <a:gd name="connsiteY425" fmla="*/ 368693 h 1181133"/>
                  <a:gd name="connsiteX426" fmla="*/ 128426 w 940694"/>
                  <a:gd name="connsiteY426" fmla="*/ 382500 h 1181133"/>
                  <a:gd name="connsiteX427" fmla="*/ 127528 w 940694"/>
                  <a:gd name="connsiteY427" fmla="*/ 387095 h 1181133"/>
                  <a:gd name="connsiteX428" fmla="*/ 126634 w 940694"/>
                  <a:gd name="connsiteY428" fmla="*/ 391690 h 1181133"/>
                  <a:gd name="connsiteX429" fmla="*/ 125739 w 940694"/>
                  <a:gd name="connsiteY429" fmla="*/ 396284 h 1181133"/>
                  <a:gd name="connsiteX430" fmla="*/ 124564 w 940694"/>
                  <a:gd name="connsiteY430" fmla="*/ 400830 h 1181133"/>
                  <a:gd name="connsiteX431" fmla="*/ 123059 w 940694"/>
                  <a:gd name="connsiteY431" fmla="*/ 405328 h 1181133"/>
                  <a:gd name="connsiteX432" fmla="*/ 120046 w 940694"/>
                  <a:gd name="connsiteY432" fmla="*/ 414276 h 1181133"/>
                  <a:gd name="connsiteX433" fmla="*/ 118823 w 940694"/>
                  <a:gd name="connsiteY433" fmla="*/ 418822 h 1181133"/>
                  <a:gd name="connsiteX434" fmla="*/ 117950 w 940694"/>
                  <a:gd name="connsiteY434" fmla="*/ 423416 h 1181133"/>
                  <a:gd name="connsiteX435" fmla="*/ 117077 w 940694"/>
                  <a:gd name="connsiteY435" fmla="*/ 428035 h 1181133"/>
                  <a:gd name="connsiteX436" fmla="*/ 116204 w 940694"/>
                  <a:gd name="connsiteY436" fmla="*/ 432630 h 1181133"/>
                  <a:gd name="connsiteX437" fmla="*/ 115331 w 940694"/>
                  <a:gd name="connsiteY437" fmla="*/ 437248 h 1181133"/>
                  <a:gd name="connsiteX438" fmla="*/ 114456 w 940694"/>
                  <a:gd name="connsiteY438" fmla="*/ 441843 h 1181133"/>
                  <a:gd name="connsiteX439" fmla="*/ 113580 w 940694"/>
                  <a:gd name="connsiteY439" fmla="*/ 446437 h 1181133"/>
                  <a:gd name="connsiteX440" fmla="*/ 112707 w 940694"/>
                  <a:gd name="connsiteY440" fmla="*/ 451056 h 1181133"/>
                  <a:gd name="connsiteX441" fmla="*/ 111832 w 940694"/>
                  <a:gd name="connsiteY441" fmla="*/ 455651 h 1181133"/>
                  <a:gd name="connsiteX442" fmla="*/ 110086 w 940694"/>
                  <a:gd name="connsiteY442" fmla="*/ 464864 h 1181133"/>
                  <a:gd name="connsiteX443" fmla="*/ 109213 w 940694"/>
                  <a:gd name="connsiteY443" fmla="*/ 469459 h 1181133"/>
                  <a:gd name="connsiteX444" fmla="*/ 105719 w 940694"/>
                  <a:gd name="connsiteY444" fmla="*/ 487885 h 1181133"/>
                  <a:gd name="connsiteX445" fmla="*/ 104843 w 940694"/>
                  <a:gd name="connsiteY445" fmla="*/ 492480 h 1181133"/>
                  <a:gd name="connsiteX446" fmla="*/ 103968 w 940694"/>
                  <a:gd name="connsiteY446" fmla="*/ 497099 h 1181133"/>
                  <a:gd name="connsiteX447" fmla="*/ 101349 w 940694"/>
                  <a:gd name="connsiteY447" fmla="*/ 510907 h 1181133"/>
                  <a:gd name="connsiteX448" fmla="*/ 100474 w 940694"/>
                  <a:gd name="connsiteY448" fmla="*/ 515501 h 1181133"/>
                  <a:gd name="connsiteX449" fmla="*/ 99603 w 940694"/>
                  <a:gd name="connsiteY449" fmla="*/ 520120 h 1181133"/>
                  <a:gd name="connsiteX450" fmla="*/ 98728 w 940694"/>
                  <a:gd name="connsiteY450" fmla="*/ 524714 h 1181133"/>
                  <a:gd name="connsiteX451" fmla="*/ 96106 w 940694"/>
                  <a:gd name="connsiteY451" fmla="*/ 538547 h 1181133"/>
                  <a:gd name="connsiteX452" fmla="*/ 95231 w 940694"/>
                  <a:gd name="connsiteY452" fmla="*/ 543141 h 1181133"/>
                  <a:gd name="connsiteX453" fmla="*/ 94358 w 940694"/>
                  <a:gd name="connsiteY453" fmla="*/ 547736 h 1181133"/>
                  <a:gd name="connsiteX454" fmla="*/ 91734 w 940694"/>
                  <a:gd name="connsiteY454" fmla="*/ 561568 h 1181133"/>
                  <a:gd name="connsiteX455" fmla="*/ 89988 w 940694"/>
                  <a:gd name="connsiteY455" fmla="*/ 570781 h 1181133"/>
                  <a:gd name="connsiteX456" fmla="*/ 89115 w 940694"/>
                  <a:gd name="connsiteY456" fmla="*/ 575376 h 1181133"/>
                  <a:gd name="connsiteX457" fmla="*/ 88240 w 940694"/>
                  <a:gd name="connsiteY457" fmla="*/ 579995 h 1181133"/>
                  <a:gd name="connsiteX458" fmla="*/ 86494 w 940694"/>
                  <a:gd name="connsiteY458" fmla="*/ 589183 h 1181133"/>
                  <a:gd name="connsiteX459" fmla="*/ 85616 w 940694"/>
                  <a:gd name="connsiteY459" fmla="*/ 593802 h 1181133"/>
                  <a:gd name="connsiteX460" fmla="*/ 84746 w 940694"/>
                  <a:gd name="connsiteY460" fmla="*/ 598397 h 1181133"/>
                  <a:gd name="connsiteX461" fmla="*/ 83870 w 940694"/>
                  <a:gd name="connsiteY461" fmla="*/ 603015 h 1181133"/>
                  <a:gd name="connsiteX462" fmla="*/ 82124 w 940694"/>
                  <a:gd name="connsiteY462" fmla="*/ 612229 h 1181133"/>
                  <a:gd name="connsiteX463" fmla="*/ 81249 w 940694"/>
                  <a:gd name="connsiteY463" fmla="*/ 616824 h 1181133"/>
                  <a:gd name="connsiteX464" fmla="*/ 80376 w 940694"/>
                  <a:gd name="connsiteY464" fmla="*/ 621442 h 1181133"/>
                  <a:gd name="connsiteX465" fmla="*/ 79501 w 940694"/>
                  <a:gd name="connsiteY465" fmla="*/ 626037 h 1181133"/>
                  <a:gd name="connsiteX466" fmla="*/ 77755 w 940694"/>
                  <a:gd name="connsiteY466" fmla="*/ 635250 h 1181133"/>
                  <a:gd name="connsiteX467" fmla="*/ 76879 w 940694"/>
                  <a:gd name="connsiteY467" fmla="*/ 639869 h 1181133"/>
                  <a:gd name="connsiteX468" fmla="*/ 76006 w 940694"/>
                  <a:gd name="connsiteY468" fmla="*/ 644463 h 1181133"/>
                  <a:gd name="connsiteX469" fmla="*/ 75131 w 940694"/>
                  <a:gd name="connsiteY469" fmla="*/ 649082 h 1181133"/>
                  <a:gd name="connsiteX470" fmla="*/ 74258 w 940694"/>
                  <a:gd name="connsiteY470" fmla="*/ 653677 h 1181133"/>
                  <a:gd name="connsiteX471" fmla="*/ 73385 w 940694"/>
                  <a:gd name="connsiteY471" fmla="*/ 658271 h 1181133"/>
                  <a:gd name="connsiteX472" fmla="*/ 70761 w 940694"/>
                  <a:gd name="connsiteY472" fmla="*/ 672103 h 1181133"/>
                  <a:gd name="connsiteX473" fmla="*/ 69888 w 940694"/>
                  <a:gd name="connsiteY473" fmla="*/ 676698 h 1181133"/>
                  <a:gd name="connsiteX474" fmla="*/ 69015 w 940694"/>
                  <a:gd name="connsiteY474" fmla="*/ 681317 h 1181133"/>
                  <a:gd name="connsiteX475" fmla="*/ 67267 w 940694"/>
                  <a:gd name="connsiteY475" fmla="*/ 690530 h 1181133"/>
                  <a:gd name="connsiteX476" fmla="*/ 66394 w 940694"/>
                  <a:gd name="connsiteY476" fmla="*/ 695125 h 1181133"/>
                  <a:gd name="connsiteX477" fmla="*/ 65519 w 940694"/>
                  <a:gd name="connsiteY477" fmla="*/ 699743 h 1181133"/>
                  <a:gd name="connsiteX478" fmla="*/ 64646 w 940694"/>
                  <a:gd name="connsiteY478" fmla="*/ 704338 h 1181133"/>
                  <a:gd name="connsiteX479" fmla="*/ 63770 w 940694"/>
                  <a:gd name="connsiteY479" fmla="*/ 708957 h 1181133"/>
                  <a:gd name="connsiteX480" fmla="*/ 62897 w 940694"/>
                  <a:gd name="connsiteY480" fmla="*/ 713551 h 1181133"/>
                  <a:gd name="connsiteX481" fmla="*/ 62022 w 940694"/>
                  <a:gd name="connsiteY481" fmla="*/ 718170 h 1181133"/>
                  <a:gd name="connsiteX482" fmla="*/ 61151 w 940694"/>
                  <a:gd name="connsiteY482" fmla="*/ 722765 h 1181133"/>
                  <a:gd name="connsiteX483" fmla="*/ 60276 w 940694"/>
                  <a:gd name="connsiteY483" fmla="*/ 727383 h 1181133"/>
                  <a:gd name="connsiteX484" fmla="*/ 59403 w 940694"/>
                  <a:gd name="connsiteY484" fmla="*/ 731978 h 1181133"/>
                  <a:gd name="connsiteX485" fmla="*/ 58530 w 940694"/>
                  <a:gd name="connsiteY485" fmla="*/ 736597 h 1181133"/>
                  <a:gd name="connsiteX486" fmla="*/ 56782 w 940694"/>
                  <a:gd name="connsiteY486" fmla="*/ 745810 h 1181133"/>
                  <a:gd name="connsiteX487" fmla="*/ 55909 w 940694"/>
                  <a:gd name="connsiteY487" fmla="*/ 750405 h 1181133"/>
                  <a:gd name="connsiteX488" fmla="*/ 55036 w 940694"/>
                  <a:gd name="connsiteY488" fmla="*/ 755023 h 1181133"/>
                  <a:gd name="connsiteX489" fmla="*/ 53287 w 940694"/>
                  <a:gd name="connsiteY489" fmla="*/ 764237 h 1181133"/>
                  <a:gd name="connsiteX490" fmla="*/ 52412 w 940694"/>
                  <a:gd name="connsiteY490" fmla="*/ 768831 h 1181133"/>
                  <a:gd name="connsiteX491" fmla="*/ 51537 w 940694"/>
                  <a:gd name="connsiteY491" fmla="*/ 773450 h 1181133"/>
                  <a:gd name="connsiteX492" fmla="*/ 50666 w 940694"/>
                  <a:gd name="connsiteY492" fmla="*/ 778044 h 1181133"/>
                  <a:gd name="connsiteX493" fmla="*/ 49791 w 940694"/>
                  <a:gd name="connsiteY493" fmla="*/ 782663 h 1181133"/>
                  <a:gd name="connsiteX494" fmla="*/ 48045 w 940694"/>
                  <a:gd name="connsiteY494" fmla="*/ 791877 h 1181133"/>
                  <a:gd name="connsiteX495" fmla="*/ 47172 w 940694"/>
                  <a:gd name="connsiteY495" fmla="*/ 796471 h 1181133"/>
                  <a:gd name="connsiteX496" fmla="*/ 46296 w 940694"/>
                  <a:gd name="connsiteY496" fmla="*/ 801090 h 1181133"/>
                  <a:gd name="connsiteX497" fmla="*/ 45423 w 940694"/>
                  <a:gd name="connsiteY497" fmla="*/ 805685 h 1181133"/>
                  <a:gd name="connsiteX498" fmla="*/ 43673 w 940694"/>
                  <a:gd name="connsiteY498" fmla="*/ 814898 h 1181133"/>
                  <a:gd name="connsiteX499" fmla="*/ 42802 w 940694"/>
                  <a:gd name="connsiteY499" fmla="*/ 819517 h 1181133"/>
                  <a:gd name="connsiteX500" fmla="*/ 41054 w 940694"/>
                  <a:gd name="connsiteY500" fmla="*/ 828730 h 1181133"/>
                  <a:gd name="connsiteX501" fmla="*/ 40181 w 940694"/>
                  <a:gd name="connsiteY501" fmla="*/ 833325 h 1181133"/>
                  <a:gd name="connsiteX502" fmla="*/ 38432 w 940694"/>
                  <a:gd name="connsiteY502" fmla="*/ 842538 h 1181133"/>
                  <a:gd name="connsiteX503" fmla="*/ 37559 w 940694"/>
                  <a:gd name="connsiteY503" fmla="*/ 847157 h 1181133"/>
                  <a:gd name="connsiteX504" fmla="*/ 35811 w 940694"/>
                  <a:gd name="connsiteY504" fmla="*/ 856370 h 1181133"/>
                  <a:gd name="connsiteX505" fmla="*/ 34938 w 940694"/>
                  <a:gd name="connsiteY505" fmla="*/ 860964 h 1181133"/>
                  <a:gd name="connsiteX506" fmla="*/ 33190 w 940694"/>
                  <a:gd name="connsiteY506" fmla="*/ 870178 h 1181133"/>
                  <a:gd name="connsiteX507" fmla="*/ 32317 w 940694"/>
                  <a:gd name="connsiteY507" fmla="*/ 874796 h 1181133"/>
                  <a:gd name="connsiteX508" fmla="*/ 30571 w 940694"/>
                  <a:gd name="connsiteY508" fmla="*/ 884010 h 1181133"/>
                  <a:gd name="connsiteX509" fmla="*/ 29696 w 940694"/>
                  <a:gd name="connsiteY509" fmla="*/ 888604 h 1181133"/>
                  <a:gd name="connsiteX510" fmla="*/ 27949 w 940694"/>
                  <a:gd name="connsiteY510" fmla="*/ 897818 h 1181133"/>
                  <a:gd name="connsiteX511" fmla="*/ 27077 w 940694"/>
                  <a:gd name="connsiteY511" fmla="*/ 902437 h 1181133"/>
                  <a:gd name="connsiteX512" fmla="*/ 24455 w 940694"/>
                  <a:gd name="connsiteY512" fmla="*/ 916244 h 1181133"/>
                  <a:gd name="connsiteX513" fmla="*/ 23580 w 940694"/>
                  <a:gd name="connsiteY513" fmla="*/ 920863 h 1181133"/>
                  <a:gd name="connsiteX514" fmla="*/ 22709 w 940694"/>
                  <a:gd name="connsiteY514" fmla="*/ 925458 h 1181133"/>
                  <a:gd name="connsiteX515" fmla="*/ 21834 w 940694"/>
                  <a:gd name="connsiteY515" fmla="*/ 930076 h 1181133"/>
                  <a:gd name="connsiteX516" fmla="*/ 20958 w 940694"/>
                  <a:gd name="connsiteY516" fmla="*/ 934671 h 1181133"/>
                  <a:gd name="connsiteX517" fmla="*/ 20088 w 940694"/>
                  <a:gd name="connsiteY517" fmla="*/ 939290 h 1181133"/>
                  <a:gd name="connsiteX518" fmla="*/ 19213 w 940694"/>
                  <a:gd name="connsiteY518" fmla="*/ 943884 h 1181133"/>
                  <a:gd name="connsiteX519" fmla="*/ 18340 w 940694"/>
                  <a:gd name="connsiteY519" fmla="*/ 948503 h 1181133"/>
                  <a:gd name="connsiteX520" fmla="*/ 17469 w 940694"/>
                  <a:gd name="connsiteY520" fmla="*/ 953098 h 1181133"/>
                  <a:gd name="connsiteX521" fmla="*/ 16591 w 940694"/>
                  <a:gd name="connsiteY521" fmla="*/ 957716 h 1181133"/>
                  <a:gd name="connsiteX522" fmla="*/ 14845 w 940694"/>
                  <a:gd name="connsiteY522" fmla="*/ 966930 h 1181133"/>
                  <a:gd name="connsiteX523" fmla="*/ 13972 w 940694"/>
                  <a:gd name="connsiteY523" fmla="*/ 971524 h 1181133"/>
                  <a:gd name="connsiteX524" fmla="*/ 12226 w 940694"/>
                  <a:gd name="connsiteY524" fmla="*/ 980738 h 1181133"/>
                  <a:gd name="connsiteX525" fmla="*/ 11353 w 940694"/>
                  <a:gd name="connsiteY525" fmla="*/ 985356 h 1181133"/>
                  <a:gd name="connsiteX526" fmla="*/ 10478 w 940694"/>
                  <a:gd name="connsiteY526" fmla="*/ 989951 h 1181133"/>
                  <a:gd name="connsiteX527" fmla="*/ 9605 w 940694"/>
                  <a:gd name="connsiteY527" fmla="*/ 994570 h 1181133"/>
                  <a:gd name="connsiteX528" fmla="*/ 8732 w 940694"/>
                  <a:gd name="connsiteY528" fmla="*/ 999164 h 1181133"/>
                  <a:gd name="connsiteX529" fmla="*/ 7859 w 940694"/>
                  <a:gd name="connsiteY529" fmla="*/ 1003783 h 1181133"/>
                  <a:gd name="connsiteX530" fmla="*/ 6986 w 940694"/>
                  <a:gd name="connsiteY530" fmla="*/ 1008377 h 1181133"/>
                  <a:gd name="connsiteX531" fmla="*/ 6113 w 940694"/>
                  <a:gd name="connsiteY531" fmla="*/ 1012996 h 1181133"/>
                  <a:gd name="connsiteX532" fmla="*/ 4367 w 940694"/>
                  <a:gd name="connsiteY532" fmla="*/ 1022210 h 1181133"/>
                  <a:gd name="connsiteX533" fmla="*/ 3492 w 940694"/>
                  <a:gd name="connsiteY533" fmla="*/ 1026804 h 1181133"/>
                  <a:gd name="connsiteX534" fmla="*/ 1746 w 940694"/>
                  <a:gd name="connsiteY534" fmla="*/ 1036018 h 1181133"/>
                  <a:gd name="connsiteX535" fmla="*/ 871 w 940694"/>
                  <a:gd name="connsiteY535" fmla="*/ 1040636 h 1181133"/>
                  <a:gd name="connsiteX536" fmla="*/ 0 w 940694"/>
                  <a:gd name="connsiteY536" fmla="*/ 1045231 h 1181133"/>
                  <a:gd name="connsiteX537" fmla="*/ 5586 w 940694"/>
                  <a:gd name="connsiteY537" fmla="*/ 1046343 h 1181133"/>
                  <a:gd name="connsiteX538" fmla="*/ 12802 w 940694"/>
                  <a:gd name="connsiteY538" fmla="*/ 1047722 h 1181133"/>
                  <a:gd name="connsiteX539" fmla="*/ 20020 w 940694"/>
                  <a:gd name="connsiteY539" fmla="*/ 1049124 h 1181133"/>
                  <a:gd name="connsiteX540" fmla="*/ 27236 w 940694"/>
                  <a:gd name="connsiteY540" fmla="*/ 1050478 h 1181133"/>
                  <a:gd name="connsiteX541" fmla="*/ 34457 w 940694"/>
                  <a:gd name="connsiteY541" fmla="*/ 1051857 h 1181133"/>
                  <a:gd name="connsiteX542" fmla="*/ 41675 w 940694"/>
                  <a:gd name="connsiteY542" fmla="*/ 1053235 h 1181133"/>
                  <a:gd name="connsiteX543" fmla="*/ 48893 w 940694"/>
                  <a:gd name="connsiteY543" fmla="*/ 1054613 h 1181133"/>
                  <a:gd name="connsiteX544" fmla="*/ 59727 w 940694"/>
                  <a:gd name="connsiteY544" fmla="*/ 1056645 h 1181133"/>
                  <a:gd name="connsiteX545" fmla="*/ 66945 w 940694"/>
                  <a:gd name="connsiteY545" fmla="*/ 1058023 h 1181133"/>
                  <a:gd name="connsiteX546" fmla="*/ 77781 w 940694"/>
                  <a:gd name="connsiteY546" fmla="*/ 1060054 h 1181133"/>
                  <a:gd name="connsiteX547" fmla="*/ 85004 w 940694"/>
                  <a:gd name="connsiteY547" fmla="*/ 1061409 h 1181133"/>
                  <a:gd name="connsiteX548" fmla="*/ 92227 w 940694"/>
                  <a:gd name="connsiteY548" fmla="*/ 1062739 h 1181133"/>
                  <a:gd name="connsiteX549" fmla="*/ 99451 w 940694"/>
                  <a:gd name="connsiteY549" fmla="*/ 1064093 h 1181133"/>
                  <a:gd name="connsiteX550" fmla="*/ 106676 w 940694"/>
                  <a:gd name="connsiteY550" fmla="*/ 1065447 h 1181133"/>
                  <a:gd name="connsiteX551" fmla="*/ 113902 w 940694"/>
                  <a:gd name="connsiteY551" fmla="*/ 1066777 h 1181133"/>
                  <a:gd name="connsiteX552" fmla="*/ 121127 w 940694"/>
                  <a:gd name="connsiteY552" fmla="*/ 1068107 h 1181133"/>
                  <a:gd name="connsiteX553" fmla="*/ 128353 w 940694"/>
                  <a:gd name="connsiteY553" fmla="*/ 1069437 h 1181133"/>
                  <a:gd name="connsiteX554" fmla="*/ 135581 w 940694"/>
                  <a:gd name="connsiteY554" fmla="*/ 1070767 h 1181133"/>
                  <a:gd name="connsiteX555" fmla="*/ 142811 w 940694"/>
                  <a:gd name="connsiteY555" fmla="*/ 1072097 h 1181133"/>
                  <a:gd name="connsiteX556" fmla="*/ 150037 w 940694"/>
                  <a:gd name="connsiteY556" fmla="*/ 1073427 h 1181133"/>
                  <a:gd name="connsiteX557" fmla="*/ 157270 w 940694"/>
                  <a:gd name="connsiteY557" fmla="*/ 1074733 h 1181133"/>
                  <a:gd name="connsiteX558" fmla="*/ 164498 w 940694"/>
                  <a:gd name="connsiteY558" fmla="*/ 1076039 h 1181133"/>
                  <a:gd name="connsiteX559" fmla="*/ 171728 w 940694"/>
                  <a:gd name="connsiteY559" fmla="*/ 1077369 h 1181133"/>
                  <a:gd name="connsiteX560" fmla="*/ 178959 w 940694"/>
                  <a:gd name="connsiteY560" fmla="*/ 1078675 h 1181133"/>
                  <a:gd name="connsiteX561" fmla="*/ 186189 w 940694"/>
                  <a:gd name="connsiteY561" fmla="*/ 1080004 h 1181133"/>
                  <a:gd name="connsiteX562" fmla="*/ 193417 w 940694"/>
                  <a:gd name="connsiteY562" fmla="*/ 1081310 h 1181133"/>
                  <a:gd name="connsiteX563" fmla="*/ 200650 w 940694"/>
                  <a:gd name="connsiteY563" fmla="*/ 1082616 h 1181133"/>
                  <a:gd name="connsiteX564" fmla="*/ 207883 w 940694"/>
                  <a:gd name="connsiteY564" fmla="*/ 1083922 h 1181133"/>
                  <a:gd name="connsiteX565" fmla="*/ 218731 w 940694"/>
                  <a:gd name="connsiteY565" fmla="*/ 1085857 h 1181133"/>
                  <a:gd name="connsiteX566" fmla="*/ 225966 w 940694"/>
                  <a:gd name="connsiteY566" fmla="*/ 1087162 h 1181133"/>
                  <a:gd name="connsiteX567" fmla="*/ 233199 w 940694"/>
                  <a:gd name="connsiteY567" fmla="*/ 1088444 h 1181133"/>
                  <a:gd name="connsiteX568" fmla="*/ 244051 w 940694"/>
                  <a:gd name="connsiteY568" fmla="*/ 1090379 h 1181133"/>
                  <a:gd name="connsiteX569" fmla="*/ 248262 w 940694"/>
                  <a:gd name="connsiteY569" fmla="*/ 1091128 h 1181133"/>
                  <a:gd name="connsiteX570" fmla="*/ 254907 w 940694"/>
                  <a:gd name="connsiteY570" fmla="*/ 1092313 h 1181133"/>
                  <a:gd name="connsiteX571" fmla="*/ 262142 w 940694"/>
                  <a:gd name="connsiteY571" fmla="*/ 1093571 h 1181133"/>
                  <a:gd name="connsiteX572" fmla="*/ 269377 w 940694"/>
                  <a:gd name="connsiteY572" fmla="*/ 1094852 h 1181133"/>
                  <a:gd name="connsiteX573" fmla="*/ 276617 w 940694"/>
                  <a:gd name="connsiteY573" fmla="*/ 1096134 h 1181133"/>
                  <a:gd name="connsiteX574" fmla="*/ 283855 w 940694"/>
                  <a:gd name="connsiteY574" fmla="*/ 1097391 h 1181133"/>
                  <a:gd name="connsiteX575" fmla="*/ 294713 w 940694"/>
                  <a:gd name="connsiteY575" fmla="*/ 1099302 h 1181133"/>
                  <a:gd name="connsiteX576" fmla="*/ 301953 w 940694"/>
                  <a:gd name="connsiteY576" fmla="*/ 1100559 h 1181133"/>
                  <a:gd name="connsiteX577" fmla="*/ 309195 w 940694"/>
                  <a:gd name="connsiteY577" fmla="*/ 1101817 h 1181133"/>
                  <a:gd name="connsiteX578" fmla="*/ 316435 w 940694"/>
                  <a:gd name="connsiteY578" fmla="*/ 1103074 h 1181133"/>
                  <a:gd name="connsiteX579" fmla="*/ 323668 w 940694"/>
                  <a:gd name="connsiteY579" fmla="*/ 1104307 h 1181133"/>
                  <a:gd name="connsiteX580" fmla="*/ 330923 w 940694"/>
                  <a:gd name="connsiteY580" fmla="*/ 1105565 h 1181133"/>
                  <a:gd name="connsiteX581" fmla="*/ 338153 w 940694"/>
                  <a:gd name="connsiteY581" fmla="*/ 1106798 h 1181133"/>
                  <a:gd name="connsiteX582" fmla="*/ 345408 w 940694"/>
                  <a:gd name="connsiteY582" fmla="*/ 1108031 h 1181133"/>
                  <a:gd name="connsiteX583" fmla="*/ 352638 w 940694"/>
                  <a:gd name="connsiteY583" fmla="*/ 1109289 h 1181133"/>
                  <a:gd name="connsiteX584" fmla="*/ 359893 w 940694"/>
                  <a:gd name="connsiteY584" fmla="*/ 1110522 h 1181133"/>
                  <a:gd name="connsiteX585" fmla="*/ 365914 w 940694"/>
                  <a:gd name="connsiteY585" fmla="*/ 1111538 h 118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Lst>
                <a:rect l="l" t="t" r="r" b="b"/>
                <a:pathLst>
                  <a:path w="940694" h="1181133">
                    <a:moveTo>
                      <a:pt x="365914" y="1111538"/>
                    </a:moveTo>
                    <a:lnTo>
                      <a:pt x="374402" y="1112892"/>
                    </a:lnTo>
                    <a:lnTo>
                      <a:pt x="385284" y="1114633"/>
                    </a:lnTo>
                    <a:lnTo>
                      <a:pt x="396166" y="1116374"/>
                    </a:lnTo>
                    <a:lnTo>
                      <a:pt x="407048" y="1118091"/>
                    </a:lnTo>
                    <a:lnTo>
                      <a:pt x="417954" y="1119808"/>
                    </a:lnTo>
                    <a:lnTo>
                      <a:pt x="414907" y="1115576"/>
                    </a:lnTo>
                    <a:lnTo>
                      <a:pt x="411690" y="1112578"/>
                    </a:lnTo>
                    <a:lnTo>
                      <a:pt x="417083" y="1113327"/>
                    </a:lnTo>
                    <a:lnTo>
                      <a:pt x="421677" y="1114851"/>
                    </a:lnTo>
                    <a:lnTo>
                      <a:pt x="426054" y="1115770"/>
                    </a:lnTo>
                    <a:lnTo>
                      <a:pt x="429875" y="1112215"/>
                    </a:lnTo>
                    <a:lnTo>
                      <a:pt x="428618" y="1107258"/>
                    </a:lnTo>
                    <a:lnTo>
                      <a:pt x="432729" y="1110111"/>
                    </a:lnTo>
                    <a:lnTo>
                      <a:pt x="437734" y="1112626"/>
                    </a:lnTo>
                    <a:lnTo>
                      <a:pt x="436985" y="1117245"/>
                    </a:lnTo>
                    <a:lnTo>
                      <a:pt x="436719" y="1122758"/>
                    </a:lnTo>
                    <a:lnTo>
                      <a:pt x="441845" y="1123556"/>
                    </a:lnTo>
                    <a:lnTo>
                      <a:pt x="454251" y="1125491"/>
                    </a:lnTo>
                    <a:lnTo>
                      <a:pt x="483293" y="1129964"/>
                    </a:lnTo>
                    <a:lnTo>
                      <a:pt x="515987" y="1134922"/>
                    </a:lnTo>
                    <a:lnTo>
                      <a:pt x="541426" y="1138742"/>
                    </a:lnTo>
                    <a:lnTo>
                      <a:pt x="555960" y="1140919"/>
                    </a:lnTo>
                    <a:lnTo>
                      <a:pt x="563239" y="1141983"/>
                    </a:lnTo>
                    <a:lnTo>
                      <a:pt x="570493" y="1143071"/>
                    </a:lnTo>
                    <a:lnTo>
                      <a:pt x="581399" y="1144667"/>
                    </a:lnTo>
                    <a:lnTo>
                      <a:pt x="588678" y="1145731"/>
                    </a:lnTo>
                    <a:lnTo>
                      <a:pt x="599584" y="1147327"/>
                    </a:lnTo>
                    <a:lnTo>
                      <a:pt x="606863" y="1148391"/>
                    </a:lnTo>
                    <a:lnTo>
                      <a:pt x="624999" y="1151220"/>
                    </a:lnTo>
                    <a:lnTo>
                      <a:pt x="661297" y="1156855"/>
                    </a:lnTo>
                    <a:lnTo>
                      <a:pt x="667656" y="1157822"/>
                    </a:lnTo>
                    <a:lnTo>
                      <a:pt x="672203" y="1158523"/>
                    </a:lnTo>
                    <a:lnTo>
                      <a:pt x="679457" y="1159636"/>
                    </a:lnTo>
                    <a:lnTo>
                      <a:pt x="686736" y="1160748"/>
                    </a:lnTo>
                    <a:lnTo>
                      <a:pt x="693991" y="1161836"/>
                    </a:lnTo>
                    <a:lnTo>
                      <a:pt x="701269" y="1162949"/>
                    </a:lnTo>
                    <a:lnTo>
                      <a:pt x="708524" y="1164037"/>
                    </a:lnTo>
                    <a:lnTo>
                      <a:pt x="719430" y="1165681"/>
                    </a:lnTo>
                    <a:lnTo>
                      <a:pt x="730336" y="1167326"/>
                    </a:lnTo>
                    <a:lnTo>
                      <a:pt x="737590" y="1168390"/>
                    </a:lnTo>
                    <a:lnTo>
                      <a:pt x="744869" y="1169478"/>
                    </a:lnTo>
                    <a:lnTo>
                      <a:pt x="752124" y="1170566"/>
                    </a:lnTo>
                    <a:lnTo>
                      <a:pt x="759403" y="1171630"/>
                    </a:lnTo>
                    <a:lnTo>
                      <a:pt x="766657" y="1172694"/>
                    </a:lnTo>
                    <a:lnTo>
                      <a:pt x="777563" y="1174314"/>
                    </a:lnTo>
                    <a:lnTo>
                      <a:pt x="788494" y="1175886"/>
                    </a:lnTo>
                    <a:lnTo>
                      <a:pt x="795748" y="1176950"/>
                    </a:lnTo>
                    <a:lnTo>
                      <a:pt x="803027" y="1178014"/>
                    </a:lnTo>
                    <a:lnTo>
                      <a:pt x="810306" y="1179054"/>
                    </a:lnTo>
                    <a:lnTo>
                      <a:pt x="817560" y="1180094"/>
                    </a:lnTo>
                    <a:lnTo>
                      <a:pt x="824742" y="1181133"/>
                    </a:lnTo>
                    <a:lnTo>
                      <a:pt x="825347" y="1176684"/>
                    </a:lnTo>
                    <a:lnTo>
                      <a:pt x="825976" y="1172041"/>
                    </a:lnTo>
                    <a:lnTo>
                      <a:pt x="826604" y="1167374"/>
                    </a:lnTo>
                    <a:lnTo>
                      <a:pt x="827233" y="1162731"/>
                    </a:lnTo>
                    <a:lnTo>
                      <a:pt x="827862" y="1158088"/>
                    </a:lnTo>
                    <a:lnTo>
                      <a:pt x="828491" y="1153445"/>
                    </a:lnTo>
                    <a:lnTo>
                      <a:pt x="829095" y="1148802"/>
                    </a:lnTo>
                    <a:lnTo>
                      <a:pt x="829724" y="1144159"/>
                    </a:lnTo>
                    <a:lnTo>
                      <a:pt x="830352" y="1139516"/>
                    </a:lnTo>
                    <a:lnTo>
                      <a:pt x="830981" y="1134873"/>
                    </a:lnTo>
                    <a:lnTo>
                      <a:pt x="831610" y="1130206"/>
                    </a:lnTo>
                    <a:lnTo>
                      <a:pt x="832239" y="1125563"/>
                    </a:lnTo>
                    <a:lnTo>
                      <a:pt x="833496" y="1116277"/>
                    </a:lnTo>
                    <a:lnTo>
                      <a:pt x="834125" y="1111635"/>
                    </a:lnTo>
                    <a:lnTo>
                      <a:pt x="834754" y="1106992"/>
                    </a:lnTo>
                    <a:lnTo>
                      <a:pt x="835358" y="1102325"/>
                    </a:lnTo>
                    <a:lnTo>
                      <a:pt x="835987" y="1097682"/>
                    </a:lnTo>
                    <a:lnTo>
                      <a:pt x="836616" y="1093039"/>
                    </a:lnTo>
                    <a:lnTo>
                      <a:pt x="837244" y="1088396"/>
                    </a:lnTo>
                    <a:lnTo>
                      <a:pt x="837873" y="1083753"/>
                    </a:lnTo>
                    <a:lnTo>
                      <a:pt x="838502" y="1079110"/>
                    </a:lnTo>
                    <a:lnTo>
                      <a:pt x="839130" y="1074467"/>
                    </a:lnTo>
                    <a:lnTo>
                      <a:pt x="839759" y="1069800"/>
                    </a:lnTo>
                    <a:lnTo>
                      <a:pt x="840388" y="1065157"/>
                    </a:lnTo>
                    <a:lnTo>
                      <a:pt x="841017" y="1060514"/>
                    </a:lnTo>
                    <a:lnTo>
                      <a:pt x="842879" y="1046585"/>
                    </a:lnTo>
                    <a:lnTo>
                      <a:pt x="843507" y="1041918"/>
                    </a:lnTo>
                    <a:lnTo>
                      <a:pt x="844765" y="1032632"/>
                    </a:lnTo>
                    <a:lnTo>
                      <a:pt x="845394" y="1027989"/>
                    </a:lnTo>
                    <a:lnTo>
                      <a:pt x="847280" y="1014036"/>
                    </a:lnTo>
                    <a:lnTo>
                      <a:pt x="847908" y="1009393"/>
                    </a:lnTo>
                    <a:lnTo>
                      <a:pt x="849142" y="1000107"/>
                    </a:lnTo>
                    <a:lnTo>
                      <a:pt x="849770" y="995464"/>
                    </a:lnTo>
                    <a:lnTo>
                      <a:pt x="850399" y="990821"/>
                    </a:lnTo>
                    <a:lnTo>
                      <a:pt x="851028" y="986179"/>
                    </a:lnTo>
                    <a:lnTo>
                      <a:pt x="851657" y="981511"/>
                    </a:lnTo>
                    <a:lnTo>
                      <a:pt x="852286" y="976869"/>
                    </a:lnTo>
                    <a:lnTo>
                      <a:pt x="852914" y="972226"/>
                    </a:lnTo>
                    <a:lnTo>
                      <a:pt x="853543" y="967583"/>
                    </a:lnTo>
                    <a:lnTo>
                      <a:pt x="854172" y="962940"/>
                    </a:lnTo>
                    <a:lnTo>
                      <a:pt x="854801" y="958297"/>
                    </a:lnTo>
                    <a:lnTo>
                      <a:pt x="855405" y="953630"/>
                    </a:lnTo>
                    <a:lnTo>
                      <a:pt x="856034" y="948987"/>
                    </a:lnTo>
                    <a:lnTo>
                      <a:pt x="856662" y="944344"/>
                    </a:lnTo>
                    <a:lnTo>
                      <a:pt x="857291" y="939701"/>
                    </a:lnTo>
                    <a:lnTo>
                      <a:pt x="857920" y="935058"/>
                    </a:lnTo>
                    <a:lnTo>
                      <a:pt x="858549" y="930415"/>
                    </a:lnTo>
                    <a:lnTo>
                      <a:pt x="859177" y="925748"/>
                    </a:lnTo>
                    <a:lnTo>
                      <a:pt x="860435" y="916462"/>
                    </a:lnTo>
                    <a:lnTo>
                      <a:pt x="861064" y="911819"/>
                    </a:lnTo>
                    <a:lnTo>
                      <a:pt x="861692" y="907176"/>
                    </a:lnTo>
                    <a:lnTo>
                      <a:pt x="862998" y="897890"/>
                    </a:lnTo>
                    <a:lnTo>
                      <a:pt x="864280" y="888604"/>
                    </a:lnTo>
                    <a:lnTo>
                      <a:pt x="864933" y="883961"/>
                    </a:lnTo>
                    <a:lnTo>
                      <a:pt x="866239" y="874676"/>
                    </a:lnTo>
                    <a:lnTo>
                      <a:pt x="866867" y="870033"/>
                    </a:lnTo>
                    <a:lnTo>
                      <a:pt x="867520" y="865390"/>
                    </a:lnTo>
                    <a:lnTo>
                      <a:pt x="868173" y="860747"/>
                    </a:lnTo>
                    <a:lnTo>
                      <a:pt x="868826" y="856080"/>
                    </a:lnTo>
                    <a:lnTo>
                      <a:pt x="870108" y="846794"/>
                    </a:lnTo>
                    <a:lnTo>
                      <a:pt x="870761" y="842151"/>
                    </a:lnTo>
                    <a:lnTo>
                      <a:pt x="871414" y="837508"/>
                    </a:lnTo>
                    <a:lnTo>
                      <a:pt x="872066" y="832865"/>
                    </a:lnTo>
                    <a:lnTo>
                      <a:pt x="873348" y="823579"/>
                    </a:lnTo>
                    <a:lnTo>
                      <a:pt x="874001" y="818936"/>
                    </a:lnTo>
                    <a:lnTo>
                      <a:pt x="874654" y="814293"/>
                    </a:lnTo>
                    <a:lnTo>
                      <a:pt x="875283" y="809650"/>
                    </a:lnTo>
                    <a:lnTo>
                      <a:pt x="875936" y="805007"/>
                    </a:lnTo>
                    <a:lnTo>
                      <a:pt x="876588" y="800365"/>
                    </a:lnTo>
                    <a:lnTo>
                      <a:pt x="877894" y="791079"/>
                    </a:lnTo>
                    <a:lnTo>
                      <a:pt x="878523" y="786436"/>
                    </a:lnTo>
                    <a:lnTo>
                      <a:pt x="879829" y="777150"/>
                    </a:lnTo>
                    <a:lnTo>
                      <a:pt x="880482" y="772507"/>
                    </a:lnTo>
                    <a:lnTo>
                      <a:pt x="881763" y="763221"/>
                    </a:lnTo>
                    <a:lnTo>
                      <a:pt x="882416" y="758578"/>
                    </a:lnTo>
                    <a:lnTo>
                      <a:pt x="883069" y="753935"/>
                    </a:lnTo>
                    <a:lnTo>
                      <a:pt x="883722" y="749292"/>
                    </a:lnTo>
                    <a:lnTo>
                      <a:pt x="884351" y="744649"/>
                    </a:lnTo>
                    <a:lnTo>
                      <a:pt x="885004" y="740006"/>
                    </a:lnTo>
                    <a:lnTo>
                      <a:pt x="886309" y="730720"/>
                    </a:lnTo>
                    <a:lnTo>
                      <a:pt x="886962" y="726077"/>
                    </a:lnTo>
                    <a:lnTo>
                      <a:pt x="887591" y="721435"/>
                    </a:lnTo>
                    <a:lnTo>
                      <a:pt x="888244" y="716792"/>
                    </a:lnTo>
                    <a:lnTo>
                      <a:pt x="888897" y="712149"/>
                    </a:lnTo>
                    <a:lnTo>
                      <a:pt x="889550" y="707506"/>
                    </a:lnTo>
                    <a:lnTo>
                      <a:pt x="890831" y="698220"/>
                    </a:lnTo>
                    <a:lnTo>
                      <a:pt x="891484" y="693577"/>
                    </a:lnTo>
                    <a:lnTo>
                      <a:pt x="893177" y="681413"/>
                    </a:lnTo>
                    <a:lnTo>
                      <a:pt x="894048" y="675005"/>
                    </a:lnTo>
                    <a:lnTo>
                      <a:pt x="894701" y="670362"/>
                    </a:lnTo>
                    <a:lnTo>
                      <a:pt x="895353" y="665719"/>
                    </a:lnTo>
                    <a:lnTo>
                      <a:pt x="896635" y="656434"/>
                    </a:lnTo>
                    <a:lnTo>
                      <a:pt x="897288" y="651791"/>
                    </a:lnTo>
                    <a:lnTo>
                      <a:pt x="898570" y="642505"/>
                    </a:lnTo>
                    <a:lnTo>
                      <a:pt x="899223" y="637862"/>
                    </a:lnTo>
                    <a:lnTo>
                      <a:pt x="899875" y="633219"/>
                    </a:lnTo>
                    <a:lnTo>
                      <a:pt x="900504" y="628576"/>
                    </a:lnTo>
                    <a:lnTo>
                      <a:pt x="901157" y="623933"/>
                    </a:lnTo>
                    <a:lnTo>
                      <a:pt x="901786" y="619338"/>
                    </a:lnTo>
                    <a:lnTo>
                      <a:pt x="902439" y="614647"/>
                    </a:lnTo>
                    <a:lnTo>
                      <a:pt x="903092" y="610004"/>
                    </a:lnTo>
                    <a:lnTo>
                      <a:pt x="903745" y="605386"/>
                    </a:lnTo>
                    <a:lnTo>
                      <a:pt x="904374" y="600743"/>
                    </a:lnTo>
                    <a:lnTo>
                      <a:pt x="905679" y="591457"/>
                    </a:lnTo>
                    <a:lnTo>
                      <a:pt x="906308" y="586814"/>
                    </a:lnTo>
                    <a:lnTo>
                      <a:pt x="906961" y="582171"/>
                    </a:lnTo>
                    <a:lnTo>
                      <a:pt x="907614" y="577528"/>
                    </a:lnTo>
                    <a:lnTo>
                      <a:pt x="908243" y="572885"/>
                    </a:lnTo>
                    <a:lnTo>
                      <a:pt x="908896" y="568242"/>
                    </a:lnTo>
                    <a:lnTo>
                      <a:pt x="910177" y="558956"/>
                    </a:lnTo>
                    <a:lnTo>
                      <a:pt x="910830" y="554313"/>
                    </a:lnTo>
                    <a:lnTo>
                      <a:pt x="911459" y="549670"/>
                    </a:lnTo>
                    <a:lnTo>
                      <a:pt x="912160" y="545051"/>
                    </a:lnTo>
                    <a:lnTo>
                      <a:pt x="912789" y="540384"/>
                    </a:lnTo>
                    <a:lnTo>
                      <a:pt x="914022" y="531098"/>
                    </a:lnTo>
                    <a:lnTo>
                      <a:pt x="914627" y="526456"/>
                    </a:lnTo>
                    <a:lnTo>
                      <a:pt x="915860" y="517170"/>
                    </a:lnTo>
                    <a:lnTo>
                      <a:pt x="916488" y="512527"/>
                    </a:lnTo>
                    <a:lnTo>
                      <a:pt x="917093" y="507884"/>
                    </a:lnTo>
                    <a:lnTo>
                      <a:pt x="917722" y="503241"/>
                    </a:lnTo>
                    <a:lnTo>
                      <a:pt x="918326" y="498598"/>
                    </a:lnTo>
                    <a:lnTo>
                      <a:pt x="918616" y="493907"/>
                    </a:lnTo>
                    <a:lnTo>
                      <a:pt x="919463" y="489288"/>
                    </a:lnTo>
                    <a:lnTo>
                      <a:pt x="920188" y="484669"/>
                    </a:lnTo>
                    <a:lnTo>
                      <a:pt x="920865" y="480026"/>
                    </a:lnTo>
                    <a:lnTo>
                      <a:pt x="921518" y="475383"/>
                    </a:lnTo>
                    <a:lnTo>
                      <a:pt x="922171" y="470740"/>
                    </a:lnTo>
                    <a:lnTo>
                      <a:pt x="922752" y="466533"/>
                    </a:lnTo>
                    <a:lnTo>
                      <a:pt x="924106" y="456836"/>
                    </a:lnTo>
                    <a:lnTo>
                      <a:pt x="924735" y="452193"/>
                    </a:lnTo>
                    <a:lnTo>
                      <a:pt x="926016" y="442907"/>
                    </a:lnTo>
                    <a:lnTo>
                      <a:pt x="926645" y="438264"/>
                    </a:lnTo>
                    <a:lnTo>
                      <a:pt x="927927" y="428978"/>
                    </a:lnTo>
                    <a:lnTo>
                      <a:pt x="928555" y="424335"/>
                    </a:lnTo>
                    <a:lnTo>
                      <a:pt x="929837" y="415073"/>
                    </a:lnTo>
                    <a:lnTo>
                      <a:pt x="930490" y="410431"/>
                    </a:lnTo>
                    <a:lnTo>
                      <a:pt x="931119" y="405788"/>
                    </a:lnTo>
                    <a:lnTo>
                      <a:pt x="931772" y="401145"/>
                    </a:lnTo>
                    <a:lnTo>
                      <a:pt x="932400" y="396502"/>
                    </a:lnTo>
                    <a:lnTo>
                      <a:pt x="933029" y="391859"/>
                    </a:lnTo>
                    <a:lnTo>
                      <a:pt x="933682" y="387240"/>
                    </a:lnTo>
                    <a:lnTo>
                      <a:pt x="934310" y="382597"/>
                    </a:lnTo>
                    <a:lnTo>
                      <a:pt x="934963" y="377954"/>
                    </a:lnTo>
                    <a:lnTo>
                      <a:pt x="936245" y="368668"/>
                    </a:lnTo>
                    <a:lnTo>
                      <a:pt x="936874" y="364025"/>
                    </a:lnTo>
                    <a:lnTo>
                      <a:pt x="937503" y="359407"/>
                    </a:lnTo>
                    <a:lnTo>
                      <a:pt x="938156" y="354764"/>
                    </a:lnTo>
                    <a:lnTo>
                      <a:pt x="938784" y="350121"/>
                    </a:lnTo>
                    <a:lnTo>
                      <a:pt x="939437" y="345478"/>
                    </a:lnTo>
                    <a:lnTo>
                      <a:pt x="940066" y="340835"/>
                    </a:lnTo>
                    <a:lnTo>
                      <a:pt x="940695" y="336216"/>
                    </a:lnTo>
                    <a:lnTo>
                      <a:pt x="931602" y="332686"/>
                    </a:lnTo>
                    <a:lnTo>
                      <a:pt x="924735" y="331646"/>
                    </a:lnTo>
                    <a:lnTo>
                      <a:pt x="917891" y="330485"/>
                    </a:lnTo>
                    <a:lnTo>
                      <a:pt x="907541" y="329107"/>
                    </a:lnTo>
                    <a:lnTo>
                      <a:pt x="900649" y="328212"/>
                    </a:lnTo>
                    <a:lnTo>
                      <a:pt x="895499" y="327511"/>
                    </a:lnTo>
                    <a:lnTo>
                      <a:pt x="890324" y="326664"/>
                    </a:lnTo>
                    <a:lnTo>
                      <a:pt x="883795" y="325576"/>
                    </a:lnTo>
                    <a:lnTo>
                      <a:pt x="873155" y="324077"/>
                    </a:lnTo>
                    <a:lnTo>
                      <a:pt x="866263" y="323086"/>
                    </a:lnTo>
                    <a:lnTo>
                      <a:pt x="859371" y="322094"/>
                    </a:lnTo>
                    <a:lnTo>
                      <a:pt x="852503" y="321127"/>
                    </a:lnTo>
                    <a:lnTo>
                      <a:pt x="845611" y="320135"/>
                    </a:lnTo>
                    <a:lnTo>
                      <a:pt x="838744" y="319168"/>
                    </a:lnTo>
                    <a:lnTo>
                      <a:pt x="828418" y="317693"/>
                    </a:lnTo>
                    <a:lnTo>
                      <a:pt x="818068" y="316363"/>
                    </a:lnTo>
                    <a:lnTo>
                      <a:pt x="811152" y="315540"/>
                    </a:lnTo>
                    <a:lnTo>
                      <a:pt x="805131" y="314791"/>
                    </a:lnTo>
                    <a:lnTo>
                      <a:pt x="797417" y="313413"/>
                    </a:lnTo>
                    <a:lnTo>
                      <a:pt x="793112" y="312639"/>
                    </a:lnTo>
                    <a:lnTo>
                      <a:pt x="787115" y="311817"/>
                    </a:lnTo>
                    <a:lnTo>
                      <a:pt x="780223" y="310898"/>
                    </a:lnTo>
                    <a:lnTo>
                      <a:pt x="773356" y="309785"/>
                    </a:lnTo>
                    <a:lnTo>
                      <a:pt x="766440" y="308963"/>
                    </a:lnTo>
                    <a:lnTo>
                      <a:pt x="759548" y="307996"/>
                    </a:lnTo>
                    <a:lnTo>
                      <a:pt x="753140" y="307053"/>
                    </a:lnTo>
                    <a:lnTo>
                      <a:pt x="748376" y="306134"/>
                    </a:lnTo>
                    <a:lnTo>
                      <a:pt x="742330" y="305674"/>
                    </a:lnTo>
                    <a:lnTo>
                      <a:pt x="737252" y="305312"/>
                    </a:lnTo>
                    <a:lnTo>
                      <a:pt x="732875" y="304199"/>
                    </a:lnTo>
                    <a:lnTo>
                      <a:pt x="728571" y="303595"/>
                    </a:lnTo>
                    <a:lnTo>
                      <a:pt x="721679" y="302652"/>
                    </a:lnTo>
                    <a:lnTo>
                      <a:pt x="714811" y="301684"/>
                    </a:lnTo>
                    <a:lnTo>
                      <a:pt x="707919" y="300645"/>
                    </a:lnTo>
                    <a:lnTo>
                      <a:pt x="701052" y="299556"/>
                    </a:lnTo>
                    <a:lnTo>
                      <a:pt x="690750" y="297912"/>
                    </a:lnTo>
                    <a:lnTo>
                      <a:pt x="683907" y="296799"/>
                    </a:lnTo>
                    <a:lnTo>
                      <a:pt x="679699" y="296123"/>
                    </a:lnTo>
                    <a:lnTo>
                      <a:pt x="673605" y="295155"/>
                    </a:lnTo>
                    <a:lnTo>
                      <a:pt x="666737" y="294067"/>
                    </a:lnTo>
                    <a:lnTo>
                      <a:pt x="659870" y="292979"/>
                    </a:lnTo>
                    <a:lnTo>
                      <a:pt x="653728" y="291987"/>
                    </a:lnTo>
                    <a:lnTo>
                      <a:pt x="649568" y="291310"/>
                    </a:lnTo>
                    <a:lnTo>
                      <a:pt x="643281" y="290319"/>
                    </a:lnTo>
                    <a:lnTo>
                      <a:pt x="635857" y="288916"/>
                    </a:lnTo>
                    <a:lnTo>
                      <a:pt x="629449" y="287949"/>
                    </a:lnTo>
                    <a:lnTo>
                      <a:pt x="631408" y="275979"/>
                    </a:lnTo>
                    <a:lnTo>
                      <a:pt x="632520" y="271771"/>
                    </a:lnTo>
                    <a:lnTo>
                      <a:pt x="632955" y="266741"/>
                    </a:lnTo>
                    <a:lnTo>
                      <a:pt x="633681" y="262098"/>
                    </a:lnTo>
                    <a:lnTo>
                      <a:pt x="634430" y="257480"/>
                    </a:lnTo>
                    <a:lnTo>
                      <a:pt x="635156" y="252861"/>
                    </a:lnTo>
                    <a:lnTo>
                      <a:pt x="635906" y="248242"/>
                    </a:lnTo>
                    <a:lnTo>
                      <a:pt x="636631" y="243623"/>
                    </a:lnTo>
                    <a:lnTo>
                      <a:pt x="637381" y="239005"/>
                    </a:lnTo>
                    <a:lnTo>
                      <a:pt x="638106" y="234362"/>
                    </a:lnTo>
                    <a:lnTo>
                      <a:pt x="638880" y="229767"/>
                    </a:lnTo>
                    <a:lnTo>
                      <a:pt x="639654" y="225149"/>
                    </a:lnTo>
                    <a:lnTo>
                      <a:pt x="640403" y="220530"/>
                    </a:lnTo>
                    <a:lnTo>
                      <a:pt x="641951" y="211292"/>
                    </a:lnTo>
                    <a:lnTo>
                      <a:pt x="642725" y="206674"/>
                    </a:lnTo>
                    <a:lnTo>
                      <a:pt x="643499" y="202055"/>
                    </a:lnTo>
                    <a:lnTo>
                      <a:pt x="644272" y="197436"/>
                    </a:lnTo>
                    <a:lnTo>
                      <a:pt x="645796" y="188199"/>
                    </a:lnTo>
                    <a:lnTo>
                      <a:pt x="646497" y="184063"/>
                    </a:lnTo>
                    <a:lnTo>
                      <a:pt x="647247" y="178961"/>
                    </a:lnTo>
                    <a:lnTo>
                      <a:pt x="648601" y="169699"/>
                    </a:lnTo>
                    <a:lnTo>
                      <a:pt x="649278" y="165080"/>
                    </a:lnTo>
                    <a:lnTo>
                      <a:pt x="650632" y="155819"/>
                    </a:lnTo>
                    <a:lnTo>
                      <a:pt x="651309" y="151176"/>
                    </a:lnTo>
                    <a:lnTo>
                      <a:pt x="652035" y="146557"/>
                    </a:lnTo>
                    <a:lnTo>
                      <a:pt x="655227" y="128121"/>
                    </a:lnTo>
                    <a:lnTo>
                      <a:pt x="655976" y="123502"/>
                    </a:lnTo>
                    <a:lnTo>
                      <a:pt x="657984" y="109617"/>
                    </a:lnTo>
                    <a:lnTo>
                      <a:pt x="658661" y="104988"/>
                    </a:lnTo>
                    <a:lnTo>
                      <a:pt x="660692" y="91101"/>
                    </a:lnTo>
                    <a:lnTo>
                      <a:pt x="661877" y="86555"/>
                    </a:lnTo>
                    <a:lnTo>
                      <a:pt x="662506" y="81919"/>
                    </a:lnTo>
                    <a:lnTo>
                      <a:pt x="659072" y="77822"/>
                    </a:lnTo>
                    <a:lnTo>
                      <a:pt x="652373" y="76398"/>
                    </a:lnTo>
                    <a:lnTo>
                      <a:pt x="645651" y="74976"/>
                    </a:lnTo>
                    <a:lnTo>
                      <a:pt x="640210" y="73825"/>
                    </a:lnTo>
                    <a:lnTo>
                      <a:pt x="632157" y="72495"/>
                    </a:lnTo>
                    <a:lnTo>
                      <a:pt x="628747" y="75109"/>
                    </a:lnTo>
                    <a:lnTo>
                      <a:pt x="627418" y="79191"/>
                    </a:lnTo>
                    <a:lnTo>
                      <a:pt x="625797" y="83244"/>
                    </a:lnTo>
                    <a:lnTo>
                      <a:pt x="624516" y="87217"/>
                    </a:lnTo>
                    <a:lnTo>
                      <a:pt x="622654" y="90992"/>
                    </a:lnTo>
                    <a:lnTo>
                      <a:pt x="622509" y="95265"/>
                    </a:lnTo>
                    <a:lnTo>
                      <a:pt x="620671" y="99025"/>
                    </a:lnTo>
                    <a:lnTo>
                      <a:pt x="619486" y="103080"/>
                    </a:lnTo>
                    <a:lnTo>
                      <a:pt x="615907" y="105281"/>
                    </a:lnTo>
                    <a:lnTo>
                      <a:pt x="611724" y="104500"/>
                    </a:lnTo>
                    <a:lnTo>
                      <a:pt x="608918" y="101385"/>
                    </a:lnTo>
                    <a:lnTo>
                      <a:pt x="609523" y="97257"/>
                    </a:lnTo>
                    <a:lnTo>
                      <a:pt x="609837" y="93057"/>
                    </a:lnTo>
                    <a:lnTo>
                      <a:pt x="607250" y="89662"/>
                    </a:lnTo>
                    <a:lnTo>
                      <a:pt x="606911" y="85350"/>
                    </a:lnTo>
                    <a:lnTo>
                      <a:pt x="608096" y="81353"/>
                    </a:lnTo>
                    <a:lnTo>
                      <a:pt x="607056" y="77319"/>
                    </a:lnTo>
                    <a:lnTo>
                      <a:pt x="606476" y="73201"/>
                    </a:lnTo>
                    <a:lnTo>
                      <a:pt x="607346" y="69032"/>
                    </a:lnTo>
                    <a:lnTo>
                      <a:pt x="601736" y="67485"/>
                    </a:lnTo>
                    <a:lnTo>
                      <a:pt x="591846" y="65857"/>
                    </a:lnTo>
                    <a:lnTo>
                      <a:pt x="584809" y="64706"/>
                    </a:lnTo>
                    <a:lnTo>
                      <a:pt x="578062" y="63591"/>
                    </a:lnTo>
                    <a:lnTo>
                      <a:pt x="571291" y="62460"/>
                    </a:lnTo>
                    <a:lnTo>
                      <a:pt x="564545" y="61299"/>
                    </a:lnTo>
                    <a:lnTo>
                      <a:pt x="557773" y="60136"/>
                    </a:lnTo>
                    <a:lnTo>
                      <a:pt x="551027" y="58975"/>
                    </a:lnTo>
                    <a:lnTo>
                      <a:pt x="544280" y="57809"/>
                    </a:lnTo>
                    <a:lnTo>
                      <a:pt x="537509" y="56654"/>
                    </a:lnTo>
                    <a:lnTo>
                      <a:pt x="530762" y="55493"/>
                    </a:lnTo>
                    <a:lnTo>
                      <a:pt x="524016" y="54327"/>
                    </a:lnTo>
                    <a:lnTo>
                      <a:pt x="517245" y="53171"/>
                    </a:lnTo>
                    <a:lnTo>
                      <a:pt x="511296" y="52248"/>
                    </a:lnTo>
                    <a:lnTo>
                      <a:pt x="507064" y="51708"/>
                    </a:lnTo>
                    <a:lnTo>
                      <a:pt x="500583" y="50214"/>
                    </a:lnTo>
                    <a:lnTo>
                      <a:pt x="493595" y="49268"/>
                    </a:lnTo>
                    <a:lnTo>
                      <a:pt x="486824" y="48117"/>
                    </a:lnTo>
                    <a:lnTo>
                      <a:pt x="480028" y="47150"/>
                    </a:lnTo>
                    <a:lnTo>
                      <a:pt x="473306" y="45791"/>
                    </a:lnTo>
                    <a:lnTo>
                      <a:pt x="466559" y="44657"/>
                    </a:lnTo>
                    <a:lnTo>
                      <a:pt x="459788" y="43518"/>
                    </a:lnTo>
                    <a:lnTo>
                      <a:pt x="453042" y="42384"/>
                    </a:lnTo>
                    <a:lnTo>
                      <a:pt x="446271" y="41252"/>
                    </a:lnTo>
                    <a:lnTo>
                      <a:pt x="436138" y="39547"/>
                    </a:lnTo>
                    <a:lnTo>
                      <a:pt x="430818" y="38652"/>
                    </a:lnTo>
                    <a:lnTo>
                      <a:pt x="426199" y="37876"/>
                    </a:lnTo>
                    <a:lnTo>
                      <a:pt x="420057" y="36723"/>
                    </a:lnTo>
                    <a:lnTo>
                      <a:pt x="412488" y="35521"/>
                    </a:lnTo>
                    <a:lnTo>
                      <a:pt x="405717" y="34442"/>
                    </a:lnTo>
                    <a:lnTo>
                      <a:pt x="398947" y="33371"/>
                    </a:lnTo>
                    <a:lnTo>
                      <a:pt x="392176" y="32293"/>
                    </a:lnTo>
                    <a:lnTo>
                      <a:pt x="387460" y="31255"/>
                    </a:lnTo>
                    <a:lnTo>
                      <a:pt x="383035" y="30844"/>
                    </a:lnTo>
                    <a:lnTo>
                      <a:pt x="378658" y="29988"/>
                    </a:lnTo>
                    <a:lnTo>
                      <a:pt x="368526" y="28225"/>
                    </a:lnTo>
                    <a:lnTo>
                      <a:pt x="362456" y="27287"/>
                    </a:lnTo>
                    <a:lnTo>
                      <a:pt x="354984" y="26088"/>
                    </a:lnTo>
                    <a:lnTo>
                      <a:pt x="349881" y="25120"/>
                    </a:lnTo>
                    <a:lnTo>
                      <a:pt x="344876" y="24240"/>
                    </a:lnTo>
                    <a:lnTo>
                      <a:pt x="338105" y="23050"/>
                    </a:lnTo>
                    <a:lnTo>
                      <a:pt x="333051" y="22158"/>
                    </a:lnTo>
                    <a:lnTo>
                      <a:pt x="324611" y="20680"/>
                    </a:lnTo>
                    <a:lnTo>
                      <a:pt x="317860" y="19496"/>
                    </a:lnTo>
                    <a:lnTo>
                      <a:pt x="307735" y="17713"/>
                    </a:lnTo>
                    <a:lnTo>
                      <a:pt x="300981" y="16533"/>
                    </a:lnTo>
                    <a:lnTo>
                      <a:pt x="294229" y="15348"/>
                    </a:lnTo>
                    <a:lnTo>
                      <a:pt x="287477" y="14163"/>
                    </a:lnTo>
                    <a:lnTo>
                      <a:pt x="281161" y="13053"/>
                    </a:lnTo>
                    <a:lnTo>
                      <a:pt x="273969" y="11803"/>
                    </a:lnTo>
                    <a:lnTo>
                      <a:pt x="267215" y="10618"/>
                    </a:lnTo>
                    <a:lnTo>
                      <a:pt x="260464" y="9436"/>
                    </a:lnTo>
                    <a:lnTo>
                      <a:pt x="255216" y="8514"/>
                    </a:lnTo>
                    <a:lnTo>
                      <a:pt x="250334" y="7666"/>
                    </a:lnTo>
                    <a:lnTo>
                      <a:pt x="233452" y="4716"/>
                    </a:lnTo>
                    <a:lnTo>
                      <a:pt x="229271" y="3980"/>
                    </a:lnTo>
                    <a:lnTo>
                      <a:pt x="223318" y="2948"/>
                    </a:lnTo>
                    <a:lnTo>
                      <a:pt x="213186" y="1183"/>
                    </a:lnTo>
                    <a:lnTo>
                      <a:pt x="206434" y="0"/>
                    </a:lnTo>
                    <a:lnTo>
                      <a:pt x="202118" y="5763"/>
                    </a:lnTo>
                    <a:lnTo>
                      <a:pt x="201240" y="10355"/>
                    </a:lnTo>
                    <a:lnTo>
                      <a:pt x="200364" y="14952"/>
                    </a:lnTo>
                    <a:lnTo>
                      <a:pt x="199487" y="19544"/>
                    </a:lnTo>
                    <a:lnTo>
                      <a:pt x="198611" y="24141"/>
                    </a:lnTo>
                    <a:lnTo>
                      <a:pt x="197731" y="28733"/>
                    </a:lnTo>
                    <a:lnTo>
                      <a:pt x="196853" y="33325"/>
                    </a:lnTo>
                    <a:lnTo>
                      <a:pt x="195978" y="37922"/>
                    </a:lnTo>
                    <a:lnTo>
                      <a:pt x="195098" y="42514"/>
                    </a:lnTo>
                    <a:lnTo>
                      <a:pt x="194220" y="47109"/>
                    </a:lnTo>
                    <a:lnTo>
                      <a:pt x="193344" y="51706"/>
                    </a:lnTo>
                    <a:lnTo>
                      <a:pt x="192467" y="56301"/>
                    </a:lnTo>
                    <a:lnTo>
                      <a:pt x="190711" y="65490"/>
                    </a:lnTo>
                    <a:lnTo>
                      <a:pt x="189901" y="70096"/>
                    </a:lnTo>
                    <a:lnTo>
                      <a:pt x="189081" y="74705"/>
                    </a:lnTo>
                    <a:lnTo>
                      <a:pt x="188063" y="79276"/>
                    </a:lnTo>
                    <a:lnTo>
                      <a:pt x="187432" y="83737"/>
                    </a:lnTo>
                    <a:lnTo>
                      <a:pt x="185572" y="93088"/>
                    </a:lnTo>
                    <a:lnTo>
                      <a:pt x="184658" y="97678"/>
                    </a:lnTo>
                    <a:lnTo>
                      <a:pt x="183746" y="102268"/>
                    </a:lnTo>
                    <a:lnTo>
                      <a:pt x="183123" y="106790"/>
                    </a:lnTo>
                    <a:lnTo>
                      <a:pt x="181914" y="111447"/>
                    </a:lnTo>
                    <a:lnTo>
                      <a:pt x="181050" y="116044"/>
                    </a:lnTo>
                    <a:lnTo>
                      <a:pt x="180185" y="120641"/>
                    </a:lnTo>
                    <a:lnTo>
                      <a:pt x="179319" y="125243"/>
                    </a:lnTo>
                    <a:lnTo>
                      <a:pt x="178453" y="129843"/>
                    </a:lnTo>
                    <a:lnTo>
                      <a:pt x="177578" y="134437"/>
                    </a:lnTo>
                    <a:lnTo>
                      <a:pt x="173955" y="152796"/>
                    </a:lnTo>
                    <a:lnTo>
                      <a:pt x="173051" y="157391"/>
                    </a:lnTo>
                    <a:lnTo>
                      <a:pt x="167615" y="184958"/>
                    </a:lnTo>
                    <a:lnTo>
                      <a:pt x="166710" y="189553"/>
                    </a:lnTo>
                    <a:lnTo>
                      <a:pt x="165806" y="194147"/>
                    </a:lnTo>
                    <a:lnTo>
                      <a:pt x="164899" y="198742"/>
                    </a:lnTo>
                    <a:lnTo>
                      <a:pt x="163090" y="207931"/>
                    </a:lnTo>
                    <a:lnTo>
                      <a:pt x="162181" y="212525"/>
                    </a:lnTo>
                    <a:lnTo>
                      <a:pt x="160372" y="221690"/>
                    </a:lnTo>
                    <a:lnTo>
                      <a:pt x="159466" y="226285"/>
                    </a:lnTo>
                    <a:lnTo>
                      <a:pt x="158559" y="230904"/>
                    </a:lnTo>
                    <a:lnTo>
                      <a:pt x="156747" y="240069"/>
                    </a:lnTo>
                    <a:lnTo>
                      <a:pt x="155843" y="244663"/>
                    </a:lnTo>
                    <a:lnTo>
                      <a:pt x="154936" y="249258"/>
                    </a:lnTo>
                    <a:lnTo>
                      <a:pt x="153125" y="258447"/>
                    </a:lnTo>
                    <a:lnTo>
                      <a:pt x="152216" y="263042"/>
                    </a:lnTo>
                    <a:lnTo>
                      <a:pt x="151057" y="267588"/>
                    </a:lnTo>
                    <a:lnTo>
                      <a:pt x="149969" y="271844"/>
                    </a:lnTo>
                    <a:lnTo>
                      <a:pt x="149016" y="276753"/>
                    </a:lnTo>
                    <a:lnTo>
                      <a:pt x="147225" y="285942"/>
                    </a:lnTo>
                    <a:lnTo>
                      <a:pt x="145435" y="295131"/>
                    </a:lnTo>
                    <a:lnTo>
                      <a:pt x="143643" y="304320"/>
                    </a:lnTo>
                    <a:lnTo>
                      <a:pt x="142748" y="308915"/>
                    </a:lnTo>
                    <a:lnTo>
                      <a:pt x="141854" y="313509"/>
                    </a:lnTo>
                    <a:lnTo>
                      <a:pt x="140959" y="318128"/>
                    </a:lnTo>
                    <a:lnTo>
                      <a:pt x="140064" y="322723"/>
                    </a:lnTo>
                    <a:lnTo>
                      <a:pt x="139167" y="327317"/>
                    </a:lnTo>
                    <a:lnTo>
                      <a:pt x="138270" y="331912"/>
                    </a:lnTo>
                    <a:lnTo>
                      <a:pt x="137375" y="336506"/>
                    </a:lnTo>
                    <a:lnTo>
                      <a:pt x="136481" y="341101"/>
                    </a:lnTo>
                    <a:lnTo>
                      <a:pt x="135588" y="345696"/>
                    </a:lnTo>
                    <a:lnTo>
                      <a:pt x="134691" y="350314"/>
                    </a:lnTo>
                    <a:lnTo>
                      <a:pt x="133796" y="354909"/>
                    </a:lnTo>
                    <a:lnTo>
                      <a:pt x="132902" y="359503"/>
                    </a:lnTo>
                    <a:lnTo>
                      <a:pt x="131110" y="368693"/>
                    </a:lnTo>
                    <a:lnTo>
                      <a:pt x="128426" y="382500"/>
                    </a:lnTo>
                    <a:lnTo>
                      <a:pt x="127528" y="387095"/>
                    </a:lnTo>
                    <a:lnTo>
                      <a:pt x="126634" y="391690"/>
                    </a:lnTo>
                    <a:lnTo>
                      <a:pt x="125739" y="396284"/>
                    </a:lnTo>
                    <a:lnTo>
                      <a:pt x="124564" y="400830"/>
                    </a:lnTo>
                    <a:lnTo>
                      <a:pt x="123059" y="405328"/>
                    </a:lnTo>
                    <a:lnTo>
                      <a:pt x="120046" y="414276"/>
                    </a:lnTo>
                    <a:lnTo>
                      <a:pt x="118823" y="418822"/>
                    </a:lnTo>
                    <a:lnTo>
                      <a:pt x="117950" y="423416"/>
                    </a:lnTo>
                    <a:lnTo>
                      <a:pt x="117077" y="428035"/>
                    </a:lnTo>
                    <a:lnTo>
                      <a:pt x="116204" y="432630"/>
                    </a:lnTo>
                    <a:lnTo>
                      <a:pt x="115331" y="437248"/>
                    </a:lnTo>
                    <a:lnTo>
                      <a:pt x="114456" y="441843"/>
                    </a:lnTo>
                    <a:lnTo>
                      <a:pt x="113580" y="446437"/>
                    </a:lnTo>
                    <a:lnTo>
                      <a:pt x="112707" y="451056"/>
                    </a:lnTo>
                    <a:lnTo>
                      <a:pt x="111832" y="455651"/>
                    </a:lnTo>
                    <a:lnTo>
                      <a:pt x="110086" y="464864"/>
                    </a:lnTo>
                    <a:lnTo>
                      <a:pt x="109213" y="469459"/>
                    </a:lnTo>
                    <a:lnTo>
                      <a:pt x="105719" y="487885"/>
                    </a:lnTo>
                    <a:lnTo>
                      <a:pt x="104843" y="492480"/>
                    </a:lnTo>
                    <a:lnTo>
                      <a:pt x="103968" y="497099"/>
                    </a:lnTo>
                    <a:lnTo>
                      <a:pt x="101349" y="510907"/>
                    </a:lnTo>
                    <a:lnTo>
                      <a:pt x="100474" y="515501"/>
                    </a:lnTo>
                    <a:lnTo>
                      <a:pt x="99603" y="520120"/>
                    </a:lnTo>
                    <a:lnTo>
                      <a:pt x="98728" y="524714"/>
                    </a:lnTo>
                    <a:lnTo>
                      <a:pt x="96106" y="538547"/>
                    </a:lnTo>
                    <a:lnTo>
                      <a:pt x="95231" y="543141"/>
                    </a:lnTo>
                    <a:lnTo>
                      <a:pt x="94358" y="547736"/>
                    </a:lnTo>
                    <a:lnTo>
                      <a:pt x="91734" y="561568"/>
                    </a:lnTo>
                    <a:lnTo>
                      <a:pt x="89988" y="570781"/>
                    </a:lnTo>
                    <a:lnTo>
                      <a:pt x="89115" y="575376"/>
                    </a:lnTo>
                    <a:lnTo>
                      <a:pt x="88240" y="579995"/>
                    </a:lnTo>
                    <a:lnTo>
                      <a:pt x="86494" y="589183"/>
                    </a:lnTo>
                    <a:lnTo>
                      <a:pt x="85616" y="593802"/>
                    </a:lnTo>
                    <a:lnTo>
                      <a:pt x="84746" y="598397"/>
                    </a:lnTo>
                    <a:lnTo>
                      <a:pt x="83870" y="603015"/>
                    </a:lnTo>
                    <a:lnTo>
                      <a:pt x="82124" y="612229"/>
                    </a:lnTo>
                    <a:lnTo>
                      <a:pt x="81249" y="616824"/>
                    </a:lnTo>
                    <a:lnTo>
                      <a:pt x="80376" y="621442"/>
                    </a:lnTo>
                    <a:lnTo>
                      <a:pt x="79501" y="626037"/>
                    </a:lnTo>
                    <a:lnTo>
                      <a:pt x="77755" y="635250"/>
                    </a:lnTo>
                    <a:lnTo>
                      <a:pt x="76879" y="639869"/>
                    </a:lnTo>
                    <a:lnTo>
                      <a:pt x="76006" y="644463"/>
                    </a:lnTo>
                    <a:lnTo>
                      <a:pt x="75131" y="649082"/>
                    </a:lnTo>
                    <a:lnTo>
                      <a:pt x="74258" y="653677"/>
                    </a:lnTo>
                    <a:lnTo>
                      <a:pt x="73385" y="658271"/>
                    </a:lnTo>
                    <a:lnTo>
                      <a:pt x="70761" y="672103"/>
                    </a:lnTo>
                    <a:lnTo>
                      <a:pt x="69888" y="676698"/>
                    </a:lnTo>
                    <a:lnTo>
                      <a:pt x="69015" y="681317"/>
                    </a:lnTo>
                    <a:lnTo>
                      <a:pt x="67267" y="690530"/>
                    </a:lnTo>
                    <a:lnTo>
                      <a:pt x="66394" y="695125"/>
                    </a:lnTo>
                    <a:lnTo>
                      <a:pt x="65519" y="699743"/>
                    </a:lnTo>
                    <a:lnTo>
                      <a:pt x="64646" y="704338"/>
                    </a:lnTo>
                    <a:lnTo>
                      <a:pt x="63770" y="708957"/>
                    </a:lnTo>
                    <a:lnTo>
                      <a:pt x="62897" y="713551"/>
                    </a:lnTo>
                    <a:lnTo>
                      <a:pt x="62022" y="718170"/>
                    </a:lnTo>
                    <a:lnTo>
                      <a:pt x="61151" y="722765"/>
                    </a:lnTo>
                    <a:lnTo>
                      <a:pt x="60276" y="727383"/>
                    </a:lnTo>
                    <a:lnTo>
                      <a:pt x="59403" y="731978"/>
                    </a:lnTo>
                    <a:lnTo>
                      <a:pt x="58530" y="736597"/>
                    </a:lnTo>
                    <a:lnTo>
                      <a:pt x="56782" y="745810"/>
                    </a:lnTo>
                    <a:lnTo>
                      <a:pt x="55909" y="750405"/>
                    </a:lnTo>
                    <a:lnTo>
                      <a:pt x="55036" y="755023"/>
                    </a:lnTo>
                    <a:lnTo>
                      <a:pt x="53287" y="764237"/>
                    </a:lnTo>
                    <a:lnTo>
                      <a:pt x="52412" y="768831"/>
                    </a:lnTo>
                    <a:lnTo>
                      <a:pt x="51537" y="773450"/>
                    </a:lnTo>
                    <a:lnTo>
                      <a:pt x="50666" y="778044"/>
                    </a:lnTo>
                    <a:lnTo>
                      <a:pt x="49791" y="782663"/>
                    </a:lnTo>
                    <a:lnTo>
                      <a:pt x="48045" y="791877"/>
                    </a:lnTo>
                    <a:lnTo>
                      <a:pt x="47172" y="796471"/>
                    </a:lnTo>
                    <a:lnTo>
                      <a:pt x="46296" y="801090"/>
                    </a:lnTo>
                    <a:lnTo>
                      <a:pt x="45423" y="805685"/>
                    </a:lnTo>
                    <a:lnTo>
                      <a:pt x="43673" y="814898"/>
                    </a:lnTo>
                    <a:lnTo>
                      <a:pt x="42802" y="819517"/>
                    </a:lnTo>
                    <a:lnTo>
                      <a:pt x="41054" y="828730"/>
                    </a:lnTo>
                    <a:lnTo>
                      <a:pt x="40181" y="833325"/>
                    </a:lnTo>
                    <a:lnTo>
                      <a:pt x="38432" y="842538"/>
                    </a:lnTo>
                    <a:lnTo>
                      <a:pt x="37559" y="847157"/>
                    </a:lnTo>
                    <a:lnTo>
                      <a:pt x="35811" y="856370"/>
                    </a:lnTo>
                    <a:lnTo>
                      <a:pt x="34938" y="860964"/>
                    </a:lnTo>
                    <a:lnTo>
                      <a:pt x="33190" y="870178"/>
                    </a:lnTo>
                    <a:lnTo>
                      <a:pt x="32317" y="874796"/>
                    </a:lnTo>
                    <a:lnTo>
                      <a:pt x="30571" y="884010"/>
                    </a:lnTo>
                    <a:lnTo>
                      <a:pt x="29696" y="888604"/>
                    </a:lnTo>
                    <a:lnTo>
                      <a:pt x="27949" y="897818"/>
                    </a:lnTo>
                    <a:lnTo>
                      <a:pt x="27077" y="902437"/>
                    </a:lnTo>
                    <a:lnTo>
                      <a:pt x="24455" y="916244"/>
                    </a:lnTo>
                    <a:lnTo>
                      <a:pt x="23580" y="920863"/>
                    </a:lnTo>
                    <a:lnTo>
                      <a:pt x="22709" y="925458"/>
                    </a:lnTo>
                    <a:lnTo>
                      <a:pt x="21834" y="930076"/>
                    </a:lnTo>
                    <a:lnTo>
                      <a:pt x="20958" y="934671"/>
                    </a:lnTo>
                    <a:lnTo>
                      <a:pt x="20088" y="939290"/>
                    </a:lnTo>
                    <a:lnTo>
                      <a:pt x="19213" y="943884"/>
                    </a:lnTo>
                    <a:lnTo>
                      <a:pt x="18340" y="948503"/>
                    </a:lnTo>
                    <a:lnTo>
                      <a:pt x="17469" y="953098"/>
                    </a:lnTo>
                    <a:lnTo>
                      <a:pt x="16591" y="957716"/>
                    </a:lnTo>
                    <a:lnTo>
                      <a:pt x="14845" y="966930"/>
                    </a:lnTo>
                    <a:lnTo>
                      <a:pt x="13972" y="971524"/>
                    </a:lnTo>
                    <a:lnTo>
                      <a:pt x="12226" y="980738"/>
                    </a:lnTo>
                    <a:lnTo>
                      <a:pt x="11353" y="985356"/>
                    </a:lnTo>
                    <a:lnTo>
                      <a:pt x="10478" y="989951"/>
                    </a:lnTo>
                    <a:lnTo>
                      <a:pt x="9605" y="994570"/>
                    </a:lnTo>
                    <a:lnTo>
                      <a:pt x="8732" y="999164"/>
                    </a:lnTo>
                    <a:lnTo>
                      <a:pt x="7859" y="1003783"/>
                    </a:lnTo>
                    <a:lnTo>
                      <a:pt x="6986" y="1008377"/>
                    </a:lnTo>
                    <a:lnTo>
                      <a:pt x="6113" y="1012996"/>
                    </a:lnTo>
                    <a:lnTo>
                      <a:pt x="4367" y="1022210"/>
                    </a:lnTo>
                    <a:lnTo>
                      <a:pt x="3492" y="1026804"/>
                    </a:lnTo>
                    <a:lnTo>
                      <a:pt x="1746" y="1036018"/>
                    </a:lnTo>
                    <a:lnTo>
                      <a:pt x="871" y="1040636"/>
                    </a:lnTo>
                    <a:lnTo>
                      <a:pt x="0" y="1045231"/>
                    </a:lnTo>
                    <a:lnTo>
                      <a:pt x="5586" y="1046343"/>
                    </a:lnTo>
                    <a:lnTo>
                      <a:pt x="12802" y="1047722"/>
                    </a:lnTo>
                    <a:lnTo>
                      <a:pt x="20020" y="1049124"/>
                    </a:lnTo>
                    <a:lnTo>
                      <a:pt x="27236" y="1050478"/>
                    </a:lnTo>
                    <a:lnTo>
                      <a:pt x="34457" y="1051857"/>
                    </a:lnTo>
                    <a:lnTo>
                      <a:pt x="41675" y="1053235"/>
                    </a:lnTo>
                    <a:lnTo>
                      <a:pt x="48893" y="1054613"/>
                    </a:lnTo>
                    <a:lnTo>
                      <a:pt x="59727" y="1056645"/>
                    </a:lnTo>
                    <a:lnTo>
                      <a:pt x="66945" y="1058023"/>
                    </a:lnTo>
                    <a:lnTo>
                      <a:pt x="77781" y="1060054"/>
                    </a:lnTo>
                    <a:lnTo>
                      <a:pt x="85004" y="1061409"/>
                    </a:lnTo>
                    <a:lnTo>
                      <a:pt x="92227" y="1062739"/>
                    </a:lnTo>
                    <a:lnTo>
                      <a:pt x="99451" y="1064093"/>
                    </a:lnTo>
                    <a:lnTo>
                      <a:pt x="106676" y="1065447"/>
                    </a:lnTo>
                    <a:lnTo>
                      <a:pt x="113902" y="1066777"/>
                    </a:lnTo>
                    <a:lnTo>
                      <a:pt x="121127" y="1068107"/>
                    </a:lnTo>
                    <a:lnTo>
                      <a:pt x="128353" y="1069437"/>
                    </a:lnTo>
                    <a:lnTo>
                      <a:pt x="135581" y="1070767"/>
                    </a:lnTo>
                    <a:lnTo>
                      <a:pt x="142811" y="1072097"/>
                    </a:lnTo>
                    <a:lnTo>
                      <a:pt x="150037" y="1073427"/>
                    </a:lnTo>
                    <a:lnTo>
                      <a:pt x="157270" y="1074733"/>
                    </a:lnTo>
                    <a:lnTo>
                      <a:pt x="164498" y="1076039"/>
                    </a:lnTo>
                    <a:lnTo>
                      <a:pt x="171728" y="1077369"/>
                    </a:lnTo>
                    <a:lnTo>
                      <a:pt x="178959" y="1078675"/>
                    </a:lnTo>
                    <a:lnTo>
                      <a:pt x="186189" y="1080004"/>
                    </a:lnTo>
                    <a:lnTo>
                      <a:pt x="193417" y="1081310"/>
                    </a:lnTo>
                    <a:lnTo>
                      <a:pt x="200650" y="1082616"/>
                    </a:lnTo>
                    <a:lnTo>
                      <a:pt x="207883" y="1083922"/>
                    </a:lnTo>
                    <a:lnTo>
                      <a:pt x="218731" y="1085857"/>
                    </a:lnTo>
                    <a:lnTo>
                      <a:pt x="225966" y="1087162"/>
                    </a:lnTo>
                    <a:lnTo>
                      <a:pt x="233199" y="1088444"/>
                    </a:lnTo>
                    <a:lnTo>
                      <a:pt x="244051" y="1090379"/>
                    </a:lnTo>
                    <a:lnTo>
                      <a:pt x="248262" y="1091128"/>
                    </a:lnTo>
                    <a:lnTo>
                      <a:pt x="254907" y="1092313"/>
                    </a:lnTo>
                    <a:lnTo>
                      <a:pt x="262142" y="1093571"/>
                    </a:lnTo>
                    <a:lnTo>
                      <a:pt x="269377" y="1094852"/>
                    </a:lnTo>
                    <a:lnTo>
                      <a:pt x="276617" y="1096134"/>
                    </a:lnTo>
                    <a:lnTo>
                      <a:pt x="283855" y="1097391"/>
                    </a:lnTo>
                    <a:lnTo>
                      <a:pt x="294713" y="1099302"/>
                    </a:lnTo>
                    <a:lnTo>
                      <a:pt x="301953" y="1100559"/>
                    </a:lnTo>
                    <a:lnTo>
                      <a:pt x="309195" y="1101817"/>
                    </a:lnTo>
                    <a:lnTo>
                      <a:pt x="316435" y="1103074"/>
                    </a:lnTo>
                    <a:lnTo>
                      <a:pt x="323668" y="1104307"/>
                    </a:lnTo>
                    <a:lnTo>
                      <a:pt x="330923" y="1105565"/>
                    </a:lnTo>
                    <a:lnTo>
                      <a:pt x="338153" y="1106798"/>
                    </a:lnTo>
                    <a:lnTo>
                      <a:pt x="345408" y="1108031"/>
                    </a:lnTo>
                    <a:lnTo>
                      <a:pt x="352638" y="1109289"/>
                    </a:lnTo>
                    <a:lnTo>
                      <a:pt x="359893" y="1110522"/>
                    </a:lnTo>
                    <a:lnTo>
                      <a:pt x="365914" y="1111538"/>
                    </a:lnTo>
                    <a:close/>
                  </a:path>
                </a:pathLst>
              </a:custGeom>
              <a:solidFill>
                <a:srgbClr val="94B6D3"/>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0BAE11E-E574-96C4-3E9D-7402695E4718}"/>
                  </a:ext>
                </a:extLst>
              </p:cNvPr>
              <p:cNvSpPr/>
              <p:nvPr/>
            </p:nvSpPr>
            <p:spPr>
              <a:xfrm>
                <a:off x="9946636" y="2063426"/>
                <a:ext cx="288200" cy="283394"/>
              </a:xfrm>
              <a:custGeom>
                <a:avLst/>
                <a:gdLst>
                  <a:gd name="connsiteX0" fmla="*/ 27833 w 288200"/>
                  <a:gd name="connsiteY0" fmla="*/ 283395 h 283395"/>
                  <a:gd name="connsiteX1" fmla="*/ 30590 w 288200"/>
                  <a:gd name="connsiteY1" fmla="*/ 279623 h 283395"/>
                  <a:gd name="connsiteX2" fmla="*/ 34604 w 288200"/>
                  <a:gd name="connsiteY2" fmla="*/ 275742 h 283395"/>
                  <a:gd name="connsiteX3" fmla="*/ 35208 w 288200"/>
                  <a:gd name="connsiteY3" fmla="*/ 270173 h 283395"/>
                  <a:gd name="connsiteX4" fmla="*/ 35402 w 288200"/>
                  <a:gd name="connsiteY4" fmla="*/ 274509 h 283395"/>
                  <a:gd name="connsiteX5" fmla="*/ 39343 w 288200"/>
                  <a:gd name="connsiteY5" fmla="*/ 277103 h 283395"/>
                  <a:gd name="connsiteX6" fmla="*/ 41593 w 288200"/>
                  <a:gd name="connsiteY6" fmla="*/ 272797 h 283395"/>
                  <a:gd name="connsiteX7" fmla="*/ 46550 w 288200"/>
                  <a:gd name="connsiteY7" fmla="*/ 271928 h 283395"/>
                  <a:gd name="connsiteX8" fmla="*/ 47445 w 288200"/>
                  <a:gd name="connsiteY8" fmla="*/ 267646 h 283395"/>
                  <a:gd name="connsiteX9" fmla="*/ 47203 w 288200"/>
                  <a:gd name="connsiteY9" fmla="*/ 263429 h 283395"/>
                  <a:gd name="connsiteX10" fmla="*/ 50734 w 288200"/>
                  <a:gd name="connsiteY10" fmla="*/ 266541 h 283395"/>
                  <a:gd name="connsiteX11" fmla="*/ 53345 w 288200"/>
                  <a:gd name="connsiteY11" fmla="*/ 263199 h 283395"/>
                  <a:gd name="connsiteX12" fmla="*/ 57601 w 288200"/>
                  <a:gd name="connsiteY12" fmla="*/ 261644 h 283395"/>
                  <a:gd name="connsiteX13" fmla="*/ 59342 w 288200"/>
                  <a:gd name="connsiteY13" fmla="*/ 256636 h 283395"/>
                  <a:gd name="connsiteX14" fmla="*/ 60237 w 288200"/>
                  <a:gd name="connsiteY14" fmla="*/ 252353 h 283395"/>
                  <a:gd name="connsiteX15" fmla="*/ 65049 w 288200"/>
                  <a:gd name="connsiteY15" fmla="*/ 250868 h 283395"/>
                  <a:gd name="connsiteX16" fmla="*/ 65339 w 288200"/>
                  <a:gd name="connsiteY16" fmla="*/ 246313 h 283395"/>
                  <a:gd name="connsiteX17" fmla="*/ 68555 w 288200"/>
                  <a:gd name="connsiteY17" fmla="*/ 248982 h 283395"/>
                  <a:gd name="connsiteX18" fmla="*/ 71675 w 288200"/>
                  <a:gd name="connsiteY18" fmla="*/ 246240 h 283395"/>
                  <a:gd name="connsiteX19" fmla="*/ 75569 w 288200"/>
                  <a:gd name="connsiteY19" fmla="*/ 243469 h 283395"/>
                  <a:gd name="connsiteX20" fmla="*/ 79558 w 288200"/>
                  <a:gd name="connsiteY20" fmla="*/ 242124 h 283395"/>
                  <a:gd name="connsiteX21" fmla="*/ 84201 w 288200"/>
                  <a:gd name="connsiteY21" fmla="*/ 239220 h 283395"/>
                  <a:gd name="connsiteX22" fmla="*/ 86547 w 288200"/>
                  <a:gd name="connsiteY22" fmla="*/ 232998 h 283395"/>
                  <a:gd name="connsiteX23" fmla="*/ 91238 w 288200"/>
                  <a:gd name="connsiteY23" fmla="*/ 230715 h 283395"/>
                  <a:gd name="connsiteX24" fmla="*/ 96679 w 288200"/>
                  <a:gd name="connsiteY24" fmla="*/ 230517 h 283395"/>
                  <a:gd name="connsiteX25" fmla="*/ 101056 w 288200"/>
                  <a:gd name="connsiteY25" fmla="*/ 230838 h 283395"/>
                  <a:gd name="connsiteX26" fmla="*/ 102942 w 288200"/>
                  <a:gd name="connsiteY26" fmla="*/ 226699 h 283395"/>
                  <a:gd name="connsiteX27" fmla="*/ 105263 w 288200"/>
                  <a:gd name="connsiteY27" fmla="*/ 220075 h 283395"/>
                  <a:gd name="connsiteX28" fmla="*/ 108166 w 288200"/>
                  <a:gd name="connsiteY28" fmla="*/ 216441 h 283395"/>
                  <a:gd name="connsiteX29" fmla="*/ 112398 w 288200"/>
                  <a:gd name="connsiteY29" fmla="*/ 215086 h 283395"/>
                  <a:gd name="connsiteX30" fmla="*/ 115783 w 288200"/>
                  <a:gd name="connsiteY30" fmla="*/ 211365 h 283395"/>
                  <a:gd name="connsiteX31" fmla="*/ 118007 w 288200"/>
                  <a:gd name="connsiteY31" fmla="*/ 207438 h 283395"/>
                  <a:gd name="connsiteX32" fmla="*/ 120910 w 288200"/>
                  <a:gd name="connsiteY32" fmla="*/ 204209 h 283395"/>
                  <a:gd name="connsiteX33" fmla="*/ 124392 w 288200"/>
                  <a:gd name="connsiteY33" fmla="*/ 200742 h 283395"/>
                  <a:gd name="connsiteX34" fmla="*/ 122385 w 288200"/>
                  <a:gd name="connsiteY34" fmla="*/ 195267 h 283395"/>
                  <a:gd name="connsiteX35" fmla="*/ 125431 w 288200"/>
                  <a:gd name="connsiteY35" fmla="*/ 192230 h 283395"/>
                  <a:gd name="connsiteX36" fmla="*/ 128503 w 288200"/>
                  <a:gd name="connsiteY36" fmla="*/ 195857 h 283395"/>
                  <a:gd name="connsiteX37" fmla="*/ 130727 w 288200"/>
                  <a:gd name="connsiteY37" fmla="*/ 199798 h 283395"/>
                  <a:gd name="connsiteX38" fmla="*/ 134645 w 288200"/>
                  <a:gd name="connsiteY38" fmla="*/ 201332 h 283395"/>
                  <a:gd name="connsiteX39" fmla="*/ 137619 w 288200"/>
                  <a:gd name="connsiteY39" fmla="*/ 197982 h 283395"/>
                  <a:gd name="connsiteX40" fmla="*/ 142045 w 288200"/>
                  <a:gd name="connsiteY40" fmla="*/ 196253 h 283395"/>
                  <a:gd name="connsiteX41" fmla="*/ 146470 w 288200"/>
                  <a:gd name="connsiteY41" fmla="*/ 195049 h 283395"/>
                  <a:gd name="connsiteX42" fmla="*/ 150557 w 288200"/>
                  <a:gd name="connsiteY42" fmla="*/ 192566 h 283395"/>
                  <a:gd name="connsiteX43" fmla="*/ 152128 w 288200"/>
                  <a:gd name="connsiteY43" fmla="*/ 197521 h 283395"/>
                  <a:gd name="connsiteX44" fmla="*/ 153652 w 288200"/>
                  <a:gd name="connsiteY44" fmla="*/ 193156 h 283395"/>
                  <a:gd name="connsiteX45" fmla="*/ 157956 w 288200"/>
                  <a:gd name="connsiteY45" fmla="*/ 191552 h 283395"/>
                  <a:gd name="connsiteX46" fmla="*/ 161172 w 288200"/>
                  <a:gd name="connsiteY46" fmla="*/ 194416 h 283395"/>
                  <a:gd name="connsiteX47" fmla="*/ 163639 w 288200"/>
                  <a:gd name="connsiteY47" fmla="*/ 190133 h 283395"/>
                  <a:gd name="connsiteX48" fmla="*/ 169007 w 288200"/>
                  <a:gd name="connsiteY48" fmla="*/ 187957 h 283395"/>
                  <a:gd name="connsiteX49" fmla="*/ 173795 w 288200"/>
                  <a:gd name="connsiteY49" fmla="*/ 185916 h 283395"/>
                  <a:gd name="connsiteX50" fmla="*/ 178874 w 288200"/>
                  <a:gd name="connsiteY50" fmla="*/ 184610 h 283395"/>
                  <a:gd name="connsiteX51" fmla="*/ 182912 w 288200"/>
                  <a:gd name="connsiteY51" fmla="*/ 186503 h 283395"/>
                  <a:gd name="connsiteX52" fmla="*/ 187192 w 288200"/>
                  <a:gd name="connsiteY52" fmla="*/ 182859 h 283395"/>
                  <a:gd name="connsiteX53" fmla="*/ 192319 w 288200"/>
                  <a:gd name="connsiteY53" fmla="*/ 181290 h 283395"/>
                  <a:gd name="connsiteX54" fmla="*/ 197059 w 288200"/>
                  <a:gd name="connsiteY54" fmla="*/ 178173 h 283395"/>
                  <a:gd name="connsiteX55" fmla="*/ 201871 w 288200"/>
                  <a:gd name="connsiteY55" fmla="*/ 178211 h 283395"/>
                  <a:gd name="connsiteX56" fmla="*/ 205788 w 288200"/>
                  <a:gd name="connsiteY56" fmla="*/ 176277 h 283395"/>
                  <a:gd name="connsiteX57" fmla="*/ 210383 w 288200"/>
                  <a:gd name="connsiteY57" fmla="*/ 178044 h 283395"/>
                  <a:gd name="connsiteX58" fmla="*/ 214470 w 288200"/>
                  <a:gd name="connsiteY58" fmla="*/ 175960 h 283395"/>
                  <a:gd name="connsiteX59" fmla="*/ 210092 w 288200"/>
                  <a:gd name="connsiteY59" fmla="*/ 176441 h 283395"/>
                  <a:gd name="connsiteX60" fmla="*/ 212365 w 288200"/>
                  <a:gd name="connsiteY60" fmla="*/ 172712 h 283395"/>
                  <a:gd name="connsiteX61" fmla="*/ 210745 w 288200"/>
                  <a:gd name="connsiteY61" fmla="*/ 168294 h 283395"/>
                  <a:gd name="connsiteX62" fmla="*/ 213986 w 288200"/>
                  <a:gd name="connsiteY62" fmla="*/ 171999 h 283395"/>
                  <a:gd name="connsiteX63" fmla="*/ 218024 w 288200"/>
                  <a:gd name="connsiteY63" fmla="*/ 170456 h 283395"/>
                  <a:gd name="connsiteX64" fmla="*/ 222256 w 288200"/>
                  <a:gd name="connsiteY64" fmla="*/ 171576 h 283395"/>
                  <a:gd name="connsiteX65" fmla="*/ 226343 w 288200"/>
                  <a:gd name="connsiteY65" fmla="*/ 169697 h 283395"/>
                  <a:gd name="connsiteX66" fmla="*/ 226875 w 288200"/>
                  <a:gd name="connsiteY66" fmla="*/ 165160 h 283395"/>
                  <a:gd name="connsiteX67" fmla="*/ 231276 w 288200"/>
                  <a:gd name="connsiteY67" fmla="*/ 163934 h 283395"/>
                  <a:gd name="connsiteX68" fmla="*/ 233815 w 288200"/>
                  <a:gd name="connsiteY68" fmla="*/ 167247 h 283395"/>
                  <a:gd name="connsiteX69" fmla="*/ 233791 w 288200"/>
                  <a:gd name="connsiteY69" fmla="*/ 162418 h 283395"/>
                  <a:gd name="connsiteX70" fmla="*/ 235653 w 288200"/>
                  <a:gd name="connsiteY70" fmla="*/ 156537 h 283395"/>
                  <a:gd name="connsiteX71" fmla="*/ 238579 w 288200"/>
                  <a:gd name="connsiteY71" fmla="*/ 160706 h 283395"/>
                  <a:gd name="connsiteX72" fmla="*/ 241505 w 288200"/>
                  <a:gd name="connsiteY72" fmla="*/ 157558 h 283395"/>
                  <a:gd name="connsiteX73" fmla="*/ 244358 w 288200"/>
                  <a:gd name="connsiteY73" fmla="*/ 161100 h 283395"/>
                  <a:gd name="connsiteX74" fmla="*/ 250138 w 288200"/>
                  <a:gd name="connsiteY74" fmla="*/ 158230 h 283395"/>
                  <a:gd name="connsiteX75" fmla="*/ 249630 w 288200"/>
                  <a:gd name="connsiteY75" fmla="*/ 153778 h 283395"/>
                  <a:gd name="connsiteX76" fmla="*/ 248082 w 288200"/>
                  <a:gd name="connsiteY76" fmla="*/ 149096 h 283395"/>
                  <a:gd name="connsiteX77" fmla="*/ 246511 w 288200"/>
                  <a:gd name="connsiteY77" fmla="*/ 144669 h 283395"/>
                  <a:gd name="connsiteX78" fmla="*/ 244770 w 288200"/>
                  <a:gd name="connsiteY78" fmla="*/ 140287 h 283395"/>
                  <a:gd name="connsiteX79" fmla="*/ 244285 w 288200"/>
                  <a:gd name="connsiteY79" fmla="*/ 135576 h 283395"/>
                  <a:gd name="connsiteX80" fmla="*/ 242980 w 288200"/>
                  <a:gd name="connsiteY80" fmla="*/ 131446 h 283395"/>
                  <a:gd name="connsiteX81" fmla="*/ 245640 w 288200"/>
                  <a:gd name="connsiteY81" fmla="*/ 135225 h 283395"/>
                  <a:gd name="connsiteX82" fmla="*/ 245930 w 288200"/>
                  <a:gd name="connsiteY82" fmla="*/ 139883 h 283395"/>
                  <a:gd name="connsiteX83" fmla="*/ 248227 w 288200"/>
                  <a:gd name="connsiteY83" fmla="*/ 144228 h 283395"/>
                  <a:gd name="connsiteX84" fmla="*/ 249703 w 288200"/>
                  <a:gd name="connsiteY84" fmla="*/ 148675 h 283395"/>
                  <a:gd name="connsiteX85" fmla="*/ 251661 w 288200"/>
                  <a:gd name="connsiteY85" fmla="*/ 153009 h 283395"/>
                  <a:gd name="connsiteX86" fmla="*/ 255772 w 288200"/>
                  <a:gd name="connsiteY86" fmla="*/ 153785 h 283395"/>
                  <a:gd name="connsiteX87" fmla="*/ 258045 w 288200"/>
                  <a:gd name="connsiteY87" fmla="*/ 150272 h 283395"/>
                  <a:gd name="connsiteX88" fmla="*/ 259980 w 288200"/>
                  <a:gd name="connsiteY88" fmla="*/ 154796 h 283395"/>
                  <a:gd name="connsiteX89" fmla="*/ 263922 w 288200"/>
                  <a:gd name="connsiteY89" fmla="*/ 151476 h 283395"/>
                  <a:gd name="connsiteX90" fmla="*/ 265856 w 288200"/>
                  <a:gd name="connsiteY90" fmla="*/ 147457 h 283395"/>
                  <a:gd name="connsiteX91" fmla="*/ 268903 w 288200"/>
                  <a:gd name="connsiteY91" fmla="*/ 144429 h 283395"/>
                  <a:gd name="connsiteX92" fmla="*/ 267742 w 288200"/>
                  <a:gd name="connsiteY92" fmla="*/ 148862 h 283395"/>
                  <a:gd name="connsiteX93" fmla="*/ 272530 w 288200"/>
                  <a:gd name="connsiteY93" fmla="*/ 145800 h 283395"/>
                  <a:gd name="connsiteX94" fmla="*/ 276158 w 288200"/>
                  <a:gd name="connsiteY94" fmla="*/ 143080 h 283395"/>
                  <a:gd name="connsiteX95" fmla="*/ 280511 w 288200"/>
                  <a:gd name="connsiteY95" fmla="*/ 141111 h 283395"/>
                  <a:gd name="connsiteX96" fmla="*/ 283726 w 288200"/>
                  <a:gd name="connsiteY96" fmla="*/ 144727 h 283395"/>
                  <a:gd name="connsiteX97" fmla="*/ 287064 w 288200"/>
                  <a:gd name="connsiteY97" fmla="*/ 141871 h 283395"/>
                  <a:gd name="connsiteX98" fmla="*/ 285274 w 288200"/>
                  <a:gd name="connsiteY98" fmla="*/ 137973 h 283395"/>
                  <a:gd name="connsiteX99" fmla="*/ 285734 w 288200"/>
                  <a:gd name="connsiteY99" fmla="*/ 133259 h 283395"/>
                  <a:gd name="connsiteX100" fmla="*/ 282614 w 288200"/>
                  <a:gd name="connsiteY100" fmla="*/ 127831 h 283395"/>
                  <a:gd name="connsiteX101" fmla="*/ 284863 w 288200"/>
                  <a:gd name="connsiteY101" fmla="*/ 124317 h 283395"/>
                  <a:gd name="connsiteX102" fmla="*/ 288200 w 288200"/>
                  <a:gd name="connsiteY102" fmla="*/ 119393 h 283395"/>
                  <a:gd name="connsiteX103" fmla="*/ 287450 w 288200"/>
                  <a:gd name="connsiteY103" fmla="*/ 114751 h 283395"/>
                  <a:gd name="connsiteX104" fmla="*/ 286483 w 288200"/>
                  <a:gd name="connsiteY104" fmla="*/ 110166 h 283395"/>
                  <a:gd name="connsiteX105" fmla="*/ 285516 w 288200"/>
                  <a:gd name="connsiteY105" fmla="*/ 105583 h 283395"/>
                  <a:gd name="connsiteX106" fmla="*/ 284549 w 288200"/>
                  <a:gd name="connsiteY106" fmla="*/ 100998 h 283395"/>
                  <a:gd name="connsiteX107" fmla="*/ 283581 w 288200"/>
                  <a:gd name="connsiteY107" fmla="*/ 96416 h 283395"/>
                  <a:gd name="connsiteX108" fmla="*/ 282348 w 288200"/>
                  <a:gd name="connsiteY108" fmla="*/ 91906 h 283395"/>
                  <a:gd name="connsiteX109" fmla="*/ 281357 w 288200"/>
                  <a:gd name="connsiteY109" fmla="*/ 87331 h 283395"/>
                  <a:gd name="connsiteX110" fmla="*/ 280365 w 288200"/>
                  <a:gd name="connsiteY110" fmla="*/ 82751 h 283395"/>
                  <a:gd name="connsiteX111" fmla="*/ 279205 w 288200"/>
                  <a:gd name="connsiteY111" fmla="*/ 78219 h 283395"/>
                  <a:gd name="connsiteX112" fmla="*/ 277947 w 288200"/>
                  <a:gd name="connsiteY112" fmla="*/ 73704 h 283395"/>
                  <a:gd name="connsiteX113" fmla="*/ 276714 w 288200"/>
                  <a:gd name="connsiteY113" fmla="*/ 69194 h 283395"/>
                  <a:gd name="connsiteX114" fmla="*/ 275867 w 288200"/>
                  <a:gd name="connsiteY114" fmla="*/ 65062 h 283395"/>
                  <a:gd name="connsiteX115" fmla="*/ 274247 w 288200"/>
                  <a:gd name="connsiteY115" fmla="*/ 60358 h 283395"/>
                  <a:gd name="connsiteX116" fmla="*/ 272845 w 288200"/>
                  <a:gd name="connsiteY116" fmla="*/ 55701 h 283395"/>
                  <a:gd name="connsiteX117" fmla="*/ 270329 w 288200"/>
                  <a:gd name="connsiteY117" fmla="*/ 46690 h 283395"/>
                  <a:gd name="connsiteX118" fmla="*/ 269048 w 288200"/>
                  <a:gd name="connsiteY118" fmla="*/ 42185 h 283395"/>
                  <a:gd name="connsiteX119" fmla="*/ 267791 w 288200"/>
                  <a:gd name="connsiteY119" fmla="*/ 37680 h 283395"/>
                  <a:gd name="connsiteX120" fmla="*/ 265276 w 288200"/>
                  <a:gd name="connsiteY120" fmla="*/ 28673 h 283395"/>
                  <a:gd name="connsiteX121" fmla="*/ 264091 w 288200"/>
                  <a:gd name="connsiteY121" fmla="*/ 24141 h 283395"/>
                  <a:gd name="connsiteX122" fmla="*/ 263051 w 288200"/>
                  <a:gd name="connsiteY122" fmla="*/ 19583 h 283395"/>
                  <a:gd name="connsiteX123" fmla="*/ 261649 w 288200"/>
                  <a:gd name="connsiteY123" fmla="*/ 15116 h 283395"/>
                  <a:gd name="connsiteX124" fmla="*/ 260488 w 288200"/>
                  <a:gd name="connsiteY124" fmla="*/ 10584 h 283395"/>
                  <a:gd name="connsiteX125" fmla="*/ 259351 w 288200"/>
                  <a:gd name="connsiteY125" fmla="*/ 6050 h 283395"/>
                  <a:gd name="connsiteX126" fmla="*/ 258190 w 288200"/>
                  <a:gd name="connsiteY126" fmla="*/ 1516 h 283395"/>
                  <a:gd name="connsiteX127" fmla="*/ 252532 w 288200"/>
                  <a:gd name="connsiteY127" fmla="*/ 0 h 283395"/>
                  <a:gd name="connsiteX128" fmla="*/ 245882 w 288200"/>
                  <a:gd name="connsiteY128" fmla="*/ 1603 h 283395"/>
                  <a:gd name="connsiteX129" fmla="*/ 239208 w 288200"/>
                  <a:gd name="connsiteY129" fmla="*/ 3204 h 283395"/>
                  <a:gd name="connsiteX130" fmla="*/ 232654 w 288200"/>
                  <a:gd name="connsiteY130" fmla="*/ 4488 h 283395"/>
                  <a:gd name="connsiteX131" fmla="*/ 225859 w 288200"/>
                  <a:gd name="connsiteY131" fmla="*/ 6350 h 283395"/>
                  <a:gd name="connsiteX132" fmla="*/ 219161 w 288200"/>
                  <a:gd name="connsiteY132" fmla="*/ 7777 h 283395"/>
                  <a:gd name="connsiteX133" fmla="*/ 212486 w 288200"/>
                  <a:gd name="connsiteY133" fmla="*/ 9349 h 283395"/>
                  <a:gd name="connsiteX134" fmla="*/ 205909 w 288200"/>
                  <a:gd name="connsiteY134" fmla="*/ 10928 h 283395"/>
                  <a:gd name="connsiteX135" fmla="*/ 199114 w 288200"/>
                  <a:gd name="connsiteY135" fmla="*/ 12413 h 283395"/>
                  <a:gd name="connsiteX136" fmla="*/ 185814 w 288200"/>
                  <a:gd name="connsiteY136" fmla="*/ 15646 h 283395"/>
                  <a:gd name="connsiteX137" fmla="*/ 175803 w 288200"/>
                  <a:gd name="connsiteY137" fmla="*/ 18011 h 283395"/>
                  <a:gd name="connsiteX138" fmla="*/ 169128 w 288200"/>
                  <a:gd name="connsiteY138" fmla="*/ 19587 h 283395"/>
                  <a:gd name="connsiteX139" fmla="*/ 159117 w 288200"/>
                  <a:gd name="connsiteY139" fmla="*/ 21948 h 283395"/>
                  <a:gd name="connsiteX140" fmla="*/ 152467 w 288200"/>
                  <a:gd name="connsiteY140" fmla="*/ 23519 h 283395"/>
                  <a:gd name="connsiteX141" fmla="*/ 147606 w 288200"/>
                  <a:gd name="connsiteY141" fmla="*/ 24666 h 283395"/>
                  <a:gd name="connsiteX142" fmla="*/ 142818 w 288200"/>
                  <a:gd name="connsiteY142" fmla="*/ 26223 h 283395"/>
                  <a:gd name="connsiteX143" fmla="*/ 137426 w 288200"/>
                  <a:gd name="connsiteY143" fmla="*/ 28503 h 283395"/>
                  <a:gd name="connsiteX144" fmla="*/ 132662 w 288200"/>
                  <a:gd name="connsiteY144" fmla="*/ 29069 h 283395"/>
                  <a:gd name="connsiteX145" fmla="*/ 125794 w 288200"/>
                  <a:gd name="connsiteY145" fmla="*/ 29886 h 283395"/>
                  <a:gd name="connsiteX146" fmla="*/ 119072 w 288200"/>
                  <a:gd name="connsiteY146" fmla="*/ 31195 h 283395"/>
                  <a:gd name="connsiteX147" fmla="*/ 112591 w 288200"/>
                  <a:gd name="connsiteY147" fmla="*/ 32970 h 283395"/>
                  <a:gd name="connsiteX148" fmla="*/ 111793 w 288200"/>
                  <a:gd name="connsiteY148" fmla="*/ 38815 h 283395"/>
                  <a:gd name="connsiteX149" fmla="*/ 107610 w 288200"/>
                  <a:gd name="connsiteY149" fmla="*/ 41941 h 283395"/>
                  <a:gd name="connsiteX150" fmla="*/ 102821 w 288200"/>
                  <a:gd name="connsiteY150" fmla="*/ 36232 h 283395"/>
                  <a:gd name="connsiteX151" fmla="*/ 95760 w 288200"/>
                  <a:gd name="connsiteY151" fmla="*/ 36858 h 283395"/>
                  <a:gd name="connsiteX152" fmla="*/ 89062 w 288200"/>
                  <a:gd name="connsiteY152" fmla="*/ 38336 h 283395"/>
                  <a:gd name="connsiteX153" fmla="*/ 79026 w 288200"/>
                  <a:gd name="connsiteY153" fmla="*/ 40548 h 283395"/>
                  <a:gd name="connsiteX154" fmla="*/ 73392 w 288200"/>
                  <a:gd name="connsiteY154" fmla="*/ 41786 h 283395"/>
                  <a:gd name="connsiteX155" fmla="*/ 68991 w 288200"/>
                  <a:gd name="connsiteY155" fmla="*/ 42759 h 283395"/>
                  <a:gd name="connsiteX156" fmla="*/ 62293 w 288200"/>
                  <a:gd name="connsiteY156" fmla="*/ 44234 h 283395"/>
                  <a:gd name="connsiteX157" fmla="*/ 55594 w 288200"/>
                  <a:gd name="connsiteY157" fmla="*/ 45709 h 283395"/>
                  <a:gd name="connsiteX158" fmla="*/ 48823 w 288200"/>
                  <a:gd name="connsiteY158" fmla="*/ 46811 h 283395"/>
                  <a:gd name="connsiteX159" fmla="*/ 43575 w 288200"/>
                  <a:gd name="connsiteY159" fmla="*/ 48146 h 283395"/>
                  <a:gd name="connsiteX160" fmla="*/ 38739 w 288200"/>
                  <a:gd name="connsiteY160" fmla="*/ 48852 h 283395"/>
                  <a:gd name="connsiteX161" fmla="*/ 32017 w 288200"/>
                  <a:gd name="connsiteY161" fmla="*/ 50221 h 283395"/>
                  <a:gd name="connsiteX162" fmla="*/ 25294 w 288200"/>
                  <a:gd name="connsiteY162" fmla="*/ 51585 h 283395"/>
                  <a:gd name="connsiteX163" fmla="*/ 18572 w 288200"/>
                  <a:gd name="connsiteY163" fmla="*/ 52946 h 283395"/>
                  <a:gd name="connsiteX164" fmla="*/ 11873 w 288200"/>
                  <a:gd name="connsiteY164" fmla="*/ 54310 h 283395"/>
                  <a:gd name="connsiteX165" fmla="*/ 5150 w 288200"/>
                  <a:gd name="connsiteY165" fmla="*/ 55676 h 283395"/>
                  <a:gd name="connsiteX166" fmla="*/ 0 w 288200"/>
                  <a:gd name="connsiteY166" fmla="*/ 56724 h 283395"/>
                  <a:gd name="connsiteX167" fmla="*/ 652 w 288200"/>
                  <a:gd name="connsiteY167" fmla="*/ 61263 h 283395"/>
                  <a:gd name="connsiteX168" fmla="*/ 1668 w 288200"/>
                  <a:gd name="connsiteY168" fmla="*/ 65828 h 283395"/>
                  <a:gd name="connsiteX169" fmla="*/ 3675 w 288200"/>
                  <a:gd name="connsiteY169" fmla="*/ 74962 h 283395"/>
                  <a:gd name="connsiteX170" fmla="*/ 4449 w 288200"/>
                  <a:gd name="connsiteY170" fmla="*/ 79585 h 283395"/>
                  <a:gd name="connsiteX171" fmla="*/ 5586 w 288200"/>
                  <a:gd name="connsiteY171" fmla="*/ 84122 h 283395"/>
                  <a:gd name="connsiteX172" fmla="*/ 6384 w 288200"/>
                  <a:gd name="connsiteY172" fmla="*/ 88743 h 283395"/>
                  <a:gd name="connsiteX173" fmla="*/ 7109 w 288200"/>
                  <a:gd name="connsiteY173" fmla="*/ 92994 h 283395"/>
                  <a:gd name="connsiteX174" fmla="*/ 7955 w 288200"/>
                  <a:gd name="connsiteY174" fmla="*/ 97985 h 283395"/>
                  <a:gd name="connsiteX175" fmla="*/ 9528 w 288200"/>
                  <a:gd name="connsiteY175" fmla="*/ 107228 h 283395"/>
                  <a:gd name="connsiteX176" fmla="*/ 10325 w 288200"/>
                  <a:gd name="connsiteY176" fmla="*/ 111846 h 283395"/>
                  <a:gd name="connsiteX177" fmla="*/ 11123 w 288200"/>
                  <a:gd name="connsiteY177" fmla="*/ 116470 h 283395"/>
                  <a:gd name="connsiteX178" fmla="*/ 11897 w 288200"/>
                  <a:gd name="connsiteY178" fmla="*/ 121091 h 283395"/>
                  <a:gd name="connsiteX179" fmla="*/ 12696 w 288200"/>
                  <a:gd name="connsiteY179" fmla="*/ 125712 h 283395"/>
                  <a:gd name="connsiteX180" fmla="*/ 13493 w 288200"/>
                  <a:gd name="connsiteY180" fmla="*/ 130336 h 283395"/>
                  <a:gd name="connsiteX181" fmla="*/ 14340 w 288200"/>
                  <a:gd name="connsiteY181" fmla="*/ 134942 h 283395"/>
                  <a:gd name="connsiteX182" fmla="*/ 15210 w 288200"/>
                  <a:gd name="connsiteY182" fmla="*/ 139544 h 283395"/>
                  <a:gd name="connsiteX183" fmla="*/ 16081 w 288200"/>
                  <a:gd name="connsiteY183" fmla="*/ 144149 h 283395"/>
                  <a:gd name="connsiteX184" fmla="*/ 16952 w 288200"/>
                  <a:gd name="connsiteY184" fmla="*/ 148753 h 283395"/>
                  <a:gd name="connsiteX185" fmla="*/ 17822 w 288200"/>
                  <a:gd name="connsiteY185" fmla="*/ 153357 h 283395"/>
                  <a:gd name="connsiteX186" fmla="*/ 18596 w 288200"/>
                  <a:gd name="connsiteY186" fmla="*/ 157981 h 283395"/>
                  <a:gd name="connsiteX187" fmla="*/ 19297 w 288200"/>
                  <a:gd name="connsiteY187" fmla="*/ 162626 h 283395"/>
                  <a:gd name="connsiteX188" fmla="*/ 20071 w 288200"/>
                  <a:gd name="connsiteY188" fmla="*/ 167252 h 283395"/>
                  <a:gd name="connsiteX189" fmla="*/ 20869 w 288200"/>
                  <a:gd name="connsiteY189" fmla="*/ 171868 h 283395"/>
                  <a:gd name="connsiteX190" fmla="*/ 21691 w 288200"/>
                  <a:gd name="connsiteY190" fmla="*/ 176485 h 283395"/>
                  <a:gd name="connsiteX191" fmla="*/ 22513 w 288200"/>
                  <a:gd name="connsiteY191" fmla="*/ 181104 h 283395"/>
                  <a:gd name="connsiteX192" fmla="*/ 23311 w 288200"/>
                  <a:gd name="connsiteY192" fmla="*/ 185720 h 283395"/>
                  <a:gd name="connsiteX193" fmla="*/ 24134 w 288200"/>
                  <a:gd name="connsiteY193" fmla="*/ 190336 h 283395"/>
                  <a:gd name="connsiteX194" fmla="*/ 24955 w 288200"/>
                  <a:gd name="connsiteY194" fmla="*/ 194955 h 283395"/>
                  <a:gd name="connsiteX195" fmla="*/ 25778 w 288200"/>
                  <a:gd name="connsiteY195" fmla="*/ 199571 h 283395"/>
                  <a:gd name="connsiteX196" fmla="*/ 26576 w 288200"/>
                  <a:gd name="connsiteY196" fmla="*/ 204187 h 283395"/>
                  <a:gd name="connsiteX197" fmla="*/ 27398 w 288200"/>
                  <a:gd name="connsiteY197" fmla="*/ 208804 h 283395"/>
                  <a:gd name="connsiteX198" fmla="*/ 28220 w 288200"/>
                  <a:gd name="connsiteY198" fmla="*/ 213425 h 283395"/>
                  <a:gd name="connsiteX199" fmla="*/ 29985 w 288200"/>
                  <a:gd name="connsiteY199" fmla="*/ 217263 h 283395"/>
                  <a:gd name="connsiteX200" fmla="*/ 34290 w 288200"/>
                  <a:gd name="connsiteY200" fmla="*/ 221594 h 283395"/>
                  <a:gd name="connsiteX201" fmla="*/ 38134 w 288200"/>
                  <a:gd name="connsiteY201" fmla="*/ 225477 h 283395"/>
                  <a:gd name="connsiteX202" fmla="*/ 42004 w 288200"/>
                  <a:gd name="connsiteY202" fmla="*/ 229363 h 283395"/>
                  <a:gd name="connsiteX203" fmla="*/ 38497 w 288200"/>
                  <a:gd name="connsiteY203" fmla="*/ 234732 h 283395"/>
                  <a:gd name="connsiteX204" fmla="*/ 34991 w 288200"/>
                  <a:gd name="connsiteY204" fmla="*/ 238016 h 283395"/>
                  <a:gd name="connsiteX205" fmla="*/ 31267 w 288200"/>
                  <a:gd name="connsiteY205" fmla="*/ 241573 h 283395"/>
                  <a:gd name="connsiteX206" fmla="*/ 26334 w 288200"/>
                  <a:gd name="connsiteY206" fmla="*/ 246581 h 283395"/>
                  <a:gd name="connsiteX207" fmla="*/ 20602 w 288200"/>
                  <a:gd name="connsiteY207" fmla="*/ 252404 h 283395"/>
                  <a:gd name="connsiteX208" fmla="*/ 14847 w 288200"/>
                  <a:gd name="connsiteY208" fmla="*/ 258234 h 283395"/>
                  <a:gd name="connsiteX209" fmla="*/ 11002 w 288200"/>
                  <a:gd name="connsiteY209" fmla="*/ 262135 h 283395"/>
                  <a:gd name="connsiteX210" fmla="*/ 17338 w 288200"/>
                  <a:gd name="connsiteY210" fmla="*/ 268603 h 283395"/>
                  <a:gd name="connsiteX211" fmla="*/ 20434 w 288200"/>
                  <a:gd name="connsiteY211" fmla="*/ 271766 h 283395"/>
                  <a:gd name="connsiteX212" fmla="*/ 25270 w 288200"/>
                  <a:gd name="connsiteY212" fmla="*/ 276712 h 283395"/>
                  <a:gd name="connsiteX213" fmla="*/ 27543 w 288200"/>
                  <a:gd name="connsiteY213" fmla="*/ 280982 h 283395"/>
                  <a:gd name="connsiteX214" fmla="*/ 60334 w 288200"/>
                  <a:gd name="connsiteY214" fmla="*/ 262971 h 283395"/>
                  <a:gd name="connsiteX215" fmla="*/ 63357 w 288200"/>
                  <a:gd name="connsiteY215" fmla="*/ 258894 h 283395"/>
                  <a:gd name="connsiteX216" fmla="*/ 60334 w 288200"/>
                  <a:gd name="connsiteY216" fmla="*/ 262971 h 28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88200" h="283395">
                    <a:moveTo>
                      <a:pt x="27833" y="283395"/>
                    </a:moveTo>
                    <a:lnTo>
                      <a:pt x="30590" y="279623"/>
                    </a:lnTo>
                    <a:lnTo>
                      <a:pt x="34604" y="275742"/>
                    </a:lnTo>
                    <a:lnTo>
                      <a:pt x="35208" y="270173"/>
                    </a:lnTo>
                    <a:lnTo>
                      <a:pt x="35402" y="274509"/>
                    </a:lnTo>
                    <a:lnTo>
                      <a:pt x="39343" y="277103"/>
                    </a:lnTo>
                    <a:lnTo>
                      <a:pt x="41593" y="272797"/>
                    </a:lnTo>
                    <a:lnTo>
                      <a:pt x="46550" y="271928"/>
                    </a:lnTo>
                    <a:lnTo>
                      <a:pt x="47445" y="267646"/>
                    </a:lnTo>
                    <a:lnTo>
                      <a:pt x="47203" y="263429"/>
                    </a:lnTo>
                    <a:lnTo>
                      <a:pt x="50734" y="266541"/>
                    </a:lnTo>
                    <a:lnTo>
                      <a:pt x="53345" y="263199"/>
                    </a:lnTo>
                    <a:lnTo>
                      <a:pt x="57601" y="261644"/>
                    </a:lnTo>
                    <a:lnTo>
                      <a:pt x="59342" y="256636"/>
                    </a:lnTo>
                    <a:lnTo>
                      <a:pt x="60237" y="252353"/>
                    </a:lnTo>
                    <a:lnTo>
                      <a:pt x="65049" y="250868"/>
                    </a:lnTo>
                    <a:lnTo>
                      <a:pt x="65339" y="246313"/>
                    </a:lnTo>
                    <a:lnTo>
                      <a:pt x="68555" y="248982"/>
                    </a:lnTo>
                    <a:lnTo>
                      <a:pt x="71675" y="246240"/>
                    </a:lnTo>
                    <a:lnTo>
                      <a:pt x="75569" y="243469"/>
                    </a:lnTo>
                    <a:lnTo>
                      <a:pt x="79558" y="242124"/>
                    </a:lnTo>
                    <a:lnTo>
                      <a:pt x="84201" y="239220"/>
                    </a:lnTo>
                    <a:lnTo>
                      <a:pt x="86547" y="232998"/>
                    </a:lnTo>
                    <a:lnTo>
                      <a:pt x="91238" y="230715"/>
                    </a:lnTo>
                    <a:lnTo>
                      <a:pt x="96679" y="230517"/>
                    </a:lnTo>
                    <a:lnTo>
                      <a:pt x="101056" y="230838"/>
                    </a:lnTo>
                    <a:lnTo>
                      <a:pt x="102942" y="226699"/>
                    </a:lnTo>
                    <a:lnTo>
                      <a:pt x="105263" y="220075"/>
                    </a:lnTo>
                    <a:lnTo>
                      <a:pt x="108166" y="216441"/>
                    </a:lnTo>
                    <a:lnTo>
                      <a:pt x="112398" y="215086"/>
                    </a:lnTo>
                    <a:lnTo>
                      <a:pt x="115783" y="211365"/>
                    </a:lnTo>
                    <a:lnTo>
                      <a:pt x="118007" y="207438"/>
                    </a:lnTo>
                    <a:lnTo>
                      <a:pt x="120910" y="204209"/>
                    </a:lnTo>
                    <a:lnTo>
                      <a:pt x="124392" y="200742"/>
                    </a:lnTo>
                    <a:lnTo>
                      <a:pt x="122385" y="195267"/>
                    </a:lnTo>
                    <a:lnTo>
                      <a:pt x="125431" y="192230"/>
                    </a:lnTo>
                    <a:lnTo>
                      <a:pt x="128503" y="195857"/>
                    </a:lnTo>
                    <a:lnTo>
                      <a:pt x="130727" y="199798"/>
                    </a:lnTo>
                    <a:lnTo>
                      <a:pt x="134645" y="201332"/>
                    </a:lnTo>
                    <a:lnTo>
                      <a:pt x="137619" y="197982"/>
                    </a:lnTo>
                    <a:lnTo>
                      <a:pt x="142045" y="196253"/>
                    </a:lnTo>
                    <a:lnTo>
                      <a:pt x="146470" y="195049"/>
                    </a:lnTo>
                    <a:lnTo>
                      <a:pt x="150557" y="192566"/>
                    </a:lnTo>
                    <a:lnTo>
                      <a:pt x="152128" y="197521"/>
                    </a:lnTo>
                    <a:lnTo>
                      <a:pt x="153652" y="193156"/>
                    </a:lnTo>
                    <a:lnTo>
                      <a:pt x="157956" y="191552"/>
                    </a:lnTo>
                    <a:lnTo>
                      <a:pt x="161172" y="194416"/>
                    </a:lnTo>
                    <a:lnTo>
                      <a:pt x="163639" y="190133"/>
                    </a:lnTo>
                    <a:lnTo>
                      <a:pt x="169007" y="187957"/>
                    </a:lnTo>
                    <a:lnTo>
                      <a:pt x="173795" y="185916"/>
                    </a:lnTo>
                    <a:lnTo>
                      <a:pt x="178874" y="184610"/>
                    </a:lnTo>
                    <a:lnTo>
                      <a:pt x="182912" y="186503"/>
                    </a:lnTo>
                    <a:lnTo>
                      <a:pt x="187192" y="182859"/>
                    </a:lnTo>
                    <a:lnTo>
                      <a:pt x="192319" y="181290"/>
                    </a:lnTo>
                    <a:lnTo>
                      <a:pt x="197059" y="178173"/>
                    </a:lnTo>
                    <a:lnTo>
                      <a:pt x="201871" y="178211"/>
                    </a:lnTo>
                    <a:lnTo>
                      <a:pt x="205788" y="176277"/>
                    </a:lnTo>
                    <a:lnTo>
                      <a:pt x="210383" y="178044"/>
                    </a:lnTo>
                    <a:lnTo>
                      <a:pt x="214470" y="175960"/>
                    </a:lnTo>
                    <a:lnTo>
                      <a:pt x="210092" y="176441"/>
                    </a:lnTo>
                    <a:lnTo>
                      <a:pt x="212365" y="172712"/>
                    </a:lnTo>
                    <a:lnTo>
                      <a:pt x="210745" y="168294"/>
                    </a:lnTo>
                    <a:lnTo>
                      <a:pt x="213986" y="171999"/>
                    </a:lnTo>
                    <a:lnTo>
                      <a:pt x="218024" y="170456"/>
                    </a:lnTo>
                    <a:lnTo>
                      <a:pt x="222256" y="171576"/>
                    </a:lnTo>
                    <a:lnTo>
                      <a:pt x="226343" y="169697"/>
                    </a:lnTo>
                    <a:lnTo>
                      <a:pt x="226875" y="165160"/>
                    </a:lnTo>
                    <a:lnTo>
                      <a:pt x="231276" y="163934"/>
                    </a:lnTo>
                    <a:lnTo>
                      <a:pt x="233815" y="167247"/>
                    </a:lnTo>
                    <a:lnTo>
                      <a:pt x="233791" y="162418"/>
                    </a:lnTo>
                    <a:lnTo>
                      <a:pt x="235653" y="156537"/>
                    </a:lnTo>
                    <a:lnTo>
                      <a:pt x="238579" y="160706"/>
                    </a:lnTo>
                    <a:lnTo>
                      <a:pt x="241505" y="157558"/>
                    </a:lnTo>
                    <a:lnTo>
                      <a:pt x="244358" y="161100"/>
                    </a:lnTo>
                    <a:lnTo>
                      <a:pt x="250138" y="158230"/>
                    </a:lnTo>
                    <a:lnTo>
                      <a:pt x="249630" y="153778"/>
                    </a:lnTo>
                    <a:lnTo>
                      <a:pt x="248082" y="149096"/>
                    </a:lnTo>
                    <a:lnTo>
                      <a:pt x="246511" y="144669"/>
                    </a:lnTo>
                    <a:lnTo>
                      <a:pt x="244770" y="140287"/>
                    </a:lnTo>
                    <a:lnTo>
                      <a:pt x="244285" y="135576"/>
                    </a:lnTo>
                    <a:lnTo>
                      <a:pt x="242980" y="131446"/>
                    </a:lnTo>
                    <a:lnTo>
                      <a:pt x="245640" y="135225"/>
                    </a:lnTo>
                    <a:lnTo>
                      <a:pt x="245930" y="139883"/>
                    </a:lnTo>
                    <a:lnTo>
                      <a:pt x="248227" y="144228"/>
                    </a:lnTo>
                    <a:lnTo>
                      <a:pt x="249703" y="148675"/>
                    </a:lnTo>
                    <a:lnTo>
                      <a:pt x="251661" y="153009"/>
                    </a:lnTo>
                    <a:lnTo>
                      <a:pt x="255772" y="153785"/>
                    </a:lnTo>
                    <a:lnTo>
                      <a:pt x="258045" y="150272"/>
                    </a:lnTo>
                    <a:lnTo>
                      <a:pt x="259980" y="154796"/>
                    </a:lnTo>
                    <a:lnTo>
                      <a:pt x="263922" y="151476"/>
                    </a:lnTo>
                    <a:lnTo>
                      <a:pt x="265856" y="147457"/>
                    </a:lnTo>
                    <a:lnTo>
                      <a:pt x="268903" y="144429"/>
                    </a:lnTo>
                    <a:lnTo>
                      <a:pt x="267742" y="148862"/>
                    </a:lnTo>
                    <a:lnTo>
                      <a:pt x="272530" y="145800"/>
                    </a:lnTo>
                    <a:lnTo>
                      <a:pt x="276158" y="143080"/>
                    </a:lnTo>
                    <a:lnTo>
                      <a:pt x="280511" y="141111"/>
                    </a:lnTo>
                    <a:lnTo>
                      <a:pt x="283726" y="144727"/>
                    </a:lnTo>
                    <a:lnTo>
                      <a:pt x="287064" y="141871"/>
                    </a:lnTo>
                    <a:lnTo>
                      <a:pt x="285274" y="137973"/>
                    </a:lnTo>
                    <a:lnTo>
                      <a:pt x="285734" y="133259"/>
                    </a:lnTo>
                    <a:lnTo>
                      <a:pt x="282614" y="127831"/>
                    </a:lnTo>
                    <a:lnTo>
                      <a:pt x="284863" y="124317"/>
                    </a:lnTo>
                    <a:lnTo>
                      <a:pt x="288200" y="119393"/>
                    </a:lnTo>
                    <a:lnTo>
                      <a:pt x="287450" y="114751"/>
                    </a:lnTo>
                    <a:lnTo>
                      <a:pt x="286483" y="110166"/>
                    </a:lnTo>
                    <a:lnTo>
                      <a:pt x="285516" y="105583"/>
                    </a:lnTo>
                    <a:lnTo>
                      <a:pt x="284549" y="100998"/>
                    </a:lnTo>
                    <a:lnTo>
                      <a:pt x="283581" y="96416"/>
                    </a:lnTo>
                    <a:lnTo>
                      <a:pt x="282348" y="91906"/>
                    </a:lnTo>
                    <a:lnTo>
                      <a:pt x="281357" y="87331"/>
                    </a:lnTo>
                    <a:lnTo>
                      <a:pt x="280365" y="82751"/>
                    </a:lnTo>
                    <a:lnTo>
                      <a:pt x="279205" y="78219"/>
                    </a:lnTo>
                    <a:lnTo>
                      <a:pt x="277947" y="73704"/>
                    </a:lnTo>
                    <a:lnTo>
                      <a:pt x="276714" y="69194"/>
                    </a:lnTo>
                    <a:lnTo>
                      <a:pt x="275867" y="65062"/>
                    </a:lnTo>
                    <a:lnTo>
                      <a:pt x="274247" y="60358"/>
                    </a:lnTo>
                    <a:lnTo>
                      <a:pt x="272845" y="55701"/>
                    </a:lnTo>
                    <a:lnTo>
                      <a:pt x="270329" y="46690"/>
                    </a:lnTo>
                    <a:lnTo>
                      <a:pt x="269048" y="42185"/>
                    </a:lnTo>
                    <a:lnTo>
                      <a:pt x="267791" y="37680"/>
                    </a:lnTo>
                    <a:lnTo>
                      <a:pt x="265276" y="28673"/>
                    </a:lnTo>
                    <a:lnTo>
                      <a:pt x="264091" y="24141"/>
                    </a:lnTo>
                    <a:lnTo>
                      <a:pt x="263051" y="19583"/>
                    </a:lnTo>
                    <a:lnTo>
                      <a:pt x="261649" y="15116"/>
                    </a:lnTo>
                    <a:lnTo>
                      <a:pt x="260488" y="10584"/>
                    </a:lnTo>
                    <a:lnTo>
                      <a:pt x="259351" y="6050"/>
                    </a:lnTo>
                    <a:lnTo>
                      <a:pt x="258190" y="1516"/>
                    </a:lnTo>
                    <a:lnTo>
                      <a:pt x="252532" y="0"/>
                    </a:lnTo>
                    <a:lnTo>
                      <a:pt x="245882" y="1603"/>
                    </a:lnTo>
                    <a:lnTo>
                      <a:pt x="239208" y="3204"/>
                    </a:lnTo>
                    <a:lnTo>
                      <a:pt x="232654" y="4488"/>
                    </a:lnTo>
                    <a:lnTo>
                      <a:pt x="225859" y="6350"/>
                    </a:lnTo>
                    <a:lnTo>
                      <a:pt x="219161" y="7777"/>
                    </a:lnTo>
                    <a:lnTo>
                      <a:pt x="212486" y="9349"/>
                    </a:lnTo>
                    <a:lnTo>
                      <a:pt x="205909" y="10928"/>
                    </a:lnTo>
                    <a:lnTo>
                      <a:pt x="199114" y="12413"/>
                    </a:lnTo>
                    <a:lnTo>
                      <a:pt x="185814" y="15646"/>
                    </a:lnTo>
                    <a:lnTo>
                      <a:pt x="175803" y="18011"/>
                    </a:lnTo>
                    <a:lnTo>
                      <a:pt x="169128" y="19587"/>
                    </a:lnTo>
                    <a:lnTo>
                      <a:pt x="159117" y="21948"/>
                    </a:lnTo>
                    <a:lnTo>
                      <a:pt x="152467" y="23519"/>
                    </a:lnTo>
                    <a:lnTo>
                      <a:pt x="147606" y="24666"/>
                    </a:lnTo>
                    <a:lnTo>
                      <a:pt x="142818" y="26223"/>
                    </a:lnTo>
                    <a:lnTo>
                      <a:pt x="137426" y="28503"/>
                    </a:lnTo>
                    <a:lnTo>
                      <a:pt x="132662" y="29069"/>
                    </a:lnTo>
                    <a:lnTo>
                      <a:pt x="125794" y="29886"/>
                    </a:lnTo>
                    <a:lnTo>
                      <a:pt x="119072" y="31195"/>
                    </a:lnTo>
                    <a:lnTo>
                      <a:pt x="112591" y="32970"/>
                    </a:lnTo>
                    <a:lnTo>
                      <a:pt x="111793" y="38815"/>
                    </a:lnTo>
                    <a:lnTo>
                      <a:pt x="107610" y="41941"/>
                    </a:lnTo>
                    <a:lnTo>
                      <a:pt x="102821" y="36232"/>
                    </a:lnTo>
                    <a:lnTo>
                      <a:pt x="95760" y="36858"/>
                    </a:lnTo>
                    <a:lnTo>
                      <a:pt x="89062" y="38336"/>
                    </a:lnTo>
                    <a:lnTo>
                      <a:pt x="79026" y="40548"/>
                    </a:lnTo>
                    <a:lnTo>
                      <a:pt x="73392" y="41786"/>
                    </a:lnTo>
                    <a:lnTo>
                      <a:pt x="68991" y="42759"/>
                    </a:lnTo>
                    <a:lnTo>
                      <a:pt x="62293" y="44234"/>
                    </a:lnTo>
                    <a:lnTo>
                      <a:pt x="55594" y="45709"/>
                    </a:lnTo>
                    <a:lnTo>
                      <a:pt x="48823" y="46811"/>
                    </a:lnTo>
                    <a:lnTo>
                      <a:pt x="43575" y="48146"/>
                    </a:lnTo>
                    <a:lnTo>
                      <a:pt x="38739" y="48852"/>
                    </a:lnTo>
                    <a:lnTo>
                      <a:pt x="32017" y="50221"/>
                    </a:lnTo>
                    <a:lnTo>
                      <a:pt x="25294" y="51585"/>
                    </a:lnTo>
                    <a:lnTo>
                      <a:pt x="18572" y="52946"/>
                    </a:lnTo>
                    <a:lnTo>
                      <a:pt x="11873" y="54310"/>
                    </a:lnTo>
                    <a:lnTo>
                      <a:pt x="5150" y="55676"/>
                    </a:lnTo>
                    <a:lnTo>
                      <a:pt x="0" y="56724"/>
                    </a:lnTo>
                    <a:lnTo>
                      <a:pt x="652" y="61263"/>
                    </a:lnTo>
                    <a:lnTo>
                      <a:pt x="1668" y="65828"/>
                    </a:lnTo>
                    <a:lnTo>
                      <a:pt x="3675" y="74962"/>
                    </a:lnTo>
                    <a:lnTo>
                      <a:pt x="4449" y="79585"/>
                    </a:lnTo>
                    <a:lnTo>
                      <a:pt x="5586" y="84122"/>
                    </a:lnTo>
                    <a:lnTo>
                      <a:pt x="6384" y="88743"/>
                    </a:lnTo>
                    <a:lnTo>
                      <a:pt x="7109" y="92994"/>
                    </a:lnTo>
                    <a:lnTo>
                      <a:pt x="7955" y="97985"/>
                    </a:lnTo>
                    <a:lnTo>
                      <a:pt x="9528" y="107228"/>
                    </a:lnTo>
                    <a:lnTo>
                      <a:pt x="10325" y="111846"/>
                    </a:lnTo>
                    <a:lnTo>
                      <a:pt x="11123" y="116470"/>
                    </a:lnTo>
                    <a:lnTo>
                      <a:pt x="11897" y="121091"/>
                    </a:lnTo>
                    <a:lnTo>
                      <a:pt x="12696" y="125712"/>
                    </a:lnTo>
                    <a:lnTo>
                      <a:pt x="13493" y="130336"/>
                    </a:lnTo>
                    <a:lnTo>
                      <a:pt x="14340" y="134942"/>
                    </a:lnTo>
                    <a:lnTo>
                      <a:pt x="15210" y="139544"/>
                    </a:lnTo>
                    <a:lnTo>
                      <a:pt x="16081" y="144149"/>
                    </a:lnTo>
                    <a:lnTo>
                      <a:pt x="16952" y="148753"/>
                    </a:lnTo>
                    <a:lnTo>
                      <a:pt x="17822" y="153357"/>
                    </a:lnTo>
                    <a:lnTo>
                      <a:pt x="18596" y="157981"/>
                    </a:lnTo>
                    <a:lnTo>
                      <a:pt x="19297" y="162626"/>
                    </a:lnTo>
                    <a:lnTo>
                      <a:pt x="20071" y="167252"/>
                    </a:lnTo>
                    <a:lnTo>
                      <a:pt x="20869" y="171868"/>
                    </a:lnTo>
                    <a:lnTo>
                      <a:pt x="21691" y="176485"/>
                    </a:lnTo>
                    <a:lnTo>
                      <a:pt x="22513" y="181104"/>
                    </a:lnTo>
                    <a:lnTo>
                      <a:pt x="23311" y="185720"/>
                    </a:lnTo>
                    <a:lnTo>
                      <a:pt x="24134" y="190336"/>
                    </a:lnTo>
                    <a:lnTo>
                      <a:pt x="24955" y="194955"/>
                    </a:lnTo>
                    <a:lnTo>
                      <a:pt x="25778" y="199571"/>
                    </a:lnTo>
                    <a:lnTo>
                      <a:pt x="26576" y="204187"/>
                    </a:lnTo>
                    <a:lnTo>
                      <a:pt x="27398" y="208804"/>
                    </a:lnTo>
                    <a:lnTo>
                      <a:pt x="28220" y="213425"/>
                    </a:lnTo>
                    <a:lnTo>
                      <a:pt x="29985" y="217263"/>
                    </a:lnTo>
                    <a:lnTo>
                      <a:pt x="34290" y="221594"/>
                    </a:lnTo>
                    <a:lnTo>
                      <a:pt x="38134" y="225477"/>
                    </a:lnTo>
                    <a:lnTo>
                      <a:pt x="42004" y="229363"/>
                    </a:lnTo>
                    <a:lnTo>
                      <a:pt x="38497" y="234732"/>
                    </a:lnTo>
                    <a:lnTo>
                      <a:pt x="34991" y="238016"/>
                    </a:lnTo>
                    <a:lnTo>
                      <a:pt x="31267" y="241573"/>
                    </a:lnTo>
                    <a:lnTo>
                      <a:pt x="26334" y="246581"/>
                    </a:lnTo>
                    <a:lnTo>
                      <a:pt x="20602" y="252404"/>
                    </a:lnTo>
                    <a:lnTo>
                      <a:pt x="14847" y="258234"/>
                    </a:lnTo>
                    <a:lnTo>
                      <a:pt x="11002" y="262135"/>
                    </a:lnTo>
                    <a:lnTo>
                      <a:pt x="17338" y="268603"/>
                    </a:lnTo>
                    <a:lnTo>
                      <a:pt x="20434" y="271766"/>
                    </a:lnTo>
                    <a:lnTo>
                      <a:pt x="25270" y="276712"/>
                    </a:lnTo>
                    <a:lnTo>
                      <a:pt x="27543" y="280982"/>
                    </a:lnTo>
                    <a:close/>
                    <a:moveTo>
                      <a:pt x="60334" y="262971"/>
                    </a:moveTo>
                    <a:lnTo>
                      <a:pt x="63357" y="258894"/>
                    </a:lnTo>
                    <a:lnTo>
                      <a:pt x="60334" y="262971"/>
                    </a:lnTo>
                    <a:close/>
                  </a:path>
                </a:pathLst>
              </a:custGeom>
              <a:solidFill>
                <a:srgbClr val="9CBFDC"/>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28743315-8EBE-8C0F-CF1C-0F2379B8025C}"/>
                  </a:ext>
                </a:extLst>
              </p:cNvPr>
              <p:cNvSpPr/>
              <p:nvPr/>
            </p:nvSpPr>
            <p:spPr>
              <a:xfrm>
                <a:off x="8982477" y="1506930"/>
                <a:ext cx="1264401" cy="963764"/>
              </a:xfrm>
              <a:custGeom>
                <a:avLst/>
                <a:gdLst>
                  <a:gd name="connsiteX0" fmla="*/ 442917 w 1264401"/>
                  <a:gd name="connsiteY0" fmla="*/ 270739 h 963764"/>
                  <a:gd name="connsiteX1" fmla="*/ 448406 w 1264401"/>
                  <a:gd name="connsiteY1" fmla="*/ 266188 h 963764"/>
                  <a:gd name="connsiteX2" fmla="*/ 444223 w 1264401"/>
                  <a:gd name="connsiteY2" fmla="*/ 266335 h 963764"/>
                  <a:gd name="connsiteX3" fmla="*/ 442917 w 1264401"/>
                  <a:gd name="connsiteY3" fmla="*/ 270739 h 963764"/>
                  <a:gd name="connsiteX4" fmla="*/ 439749 w 1264401"/>
                  <a:gd name="connsiteY4" fmla="*/ 301563 h 963764"/>
                  <a:gd name="connsiteX5" fmla="*/ 443231 w 1264401"/>
                  <a:gd name="connsiteY5" fmla="*/ 295808 h 963764"/>
                  <a:gd name="connsiteX6" fmla="*/ 438202 w 1264401"/>
                  <a:gd name="connsiteY6" fmla="*/ 296860 h 963764"/>
                  <a:gd name="connsiteX7" fmla="*/ 438782 w 1264401"/>
                  <a:gd name="connsiteY7" fmla="*/ 301157 h 963764"/>
                  <a:gd name="connsiteX8" fmla="*/ 463858 w 1264401"/>
                  <a:gd name="connsiteY8" fmla="*/ 248535 h 963764"/>
                  <a:gd name="connsiteX9" fmla="*/ 468042 w 1264401"/>
                  <a:gd name="connsiteY9" fmla="*/ 246687 h 963764"/>
                  <a:gd name="connsiteX10" fmla="*/ 470678 w 1264401"/>
                  <a:gd name="connsiteY10" fmla="*/ 243169 h 963764"/>
                  <a:gd name="connsiteX11" fmla="*/ 473144 w 1264401"/>
                  <a:gd name="connsiteY11" fmla="*/ 238869 h 963764"/>
                  <a:gd name="connsiteX12" fmla="*/ 470823 w 1264401"/>
                  <a:gd name="connsiteY12" fmla="*/ 234681 h 963764"/>
                  <a:gd name="connsiteX13" fmla="*/ 467461 w 1264401"/>
                  <a:gd name="connsiteY13" fmla="*/ 237621 h 963764"/>
                  <a:gd name="connsiteX14" fmla="*/ 463399 w 1264401"/>
                  <a:gd name="connsiteY14" fmla="*/ 240770 h 963764"/>
                  <a:gd name="connsiteX15" fmla="*/ 460957 w 1264401"/>
                  <a:gd name="connsiteY15" fmla="*/ 245294 h 963764"/>
                  <a:gd name="connsiteX16" fmla="*/ 463858 w 1264401"/>
                  <a:gd name="connsiteY16" fmla="*/ 248535 h 963764"/>
                  <a:gd name="connsiteX17" fmla="*/ 435880 w 1264401"/>
                  <a:gd name="connsiteY17" fmla="*/ 333309 h 963764"/>
                  <a:gd name="connsiteX18" fmla="*/ 439991 w 1264401"/>
                  <a:gd name="connsiteY18" fmla="*/ 330516 h 963764"/>
                  <a:gd name="connsiteX19" fmla="*/ 442481 w 1264401"/>
                  <a:gd name="connsiteY19" fmla="*/ 326517 h 963764"/>
                  <a:gd name="connsiteX20" fmla="*/ 437282 w 1264401"/>
                  <a:gd name="connsiteY20" fmla="*/ 326471 h 963764"/>
                  <a:gd name="connsiteX21" fmla="*/ 435155 w 1264401"/>
                  <a:gd name="connsiteY21" fmla="*/ 330127 h 963764"/>
                  <a:gd name="connsiteX22" fmla="*/ 451381 w 1264401"/>
                  <a:gd name="connsiteY22" fmla="*/ 332001 h 963764"/>
                  <a:gd name="connsiteX23" fmla="*/ 453702 w 1264401"/>
                  <a:gd name="connsiteY23" fmla="*/ 326243 h 963764"/>
                  <a:gd name="connsiteX24" fmla="*/ 449204 w 1264401"/>
                  <a:gd name="connsiteY24" fmla="*/ 331948 h 963764"/>
                  <a:gd name="connsiteX25" fmla="*/ 847843 w 1264401"/>
                  <a:gd name="connsiteY25" fmla="*/ 84472 h 963764"/>
                  <a:gd name="connsiteX26" fmla="*/ 847457 w 1264401"/>
                  <a:gd name="connsiteY26" fmla="*/ 79682 h 963764"/>
                  <a:gd name="connsiteX27" fmla="*/ 843733 w 1264401"/>
                  <a:gd name="connsiteY27" fmla="*/ 82835 h 963764"/>
                  <a:gd name="connsiteX28" fmla="*/ 847698 w 1264401"/>
                  <a:gd name="connsiteY28" fmla="*/ 84414 h 963764"/>
                  <a:gd name="connsiteX29" fmla="*/ 922106 w 1264401"/>
                  <a:gd name="connsiteY29" fmla="*/ 963764 h 963764"/>
                  <a:gd name="connsiteX30" fmla="*/ 927765 w 1264401"/>
                  <a:gd name="connsiteY30" fmla="*/ 961684 h 963764"/>
                  <a:gd name="connsiteX31" fmla="*/ 934076 w 1264401"/>
                  <a:gd name="connsiteY31" fmla="*/ 957042 h 963764"/>
                  <a:gd name="connsiteX32" fmla="*/ 939783 w 1264401"/>
                  <a:gd name="connsiteY32" fmla="*/ 951601 h 963764"/>
                  <a:gd name="connsiteX33" fmla="*/ 943749 w 1264401"/>
                  <a:gd name="connsiteY33" fmla="*/ 948505 h 963764"/>
                  <a:gd name="connsiteX34" fmla="*/ 946240 w 1264401"/>
                  <a:gd name="connsiteY34" fmla="*/ 944515 h 963764"/>
                  <a:gd name="connsiteX35" fmla="*/ 947812 w 1264401"/>
                  <a:gd name="connsiteY35" fmla="*/ 939824 h 963764"/>
                  <a:gd name="connsiteX36" fmla="*/ 948900 w 1264401"/>
                  <a:gd name="connsiteY36" fmla="*/ 934407 h 963764"/>
                  <a:gd name="connsiteX37" fmla="*/ 945998 w 1264401"/>
                  <a:gd name="connsiteY37" fmla="*/ 930127 h 963764"/>
                  <a:gd name="connsiteX38" fmla="*/ 941935 w 1264401"/>
                  <a:gd name="connsiteY38" fmla="*/ 926476 h 963764"/>
                  <a:gd name="connsiteX39" fmla="*/ 937970 w 1264401"/>
                  <a:gd name="connsiteY39" fmla="*/ 928579 h 963764"/>
                  <a:gd name="connsiteX40" fmla="*/ 933085 w 1264401"/>
                  <a:gd name="connsiteY40" fmla="*/ 929668 h 963764"/>
                  <a:gd name="connsiteX41" fmla="*/ 928418 w 1264401"/>
                  <a:gd name="connsiteY41" fmla="*/ 930055 h 963764"/>
                  <a:gd name="connsiteX42" fmla="*/ 925056 w 1264401"/>
                  <a:gd name="connsiteY42" fmla="*/ 933102 h 963764"/>
                  <a:gd name="connsiteX43" fmla="*/ 924718 w 1264401"/>
                  <a:gd name="connsiteY43" fmla="*/ 938204 h 963764"/>
                  <a:gd name="connsiteX44" fmla="*/ 925564 w 1264401"/>
                  <a:gd name="connsiteY44" fmla="*/ 944540 h 963764"/>
                  <a:gd name="connsiteX45" fmla="*/ 925879 w 1264401"/>
                  <a:gd name="connsiteY45" fmla="*/ 949279 h 963764"/>
                  <a:gd name="connsiteX46" fmla="*/ 921937 w 1264401"/>
                  <a:gd name="connsiteY46" fmla="*/ 952060 h 963764"/>
                  <a:gd name="connsiteX47" fmla="*/ 922179 w 1264401"/>
                  <a:gd name="connsiteY47" fmla="*/ 958106 h 963764"/>
                  <a:gd name="connsiteX48" fmla="*/ 921477 w 1264401"/>
                  <a:gd name="connsiteY48" fmla="*/ 963377 h 963764"/>
                  <a:gd name="connsiteX49" fmla="*/ 969769 w 1264401"/>
                  <a:gd name="connsiteY49" fmla="*/ 942387 h 963764"/>
                  <a:gd name="connsiteX50" fmla="*/ 973662 w 1264401"/>
                  <a:gd name="connsiteY50" fmla="*/ 940308 h 963764"/>
                  <a:gd name="connsiteX51" fmla="*/ 978499 w 1264401"/>
                  <a:gd name="connsiteY51" fmla="*/ 936898 h 963764"/>
                  <a:gd name="connsiteX52" fmla="*/ 982416 w 1264401"/>
                  <a:gd name="connsiteY52" fmla="*/ 934165 h 963764"/>
                  <a:gd name="connsiteX53" fmla="*/ 988582 w 1264401"/>
                  <a:gd name="connsiteY53" fmla="*/ 929934 h 963764"/>
                  <a:gd name="connsiteX54" fmla="*/ 995184 w 1264401"/>
                  <a:gd name="connsiteY54" fmla="*/ 927443 h 963764"/>
                  <a:gd name="connsiteX55" fmla="*/ 1000649 w 1264401"/>
                  <a:gd name="connsiteY55" fmla="*/ 926814 h 963764"/>
                  <a:gd name="connsiteX56" fmla="*/ 1005703 w 1264401"/>
                  <a:gd name="connsiteY56" fmla="*/ 926258 h 963764"/>
                  <a:gd name="connsiteX57" fmla="*/ 1010201 w 1264401"/>
                  <a:gd name="connsiteY57" fmla="*/ 925750 h 963764"/>
                  <a:gd name="connsiteX58" fmla="*/ 1015763 w 1264401"/>
                  <a:gd name="connsiteY58" fmla="*/ 923284 h 963764"/>
                  <a:gd name="connsiteX59" fmla="*/ 1023380 w 1264401"/>
                  <a:gd name="connsiteY59" fmla="*/ 921011 h 963764"/>
                  <a:gd name="connsiteX60" fmla="*/ 1028797 w 1264401"/>
                  <a:gd name="connsiteY60" fmla="*/ 920503 h 963764"/>
                  <a:gd name="connsiteX61" fmla="*/ 1032569 w 1264401"/>
                  <a:gd name="connsiteY61" fmla="*/ 918350 h 963764"/>
                  <a:gd name="connsiteX62" fmla="*/ 1038881 w 1264401"/>
                  <a:gd name="connsiteY62" fmla="*/ 914723 h 963764"/>
                  <a:gd name="connsiteX63" fmla="*/ 1044612 w 1264401"/>
                  <a:gd name="connsiteY63" fmla="*/ 911434 h 963764"/>
                  <a:gd name="connsiteX64" fmla="*/ 1048360 w 1264401"/>
                  <a:gd name="connsiteY64" fmla="*/ 909246 h 963764"/>
                  <a:gd name="connsiteX65" fmla="*/ 1054623 w 1264401"/>
                  <a:gd name="connsiteY65" fmla="*/ 905457 h 963764"/>
                  <a:gd name="connsiteX66" fmla="*/ 1059895 w 1264401"/>
                  <a:gd name="connsiteY66" fmla="*/ 902918 h 963764"/>
                  <a:gd name="connsiteX67" fmla="*/ 1064224 w 1264401"/>
                  <a:gd name="connsiteY67" fmla="*/ 900543 h 963764"/>
                  <a:gd name="connsiteX68" fmla="*/ 1071551 w 1264401"/>
                  <a:gd name="connsiteY68" fmla="*/ 898004 h 963764"/>
                  <a:gd name="connsiteX69" fmla="*/ 1071575 w 1264401"/>
                  <a:gd name="connsiteY69" fmla="*/ 893303 h 963764"/>
                  <a:gd name="connsiteX70" fmla="*/ 1066618 w 1264401"/>
                  <a:gd name="connsiteY70" fmla="*/ 894512 h 963764"/>
                  <a:gd name="connsiteX71" fmla="*/ 1062289 w 1264401"/>
                  <a:gd name="connsiteY71" fmla="*/ 897133 h 963764"/>
                  <a:gd name="connsiteX72" fmla="*/ 1058033 w 1264401"/>
                  <a:gd name="connsiteY72" fmla="*/ 898555 h 963764"/>
                  <a:gd name="connsiteX73" fmla="*/ 1053704 w 1264401"/>
                  <a:gd name="connsiteY73" fmla="*/ 901600 h 963764"/>
                  <a:gd name="connsiteX74" fmla="*/ 1047393 w 1264401"/>
                  <a:gd name="connsiteY74" fmla="*/ 903097 h 963764"/>
                  <a:gd name="connsiteX75" fmla="*/ 1040452 w 1264401"/>
                  <a:gd name="connsiteY75" fmla="*/ 906308 h 963764"/>
                  <a:gd name="connsiteX76" fmla="*/ 1037938 w 1264401"/>
                  <a:gd name="connsiteY76" fmla="*/ 910728 h 963764"/>
                  <a:gd name="connsiteX77" fmla="*/ 1036801 w 1264401"/>
                  <a:gd name="connsiteY77" fmla="*/ 906090 h 963764"/>
                  <a:gd name="connsiteX78" fmla="*/ 1043064 w 1264401"/>
                  <a:gd name="connsiteY78" fmla="*/ 902245 h 963764"/>
                  <a:gd name="connsiteX79" fmla="*/ 1049352 w 1264401"/>
                  <a:gd name="connsiteY79" fmla="*/ 898558 h 963764"/>
                  <a:gd name="connsiteX80" fmla="*/ 1055542 w 1264401"/>
                  <a:gd name="connsiteY80" fmla="*/ 894396 h 963764"/>
                  <a:gd name="connsiteX81" fmla="*/ 1060862 w 1264401"/>
                  <a:gd name="connsiteY81" fmla="*/ 890043 h 963764"/>
                  <a:gd name="connsiteX82" fmla="*/ 1064998 w 1264401"/>
                  <a:gd name="connsiteY82" fmla="*/ 889037 h 963764"/>
                  <a:gd name="connsiteX83" fmla="*/ 1069229 w 1264401"/>
                  <a:gd name="connsiteY83" fmla="*/ 884871 h 963764"/>
                  <a:gd name="connsiteX84" fmla="*/ 1074573 w 1264401"/>
                  <a:gd name="connsiteY84" fmla="*/ 882786 h 963764"/>
                  <a:gd name="connsiteX85" fmla="*/ 1081151 w 1264401"/>
                  <a:gd name="connsiteY85" fmla="*/ 881495 h 963764"/>
                  <a:gd name="connsiteX86" fmla="*/ 1084972 w 1264401"/>
                  <a:gd name="connsiteY86" fmla="*/ 877512 h 963764"/>
                  <a:gd name="connsiteX87" fmla="*/ 1089179 w 1264401"/>
                  <a:gd name="connsiteY87" fmla="*/ 875684 h 963764"/>
                  <a:gd name="connsiteX88" fmla="*/ 1093653 w 1264401"/>
                  <a:gd name="connsiteY88" fmla="*/ 873846 h 963764"/>
                  <a:gd name="connsiteX89" fmla="*/ 1100158 w 1264401"/>
                  <a:gd name="connsiteY89" fmla="*/ 871089 h 963764"/>
                  <a:gd name="connsiteX90" fmla="*/ 1102866 w 1264401"/>
                  <a:gd name="connsiteY90" fmla="*/ 867455 h 963764"/>
                  <a:gd name="connsiteX91" fmla="*/ 1111281 w 1264401"/>
                  <a:gd name="connsiteY91" fmla="*/ 864749 h 963764"/>
                  <a:gd name="connsiteX92" fmla="*/ 1115948 w 1264401"/>
                  <a:gd name="connsiteY92" fmla="*/ 862280 h 963764"/>
                  <a:gd name="connsiteX93" fmla="*/ 1119915 w 1264401"/>
                  <a:gd name="connsiteY93" fmla="*/ 859482 h 963764"/>
                  <a:gd name="connsiteX94" fmla="*/ 1122284 w 1264401"/>
                  <a:gd name="connsiteY94" fmla="*/ 863494 h 963764"/>
                  <a:gd name="connsiteX95" fmla="*/ 1117690 w 1264401"/>
                  <a:gd name="connsiteY95" fmla="*/ 869232 h 963764"/>
                  <a:gd name="connsiteX96" fmla="*/ 1111620 w 1264401"/>
                  <a:gd name="connsiteY96" fmla="*/ 873829 h 963764"/>
                  <a:gd name="connsiteX97" fmla="*/ 1107824 w 1264401"/>
                  <a:gd name="connsiteY97" fmla="*/ 876719 h 963764"/>
                  <a:gd name="connsiteX98" fmla="*/ 1102721 w 1264401"/>
                  <a:gd name="connsiteY98" fmla="*/ 881463 h 963764"/>
                  <a:gd name="connsiteX99" fmla="*/ 1099505 w 1264401"/>
                  <a:gd name="connsiteY99" fmla="*/ 884501 h 963764"/>
                  <a:gd name="connsiteX100" fmla="*/ 1093532 w 1264401"/>
                  <a:gd name="connsiteY100" fmla="*/ 887937 h 963764"/>
                  <a:gd name="connsiteX101" fmla="*/ 1088768 w 1264401"/>
                  <a:gd name="connsiteY101" fmla="*/ 890669 h 963764"/>
                  <a:gd name="connsiteX102" fmla="*/ 1080981 w 1264401"/>
                  <a:gd name="connsiteY102" fmla="*/ 895482 h 963764"/>
                  <a:gd name="connsiteX103" fmla="*/ 1075420 w 1264401"/>
                  <a:gd name="connsiteY103" fmla="*/ 898241 h 963764"/>
                  <a:gd name="connsiteX104" fmla="*/ 1071260 w 1264401"/>
                  <a:gd name="connsiteY104" fmla="*/ 899885 h 963764"/>
                  <a:gd name="connsiteX105" fmla="*/ 1064707 w 1264401"/>
                  <a:gd name="connsiteY105" fmla="*/ 902540 h 963764"/>
                  <a:gd name="connsiteX106" fmla="*/ 1071769 w 1264401"/>
                  <a:gd name="connsiteY106" fmla="*/ 901948 h 963764"/>
                  <a:gd name="connsiteX107" fmla="*/ 1077790 w 1264401"/>
                  <a:gd name="connsiteY107" fmla="*/ 899617 h 963764"/>
                  <a:gd name="connsiteX108" fmla="*/ 1081393 w 1264401"/>
                  <a:gd name="connsiteY108" fmla="*/ 897186 h 963764"/>
                  <a:gd name="connsiteX109" fmla="*/ 1085069 w 1264401"/>
                  <a:gd name="connsiteY109" fmla="*/ 894703 h 963764"/>
                  <a:gd name="connsiteX110" fmla="*/ 1090727 w 1264401"/>
                  <a:gd name="connsiteY110" fmla="*/ 891250 h 963764"/>
                  <a:gd name="connsiteX111" fmla="*/ 1094741 w 1264401"/>
                  <a:gd name="connsiteY111" fmla="*/ 888807 h 963764"/>
                  <a:gd name="connsiteX112" fmla="*/ 1099989 w 1264401"/>
                  <a:gd name="connsiteY112" fmla="*/ 885004 h 963764"/>
                  <a:gd name="connsiteX113" fmla="*/ 1105405 w 1264401"/>
                  <a:gd name="connsiteY113" fmla="*/ 881093 h 963764"/>
                  <a:gd name="connsiteX114" fmla="*/ 1109154 w 1264401"/>
                  <a:gd name="connsiteY114" fmla="*/ 878385 h 963764"/>
                  <a:gd name="connsiteX115" fmla="*/ 1112829 w 1264401"/>
                  <a:gd name="connsiteY115" fmla="*/ 875730 h 963764"/>
                  <a:gd name="connsiteX116" fmla="*/ 1118125 w 1264401"/>
                  <a:gd name="connsiteY116" fmla="*/ 871065 h 963764"/>
                  <a:gd name="connsiteX117" fmla="*/ 1124050 w 1264401"/>
                  <a:gd name="connsiteY117" fmla="*/ 865861 h 963764"/>
                  <a:gd name="connsiteX118" fmla="*/ 1130168 w 1264401"/>
                  <a:gd name="connsiteY118" fmla="*/ 861603 h 963764"/>
                  <a:gd name="connsiteX119" fmla="*/ 1136334 w 1264401"/>
                  <a:gd name="connsiteY119" fmla="*/ 857448 h 963764"/>
                  <a:gd name="connsiteX120" fmla="*/ 1141678 w 1264401"/>
                  <a:gd name="connsiteY120" fmla="*/ 853845 h 963764"/>
                  <a:gd name="connsiteX121" fmla="*/ 1145571 w 1264401"/>
                  <a:gd name="connsiteY121" fmla="*/ 851224 h 963764"/>
                  <a:gd name="connsiteX122" fmla="*/ 1151714 w 1264401"/>
                  <a:gd name="connsiteY122" fmla="*/ 847067 h 963764"/>
                  <a:gd name="connsiteX123" fmla="*/ 1157856 w 1264401"/>
                  <a:gd name="connsiteY123" fmla="*/ 842913 h 963764"/>
                  <a:gd name="connsiteX124" fmla="*/ 1164022 w 1264401"/>
                  <a:gd name="connsiteY124" fmla="*/ 838753 h 963764"/>
                  <a:gd name="connsiteX125" fmla="*/ 1170165 w 1264401"/>
                  <a:gd name="connsiteY125" fmla="*/ 834592 h 963764"/>
                  <a:gd name="connsiteX126" fmla="*/ 1175025 w 1264401"/>
                  <a:gd name="connsiteY126" fmla="*/ 830998 h 963764"/>
                  <a:gd name="connsiteX127" fmla="*/ 1179233 w 1264401"/>
                  <a:gd name="connsiteY127" fmla="*/ 827794 h 963764"/>
                  <a:gd name="connsiteX128" fmla="*/ 1184480 w 1264401"/>
                  <a:gd name="connsiteY128" fmla="*/ 823782 h 963764"/>
                  <a:gd name="connsiteX129" fmla="*/ 1188253 w 1264401"/>
                  <a:gd name="connsiteY129" fmla="*/ 820895 h 963764"/>
                  <a:gd name="connsiteX130" fmla="*/ 1193935 w 1264401"/>
                  <a:gd name="connsiteY130" fmla="*/ 816559 h 963764"/>
                  <a:gd name="connsiteX131" fmla="*/ 1197297 w 1264401"/>
                  <a:gd name="connsiteY131" fmla="*/ 813988 h 963764"/>
                  <a:gd name="connsiteX132" fmla="*/ 1203294 w 1264401"/>
                  <a:gd name="connsiteY132" fmla="*/ 809384 h 963764"/>
                  <a:gd name="connsiteX133" fmla="*/ 1209170 w 1264401"/>
                  <a:gd name="connsiteY133" fmla="*/ 804204 h 963764"/>
                  <a:gd name="connsiteX134" fmla="*/ 1214998 w 1264401"/>
                  <a:gd name="connsiteY134" fmla="*/ 798872 h 963764"/>
                  <a:gd name="connsiteX135" fmla="*/ 1218287 w 1264401"/>
                  <a:gd name="connsiteY135" fmla="*/ 795859 h 963764"/>
                  <a:gd name="connsiteX136" fmla="*/ 1223728 w 1264401"/>
                  <a:gd name="connsiteY136" fmla="*/ 790875 h 963764"/>
                  <a:gd name="connsiteX137" fmla="*/ 1229652 w 1264401"/>
                  <a:gd name="connsiteY137" fmla="*/ 785940 h 963764"/>
                  <a:gd name="connsiteX138" fmla="*/ 1234948 w 1264401"/>
                  <a:gd name="connsiteY138" fmla="*/ 781923 h 963764"/>
                  <a:gd name="connsiteX139" fmla="*/ 1238648 w 1264401"/>
                  <a:gd name="connsiteY139" fmla="*/ 779106 h 963764"/>
                  <a:gd name="connsiteX140" fmla="*/ 1243774 w 1264401"/>
                  <a:gd name="connsiteY140" fmla="*/ 774814 h 963764"/>
                  <a:gd name="connsiteX141" fmla="*/ 1247450 w 1264401"/>
                  <a:gd name="connsiteY141" fmla="*/ 771394 h 963764"/>
                  <a:gd name="connsiteX142" fmla="*/ 1250932 w 1264401"/>
                  <a:gd name="connsiteY142" fmla="*/ 768132 h 963764"/>
                  <a:gd name="connsiteX143" fmla="*/ 1259275 w 1264401"/>
                  <a:gd name="connsiteY143" fmla="*/ 761620 h 963764"/>
                  <a:gd name="connsiteX144" fmla="*/ 1261984 w 1264401"/>
                  <a:gd name="connsiteY144" fmla="*/ 758244 h 963764"/>
                  <a:gd name="connsiteX145" fmla="*/ 1264402 w 1264401"/>
                  <a:gd name="connsiteY145" fmla="*/ 754170 h 963764"/>
                  <a:gd name="connsiteX146" fmla="*/ 1260267 w 1264401"/>
                  <a:gd name="connsiteY146" fmla="*/ 752881 h 963764"/>
                  <a:gd name="connsiteX147" fmla="*/ 1251247 w 1264401"/>
                  <a:gd name="connsiteY147" fmla="*/ 754037 h 963764"/>
                  <a:gd name="connsiteX148" fmla="*/ 1247547 w 1264401"/>
                  <a:gd name="connsiteY148" fmla="*/ 757746 h 963764"/>
                  <a:gd name="connsiteX149" fmla="*/ 1248345 w 1264401"/>
                  <a:gd name="connsiteY149" fmla="*/ 763039 h 963764"/>
                  <a:gd name="connsiteX150" fmla="*/ 1244137 w 1264401"/>
                  <a:gd name="connsiteY150" fmla="*/ 763729 h 963764"/>
                  <a:gd name="connsiteX151" fmla="*/ 1240534 w 1264401"/>
                  <a:gd name="connsiteY151" fmla="*/ 768979 h 963764"/>
                  <a:gd name="connsiteX152" fmla="*/ 1233546 w 1264401"/>
                  <a:gd name="connsiteY152" fmla="*/ 772350 h 963764"/>
                  <a:gd name="connsiteX153" fmla="*/ 1232482 w 1264401"/>
                  <a:gd name="connsiteY153" fmla="*/ 777333 h 963764"/>
                  <a:gd name="connsiteX154" fmla="*/ 1227814 w 1264401"/>
                  <a:gd name="connsiteY154" fmla="*/ 776175 h 963764"/>
                  <a:gd name="connsiteX155" fmla="*/ 1222156 w 1264401"/>
                  <a:gd name="connsiteY155" fmla="*/ 770749 h 963764"/>
                  <a:gd name="connsiteX156" fmla="*/ 1218094 w 1264401"/>
                  <a:gd name="connsiteY156" fmla="*/ 768863 h 963764"/>
                  <a:gd name="connsiteX157" fmla="*/ 1215336 w 1264401"/>
                  <a:gd name="connsiteY157" fmla="*/ 772134 h 963764"/>
                  <a:gd name="connsiteX158" fmla="*/ 1209678 w 1264401"/>
                  <a:gd name="connsiteY158" fmla="*/ 773897 h 963764"/>
                  <a:gd name="connsiteX159" fmla="*/ 1205011 w 1264401"/>
                  <a:gd name="connsiteY159" fmla="*/ 773875 h 963764"/>
                  <a:gd name="connsiteX160" fmla="*/ 1207453 w 1264401"/>
                  <a:gd name="connsiteY160" fmla="*/ 777462 h 963764"/>
                  <a:gd name="connsiteX161" fmla="*/ 1203560 w 1264401"/>
                  <a:gd name="connsiteY161" fmla="*/ 782257 h 963764"/>
                  <a:gd name="connsiteX162" fmla="*/ 1199376 w 1264401"/>
                  <a:gd name="connsiteY162" fmla="*/ 784624 h 963764"/>
                  <a:gd name="connsiteX163" fmla="*/ 1196789 w 1264401"/>
                  <a:gd name="connsiteY163" fmla="*/ 779007 h 963764"/>
                  <a:gd name="connsiteX164" fmla="*/ 1192315 w 1264401"/>
                  <a:gd name="connsiteY164" fmla="*/ 779752 h 963764"/>
                  <a:gd name="connsiteX165" fmla="*/ 1193984 w 1264401"/>
                  <a:gd name="connsiteY165" fmla="*/ 785210 h 963764"/>
                  <a:gd name="connsiteX166" fmla="*/ 1190985 w 1264401"/>
                  <a:gd name="connsiteY166" fmla="*/ 788322 h 963764"/>
                  <a:gd name="connsiteX167" fmla="*/ 1188204 w 1264401"/>
                  <a:gd name="connsiteY167" fmla="*/ 792367 h 963764"/>
                  <a:gd name="connsiteX168" fmla="*/ 1185738 w 1264401"/>
                  <a:gd name="connsiteY168" fmla="*/ 796324 h 963764"/>
                  <a:gd name="connsiteX169" fmla="*/ 1183489 w 1264401"/>
                  <a:gd name="connsiteY169" fmla="*/ 801211 h 963764"/>
                  <a:gd name="connsiteX170" fmla="*/ 1179934 w 1264401"/>
                  <a:gd name="connsiteY170" fmla="*/ 804466 h 963764"/>
                  <a:gd name="connsiteX171" fmla="*/ 1178580 w 1264401"/>
                  <a:gd name="connsiteY171" fmla="*/ 809515 h 963764"/>
                  <a:gd name="connsiteX172" fmla="*/ 1175557 w 1264401"/>
                  <a:gd name="connsiteY172" fmla="*/ 813314 h 963764"/>
                  <a:gd name="connsiteX173" fmla="*/ 1170189 w 1264401"/>
                  <a:gd name="connsiteY173" fmla="*/ 814378 h 963764"/>
                  <a:gd name="connsiteX174" fmla="*/ 1161145 w 1264401"/>
                  <a:gd name="connsiteY174" fmla="*/ 814303 h 963764"/>
                  <a:gd name="connsiteX175" fmla="*/ 1154471 w 1264401"/>
                  <a:gd name="connsiteY175" fmla="*/ 815589 h 963764"/>
                  <a:gd name="connsiteX176" fmla="*/ 1157155 w 1264401"/>
                  <a:gd name="connsiteY176" fmla="*/ 811478 h 963764"/>
                  <a:gd name="connsiteX177" fmla="*/ 1161750 w 1264401"/>
                  <a:gd name="connsiteY177" fmla="*/ 809832 h 963764"/>
                  <a:gd name="connsiteX178" fmla="*/ 1162523 w 1264401"/>
                  <a:gd name="connsiteY178" fmla="*/ 805174 h 963764"/>
                  <a:gd name="connsiteX179" fmla="*/ 1165401 w 1264401"/>
                  <a:gd name="connsiteY179" fmla="*/ 801482 h 963764"/>
                  <a:gd name="connsiteX180" fmla="*/ 1168133 w 1264401"/>
                  <a:gd name="connsiteY180" fmla="*/ 798074 h 963764"/>
                  <a:gd name="connsiteX181" fmla="*/ 1173574 w 1264401"/>
                  <a:gd name="connsiteY181" fmla="*/ 795482 h 963764"/>
                  <a:gd name="connsiteX182" fmla="*/ 1177903 w 1264401"/>
                  <a:gd name="connsiteY182" fmla="*/ 794159 h 963764"/>
                  <a:gd name="connsiteX183" fmla="*/ 1176380 w 1264401"/>
                  <a:gd name="connsiteY183" fmla="*/ 789279 h 963764"/>
                  <a:gd name="connsiteX184" fmla="*/ 1179257 w 1264401"/>
                  <a:gd name="connsiteY184" fmla="*/ 785323 h 963764"/>
                  <a:gd name="connsiteX185" fmla="*/ 1185012 w 1264401"/>
                  <a:gd name="connsiteY185" fmla="*/ 780818 h 963764"/>
                  <a:gd name="connsiteX186" fmla="*/ 1179523 w 1264401"/>
                  <a:gd name="connsiteY186" fmla="*/ 778680 h 963764"/>
                  <a:gd name="connsiteX187" fmla="*/ 1181700 w 1264401"/>
                  <a:gd name="connsiteY187" fmla="*/ 774601 h 963764"/>
                  <a:gd name="connsiteX188" fmla="*/ 1183900 w 1264401"/>
                  <a:gd name="connsiteY188" fmla="*/ 770797 h 963764"/>
                  <a:gd name="connsiteX189" fmla="*/ 1187309 w 1264401"/>
                  <a:gd name="connsiteY189" fmla="*/ 765105 h 963764"/>
                  <a:gd name="connsiteX190" fmla="*/ 1189292 w 1264401"/>
                  <a:gd name="connsiteY190" fmla="*/ 759768 h 963764"/>
                  <a:gd name="connsiteX191" fmla="*/ 1194250 w 1264401"/>
                  <a:gd name="connsiteY191" fmla="*/ 759775 h 963764"/>
                  <a:gd name="connsiteX192" fmla="*/ 1199376 w 1264401"/>
                  <a:gd name="connsiteY192" fmla="*/ 758334 h 963764"/>
                  <a:gd name="connsiteX193" fmla="*/ 1201021 w 1264401"/>
                  <a:gd name="connsiteY193" fmla="*/ 751950 h 963764"/>
                  <a:gd name="connsiteX194" fmla="*/ 1195677 w 1264401"/>
                  <a:gd name="connsiteY194" fmla="*/ 751285 h 963764"/>
                  <a:gd name="connsiteX195" fmla="*/ 1189486 w 1264401"/>
                  <a:gd name="connsiteY195" fmla="*/ 754890 h 963764"/>
                  <a:gd name="connsiteX196" fmla="*/ 1183852 w 1264401"/>
                  <a:gd name="connsiteY196" fmla="*/ 761103 h 963764"/>
                  <a:gd name="connsiteX197" fmla="*/ 1181143 w 1264401"/>
                  <a:gd name="connsiteY197" fmla="*/ 764561 h 963764"/>
                  <a:gd name="connsiteX198" fmla="*/ 1178749 w 1264401"/>
                  <a:gd name="connsiteY198" fmla="*/ 769264 h 963764"/>
                  <a:gd name="connsiteX199" fmla="*/ 1176041 w 1264401"/>
                  <a:gd name="connsiteY199" fmla="*/ 772661 h 963764"/>
                  <a:gd name="connsiteX200" fmla="*/ 1171833 w 1264401"/>
                  <a:gd name="connsiteY200" fmla="*/ 773566 h 963764"/>
                  <a:gd name="connsiteX201" fmla="*/ 1171519 w 1264401"/>
                  <a:gd name="connsiteY201" fmla="*/ 778767 h 963764"/>
                  <a:gd name="connsiteX202" fmla="*/ 1168012 w 1264401"/>
                  <a:gd name="connsiteY202" fmla="*/ 783377 h 963764"/>
                  <a:gd name="connsiteX203" fmla="*/ 1162209 w 1264401"/>
                  <a:gd name="connsiteY203" fmla="*/ 788542 h 963764"/>
                  <a:gd name="connsiteX204" fmla="*/ 1159670 w 1264401"/>
                  <a:gd name="connsiteY204" fmla="*/ 792950 h 963764"/>
                  <a:gd name="connsiteX205" fmla="*/ 1157010 w 1264401"/>
                  <a:gd name="connsiteY205" fmla="*/ 796621 h 963764"/>
                  <a:gd name="connsiteX206" fmla="*/ 1151859 w 1264401"/>
                  <a:gd name="connsiteY206" fmla="*/ 800558 h 963764"/>
                  <a:gd name="connsiteX207" fmla="*/ 1147869 w 1264401"/>
                  <a:gd name="connsiteY207" fmla="*/ 803061 h 963764"/>
                  <a:gd name="connsiteX208" fmla="*/ 1141436 w 1264401"/>
                  <a:gd name="connsiteY208" fmla="*/ 806052 h 963764"/>
                  <a:gd name="connsiteX209" fmla="*/ 1135875 w 1264401"/>
                  <a:gd name="connsiteY209" fmla="*/ 807696 h 963764"/>
                  <a:gd name="connsiteX210" fmla="*/ 1131595 w 1264401"/>
                  <a:gd name="connsiteY210" fmla="*/ 809655 h 963764"/>
                  <a:gd name="connsiteX211" fmla="*/ 1125041 w 1264401"/>
                  <a:gd name="connsiteY211" fmla="*/ 812119 h 963764"/>
                  <a:gd name="connsiteX212" fmla="*/ 1119890 w 1264401"/>
                  <a:gd name="connsiteY212" fmla="*/ 813640 h 963764"/>
                  <a:gd name="connsiteX213" fmla="*/ 1086422 w 1264401"/>
                  <a:gd name="connsiteY213" fmla="*/ 821918 h 963764"/>
                  <a:gd name="connsiteX214" fmla="*/ 1081683 w 1264401"/>
                  <a:gd name="connsiteY214" fmla="*/ 822696 h 963764"/>
                  <a:gd name="connsiteX215" fmla="*/ 1077451 w 1264401"/>
                  <a:gd name="connsiteY215" fmla="*/ 822602 h 963764"/>
                  <a:gd name="connsiteX216" fmla="*/ 1073074 w 1264401"/>
                  <a:gd name="connsiteY216" fmla="*/ 823240 h 963764"/>
                  <a:gd name="connsiteX217" fmla="*/ 1070777 w 1264401"/>
                  <a:gd name="connsiteY217" fmla="*/ 828108 h 963764"/>
                  <a:gd name="connsiteX218" fmla="*/ 1072058 w 1264401"/>
                  <a:gd name="connsiteY218" fmla="*/ 832103 h 963764"/>
                  <a:gd name="connsiteX219" fmla="*/ 1068383 w 1264401"/>
                  <a:gd name="connsiteY219" fmla="*/ 836139 h 963764"/>
                  <a:gd name="connsiteX220" fmla="*/ 1064731 w 1264401"/>
                  <a:gd name="connsiteY220" fmla="*/ 838990 h 963764"/>
                  <a:gd name="connsiteX221" fmla="*/ 1060064 w 1264401"/>
                  <a:gd name="connsiteY221" fmla="*/ 840132 h 963764"/>
                  <a:gd name="connsiteX222" fmla="*/ 1053172 w 1264401"/>
                  <a:gd name="connsiteY222" fmla="*/ 840468 h 963764"/>
                  <a:gd name="connsiteX223" fmla="*/ 1045821 w 1264401"/>
                  <a:gd name="connsiteY223" fmla="*/ 839687 h 963764"/>
                  <a:gd name="connsiteX224" fmla="*/ 1039002 w 1264401"/>
                  <a:gd name="connsiteY224" fmla="*/ 840944 h 963764"/>
                  <a:gd name="connsiteX225" fmla="*/ 1035375 w 1264401"/>
                  <a:gd name="connsiteY225" fmla="*/ 837914 h 963764"/>
                  <a:gd name="connsiteX226" fmla="*/ 1033416 w 1264401"/>
                  <a:gd name="connsiteY226" fmla="*/ 841882 h 963764"/>
                  <a:gd name="connsiteX227" fmla="*/ 1038905 w 1264401"/>
                  <a:gd name="connsiteY227" fmla="*/ 844105 h 963764"/>
                  <a:gd name="connsiteX228" fmla="*/ 1034770 w 1264401"/>
                  <a:gd name="connsiteY228" fmla="*/ 847452 h 963764"/>
                  <a:gd name="connsiteX229" fmla="*/ 1030466 w 1264401"/>
                  <a:gd name="connsiteY229" fmla="*/ 847713 h 963764"/>
                  <a:gd name="connsiteX230" fmla="*/ 1027661 w 1264401"/>
                  <a:gd name="connsiteY230" fmla="*/ 843302 h 963764"/>
                  <a:gd name="connsiteX231" fmla="*/ 1022268 w 1264401"/>
                  <a:gd name="connsiteY231" fmla="*/ 841478 h 963764"/>
                  <a:gd name="connsiteX232" fmla="*/ 1019221 w 1264401"/>
                  <a:gd name="connsiteY232" fmla="*/ 845730 h 963764"/>
                  <a:gd name="connsiteX233" fmla="*/ 1021663 w 1264401"/>
                  <a:gd name="connsiteY233" fmla="*/ 849538 h 963764"/>
                  <a:gd name="connsiteX234" fmla="*/ 1023598 w 1264401"/>
                  <a:gd name="connsiteY234" fmla="*/ 853891 h 963764"/>
                  <a:gd name="connsiteX235" fmla="*/ 1020043 w 1264401"/>
                  <a:gd name="connsiteY235" fmla="*/ 851507 h 963764"/>
                  <a:gd name="connsiteX236" fmla="*/ 1016077 w 1264401"/>
                  <a:gd name="connsiteY236" fmla="*/ 849966 h 963764"/>
                  <a:gd name="connsiteX237" fmla="*/ 1010056 w 1264401"/>
                  <a:gd name="connsiteY237" fmla="*/ 851074 h 963764"/>
                  <a:gd name="connsiteX238" fmla="*/ 1006114 w 1264401"/>
                  <a:gd name="connsiteY238" fmla="*/ 853144 h 963764"/>
                  <a:gd name="connsiteX239" fmla="*/ 1002317 w 1264401"/>
                  <a:gd name="connsiteY239" fmla="*/ 856447 h 963764"/>
                  <a:gd name="connsiteX240" fmla="*/ 998956 w 1264401"/>
                  <a:gd name="connsiteY240" fmla="*/ 859821 h 963764"/>
                  <a:gd name="connsiteX241" fmla="*/ 997288 w 1264401"/>
                  <a:gd name="connsiteY241" fmla="*/ 865032 h 963764"/>
                  <a:gd name="connsiteX242" fmla="*/ 998473 w 1264401"/>
                  <a:gd name="connsiteY242" fmla="*/ 869491 h 963764"/>
                  <a:gd name="connsiteX243" fmla="*/ 993540 w 1264401"/>
                  <a:gd name="connsiteY243" fmla="*/ 867152 h 963764"/>
                  <a:gd name="connsiteX244" fmla="*/ 987905 w 1264401"/>
                  <a:gd name="connsiteY244" fmla="*/ 866841 h 963764"/>
                  <a:gd name="connsiteX245" fmla="*/ 987180 w 1264401"/>
                  <a:gd name="connsiteY245" fmla="*/ 873365 h 963764"/>
                  <a:gd name="connsiteX246" fmla="*/ 991460 w 1264401"/>
                  <a:gd name="connsiteY246" fmla="*/ 875471 h 963764"/>
                  <a:gd name="connsiteX247" fmla="*/ 986455 w 1264401"/>
                  <a:gd name="connsiteY247" fmla="*/ 875773 h 963764"/>
                  <a:gd name="connsiteX248" fmla="*/ 984714 w 1264401"/>
                  <a:gd name="connsiteY248" fmla="*/ 882554 h 963764"/>
                  <a:gd name="connsiteX249" fmla="*/ 987180 w 1264401"/>
                  <a:gd name="connsiteY249" fmla="*/ 886174 h 963764"/>
                  <a:gd name="connsiteX250" fmla="*/ 981594 w 1264401"/>
                  <a:gd name="connsiteY250" fmla="*/ 884080 h 963764"/>
                  <a:gd name="connsiteX251" fmla="*/ 978499 w 1264401"/>
                  <a:gd name="connsiteY251" fmla="*/ 880907 h 963764"/>
                  <a:gd name="connsiteX252" fmla="*/ 975959 w 1264401"/>
                  <a:gd name="connsiteY252" fmla="*/ 877599 h 963764"/>
                  <a:gd name="connsiteX253" fmla="*/ 976226 w 1264401"/>
                  <a:gd name="connsiteY253" fmla="*/ 870110 h 963764"/>
                  <a:gd name="connsiteX254" fmla="*/ 978184 w 1264401"/>
                  <a:gd name="connsiteY254" fmla="*/ 864949 h 963764"/>
                  <a:gd name="connsiteX255" fmla="*/ 980143 w 1264401"/>
                  <a:gd name="connsiteY255" fmla="*/ 860967 h 963764"/>
                  <a:gd name="connsiteX256" fmla="*/ 985100 w 1264401"/>
                  <a:gd name="connsiteY256" fmla="*/ 855124 h 963764"/>
                  <a:gd name="connsiteX257" fmla="*/ 987543 w 1264401"/>
                  <a:gd name="connsiteY257" fmla="*/ 850597 h 963764"/>
                  <a:gd name="connsiteX258" fmla="*/ 990396 w 1264401"/>
                  <a:gd name="connsiteY258" fmla="*/ 847297 h 963764"/>
                  <a:gd name="connsiteX259" fmla="*/ 991508 w 1264401"/>
                  <a:gd name="connsiteY259" fmla="*/ 842339 h 963764"/>
                  <a:gd name="connsiteX260" fmla="*/ 991702 w 1264401"/>
                  <a:gd name="connsiteY260" fmla="*/ 837861 h 963764"/>
                  <a:gd name="connsiteX261" fmla="*/ 989380 w 1264401"/>
                  <a:gd name="connsiteY261" fmla="*/ 833223 h 963764"/>
                  <a:gd name="connsiteX262" fmla="*/ 986261 w 1264401"/>
                  <a:gd name="connsiteY262" fmla="*/ 830031 h 963764"/>
                  <a:gd name="connsiteX263" fmla="*/ 981739 w 1264401"/>
                  <a:gd name="connsiteY263" fmla="*/ 825424 h 963764"/>
                  <a:gd name="connsiteX264" fmla="*/ 977918 w 1264401"/>
                  <a:gd name="connsiteY264" fmla="*/ 821521 h 963764"/>
                  <a:gd name="connsiteX265" fmla="*/ 976177 w 1264401"/>
                  <a:gd name="connsiteY265" fmla="*/ 817744 h 963764"/>
                  <a:gd name="connsiteX266" fmla="*/ 981908 w 1264401"/>
                  <a:gd name="connsiteY266" fmla="*/ 811914 h 963764"/>
                  <a:gd name="connsiteX267" fmla="*/ 987664 w 1264401"/>
                  <a:gd name="connsiteY267" fmla="*/ 806086 h 963764"/>
                  <a:gd name="connsiteX268" fmla="*/ 993394 w 1264401"/>
                  <a:gd name="connsiteY268" fmla="*/ 800265 h 963764"/>
                  <a:gd name="connsiteX269" fmla="*/ 996635 w 1264401"/>
                  <a:gd name="connsiteY269" fmla="*/ 796969 h 963764"/>
                  <a:gd name="connsiteX270" fmla="*/ 1002076 w 1264401"/>
                  <a:gd name="connsiteY270" fmla="*/ 791896 h 963764"/>
                  <a:gd name="connsiteX271" fmla="*/ 1006937 w 1264401"/>
                  <a:gd name="connsiteY271" fmla="*/ 786733 h 963764"/>
                  <a:gd name="connsiteX272" fmla="*/ 1003575 w 1264401"/>
                  <a:gd name="connsiteY272" fmla="*/ 783340 h 963764"/>
                  <a:gd name="connsiteX273" fmla="*/ 998860 w 1264401"/>
                  <a:gd name="connsiteY273" fmla="*/ 778601 h 963764"/>
                  <a:gd name="connsiteX274" fmla="*/ 994531 w 1264401"/>
                  <a:gd name="connsiteY274" fmla="*/ 774219 h 963764"/>
                  <a:gd name="connsiteX275" fmla="*/ 992379 w 1264401"/>
                  <a:gd name="connsiteY275" fmla="*/ 769919 h 963764"/>
                  <a:gd name="connsiteX276" fmla="*/ 991557 w 1264401"/>
                  <a:gd name="connsiteY276" fmla="*/ 765300 h 963764"/>
                  <a:gd name="connsiteX277" fmla="*/ 990759 w 1264401"/>
                  <a:gd name="connsiteY277" fmla="*/ 760682 h 963764"/>
                  <a:gd name="connsiteX278" fmla="*/ 989937 w 1264401"/>
                  <a:gd name="connsiteY278" fmla="*/ 756068 h 963764"/>
                  <a:gd name="connsiteX279" fmla="*/ 989114 w 1264401"/>
                  <a:gd name="connsiteY279" fmla="*/ 751449 h 963764"/>
                  <a:gd name="connsiteX280" fmla="*/ 988292 w 1264401"/>
                  <a:gd name="connsiteY280" fmla="*/ 746830 h 963764"/>
                  <a:gd name="connsiteX281" fmla="*/ 987494 w 1264401"/>
                  <a:gd name="connsiteY281" fmla="*/ 742216 h 963764"/>
                  <a:gd name="connsiteX282" fmla="*/ 985850 w 1264401"/>
                  <a:gd name="connsiteY282" fmla="*/ 732979 h 963764"/>
                  <a:gd name="connsiteX283" fmla="*/ 985052 w 1264401"/>
                  <a:gd name="connsiteY283" fmla="*/ 728365 h 963764"/>
                  <a:gd name="connsiteX284" fmla="*/ 984229 w 1264401"/>
                  <a:gd name="connsiteY284" fmla="*/ 723746 h 963764"/>
                  <a:gd name="connsiteX285" fmla="*/ 983456 w 1264401"/>
                  <a:gd name="connsiteY285" fmla="*/ 719118 h 963764"/>
                  <a:gd name="connsiteX286" fmla="*/ 982755 w 1264401"/>
                  <a:gd name="connsiteY286" fmla="*/ 714475 h 963764"/>
                  <a:gd name="connsiteX287" fmla="*/ 981981 w 1264401"/>
                  <a:gd name="connsiteY287" fmla="*/ 709851 h 963764"/>
                  <a:gd name="connsiteX288" fmla="*/ 981110 w 1264401"/>
                  <a:gd name="connsiteY288" fmla="*/ 705250 h 963764"/>
                  <a:gd name="connsiteX289" fmla="*/ 980240 w 1264401"/>
                  <a:gd name="connsiteY289" fmla="*/ 700645 h 963764"/>
                  <a:gd name="connsiteX290" fmla="*/ 979369 w 1264401"/>
                  <a:gd name="connsiteY290" fmla="*/ 696039 h 963764"/>
                  <a:gd name="connsiteX291" fmla="*/ 978499 w 1264401"/>
                  <a:gd name="connsiteY291" fmla="*/ 691437 h 963764"/>
                  <a:gd name="connsiteX292" fmla="*/ 977652 w 1264401"/>
                  <a:gd name="connsiteY292" fmla="*/ 686830 h 963764"/>
                  <a:gd name="connsiteX293" fmla="*/ 976854 w 1264401"/>
                  <a:gd name="connsiteY293" fmla="*/ 682209 h 963764"/>
                  <a:gd name="connsiteX294" fmla="*/ 976080 w 1264401"/>
                  <a:gd name="connsiteY294" fmla="*/ 677585 h 963764"/>
                  <a:gd name="connsiteX295" fmla="*/ 975282 w 1264401"/>
                  <a:gd name="connsiteY295" fmla="*/ 672964 h 963764"/>
                  <a:gd name="connsiteX296" fmla="*/ 974484 w 1264401"/>
                  <a:gd name="connsiteY296" fmla="*/ 668343 h 963764"/>
                  <a:gd name="connsiteX297" fmla="*/ 973711 w 1264401"/>
                  <a:gd name="connsiteY297" fmla="*/ 663722 h 963764"/>
                  <a:gd name="connsiteX298" fmla="*/ 972138 w 1264401"/>
                  <a:gd name="connsiteY298" fmla="*/ 654482 h 963764"/>
                  <a:gd name="connsiteX299" fmla="*/ 971341 w 1264401"/>
                  <a:gd name="connsiteY299" fmla="*/ 649861 h 963764"/>
                  <a:gd name="connsiteX300" fmla="*/ 970543 w 1264401"/>
                  <a:gd name="connsiteY300" fmla="*/ 645237 h 963764"/>
                  <a:gd name="connsiteX301" fmla="*/ 969769 w 1264401"/>
                  <a:gd name="connsiteY301" fmla="*/ 640618 h 963764"/>
                  <a:gd name="connsiteX302" fmla="*/ 968608 w 1264401"/>
                  <a:gd name="connsiteY302" fmla="*/ 636082 h 963764"/>
                  <a:gd name="connsiteX303" fmla="*/ 967834 w 1264401"/>
                  <a:gd name="connsiteY303" fmla="*/ 631458 h 963764"/>
                  <a:gd name="connsiteX304" fmla="*/ 966819 w 1264401"/>
                  <a:gd name="connsiteY304" fmla="*/ 626890 h 963764"/>
                  <a:gd name="connsiteX305" fmla="*/ 965827 w 1264401"/>
                  <a:gd name="connsiteY305" fmla="*/ 622325 h 963764"/>
                  <a:gd name="connsiteX306" fmla="*/ 964811 w 1264401"/>
                  <a:gd name="connsiteY306" fmla="*/ 617757 h 963764"/>
                  <a:gd name="connsiteX307" fmla="*/ 964183 w 1264401"/>
                  <a:gd name="connsiteY307" fmla="*/ 613319 h 963764"/>
                  <a:gd name="connsiteX308" fmla="*/ 960556 w 1264401"/>
                  <a:gd name="connsiteY308" fmla="*/ 609163 h 963764"/>
                  <a:gd name="connsiteX309" fmla="*/ 959177 w 1264401"/>
                  <a:gd name="connsiteY309" fmla="*/ 604817 h 963764"/>
                  <a:gd name="connsiteX310" fmla="*/ 959322 w 1264401"/>
                  <a:gd name="connsiteY310" fmla="*/ 599983 h 963764"/>
                  <a:gd name="connsiteX311" fmla="*/ 959443 w 1264401"/>
                  <a:gd name="connsiteY311" fmla="*/ 595210 h 963764"/>
                  <a:gd name="connsiteX312" fmla="*/ 959588 w 1264401"/>
                  <a:gd name="connsiteY312" fmla="*/ 590158 h 963764"/>
                  <a:gd name="connsiteX313" fmla="*/ 959733 w 1264401"/>
                  <a:gd name="connsiteY313" fmla="*/ 585317 h 963764"/>
                  <a:gd name="connsiteX314" fmla="*/ 959854 w 1264401"/>
                  <a:gd name="connsiteY314" fmla="*/ 580476 h 963764"/>
                  <a:gd name="connsiteX315" fmla="*/ 959975 w 1264401"/>
                  <a:gd name="connsiteY315" fmla="*/ 575632 h 963764"/>
                  <a:gd name="connsiteX316" fmla="*/ 960120 w 1264401"/>
                  <a:gd name="connsiteY316" fmla="*/ 570791 h 963764"/>
                  <a:gd name="connsiteX317" fmla="*/ 960241 w 1264401"/>
                  <a:gd name="connsiteY317" fmla="*/ 565949 h 963764"/>
                  <a:gd name="connsiteX318" fmla="*/ 960386 w 1264401"/>
                  <a:gd name="connsiteY318" fmla="*/ 561108 h 963764"/>
                  <a:gd name="connsiteX319" fmla="*/ 960532 w 1264401"/>
                  <a:gd name="connsiteY319" fmla="*/ 556264 h 963764"/>
                  <a:gd name="connsiteX320" fmla="*/ 960652 w 1264401"/>
                  <a:gd name="connsiteY320" fmla="*/ 551426 h 963764"/>
                  <a:gd name="connsiteX321" fmla="*/ 960797 w 1264401"/>
                  <a:gd name="connsiteY321" fmla="*/ 546584 h 963764"/>
                  <a:gd name="connsiteX322" fmla="*/ 960918 w 1264401"/>
                  <a:gd name="connsiteY322" fmla="*/ 541743 h 963764"/>
                  <a:gd name="connsiteX323" fmla="*/ 961015 w 1264401"/>
                  <a:gd name="connsiteY323" fmla="*/ 536909 h 963764"/>
                  <a:gd name="connsiteX324" fmla="*/ 961064 w 1264401"/>
                  <a:gd name="connsiteY324" fmla="*/ 532087 h 963764"/>
                  <a:gd name="connsiteX325" fmla="*/ 961112 w 1264401"/>
                  <a:gd name="connsiteY325" fmla="*/ 527265 h 963764"/>
                  <a:gd name="connsiteX326" fmla="*/ 961160 w 1264401"/>
                  <a:gd name="connsiteY326" fmla="*/ 522446 h 963764"/>
                  <a:gd name="connsiteX327" fmla="*/ 961281 w 1264401"/>
                  <a:gd name="connsiteY327" fmla="*/ 517612 h 963764"/>
                  <a:gd name="connsiteX328" fmla="*/ 961523 w 1264401"/>
                  <a:gd name="connsiteY328" fmla="*/ 512742 h 963764"/>
                  <a:gd name="connsiteX329" fmla="*/ 961741 w 1264401"/>
                  <a:gd name="connsiteY329" fmla="*/ 508551 h 963764"/>
                  <a:gd name="connsiteX330" fmla="*/ 962031 w 1264401"/>
                  <a:gd name="connsiteY330" fmla="*/ 503001 h 963764"/>
                  <a:gd name="connsiteX331" fmla="*/ 961861 w 1264401"/>
                  <a:gd name="connsiteY331" fmla="*/ 498233 h 963764"/>
                  <a:gd name="connsiteX332" fmla="*/ 962055 w 1264401"/>
                  <a:gd name="connsiteY332" fmla="*/ 493379 h 963764"/>
                  <a:gd name="connsiteX333" fmla="*/ 962176 w 1264401"/>
                  <a:gd name="connsiteY333" fmla="*/ 488543 h 963764"/>
                  <a:gd name="connsiteX334" fmla="*/ 962055 w 1264401"/>
                  <a:gd name="connsiteY334" fmla="*/ 484362 h 963764"/>
                  <a:gd name="connsiteX335" fmla="*/ 962224 w 1264401"/>
                  <a:gd name="connsiteY335" fmla="*/ 478909 h 963764"/>
                  <a:gd name="connsiteX336" fmla="*/ 962393 w 1264401"/>
                  <a:gd name="connsiteY336" fmla="*/ 474063 h 963764"/>
                  <a:gd name="connsiteX337" fmla="*/ 962562 w 1264401"/>
                  <a:gd name="connsiteY337" fmla="*/ 469217 h 963764"/>
                  <a:gd name="connsiteX338" fmla="*/ 962708 w 1264401"/>
                  <a:gd name="connsiteY338" fmla="*/ 464366 h 963764"/>
                  <a:gd name="connsiteX339" fmla="*/ 961064 w 1264401"/>
                  <a:gd name="connsiteY339" fmla="*/ 459960 h 963764"/>
                  <a:gd name="connsiteX340" fmla="*/ 958935 w 1264401"/>
                  <a:gd name="connsiteY340" fmla="*/ 456383 h 963764"/>
                  <a:gd name="connsiteX341" fmla="*/ 958065 w 1264401"/>
                  <a:gd name="connsiteY341" fmla="*/ 451080 h 963764"/>
                  <a:gd name="connsiteX342" fmla="*/ 957243 w 1264401"/>
                  <a:gd name="connsiteY342" fmla="*/ 446471 h 963764"/>
                  <a:gd name="connsiteX343" fmla="*/ 956227 w 1264401"/>
                  <a:gd name="connsiteY343" fmla="*/ 441913 h 963764"/>
                  <a:gd name="connsiteX344" fmla="*/ 955187 w 1264401"/>
                  <a:gd name="connsiteY344" fmla="*/ 437360 h 963764"/>
                  <a:gd name="connsiteX345" fmla="*/ 953132 w 1264401"/>
                  <a:gd name="connsiteY345" fmla="*/ 428248 h 963764"/>
                  <a:gd name="connsiteX346" fmla="*/ 952092 w 1264401"/>
                  <a:gd name="connsiteY346" fmla="*/ 423689 h 963764"/>
                  <a:gd name="connsiteX347" fmla="*/ 951076 w 1264401"/>
                  <a:gd name="connsiteY347" fmla="*/ 419138 h 963764"/>
                  <a:gd name="connsiteX348" fmla="*/ 950447 w 1264401"/>
                  <a:gd name="connsiteY348" fmla="*/ 414478 h 963764"/>
                  <a:gd name="connsiteX349" fmla="*/ 949577 w 1264401"/>
                  <a:gd name="connsiteY349" fmla="*/ 409886 h 963764"/>
                  <a:gd name="connsiteX350" fmla="*/ 948392 w 1264401"/>
                  <a:gd name="connsiteY350" fmla="*/ 405372 h 963764"/>
                  <a:gd name="connsiteX351" fmla="*/ 947473 w 1264401"/>
                  <a:gd name="connsiteY351" fmla="*/ 400787 h 963764"/>
                  <a:gd name="connsiteX352" fmla="*/ 946651 w 1264401"/>
                  <a:gd name="connsiteY352" fmla="*/ 396180 h 963764"/>
                  <a:gd name="connsiteX353" fmla="*/ 945901 w 1264401"/>
                  <a:gd name="connsiteY353" fmla="*/ 391873 h 963764"/>
                  <a:gd name="connsiteX354" fmla="*/ 944789 w 1264401"/>
                  <a:gd name="connsiteY354" fmla="*/ 387027 h 963764"/>
                  <a:gd name="connsiteX355" fmla="*/ 943749 w 1264401"/>
                  <a:gd name="connsiteY355" fmla="*/ 382476 h 963764"/>
                  <a:gd name="connsiteX356" fmla="*/ 941670 w 1264401"/>
                  <a:gd name="connsiteY356" fmla="*/ 373369 h 963764"/>
                  <a:gd name="connsiteX357" fmla="*/ 940654 w 1264401"/>
                  <a:gd name="connsiteY357" fmla="*/ 368821 h 963764"/>
                  <a:gd name="connsiteX358" fmla="*/ 939614 w 1264401"/>
                  <a:gd name="connsiteY358" fmla="*/ 364270 h 963764"/>
                  <a:gd name="connsiteX359" fmla="*/ 938647 w 1264401"/>
                  <a:gd name="connsiteY359" fmla="*/ 359697 h 963764"/>
                  <a:gd name="connsiteX360" fmla="*/ 935866 w 1264401"/>
                  <a:gd name="connsiteY360" fmla="*/ 345964 h 963764"/>
                  <a:gd name="connsiteX361" fmla="*/ 934971 w 1264401"/>
                  <a:gd name="connsiteY361" fmla="*/ 341505 h 963764"/>
                  <a:gd name="connsiteX362" fmla="*/ 933109 w 1264401"/>
                  <a:gd name="connsiteY362" fmla="*/ 332231 h 963764"/>
                  <a:gd name="connsiteX363" fmla="*/ 932166 w 1264401"/>
                  <a:gd name="connsiteY363" fmla="*/ 327651 h 963764"/>
                  <a:gd name="connsiteX364" fmla="*/ 931247 w 1264401"/>
                  <a:gd name="connsiteY364" fmla="*/ 323076 h 963764"/>
                  <a:gd name="connsiteX365" fmla="*/ 930111 w 1264401"/>
                  <a:gd name="connsiteY365" fmla="*/ 318549 h 963764"/>
                  <a:gd name="connsiteX366" fmla="*/ 929167 w 1264401"/>
                  <a:gd name="connsiteY366" fmla="*/ 313978 h 963764"/>
                  <a:gd name="connsiteX367" fmla="*/ 928176 w 1264401"/>
                  <a:gd name="connsiteY367" fmla="*/ 309418 h 963764"/>
                  <a:gd name="connsiteX368" fmla="*/ 926991 w 1264401"/>
                  <a:gd name="connsiteY368" fmla="*/ 304905 h 963764"/>
                  <a:gd name="connsiteX369" fmla="*/ 925661 w 1264401"/>
                  <a:gd name="connsiteY369" fmla="*/ 300427 h 963764"/>
                  <a:gd name="connsiteX370" fmla="*/ 924089 w 1264401"/>
                  <a:gd name="connsiteY370" fmla="*/ 296014 h 963764"/>
                  <a:gd name="connsiteX371" fmla="*/ 920921 w 1264401"/>
                  <a:gd name="connsiteY371" fmla="*/ 291980 h 963764"/>
                  <a:gd name="connsiteX372" fmla="*/ 916568 w 1264401"/>
                  <a:gd name="connsiteY372" fmla="*/ 290691 h 963764"/>
                  <a:gd name="connsiteX373" fmla="*/ 915311 w 1264401"/>
                  <a:gd name="connsiteY373" fmla="*/ 285794 h 963764"/>
                  <a:gd name="connsiteX374" fmla="*/ 913014 w 1264401"/>
                  <a:gd name="connsiteY374" fmla="*/ 282322 h 963764"/>
                  <a:gd name="connsiteX375" fmla="*/ 908565 w 1264401"/>
                  <a:gd name="connsiteY375" fmla="*/ 282387 h 963764"/>
                  <a:gd name="connsiteX376" fmla="*/ 903631 w 1264401"/>
                  <a:gd name="connsiteY376" fmla="*/ 283749 h 963764"/>
                  <a:gd name="connsiteX377" fmla="*/ 902495 w 1264401"/>
                  <a:gd name="connsiteY377" fmla="*/ 289240 h 963764"/>
                  <a:gd name="connsiteX378" fmla="*/ 902350 w 1264401"/>
                  <a:gd name="connsiteY378" fmla="*/ 295075 h 963764"/>
                  <a:gd name="connsiteX379" fmla="*/ 896642 w 1264401"/>
                  <a:gd name="connsiteY379" fmla="*/ 296151 h 963764"/>
                  <a:gd name="connsiteX380" fmla="*/ 895821 w 1264401"/>
                  <a:gd name="connsiteY380" fmla="*/ 292016 h 963764"/>
                  <a:gd name="connsiteX381" fmla="*/ 895603 w 1264401"/>
                  <a:gd name="connsiteY381" fmla="*/ 287310 h 963764"/>
                  <a:gd name="connsiteX382" fmla="*/ 892991 w 1264401"/>
                  <a:gd name="connsiteY382" fmla="*/ 283787 h 963764"/>
                  <a:gd name="connsiteX383" fmla="*/ 893934 w 1264401"/>
                  <a:gd name="connsiteY383" fmla="*/ 279340 h 963764"/>
                  <a:gd name="connsiteX384" fmla="*/ 894079 w 1264401"/>
                  <a:gd name="connsiteY384" fmla="*/ 274509 h 963764"/>
                  <a:gd name="connsiteX385" fmla="*/ 894660 w 1264401"/>
                  <a:gd name="connsiteY385" fmla="*/ 269568 h 963764"/>
                  <a:gd name="connsiteX386" fmla="*/ 896183 w 1264401"/>
                  <a:gd name="connsiteY386" fmla="*/ 265624 h 963764"/>
                  <a:gd name="connsiteX387" fmla="*/ 896691 w 1264401"/>
                  <a:gd name="connsiteY387" fmla="*/ 260355 h 963764"/>
                  <a:gd name="connsiteX388" fmla="*/ 897803 w 1264401"/>
                  <a:gd name="connsiteY388" fmla="*/ 254457 h 963764"/>
                  <a:gd name="connsiteX389" fmla="*/ 895796 w 1264401"/>
                  <a:gd name="connsiteY389" fmla="*/ 250102 h 963764"/>
                  <a:gd name="connsiteX390" fmla="*/ 892072 w 1264401"/>
                  <a:gd name="connsiteY390" fmla="*/ 247401 h 963764"/>
                  <a:gd name="connsiteX391" fmla="*/ 889243 w 1264401"/>
                  <a:gd name="connsiteY391" fmla="*/ 244349 h 963764"/>
                  <a:gd name="connsiteX392" fmla="*/ 890815 w 1264401"/>
                  <a:gd name="connsiteY392" fmla="*/ 239450 h 963764"/>
                  <a:gd name="connsiteX393" fmla="*/ 889146 w 1264401"/>
                  <a:gd name="connsiteY393" fmla="*/ 235370 h 963764"/>
                  <a:gd name="connsiteX394" fmla="*/ 888372 w 1264401"/>
                  <a:gd name="connsiteY394" fmla="*/ 231029 h 963764"/>
                  <a:gd name="connsiteX395" fmla="*/ 884552 w 1264401"/>
                  <a:gd name="connsiteY395" fmla="*/ 227223 h 963764"/>
                  <a:gd name="connsiteX396" fmla="*/ 882158 w 1264401"/>
                  <a:gd name="connsiteY396" fmla="*/ 223567 h 963764"/>
                  <a:gd name="connsiteX397" fmla="*/ 880368 w 1264401"/>
                  <a:gd name="connsiteY397" fmla="*/ 216919 h 963764"/>
                  <a:gd name="connsiteX398" fmla="*/ 878651 w 1264401"/>
                  <a:gd name="connsiteY398" fmla="*/ 211089 h 963764"/>
                  <a:gd name="connsiteX399" fmla="*/ 878095 w 1264401"/>
                  <a:gd name="connsiteY399" fmla="*/ 206427 h 963764"/>
                  <a:gd name="connsiteX400" fmla="*/ 874976 w 1264401"/>
                  <a:gd name="connsiteY400" fmla="*/ 202391 h 963764"/>
                  <a:gd name="connsiteX401" fmla="*/ 873863 w 1264401"/>
                  <a:gd name="connsiteY401" fmla="*/ 207455 h 963764"/>
                  <a:gd name="connsiteX402" fmla="*/ 869680 w 1264401"/>
                  <a:gd name="connsiteY402" fmla="*/ 200988 h 963764"/>
                  <a:gd name="connsiteX403" fmla="*/ 869389 w 1264401"/>
                  <a:gd name="connsiteY403" fmla="*/ 194154 h 963764"/>
                  <a:gd name="connsiteX404" fmla="*/ 869365 w 1264401"/>
                  <a:gd name="connsiteY404" fmla="*/ 189366 h 963764"/>
                  <a:gd name="connsiteX405" fmla="*/ 870405 w 1264401"/>
                  <a:gd name="connsiteY405" fmla="*/ 184322 h 963764"/>
                  <a:gd name="connsiteX406" fmla="*/ 871566 w 1264401"/>
                  <a:gd name="connsiteY406" fmla="*/ 179834 h 963764"/>
                  <a:gd name="connsiteX407" fmla="*/ 871251 w 1264401"/>
                  <a:gd name="connsiteY407" fmla="*/ 174528 h 963764"/>
                  <a:gd name="connsiteX408" fmla="*/ 866754 w 1264401"/>
                  <a:gd name="connsiteY408" fmla="*/ 170821 h 963764"/>
                  <a:gd name="connsiteX409" fmla="*/ 872122 w 1264401"/>
                  <a:gd name="connsiteY409" fmla="*/ 168004 h 963764"/>
                  <a:gd name="connsiteX410" fmla="*/ 874686 w 1264401"/>
                  <a:gd name="connsiteY410" fmla="*/ 164553 h 963764"/>
                  <a:gd name="connsiteX411" fmla="*/ 876354 w 1264401"/>
                  <a:gd name="connsiteY411" fmla="*/ 160476 h 963764"/>
                  <a:gd name="connsiteX412" fmla="*/ 879159 w 1264401"/>
                  <a:gd name="connsiteY412" fmla="*/ 154808 h 963764"/>
                  <a:gd name="connsiteX413" fmla="*/ 875677 w 1264401"/>
                  <a:gd name="connsiteY413" fmla="*/ 151263 h 963764"/>
                  <a:gd name="connsiteX414" fmla="*/ 873380 w 1264401"/>
                  <a:gd name="connsiteY414" fmla="*/ 146371 h 963764"/>
                  <a:gd name="connsiteX415" fmla="*/ 871808 w 1264401"/>
                  <a:gd name="connsiteY415" fmla="*/ 140838 h 963764"/>
                  <a:gd name="connsiteX416" fmla="*/ 870284 w 1264401"/>
                  <a:gd name="connsiteY416" fmla="*/ 136420 h 963764"/>
                  <a:gd name="connsiteX417" fmla="*/ 868568 w 1264401"/>
                  <a:gd name="connsiteY417" fmla="*/ 132045 h 963764"/>
                  <a:gd name="connsiteX418" fmla="*/ 866439 w 1264401"/>
                  <a:gd name="connsiteY418" fmla="*/ 127768 h 963764"/>
                  <a:gd name="connsiteX419" fmla="*/ 864433 w 1264401"/>
                  <a:gd name="connsiteY419" fmla="*/ 123466 h 963764"/>
                  <a:gd name="connsiteX420" fmla="*/ 863054 w 1264401"/>
                  <a:gd name="connsiteY420" fmla="*/ 119009 h 963764"/>
                  <a:gd name="connsiteX421" fmla="*/ 860394 w 1264401"/>
                  <a:gd name="connsiteY421" fmla="*/ 114864 h 963764"/>
                  <a:gd name="connsiteX422" fmla="*/ 856114 w 1264401"/>
                  <a:gd name="connsiteY422" fmla="*/ 111106 h 963764"/>
                  <a:gd name="connsiteX423" fmla="*/ 855122 w 1264401"/>
                  <a:gd name="connsiteY423" fmla="*/ 106562 h 963764"/>
                  <a:gd name="connsiteX424" fmla="*/ 856235 w 1264401"/>
                  <a:gd name="connsiteY424" fmla="*/ 102502 h 963764"/>
                  <a:gd name="connsiteX425" fmla="*/ 851737 w 1264401"/>
                  <a:gd name="connsiteY425" fmla="*/ 98026 h 963764"/>
                  <a:gd name="connsiteX426" fmla="*/ 846054 w 1264401"/>
                  <a:gd name="connsiteY426" fmla="*/ 89596 h 963764"/>
                  <a:gd name="connsiteX427" fmla="*/ 844554 w 1264401"/>
                  <a:gd name="connsiteY427" fmla="*/ 85178 h 963764"/>
                  <a:gd name="connsiteX428" fmla="*/ 843056 w 1264401"/>
                  <a:gd name="connsiteY428" fmla="*/ 80748 h 963764"/>
                  <a:gd name="connsiteX429" fmla="*/ 841774 w 1264401"/>
                  <a:gd name="connsiteY429" fmla="*/ 76270 h 963764"/>
                  <a:gd name="connsiteX430" fmla="*/ 840492 w 1264401"/>
                  <a:gd name="connsiteY430" fmla="*/ 71794 h 963764"/>
                  <a:gd name="connsiteX431" fmla="*/ 839452 w 1264401"/>
                  <a:gd name="connsiteY431" fmla="*/ 67257 h 963764"/>
                  <a:gd name="connsiteX432" fmla="*/ 839162 w 1264401"/>
                  <a:gd name="connsiteY432" fmla="*/ 62534 h 963764"/>
                  <a:gd name="connsiteX433" fmla="*/ 843733 w 1264401"/>
                  <a:gd name="connsiteY433" fmla="*/ 62917 h 963764"/>
                  <a:gd name="connsiteX434" fmla="*/ 846948 w 1264401"/>
                  <a:gd name="connsiteY434" fmla="*/ 66022 h 963764"/>
                  <a:gd name="connsiteX435" fmla="*/ 849319 w 1264401"/>
                  <a:gd name="connsiteY435" fmla="*/ 61081 h 963764"/>
                  <a:gd name="connsiteX436" fmla="*/ 845619 w 1264401"/>
                  <a:gd name="connsiteY436" fmla="*/ 58820 h 963764"/>
                  <a:gd name="connsiteX437" fmla="*/ 841266 w 1264401"/>
                  <a:gd name="connsiteY437" fmla="*/ 54849 h 963764"/>
                  <a:gd name="connsiteX438" fmla="*/ 842257 w 1264401"/>
                  <a:gd name="connsiteY438" fmla="*/ 50052 h 963764"/>
                  <a:gd name="connsiteX439" fmla="*/ 846030 w 1264401"/>
                  <a:gd name="connsiteY439" fmla="*/ 46536 h 963764"/>
                  <a:gd name="connsiteX440" fmla="*/ 845885 w 1264401"/>
                  <a:gd name="connsiteY440" fmla="*/ 41762 h 963764"/>
                  <a:gd name="connsiteX441" fmla="*/ 843998 w 1264401"/>
                  <a:gd name="connsiteY441" fmla="*/ 37436 h 963764"/>
                  <a:gd name="connsiteX442" fmla="*/ 839138 w 1264401"/>
                  <a:gd name="connsiteY442" fmla="*/ 38367 h 963764"/>
                  <a:gd name="connsiteX443" fmla="*/ 839210 w 1264401"/>
                  <a:gd name="connsiteY443" fmla="*/ 33809 h 963764"/>
                  <a:gd name="connsiteX444" fmla="*/ 837784 w 1264401"/>
                  <a:gd name="connsiteY444" fmla="*/ 29367 h 963764"/>
                  <a:gd name="connsiteX445" fmla="*/ 837880 w 1264401"/>
                  <a:gd name="connsiteY445" fmla="*/ 24562 h 963764"/>
                  <a:gd name="connsiteX446" fmla="*/ 837953 w 1264401"/>
                  <a:gd name="connsiteY446" fmla="*/ 19757 h 963764"/>
                  <a:gd name="connsiteX447" fmla="*/ 836188 w 1264401"/>
                  <a:gd name="connsiteY447" fmla="*/ 15401 h 963764"/>
                  <a:gd name="connsiteX448" fmla="*/ 840226 w 1264401"/>
                  <a:gd name="connsiteY448" fmla="*/ 9636 h 963764"/>
                  <a:gd name="connsiteX449" fmla="*/ 839065 w 1264401"/>
                  <a:gd name="connsiteY449" fmla="*/ 5136 h 963764"/>
                  <a:gd name="connsiteX450" fmla="*/ 837566 w 1264401"/>
                  <a:gd name="connsiteY450" fmla="*/ 711 h 963764"/>
                  <a:gd name="connsiteX451" fmla="*/ 831400 w 1264401"/>
                  <a:gd name="connsiteY451" fmla="*/ 0 h 963764"/>
                  <a:gd name="connsiteX452" fmla="*/ 826418 w 1264401"/>
                  <a:gd name="connsiteY452" fmla="*/ 1337 h 963764"/>
                  <a:gd name="connsiteX453" fmla="*/ 822162 w 1264401"/>
                  <a:gd name="connsiteY453" fmla="*/ 2537 h 963764"/>
                  <a:gd name="connsiteX454" fmla="*/ 815560 w 1264401"/>
                  <a:gd name="connsiteY454" fmla="*/ 4418 h 963764"/>
                  <a:gd name="connsiteX455" fmla="*/ 810724 w 1264401"/>
                  <a:gd name="connsiteY455" fmla="*/ 5777 h 963764"/>
                  <a:gd name="connsiteX456" fmla="*/ 806081 w 1264401"/>
                  <a:gd name="connsiteY456" fmla="*/ 7090 h 963764"/>
                  <a:gd name="connsiteX457" fmla="*/ 799769 w 1264401"/>
                  <a:gd name="connsiteY457" fmla="*/ 8877 h 963764"/>
                  <a:gd name="connsiteX458" fmla="*/ 793410 w 1264401"/>
                  <a:gd name="connsiteY458" fmla="*/ 10534 h 963764"/>
                  <a:gd name="connsiteX459" fmla="*/ 783858 w 1264401"/>
                  <a:gd name="connsiteY459" fmla="*/ 12908 h 963764"/>
                  <a:gd name="connsiteX460" fmla="*/ 774306 w 1264401"/>
                  <a:gd name="connsiteY460" fmla="*/ 15273 h 963764"/>
                  <a:gd name="connsiteX461" fmla="*/ 764802 w 1264401"/>
                  <a:gd name="connsiteY461" fmla="*/ 17851 h 963764"/>
                  <a:gd name="connsiteX462" fmla="*/ 758467 w 1264401"/>
                  <a:gd name="connsiteY462" fmla="*/ 19602 h 963764"/>
                  <a:gd name="connsiteX463" fmla="*/ 752155 w 1264401"/>
                  <a:gd name="connsiteY463" fmla="*/ 21399 h 963764"/>
                  <a:gd name="connsiteX464" fmla="*/ 745844 w 1264401"/>
                  <a:gd name="connsiteY464" fmla="*/ 23234 h 963764"/>
                  <a:gd name="connsiteX465" fmla="*/ 739532 w 1264401"/>
                  <a:gd name="connsiteY465" fmla="*/ 25072 h 963764"/>
                  <a:gd name="connsiteX466" fmla="*/ 733173 w 1264401"/>
                  <a:gd name="connsiteY466" fmla="*/ 26615 h 963764"/>
                  <a:gd name="connsiteX467" fmla="*/ 726789 w 1264401"/>
                  <a:gd name="connsiteY467" fmla="*/ 28145 h 963764"/>
                  <a:gd name="connsiteX468" fmla="*/ 720405 w 1264401"/>
                  <a:gd name="connsiteY468" fmla="*/ 29666 h 963764"/>
                  <a:gd name="connsiteX469" fmla="*/ 714020 w 1264401"/>
                  <a:gd name="connsiteY469" fmla="*/ 31190 h 963764"/>
                  <a:gd name="connsiteX470" fmla="*/ 707637 w 1264401"/>
                  <a:gd name="connsiteY470" fmla="*/ 32709 h 963764"/>
                  <a:gd name="connsiteX471" fmla="*/ 701252 w 1264401"/>
                  <a:gd name="connsiteY471" fmla="*/ 34225 h 963764"/>
                  <a:gd name="connsiteX472" fmla="*/ 694868 w 1264401"/>
                  <a:gd name="connsiteY472" fmla="*/ 35741 h 963764"/>
                  <a:gd name="connsiteX473" fmla="*/ 688485 w 1264401"/>
                  <a:gd name="connsiteY473" fmla="*/ 37252 h 963764"/>
                  <a:gd name="connsiteX474" fmla="*/ 683648 w 1264401"/>
                  <a:gd name="connsiteY474" fmla="*/ 38176 h 963764"/>
                  <a:gd name="connsiteX475" fmla="*/ 669139 w 1264401"/>
                  <a:gd name="connsiteY475" fmla="*/ 40991 h 963764"/>
                  <a:gd name="connsiteX476" fmla="*/ 662997 w 1264401"/>
                  <a:gd name="connsiteY476" fmla="*/ 42214 h 963764"/>
                  <a:gd name="connsiteX477" fmla="*/ 658402 w 1264401"/>
                  <a:gd name="connsiteY477" fmla="*/ 43196 h 963764"/>
                  <a:gd name="connsiteX478" fmla="*/ 653082 w 1264401"/>
                  <a:gd name="connsiteY478" fmla="*/ 44367 h 963764"/>
                  <a:gd name="connsiteX479" fmla="*/ 647400 w 1264401"/>
                  <a:gd name="connsiteY479" fmla="*/ 45607 h 963764"/>
                  <a:gd name="connsiteX480" fmla="*/ 643264 w 1264401"/>
                  <a:gd name="connsiteY480" fmla="*/ 46439 h 963764"/>
                  <a:gd name="connsiteX481" fmla="*/ 639177 w 1264401"/>
                  <a:gd name="connsiteY481" fmla="*/ 47370 h 963764"/>
                  <a:gd name="connsiteX482" fmla="*/ 634172 w 1264401"/>
                  <a:gd name="connsiteY482" fmla="*/ 49926 h 963764"/>
                  <a:gd name="connsiteX483" fmla="*/ 630375 w 1264401"/>
                  <a:gd name="connsiteY483" fmla="*/ 48071 h 963764"/>
                  <a:gd name="connsiteX484" fmla="*/ 625805 w 1264401"/>
                  <a:gd name="connsiteY484" fmla="*/ 47256 h 963764"/>
                  <a:gd name="connsiteX485" fmla="*/ 620557 w 1264401"/>
                  <a:gd name="connsiteY485" fmla="*/ 49189 h 963764"/>
                  <a:gd name="connsiteX486" fmla="*/ 617003 w 1264401"/>
                  <a:gd name="connsiteY486" fmla="*/ 52296 h 963764"/>
                  <a:gd name="connsiteX487" fmla="*/ 612118 w 1264401"/>
                  <a:gd name="connsiteY487" fmla="*/ 56549 h 963764"/>
                  <a:gd name="connsiteX488" fmla="*/ 605855 w 1264401"/>
                  <a:gd name="connsiteY488" fmla="*/ 58528 h 963764"/>
                  <a:gd name="connsiteX489" fmla="*/ 599954 w 1264401"/>
                  <a:gd name="connsiteY489" fmla="*/ 61013 h 963764"/>
                  <a:gd name="connsiteX490" fmla="*/ 598794 w 1264401"/>
                  <a:gd name="connsiteY490" fmla="*/ 65538 h 963764"/>
                  <a:gd name="connsiteX491" fmla="*/ 594852 w 1264401"/>
                  <a:gd name="connsiteY491" fmla="*/ 69465 h 963764"/>
                  <a:gd name="connsiteX492" fmla="*/ 591829 w 1264401"/>
                  <a:gd name="connsiteY492" fmla="*/ 72476 h 963764"/>
                  <a:gd name="connsiteX493" fmla="*/ 586219 w 1264401"/>
                  <a:gd name="connsiteY493" fmla="*/ 76011 h 963764"/>
                  <a:gd name="connsiteX494" fmla="*/ 581939 w 1264401"/>
                  <a:gd name="connsiteY494" fmla="*/ 78695 h 963764"/>
                  <a:gd name="connsiteX495" fmla="*/ 581092 w 1264401"/>
                  <a:gd name="connsiteY495" fmla="*/ 83241 h 963764"/>
                  <a:gd name="connsiteX496" fmla="*/ 572242 w 1264401"/>
                  <a:gd name="connsiteY496" fmla="*/ 88857 h 963764"/>
                  <a:gd name="connsiteX497" fmla="*/ 566825 w 1264401"/>
                  <a:gd name="connsiteY497" fmla="*/ 94563 h 963764"/>
                  <a:gd name="connsiteX498" fmla="*/ 562932 w 1264401"/>
                  <a:gd name="connsiteY498" fmla="*/ 97859 h 963764"/>
                  <a:gd name="connsiteX499" fmla="*/ 561529 w 1264401"/>
                  <a:gd name="connsiteY499" fmla="*/ 102408 h 963764"/>
                  <a:gd name="connsiteX500" fmla="*/ 557805 w 1264401"/>
                  <a:gd name="connsiteY500" fmla="*/ 107624 h 963764"/>
                  <a:gd name="connsiteX501" fmla="*/ 553863 w 1264401"/>
                  <a:gd name="connsiteY501" fmla="*/ 112240 h 963764"/>
                  <a:gd name="connsiteX502" fmla="*/ 548133 w 1264401"/>
                  <a:gd name="connsiteY502" fmla="*/ 116900 h 963764"/>
                  <a:gd name="connsiteX503" fmla="*/ 546899 w 1264401"/>
                  <a:gd name="connsiteY503" fmla="*/ 120878 h 963764"/>
                  <a:gd name="connsiteX504" fmla="*/ 544263 w 1264401"/>
                  <a:gd name="connsiteY504" fmla="*/ 124786 h 963764"/>
                  <a:gd name="connsiteX505" fmla="*/ 540781 w 1264401"/>
                  <a:gd name="connsiteY505" fmla="*/ 129412 h 963764"/>
                  <a:gd name="connsiteX506" fmla="*/ 538169 w 1264401"/>
                  <a:gd name="connsiteY506" fmla="*/ 132872 h 963764"/>
                  <a:gd name="connsiteX507" fmla="*/ 535654 w 1264401"/>
                  <a:gd name="connsiteY507" fmla="*/ 136771 h 963764"/>
                  <a:gd name="connsiteX508" fmla="*/ 533188 w 1264401"/>
                  <a:gd name="connsiteY508" fmla="*/ 140918 h 963764"/>
                  <a:gd name="connsiteX509" fmla="*/ 530722 w 1264401"/>
                  <a:gd name="connsiteY509" fmla="*/ 145067 h 963764"/>
                  <a:gd name="connsiteX510" fmla="*/ 528231 w 1264401"/>
                  <a:gd name="connsiteY510" fmla="*/ 149210 h 963764"/>
                  <a:gd name="connsiteX511" fmla="*/ 525764 w 1264401"/>
                  <a:gd name="connsiteY511" fmla="*/ 153357 h 963764"/>
                  <a:gd name="connsiteX512" fmla="*/ 523249 w 1264401"/>
                  <a:gd name="connsiteY512" fmla="*/ 157330 h 963764"/>
                  <a:gd name="connsiteX513" fmla="*/ 520734 w 1264401"/>
                  <a:gd name="connsiteY513" fmla="*/ 161265 h 963764"/>
                  <a:gd name="connsiteX514" fmla="*/ 518219 w 1264401"/>
                  <a:gd name="connsiteY514" fmla="*/ 165201 h 963764"/>
                  <a:gd name="connsiteX515" fmla="*/ 515704 w 1264401"/>
                  <a:gd name="connsiteY515" fmla="*/ 169138 h 963764"/>
                  <a:gd name="connsiteX516" fmla="*/ 513166 w 1264401"/>
                  <a:gd name="connsiteY516" fmla="*/ 173073 h 963764"/>
                  <a:gd name="connsiteX517" fmla="*/ 510819 w 1264401"/>
                  <a:gd name="connsiteY517" fmla="*/ 176717 h 963764"/>
                  <a:gd name="connsiteX518" fmla="*/ 508087 w 1264401"/>
                  <a:gd name="connsiteY518" fmla="*/ 180799 h 963764"/>
                  <a:gd name="connsiteX519" fmla="*/ 505814 w 1264401"/>
                  <a:gd name="connsiteY519" fmla="*/ 185978 h 963764"/>
                  <a:gd name="connsiteX520" fmla="*/ 503637 w 1264401"/>
                  <a:gd name="connsiteY520" fmla="*/ 191519 h 963764"/>
                  <a:gd name="connsiteX521" fmla="*/ 503348 w 1264401"/>
                  <a:gd name="connsiteY521" fmla="*/ 196614 h 963764"/>
                  <a:gd name="connsiteX522" fmla="*/ 502719 w 1264401"/>
                  <a:gd name="connsiteY522" fmla="*/ 201511 h 963764"/>
                  <a:gd name="connsiteX523" fmla="*/ 499986 w 1264401"/>
                  <a:gd name="connsiteY523" fmla="*/ 205943 h 963764"/>
                  <a:gd name="connsiteX524" fmla="*/ 497447 w 1264401"/>
                  <a:gd name="connsiteY524" fmla="*/ 209921 h 963764"/>
                  <a:gd name="connsiteX525" fmla="*/ 494860 w 1264401"/>
                  <a:gd name="connsiteY525" fmla="*/ 213614 h 963764"/>
                  <a:gd name="connsiteX526" fmla="*/ 492199 w 1264401"/>
                  <a:gd name="connsiteY526" fmla="*/ 216985 h 963764"/>
                  <a:gd name="connsiteX527" fmla="*/ 489491 w 1264401"/>
                  <a:gd name="connsiteY527" fmla="*/ 220169 h 963764"/>
                  <a:gd name="connsiteX528" fmla="*/ 485235 w 1264401"/>
                  <a:gd name="connsiteY528" fmla="*/ 223872 h 963764"/>
                  <a:gd name="connsiteX529" fmla="*/ 480496 w 1264401"/>
                  <a:gd name="connsiteY529" fmla="*/ 223869 h 963764"/>
                  <a:gd name="connsiteX530" fmla="*/ 474668 w 1264401"/>
                  <a:gd name="connsiteY530" fmla="*/ 228539 h 963764"/>
                  <a:gd name="connsiteX531" fmla="*/ 477787 w 1264401"/>
                  <a:gd name="connsiteY531" fmla="*/ 232427 h 963764"/>
                  <a:gd name="connsiteX532" fmla="*/ 476215 w 1264401"/>
                  <a:gd name="connsiteY532" fmla="*/ 237268 h 963764"/>
                  <a:gd name="connsiteX533" fmla="*/ 479673 w 1264401"/>
                  <a:gd name="connsiteY533" fmla="*/ 239783 h 963764"/>
                  <a:gd name="connsiteX534" fmla="*/ 478029 w 1264401"/>
                  <a:gd name="connsiteY534" fmla="*/ 243979 h 963764"/>
                  <a:gd name="connsiteX535" fmla="*/ 475151 w 1264401"/>
                  <a:gd name="connsiteY535" fmla="*/ 247294 h 963764"/>
                  <a:gd name="connsiteX536" fmla="*/ 470702 w 1264401"/>
                  <a:gd name="connsiteY536" fmla="*/ 251217 h 963764"/>
                  <a:gd name="connsiteX537" fmla="*/ 466180 w 1264401"/>
                  <a:gd name="connsiteY537" fmla="*/ 253855 h 963764"/>
                  <a:gd name="connsiteX538" fmla="*/ 461899 w 1264401"/>
                  <a:gd name="connsiteY538" fmla="*/ 257458 h 963764"/>
                  <a:gd name="connsiteX539" fmla="*/ 458490 w 1264401"/>
                  <a:gd name="connsiteY539" fmla="*/ 260887 h 963764"/>
                  <a:gd name="connsiteX540" fmla="*/ 454935 w 1264401"/>
                  <a:gd name="connsiteY540" fmla="*/ 264855 h 963764"/>
                  <a:gd name="connsiteX541" fmla="*/ 450075 w 1264401"/>
                  <a:gd name="connsiteY541" fmla="*/ 269863 h 963764"/>
                  <a:gd name="connsiteX542" fmla="*/ 446399 w 1264401"/>
                  <a:gd name="connsiteY542" fmla="*/ 272707 h 963764"/>
                  <a:gd name="connsiteX543" fmla="*/ 443811 w 1264401"/>
                  <a:gd name="connsiteY543" fmla="*/ 276547 h 963764"/>
                  <a:gd name="connsiteX544" fmla="*/ 439604 w 1264401"/>
                  <a:gd name="connsiteY544" fmla="*/ 281584 h 963764"/>
                  <a:gd name="connsiteX545" fmla="*/ 436823 w 1264401"/>
                  <a:gd name="connsiteY545" fmla="*/ 286324 h 963764"/>
                  <a:gd name="connsiteX546" fmla="*/ 439652 w 1264401"/>
                  <a:gd name="connsiteY546" fmla="*/ 291915 h 963764"/>
                  <a:gd name="connsiteX547" fmla="*/ 446689 w 1264401"/>
                  <a:gd name="connsiteY547" fmla="*/ 293917 h 963764"/>
                  <a:gd name="connsiteX548" fmla="*/ 450558 w 1264401"/>
                  <a:gd name="connsiteY548" fmla="*/ 300456 h 963764"/>
                  <a:gd name="connsiteX549" fmla="*/ 453025 w 1264401"/>
                  <a:gd name="connsiteY549" fmla="*/ 304153 h 963764"/>
                  <a:gd name="connsiteX550" fmla="*/ 456169 w 1264401"/>
                  <a:gd name="connsiteY550" fmla="*/ 310102 h 963764"/>
                  <a:gd name="connsiteX551" fmla="*/ 460425 w 1264401"/>
                  <a:gd name="connsiteY551" fmla="*/ 310537 h 963764"/>
                  <a:gd name="connsiteX552" fmla="*/ 463544 w 1264401"/>
                  <a:gd name="connsiteY552" fmla="*/ 305631 h 963764"/>
                  <a:gd name="connsiteX553" fmla="*/ 464487 w 1264401"/>
                  <a:gd name="connsiteY553" fmla="*/ 301002 h 963764"/>
                  <a:gd name="connsiteX554" fmla="*/ 461948 w 1264401"/>
                  <a:gd name="connsiteY554" fmla="*/ 296894 h 963764"/>
                  <a:gd name="connsiteX555" fmla="*/ 455805 w 1264401"/>
                  <a:gd name="connsiteY555" fmla="*/ 300511 h 963764"/>
                  <a:gd name="connsiteX556" fmla="*/ 453629 w 1264401"/>
                  <a:gd name="connsiteY556" fmla="*/ 296717 h 963764"/>
                  <a:gd name="connsiteX557" fmla="*/ 456193 w 1264401"/>
                  <a:gd name="connsiteY557" fmla="*/ 293085 h 963764"/>
                  <a:gd name="connsiteX558" fmla="*/ 460279 w 1264401"/>
                  <a:gd name="connsiteY558" fmla="*/ 290145 h 963764"/>
                  <a:gd name="connsiteX559" fmla="*/ 466784 w 1264401"/>
                  <a:gd name="connsiteY559" fmla="*/ 288822 h 963764"/>
                  <a:gd name="connsiteX560" fmla="*/ 471379 w 1264401"/>
                  <a:gd name="connsiteY560" fmla="*/ 287939 h 963764"/>
                  <a:gd name="connsiteX561" fmla="*/ 470871 w 1264401"/>
                  <a:gd name="connsiteY561" fmla="*/ 292101 h 963764"/>
                  <a:gd name="connsiteX562" fmla="*/ 475127 w 1264401"/>
                  <a:gd name="connsiteY562" fmla="*/ 292560 h 963764"/>
                  <a:gd name="connsiteX563" fmla="*/ 472902 w 1264401"/>
                  <a:gd name="connsiteY563" fmla="*/ 298379 h 963764"/>
                  <a:gd name="connsiteX564" fmla="*/ 469372 w 1264401"/>
                  <a:gd name="connsiteY564" fmla="*/ 301043 h 963764"/>
                  <a:gd name="connsiteX565" fmla="*/ 466808 w 1264401"/>
                  <a:gd name="connsiteY565" fmla="*/ 304426 h 963764"/>
                  <a:gd name="connsiteX566" fmla="*/ 467026 w 1264401"/>
                  <a:gd name="connsiteY566" fmla="*/ 309147 h 963764"/>
                  <a:gd name="connsiteX567" fmla="*/ 471476 w 1264401"/>
                  <a:gd name="connsiteY567" fmla="*/ 309198 h 963764"/>
                  <a:gd name="connsiteX568" fmla="*/ 477497 w 1264401"/>
                  <a:gd name="connsiteY568" fmla="*/ 307200 h 963764"/>
                  <a:gd name="connsiteX569" fmla="*/ 480907 w 1264401"/>
                  <a:gd name="connsiteY569" fmla="*/ 304102 h 963764"/>
                  <a:gd name="connsiteX570" fmla="*/ 484147 w 1264401"/>
                  <a:gd name="connsiteY570" fmla="*/ 299931 h 963764"/>
                  <a:gd name="connsiteX571" fmla="*/ 487146 w 1264401"/>
                  <a:gd name="connsiteY571" fmla="*/ 303551 h 963764"/>
                  <a:gd name="connsiteX572" fmla="*/ 482237 w 1264401"/>
                  <a:gd name="connsiteY572" fmla="*/ 306528 h 963764"/>
                  <a:gd name="connsiteX573" fmla="*/ 479504 w 1264401"/>
                  <a:gd name="connsiteY573" fmla="*/ 310590 h 963764"/>
                  <a:gd name="connsiteX574" fmla="*/ 479722 w 1264401"/>
                  <a:gd name="connsiteY574" fmla="*/ 315990 h 963764"/>
                  <a:gd name="connsiteX575" fmla="*/ 480447 w 1264401"/>
                  <a:gd name="connsiteY575" fmla="*/ 320599 h 963764"/>
                  <a:gd name="connsiteX576" fmla="*/ 478029 w 1264401"/>
                  <a:gd name="connsiteY576" fmla="*/ 324452 h 963764"/>
                  <a:gd name="connsiteX577" fmla="*/ 474934 w 1264401"/>
                  <a:gd name="connsiteY577" fmla="*/ 327358 h 963764"/>
                  <a:gd name="connsiteX578" fmla="*/ 470750 w 1264401"/>
                  <a:gd name="connsiteY578" fmla="*/ 330635 h 963764"/>
                  <a:gd name="connsiteX579" fmla="*/ 467800 w 1264401"/>
                  <a:gd name="connsiteY579" fmla="*/ 325840 h 963764"/>
                  <a:gd name="connsiteX580" fmla="*/ 463254 w 1264401"/>
                  <a:gd name="connsiteY580" fmla="*/ 327956 h 963764"/>
                  <a:gd name="connsiteX581" fmla="*/ 460013 w 1264401"/>
                  <a:gd name="connsiteY581" fmla="*/ 330961 h 963764"/>
                  <a:gd name="connsiteX582" fmla="*/ 458684 w 1264401"/>
                  <a:gd name="connsiteY582" fmla="*/ 337817 h 963764"/>
                  <a:gd name="connsiteX583" fmla="*/ 463955 w 1264401"/>
                  <a:gd name="connsiteY583" fmla="*/ 339894 h 963764"/>
                  <a:gd name="connsiteX584" fmla="*/ 468622 w 1264401"/>
                  <a:gd name="connsiteY584" fmla="*/ 341531 h 963764"/>
                  <a:gd name="connsiteX585" fmla="*/ 472080 w 1264401"/>
                  <a:gd name="connsiteY585" fmla="*/ 346194 h 963764"/>
                  <a:gd name="connsiteX586" fmla="*/ 473942 w 1264401"/>
                  <a:gd name="connsiteY586" fmla="*/ 350563 h 963764"/>
                  <a:gd name="connsiteX587" fmla="*/ 475756 w 1264401"/>
                  <a:gd name="connsiteY587" fmla="*/ 354947 h 963764"/>
                  <a:gd name="connsiteX588" fmla="*/ 477328 w 1264401"/>
                  <a:gd name="connsiteY588" fmla="*/ 359380 h 963764"/>
                  <a:gd name="connsiteX589" fmla="*/ 478778 w 1264401"/>
                  <a:gd name="connsiteY589" fmla="*/ 363380 h 963764"/>
                  <a:gd name="connsiteX590" fmla="*/ 480399 w 1264401"/>
                  <a:gd name="connsiteY590" fmla="*/ 368267 h 963764"/>
                  <a:gd name="connsiteX591" fmla="*/ 481849 w 1264401"/>
                  <a:gd name="connsiteY591" fmla="*/ 372721 h 963764"/>
                  <a:gd name="connsiteX592" fmla="*/ 482696 w 1264401"/>
                  <a:gd name="connsiteY592" fmla="*/ 377311 h 963764"/>
                  <a:gd name="connsiteX593" fmla="*/ 483470 w 1264401"/>
                  <a:gd name="connsiteY593" fmla="*/ 381913 h 963764"/>
                  <a:gd name="connsiteX594" fmla="*/ 483978 w 1264401"/>
                  <a:gd name="connsiteY594" fmla="*/ 386154 h 963764"/>
                  <a:gd name="connsiteX595" fmla="*/ 484219 w 1264401"/>
                  <a:gd name="connsiteY595" fmla="*/ 391293 h 963764"/>
                  <a:gd name="connsiteX596" fmla="*/ 483349 w 1264401"/>
                  <a:gd name="connsiteY596" fmla="*/ 396243 h 963764"/>
                  <a:gd name="connsiteX597" fmla="*/ 480399 w 1264401"/>
                  <a:gd name="connsiteY597" fmla="*/ 401365 h 963764"/>
                  <a:gd name="connsiteX598" fmla="*/ 475901 w 1264401"/>
                  <a:gd name="connsiteY598" fmla="*/ 405026 h 963764"/>
                  <a:gd name="connsiteX599" fmla="*/ 467631 w 1264401"/>
                  <a:gd name="connsiteY599" fmla="*/ 406764 h 963764"/>
                  <a:gd name="connsiteX600" fmla="*/ 462988 w 1264401"/>
                  <a:gd name="connsiteY600" fmla="*/ 405802 h 963764"/>
                  <a:gd name="connsiteX601" fmla="*/ 458708 w 1264401"/>
                  <a:gd name="connsiteY601" fmla="*/ 406694 h 963764"/>
                  <a:gd name="connsiteX602" fmla="*/ 455105 w 1264401"/>
                  <a:gd name="connsiteY602" fmla="*/ 409386 h 963764"/>
                  <a:gd name="connsiteX603" fmla="*/ 450703 w 1264401"/>
                  <a:gd name="connsiteY603" fmla="*/ 412242 h 963764"/>
                  <a:gd name="connsiteX604" fmla="*/ 447656 w 1264401"/>
                  <a:gd name="connsiteY604" fmla="*/ 416355 h 963764"/>
                  <a:gd name="connsiteX605" fmla="*/ 446036 w 1264401"/>
                  <a:gd name="connsiteY605" fmla="*/ 420565 h 963764"/>
                  <a:gd name="connsiteX606" fmla="*/ 441248 w 1264401"/>
                  <a:gd name="connsiteY606" fmla="*/ 424122 h 963764"/>
                  <a:gd name="connsiteX607" fmla="*/ 437742 w 1264401"/>
                  <a:gd name="connsiteY607" fmla="*/ 427055 h 963764"/>
                  <a:gd name="connsiteX608" fmla="*/ 434719 w 1264401"/>
                  <a:gd name="connsiteY608" fmla="*/ 430240 h 963764"/>
                  <a:gd name="connsiteX609" fmla="*/ 427827 w 1264401"/>
                  <a:gd name="connsiteY609" fmla="*/ 437495 h 963764"/>
                  <a:gd name="connsiteX610" fmla="*/ 426521 w 1264401"/>
                  <a:gd name="connsiteY610" fmla="*/ 441466 h 963764"/>
                  <a:gd name="connsiteX611" fmla="*/ 424611 w 1264401"/>
                  <a:gd name="connsiteY611" fmla="*/ 446517 h 963764"/>
                  <a:gd name="connsiteX612" fmla="*/ 422797 w 1264401"/>
                  <a:gd name="connsiteY612" fmla="*/ 450916 h 963764"/>
                  <a:gd name="connsiteX613" fmla="*/ 417816 w 1264401"/>
                  <a:gd name="connsiteY613" fmla="*/ 453873 h 963764"/>
                  <a:gd name="connsiteX614" fmla="*/ 414358 w 1264401"/>
                  <a:gd name="connsiteY614" fmla="*/ 457298 h 963764"/>
                  <a:gd name="connsiteX615" fmla="*/ 410440 w 1264401"/>
                  <a:gd name="connsiteY615" fmla="*/ 461072 h 963764"/>
                  <a:gd name="connsiteX616" fmla="*/ 404395 w 1264401"/>
                  <a:gd name="connsiteY616" fmla="*/ 465009 h 963764"/>
                  <a:gd name="connsiteX617" fmla="*/ 399099 w 1264401"/>
                  <a:gd name="connsiteY617" fmla="*/ 468545 h 963764"/>
                  <a:gd name="connsiteX618" fmla="*/ 395085 w 1264401"/>
                  <a:gd name="connsiteY618" fmla="*/ 469925 h 963764"/>
                  <a:gd name="connsiteX619" fmla="*/ 390829 w 1264401"/>
                  <a:gd name="connsiteY619" fmla="*/ 472597 h 963764"/>
                  <a:gd name="connsiteX620" fmla="*/ 386138 w 1264401"/>
                  <a:gd name="connsiteY620" fmla="*/ 476208 h 963764"/>
                  <a:gd name="connsiteX621" fmla="*/ 388048 w 1264401"/>
                  <a:gd name="connsiteY621" fmla="*/ 482689 h 963764"/>
                  <a:gd name="connsiteX622" fmla="*/ 383671 w 1264401"/>
                  <a:gd name="connsiteY622" fmla="*/ 481325 h 963764"/>
                  <a:gd name="connsiteX623" fmla="*/ 381930 w 1264401"/>
                  <a:gd name="connsiteY623" fmla="*/ 477451 h 963764"/>
                  <a:gd name="connsiteX624" fmla="*/ 376005 w 1264401"/>
                  <a:gd name="connsiteY624" fmla="*/ 477369 h 963764"/>
                  <a:gd name="connsiteX625" fmla="*/ 369114 w 1264401"/>
                  <a:gd name="connsiteY625" fmla="*/ 477189 h 963764"/>
                  <a:gd name="connsiteX626" fmla="*/ 364858 w 1264401"/>
                  <a:gd name="connsiteY626" fmla="*/ 477040 h 963764"/>
                  <a:gd name="connsiteX627" fmla="*/ 358159 w 1264401"/>
                  <a:gd name="connsiteY627" fmla="*/ 478387 h 963764"/>
                  <a:gd name="connsiteX628" fmla="*/ 352476 w 1264401"/>
                  <a:gd name="connsiteY628" fmla="*/ 479833 h 963764"/>
                  <a:gd name="connsiteX629" fmla="*/ 347471 w 1264401"/>
                  <a:gd name="connsiteY629" fmla="*/ 481351 h 963764"/>
                  <a:gd name="connsiteX630" fmla="*/ 342803 w 1264401"/>
                  <a:gd name="connsiteY630" fmla="*/ 482957 h 963764"/>
                  <a:gd name="connsiteX631" fmla="*/ 336420 w 1264401"/>
                  <a:gd name="connsiteY631" fmla="*/ 485351 h 963764"/>
                  <a:gd name="connsiteX632" fmla="*/ 329891 w 1264401"/>
                  <a:gd name="connsiteY632" fmla="*/ 486942 h 963764"/>
                  <a:gd name="connsiteX633" fmla="*/ 323918 w 1264401"/>
                  <a:gd name="connsiteY633" fmla="*/ 488321 h 963764"/>
                  <a:gd name="connsiteX634" fmla="*/ 316929 w 1264401"/>
                  <a:gd name="connsiteY634" fmla="*/ 490816 h 963764"/>
                  <a:gd name="connsiteX635" fmla="*/ 311657 w 1264401"/>
                  <a:gd name="connsiteY635" fmla="*/ 493232 h 963764"/>
                  <a:gd name="connsiteX636" fmla="*/ 307546 w 1264401"/>
                  <a:gd name="connsiteY636" fmla="*/ 495357 h 963764"/>
                  <a:gd name="connsiteX637" fmla="*/ 303000 w 1264401"/>
                  <a:gd name="connsiteY637" fmla="*/ 499698 h 963764"/>
                  <a:gd name="connsiteX638" fmla="*/ 298406 w 1264401"/>
                  <a:gd name="connsiteY638" fmla="*/ 501217 h 963764"/>
                  <a:gd name="connsiteX639" fmla="*/ 291175 w 1264401"/>
                  <a:gd name="connsiteY639" fmla="*/ 499335 h 963764"/>
                  <a:gd name="connsiteX640" fmla="*/ 283727 w 1264401"/>
                  <a:gd name="connsiteY640" fmla="*/ 496426 h 963764"/>
                  <a:gd name="connsiteX641" fmla="*/ 279616 w 1264401"/>
                  <a:gd name="connsiteY641" fmla="*/ 494775 h 963764"/>
                  <a:gd name="connsiteX642" fmla="*/ 273571 w 1264401"/>
                  <a:gd name="connsiteY642" fmla="*/ 491198 h 963764"/>
                  <a:gd name="connsiteX643" fmla="*/ 269919 w 1264401"/>
                  <a:gd name="connsiteY643" fmla="*/ 488507 h 963764"/>
                  <a:gd name="connsiteX644" fmla="*/ 264623 w 1264401"/>
                  <a:gd name="connsiteY644" fmla="*/ 486306 h 963764"/>
                  <a:gd name="connsiteX645" fmla="*/ 257756 w 1264401"/>
                  <a:gd name="connsiteY645" fmla="*/ 486238 h 963764"/>
                  <a:gd name="connsiteX646" fmla="*/ 252629 w 1264401"/>
                  <a:gd name="connsiteY646" fmla="*/ 486845 h 963764"/>
                  <a:gd name="connsiteX647" fmla="*/ 247913 w 1264401"/>
                  <a:gd name="connsiteY647" fmla="*/ 486676 h 963764"/>
                  <a:gd name="connsiteX648" fmla="*/ 242545 w 1264401"/>
                  <a:gd name="connsiteY648" fmla="*/ 486480 h 963764"/>
                  <a:gd name="connsiteX649" fmla="*/ 230333 w 1264401"/>
                  <a:gd name="connsiteY649" fmla="*/ 485965 h 963764"/>
                  <a:gd name="connsiteX650" fmla="*/ 223635 w 1264401"/>
                  <a:gd name="connsiteY650" fmla="*/ 486778 h 963764"/>
                  <a:gd name="connsiteX651" fmla="*/ 218822 w 1264401"/>
                  <a:gd name="connsiteY651" fmla="*/ 487513 h 963764"/>
                  <a:gd name="connsiteX652" fmla="*/ 210359 w 1264401"/>
                  <a:gd name="connsiteY652" fmla="*/ 488877 h 963764"/>
                  <a:gd name="connsiteX653" fmla="*/ 200396 w 1264401"/>
                  <a:gd name="connsiteY653" fmla="*/ 490470 h 963764"/>
                  <a:gd name="connsiteX654" fmla="*/ 194858 w 1264401"/>
                  <a:gd name="connsiteY654" fmla="*/ 491355 h 963764"/>
                  <a:gd name="connsiteX655" fmla="*/ 190433 w 1264401"/>
                  <a:gd name="connsiteY655" fmla="*/ 492074 h 963764"/>
                  <a:gd name="connsiteX656" fmla="*/ 180494 w 1264401"/>
                  <a:gd name="connsiteY656" fmla="*/ 493696 h 963764"/>
                  <a:gd name="connsiteX657" fmla="*/ 167388 w 1264401"/>
                  <a:gd name="connsiteY657" fmla="*/ 496767 h 963764"/>
                  <a:gd name="connsiteX658" fmla="*/ 147655 w 1264401"/>
                  <a:gd name="connsiteY658" fmla="*/ 500902 h 963764"/>
                  <a:gd name="connsiteX659" fmla="*/ 142964 w 1264401"/>
                  <a:gd name="connsiteY659" fmla="*/ 501858 h 963764"/>
                  <a:gd name="connsiteX660" fmla="*/ 134911 w 1264401"/>
                  <a:gd name="connsiteY660" fmla="*/ 505935 h 963764"/>
                  <a:gd name="connsiteX661" fmla="*/ 129761 w 1264401"/>
                  <a:gd name="connsiteY661" fmla="*/ 508544 h 963764"/>
                  <a:gd name="connsiteX662" fmla="*/ 125480 w 1264401"/>
                  <a:gd name="connsiteY662" fmla="*/ 510401 h 963764"/>
                  <a:gd name="connsiteX663" fmla="*/ 119169 w 1264401"/>
                  <a:gd name="connsiteY663" fmla="*/ 513151 h 963764"/>
                  <a:gd name="connsiteX664" fmla="*/ 112833 w 1264401"/>
                  <a:gd name="connsiteY664" fmla="*/ 515893 h 963764"/>
                  <a:gd name="connsiteX665" fmla="*/ 106643 w 1264401"/>
                  <a:gd name="connsiteY665" fmla="*/ 519394 h 963764"/>
                  <a:gd name="connsiteX666" fmla="*/ 100428 w 1264401"/>
                  <a:gd name="connsiteY666" fmla="*/ 522903 h 963764"/>
                  <a:gd name="connsiteX667" fmla="*/ 91021 w 1264401"/>
                  <a:gd name="connsiteY667" fmla="*/ 527520 h 963764"/>
                  <a:gd name="connsiteX668" fmla="*/ 84734 w 1264401"/>
                  <a:gd name="connsiteY668" fmla="*/ 530554 h 963764"/>
                  <a:gd name="connsiteX669" fmla="*/ 79293 w 1264401"/>
                  <a:gd name="connsiteY669" fmla="*/ 533181 h 963764"/>
                  <a:gd name="connsiteX670" fmla="*/ 75351 w 1264401"/>
                  <a:gd name="connsiteY670" fmla="*/ 535342 h 963764"/>
                  <a:gd name="connsiteX671" fmla="*/ 69112 w 1264401"/>
                  <a:gd name="connsiteY671" fmla="*/ 538737 h 963764"/>
                  <a:gd name="connsiteX672" fmla="*/ 70467 w 1264401"/>
                  <a:gd name="connsiteY672" fmla="*/ 543533 h 963764"/>
                  <a:gd name="connsiteX673" fmla="*/ 73006 w 1264401"/>
                  <a:gd name="connsiteY673" fmla="*/ 552565 h 963764"/>
                  <a:gd name="connsiteX674" fmla="*/ 73368 w 1264401"/>
                  <a:gd name="connsiteY674" fmla="*/ 557241 h 963764"/>
                  <a:gd name="connsiteX675" fmla="*/ 74844 w 1264401"/>
                  <a:gd name="connsiteY675" fmla="*/ 561718 h 963764"/>
                  <a:gd name="connsiteX676" fmla="*/ 74408 w 1264401"/>
                  <a:gd name="connsiteY676" fmla="*/ 566542 h 963764"/>
                  <a:gd name="connsiteX677" fmla="*/ 74263 w 1264401"/>
                  <a:gd name="connsiteY677" fmla="*/ 571311 h 963764"/>
                  <a:gd name="connsiteX678" fmla="*/ 74215 w 1264401"/>
                  <a:gd name="connsiteY678" fmla="*/ 576060 h 963764"/>
                  <a:gd name="connsiteX679" fmla="*/ 79776 w 1264401"/>
                  <a:gd name="connsiteY679" fmla="*/ 578834 h 963764"/>
                  <a:gd name="connsiteX680" fmla="*/ 85919 w 1264401"/>
                  <a:gd name="connsiteY680" fmla="*/ 580683 h 963764"/>
                  <a:gd name="connsiteX681" fmla="*/ 84565 w 1264401"/>
                  <a:gd name="connsiteY681" fmla="*/ 586342 h 963764"/>
                  <a:gd name="connsiteX682" fmla="*/ 84685 w 1264401"/>
                  <a:gd name="connsiteY682" fmla="*/ 593152 h 963764"/>
                  <a:gd name="connsiteX683" fmla="*/ 89497 w 1264401"/>
                  <a:gd name="connsiteY683" fmla="*/ 597023 h 963764"/>
                  <a:gd name="connsiteX684" fmla="*/ 93826 w 1264401"/>
                  <a:gd name="connsiteY684" fmla="*/ 599632 h 963764"/>
                  <a:gd name="connsiteX685" fmla="*/ 98131 w 1264401"/>
                  <a:gd name="connsiteY685" fmla="*/ 600213 h 963764"/>
                  <a:gd name="connsiteX686" fmla="*/ 102145 w 1264401"/>
                  <a:gd name="connsiteY686" fmla="*/ 601572 h 963764"/>
                  <a:gd name="connsiteX687" fmla="*/ 105191 w 1264401"/>
                  <a:gd name="connsiteY687" fmla="*/ 607032 h 963764"/>
                  <a:gd name="connsiteX688" fmla="*/ 106280 w 1264401"/>
                  <a:gd name="connsiteY688" fmla="*/ 611440 h 963764"/>
                  <a:gd name="connsiteX689" fmla="*/ 110512 w 1264401"/>
                  <a:gd name="connsiteY689" fmla="*/ 616149 h 963764"/>
                  <a:gd name="connsiteX690" fmla="*/ 113196 w 1264401"/>
                  <a:gd name="connsiteY690" fmla="*/ 621203 h 963764"/>
                  <a:gd name="connsiteX691" fmla="*/ 114913 w 1264401"/>
                  <a:gd name="connsiteY691" fmla="*/ 625635 h 963764"/>
                  <a:gd name="connsiteX692" fmla="*/ 116896 w 1264401"/>
                  <a:gd name="connsiteY692" fmla="*/ 630024 h 963764"/>
                  <a:gd name="connsiteX693" fmla="*/ 117331 w 1264401"/>
                  <a:gd name="connsiteY693" fmla="*/ 634254 h 963764"/>
                  <a:gd name="connsiteX694" fmla="*/ 114937 w 1264401"/>
                  <a:gd name="connsiteY694" fmla="*/ 638868 h 963764"/>
                  <a:gd name="connsiteX695" fmla="*/ 111963 w 1264401"/>
                  <a:gd name="connsiteY695" fmla="*/ 642613 h 963764"/>
                  <a:gd name="connsiteX696" fmla="*/ 109061 w 1264401"/>
                  <a:gd name="connsiteY696" fmla="*/ 645595 h 963764"/>
                  <a:gd name="connsiteX697" fmla="*/ 103185 w 1264401"/>
                  <a:gd name="connsiteY697" fmla="*/ 651232 h 963764"/>
                  <a:gd name="connsiteX698" fmla="*/ 99219 w 1264401"/>
                  <a:gd name="connsiteY698" fmla="*/ 654054 h 963764"/>
                  <a:gd name="connsiteX699" fmla="*/ 94044 w 1264401"/>
                  <a:gd name="connsiteY699" fmla="*/ 657896 h 963764"/>
                  <a:gd name="connsiteX700" fmla="*/ 91819 w 1264401"/>
                  <a:gd name="connsiteY700" fmla="*/ 663052 h 963764"/>
                  <a:gd name="connsiteX701" fmla="*/ 91505 w 1264401"/>
                  <a:gd name="connsiteY701" fmla="*/ 667852 h 963764"/>
                  <a:gd name="connsiteX702" fmla="*/ 86910 w 1264401"/>
                  <a:gd name="connsiteY702" fmla="*/ 672848 h 963764"/>
                  <a:gd name="connsiteX703" fmla="*/ 84806 w 1264401"/>
                  <a:gd name="connsiteY703" fmla="*/ 678550 h 963764"/>
                  <a:gd name="connsiteX704" fmla="*/ 83888 w 1264401"/>
                  <a:gd name="connsiteY704" fmla="*/ 683464 h 963764"/>
                  <a:gd name="connsiteX705" fmla="*/ 83162 w 1264401"/>
                  <a:gd name="connsiteY705" fmla="*/ 688334 h 963764"/>
                  <a:gd name="connsiteX706" fmla="*/ 79293 w 1264401"/>
                  <a:gd name="connsiteY706" fmla="*/ 691040 h 963764"/>
                  <a:gd name="connsiteX707" fmla="*/ 72885 w 1264401"/>
                  <a:gd name="connsiteY707" fmla="*/ 693770 h 963764"/>
                  <a:gd name="connsiteX708" fmla="*/ 67903 w 1264401"/>
                  <a:gd name="connsiteY708" fmla="*/ 698225 h 963764"/>
                  <a:gd name="connsiteX709" fmla="*/ 64469 w 1264401"/>
                  <a:gd name="connsiteY709" fmla="*/ 701170 h 963764"/>
                  <a:gd name="connsiteX710" fmla="*/ 60866 w 1264401"/>
                  <a:gd name="connsiteY710" fmla="*/ 703932 h 963764"/>
                  <a:gd name="connsiteX711" fmla="*/ 56803 w 1264401"/>
                  <a:gd name="connsiteY711" fmla="*/ 707278 h 963764"/>
                  <a:gd name="connsiteX712" fmla="*/ 51774 w 1264401"/>
                  <a:gd name="connsiteY712" fmla="*/ 711177 h 963764"/>
                  <a:gd name="connsiteX713" fmla="*/ 48920 w 1264401"/>
                  <a:gd name="connsiteY713" fmla="*/ 714618 h 963764"/>
                  <a:gd name="connsiteX714" fmla="*/ 44761 w 1264401"/>
                  <a:gd name="connsiteY714" fmla="*/ 718126 h 963764"/>
                  <a:gd name="connsiteX715" fmla="*/ 43503 w 1264401"/>
                  <a:gd name="connsiteY715" fmla="*/ 723076 h 963764"/>
                  <a:gd name="connsiteX716" fmla="*/ 40868 w 1264401"/>
                  <a:gd name="connsiteY716" fmla="*/ 727727 h 963764"/>
                  <a:gd name="connsiteX717" fmla="*/ 37966 w 1264401"/>
                  <a:gd name="connsiteY717" fmla="*/ 730921 h 963764"/>
                  <a:gd name="connsiteX718" fmla="*/ 33734 w 1264401"/>
                  <a:gd name="connsiteY718" fmla="*/ 735068 h 963764"/>
                  <a:gd name="connsiteX719" fmla="*/ 29115 w 1264401"/>
                  <a:gd name="connsiteY719" fmla="*/ 739590 h 963764"/>
                  <a:gd name="connsiteX720" fmla="*/ 25536 w 1264401"/>
                  <a:gd name="connsiteY720" fmla="*/ 743080 h 963764"/>
                  <a:gd name="connsiteX721" fmla="*/ 21401 w 1264401"/>
                  <a:gd name="connsiteY721" fmla="*/ 746714 h 963764"/>
                  <a:gd name="connsiteX722" fmla="*/ 17145 w 1264401"/>
                  <a:gd name="connsiteY722" fmla="*/ 750453 h 963764"/>
                  <a:gd name="connsiteX723" fmla="*/ 11148 w 1264401"/>
                  <a:gd name="connsiteY723" fmla="*/ 755787 h 963764"/>
                  <a:gd name="connsiteX724" fmla="*/ 5127 w 1264401"/>
                  <a:gd name="connsiteY724" fmla="*/ 761054 h 963764"/>
                  <a:gd name="connsiteX725" fmla="*/ 1233 w 1264401"/>
                  <a:gd name="connsiteY725" fmla="*/ 764442 h 963764"/>
                  <a:gd name="connsiteX726" fmla="*/ 0 w 1264401"/>
                  <a:gd name="connsiteY726" fmla="*/ 769394 h 963764"/>
                  <a:gd name="connsiteX727" fmla="*/ 774 w 1264401"/>
                  <a:gd name="connsiteY727" fmla="*/ 774006 h 963764"/>
                  <a:gd name="connsiteX728" fmla="*/ 3071 w 1264401"/>
                  <a:gd name="connsiteY728" fmla="*/ 787843 h 963764"/>
                  <a:gd name="connsiteX729" fmla="*/ 3845 w 1264401"/>
                  <a:gd name="connsiteY729" fmla="*/ 792457 h 963764"/>
                  <a:gd name="connsiteX730" fmla="*/ 4619 w 1264401"/>
                  <a:gd name="connsiteY730" fmla="*/ 797068 h 963764"/>
                  <a:gd name="connsiteX731" fmla="*/ 5369 w 1264401"/>
                  <a:gd name="connsiteY731" fmla="*/ 801680 h 963764"/>
                  <a:gd name="connsiteX732" fmla="*/ 6142 w 1264401"/>
                  <a:gd name="connsiteY732" fmla="*/ 806291 h 963764"/>
                  <a:gd name="connsiteX733" fmla="*/ 6916 w 1264401"/>
                  <a:gd name="connsiteY733" fmla="*/ 810905 h 963764"/>
                  <a:gd name="connsiteX734" fmla="*/ 7690 w 1264401"/>
                  <a:gd name="connsiteY734" fmla="*/ 815517 h 963764"/>
                  <a:gd name="connsiteX735" fmla="*/ 8464 w 1264401"/>
                  <a:gd name="connsiteY735" fmla="*/ 820128 h 963764"/>
                  <a:gd name="connsiteX736" fmla="*/ 12285 w 1264401"/>
                  <a:gd name="connsiteY736" fmla="*/ 822377 h 963764"/>
                  <a:gd name="connsiteX737" fmla="*/ 22393 w 1264401"/>
                  <a:gd name="connsiteY737" fmla="*/ 820542 h 963764"/>
                  <a:gd name="connsiteX738" fmla="*/ 29139 w 1264401"/>
                  <a:gd name="connsiteY738" fmla="*/ 819316 h 963764"/>
                  <a:gd name="connsiteX739" fmla="*/ 35886 w 1264401"/>
                  <a:gd name="connsiteY739" fmla="*/ 818097 h 963764"/>
                  <a:gd name="connsiteX740" fmla="*/ 42633 w 1264401"/>
                  <a:gd name="connsiteY740" fmla="*/ 816873 h 963764"/>
                  <a:gd name="connsiteX741" fmla="*/ 52741 w 1264401"/>
                  <a:gd name="connsiteY741" fmla="*/ 815038 h 963764"/>
                  <a:gd name="connsiteX742" fmla="*/ 59488 w 1264401"/>
                  <a:gd name="connsiteY742" fmla="*/ 813814 h 963764"/>
                  <a:gd name="connsiteX743" fmla="*/ 66235 w 1264401"/>
                  <a:gd name="connsiteY743" fmla="*/ 812598 h 963764"/>
                  <a:gd name="connsiteX744" fmla="*/ 72982 w 1264401"/>
                  <a:gd name="connsiteY744" fmla="*/ 811377 h 963764"/>
                  <a:gd name="connsiteX745" fmla="*/ 79728 w 1264401"/>
                  <a:gd name="connsiteY745" fmla="*/ 810151 h 963764"/>
                  <a:gd name="connsiteX746" fmla="*/ 86475 w 1264401"/>
                  <a:gd name="connsiteY746" fmla="*/ 808932 h 963764"/>
                  <a:gd name="connsiteX747" fmla="*/ 93222 w 1264401"/>
                  <a:gd name="connsiteY747" fmla="*/ 807721 h 963764"/>
                  <a:gd name="connsiteX748" fmla="*/ 99968 w 1264401"/>
                  <a:gd name="connsiteY748" fmla="*/ 806499 h 963764"/>
                  <a:gd name="connsiteX749" fmla="*/ 106715 w 1264401"/>
                  <a:gd name="connsiteY749" fmla="*/ 805278 h 963764"/>
                  <a:gd name="connsiteX750" fmla="*/ 116267 w 1264401"/>
                  <a:gd name="connsiteY750" fmla="*/ 803556 h 963764"/>
                  <a:gd name="connsiteX751" fmla="*/ 123594 w 1264401"/>
                  <a:gd name="connsiteY751" fmla="*/ 802238 h 963764"/>
                  <a:gd name="connsiteX752" fmla="*/ 133702 w 1264401"/>
                  <a:gd name="connsiteY752" fmla="*/ 800408 h 963764"/>
                  <a:gd name="connsiteX753" fmla="*/ 138152 w 1264401"/>
                  <a:gd name="connsiteY753" fmla="*/ 799615 h 963764"/>
                  <a:gd name="connsiteX754" fmla="*/ 147196 w 1264401"/>
                  <a:gd name="connsiteY754" fmla="*/ 797987 h 963764"/>
                  <a:gd name="connsiteX755" fmla="*/ 153943 w 1264401"/>
                  <a:gd name="connsiteY755" fmla="*/ 796771 h 963764"/>
                  <a:gd name="connsiteX756" fmla="*/ 159746 w 1264401"/>
                  <a:gd name="connsiteY756" fmla="*/ 795719 h 963764"/>
                  <a:gd name="connsiteX757" fmla="*/ 167436 w 1264401"/>
                  <a:gd name="connsiteY757" fmla="*/ 794346 h 963764"/>
                  <a:gd name="connsiteX758" fmla="*/ 177568 w 1264401"/>
                  <a:gd name="connsiteY758" fmla="*/ 792527 h 963764"/>
                  <a:gd name="connsiteX759" fmla="*/ 184315 w 1264401"/>
                  <a:gd name="connsiteY759" fmla="*/ 791311 h 963764"/>
                  <a:gd name="connsiteX760" fmla="*/ 191062 w 1264401"/>
                  <a:gd name="connsiteY760" fmla="*/ 790102 h 963764"/>
                  <a:gd name="connsiteX761" fmla="*/ 197808 w 1264401"/>
                  <a:gd name="connsiteY761" fmla="*/ 788895 h 963764"/>
                  <a:gd name="connsiteX762" fmla="*/ 204555 w 1264401"/>
                  <a:gd name="connsiteY762" fmla="*/ 787683 h 963764"/>
                  <a:gd name="connsiteX763" fmla="*/ 210166 w 1264401"/>
                  <a:gd name="connsiteY763" fmla="*/ 786673 h 963764"/>
                  <a:gd name="connsiteX764" fmla="*/ 214663 w 1264401"/>
                  <a:gd name="connsiteY764" fmla="*/ 785848 h 963764"/>
                  <a:gd name="connsiteX765" fmla="*/ 221410 w 1264401"/>
                  <a:gd name="connsiteY765" fmla="*/ 784612 h 963764"/>
                  <a:gd name="connsiteX766" fmla="*/ 228157 w 1264401"/>
                  <a:gd name="connsiteY766" fmla="*/ 783377 h 963764"/>
                  <a:gd name="connsiteX767" fmla="*/ 234904 w 1264401"/>
                  <a:gd name="connsiteY767" fmla="*/ 782136 h 963764"/>
                  <a:gd name="connsiteX768" fmla="*/ 245012 w 1264401"/>
                  <a:gd name="connsiteY768" fmla="*/ 780272 h 963764"/>
                  <a:gd name="connsiteX769" fmla="*/ 251759 w 1264401"/>
                  <a:gd name="connsiteY769" fmla="*/ 779021 h 963764"/>
                  <a:gd name="connsiteX770" fmla="*/ 261866 w 1264401"/>
                  <a:gd name="connsiteY770" fmla="*/ 777140 h 963764"/>
                  <a:gd name="connsiteX771" fmla="*/ 271975 w 1264401"/>
                  <a:gd name="connsiteY771" fmla="*/ 775254 h 963764"/>
                  <a:gd name="connsiteX772" fmla="*/ 278721 w 1264401"/>
                  <a:gd name="connsiteY772" fmla="*/ 773991 h 963764"/>
                  <a:gd name="connsiteX773" fmla="*/ 285444 w 1264401"/>
                  <a:gd name="connsiteY773" fmla="*/ 772729 h 963764"/>
                  <a:gd name="connsiteX774" fmla="*/ 292191 w 1264401"/>
                  <a:gd name="connsiteY774" fmla="*/ 771479 h 963764"/>
                  <a:gd name="connsiteX775" fmla="*/ 302299 w 1264401"/>
                  <a:gd name="connsiteY775" fmla="*/ 769615 h 963764"/>
                  <a:gd name="connsiteX776" fmla="*/ 309045 w 1264401"/>
                  <a:gd name="connsiteY776" fmla="*/ 768367 h 963764"/>
                  <a:gd name="connsiteX777" fmla="*/ 313833 w 1264401"/>
                  <a:gd name="connsiteY777" fmla="*/ 767482 h 963764"/>
                  <a:gd name="connsiteX778" fmla="*/ 319153 w 1264401"/>
                  <a:gd name="connsiteY778" fmla="*/ 766432 h 963764"/>
                  <a:gd name="connsiteX779" fmla="*/ 325876 w 1264401"/>
                  <a:gd name="connsiteY779" fmla="*/ 765100 h 963764"/>
                  <a:gd name="connsiteX780" fmla="*/ 332599 w 1264401"/>
                  <a:gd name="connsiteY780" fmla="*/ 763765 h 963764"/>
                  <a:gd name="connsiteX781" fmla="*/ 338959 w 1264401"/>
                  <a:gd name="connsiteY781" fmla="*/ 762500 h 963764"/>
                  <a:gd name="connsiteX782" fmla="*/ 346044 w 1264401"/>
                  <a:gd name="connsiteY782" fmla="*/ 761088 h 963764"/>
                  <a:gd name="connsiteX783" fmla="*/ 352767 w 1264401"/>
                  <a:gd name="connsiteY783" fmla="*/ 759748 h 963764"/>
                  <a:gd name="connsiteX784" fmla="*/ 359489 w 1264401"/>
                  <a:gd name="connsiteY784" fmla="*/ 758401 h 963764"/>
                  <a:gd name="connsiteX785" fmla="*/ 366212 w 1264401"/>
                  <a:gd name="connsiteY785" fmla="*/ 757050 h 963764"/>
                  <a:gd name="connsiteX786" fmla="*/ 372935 w 1264401"/>
                  <a:gd name="connsiteY786" fmla="*/ 755698 h 963764"/>
                  <a:gd name="connsiteX787" fmla="*/ 383018 w 1264401"/>
                  <a:gd name="connsiteY787" fmla="*/ 753664 h 963764"/>
                  <a:gd name="connsiteX788" fmla="*/ 389741 w 1264401"/>
                  <a:gd name="connsiteY788" fmla="*/ 752308 h 963764"/>
                  <a:gd name="connsiteX789" fmla="*/ 396439 w 1264401"/>
                  <a:gd name="connsiteY789" fmla="*/ 750946 h 963764"/>
                  <a:gd name="connsiteX790" fmla="*/ 406523 w 1264401"/>
                  <a:gd name="connsiteY790" fmla="*/ 748908 h 963764"/>
                  <a:gd name="connsiteX791" fmla="*/ 416607 w 1264401"/>
                  <a:gd name="connsiteY791" fmla="*/ 746859 h 963764"/>
                  <a:gd name="connsiteX792" fmla="*/ 423281 w 1264401"/>
                  <a:gd name="connsiteY792" fmla="*/ 745256 h 963764"/>
                  <a:gd name="connsiteX793" fmla="*/ 436605 w 1264401"/>
                  <a:gd name="connsiteY793" fmla="*/ 742004 h 963764"/>
                  <a:gd name="connsiteX794" fmla="*/ 443134 w 1264401"/>
                  <a:gd name="connsiteY794" fmla="*/ 740405 h 963764"/>
                  <a:gd name="connsiteX795" fmla="*/ 449954 w 1264401"/>
                  <a:gd name="connsiteY795" fmla="*/ 738855 h 963764"/>
                  <a:gd name="connsiteX796" fmla="*/ 470097 w 1264401"/>
                  <a:gd name="connsiteY796" fmla="*/ 734703 h 963764"/>
                  <a:gd name="connsiteX797" fmla="*/ 476820 w 1264401"/>
                  <a:gd name="connsiteY797" fmla="*/ 733313 h 963764"/>
                  <a:gd name="connsiteX798" fmla="*/ 483518 w 1264401"/>
                  <a:gd name="connsiteY798" fmla="*/ 731917 h 963764"/>
                  <a:gd name="connsiteX799" fmla="*/ 490241 w 1264401"/>
                  <a:gd name="connsiteY799" fmla="*/ 730520 h 963764"/>
                  <a:gd name="connsiteX800" fmla="*/ 496939 w 1264401"/>
                  <a:gd name="connsiteY800" fmla="*/ 729122 h 963764"/>
                  <a:gd name="connsiteX801" fmla="*/ 503662 w 1264401"/>
                  <a:gd name="connsiteY801" fmla="*/ 727719 h 963764"/>
                  <a:gd name="connsiteX802" fmla="*/ 510360 w 1264401"/>
                  <a:gd name="connsiteY802" fmla="*/ 726310 h 963764"/>
                  <a:gd name="connsiteX803" fmla="*/ 517083 w 1264401"/>
                  <a:gd name="connsiteY803" fmla="*/ 724902 h 963764"/>
                  <a:gd name="connsiteX804" fmla="*/ 523781 w 1264401"/>
                  <a:gd name="connsiteY804" fmla="*/ 723490 h 963764"/>
                  <a:gd name="connsiteX805" fmla="*/ 530480 w 1264401"/>
                  <a:gd name="connsiteY805" fmla="*/ 722073 h 963764"/>
                  <a:gd name="connsiteX806" fmla="*/ 537202 w 1264401"/>
                  <a:gd name="connsiteY806" fmla="*/ 720656 h 963764"/>
                  <a:gd name="connsiteX807" fmla="*/ 543925 w 1264401"/>
                  <a:gd name="connsiteY807" fmla="*/ 719328 h 963764"/>
                  <a:gd name="connsiteX808" fmla="*/ 550648 w 1264401"/>
                  <a:gd name="connsiteY808" fmla="*/ 718020 h 963764"/>
                  <a:gd name="connsiteX809" fmla="*/ 557370 w 1264401"/>
                  <a:gd name="connsiteY809" fmla="*/ 716707 h 963764"/>
                  <a:gd name="connsiteX810" fmla="*/ 562279 w 1264401"/>
                  <a:gd name="connsiteY810" fmla="*/ 715752 h 963764"/>
                  <a:gd name="connsiteX811" fmla="*/ 567478 w 1264401"/>
                  <a:gd name="connsiteY811" fmla="*/ 714724 h 963764"/>
                  <a:gd name="connsiteX812" fmla="*/ 574201 w 1264401"/>
                  <a:gd name="connsiteY812" fmla="*/ 713380 h 963764"/>
                  <a:gd name="connsiteX813" fmla="*/ 580899 w 1264401"/>
                  <a:gd name="connsiteY813" fmla="*/ 712008 h 963764"/>
                  <a:gd name="connsiteX814" fmla="*/ 590983 w 1264401"/>
                  <a:gd name="connsiteY814" fmla="*/ 709902 h 963764"/>
                  <a:gd name="connsiteX815" fmla="*/ 597681 w 1264401"/>
                  <a:gd name="connsiteY815" fmla="*/ 708492 h 963764"/>
                  <a:gd name="connsiteX816" fmla="*/ 604380 w 1264401"/>
                  <a:gd name="connsiteY816" fmla="*/ 706998 h 963764"/>
                  <a:gd name="connsiteX817" fmla="*/ 611054 w 1264401"/>
                  <a:gd name="connsiteY817" fmla="*/ 705499 h 963764"/>
                  <a:gd name="connsiteX818" fmla="*/ 615576 w 1264401"/>
                  <a:gd name="connsiteY818" fmla="*/ 704488 h 963764"/>
                  <a:gd name="connsiteX819" fmla="*/ 621089 w 1264401"/>
                  <a:gd name="connsiteY819" fmla="*/ 703155 h 963764"/>
                  <a:gd name="connsiteX820" fmla="*/ 627739 w 1264401"/>
                  <a:gd name="connsiteY820" fmla="*/ 701540 h 963764"/>
                  <a:gd name="connsiteX821" fmla="*/ 634414 w 1264401"/>
                  <a:gd name="connsiteY821" fmla="*/ 699922 h 963764"/>
                  <a:gd name="connsiteX822" fmla="*/ 641064 w 1264401"/>
                  <a:gd name="connsiteY822" fmla="*/ 698300 h 963764"/>
                  <a:gd name="connsiteX823" fmla="*/ 651244 w 1264401"/>
                  <a:gd name="connsiteY823" fmla="*/ 696675 h 963764"/>
                  <a:gd name="connsiteX824" fmla="*/ 657967 w 1264401"/>
                  <a:gd name="connsiteY824" fmla="*/ 695400 h 963764"/>
                  <a:gd name="connsiteX825" fmla="*/ 663529 w 1264401"/>
                  <a:gd name="connsiteY825" fmla="*/ 694181 h 963764"/>
                  <a:gd name="connsiteX826" fmla="*/ 680891 w 1264401"/>
                  <a:gd name="connsiteY826" fmla="*/ 690368 h 963764"/>
                  <a:gd name="connsiteX827" fmla="*/ 685002 w 1264401"/>
                  <a:gd name="connsiteY827" fmla="*/ 691640 h 963764"/>
                  <a:gd name="connsiteX828" fmla="*/ 686356 w 1264401"/>
                  <a:gd name="connsiteY828" fmla="*/ 695657 h 963764"/>
                  <a:gd name="connsiteX829" fmla="*/ 690105 w 1264401"/>
                  <a:gd name="connsiteY829" fmla="*/ 697804 h 963764"/>
                  <a:gd name="connsiteX830" fmla="*/ 695135 w 1264401"/>
                  <a:gd name="connsiteY830" fmla="*/ 697712 h 963764"/>
                  <a:gd name="connsiteX831" fmla="*/ 698278 w 1264401"/>
                  <a:gd name="connsiteY831" fmla="*/ 703034 h 963764"/>
                  <a:gd name="connsiteX832" fmla="*/ 700406 w 1264401"/>
                  <a:gd name="connsiteY832" fmla="*/ 707008 h 963764"/>
                  <a:gd name="connsiteX833" fmla="*/ 701881 w 1264401"/>
                  <a:gd name="connsiteY833" fmla="*/ 711397 h 963764"/>
                  <a:gd name="connsiteX834" fmla="*/ 703381 w 1264401"/>
                  <a:gd name="connsiteY834" fmla="*/ 715520 h 963764"/>
                  <a:gd name="connsiteX835" fmla="*/ 708048 w 1264401"/>
                  <a:gd name="connsiteY835" fmla="*/ 715297 h 963764"/>
                  <a:gd name="connsiteX836" fmla="*/ 711675 w 1264401"/>
                  <a:gd name="connsiteY836" fmla="*/ 712485 h 963764"/>
                  <a:gd name="connsiteX837" fmla="*/ 715955 w 1264401"/>
                  <a:gd name="connsiteY837" fmla="*/ 710773 h 963764"/>
                  <a:gd name="connsiteX838" fmla="*/ 718373 w 1264401"/>
                  <a:gd name="connsiteY838" fmla="*/ 714361 h 963764"/>
                  <a:gd name="connsiteX839" fmla="*/ 722654 w 1264401"/>
                  <a:gd name="connsiteY839" fmla="*/ 713745 h 963764"/>
                  <a:gd name="connsiteX840" fmla="*/ 726885 w 1264401"/>
                  <a:gd name="connsiteY840" fmla="*/ 715737 h 963764"/>
                  <a:gd name="connsiteX841" fmla="*/ 730078 w 1264401"/>
                  <a:gd name="connsiteY841" fmla="*/ 719403 h 963764"/>
                  <a:gd name="connsiteX842" fmla="*/ 734334 w 1264401"/>
                  <a:gd name="connsiteY842" fmla="*/ 719834 h 963764"/>
                  <a:gd name="connsiteX843" fmla="*/ 732254 w 1264401"/>
                  <a:gd name="connsiteY843" fmla="*/ 723988 h 963764"/>
                  <a:gd name="connsiteX844" fmla="*/ 731577 w 1264401"/>
                  <a:gd name="connsiteY844" fmla="*/ 728307 h 963764"/>
                  <a:gd name="connsiteX845" fmla="*/ 735978 w 1264401"/>
                  <a:gd name="connsiteY845" fmla="*/ 728559 h 963764"/>
                  <a:gd name="connsiteX846" fmla="*/ 739581 w 1264401"/>
                  <a:gd name="connsiteY846" fmla="*/ 730919 h 963764"/>
                  <a:gd name="connsiteX847" fmla="*/ 741346 w 1264401"/>
                  <a:gd name="connsiteY847" fmla="*/ 736548 h 963764"/>
                  <a:gd name="connsiteX848" fmla="*/ 739896 w 1264401"/>
                  <a:gd name="connsiteY848" fmla="*/ 741169 h 963764"/>
                  <a:gd name="connsiteX849" fmla="*/ 743523 w 1264401"/>
                  <a:gd name="connsiteY849" fmla="*/ 745542 h 963764"/>
                  <a:gd name="connsiteX850" fmla="*/ 744611 w 1264401"/>
                  <a:gd name="connsiteY850" fmla="*/ 750088 h 963764"/>
                  <a:gd name="connsiteX851" fmla="*/ 746400 w 1264401"/>
                  <a:gd name="connsiteY851" fmla="*/ 754994 h 963764"/>
                  <a:gd name="connsiteX852" fmla="*/ 745240 w 1264401"/>
                  <a:gd name="connsiteY852" fmla="*/ 759555 h 963764"/>
                  <a:gd name="connsiteX853" fmla="*/ 746086 w 1264401"/>
                  <a:gd name="connsiteY853" fmla="*/ 764650 h 963764"/>
                  <a:gd name="connsiteX854" fmla="*/ 750293 w 1264401"/>
                  <a:gd name="connsiteY854" fmla="*/ 768205 h 963764"/>
                  <a:gd name="connsiteX855" fmla="*/ 754743 w 1264401"/>
                  <a:gd name="connsiteY855" fmla="*/ 771022 h 963764"/>
                  <a:gd name="connsiteX856" fmla="*/ 756919 w 1264401"/>
                  <a:gd name="connsiteY856" fmla="*/ 776224 h 963764"/>
                  <a:gd name="connsiteX857" fmla="*/ 761272 w 1264401"/>
                  <a:gd name="connsiteY857" fmla="*/ 779778 h 963764"/>
                  <a:gd name="connsiteX858" fmla="*/ 763110 w 1264401"/>
                  <a:gd name="connsiteY858" fmla="*/ 783555 h 963764"/>
                  <a:gd name="connsiteX859" fmla="*/ 767463 w 1264401"/>
                  <a:gd name="connsiteY859" fmla="*/ 784673 h 963764"/>
                  <a:gd name="connsiteX860" fmla="*/ 772275 w 1264401"/>
                  <a:gd name="connsiteY860" fmla="*/ 783626 h 963764"/>
                  <a:gd name="connsiteX861" fmla="*/ 775975 w 1264401"/>
                  <a:gd name="connsiteY861" fmla="*/ 785531 h 963764"/>
                  <a:gd name="connsiteX862" fmla="*/ 778901 w 1264401"/>
                  <a:gd name="connsiteY862" fmla="*/ 789799 h 963764"/>
                  <a:gd name="connsiteX863" fmla="*/ 784390 w 1264401"/>
                  <a:gd name="connsiteY863" fmla="*/ 788198 h 963764"/>
                  <a:gd name="connsiteX864" fmla="*/ 788307 w 1264401"/>
                  <a:gd name="connsiteY864" fmla="*/ 789763 h 963764"/>
                  <a:gd name="connsiteX865" fmla="*/ 791596 w 1264401"/>
                  <a:gd name="connsiteY865" fmla="*/ 786839 h 963764"/>
                  <a:gd name="connsiteX866" fmla="*/ 794692 w 1264401"/>
                  <a:gd name="connsiteY866" fmla="*/ 789734 h 963764"/>
                  <a:gd name="connsiteX867" fmla="*/ 800592 w 1264401"/>
                  <a:gd name="connsiteY867" fmla="*/ 788909 h 963764"/>
                  <a:gd name="connsiteX868" fmla="*/ 804630 w 1264401"/>
                  <a:gd name="connsiteY868" fmla="*/ 789819 h 963764"/>
                  <a:gd name="connsiteX869" fmla="*/ 806033 w 1264401"/>
                  <a:gd name="connsiteY869" fmla="*/ 793925 h 963764"/>
                  <a:gd name="connsiteX870" fmla="*/ 811208 w 1264401"/>
                  <a:gd name="connsiteY870" fmla="*/ 796955 h 963764"/>
                  <a:gd name="connsiteX871" fmla="*/ 814207 w 1264401"/>
                  <a:gd name="connsiteY871" fmla="*/ 800023 h 963764"/>
                  <a:gd name="connsiteX872" fmla="*/ 819454 w 1264401"/>
                  <a:gd name="connsiteY872" fmla="*/ 802026 h 963764"/>
                  <a:gd name="connsiteX873" fmla="*/ 823347 w 1264401"/>
                  <a:gd name="connsiteY873" fmla="*/ 803508 h 963764"/>
                  <a:gd name="connsiteX874" fmla="*/ 827240 w 1264401"/>
                  <a:gd name="connsiteY874" fmla="*/ 804990 h 963764"/>
                  <a:gd name="connsiteX875" fmla="*/ 833480 w 1264401"/>
                  <a:gd name="connsiteY875" fmla="*/ 807237 h 963764"/>
                  <a:gd name="connsiteX876" fmla="*/ 838824 w 1264401"/>
                  <a:gd name="connsiteY876" fmla="*/ 809101 h 963764"/>
                  <a:gd name="connsiteX877" fmla="*/ 846562 w 1264401"/>
                  <a:gd name="connsiteY877" fmla="*/ 811805 h 963764"/>
                  <a:gd name="connsiteX878" fmla="*/ 854300 w 1264401"/>
                  <a:gd name="connsiteY878" fmla="*/ 814504 h 963764"/>
                  <a:gd name="connsiteX879" fmla="*/ 858363 w 1264401"/>
                  <a:gd name="connsiteY879" fmla="*/ 815925 h 963764"/>
                  <a:gd name="connsiteX880" fmla="*/ 863973 w 1264401"/>
                  <a:gd name="connsiteY880" fmla="*/ 817872 h 963764"/>
                  <a:gd name="connsiteX881" fmla="*/ 869752 w 1264401"/>
                  <a:gd name="connsiteY881" fmla="*/ 819901 h 963764"/>
                  <a:gd name="connsiteX882" fmla="*/ 874927 w 1264401"/>
                  <a:gd name="connsiteY882" fmla="*/ 821707 h 963764"/>
                  <a:gd name="connsiteX883" fmla="*/ 881384 w 1264401"/>
                  <a:gd name="connsiteY883" fmla="*/ 823961 h 963764"/>
                  <a:gd name="connsiteX884" fmla="*/ 888421 w 1264401"/>
                  <a:gd name="connsiteY884" fmla="*/ 826416 h 963764"/>
                  <a:gd name="connsiteX885" fmla="*/ 892943 w 1264401"/>
                  <a:gd name="connsiteY885" fmla="*/ 827758 h 963764"/>
                  <a:gd name="connsiteX886" fmla="*/ 898892 w 1264401"/>
                  <a:gd name="connsiteY886" fmla="*/ 829513 h 963764"/>
                  <a:gd name="connsiteX887" fmla="*/ 904429 w 1264401"/>
                  <a:gd name="connsiteY887" fmla="*/ 831148 h 963764"/>
                  <a:gd name="connsiteX888" fmla="*/ 908540 w 1264401"/>
                  <a:gd name="connsiteY888" fmla="*/ 832362 h 963764"/>
                  <a:gd name="connsiteX889" fmla="*/ 914199 w 1264401"/>
                  <a:gd name="connsiteY889" fmla="*/ 834224 h 963764"/>
                  <a:gd name="connsiteX890" fmla="*/ 918382 w 1264401"/>
                  <a:gd name="connsiteY890" fmla="*/ 835607 h 963764"/>
                  <a:gd name="connsiteX891" fmla="*/ 923726 w 1264401"/>
                  <a:gd name="connsiteY891" fmla="*/ 837372 h 963764"/>
                  <a:gd name="connsiteX892" fmla="*/ 931465 w 1264401"/>
                  <a:gd name="connsiteY892" fmla="*/ 839924 h 963764"/>
                  <a:gd name="connsiteX893" fmla="*/ 935406 w 1264401"/>
                  <a:gd name="connsiteY893" fmla="*/ 841227 h 963764"/>
                  <a:gd name="connsiteX894" fmla="*/ 943072 w 1264401"/>
                  <a:gd name="connsiteY894" fmla="*/ 843749 h 963764"/>
                  <a:gd name="connsiteX895" fmla="*/ 950835 w 1264401"/>
                  <a:gd name="connsiteY895" fmla="*/ 846308 h 963764"/>
                  <a:gd name="connsiteX896" fmla="*/ 953397 w 1264401"/>
                  <a:gd name="connsiteY896" fmla="*/ 851408 h 963764"/>
                  <a:gd name="connsiteX897" fmla="*/ 953543 w 1264401"/>
                  <a:gd name="connsiteY897" fmla="*/ 856186 h 963764"/>
                  <a:gd name="connsiteX898" fmla="*/ 953494 w 1264401"/>
                  <a:gd name="connsiteY898" fmla="*/ 861010 h 963764"/>
                  <a:gd name="connsiteX899" fmla="*/ 953349 w 1264401"/>
                  <a:gd name="connsiteY899" fmla="*/ 865856 h 963764"/>
                  <a:gd name="connsiteX900" fmla="*/ 953204 w 1264401"/>
                  <a:gd name="connsiteY900" fmla="*/ 870707 h 963764"/>
                  <a:gd name="connsiteX901" fmla="*/ 952551 w 1264401"/>
                  <a:gd name="connsiteY901" fmla="*/ 875669 h 963764"/>
                  <a:gd name="connsiteX902" fmla="*/ 951850 w 1264401"/>
                  <a:gd name="connsiteY902" fmla="*/ 880646 h 963764"/>
                  <a:gd name="connsiteX903" fmla="*/ 951439 w 1264401"/>
                  <a:gd name="connsiteY903" fmla="*/ 885553 h 963764"/>
                  <a:gd name="connsiteX904" fmla="*/ 950399 w 1264401"/>
                  <a:gd name="connsiteY904" fmla="*/ 889898 h 963764"/>
                  <a:gd name="connsiteX905" fmla="*/ 948876 w 1264401"/>
                  <a:gd name="connsiteY905" fmla="*/ 895779 h 963764"/>
                  <a:gd name="connsiteX906" fmla="*/ 947570 w 1264401"/>
                  <a:gd name="connsiteY906" fmla="*/ 900901 h 963764"/>
                  <a:gd name="connsiteX907" fmla="*/ 947449 w 1264401"/>
                  <a:gd name="connsiteY907" fmla="*/ 905735 h 963764"/>
                  <a:gd name="connsiteX908" fmla="*/ 947715 w 1264401"/>
                  <a:gd name="connsiteY908" fmla="*/ 910489 h 963764"/>
                  <a:gd name="connsiteX909" fmla="*/ 948997 w 1264401"/>
                  <a:gd name="connsiteY909" fmla="*/ 914989 h 963764"/>
                  <a:gd name="connsiteX910" fmla="*/ 951318 w 1264401"/>
                  <a:gd name="connsiteY910" fmla="*/ 919269 h 963764"/>
                  <a:gd name="connsiteX911" fmla="*/ 950931 w 1264401"/>
                  <a:gd name="connsiteY911" fmla="*/ 924154 h 963764"/>
                  <a:gd name="connsiteX912" fmla="*/ 950689 w 1264401"/>
                  <a:gd name="connsiteY912" fmla="*/ 929039 h 963764"/>
                  <a:gd name="connsiteX913" fmla="*/ 953349 w 1264401"/>
                  <a:gd name="connsiteY913" fmla="*/ 933222 h 963764"/>
                  <a:gd name="connsiteX914" fmla="*/ 957460 w 1264401"/>
                  <a:gd name="connsiteY914" fmla="*/ 935012 h 963764"/>
                  <a:gd name="connsiteX915" fmla="*/ 958887 w 1264401"/>
                  <a:gd name="connsiteY915" fmla="*/ 941106 h 963764"/>
                  <a:gd name="connsiteX916" fmla="*/ 965320 w 1264401"/>
                  <a:gd name="connsiteY916" fmla="*/ 937962 h 963764"/>
                  <a:gd name="connsiteX917" fmla="*/ 969672 w 1264401"/>
                  <a:gd name="connsiteY917" fmla="*/ 935786 h 963764"/>
                  <a:gd name="connsiteX918" fmla="*/ 975065 w 1264401"/>
                  <a:gd name="connsiteY918" fmla="*/ 933537 h 963764"/>
                  <a:gd name="connsiteX919" fmla="*/ 975766 w 1264401"/>
                  <a:gd name="connsiteY919" fmla="*/ 927927 h 963764"/>
                  <a:gd name="connsiteX920" fmla="*/ 975427 w 1264401"/>
                  <a:gd name="connsiteY920" fmla="*/ 923187 h 963764"/>
                  <a:gd name="connsiteX921" fmla="*/ 979152 w 1264401"/>
                  <a:gd name="connsiteY921" fmla="*/ 920406 h 963764"/>
                  <a:gd name="connsiteX922" fmla="*/ 984278 w 1264401"/>
                  <a:gd name="connsiteY922" fmla="*/ 918641 h 963764"/>
                  <a:gd name="connsiteX923" fmla="*/ 988582 w 1264401"/>
                  <a:gd name="connsiteY923" fmla="*/ 920067 h 963764"/>
                  <a:gd name="connsiteX924" fmla="*/ 987639 w 1264401"/>
                  <a:gd name="connsiteY924" fmla="*/ 925097 h 963764"/>
                  <a:gd name="connsiteX925" fmla="*/ 984593 w 1264401"/>
                  <a:gd name="connsiteY925" fmla="*/ 928265 h 963764"/>
                  <a:gd name="connsiteX926" fmla="*/ 981546 w 1264401"/>
                  <a:gd name="connsiteY926" fmla="*/ 931360 h 963764"/>
                  <a:gd name="connsiteX927" fmla="*/ 976540 w 1264401"/>
                  <a:gd name="connsiteY927" fmla="*/ 936487 h 963764"/>
                  <a:gd name="connsiteX928" fmla="*/ 972574 w 1264401"/>
                  <a:gd name="connsiteY928" fmla="*/ 938228 h 963764"/>
                  <a:gd name="connsiteX929" fmla="*/ 969769 w 1264401"/>
                  <a:gd name="connsiteY929" fmla="*/ 942387 h 963764"/>
                  <a:gd name="connsiteX930" fmla="*/ 1206945 w 1264401"/>
                  <a:gd name="connsiteY930" fmla="*/ 748160 h 963764"/>
                  <a:gd name="connsiteX931" fmla="*/ 1207961 w 1264401"/>
                  <a:gd name="connsiteY931" fmla="*/ 743363 h 963764"/>
                  <a:gd name="connsiteX932" fmla="*/ 1203656 w 1264401"/>
                  <a:gd name="connsiteY932" fmla="*/ 746446 h 963764"/>
                  <a:gd name="connsiteX933" fmla="*/ 1227766 w 1264401"/>
                  <a:gd name="connsiteY933" fmla="*/ 723974 h 963764"/>
                  <a:gd name="connsiteX934" fmla="*/ 1232482 w 1264401"/>
                  <a:gd name="connsiteY934" fmla="*/ 720801 h 963764"/>
                  <a:gd name="connsiteX935" fmla="*/ 1236786 w 1264401"/>
                  <a:gd name="connsiteY935" fmla="*/ 716347 h 963764"/>
                  <a:gd name="connsiteX936" fmla="*/ 1240438 w 1264401"/>
                  <a:gd name="connsiteY936" fmla="*/ 712823 h 963764"/>
                  <a:gd name="connsiteX937" fmla="*/ 1236206 w 1264401"/>
                  <a:gd name="connsiteY937" fmla="*/ 714102 h 963764"/>
                  <a:gd name="connsiteX938" fmla="*/ 1232530 w 1264401"/>
                  <a:gd name="connsiteY938" fmla="*/ 716470 h 963764"/>
                  <a:gd name="connsiteX939" fmla="*/ 1226944 w 1264401"/>
                  <a:gd name="connsiteY939" fmla="*/ 719793 h 963764"/>
                  <a:gd name="connsiteX940" fmla="*/ 1227766 w 1264401"/>
                  <a:gd name="connsiteY940" fmla="*/ 723974 h 963764"/>
                  <a:gd name="connsiteX941" fmla="*/ 1201166 w 1264401"/>
                  <a:gd name="connsiteY941" fmla="*/ 779067 h 963764"/>
                  <a:gd name="connsiteX942" fmla="*/ 1200295 w 1264401"/>
                  <a:gd name="connsiteY942" fmla="*/ 772226 h 963764"/>
                  <a:gd name="connsiteX943" fmla="*/ 1196499 w 1264401"/>
                  <a:gd name="connsiteY943" fmla="*/ 768606 h 963764"/>
                  <a:gd name="connsiteX944" fmla="*/ 1192460 w 1264401"/>
                  <a:gd name="connsiteY944" fmla="*/ 766834 h 963764"/>
                  <a:gd name="connsiteX945" fmla="*/ 1188398 w 1264401"/>
                  <a:gd name="connsiteY945" fmla="*/ 764882 h 963764"/>
                  <a:gd name="connsiteX946" fmla="*/ 1186173 w 1264401"/>
                  <a:gd name="connsiteY946" fmla="*/ 770214 h 963764"/>
                  <a:gd name="connsiteX947" fmla="*/ 1184915 w 1264401"/>
                  <a:gd name="connsiteY947" fmla="*/ 775375 h 963764"/>
                  <a:gd name="connsiteX948" fmla="*/ 1187551 w 1264401"/>
                  <a:gd name="connsiteY948" fmla="*/ 779389 h 963764"/>
                  <a:gd name="connsiteX949" fmla="*/ 1194540 w 1264401"/>
                  <a:gd name="connsiteY949" fmla="*/ 774978 h 963764"/>
                  <a:gd name="connsiteX950" fmla="*/ 1198748 w 1264401"/>
                  <a:gd name="connsiteY950" fmla="*/ 777440 h 963764"/>
                  <a:gd name="connsiteX951" fmla="*/ 1227766 w 1264401"/>
                  <a:gd name="connsiteY951" fmla="*/ 771477 h 963764"/>
                  <a:gd name="connsiteX952" fmla="*/ 1228419 w 1264401"/>
                  <a:gd name="connsiteY952" fmla="*/ 767267 h 963764"/>
                  <a:gd name="connsiteX953" fmla="*/ 1228105 w 1264401"/>
                  <a:gd name="connsiteY953" fmla="*/ 759511 h 963764"/>
                  <a:gd name="connsiteX954" fmla="*/ 1226218 w 1264401"/>
                  <a:gd name="connsiteY954" fmla="*/ 755161 h 963764"/>
                  <a:gd name="connsiteX955" fmla="*/ 1221890 w 1264401"/>
                  <a:gd name="connsiteY955" fmla="*/ 755323 h 963764"/>
                  <a:gd name="connsiteX956" fmla="*/ 1218650 w 1264401"/>
                  <a:gd name="connsiteY956" fmla="*/ 760866 h 963764"/>
                  <a:gd name="connsiteX957" fmla="*/ 1223002 w 1264401"/>
                  <a:gd name="connsiteY957" fmla="*/ 760072 h 963764"/>
                  <a:gd name="connsiteX958" fmla="*/ 1226533 w 1264401"/>
                  <a:gd name="connsiteY958" fmla="*/ 764752 h 963764"/>
                  <a:gd name="connsiteX959" fmla="*/ 1227427 w 1264401"/>
                  <a:gd name="connsiteY959" fmla="*/ 769351 h 96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Lst>
                <a:rect l="l" t="t" r="r" b="b"/>
                <a:pathLst>
                  <a:path w="1264401" h="963764">
                    <a:moveTo>
                      <a:pt x="442917" y="270739"/>
                    </a:moveTo>
                    <a:lnTo>
                      <a:pt x="448406" y="266188"/>
                    </a:lnTo>
                    <a:lnTo>
                      <a:pt x="444223" y="266335"/>
                    </a:lnTo>
                    <a:lnTo>
                      <a:pt x="442917" y="270739"/>
                    </a:lnTo>
                    <a:close/>
                    <a:moveTo>
                      <a:pt x="439749" y="301563"/>
                    </a:moveTo>
                    <a:lnTo>
                      <a:pt x="443231" y="295808"/>
                    </a:lnTo>
                    <a:lnTo>
                      <a:pt x="438202" y="296860"/>
                    </a:lnTo>
                    <a:lnTo>
                      <a:pt x="438782" y="301157"/>
                    </a:lnTo>
                    <a:close/>
                    <a:moveTo>
                      <a:pt x="463858" y="248535"/>
                    </a:moveTo>
                    <a:lnTo>
                      <a:pt x="468042" y="246687"/>
                    </a:lnTo>
                    <a:lnTo>
                      <a:pt x="470678" y="243169"/>
                    </a:lnTo>
                    <a:lnTo>
                      <a:pt x="473144" y="238869"/>
                    </a:lnTo>
                    <a:lnTo>
                      <a:pt x="470823" y="234681"/>
                    </a:lnTo>
                    <a:lnTo>
                      <a:pt x="467461" y="237621"/>
                    </a:lnTo>
                    <a:lnTo>
                      <a:pt x="463399" y="240770"/>
                    </a:lnTo>
                    <a:lnTo>
                      <a:pt x="460957" y="245294"/>
                    </a:lnTo>
                    <a:lnTo>
                      <a:pt x="463858" y="248535"/>
                    </a:lnTo>
                    <a:close/>
                    <a:moveTo>
                      <a:pt x="435880" y="333309"/>
                    </a:moveTo>
                    <a:lnTo>
                      <a:pt x="439991" y="330516"/>
                    </a:lnTo>
                    <a:lnTo>
                      <a:pt x="442481" y="326517"/>
                    </a:lnTo>
                    <a:lnTo>
                      <a:pt x="437282" y="326471"/>
                    </a:lnTo>
                    <a:lnTo>
                      <a:pt x="435155" y="330127"/>
                    </a:lnTo>
                    <a:close/>
                    <a:moveTo>
                      <a:pt x="451381" y="332001"/>
                    </a:moveTo>
                    <a:lnTo>
                      <a:pt x="453702" y="326243"/>
                    </a:lnTo>
                    <a:lnTo>
                      <a:pt x="449204" y="331948"/>
                    </a:lnTo>
                    <a:close/>
                    <a:moveTo>
                      <a:pt x="847843" y="84472"/>
                    </a:moveTo>
                    <a:lnTo>
                      <a:pt x="847457" y="79682"/>
                    </a:lnTo>
                    <a:lnTo>
                      <a:pt x="843733" y="82835"/>
                    </a:lnTo>
                    <a:lnTo>
                      <a:pt x="847698" y="84414"/>
                    </a:lnTo>
                    <a:close/>
                    <a:moveTo>
                      <a:pt x="922106" y="963764"/>
                    </a:moveTo>
                    <a:lnTo>
                      <a:pt x="927765" y="961684"/>
                    </a:lnTo>
                    <a:lnTo>
                      <a:pt x="934076" y="957042"/>
                    </a:lnTo>
                    <a:lnTo>
                      <a:pt x="939783" y="951601"/>
                    </a:lnTo>
                    <a:lnTo>
                      <a:pt x="943749" y="948505"/>
                    </a:lnTo>
                    <a:lnTo>
                      <a:pt x="946240" y="944515"/>
                    </a:lnTo>
                    <a:lnTo>
                      <a:pt x="947812" y="939824"/>
                    </a:lnTo>
                    <a:lnTo>
                      <a:pt x="948900" y="934407"/>
                    </a:lnTo>
                    <a:lnTo>
                      <a:pt x="945998" y="930127"/>
                    </a:lnTo>
                    <a:lnTo>
                      <a:pt x="941935" y="926476"/>
                    </a:lnTo>
                    <a:lnTo>
                      <a:pt x="937970" y="928579"/>
                    </a:lnTo>
                    <a:lnTo>
                      <a:pt x="933085" y="929668"/>
                    </a:lnTo>
                    <a:lnTo>
                      <a:pt x="928418" y="930055"/>
                    </a:lnTo>
                    <a:lnTo>
                      <a:pt x="925056" y="933102"/>
                    </a:lnTo>
                    <a:lnTo>
                      <a:pt x="924718" y="938204"/>
                    </a:lnTo>
                    <a:lnTo>
                      <a:pt x="925564" y="944540"/>
                    </a:lnTo>
                    <a:lnTo>
                      <a:pt x="925879" y="949279"/>
                    </a:lnTo>
                    <a:lnTo>
                      <a:pt x="921937" y="952060"/>
                    </a:lnTo>
                    <a:lnTo>
                      <a:pt x="922179" y="958106"/>
                    </a:lnTo>
                    <a:lnTo>
                      <a:pt x="921477" y="963377"/>
                    </a:lnTo>
                    <a:close/>
                    <a:moveTo>
                      <a:pt x="969769" y="942387"/>
                    </a:moveTo>
                    <a:lnTo>
                      <a:pt x="973662" y="940308"/>
                    </a:lnTo>
                    <a:lnTo>
                      <a:pt x="978499" y="936898"/>
                    </a:lnTo>
                    <a:lnTo>
                      <a:pt x="982416" y="934165"/>
                    </a:lnTo>
                    <a:lnTo>
                      <a:pt x="988582" y="929934"/>
                    </a:lnTo>
                    <a:lnTo>
                      <a:pt x="995184" y="927443"/>
                    </a:lnTo>
                    <a:lnTo>
                      <a:pt x="1000649" y="926814"/>
                    </a:lnTo>
                    <a:lnTo>
                      <a:pt x="1005703" y="926258"/>
                    </a:lnTo>
                    <a:lnTo>
                      <a:pt x="1010201" y="925750"/>
                    </a:lnTo>
                    <a:lnTo>
                      <a:pt x="1015763" y="923284"/>
                    </a:lnTo>
                    <a:lnTo>
                      <a:pt x="1023380" y="921011"/>
                    </a:lnTo>
                    <a:lnTo>
                      <a:pt x="1028797" y="920503"/>
                    </a:lnTo>
                    <a:lnTo>
                      <a:pt x="1032569" y="918350"/>
                    </a:lnTo>
                    <a:lnTo>
                      <a:pt x="1038881" y="914723"/>
                    </a:lnTo>
                    <a:lnTo>
                      <a:pt x="1044612" y="911434"/>
                    </a:lnTo>
                    <a:lnTo>
                      <a:pt x="1048360" y="909246"/>
                    </a:lnTo>
                    <a:lnTo>
                      <a:pt x="1054623" y="905457"/>
                    </a:lnTo>
                    <a:lnTo>
                      <a:pt x="1059895" y="902918"/>
                    </a:lnTo>
                    <a:lnTo>
                      <a:pt x="1064224" y="900543"/>
                    </a:lnTo>
                    <a:lnTo>
                      <a:pt x="1071551" y="898004"/>
                    </a:lnTo>
                    <a:lnTo>
                      <a:pt x="1071575" y="893303"/>
                    </a:lnTo>
                    <a:lnTo>
                      <a:pt x="1066618" y="894512"/>
                    </a:lnTo>
                    <a:lnTo>
                      <a:pt x="1062289" y="897133"/>
                    </a:lnTo>
                    <a:lnTo>
                      <a:pt x="1058033" y="898555"/>
                    </a:lnTo>
                    <a:lnTo>
                      <a:pt x="1053704" y="901600"/>
                    </a:lnTo>
                    <a:lnTo>
                      <a:pt x="1047393" y="903097"/>
                    </a:lnTo>
                    <a:lnTo>
                      <a:pt x="1040452" y="906308"/>
                    </a:lnTo>
                    <a:lnTo>
                      <a:pt x="1037938" y="910728"/>
                    </a:lnTo>
                    <a:lnTo>
                      <a:pt x="1036801" y="906090"/>
                    </a:lnTo>
                    <a:lnTo>
                      <a:pt x="1043064" y="902245"/>
                    </a:lnTo>
                    <a:lnTo>
                      <a:pt x="1049352" y="898558"/>
                    </a:lnTo>
                    <a:lnTo>
                      <a:pt x="1055542" y="894396"/>
                    </a:lnTo>
                    <a:lnTo>
                      <a:pt x="1060862" y="890043"/>
                    </a:lnTo>
                    <a:lnTo>
                      <a:pt x="1064998" y="889037"/>
                    </a:lnTo>
                    <a:lnTo>
                      <a:pt x="1069229" y="884871"/>
                    </a:lnTo>
                    <a:lnTo>
                      <a:pt x="1074573" y="882786"/>
                    </a:lnTo>
                    <a:lnTo>
                      <a:pt x="1081151" y="881495"/>
                    </a:lnTo>
                    <a:lnTo>
                      <a:pt x="1084972" y="877512"/>
                    </a:lnTo>
                    <a:lnTo>
                      <a:pt x="1089179" y="875684"/>
                    </a:lnTo>
                    <a:lnTo>
                      <a:pt x="1093653" y="873846"/>
                    </a:lnTo>
                    <a:lnTo>
                      <a:pt x="1100158" y="871089"/>
                    </a:lnTo>
                    <a:lnTo>
                      <a:pt x="1102866" y="867455"/>
                    </a:lnTo>
                    <a:lnTo>
                      <a:pt x="1111281" y="864749"/>
                    </a:lnTo>
                    <a:lnTo>
                      <a:pt x="1115948" y="862280"/>
                    </a:lnTo>
                    <a:lnTo>
                      <a:pt x="1119915" y="859482"/>
                    </a:lnTo>
                    <a:lnTo>
                      <a:pt x="1122284" y="863494"/>
                    </a:lnTo>
                    <a:lnTo>
                      <a:pt x="1117690" y="869232"/>
                    </a:lnTo>
                    <a:lnTo>
                      <a:pt x="1111620" y="873829"/>
                    </a:lnTo>
                    <a:lnTo>
                      <a:pt x="1107824" y="876719"/>
                    </a:lnTo>
                    <a:lnTo>
                      <a:pt x="1102721" y="881463"/>
                    </a:lnTo>
                    <a:lnTo>
                      <a:pt x="1099505" y="884501"/>
                    </a:lnTo>
                    <a:lnTo>
                      <a:pt x="1093532" y="887937"/>
                    </a:lnTo>
                    <a:lnTo>
                      <a:pt x="1088768" y="890669"/>
                    </a:lnTo>
                    <a:lnTo>
                      <a:pt x="1080981" y="895482"/>
                    </a:lnTo>
                    <a:lnTo>
                      <a:pt x="1075420" y="898241"/>
                    </a:lnTo>
                    <a:lnTo>
                      <a:pt x="1071260" y="899885"/>
                    </a:lnTo>
                    <a:lnTo>
                      <a:pt x="1064707" y="902540"/>
                    </a:lnTo>
                    <a:lnTo>
                      <a:pt x="1071769" y="901948"/>
                    </a:lnTo>
                    <a:lnTo>
                      <a:pt x="1077790" y="899617"/>
                    </a:lnTo>
                    <a:lnTo>
                      <a:pt x="1081393" y="897186"/>
                    </a:lnTo>
                    <a:lnTo>
                      <a:pt x="1085069" y="894703"/>
                    </a:lnTo>
                    <a:lnTo>
                      <a:pt x="1090727" y="891250"/>
                    </a:lnTo>
                    <a:lnTo>
                      <a:pt x="1094741" y="888807"/>
                    </a:lnTo>
                    <a:lnTo>
                      <a:pt x="1099989" y="885004"/>
                    </a:lnTo>
                    <a:lnTo>
                      <a:pt x="1105405" y="881093"/>
                    </a:lnTo>
                    <a:lnTo>
                      <a:pt x="1109154" y="878385"/>
                    </a:lnTo>
                    <a:lnTo>
                      <a:pt x="1112829" y="875730"/>
                    </a:lnTo>
                    <a:lnTo>
                      <a:pt x="1118125" y="871065"/>
                    </a:lnTo>
                    <a:lnTo>
                      <a:pt x="1124050" y="865861"/>
                    </a:lnTo>
                    <a:lnTo>
                      <a:pt x="1130168" y="861603"/>
                    </a:lnTo>
                    <a:lnTo>
                      <a:pt x="1136334" y="857448"/>
                    </a:lnTo>
                    <a:lnTo>
                      <a:pt x="1141678" y="853845"/>
                    </a:lnTo>
                    <a:lnTo>
                      <a:pt x="1145571" y="851224"/>
                    </a:lnTo>
                    <a:lnTo>
                      <a:pt x="1151714" y="847067"/>
                    </a:lnTo>
                    <a:lnTo>
                      <a:pt x="1157856" y="842913"/>
                    </a:lnTo>
                    <a:lnTo>
                      <a:pt x="1164022" y="838753"/>
                    </a:lnTo>
                    <a:lnTo>
                      <a:pt x="1170165" y="834592"/>
                    </a:lnTo>
                    <a:lnTo>
                      <a:pt x="1175025" y="830998"/>
                    </a:lnTo>
                    <a:lnTo>
                      <a:pt x="1179233" y="827794"/>
                    </a:lnTo>
                    <a:lnTo>
                      <a:pt x="1184480" y="823782"/>
                    </a:lnTo>
                    <a:lnTo>
                      <a:pt x="1188253" y="820895"/>
                    </a:lnTo>
                    <a:lnTo>
                      <a:pt x="1193935" y="816559"/>
                    </a:lnTo>
                    <a:lnTo>
                      <a:pt x="1197297" y="813988"/>
                    </a:lnTo>
                    <a:lnTo>
                      <a:pt x="1203294" y="809384"/>
                    </a:lnTo>
                    <a:lnTo>
                      <a:pt x="1209170" y="804204"/>
                    </a:lnTo>
                    <a:lnTo>
                      <a:pt x="1214998" y="798872"/>
                    </a:lnTo>
                    <a:lnTo>
                      <a:pt x="1218287" y="795859"/>
                    </a:lnTo>
                    <a:lnTo>
                      <a:pt x="1223728" y="790875"/>
                    </a:lnTo>
                    <a:lnTo>
                      <a:pt x="1229652" y="785940"/>
                    </a:lnTo>
                    <a:lnTo>
                      <a:pt x="1234948" y="781923"/>
                    </a:lnTo>
                    <a:lnTo>
                      <a:pt x="1238648" y="779106"/>
                    </a:lnTo>
                    <a:lnTo>
                      <a:pt x="1243774" y="774814"/>
                    </a:lnTo>
                    <a:lnTo>
                      <a:pt x="1247450" y="771394"/>
                    </a:lnTo>
                    <a:lnTo>
                      <a:pt x="1250932" y="768132"/>
                    </a:lnTo>
                    <a:lnTo>
                      <a:pt x="1259275" y="761620"/>
                    </a:lnTo>
                    <a:lnTo>
                      <a:pt x="1261984" y="758244"/>
                    </a:lnTo>
                    <a:lnTo>
                      <a:pt x="1264402" y="754170"/>
                    </a:lnTo>
                    <a:lnTo>
                      <a:pt x="1260267" y="752881"/>
                    </a:lnTo>
                    <a:lnTo>
                      <a:pt x="1251247" y="754037"/>
                    </a:lnTo>
                    <a:lnTo>
                      <a:pt x="1247547" y="757746"/>
                    </a:lnTo>
                    <a:lnTo>
                      <a:pt x="1248345" y="763039"/>
                    </a:lnTo>
                    <a:lnTo>
                      <a:pt x="1244137" y="763729"/>
                    </a:lnTo>
                    <a:lnTo>
                      <a:pt x="1240534" y="768979"/>
                    </a:lnTo>
                    <a:lnTo>
                      <a:pt x="1233546" y="772350"/>
                    </a:lnTo>
                    <a:lnTo>
                      <a:pt x="1232482" y="777333"/>
                    </a:lnTo>
                    <a:lnTo>
                      <a:pt x="1227814" y="776175"/>
                    </a:lnTo>
                    <a:lnTo>
                      <a:pt x="1222156" y="770749"/>
                    </a:lnTo>
                    <a:lnTo>
                      <a:pt x="1218094" y="768863"/>
                    </a:lnTo>
                    <a:lnTo>
                      <a:pt x="1215336" y="772134"/>
                    </a:lnTo>
                    <a:lnTo>
                      <a:pt x="1209678" y="773897"/>
                    </a:lnTo>
                    <a:lnTo>
                      <a:pt x="1205011" y="773875"/>
                    </a:lnTo>
                    <a:lnTo>
                      <a:pt x="1207453" y="777462"/>
                    </a:lnTo>
                    <a:lnTo>
                      <a:pt x="1203560" y="782257"/>
                    </a:lnTo>
                    <a:lnTo>
                      <a:pt x="1199376" y="784624"/>
                    </a:lnTo>
                    <a:lnTo>
                      <a:pt x="1196789" y="779007"/>
                    </a:lnTo>
                    <a:lnTo>
                      <a:pt x="1192315" y="779752"/>
                    </a:lnTo>
                    <a:lnTo>
                      <a:pt x="1193984" y="785210"/>
                    </a:lnTo>
                    <a:lnTo>
                      <a:pt x="1190985" y="788322"/>
                    </a:lnTo>
                    <a:lnTo>
                      <a:pt x="1188204" y="792367"/>
                    </a:lnTo>
                    <a:lnTo>
                      <a:pt x="1185738" y="796324"/>
                    </a:lnTo>
                    <a:lnTo>
                      <a:pt x="1183489" y="801211"/>
                    </a:lnTo>
                    <a:lnTo>
                      <a:pt x="1179934" y="804466"/>
                    </a:lnTo>
                    <a:lnTo>
                      <a:pt x="1178580" y="809515"/>
                    </a:lnTo>
                    <a:lnTo>
                      <a:pt x="1175557" y="813314"/>
                    </a:lnTo>
                    <a:lnTo>
                      <a:pt x="1170189" y="814378"/>
                    </a:lnTo>
                    <a:lnTo>
                      <a:pt x="1161145" y="814303"/>
                    </a:lnTo>
                    <a:lnTo>
                      <a:pt x="1154471" y="815589"/>
                    </a:lnTo>
                    <a:lnTo>
                      <a:pt x="1157155" y="811478"/>
                    </a:lnTo>
                    <a:lnTo>
                      <a:pt x="1161750" y="809832"/>
                    </a:lnTo>
                    <a:lnTo>
                      <a:pt x="1162523" y="805174"/>
                    </a:lnTo>
                    <a:lnTo>
                      <a:pt x="1165401" y="801482"/>
                    </a:lnTo>
                    <a:lnTo>
                      <a:pt x="1168133" y="798074"/>
                    </a:lnTo>
                    <a:lnTo>
                      <a:pt x="1173574" y="795482"/>
                    </a:lnTo>
                    <a:lnTo>
                      <a:pt x="1177903" y="794159"/>
                    </a:lnTo>
                    <a:lnTo>
                      <a:pt x="1176380" y="789279"/>
                    </a:lnTo>
                    <a:lnTo>
                      <a:pt x="1179257" y="785323"/>
                    </a:lnTo>
                    <a:lnTo>
                      <a:pt x="1185012" y="780818"/>
                    </a:lnTo>
                    <a:lnTo>
                      <a:pt x="1179523" y="778680"/>
                    </a:lnTo>
                    <a:lnTo>
                      <a:pt x="1181700" y="774601"/>
                    </a:lnTo>
                    <a:lnTo>
                      <a:pt x="1183900" y="770797"/>
                    </a:lnTo>
                    <a:lnTo>
                      <a:pt x="1187309" y="765105"/>
                    </a:lnTo>
                    <a:lnTo>
                      <a:pt x="1189292" y="759768"/>
                    </a:lnTo>
                    <a:lnTo>
                      <a:pt x="1194250" y="759775"/>
                    </a:lnTo>
                    <a:lnTo>
                      <a:pt x="1199376" y="758334"/>
                    </a:lnTo>
                    <a:lnTo>
                      <a:pt x="1201021" y="751950"/>
                    </a:lnTo>
                    <a:lnTo>
                      <a:pt x="1195677" y="751285"/>
                    </a:lnTo>
                    <a:lnTo>
                      <a:pt x="1189486" y="754890"/>
                    </a:lnTo>
                    <a:lnTo>
                      <a:pt x="1183852" y="761103"/>
                    </a:lnTo>
                    <a:lnTo>
                      <a:pt x="1181143" y="764561"/>
                    </a:lnTo>
                    <a:lnTo>
                      <a:pt x="1178749" y="769264"/>
                    </a:lnTo>
                    <a:lnTo>
                      <a:pt x="1176041" y="772661"/>
                    </a:lnTo>
                    <a:lnTo>
                      <a:pt x="1171833" y="773566"/>
                    </a:lnTo>
                    <a:lnTo>
                      <a:pt x="1171519" y="778767"/>
                    </a:lnTo>
                    <a:lnTo>
                      <a:pt x="1168012" y="783377"/>
                    </a:lnTo>
                    <a:lnTo>
                      <a:pt x="1162209" y="788542"/>
                    </a:lnTo>
                    <a:lnTo>
                      <a:pt x="1159670" y="792950"/>
                    </a:lnTo>
                    <a:lnTo>
                      <a:pt x="1157010" y="796621"/>
                    </a:lnTo>
                    <a:lnTo>
                      <a:pt x="1151859" y="800558"/>
                    </a:lnTo>
                    <a:lnTo>
                      <a:pt x="1147869" y="803061"/>
                    </a:lnTo>
                    <a:lnTo>
                      <a:pt x="1141436" y="806052"/>
                    </a:lnTo>
                    <a:lnTo>
                      <a:pt x="1135875" y="807696"/>
                    </a:lnTo>
                    <a:lnTo>
                      <a:pt x="1131595" y="809655"/>
                    </a:lnTo>
                    <a:lnTo>
                      <a:pt x="1125041" y="812119"/>
                    </a:lnTo>
                    <a:lnTo>
                      <a:pt x="1119890" y="813640"/>
                    </a:lnTo>
                    <a:lnTo>
                      <a:pt x="1086422" y="821918"/>
                    </a:lnTo>
                    <a:lnTo>
                      <a:pt x="1081683" y="822696"/>
                    </a:lnTo>
                    <a:lnTo>
                      <a:pt x="1077451" y="822602"/>
                    </a:lnTo>
                    <a:lnTo>
                      <a:pt x="1073074" y="823240"/>
                    </a:lnTo>
                    <a:lnTo>
                      <a:pt x="1070777" y="828108"/>
                    </a:lnTo>
                    <a:lnTo>
                      <a:pt x="1072058" y="832103"/>
                    </a:lnTo>
                    <a:lnTo>
                      <a:pt x="1068383" y="836139"/>
                    </a:lnTo>
                    <a:lnTo>
                      <a:pt x="1064731" y="838990"/>
                    </a:lnTo>
                    <a:lnTo>
                      <a:pt x="1060064" y="840132"/>
                    </a:lnTo>
                    <a:lnTo>
                      <a:pt x="1053172" y="840468"/>
                    </a:lnTo>
                    <a:lnTo>
                      <a:pt x="1045821" y="839687"/>
                    </a:lnTo>
                    <a:lnTo>
                      <a:pt x="1039002" y="840944"/>
                    </a:lnTo>
                    <a:lnTo>
                      <a:pt x="1035375" y="837914"/>
                    </a:lnTo>
                    <a:lnTo>
                      <a:pt x="1033416" y="841882"/>
                    </a:lnTo>
                    <a:lnTo>
                      <a:pt x="1038905" y="844105"/>
                    </a:lnTo>
                    <a:lnTo>
                      <a:pt x="1034770" y="847452"/>
                    </a:lnTo>
                    <a:lnTo>
                      <a:pt x="1030466" y="847713"/>
                    </a:lnTo>
                    <a:lnTo>
                      <a:pt x="1027661" y="843302"/>
                    </a:lnTo>
                    <a:lnTo>
                      <a:pt x="1022268" y="841478"/>
                    </a:lnTo>
                    <a:lnTo>
                      <a:pt x="1019221" y="845730"/>
                    </a:lnTo>
                    <a:lnTo>
                      <a:pt x="1021663" y="849538"/>
                    </a:lnTo>
                    <a:lnTo>
                      <a:pt x="1023598" y="853891"/>
                    </a:lnTo>
                    <a:lnTo>
                      <a:pt x="1020043" y="851507"/>
                    </a:lnTo>
                    <a:lnTo>
                      <a:pt x="1016077" y="849966"/>
                    </a:lnTo>
                    <a:lnTo>
                      <a:pt x="1010056" y="851074"/>
                    </a:lnTo>
                    <a:lnTo>
                      <a:pt x="1006114" y="853144"/>
                    </a:lnTo>
                    <a:lnTo>
                      <a:pt x="1002317" y="856447"/>
                    </a:lnTo>
                    <a:lnTo>
                      <a:pt x="998956" y="859821"/>
                    </a:lnTo>
                    <a:lnTo>
                      <a:pt x="997288" y="865032"/>
                    </a:lnTo>
                    <a:lnTo>
                      <a:pt x="998473" y="869491"/>
                    </a:lnTo>
                    <a:lnTo>
                      <a:pt x="993540" y="867152"/>
                    </a:lnTo>
                    <a:lnTo>
                      <a:pt x="987905" y="866841"/>
                    </a:lnTo>
                    <a:lnTo>
                      <a:pt x="987180" y="873365"/>
                    </a:lnTo>
                    <a:lnTo>
                      <a:pt x="991460" y="875471"/>
                    </a:lnTo>
                    <a:lnTo>
                      <a:pt x="986455" y="875773"/>
                    </a:lnTo>
                    <a:lnTo>
                      <a:pt x="984714" y="882554"/>
                    </a:lnTo>
                    <a:lnTo>
                      <a:pt x="987180" y="886174"/>
                    </a:lnTo>
                    <a:lnTo>
                      <a:pt x="981594" y="884080"/>
                    </a:lnTo>
                    <a:lnTo>
                      <a:pt x="978499" y="880907"/>
                    </a:lnTo>
                    <a:lnTo>
                      <a:pt x="975959" y="877599"/>
                    </a:lnTo>
                    <a:lnTo>
                      <a:pt x="976226" y="870110"/>
                    </a:lnTo>
                    <a:lnTo>
                      <a:pt x="978184" y="864949"/>
                    </a:lnTo>
                    <a:lnTo>
                      <a:pt x="980143" y="860967"/>
                    </a:lnTo>
                    <a:lnTo>
                      <a:pt x="985100" y="855124"/>
                    </a:lnTo>
                    <a:lnTo>
                      <a:pt x="987543" y="850597"/>
                    </a:lnTo>
                    <a:lnTo>
                      <a:pt x="990396" y="847297"/>
                    </a:lnTo>
                    <a:lnTo>
                      <a:pt x="991508" y="842339"/>
                    </a:lnTo>
                    <a:lnTo>
                      <a:pt x="991702" y="837861"/>
                    </a:lnTo>
                    <a:lnTo>
                      <a:pt x="989380" y="833223"/>
                    </a:lnTo>
                    <a:lnTo>
                      <a:pt x="986261" y="830031"/>
                    </a:lnTo>
                    <a:lnTo>
                      <a:pt x="981739" y="825424"/>
                    </a:lnTo>
                    <a:lnTo>
                      <a:pt x="977918" y="821521"/>
                    </a:lnTo>
                    <a:lnTo>
                      <a:pt x="976177" y="817744"/>
                    </a:lnTo>
                    <a:lnTo>
                      <a:pt x="981908" y="811914"/>
                    </a:lnTo>
                    <a:lnTo>
                      <a:pt x="987664" y="806086"/>
                    </a:lnTo>
                    <a:lnTo>
                      <a:pt x="993394" y="800265"/>
                    </a:lnTo>
                    <a:lnTo>
                      <a:pt x="996635" y="796969"/>
                    </a:lnTo>
                    <a:lnTo>
                      <a:pt x="1002076" y="791896"/>
                    </a:lnTo>
                    <a:lnTo>
                      <a:pt x="1006937" y="786733"/>
                    </a:lnTo>
                    <a:lnTo>
                      <a:pt x="1003575" y="783340"/>
                    </a:lnTo>
                    <a:lnTo>
                      <a:pt x="998860" y="778601"/>
                    </a:lnTo>
                    <a:lnTo>
                      <a:pt x="994531" y="774219"/>
                    </a:lnTo>
                    <a:lnTo>
                      <a:pt x="992379" y="769919"/>
                    </a:lnTo>
                    <a:lnTo>
                      <a:pt x="991557" y="765300"/>
                    </a:lnTo>
                    <a:lnTo>
                      <a:pt x="990759" y="760682"/>
                    </a:lnTo>
                    <a:lnTo>
                      <a:pt x="989937" y="756068"/>
                    </a:lnTo>
                    <a:lnTo>
                      <a:pt x="989114" y="751449"/>
                    </a:lnTo>
                    <a:lnTo>
                      <a:pt x="988292" y="746830"/>
                    </a:lnTo>
                    <a:lnTo>
                      <a:pt x="987494" y="742216"/>
                    </a:lnTo>
                    <a:lnTo>
                      <a:pt x="985850" y="732979"/>
                    </a:lnTo>
                    <a:lnTo>
                      <a:pt x="985052" y="728365"/>
                    </a:lnTo>
                    <a:lnTo>
                      <a:pt x="984229" y="723746"/>
                    </a:lnTo>
                    <a:lnTo>
                      <a:pt x="983456" y="719118"/>
                    </a:lnTo>
                    <a:lnTo>
                      <a:pt x="982755" y="714475"/>
                    </a:lnTo>
                    <a:lnTo>
                      <a:pt x="981981" y="709851"/>
                    </a:lnTo>
                    <a:lnTo>
                      <a:pt x="981110" y="705250"/>
                    </a:lnTo>
                    <a:lnTo>
                      <a:pt x="980240" y="700645"/>
                    </a:lnTo>
                    <a:lnTo>
                      <a:pt x="979369" y="696039"/>
                    </a:lnTo>
                    <a:lnTo>
                      <a:pt x="978499" y="691437"/>
                    </a:lnTo>
                    <a:lnTo>
                      <a:pt x="977652" y="686830"/>
                    </a:lnTo>
                    <a:lnTo>
                      <a:pt x="976854" y="682209"/>
                    </a:lnTo>
                    <a:lnTo>
                      <a:pt x="976080" y="677585"/>
                    </a:lnTo>
                    <a:lnTo>
                      <a:pt x="975282" y="672964"/>
                    </a:lnTo>
                    <a:lnTo>
                      <a:pt x="974484" y="668343"/>
                    </a:lnTo>
                    <a:lnTo>
                      <a:pt x="973711" y="663722"/>
                    </a:lnTo>
                    <a:lnTo>
                      <a:pt x="972138" y="654482"/>
                    </a:lnTo>
                    <a:lnTo>
                      <a:pt x="971341" y="649861"/>
                    </a:lnTo>
                    <a:lnTo>
                      <a:pt x="970543" y="645237"/>
                    </a:lnTo>
                    <a:lnTo>
                      <a:pt x="969769" y="640618"/>
                    </a:lnTo>
                    <a:lnTo>
                      <a:pt x="968608" y="636082"/>
                    </a:lnTo>
                    <a:lnTo>
                      <a:pt x="967834" y="631458"/>
                    </a:lnTo>
                    <a:lnTo>
                      <a:pt x="966819" y="626890"/>
                    </a:lnTo>
                    <a:lnTo>
                      <a:pt x="965827" y="622325"/>
                    </a:lnTo>
                    <a:lnTo>
                      <a:pt x="964811" y="617757"/>
                    </a:lnTo>
                    <a:lnTo>
                      <a:pt x="964183" y="613319"/>
                    </a:lnTo>
                    <a:lnTo>
                      <a:pt x="960556" y="609163"/>
                    </a:lnTo>
                    <a:lnTo>
                      <a:pt x="959177" y="604817"/>
                    </a:lnTo>
                    <a:lnTo>
                      <a:pt x="959322" y="599983"/>
                    </a:lnTo>
                    <a:lnTo>
                      <a:pt x="959443" y="595210"/>
                    </a:lnTo>
                    <a:lnTo>
                      <a:pt x="959588" y="590158"/>
                    </a:lnTo>
                    <a:lnTo>
                      <a:pt x="959733" y="585317"/>
                    </a:lnTo>
                    <a:lnTo>
                      <a:pt x="959854" y="580476"/>
                    </a:lnTo>
                    <a:lnTo>
                      <a:pt x="959975" y="575632"/>
                    </a:lnTo>
                    <a:lnTo>
                      <a:pt x="960120" y="570791"/>
                    </a:lnTo>
                    <a:lnTo>
                      <a:pt x="960241" y="565949"/>
                    </a:lnTo>
                    <a:lnTo>
                      <a:pt x="960386" y="561108"/>
                    </a:lnTo>
                    <a:lnTo>
                      <a:pt x="960532" y="556264"/>
                    </a:lnTo>
                    <a:lnTo>
                      <a:pt x="960652" y="551426"/>
                    </a:lnTo>
                    <a:lnTo>
                      <a:pt x="960797" y="546584"/>
                    </a:lnTo>
                    <a:lnTo>
                      <a:pt x="960918" y="541743"/>
                    </a:lnTo>
                    <a:lnTo>
                      <a:pt x="961015" y="536909"/>
                    </a:lnTo>
                    <a:lnTo>
                      <a:pt x="961064" y="532087"/>
                    </a:lnTo>
                    <a:lnTo>
                      <a:pt x="961112" y="527265"/>
                    </a:lnTo>
                    <a:lnTo>
                      <a:pt x="961160" y="522446"/>
                    </a:lnTo>
                    <a:lnTo>
                      <a:pt x="961281" y="517612"/>
                    </a:lnTo>
                    <a:lnTo>
                      <a:pt x="961523" y="512742"/>
                    </a:lnTo>
                    <a:lnTo>
                      <a:pt x="961741" y="508551"/>
                    </a:lnTo>
                    <a:lnTo>
                      <a:pt x="962031" y="503001"/>
                    </a:lnTo>
                    <a:lnTo>
                      <a:pt x="961861" y="498233"/>
                    </a:lnTo>
                    <a:lnTo>
                      <a:pt x="962055" y="493379"/>
                    </a:lnTo>
                    <a:lnTo>
                      <a:pt x="962176" y="488543"/>
                    </a:lnTo>
                    <a:lnTo>
                      <a:pt x="962055" y="484362"/>
                    </a:lnTo>
                    <a:lnTo>
                      <a:pt x="962224" y="478909"/>
                    </a:lnTo>
                    <a:lnTo>
                      <a:pt x="962393" y="474063"/>
                    </a:lnTo>
                    <a:lnTo>
                      <a:pt x="962562" y="469217"/>
                    </a:lnTo>
                    <a:lnTo>
                      <a:pt x="962708" y="464366"/>
                    </a:lnTo>
                    <a:lnTo>
                      <a:pt x="961064" y="459960"/>
                    </a:lnTo>
                    <a:lnTo>
                      <a:pt x="958935" y="456383"/>
                    </a:lnTo>
                    <a:lnTo>
                      <a:pt x="958065" y="451080"/>
                    </a:lnTo>
                    <a:lnTo>
                      <a:pt x="957243" y="446471"/>
                    </a:lnTo>
                    <a:lnTo>
                      <a:pt x="956227" y="441913"/>
                    </a:lnTo>
                    <a:lnTo>
                      <a:pt x="955187" y="437360"/>
                    </a:lnTo>
                    <a:lnTo>
                      <a:pt x="953132" y="428248"/>
                    </a:lnTo>
                    <a:lnTo>
                      <a:pt x="952092" y="423689"/>
                    </a:lnTo>
                    <a:lnTo>
                      <a:pt x="951076" y="419138"/>
                    </a:lnTo>
                    <a:lnTo>
                      <a:pt x="950447" y="414478"/>
                    </a:lnTo>
                    <a:lnTo>
                      <a:pt x="949577" y="409886"/>
                    </a:lnTo>
                    <a:lnTo>
                      <a:pt x="948392" y="405372"/>
                    </a:lnTo>
                    <a:lnTo>
                      <a:pt x="947473" y="400787"/>
                    </a:lnTo>
                    <a:lnTo>
                      <a:pt x="946651" y="396180"/>
                    </a:lnTo>
                    <a:lnTo>
                      <a:pt x="945901" y="391873"/>
                    </a:lnTo>
                    <a:lnTo>
                      <a:pt x="944789" y="387027"/>
                    </a:lnTo>
                    <a:lnTo>
                      <a:pt x="943749" y="382476"/>
                    </a:lnTo>
                    <a:lnTo>
                      <a:pt x="941670" y="373369"/>
                    </a:lnTo>
                    <a:lnTo>
                      <a:pt x="940654" y="368821"/>
                    </a:lnTo>
                    <a:lnTo>
                      <a:pt x="939614" y="364270"/>
                    </a:lnTo>
                    <a:lnTo>
                      <a:pt x="938647" y="359697"/>
                    </a:lnTo>
                    <a:lnTo>
                      <a:pt x="935866" y="345964"/>
                    </a:lnTo>
                    <a:lnTo>
                      <a:pt x="934971" y="341505"/>
                    </a:lnTo>
                    <a:lnTo>
                      <a:pt x="933109" y="332231"/>
                    </a:lnTo>
                    <a:lnTo>
                      <a:pt x="932166" y="327651"/>
                    </a:lnTo>
                    <a:lnTo>
                      <a:pt x="931247" y="323076"/>
                    </a:lnTo>
                    <a:lnTo>
                      <a:pt x="930111" y="318549"/>
                    </a:lnTo>
                    <a:lnTo>
                      <a:pt x="929167" y="313978"/>
                    </a:lnTo>
                    <a:lnTo>
                      <a:pt x="928176" y="309418"/>
                    </a:lnTo>
                    <a:lnTo>
                      <a:pt x="926991" y="304905"/>
                    </a:lnTo>
                    <a:lnTo>
                      <a:pt x="925661" y="300427"/>
                    </a:lnTo>
                    <a:lnTo>
                      <a:pt x="924089" y="296014"/>
                    </a:lnTo>
                    <a:lnTo>
                      <a:pt x="920921" y="291980"/>
                    </a:lnTo>
                    <a:lnTo>
                      <a:pt x="916568" y="290691"/>
                    </a:lnTo>
                    <a:lnTo>
                      <a:pt x="915311" y="285794"/>
                    </a:lnTo>
                    <a:lnTo>
                      <a:pt x="913014" y="282322"/>
                    </a:lnTo>
                    <a:lnTo>
                      <a:pt x="908565" y="282387"/>
                    </a:lnTo>
                    <a:lnTo>
                      <a:pt x="903631" y="283749"/>
                    </a:lnTo>
                    <a:lnTo>
                      <a:pt x="902495" y="289240"/>
                    </a:lnTo>
                    <a:lnTo>
                      <a:pt x="902350" y="295075"/>
                    </a:lnTo>
                    <a:lnTo>
                      <a:pt x="896642" y="296151"/>
                    </a:lnTo>
                    <a:lnTo>
                      <a:pt x="895821" y="292016"/>
                    </a:lnTo>
                    <a:lnTo>
                      <a:pt x="895603" y="287310"/>
                    </a:lnTo>
                    <a:lnTo>
                      <a:pt x="892991" y="283787"/>
                    </a:lnTo>
                    <a:lnTo>
                      <a:pt x="893934" y="279340"/>
                    </a:lnTo>
                    <a:lnTo>
                      <a:pt x="894079" y="274509"/>
                    </a:lnTo>
                    <a:lnTo>
                      <a:pt x="894660" y="269568"/>
                    </a:lnTo>
                    <a:lnTo>
                      <a:pt x="896183" y="265624"/>
                    </a:lnTo>
                    <a:lnTo>
                      <a:pt x="896691" y="260355"/>
                    </a:lnTo>
                    <a:lnTo>
                      <a:pt x="897803" y="254457"/>
                    </a:lnTo>
                    <a:lnTo>
                      <a:pt x="895796" y="250102"/>
                    </a:lnTo>
                    <a:lnTo>
                      <a:pt x="892072" y="247401"/>
                    </a:lnTo>
                    <a:lnTo>
                      <a:pt x="889243" y="244349"/>
                    </a:lnTo>
                    <a:lnTo>
                      <a:pt x="890815" y="239450"/>
                    </a:lnTo>
                    <a:lnTo>
                      <a:pt x="889146" y="235370"/>
                    </a:lnTo>
                    <a:lnTo>
                      <a:pt x="888372" y="231029"/>
                    </a:lnTo>
                    <a:lnTo>
                      <a:pt x="884552" y="227223"/>
                    </a:lnTo>
                    <a:lnTo>
                      <a:pt x="882158" y="223567"/>
                    </a:lnTo>
                    <a:lnTo>
                      <a:pt x="880368" y="216919"/>
                    </a:lnTo>
                    <a:lnTo>
                      <a:pt x="878651" y="211089"/>
                    </a:lnTo>
                    <a:lnTo>
                      <a:pt x="878095" y="206427"/>
                    </a:lnTo>
                    <a:lnTo>
                      <a:pt x="874976" y="202391"/>
                    </a:lnTo>
                    <a:lnTo>
                      <a:pt x="873863" y="207455"/>
                    </a:lnTo>
                    <a:lnTo>
                      <a:pt x="869680" y="200988"/>
                    </a:lnTo>
                    <a:lnTo>
                      <a:pt x="869389" y="194154"/>
                    </a:lnTo>
                    <a:lnTo>
                      <a:pt x="869365" y="189366"/>
                    </a:lnTo>
                    <a:lnTo>
                      <a:pt x="870405" y="184322"/>
                    </a:lnTo>
                    <a:lnTo>
                      <a:pt x="871566" y="179834"/>
                    </a:lnTo>
                    <a:lnTo>
                      <a:pt x="871251" y="174528"/>
                    </a:lnTo>
                    <a:lnTo>
                      <a:pt x="866754" y="170821"/>
                    </a:lnTo>
                    <a:lnTo>
                      <a:pt x="872122" y="168004"/>
                    </a:lnTo>
                    <a:lnTo>
                      <a:pt x="874686" y="164553"/>
                    </a:lnTo>
                    <a:lnTo>
                      <a:pt x="876354" y="160476"/>
                    </a:lnTo>
                    <a:lnTo>
                      <a:pt x="879159" y="154808"/>
                    </a:lnTo>
                    <a:lnTo>
                      <a:pt x="875677" y="151263"/>
                    </a:lnTo>
                    <a:lnTo>
                      <a:pt x="873380" y="146371"/>
                    </a:lnTo>
                    <a:lnTo>
                      <a:pt x="871808" y="140838"/>
                    </a:lnTo>
                    <a:lnTo>
                      <a:pt x="870284" y="136420"/>
                    </a:lnTo>
                    <a:lnTo>
                      <a:pt x="868568" y="132045"/>
                    </a:lnTo>
                    <a:lnTo>
                      <a:pt x="866439" y="127768"/>
                    </a:lnTo>
                    <a:lnTo>
                      <a:pt x="864433" y="123466"/>
                    </a:lnTo>
                    <a:lnTo>
                      <a:pt x="863054" y="119009"/>
                    </a:lnTo>
                    <a:lnTo>
                      <a:pt x="860394" y="114864"/>
                    </a:lnTo>
                    <a:lnTo>
                      <a:pt x="856114" y="111106"/>
                    </a:lnTo>
                    <a:lnTo>
                      <a:pt x="855122" y="106562"/>
                    </a:lnTo>
                    <a:lnTo>
                      <a:pt x="856235" y="102502"/>
                    </a:lnTo>
                    <a:lnTo>
                      <a:pt x="851737" y="98026"/>
                    </a:lnTo>
                    <a:lnTo>
                      <a:pt x="846054" y="89596"/>
                    </a:lnTo>
                    <a:lnTo>
                      <a:pt x="844554" y="85178"/>
                    </a:lnTo>
                    <a:lnTo>
                      <a:pt x="843056" y="80748"/>
                    </a:lnTo>
                    <a:lnTo>
                      <a:pt x="841774" y="76270"/>
                    </a:lnTo>
                    <a:lnTo>
                      <a:pt x="840492" y="71794"/>
                    </a:lnTo>
                    <a:lnTo>
                      <a:pt x="839452" y="67257"/>
                    </a:lnTo>
                    <a:lnTo>
                      <a:pt x="839162" y="62534"/>
                    </a:lnTo>
                    <a:lnTo>
                      <a:pt x="843733" y="62917"/>
                    </a:lnTo>
                    <a:lnTo>
                      <a:pt x="846948" y="66022"/>
                    </a:lnTo>
                    <a:lnTo>
                      <a:pt x="849319" y="61081"/>
                    </a:lnTo>
                    <a:lnTo>
                      <a:pt x="845619" y="58820"/>
                    </a:lnTo>
                    <a:lnTo>
                      <a:pt x="841266" y="54849"/>
                    </a:lnTo>
                    <a:lnTo>
                      <a:pt x="842257" y="50052"/>
                    </a:lnTo>
                    <a:lnTo>
                      <a:pt x="846030" y="46536"/>
                    </a:lnTo>
                    <a:lnTo>
                      <a:pt x="845885" y="41762"/>
                    </a:lnTo>
                    <a:lnTo>
                      <a:pt x="843998" y="37436"/>
                    </a:lnTo>
                    <a:lnTo>
                      <a:pt x="839138" y="38367"/>
                    </a:lnTo>
                    <a:lnTo>
                      <a:pt x="839210" y="33809"/>
                    </a:lnTo>
                    <a:lnTo>
                      <a:pt x="837784" y="29367"/>
                    </a:lnTo>
                    <a:lnTo>
                      <a:pt x="837880" y="24562"/>
                    </a:lnTo>
                    <a:lnTo>
                      <a:pt x="837953" y="19757"/>
                    </a:lnTo>
                    <a:lnTo>
                      <a:pt x="836188" y="15401"/>
                    </a:lnTo>
                    <a:lnTo>
                      <a:pt x="840226" y="9636"/>
                    </a:lnTo>
                    <a:lnTo>
                      <a:pt x="839065" y="5136"/>
                    </a:lnTo>
                    <a:lnTo>
                      <a:pt x="837566" y="711"/>
                    </a:lnTo>
                    <a:lnTo>
                      <a:pt x="831400" y="0"/>
                    </a:lnTo>
                    <a:lnTo>
                      <a:pt x="826418" y="1337"/>
                    </a:lnTo>
                    <a:lnTo>
                      <a:pt x="822162" y="2537"/>
                    </a:lnTo>
                    <a:lnTo>
                      <a:pt x="815560" y="4418"/>
                    </a:lnTo>
                    <a:lnTo>
                      <a:pt x="810724" y="5777"/>
                    </a:lnTo>
                    <a:lnTo>
                      <a:pt x="806081" y="7090"/>
                    </a:lnTo>
                    <a:lnTo>
                      <a:pt x="799769" y="8877"/>
                    </a:lnTo>
                    <a:lnTo>
                      <a:pt x="793410" y="10534"/>
                    </a:lnTo>
                    <a:lnTo>
                      <a:pt x="783858" y="12908"/>
                    </a:lnTo>
                    <a:lnTo>
                      <a:pt x="774306" y="15273"/>
                    </a:lnTo>
                    <a:lnTo>
                      <a:pt x="764802" y="17851"/>
                    </a:lnTo>
                    <a:lnTo>
                      <a:pt x="758467" y="19602"/>
                    </a:lnTo>
                    <a:lnTo>
                      <a:pt x="752155" y="21399"/>
                    </a:lnTo>
                    <a:lnTo>
                      <a:pt x="745844" y="23234"/>
                    </a:lnTo>
                    <a:lnTo>
                      <a:pt x="739532" y="25072"/>
                    </a:lnTo>
                    <a:lnTo>
                      <a:pt x="733173" y="26615"/>
                    </a:lnTo>
                    <a:lnTo>
                      <a:pt x="726789" y="28145"/>
                    </a:lnTo>
                    <a:lnTo>
                      <a:pt x="720405" y="29666"/>
                    </a:lnTo>
                    <a:lnTo>
                      <a:pt x="714020" y="31190"/>
                    </a:lnTo>
                    <a:lnTo>
                      <a:pt x="707637" y="32709"/>
                    </a:lnTo>
                    <a:lnTo>
                      <a:pt x="701252" y="34225"/>
                    </a:lnTo>
                    <a:lnTo>
                      <a:pt x="694868" y="35741"/>
                    </a:lnTo>
                    <a:lnTo>
                      <a:pt x="688485" y="37252"/>
                    </a:lnTo>
                    <a:lnTo>
                      <a:pt x="683648" y="38176"/>
                    </a:lnTo>
                    <a:lnTo>
                      <a:pt x="669139" y="40991"/>
                    </a:lnTo>
                    <a:lnTo>
                      <a:pt x="662997" y="42214"/>
                    </a:lnTo>
                    <a:lnTo>
                      <a:pt x="658402" y="43196"/>
                    </a:lnTo>
                    <a:lnTo>
                      <a:pt x="653082" y="44367"/>
                    </a:lnTo>
                    <a:lnTo>
                      <a:pt x="647400" y="45607"/>
                    </a:lnTo>
                    <a:lnTo>
                      <a:pt x="643264" y="46439"/>
                    </a:lnTo>
                    <a:lnTo>
                      <a:pt x="639177" y="47370"/>
                    </a:lnTo>
                    <a:lnTo>
                      <a:pt x="634172" y="49926"/>
                    </a:lnTo>
                    <a:lnTo>
                      <a:pt x="630375" y="48071"/>
                    </a:lnTo>
                    <a:lnTo>
                      <a:pt x="625805" y="47256"/>
                    </a:lnTo>
                    <a:lnTo>
                      <a:pt x="620557" y="49189"/>
                    </a:lnTo>
                    <a:lnTo>
                      <a:pt x="617003" y="52296"/>
                    </a:lnTo>
                    <a:lnTo>
                      <a:pt x="612118" y="56549"/>
                    </a:lnTo>
                    <a:lnTo>
                      <a:pt x="605855" y="58528"/>
                    </a:lnTo>
                    <a:lnTo>
                      <a:pt x="599954" y="61013"/>
                    </a:lnTo>
                    <a:lnTo>
                      <a:pt x="598794" y="65538"/>
                    </a:lnTo>
                    <a:lnTo>
                      <a:pt x="594852" y="69465"/>
                    </a:lnTo>
                    <a:lnTo>
                      <a:pt x="591829" y="72476"/>
                    </a:lnTo>
                    <a:lnTo>
                      <a:pt x="586219" y="76011"/>
                    </a:lnTo>
                    <a:lnTo>
                      <a:pt x="581939" y="78695"/>
                    </a:lnTo>
                    <a:lnTo>
                      <a:pt x="581092" y="83241"/>
                    </a:lnTo>
                    <a:lnTo>
                      <a:pt x="572242" y="88857"/>
                    </a:lnTo>
                    <a:lnTo>
                      <a:pt x="566825" y="94563"/>
                    </a:lnTo>
                    <a:lnTo>
                      <a:pt x="562932" y="97859"/>
                    </a:lnTo>
                    <a:lnTo>
                      <a:pt x="561529" y="102408"/>
                    </a:lnTo>
                    <a:lnTo>
                      <a:pt x="557805" y="107624"/>
                    </a:lnTo>
                    <a:lnTo>
                      <a:pt x="553863" y="112240"/>
                    </a:lnTo>
                    <a:lnTo>
                      <a:pt x="548133" y="116900"/>
                    </a:lnTo>
                    <a:lnTo>
                      <a:pt x="546899" y="120878"/>
                    </a:lnTo>
                    <a:lnTo>
                      <a:pt x="544263" y="124786"/>
                    </a:lnTo>
                    <a:lnTo>
                      <a:pt x="540781" y="129412"/>
                    </a:lnTo>
                    <a:lnTo>
                      <a:pt x="538169" y="132872"/>
                    </a:lnTo>
                    <a:lnTo>
                      <a:pt x="535654" y="136771"/>
                    </a:lnTo>
                    <a:lnTo>
                      <a:pt x="533188" y="140918"/>
                    </a:lnTo>
                    <a:lnTo>
                      <a:pt x="530722" y="145067"/>
                    </a:lnTo>
                    <a:lnTo>
                      <a:pt x="528231" y="149210"/>
                    </a:lnTo>
                    <a:lnTo>
                      <a:pt x="525764" y="153357"/>
                    </a:lnTo>
                    <a:lnTo>
                      <a:pt x="523249" y="157330"/>
                    </a:lnTo>
                    <a:lnTo>
                      <a:pt x="520734" y="161265"/>
                    </a:lnTo>
                    <a:lnTo>
                      <a:pt x="518219" y="165201"/>
                    </a:lnTo>
                    <a:lnTo>
                      <a:pt x="515704" y="169138"/>
                    </a:lnTo>
                    <a:lnTo>
                      <a:pt x="513166" y="173073"/>
                    </a:lnTo>
                    <a:lnTo>
                      <a:pt x="510819" y="176717"/>
                    </a:lnTo>
                    <a:lnTo>
                      <a:pt x="508087" y="180799"/>
                    </a:lnTo>
                    <a:lnTo>
                      <a:pt x="505814" y="185978"/>
                    </a:lnTo>
                    <a:lnTo>
                      <a:pt x="503637" y="191519"/>
                    </a:lnTo>
                    <a:lnTo>
                      <a:pt x="503348" y="196614"/>
                    </a:lnTo>
                    <a:lnTo>
                      <a:pt x="502719" y="201511"/>
                    </a:lnTo>
                    <a:lnTo>
                      <a:pt x="499986" y="205943"/>
                    </a:lnTo>
                    <a:lnTo>
                      <a:pt x="497447" y="209921"/>
                    </a:lnTo>
                    <a:lnTo>
                      <a:pt x="494860" y="213614"/>
                    </a:lnTo>
                    <a:lnTo>
                      <a:pt x="492199" y="216985"/>
                    </a:lnTo>
                    <a:lnTo>
                      <a:pt x="489491" y="220169"/>
                    </a:lnTo>
                    <a:lnTo>
                      <a:pt x="485235" y="223872"/>
                    </a:lnTo>
                    <a:lnTo>
                      <a:pt x="480496" y="223869"/>
                    </a:lnTo>
                    <a:lnTo>
                      <a:pt x="474668" y="228539"/>
                    </a:lnTo>
                    <a:lnTo>
                      <a:pt x="477787" y="232427"/>
                    </a:lnTo>
                    <a:lnTo>
                      <a:pt x="476215" y="237268"/>
                    </a:lnTo>
                    <a:lnTo>
                      <a:pt x="479673" y="239783"/>
                    </a:lnTo>
                    <a:lnTo>
                      <a:pt x="478029" y="243979"/>
                    </a:lnTo>
                    <a:lnTo>
                      <a:pt x="475151" y="247294"/>
                    </a:lnTo>
                    <a:lnTo>
                      <a:pt x="470702" y="251217"/>
                    </a:lnTo>
                    <a:lnTo>
                      <a:pt x="466180" y="253855"/>
                    </a:lnTo>
                    <a:lnTo>
                      <a:pt x="461899" y="257458"/>
                    </a:lnTo>
                    <a:lnTo>
                      <a:pt x="458490" y="260887"/>
                    </a:lnTo>
                    <a:lnTo>
                      <a:pt x="454935" y="264855"/>
                    </a:lnTo>
                    <a:lnTo>
                      <a:pt x="450075" y="269863"/>
                    </a:lnTo>
                    <a:lnTo>
                      <a:pt x="446399" y="272707"/>
                    </a:lnTo>
                    <a:lnTo>
                      <a:pt x="443811" y="276547"/>
                    </a:lnTo>
                    <a:lnTo>
                      <a:pt x="439604" y="281584"/>
                    </a:lnTo>
                    <a:lnTo>
                      <a:pt x="436823" y="286324"/>
                    </a:lnTo>
                    <a:lnTo>
                      <a:pt x="439652" y="291915"/>
                    </a:lnTo>
                    <a:lnTo>
                      <a:pt x="446689" y="293917"/>
                    </a:lnTo>
                    <a:lnTo>
                      <a:pt x="450558" y="300456"/>
                    </a:lnTo>
                    <a:lnTo>
                      <a:pt x="453025" y="304153"/>
                    </a:lnTo>
                    <a:lnTo>
                      <a:pt x="456169" y="310102"/>
                    </a:lnTo>
                    <a:lnTo>
                      <a:pt x="460425" y="310537"/>
                    </a:lnTo>
                    <a:lnTo>
                      <a:pt x="463544" y="305631"/>
                    </a:lnTo>
                    <a:lnTo>
                      <a:pt x="464487" y="301002"/>
                    </a:lnTo>
                    <a:lnTo>
                      <a:pt x="461948" y="296894"/>
                    </a:lnTo>
                    <a:lnTo>
                      <a:pt x="455805" y="300511"/>
                    </a:lnTo>
                    <a:lnTo>
                      <a:pt x="453629" y="296717"/>
                    </a:lnTo>
                    <a:lnTo>
                      <a:pt x="456193" y="293085"/>
                    </a:lnTo>
                    <a:lnTo>
                      <a:pt x="460279" y="290145"/>
                    </a:lnTo>
                    <a:lnTo>
                      <a:pt x="466784" y="288822"/>
                    </a:lnTo>
                    <a:lnTo>
                      <a:pt x="471379" y="287939"/>
                    </a:lnTo>
                    <a:lnTo>
                      <a:pt x="470871" y="292101"/>
                    </a:lnTo>
                    <a:lnTo>
                      <a:pt x="475127" y="292560"/>
                    </a:lnTo>
                    <a:lnTo>
                      <a:pt x="472902" y="298379"/>
                    </a:lnTo>
                    <a:lnTo>
                      <a:pt x="469372" y="301043"/>
                    </a:lnTo>
                    <a:lnTo>
                      <a:pt x="466808" y="304426"/>
                    </a:lnTo>
                    <a:lnTo>
                      <a:pt x="467026" y="309147"/>
                    </a:lnTo>
                    <a:lnTo>
                      <a:pt x="471476" y="309198"/>
                    </a:lnTo>
                    <a:lnTo>
                      <a:pt x="477497" y="307200"/>
                    </a:lnTo>
                    <a:lnTo>
                      <a:pt x="480907" y="304102"/>
                    </a:lnTo>
                    <a:lnTo>
                      <a:pt x="484147" y="299931"/>
                    </a:lnTo>
                    <a:lnTo>
                      <a:pt x="487146" y="303551"/>
                    </a:lnTo>
                    <a:lnTo>
                      <a:pt x="482237" y="306528"/>
                    </a:lnTo>
                    <a:lnTo>
                      <a:pt x="479504" y="310590"/>
                    </a:lnTo>
                    <a:lnTo>
                      <a:pt x="479722" y="315990"/>
                    </a:lnTo>
                    <a:lnTo>
                      <a:pt x="480447" y="320599"/>
                    </a:lnTo>
                    <a:lnTo>
                      <a:pt x="478029" y="324452"/>
                    </a:lnTo>
                    <a:lnTo>
                      <a:pt x="474934" y="327358"/>
                    </a:lnTo>
                    <a:lnTo>
                      <a:pt x="470750" y="330635"/>
                    </a:lnTo>
                    <a:lnTo>
                      <a:pt x="467800" y="325840"/>
                    </a:lnTo>
                    <a:lnTo>
                      <a:pt x="463254" y="327956"/>
                    </a:lnTo>
                    <a:lnTo>
                      <a:pt x="460013" y="330961"/>
                    </a:lnTo>
                    <a:lnTo>
                      <a:pt x="458684" y="337817"/>
                    </a:lnTo>
                    <a:lnTo>
                      <a:pt x="463955" y="339894"/>
                    </a:lnTo>
                    <a:lnTo>
                      <a:pt x="468622" y="341531"/>
                    </a:lnTo>
                    <a:lnTo>
                      <a:pt x="472080" y="346194"/>
                    </a:lnTo>
                    <a:lnTo>
                      <a:pt x="473942" y="350563"/>
                    </a:lnTo>
                    <a:lnTo>
                      <a:pt x="475756" y="354947"/>
                    </a:lnTo>
                    <a:lnTo>
                      <a:pt x="477328" y="359380"/>
                    </a:lnTo>
                    <a:lnTo>
                      <a:pt x="478778" y="363380"/>
                    </a:lnTo>
                    <a:lnTo>
                      <a:pt x="480399" y="368267"/>
                    </a:lnTo>
                    <a:lnTo>
                      <a:pt x="481849" y="372721"/>
                    </a:lnTo>
                    <a:lnTo>
                      <a:pt x="482696" y="377311"/>
                    </a:lnTo>
                    <a:lnTo>
                      <a:pt x="483470" y="381913"/>
                    </a:lnTo>
                    <a:lnTo>
                      <a:pt x="483978" y="386154"/>
                    </a:lnTo>
                    <a:lnTo>
                      <a:pt x="484219" y="391293"/>
                    </a:lnTo>
                    <a:lnTo>
                      <a:pt x="483349" y="396243"/>
                    </a:lnTo>
                    <a:lnTo>
                      <a:pt x="480399" y="401365"/>
                    </a:lnTo>
                    <a:lnTo>
                      <a:pt x="475901" y="405026"/>
                    </a:lnTo>
                    <a:lnTo>
                      <a:pt x="467631" y="406764"/>
                    </a:lnTo>
                    <a:lnTo>
                      <a:pt x="462988" y="405802"/>
                    </a:lnTo>
                    <a:lnTo>
                      <a:pt x="458708" y="406694"/>
                    </a:lnTo>
                    <a:lnTo>
                      <a:pt x="455105" y="409386"/>
                    </a:lnTo>
                    <a:lnTo>
                      <a:pt x="450703" y="412242"/>
                    </a:lnTo>
                    <a:lnTo>
                      <a:pt x="447656" y="416355"/>
                    </a:lnTo>
                    <a:lnTo>
                      <a:pt x="446036" y="420565"/>
                    </a:lnTo>
                    <a:lnTo>
                      <a:pt x="441248" y="424122"/>
                    </a:lnTo>
                    <a:lnTo>
                      <a:pt x="437742" y="427055"/>
                    </a:lnTo>
                    <a:lnTo>
                      <a:pt x="434719" y="430240"/>
                    </a:lnTo>
                    <a:lnTo>
                      <a:pt x="427827" y="437495"/>
                    </a:lnTo>
                    <a:lnTo>
                      <a:pt x="426521" y="441466"/>
                    </a:lnTo>
                    <a:lnTo>
                      <a:pt x="424611" y="446517"/>
                    </a:lnTo>
                    <a:lnTo>
                      <a:pt x="422797" y="450916"/>
                    </a:lnTo>
                    <a:lnTo>
                      <a:pt x="417816" y="453873"/>
                    </a:lnTo>
                    <a:lnTo>
                      <a:pt x="414358" y="457298"/>
                    </a:lnTo>
                    <a:lnTo>
                      <a:pt x="410440" y="461072"/>
                    </a:lnTo>
                    <a:lnTo>
                      <a:pt x="404395" y="465009"/>
                    </a:lnTo>
                    <a:lnTo>
                      <a:pt x="399099" y="468545"/>
                    </a:lnTo>
                    <a:lnTo>
                      <a:pt x="395085" y="469925"/>
                    </a:lnTo>
                    <a:lnTo>
                      <a:pt x="390829" y="472597"/>
                    </a:lnTo>
                    <a:lnTo>
                      <a:pt x="386138" y="476208"/>
                    </a:lnTo>
                    <a:lnTo>
                      <a:pt x="388048" y="482689"/>
                    </a:lnTo>
                    <a:lnTo>
                      <a:pt x="383671" y="481325"/>
                    </a:lnTo>
                    <a:lnTo>
                      <a:pt x="381930" y="477451"/>
                    </a:lnTo>
                    <a:lnTo>
                      <a:pt x="376005" y="477369"/>
                    </a:lnTo>
                    <a:lnTo>
                      <a:pt x="369114" y="477189"/>
                    </a:lnTo>
                    <a:lnTo>
                      <a:pt x="364858" y="477040"/>
                    </a:lnTo>
                    <a:lnTo>
                      <a:pt x="358159" y="478387"/>
                    </a:lnTo>
                    <a:lnTo>
                      <a:pt x="352476" y="479833"/>
                    </a:lnTo>
                    <a:lnTo>
                      <a:pt x="347471" y="481351"/>
                    </a:lnTo>
                    <a:lnTo>
                      <a:pt x="342803" y="482957"/>
                    </a:lnTo>
                    <a:lnTo>
                      <a:pt x="336420" y="485351"/>
                    </a:lnTo>
                    <a:lnTo>
                      <a:pt x="329891" y="486942"/>
                    </a:lnTo>
                    <a:lnTo>
                      <a:pt x="323918" y="488321"/>
                    </a:lnTo>
                    <a:lnTo>
                      <a:pt x="316929" y="490816"/>
                    </a:lnTo>
                    <a:lnTo>
                      <a:pt x="311657" y="493232"/>
                    </a:lnTo>
                    <a:lnTo>
                      <a:pt x="307546" y="495357"/>
                    </a:lnTo>
                    <a:lnTo>
                      <a:pt x="303000" y="499698"/>
                    </a:lnTo>
                    <a:lnTo>
                      <a:pt x="298406" y="501217"/>
                    </a:lnTo>
                    <a:lnTo>
                      <a:pt x="291175" y="499335"/>
                    </a:lnTo>
                    <a:lnTo>
                      <a:pt x="283727" y="496426"/>
                    </a:lnTo>
                    <a:lnTo>
                      <a:pt x="279616" y="494775"/>
                    </a:lnTo>
                    <a:lnTo>
                      <a:pt x="273571" y="491198"/>
                    </a:lnTo>
                    <a:lnTo>
                      <a:pt x="269919" y="488507"/>
                    </a:lnTo>
                    <a:lnTo>
                      <a:pt x="264623" y="486306"/>
                    </a:lnTo>
                    <a:lnTo>
                      <a:pt x="257756" y="486238"/>
                    </a:lnTo>
                    <a:lnTo>
                      <a:pt x="252629" y="486845"/>
                    </a:lnTo>
                    <a:lnTo>
                      <a:pt x="247913" y="486676"/>
                    </a:lnTo>
                    <a:lnTo>
                      <a:pt x="242545" y="486480"/>
                    </a:lnTo>
                    <a:lnTo>
                      <a:pt x="230333" y="485965"/>
                    </a:lnTo>
                    <a:lnTo>
                      <a:pt x="223635" y="486778"/>
                    </a:lnTo>
                    <a:lnTo>
                      <a:pt x="218822" y="487513"/>
                    </a:lnTo>
                    <a:lnTo>
                      <a:pt x="210359" y="488877"/>
                    </a:lnTo>
                    <a:lnTo>
                      <a:pt x="200396" y="490470"/>
                    </a:lnTo>
                    <a:lnTo>
                      <a:pt x="194858" y="491355"/>
                    </a:lnTo>
                    <a:lnTo>
                      <a:pt x="190433" y="492074"/>
                    </a:lnTo>
                    <a:lnTo>
                      <a:pt x="180494" y="493696"/>
                    </a:lnTo>
                    <a:lnTo>
                      <a:pt x="167388" y="496767"/>
                    </a:lnTo>
                    <a:lnTo>
                      <a:pt x="147655" y="500902"/>
                    </a:lnTo>
                    <a:lnTo>
                      <a:pt x="142964" y="501858"/>
                    </a:lnTo>
                    <a:lnTo>
                      <a:pt x="134911" y="505935"/>
                    </a:lnTo>
                    <a:lnTo>
                      <a:pt x="129761" y="508544"/>
                    </a:lnTo>
                    <a:lnTo>
                      <a:pt x="125480" y="510401"/>
                    </a:lnTo>
                    <a:lnTo>
                      <a:pt x="119169" y="513151"/>
                    </a:lnTo>
                    <a:lnTo>
                      <a:pt x="112833" y="515893"/>
                    </a:lnTo>
                    <a:lnTo>
                      <a:pt x="106643" y="519394"/>
                    </a:lnTo>
                    <a:lnTo>
                      <a:pt x="100428" y="522903"/>
                    </a:lnTo>
                    <a:lnTo>
                      <a:pt x="91021" y="527520"/>
                    </a:lnTo>
                    <a:lnTo>
                      <a:pt x="84734" y="530554"/>
                    </a:lnTo>
                    <a:lnTo>
                      <a:pt x="79293" y="533181"/>
                    </a:lnTo>
                    <a:lnTo>
                      <a:pt x="75351" y="535342"/>
                    </a:lnTo>
                    <a:lnTo>
                      <a:pt x="69112" y="538737"/>
                    </a:lnTo>
                    <a:lnTo>
                      <a:pt x="70467" y="543533"/>
                    </a:lnTo>
                    <a:lnTo>
                      <a:pt x="73006" y="552565"/>
                    </a:lnTo>
                    <a:lnTo>
                      <a:pt x="73368" y="557241"/>
                    </a:lnTo>
                    <a:lnTo>
                      <a:pt x="74844" y="561718"/>
                    </a:lnTo>
                    <a:lnTo>
                      <a:pt x="74408" y="566542"/>
                    </a:lnTo>
                    <a:lnTo>
                      <a:pt x="74263" y="571311"/>
                    </a:lnTo>
                    <a:lnTo>
                      <a:pt x="74215" y="576060"/>
                    </a:lnTo>
                    <a:lnTo>
                      <a:pt x="79776" y="578834"/>
                    </a:lnTo>
                    <a:lnTo>
                      <a:pt x="85919" y="580683"/>
                    </a:lnTo>
                    <a:lnTo>
                      <a:pt x="84565" y="586342"/>
                    </a:lnTo>
                    <a:lnTo>
                      <a:pt x="84685" y="593152"/>
                    </a:lnTo>
                    <a:lnTo>
                      <a:pt x="89497" y="597023"/>
                    </a:lnTo>
                    <a:lnTo>
                      <a:pt x="93826" y="599632"/>
                    </a:lnTo>
                    <a:lnTo>
                      <a:pt x="98131" y="600213"/>
                    </a:lnTo>
                    <a:lnTo>
                      <a:pt x="102145" y="601572"/>
                    </a:lnTo>
                    <a:lnTo>
                      <a:pt x="105191" y="607032"/>
                    </a:lnTo>
                    <a:lnTo>
                      <a:pt x="106280" y="611440"/>
                    </a:lnTo>
                    <a:lnTo>
                      <a:pt x="110512" y="616149"/>
                    </a:lnTo>
                    <a:lnTo>
                      <a:pt x="113196" y="621203"/>
                    </a:lnTo>
                    <a:lnTo>
                      <a:pt x="114913" y="625635"/>
                    </a:lnTo>
                    <a:lnTo>
                      <a:pt x="116896" y="630024"/>
                    </a:lnTo>
                    <a:lnTo>
                      <a:pt x="117331" y="634254"/>
                    </a:lnTo>
                    <a:lnTo>
                      <a:pt x="114937" y="638868"/>
                    </a:lnTo>
                    <a:lnTo>
                      <a:pt x="111963" y="642613"/>
                    </a:lnTo>
                    <a:lnTo>
                      <a:pt x="109061" y="645595"/>
                    </a:lnTo>
                    <a:lnTo>
                      <a:pt x="103185" y="651232"/>
                    </a:lnTo>
                    <a:lnTo>
                      <a:pt x="99219" y="654054"/>
                    </a:lnTo>
                    <a:lnTo>
                      <a:pt x="94044" y="657896"/>
                    </a:lnTo>
                    <a:lnTo>
                      <a:pt x="91819" y="663052"/>
                    </a:lnTo>
                    <a:lnTo>
                      <a:pt x="91505" y="667852"/>
                    </a:lnTo>
                    <a:lnTo>
                      <a:pt x="86910" y="672848"/>
                    </a:lnTo>
                    <a:lnTo>
                      <a:pt x="84806" y="678550"/>
                    </a:lnTo>
                    <a:lnTo>
                      <a:pt x="83888" y="683464"/>
                    </a:lnTo>
                    <a:lnTo>
                      <a:pt x="83162" y="688334"/>
                    </a:lnTo>
                    <a:lnTo>
                      <a:pt x="79293" y="691040"/>
                    </a:lnTo>
                    <a:lnTo>
                      <a:pt x="72885" y="693770"/>
                    </a:lnTo>
                    <a:lnTo>
                      <a:pt x="67903" y="698225"/>
                    </a:lnTo>
                    <a:lnTo>
                      <a:pt x="64469" y="701170"/>
                    </a:lnTo>
                    <a:lnTo>
                      <a:pt x="60866" y="703932"/>
                    </a:lnTo>
                    <a:lnTo>
                      <a:pt x="56803" y="707278"/>
                    </a:lnTo>
                    <a:lnTo>
                      <a:pt x="51774" y="711177"/>
                    </a:lnTo>
                    <a:lnTo>
                      <a:pt x="48920" y="714618"/>
                    </a:lnTo>
                    <a:lnTo>
                      <a:pt x="44761" y="718126"/>
                    </a:lnTo>
                    <a:lnTo>
                      <a:pt x="43503" y="723076"/>
                    </a:lnTo>
                    <a:lnTo>
                      <a:pt x="40868" y="727727"/>
                    </a:lnTo>
                    <a:lnTo>
                      <a:pt x="37966" y="730921"/>
                    </a:lnTo>
                    <a:lnTo>
                      <a:pt x="33734" y="735068"/>
                    </a:lnTo>
                    <a:lnTo>
                      <a:pt x="29115" y="739590"/>
                    </a:lnTo>
                    <a:lnTo>
                      <a:pt x="25536" y="743080"/>
                    </a:lnTo>
                    <a:lnTo>
                      <a:pt x="21401" y="746714"/>
                    </a:lnTo>
                    <a:lnTo>
                      <a:pt x="17145" y="750453"/>
                    </a:lnTo>
                    <a:lnTo>
                      <a:pt x="11148" y="755787"/>
                    </a:lnTo>
                    <a:lnTo>
                      <a:pt x="5127" y="761054"/>
                    </a:lnTo>
                    <a:lnTo>
                      <a:pt x="1233" y="764442"/>
                    </a:lnTo>
                    <a:lnTo>
                      <a:pt x="0" y="769394"/>
                    </a:lnTo>
                    <a:lnTo>
                      <a:pt x="774" y="774006"/>
                    </a:lnTo>
                    <a:lnTo>
                      <a:pt x="3071" y="787843"/>
                    </a:lnTo>
                    <a:lnTo>
                      <a:pt x="3845" y="792457"/>
                    </a:lnTo>
                    <a:lnTo>
                      <a:pt x="4619" y="797068"/>
                    </a:lnTo>
                    <a:lnTo>
                      <a:pt x="5369" y="801680"/>
                    </a:lnTo>
                    <a:lnTo>
                      <a:pt x="6142" y="806291"/>
                    </a:lnTo>
                    <a:lnTo>
                      <a:pt x="6916" y="810905"/>
                    </a:lnTo>
                    <a:lnTo>
                      <a:pt x="7690" y="815517"/>
                    </a:lnTo>
                    <a:lnTo>
                      <a:pt x="8464" y="820128"/>
                    </a:lnTo>
                    <a:lnTo>
                      <a:pt x="12285" y="822377"/>
                    </a:lnTo>
                    <a:lnTo>
                      <a:pt x="22393" y="820542"/>
                    </a:lnTo>
                    <a:lnTo>
                      <a:pt x="29139" y="819316"/>
                    </a:lnTo>
                    <a:lnTo>
                      <a:pt x="35886" y="818097"/>
                    </a:lnTo>
                    <a:lnTo>
                      <a:pt x="42633" y="816873"/>
                    </a:lnTo>
                    <a:lnTo>
                      <a:pt x="52741" y="815038"/>
                    </a:lnTo>
                    <a:lnTo>
                      <a:pt x="59488" y="813814"/>
                    </a:lnTo>
                    <a:lnTo>
                      <a:pt x="66235" y="812598"/>
                    </a:lnTo>
                    <a:lnTo>
                      <a:pt x="72982" y="811377"/>
                    </a:lnTo>
                    <a:lnTo>
                      <a:pt x="79728" y="810151"/>
                    </a:lnTo>
                    <a:lnTo>
                      <a:pt x="86475" y="808932"/>
                    </a:lnTo>
                    <a:lnTo>
                      <a:pt x="93222" y="807721"/>
                    </a:lnTo>
                    <a:lnTo>
                      <a:pt x="99968" y="806499"/>
                    </a:lnTo>
                    <a:lnTo>
                      <a:pt x="106715" y="805278"/>
                    </a:lnTo>
                    <a:lnTo>
                      <a:pt x="116267" y="803556"/>
                    </a:lnTo>
                    <a:lnTo>
                      <a:pt x="123594" y="802238"/>
                    </a:lnTo>
                    <a:lnTo>
                      <a:pt x="133702" y="800408"/>
                    </a:lnTo>
                    <a:lnTo>
                      <a:pt x="138152" y="799615"/>
                    </a:lnTo>
                    <a:lnTo>
                      <a:pt x="147196" y="797987"/>
                    </a:lnTo>
                    <a:lnTo>
                      <a:pt x="153943" y="796771"/>
                    </a:lnTo>
                    <a:lnTo>
                      <a:pt x="159746" y="795719"/>
                    </a:lnTo>
                    <a:lnTo>
                      <a:pt x="167436" y="794346"/>
                    </a:lnTo>
                    <a:lnTo>
                      <a:pt x="177568" y="792527"/>
                    </a:lnTo>
                    <a:lnTo>
                      <a:pt x="184315" y="791311"/>
                    </a:lnTo>
                    <a:lnTo>
                      <a:pt x="191062" y="790102"/>
                    </a:lnTo>
                    <a:lnTo>
                      <a:pt x="197808" y="788895"/>
                    </a:lnTo>
                    <a:lnTo>
                      <a:pt x="204555" y="787683"/>
                    </a:lnTo>
                    <a:lnTo>
                      <a:pt x="210166" y="786673"/>
                    </a:lnTo>
                    <a:lnTo>
                      <a:pt x="214663" y="785848"/>
                    </a:lnTo>
                    <a:lnTo>
                      <a:pt x="221410" y="784612"/>
                    </a:lnTo>
                    <a:lnTo>
                      <a:pt x="228157" y="783377"/>
                    </a:lnTo>
                    <a:lnTo>
                      <a:pt x="234904" y="782136"/>
                    </a:lnTo>
                    <a:lnTo>
                      <a:pt x="245012" y="780272"/>
                    </a:lnTo>
                    <a:lnTo>
                      <a:pt x="251759" y="779021"/>
                    </a:lnTo>
                    <a:lnTo>
                      <a:pt x="261866" y="777140"/>
                    </a:lnTo>
                    <a:lnTo>
                      <a:pt x="271975" y="775254"/>
                    </a:lnTo>
                    <a:lnTo>
                      <a:pt x="278721" y="773991"/>
                    </a:lnTo>
                    <a:lnTo>
                      <a:pt x="285444" y="772729"/>
                    </a:lnTo>
                    <a:lnTo>
                      <a:pt x="292191" y="771479"/>
                    </a:lnTo>
                    <a:lnTo>
                      <a:pt x="302299" y="769615"/>
                    </a:lnTo>
                    <a:lnTo>
                      <a:pt x="309045" y="768367"/>
                    </a:lnTo>
                    <a:lnTo>
                      <a:pt x="313833" y="767482"/>
                    </a:lnTo>
                    <a:lnTo>
                      <a:pt x="319153" y="766432"/>
                    </a:lnTo>
                    <a:lnTo>
                      <a:pt x="325876" y="765100"/>
                    </a:lnTo>
                    <a:lnTo>
                      <a:pt x="332599" y="763765"/>
                    </a:lnTo>
                    <a:lnTo>
                      <a:pt x="338959" y="762500"/>
                    </a:lnTo>
                    <a:lnTo>
                      <a:pt x="346044" y="761088"/>
                    </a:lnTo>
                    <a:lnTo>
                      <a:pt x="352767" y="759748"/>
                    </a:lnTo>
                    <a:lnTo>
                      <a:pt x="359489" y="758401"/>
                    </a:lnTo>
                    <a:lnTo>
                      <a:pt x="366212" y="757050"/>
                    </a:lnTo>
                    <a:lnTo>
                      <a:pt x="372935" y="755698"/>
                    </a:lnTo>
                    <a:lnTo>
                      <a:pt x="383018" y="753664"/>
                    </a:lnTo>
                    <a:lnTo>
                      <a:pt x="389741" y="752308"/>
                    </a:lnTo>
                    <a:lnTo>
                      <a:pt x="396439" y="750946"/>
                    </a:lnTo>
                    <a:lnTo>
                      <a:pt x="406523" y="748908"/>
                    </a:lnTo>
                    <a:lnTo>
                      <a:pt x="416607" y="746859"/>
                    </a:lnTo>
                    <a:lnTo>
                      <a:pt x="423281" y="745256"/>
                    </a:lnTo>
                    <a:lnTo>
                      <a:pt x="436605" y="742004"/>
                    </a:lnTo>
                    <a:lnTo>
                      <a:pt x="443134" y="740405"/>
                    </a:lnTo>
                    <a:lnTo>
                      <a:pt x="449954" y="738855"/>
                    </a:lnTo>
                    <a:lnTo>
                      <a:pt x="470097" y="734703"/>
                    </a:lnTo>
                    <a:lnTo>
                      <a:pt x="476820" y="733313"/>
                    </a:lnTo>
                    <a:lnTo>
                      <a:pt x="483518" y="731917"/>
                    </a:lnTo>
                    <a:lnTo>
                      <a:pt x="490241" y="730520"/>
                    </a:lnTo>
                    <a:lnTo>
                      <a:pt x="496939" y="729122"/>
                    </a:lnTo>
                    <a:lnTo>
                      <a:pt x="503662" y="727719"/>
                    </a:lnTo>
                    <a:lnTo>
                      <a:pt x="510360" y="726310"/>
                    </a:lnTo>
                    <a:lnTo>
                      <a:pt x="517083" y="724902"/>
                    </a:lnTo>
                    <a:lnTo>
                      <a:pt x="523781" y="723490"/>
                    </a:lnTo>
                    <a:lnTo>
                      <a:pt x="530480" y="722073"/>
                    </a:lnTo>
                    <a:lnTo>
                      <a:pt x="537202" y="720656"/>
                    </a:lnTo>
                    <a:lnTo>
                      <a:pt x="543925" y="719328"/>
                    </a:lnTo>
                    <a:lnTo>
                      <a:pt x="550648" y="718020"/>
                    </a:lnTo>
                    <a:lnTo>
                      <a:pt x="557370" y="716707"/>
                    </a:lnTo>
                    <a:lnTo>
                      <a:pt x="562279" y="715752"/>
                    </a:lnTo>
                    <a:lnTo>
                      <a:pt x="567478" y="714724"/>
                    </a:lnTo>
                    <a:lnTo>
                      <a:pt x="574201" y="713380"/>
                    </a:lnTo>
                    <a:lnTo>
                      <a:pt x="580899" y="712008"/>
                    </a:lnTo>
                    <a:lnTo>
                      <a:pt x="590983" y="709902"/>
                    </a:lnTo>
                    <a:lnTo>
                      <a:pt x="597681" y="708492"/>
                    </a:lnTo>
                    <a:lnTo>
                      <a:pt x="604380" y="706998"/>
                    </a:lnTo>
                    <a:lnTo>
                      <a:pt x="611054" y="705499"/>
                    </a:lnTo>
                    <a:lnTo>
                      <a:pt x="615576" y="704488"/>
                    </a:lnTo>
                    <a:lnTo>
                      <a:pt x="621089" y="703155"/>
                    </a:lnTo>
                    <a:lnTo>
                      <a:pt x="627739" y="701540"/>
                    </a:lnTo>
                    <a:lnTo>
                      <a:pt x="634414" y="699922"/>
                    </a:lnTo>
                    <a:lnTo>
                      <a:pt x="641064" y="698300"/>
                    </a:lnTo>
                    <a:lnTo>
                      <a:pt x="651244" y="696675"/>
                    </a:lnTo>
                    <a:lnTo>
                      <a:pt x="657967" y="695400"/>
                    </a:lnTo>
                    <a:lnTo>
                      <a:pt x="663529" y="694181"/>
                    </a:lnTo>
                    <a:lnTo>
                      <a:pt x="680891" y="690368"/>
                    </a:lnTo>
                    <a:lnTo>
                      <a:pt x="685002" y="691640"/>
                    </a:lnTo>
                    <a:lnTo>
                      <a:pt x="686356" y="695657"/>
                    </a:lnTo>
                    <a:lnTo>
                      <a:pt x="690105" y="697804"/>
                    </a:lnTo>
                    <a:lnTo>
                      <a:pt x="695135" y="697712"/>
                    </a:lnTo>
                    <a:lnTo>
                      <a:pt x="698278" y="703034"/>
                    </a:lnTo>
                    <a:lnTo>
                      <a:pt x="700406" y="707008"/>
                    </a:lnTo>
                    <a:lnTo>
                      <a:pt x="701881" y="711397"/>
                    </a:lnTo>
                    <a:lnTo>
                      <a:pt x="703381" y="715520"/>
                    </a:lnTo>
                    <a:lnTo>
                      <a:pt x="708048" y="715297"/>
                    </a:lnTo>
                    <a:lnTo>
                      <a:pt x="711675" y="712485"/>
                    </a:lnTo>
                    <a:lnTo>
                      <a:pt x="715955" y="710773"/>
                    </a:lnTo>
                    <a:lnTo>
                      <a:pt x="718373" y="714361"/>
                    </a:lnTo>
                    <a:lnTo>
                      <a:pt x="722654" y="713745"/>
                    </a:lnTo>
                    <a:lnTo>
                      <a:pt x="726885" y="715737"/>
                    </a:lnTo>
                    <a:lnTo>
                      <a:pt x="730078" y="719403"/>
                    </a:lnTo>
                    <a:lnTo>
                      <a:pt x="734334" y="719834"/>
                    </a:lnTo>
                    <a:lnTo>
                      <a:pt x="732254" y="723988"/>
                    </a:lnTo>
                    <a:lnTo>
                      <a:pt x="731577" y="728307"/>
                    </a:lnTo>
                    <a:lnTo>
                      <a:pt x="735978" y="728559"/>
                    </a:lnTo>
                    <a:lnTo>
                      <a:pt x="739581" y="730919"/>
                    </a:lnTo>
                    <a:lnTo>
                      <a:pt x="741346" y="736548"/>
                    </a:lnTo>
                    <a:lnTo>
                      <a:pt x="739896" y="741169"/>
                    </a:lnTo>
                    <a:lnTo>
                      <a:pt x="743523" y="745542"/>
                    </a:lnTo>
                    <a:lnTo>
                      <a:pt x="744611" y="750088"/>
                    </a:lnTo>
                    <a:lnTo>
                      <a:pt x="746400" y="754994"/>
                    </a:lnTo>
                    <a:lnTo>
                      <a:pt x="745240" y="759555"/>
                    </a:lnTo>
                    <a:lnTo>
                      <a:pt x="746086" y="764650"/>
                    </a:lnTo>
                    <a:lnTo>
                      <a:pt x="750293" y="768205"/>
                    </a:lnTo>
                    <a:lnTo>
                      <a:pt x="754743" y="771022"/>
                    </a:lnTo>
                    <a:lnTo>
                      <a:pt x="756919" y="776224"/>
                    </a:lnTo>
                    <a:lnTo>
                      <a:pt x="761272" y="779778"/>
                    </a:lnTo>
                    <a:lnTo>
                      <a:pt x="763110" y="783555"/>
                    </a:lnTo>
                    <a:lnTo>
                      <a:pt x="767463" y="784673"/>
                    </a:lnTo>
                    <a:lnTo>
                      <a:pt x="772275" y="783626"/>
                    </a:lnTo>
                    <a:lnTo>
                      <a:pt x="775975" y="785531"/>
                    </a:lnTo>
                    <a:lnTo>
                      <a:pt x="778901" y="789799"/>
                    </a:lnTo>
                    <a:lnTo>
                      <a:pt x="784390" y="788198"/>
                    </a:lnTo>
                    <a:lnTo>
                      <a:pt x="788307" y="789763"/>
                    </a:lnTo>
                    <a:lnTo>
                      <a:pt x="791596" y="786839"/>
                    </a:lnTo>
                    <a:lnTo>
                      <a:pt x="794692" y="789734"/>
                    </a:lnTo>
                    <a:lnTo>
                      <a:pt x="800592" y="788909"/>
                    </a:lnTo>
                    <a:lnTo>
                      <a:pt x="804630" y="789819"/>
                    </a:lnTo>
                    <a:lnTo>
                      <a:pt x="806033" y="793925"/>
                    </a:lnTo>
                    <a:lnTo>
                      <a:pt x="811208" y="796955"/>
                    </a:lnTo>
                    <a:lnTo>
                      <a:pt x="814207" y="800023"/>
                    </a:lnTo>
                    <a:lnTo>
                      <a:pt x="819454" y="802026"/>
                    </a:lnTo>
                    <a:lnTo>
                      <a:pt x="823347" y="803508"/>
                    </a:lnTo>
                    <a:lnTo>
                      <a:pt x="827240" y="804990"/>
                    </a:lnTo>
                    <a:lnTo>
                      <a:pt x="833480" y="807237"/>
                    </a:lnTo>
                    <a:lnTo>
                      <a:pt x="838824" y="809101"/>
                    </a:lnTo>
                    <a:lnTo>
                      <a:pt x="846562" y="811805"/>
                    </a:lnTo>
                    <a:lnTo>
                      <a:pt x="854300" y="814504"/>
                    </a:lnTo>
                    <a:lnTo>
                      <a:pt x="858363" y="815925"/>
                    </a:lnTo>
                    <a:lnTo>
                      <a:pt x="863973" y="817872"/>
                    </a:lnTo>
                    <a:lnTo>
                      <a:pt x="869752" y="819901"/>
                    </a:lnTo>
                    <a:lnTo>
                      <a:pt x="874927" y="821707"/>
                    </a:lnTo>
                    <a:lnTo>
                      <a:pt x="881384" y="823961"/>
                    </a:lnTo>
                    <a:lnTo>
                      <a:pt x="888421" y="826416"/>
                    </a:lnTo>
                    <a:lnTo>
                      <a:pt x="892943" y="827758"/>
                    </a:lnTo>
                    <a:lnTo>
                      <a:pt x="898892" y="829513"/>
                    </a:lnTo>
                    <a:lnTo>
                      <a:pt x="904429" y="831148"/>
                    </a:lnTo>
                    <a:lnTo>
                      <a:pt x="908540" y="832362"/>
                    </a:lnTo>
                    <a:lnTo>
                      <a:pt x="914199" y="834224"/>
                    </a:lnTo>
                    <a:lnTo>
                      <a:pt x="918382" y="835607"/>
                    </a:lnTo>
                    <a:lnTo>
                      <a:pt x="923726" y="837372"/>
                    </a:lnTo>
                    <a:lnTo>
                      <a:pt x="931465" y="839924"/>
                    </a:lnTo>
                    <a:lnTo>
                      <a:pt x="935406" y="841227"/>
                    </a:lnTo>
                    <a:lnTo>
                      <a:pt x="943072" y="843749"/>
                    </a:lnTo>
                    <a:lnTo>
                      <a:pt x="950835" y="846308"/>
                    </a:lnTo>
                    <a:lnTo>
                      <a:pt x="953397" y="851408"/>
                    </a:lnTo>
                    <a:lnTo>
                      <a:pt x="953543" y="856186"/>
                    </a:lnTo>
                    <a:lnTo>
                      <a:pt x="953494" y="861010"/>
                    </a:lnTo>
                    <a:lnTo>
                      <a:pt x="953349" y="865856"/>
                    </a:lnTo>
                    <a:lnTo>
                      <a:pt x="953204" y="870707"/>
                    </a:lnTo>
                    <a:lnTo>
                      <a:pt x="952551" y="875669"/>
                    </a:lnTo>
                    <a:lnTo>
                      <a:pt x="951850" y="880646"/>
                    </a:lnTo>
                    <a:lnTo>
                      <a:pt x="951439" y="885553"/>
                    </a:lnTo>
                    <a:lnTo>
                      <a:pt x="950399" y="889898"/>
                    </a:lnTo>
                    <a:lnTo>
                      <a:pt x="948876" y="895779"/>
                    </a:lnTo>
                    <a:lnTo>
                      <a:pt x="947570" y="900901"/>
                    </a:lnTo>
                    <a:lnTo>
                      <a:pt x="947449" y="905735"/>
                    </a:lnTo>
                    <a:lnTo>
                      <a:pt x="947715" y="910489"/>
                    </a:lnTo>
                    <a:lnTo>
                      <a:pt x="948997" y="914989"/>
                    </a:lnTo>
                    <a:lnTo>
                      <a:pt x="951318" y="919269"/>
                    </a:lnTo>
                    <a:lnTo>
                      <a:pt x="950931" y="924154"/>
                    </a:lnTo>
                    <a:lnTo>
                      <a:pt x="950689" y="929039"/>
                    </a:lnTo>
                    <a:lnTo>
                      <a:pt x="953349" y="933222"/>
                    </a:lnTo>
                    <a:lnTo>
                      <a:pt x="957460" y="935012"/>
                    </a:lnTo>
                    <a:lnTo>
                      <a:pt x="958887" y="941106"/>
                    </a:lnTo>
                    <a:lnTo>
                      <a:pt x="965320" y="937962"/>
                    </a:lnTo>
                    <a:lnTo>
                      <a:pt x="969672" y="935786"/>
                    </a:lnTo>
                    <a:lnTo>
                      <a:pt x="975065" y="933537"/>
                    </a:lnTo>
                    <a:lnTo>
                      <a:pt x="975766" y="927927"/>
                    </a:lnTo>
                    <a:lnTo>
                      <a:pt x="975427" y="923187"/>
                    </a:lnTo>
                    <a:lnTo>
                      <a:pt x="979152" y="920406"/>
                    </a:lnTo>
                    <a:lnTo>
                      <a:pt x="984278" y="918641"/>
                    </a:lnTo>
                    <a:lnTo>
                      <a:pt x="988582" y="920067"/>
                    </a:lnTo>
                    <a:lnTo>
                      <a:pt x="987639" y="925097"/>
                    </a:lnTo>
                    <a:lnTo>
                      <a:pt x="984593" y="928265"/>
                    </a:lnTo>
                    <a:lnTo>
                      <a:pt x="981546" y="931360"/>
                    </a:lnTo>
                    <a:lnTo>
                      <a:pt x="976540" y="936487"/>
                    </a:lnTo>
                    <a:lnTo>
                      <a:pt x="972574" y="938228"/>
                    </a:lnTo>
                    <a:lnTo>
                      <a:pt x="969769" y="942387"/>
                    </a:lnTo>
                    <a:close/>
                    <a:moveTo>
                      <a:pt x="1206945" y="748160"/>
                    </a:moveTo>
                    <a:lnTo>
                      <a:pt x="1207961" y="743363"/>
                    </a:lnTo>
                    <a:lnTo>
                      <a:pt x="1203656" y="746446"/>
                    </a:lnTo>
                    <a:close/>
                    <a:moveTo>
                      <a:pt x="1227766" y="723974"/>
                    </a:moveTo>
                    <a:lnTo>
                      <a:pt x="1232482" y="720801"/>
                    </a:lnTo>
                    <a:lnTo>
                      <a:pt x="1236786" y="716347"/>
                    </a:lnTo>
                    <a:lnTo>
                      <a:pt x="1240438" y="712823"/>
                    </a:lnTo>
                    <a:lnTo>
                      <a:pt x="1236206" y="714102"/>
                    </a:lnTo>
                    <a:lnTo>
                      <a:pt x="1232530" y="716470"/>
                    </a:lnTo>
                    <a:lnTo>
                      <a:pt x="1226944" y="719793"/>
                    </a:lnTo>
                    <a:lnTo>
                      <a:pt x="1227766" y="723974"/>
                    </a:lnTo>
                    <a:close/>
                    <a:moveTo>
                      <a:pt x="1201166" y="779067"/>
                    </a:moveTo>
                    <a:lnTo>
                      <a:pt x="1200295" y="772226"/>
                    </a:lnTo>
                    <a:lnTo>
                      <a:pt x="1196499" y="768606"/>
                    </a:lnTo>
                    <a:lnTo>
                      <a:pt x="1192460" y="766834"/>
                    </a:lnTo>
                    <a:lnTo>
                      <a:pt x="1188398" y="764882"/>
                    </a:lnTo>
                    <a:lnTo>
                      <a:pt x="1186173" y="770214"/>
                    </a:lnTo>
                    <a:lnTo>
                      <a:pt x="1184915" y="775375"/>
                    </a:lnTo>
                    <a:lnTo>
                      <a:pt x="1187551" y="779389"/>
                    </a:lnTo>
                    <a:lnTo>
                      <a:pt x="1194540" y="774978"/>
                    </a:lnTo>
                    <a:lnTo>
                      <a:pt x="1198748" y="777440"/>
                    </a:lnTo>
                    <a:close/>
                    <a:moveTo>
                      <a:pt x="1227766" y="771477"/>
                    </a:moveTo>
                    <a:lnTo>
                      <a:pt x="1228419" y="767267"/>
                    </a:lnTo>
                    <a:lnTo>
                      <a:pt x="1228105" y="759511"/>
                    </a:lnTo>
                    <a:lnTo>
                      <a:pt x="1226218" y="755161"/>
                    </a:lnTo>
                    <a:lnTo>
                      <a:pt x="1221890" y="755323"/>
                    </a:lnTo>
                    <a:lnTo>
                      <a:pt x="1218650" y="760866"/>
                    </a:lnTo>
                    <a:lnTo>
                      <a:pt x="1223002" y="760072"/>
                    </a:lnTo>
                    <a:lnTo>
                      <a:pt x="1226533" y="764752"/>
                    </a:lnTo>
                    <a:lnTo>
                      <a:pt x="1227427" y="769351"/>
                    </a:lnTo>
                    <a:close/>
                  </a:path>
                </a:pathLst>
              </a:custGeom>
              <a:solidFill>
                <a:srgbClr val="A0C3E0"/>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5639C3D-6D80-E062-48FB-B524A268316E}"/>
                  </a:ext>
                </a:extLst>
              </p:cNvPr>
              <p:cNvSpPr/>
              <p:nvPr/>
            </p:nvSpPr>
            <p:spPr>
              <a:xfrm>
                <a:off x="6296178" y="986729"/>
                <a:ext cx="1102720" cy="1239656"/>
              </a:xfrm>
              <a:custGeom>
                <a:avLst/>
                <a:gdLst>
                  <a:gd name="connsiteX0" fmla="*/ 591224 w 1102720"/>
                  <a:gd name="connsiteY0" fmla="*/ 1233862 h 1239656"/>
                  <a:gd name="connsiteX1" fmla="*/ 903776 w 1102720"/>
                  <a:gd name="connsiteY1" fmla="*/ 1221254 h 1239656"/>
                  <a:gd name="connsiteX2" fmla="*/ 897416 w 1102720"/>
                  <a:gd name="connsiteY2" fmla="*/ 1200435 h 1239656"/>
                  <a:gd name="connsiteX3" fmla="*/ 893523 w 1102720"/>
                  <a:gd name="connsiteY3" fmla="*/ 1186112 h 1239656"/>
                  <a:gd name="connsiteX4" fmla="*/ 896836 w 1102720"/>
                  <a:gd name="connsiteY4" fmla="*/ 1163348 h 1239656"/>
                  <a:gd name="connsiteX5" fmla="*/ 893692 w 1102720"/>
                  <a:gd name="connsiteY5" fmla="*/ 1159053 h 1239656"/>
                  <a:gd name="connsiteX6" fmla="*/ 889992 w 1102720"/>
                  <a:gd name="connsiteY6" fmla="*/ 1148309 h 1239656"/>
                  <a:gd name="connsiteX7" fmla="*/ 865182 w 1102720"/>
                  <a:gd name="connsiteY7" fmla="*/ 1117049 h 1239656"/>
                  <a:gd name="connsiteX8" fmla="*/ 841846 w 1102720"/>
                  <a:gd name="connsiteY8" fmla="*/ 1111714 h 1239656"/>
                  <a:gd name="connsiteX9" fmla="*/ 821315 w 1102720"/>
                  <a:gd name="connsiteY9" fmla="*/ 1091728 h 1239656"/>
                  <a:gd name="connsiteX10" fmla="*/ 797521 w 1102720"/>
                  <a:gd name="connsiteY10" fmla="*/ 1077857 h 1239656"/>
                  <a:gd name="connsiteX11" fmla="*/ 788259 w 1102720"/>
                  <a:gd name="connsiteY11" fmla="*/ 1049748 h 1239656"/>
                  <a:gd name="connsiteX12" fmla="*/ 768720 w 1102720"/>
                  <a:gd name="connsiteY12" fmla="*/ 1036615 h 1239656"/>
                  <a:gd name="connsiteX13" fmla="*/ 740862 w 1102720"/>
                  <a:gd name="connsiteY13" fmla="*/ 1027781 h 1239656"/>
                  <a:gd name="connsiteX14" fmla="*/ 724612 w 1102720"/>
                  <a:gd name="connsiteY14" fmla="*/ 1005592 h 1239656"/>
                  <a:gd name="connsiteX15" fmla="*/ 692837 w 1102720"/>
                  <a:gd name="connsiteY15" fmla="*/ 1003935 h 1239656"/>
                  <a:gd name="connsiteX16" fmla="*/ 690031 w 1102720"/>
                  <a:gd name="connsiteY16" fmla="*/ 997474 h 1239656"/>
                  <a:gd name="connsiteX17" fmla="*/ 681278 w 1102720"/>
                  <a:gd name="connsiteY17" fmla="*/ 994260 h 1239656"/>
                  <a:gd name="connsiteX18" fmla="*/ 679537 w 1102720"/>
                  <a:gd name="connsiteY18" fmla="*/ 987242 h 1239656"/>
                  <a:gd name="connsiteX19" fmla="*/ 653202 w 1102720"/>
                  <a:gd name="connsiteY19" fmla="*/ 967658 h 1239656"/>
                  <a:gd name="connsiteX20" fmla="*/ 655742 w 1102720"/>
                  <a:gd name="connsiteY20" fmla="*/ 956352 h 1239656"/>
                  <a:gd name="connsiteX21" fmla="*/ 659514 w 1102720"/>
                  <a:gd name="connsiteY21" fmla="*/ 925844 h 1239656"/>
                  <a:gd name="connsiteX22" fmla="*/ 656056 w 1102720"/>
                  <a:gd name="connsiteY22" fmla="*/ 913592 h 1239656"/>
                  <a:gd name="connsiteX23" fmla="*/ 657241 w 1102720"/>
                  <a:gd name="connsiteY23" fmla="*/ 908402 h 1239656"/>
                  <a:gd name="connsiteX24" fmla="*/ 650954 w 1102720"/>
                  <a:gd name="connsiteY24" fmla="*/ 899462 h 1239656"/>
                  <a:gd name="connsiteX25" fmla="*/ 659925 w 1102720"/>
                  <a:gd name="connsiteY25" fmla="*/ 888778 h 1239656"/>
                  <a:gd name="connsiteX26" fmla="*/ 655428 w 1102720"/>
                  <a:gd name="connsiteY26" fmla="*/ 871329 h 1239656"/>
                  <a:gd name="connsiteX27" fmla="*/ 655428 w 1102720"/>
                  <a:gd name="connsiteY27" fmla="*/ 852348 h 1239656"/>
                  <a:gd name="connsiteX28" fmla="*/ 671122 w 1102720"/>
                  <a:gd name="connsiteY28" fmla="*/ 828684 h 1239656"/>
                  <a:gd name="connsiteX29" fmla="*/ 670348 w 1102720"/>
                  <a:gd name="connsiteY29" fmla="*/ 816919 h 1239656"/>
                  <a:gd name="connsiteX30" fmla="*/ 658934 w 1102720"/>
                  <a:gd name="connsiteY30" fmla="*/ 804645 h 1239656"/>
                  <a:gd name="connsiteX31" fmla="*/ 658837 w 1102720"/>
                  <a:gd name="connsiteY31" fmla="*/ 799013 h 1239656"/>
                  <a:gd name="connsiteX32" fmla="*/ 651631 w 1102720"/>
                  <a:gd name="connsiteY32" fmla="*/ 793523 h 1239656"/>
                  <a:gd name="connsiteX33" fmla="*/ 637025 w 1102720"/>
                  <a:gd name="connsiteY33" fmla="*/ 794060 h 1239656"/>
                  <a:gd name="connsiteX34" fmla="*/ 634703 w 1102720"/>
                  <a:gd name="connsiteY34" fmla="*/ 787654 h 1239656"/>
                  <a:gd name="connsiteX35" fmla="*/ 636420 w 1102720"/>
                  <a:gd name="connsiteY35" fmla="*/ 762471 h 1239656"/>
                  <a:gd name="connsiteX36" fmla="*/ 648584 w 1102720"/>
                  <a:gd name="connsiteY36" fmla="*/ 752213 h 1239656"/>
                  <a:gd name="connsiteX37" fmla="*/ 651002 w 1102720"/>
                  <a:gd name="connsiteY37" fmla="*/ 744821 h 1239656"/>
                  <a:gd name="connsiteX38" fmla="*/ 658982 w 1102720"/>
                  <a:gd name="connsiteY38" fmla="*/ 724247 h 1239656"/>
                  <a:gd name="connsiteX39" fmla="*/ 668655 w 1102720"/>
                  <a:gd name="connsiteY39" fmla="*/ 715747 h 1239656"/>
                  <a:gd name="connsiteX40" fmla="*/ 681472 w 1102720"/>
                  <a:gd name="connsiteY40" fmla="*/ 711464 h 1239656"/>
                  <a:gd name="connsiteX41" fmla="*/ 684373 w 1102720"/>
                  <a:gd name="connsiteY41" fmla="*/ 704967 h 1239656"/>
                  <a:gd name="connsiteX42" fmla="*/ 694143 w 1102720"/>
                  <a:gd name="connsiteY42" fmla="*/ 705801 h 1239656"/>
                  <a:gd name="connsiteX43" fmla="*/ 695811 w 1102720"/>
                  <a:gd name="connsiteY43" fmla="*/ 700737 h 1239656"/>
                  <a:gd name="connsiteX44" fmla="*/ 700164 w 1102720"/>
                  <a:gd name="connsiteY44" fmla="*/ 694912 h 1239656"/>
                  <a:gd name="connsiteX45" fmla="*/ 710393 w 1102720"/>
                  <a:gd name="connsiteY45" fmla="*/ 696861 h 1239656"/>
                  <a:gd name="connsiteX46" fmla="*/ 712521 w 1102720"/>
                  <a:gd name="connsiteY46" fmla="*/ 687331 h 1239656"/>
                  <a:gd name="connsiteX47" fmla="*/ 718397 w 1102720"/>
                  <a:gd name="connsiteY47" fmla="*/ 684160 h 1239656"/>
                  <a:gd name="connsiteX48" fmla="*/ 713899 w 1102720"/>
                  <a:gd name="connsiteY48" fmla="*/ 559091 h 1239656"/>
                  <a:gd name="connsiteX49" fmla="*/ 717309 w 1102720"/>
                  <a:gd name="connsiteY49" fmla="*/ 562675 h 1239656"/>
                  <a:gd name="connsiteX50" fmla="*/ 726304 w 1102720"/>
                  <a:gd name="connsiteY50" fmla="*/ 562013 h 1239656"/>
                  <a:gd name="connsiteX51" fmla="*/ 730513 w 1102720"/>
                  <a:gd name="connsiteY51" fmla="*/ 554596 h 1239656"/>
                  <a:gd name="connsiteX52" fmla="*/ 726281 w 1102720"/>
                  <a:gd name="connsiteY52" fmla="*/ 550867 h 1239656"/>
                  <a:gd name="connsiteX53" fmla="*/ 734599 w 1102720"/>
                  <a:gd name="connsiteY53" fmla="*/ 548195 h 1239656"/>
                  <a:gd name="connsiteX54" fmla="*/ 738686 w 1102720"/>
                  <a:gd name="connsiteY54" fmla="*/ 541047 h 1239656"/>
                  <a:gd name="connsiteX55" fmla="*/ 753026 w 1102720"/>
                  <a:gd name="connsiteY55" fmla="*/ 549943 h 1239656"/>
                  <a:gd name="connsiteX56" fmla="*/ 839694 w 1102720"/>
                  <a:gd name="connsiteY56" fmla="*/ 492451 h 1239656"/>
                  <a:gd name="connsiteX57" fmla="*/ 888759 w 1102720"/>
                  <a:gd name="connsiteY57" fmla="*/ 455070 h 1239656"/>
                  <a:gd name="connsiteX58" fmla="*/ 944329 w 1102720"/>
                  <a:gd name="connsiteY58" fmla="*/ 413011 h 1239656"/>
                  <a:gd name="connsiteX59" fmla="*/ 1038760 w 1102720"/>
                  <a:gd name="connsiteY59" fmla="*/ 410892 h 1239656"/>
                  <a:gd name="connsiteX60" fmla="*/ 1044950 w 1102720"/>
                  <a:gd name="connsiteY60" fmla="*/ 410897 h 1239656"/>
                  <a:gd name="connsiteX61" fmla="*/ 1102721 w 1102720"/>
                  <a:gd name="connsiteY61" fmla="*/ 255105 h 1239656"/>
                  <a:gd name="connsiteX62" fmla="*/ 1088405 w 1102720"/>
                  <a:gd name="connsiteY62" fmla="*/ 258996 h 1239656"/>
                  <a:gd name="connsiteX63" fmla="*/ 1084609 w 1102720"/>
                  <a:gd name="connsiteY63" fmla="*/ 255485 h 1239656"/>
                  <a:gd name="connsiteX64" fmla="*/ 1078781 w 1102720"/>
                  <a:gd name="connsiteY64" fmla="*/ 258725 h 1239656"/>
                  <a:gd name="connsiteX65" fmla="*/ 1064659 w 1102720"/>
                  <a:gd name="connsiteY65" fmla="*/ 255613 h 1239656"/>
                  <a:gd name="connsiteX66" fmla="*/ 1053559 w 1102720"/>
                  <a:gd name="connsiteY66" fmla="*/ 261165 h 1239656"/>
                  <a:gd name="connsiteX67" fmla="*/ 1047731 w 1102720"/>
                  <a:gd name="connsiteY67" fmla="*/ 264727 h 1239656"/>
                  <a:gd name="connsiteX68" fmla="*/ 1040525 w 1102720"/>
                  <a:gd name="connsiteY68" fmla="*/ 262118 h 1239656"/>
                  <a:gd name="connsiteX69" fmla="*/ 1029885 w 1102720"/>
                  <a:gd name="connsiteY69" fmla="*/ 256895 h 1239656"/>
                  <a:gd name="connsiteX70" fmla="*/ 1028603 w 1102720"/>
                  <a:gd name="connsiteY70" fmla="*/ 250334 h 1239656"/>
                  <a:gd name="connsiteX71" fmla="*/ 1024347 w 1102720"/>
                  <a:gd name="connsiteY71" fmla="*/ 245055 h 1239656"/>
                  <a:gd name="connsiteX72" fmla="*/ 1007541 w 1102720"/>
                  <a:gd name="connsiteY72" fmla="*/ 240579 h 1239656"/>
                  <a:gd name="connsiteX73" fmla="*/ 974943 w 1102720"/>
                  <a:gd name="connsiteY73" fmla="*/ 247069 h 1239656"/>
                  <a:gd name="connsiteX74" fmla="*/ 961474 w 1102720"/>
                  <a:gd name="connsiteY74" fmla="*/ 244102 h 1239656"/>
                  <a:gd name="connsiteX75" fmla="*/ 948948 w 1102720"/>
                  <a:gd name="connsiteY75" fmla="*/ 247512 h 1239656"/>
                  <a:gd name="connsiteX76" fmla="*/ 945345 w 1102720"/>
                  <a:gd name="connsiteY76" fmla="*/ 241861 h 1239656"/>
                  <a:gd name="connsiteX77" fmla="*/ 921308 w 1102720"/>
                  <a:gd name="connsiteY77" fmla="*/ 250126 h 1239656"/>
                  <a:gd name="connsiteX78" fmla="*/ 914199 w 1102720"/>
                  <a:gd name="connsiteY78" fmla="*/ 240881 h 1239656"/>
                  <a:gd name="connsiteX79" fmla="*/ 916979 w 1102720"/>
                  <a:gd name="connsiteY79" fmla="*/ 235479 h 1239656"/>
                  <a:gd name="connsiteX80" fmla="*/ 910353 w 1102720"/>
                  <a:gd name="connsiteY80" fmla="*/ 231061 h 1239656"/>
                  <a:gd name="connsiteX81" fmla="*/ 907185 w 1102720"/>
                  <a:gd name="connsiteY81" fmla="*/ 219751 h 1239656"/>
                  <a:gd name="connsiteX82" fmla="*/ 900535 w 1102720"/>
                  <a:gd name="connsiteY82" fmla="*/ 218791 h 1239656"/>
                  <a:gd name="connsiteX83" fmla="*/ 884309 w 1102720"/>
                  <a:gd name="connsiteY83" fmla="*/ 229213 h 1239656"/>
                  <a:gd name="connsiteX84" fmla="*/ 864964 w 1102720"/>
                  <a:gd name="connsiteY84" fmla="*/ 239846 h 1239656"/>
                  <a:gd name="connsiteX85" fmla="*/ 850479 w 1102720"/>
                  <a:gd name="connsiteY85" fmla="*/ 255294 h 1239656"/>
                  <a:gd name="connsiteX86" fmla="*/ 824193 w 1102720"/>
                  <a:gd name="connsiteY86" fmla="*/ 263847 h 1239656"/>
                  <a:gd name="connsiteX87" fmla="*/ 822138 w 1102720"/>
                  <a:gd name="connsiteY87" fmla="*/ 259888 h 1239656"/>
                  <a:gd name="connsiteX88" fmla="*/ 816769 w 1102720"/>
                  <a:gd name="connsiteY88" fmla="*/ 260290 h 1239656"/>
                  <a:gd name="connsiteX89" fmla="*/ 805742 w 1102720"/>
                  <a:gd name="connsiteY89" fmla="*/ 265926 h 1239656"/>
                  <a:gd name="connsiteX90" fmla="*/ 806250 w 1102720"/>
                  <a:gd name="connsiteY90" fmla="*/ 252365 h 1239656"/>
                  <a:gd name="connsiteX91" fmla="*/ 794860 w 1102720"/>
                  <a:gd name="connsiteY91" fmla="*/ 255269 h 1239656"/>
                  <a:gd name="connsiteX92" fmla="*/ 788549 w 1102720"/>
                  <a:gd name="connsiteY92" fmla="*/ 250276 h 1239656"/>
                  <a:gd name="connsiteX93" fmla="*/ 784486 w 1102720"/>
                  <a:gd name="connsiteY93" fmla="*/ 252036 h 1239656"/>
                  <a:gd name="connsiteX94" fmla="*/ 782842 w 1102720"/>
                  <a:gd name="connsiteY94" fmla="*/ 234251 h 1239656"/>
                  <a:gd name="connsiteX95" fmla="*/ 778248 w 1102720"/>
                  <a:gd name="connsiteY95" fmla="*/ 234555 h 1239656"/>
                  <a:gd name="connsiteX96" fmla="*/ 773822 w 1102720"/>
                  <a:gd name="connsiteY96" fmla="*/ 234519 h 1239656"/>
                  <a:gd name="connsiteX97" fmla="*/ 761949 w 1102720"/>
                  <a:gd name="connsiteY97" fmla="*/ 233675 h 1239656"/>
                  <a:gd name="connsiteX98" fmla="*/ 757596 w 1102720"/>
                  <a:gd name="connsiteY98" fmla="*/ 227499 h 1239656"/>
                  <a:gd name="connsiteX99" fmla="*/ 748359 w 1102720"/>
                  <a:gd name="connsiteY99" fmla="*/ 228788 h 1239656"/>
                  <a:gd name="connsiteX100" fmla="*/ 741225 w 1102720"/>
                  <a:gd name="connsiteY100" fmla="*/ 222307 h 1239656"/>
                  <a:gd name="connsiteX101" fmla="*/ 741660 w 1102720"/>
                  <a:gd name="connsiteY101" fmla="*/ 210569 h 1239656"/>
                  <a:gd name="connsiteX102" fmla="*/ 734962 w 1102720"/>
                  <a:gd name="connsiteY102" fmla="*/ 208047 h 1239656"/>
                  <a:gd name="connsiteX103" fmla="*/ 733511 w 1102720"/>
                  <a:gd name="connsiteY103" fmla="*/ 202988 h 1239656"/>
                  <a:gd name="connsiteX104" fmla="*/ 720719 w 1102720"/>
                  <a:gd name="connsiteY104" fmla="*/ 202159 h 1239656"/>
                  <a:gd name="connsiteX105" fmla="*/ 700502 w 1102720"/>
                  <a:gd name="connsiteY105" fmla="*/ 207706 h 1239656"/>
                  <a:gd name="connsiteX106" fmla="*/ 699197 w 1102720"/>
                  <a:gd name="connsiteY106" fmla="*/ 219149 h 1239656"/>
                  <a:gd name="connsiteX107" fmla="*/ 704009 w 1102720"/>
                  <a:gd name="connsiteY107" fmla="*/ 227422 h 1239656"/>
                  <a:gd name="connsiteX108" fmla="*/ 690128 w 1102720"/>
                  <a:gd name="connsiteY108" fmla="*/ 233825 h 1239656"/>
                  <a:gd name="connsiteX109" fmla="*/ 674773 w 1102720"/>
                  <a:gd name="connsiteY109" fmla="*/ 206833 h 1239656"/>
                  <a:gd name="connsiteX110" fmla="*/ 676224 w 1102720"/>
                  <a:gd name="connsiteY110" fmla="*/ 193724 h 1239656"/>
                  <a:gd name="connsiteX111" fmla="*/ 668728 w 1102720"/>
                  <a:gd name="connsiteY111" fmla="*/ 186910 h 1239656"/>
                  <a:gd name="connsiteX112" fmla="*/ 647762 w 1102720"/>
                  <a:gd name="connsiteY112" fmla="*/ 190072 h 1239656"/>
                  <a:gd name="connsiteX113" fmla="*/ 639588 w 1102720"/>
                  <a:gd name="connsiteY113" fmla="*/ 184823 h 1239656"/>
                  <a:gd name="connsiteX114" fmla="*/ 641305 w 1102720"/>
                  <a:gd name="connsiteY114" fmla="*/ 178093 h 1239656"/>
                  <a:gd name="connsiteX115" fmla="*/ 651365 w 1102720"/>
                  <a:gd name="connsiteY115" fmla="*/ 175960 h 1239656"/>
                  <a:gd name="connsiteX116" fmla="*/ 649962 w 1102720"/>
                  <a:gd name="connsiteY116" fmla="*/ 167748 h 1239656"/>
                  <a:gd name="connsiteX117" fmla="*/ 636831 w 1102720"/>
                  <a:gd name="connsiteY117" fmla="*/ 168954 h 1239656"/>
                  <a:gd name="connsiteX118" fmla="*/ 605008 w 1102720"/>
                  <a:gd name="connsiteY118" fmla="*/ 155582 h 1239656"/>
                  <a:gd name="connsiteX119" fmla="*/ 604162 w 1102720"/>
                  <a:gd name="connsiteY119" fmla="*/ 150755 h 1239656"/>
                  <a:gd name="connsiteX120" fmla="*/ 572677 w 1102720"/>
                  <a:gd name="connsiteY120" fmla="*/ 153430 h 1239656"/>
                  <a:gd name="connsiteX121" fmla="*/ 568421 w 1102720"/>
                  <a:gd name="connsiteY121" fmla="*/ 149553 h 1239656"/>
                  <a:gd name="connsiteX122" fmla="*/ 537565 w 1102720"/>
                  <a:gd name="connsiteY122" fmla="*/ 159294 h 1239656"/>
                  <a:gd name="connsiteX123" fmla="*/ 532390 w 1102720"/>
                  <a:gd name="connsiteY123" fmla="*/ 161250 h 1239656"/>
                  <a:gd name="connsiteX124" fmla="*/ 531979 w 1102720"/>
                  <a:gd name="connsiteY124" fmla="*/ 170916 h 1239656"/>
                  <a:gd name="connsiteX125" fmla="*/ 500760 w 1102720"/>
                  <a:gd name="connsiteY125" fmla="*/ 178112 h 1239656"/>
                  <a:gd name="connsiteX126" fmla="*/ 483180 w 1102720"/>
                  <a:gd name="connsiteY126" fmla="*/ 176035 h 1239656"/>
                  <a:gd name="connsiteX127" fmla="*/ 482212 w 1102720"/>
                  <a:gd name="connsiteY127" fmla="*/ 160747 h 1239656"/>
                  <a:gd name="connsiteX128" fmla="*/ 478101 w 1102720"/>
                  <a:gd name="connsiteY128" fmla="*/ 154557 h 1239656"/>
                  <a:gd name="connsiteX129" fmla="*/ 421830 w 1102720"/>
                  <a:gd name="connsiteY129" fmla="*/ 150738 h 1239656"/>
                  <a:gd name="connsiteX130" fmla="*/ 419025 w 1102720"/>
                  <a:gd name="connsiteY130" fmla="*/ 141348 h 1239656"/>
                  <a:gd name="connsiteX131" fmla="*/ 412713 w 1102720"/>
                  <a:gd name="connsiteY131" fmla="*/ 139061 h 1239656"/>
                  <a:gd name="connsiteX132" fmla="*/ 397624 w 1102720"/>
                  <a:gd name="connsiteY132" fmla="*/ 139203 h 1239656"/>
                  <a:gd name="connsiteX133" fmla="*/ 392522 w 1102720"/>
                  <a:gd name="connsiteY133" fmla="*/ 143116 h 1239656"/>
                  <a:gd name="connsiteX134" fmla="*/ 381059 w 1102720"/>
                  <a:gd name="connsiteY134" fmla="*/ 141460 h 1239656"/>
                  <a:gd name="connsiteX135" fmla="*/ 365752 w 1102720"/>
                  <a:gd name="connsiteY135" fmla="*/ 133342 h 1239656"/>
                  <a:gd name="connsiteX136" fmla="*/ 357796 w 1102720"/>
                  <a:gd name="connsiteY136" fmla="*/ 121219 h 1239656"/>
                  <a:gd name="connsiteX137" fmla="*/ 359368 w 1102720"/>
                  <a:gd name="connsiteY137" fmla="*/ 103479 h 1239656"/>
                  <a:gd name="connsiteX138" fmla="*/ 353999 w 1102720"/>
                  <a:gd name="connsiteY138" fmla="*/ 79462 h 1239656"/>
                  <a:gd name="connsiteX139" fmla="*/ 349599 w 1102720"/>
                  <a:gd name="connsiteY139" fmla="*/ 79520 h 1239656"/>
                  <a:gd name="connsiteX140" fmla="*/ 349187 w 1102720"/>
                  <a:gd name="connsiteY140" fmla="*/ 58605 h 1239656"/>
                  <a:gd name="connsiteX141" fmla="*/ 342440 w 1102720"/>
                  <a:gd name="connsiteY141" fmla="*/ 38345 h 1239656"/>
                  <a:gd name="connsiteX142" fmla="*/ 339514 w 1102720"/>
                  <a:gd name="connsiteY142" fmla="*/ 12700 h 1239656"/>
                  <a:gd name="connsiteX143" fmla="*/ 319492 w 1102720"/>
                  <a:gd name="connsiteY143" fmla="*/ 2720 h 1239656"/>
                  <a:gd name="connsiteX144" fmla="*/ 305974 w 1102720"/>
                  <a:gd name="connsiteY144" fmla="*/ 6377 h 1239656"/>
                  <a:gd name="connsiteX145" fmla="*/ 292287 w 1102720"/>
                  <a:gd name="connsiteY145" fmla="*/ 0 h 1239656"/>
                  <a:gd name="connsiteX146" fmla="*/ 292940 w 1102720"/>
                  <a:gd name="connsiteY146" fmla="*/ 80371 h 1239656"/>
                  <a:gd name="connsiteX147" fmla="*/ 226754 w 1102720"/>
                  <a:gd name="connsiteY147" fmla="*/ 80714 h 1239656"/>
                  <a:gd name="connsiteX148" fmla="*/ 1306 w 1102720"/>
                  <a:gd name="connsiteY148" fmla="*/ 79534 h 1239656"/>
                  <a:gd name="connsiteX149" fmla="*/ 0 w 1102720"/>
                  <a:gd name="connsiteY149" fmla="*/ 86506 h 1239656"/>
                  <a:gd name="connsiteX150" fmla="*/ 3337 w 1102720"/>
                  <a:gd name="connsiteY150" fmla="*/ 93865 h 1239656"/>
                  <a:gd name="connsiteX151" fmla="*/ 3821 w 1102720"/>
                  <a:gd name="connsiteY151" fmla="*/ 99545 h 1239656"/>
                  <a:gd name="connsiteX152" fmla="*/ 5247 w 1102720"/>
                  <a:gd name="connsiteY152" fmla="*/ 104289 h 1239656"/>
                  <a:gd name="connsiteX153" fmla="*/ 8101 w 1102720"/>
                  <a:gd name="connsiteY153" fmla="*/ 108253 h 1239656"/>
                  <a:gd name="connsiteX154" fmla="*/ 8802 w 1102720"/>
                  <a:gd name="connsiteY154" fmla="*/ 112939 h 1239656"/>
                  <a:gd name="connsiteX155" fmla="*/ 6432 w 1102720"/>
                  <a:gd name="connsiteY155" fmla="*/ 118204 h 1239656"/>
                  <a:gd name="connsiteX156" fmla="*/ 11027 w 1102720"/>
                  <a:gd name="connsiteY156" fmla="*/ 119580 h 1239656"/>
                  <a:gd name="connsiteX157" fmla="*/ 12309 w 1102720"/>
                  <a:gd name="connsiteY157" fmla="*/ 125204 h 1239656"/>
                  <a:gd name="connsiteX158" fmla="*/ 11656 w 1102720"/>
                  <a:gd name="connsiteY158" fmla="*/ 131489 h 1239656"/>
                  <a:gd name="connsiteX159" fmla="*/ 14848 w 1102720"/>
                  <a:gd name="connsiteY159" fmla="*/ 135375 h 1239656"/>
                  <a:gd name="connsiteX160" fmla="*/ 17508 w 1102720"/>
                  <a:gd name="connsiteY160" fmla="*/ 140678 h 1239656"/>
                  <a:gd name="connsiteX161" fmla="*/ 20192 w 1102720"/>
                  <a:gd name="connsiteY161" fmla="*/ 145612 h 1239656"/>
                  <a:gd name="connsiteX162" fmla="*/ 17459 w 1102720"/>
                  <a:gd name="connsiteY162" fmla="*/ 149887 h 1239656"/>
                  <a:gd name="connsiteX163" fmla="*/ 17411 w 1102720"/>
                  <a:gd name="connsiteY163" fmla="*/ 156423 h 1239656"/>
                  <a:gd name="connsiteX164" fmla="*/ 14582 w 1102720"/>
                  <a:gd name="connsiteY164" fmla="*/ 160365 h 1239656"/>
                  <a:gd name="connsiteX165" fmla="*/ 11051 w 1102720"/>
                  <a:gd name="connsiteY165" fmla="*/ 164140 h 1239656"/>
                  <a:gd name="connsiteX166" fmla="*/ 11535 w 1102720"/>
                  <a:gd name="connsiteY166" fmla="*/ 169639 h 1239656"/>
                  <a:gd name="connsiteX167" fmla="*/ 9189 w 1102720"/>
                  <a:gd name="connsiteY167" fmla="*/ 174035 h 1239656"/>
                  <a:gd name="connsiteX168" fmla="*/ 12623 w 1102720"/>
                  <a:gd name="connsiteY168" fmla="*/ 176748 h 1239656"/>
                  <a:gd name="connsiteX169" fmla="*/ 11365 w 1102720"/>
                  <a:gd name="connsiteY169" fmla="*/ 181640 h 1239656"/>
                  <a:gd name="connsiteX170" fmla="*/ 13953 w 1102720"/>
                  <a:gd name="connsiteY170" fmla="*/ 186353 h 1239656"/>
                  <a:gd name="connsiteX171" fmla="*/ 9479 w 1102720"/>
                  <a:gd name="connsiteY171" fmla="*/ 188774 h 1239656"/>
                  <a:gd name="connsiteX172" fmla="*/ 14340 w 1102720"/>
                  <a:gd name="connsiteY172" fmla="*/ 189545 h 1239656"/>
                  <a:gd name="connsiteX173" fmla="*/ 11124 w 1102720"/>
                  <a:gd name="connsiteY173" fmla="*/ 196771 h 1239656"/>
                  <a:gd name="connsiteX174" fmla="*/ 14727 w 1102720"/>
                  <a:gd name="connsiteY174" fmla="*/ 201685 h 1239656"/>
                  <a:gd name="connsiteX175" fmla="*/ 10422 w 1102720"/>
                  <a:gd name="connsiteY175" fmla="*/ 201407 h 1239656"/>
                  <a:gd name="connsiteX176" fmla="*/ 9165 w 1102720"/>
                  <a:gd name="connsiteY176" fmla="*/ 206719 h 1239656"/>
                  <a:gd name="connsiteX177" fmla="*/ 13373 w 1102720"/>
                  <a:gd name="connsiteY177" fmla="*/ 208818 h 1239656"/>
                  <a:gd name="connsiteX178" fmla="*/ 10084 w 1102720"/>
                  <a:gd name="connsiteY178" fmla="*/ 212255 h 1239656"/>
                  <a:gd name="connsiteX179" fmla="*/ 14340 w 1102720"/>
                  <a:gd name="connsiteY179" fmla="*/ 217693 h 1239656"/>
                  <a:gd name="connsiteX180" fmla="*/ 12574 w 1102720"/>
                  <a:gd name="connsiteY180" fmla="*/ 223976 h 1239656"/>
                  <a:gd name="connsiteX181" fmla="*/ 16153 w 1102720"/>
                  <a:gd name="connsiteY181" fmla="*/ 226906 h 1239656"/>
                  <a:gd name="connsiteX182" fmla="*/ 14050 w 1102720"/>
                  <a:gd name="connsiteY182" fmla="*/ 232306 h 1239656"/>
                  <a:gd name="connsiteX183" fmla="*/ 14195 w 1102720"/>
                  <a:gd name="connsiteY183" fmla="*/ 236519 h 1239656"/>
                  <a:gd name="connsiteX184" fmla="*/ 11559 w 1102720"/>
                  <a:gd name="connsiteY184" fmla="*/ 240286 h 1239656"/>
                  <a:gd name="connsiteX185" fmla="*/ 15162 w 1102720"/>
                  <a:gd name="connsiteY185" fmla="*/ 244937 h 1239656"/>
                  <a:gd name="connsiteX186" fmla="*/ 10543 w 1102720"/>
                  <a:gd name="connsiteY186" fmla="*/ 249896 h 1239656"/>
                  <a:gd name="connsiteX187" fmla="*/ 11245 w 1102720"/>
                  <a:gd name="connsiteY187" fmla="*/ 254459 h 1239656"/>
                  <a:gd name="connsiteX188" fmla="*/ 10954 w 1102720"/>
                  <a:gd name="connsiteY188" fmla="*/ 259156 h 1239656"/>
                  <a:gd name="connsiteX189" fmla="*/ 14146 w 1102720"/>
                  <a:gd name="connsiteY189" fmla="*/ 266524 h 1239656"/>
                  <a:gd name="connsiteX190" fmla="*/ 16710 w 1102720"/>
                  <a:gd name="connsiteY190" fmla="*/ 273720 h 1239656"/>
                  <a:gd name="connsiteX191" fmla="*/ 21256 w 1102720"/>
                  <a:gd name="connsiteY191" fmla="*/ 278878 h 1239656"/>
                  <a:gd name="connsiteX192" fmla="*/ 22247 w 1102720"/>
                  <a:gd name="connsiteY192" fmla="*/ 288885 h 1239656"/>
                  <a:gd name="connsiteX193" fmla="*/ 22537 w 1102720"/>
                  <a:gd name="connsiteY193" fmla="*/ 296413 h 1239656"/>
                  <a:gd name="connsiteX194" fmla="*/ 28728 w 1102720"/>
                  <a:gd name="connsiteY194" fmla="*/ 305827 h 1239656"/>
                  <a:gd name="connsiteX195" fmla="*/ 27882 w 1102720"/>
                  <a:gd name="connsiteY195" fmla="*/ 315212 h 1239656"/>
                  <a:gd name="connsiteX196" fmla="*/ 31364 w 1102720"/>
                  <a:gd name="connsiteY196" fmla="*/ 322191 h 1239656"/>
                  <a:gd name="connsiteX197" fmla="*/ 34725 w 1102720"/>
                  <a:gd name="connsiteY197" fmla="*/ 326023 h 1239656"/>
                  <a:gd name="connsiteX198" fmla="*/ 37119 w 1102720"/>
                  <a:gd name="connsiteY198" fmla="*/ 332869 h 1239656"/>
                  <a:gd name="connsiteX199" fmla="*/ 40287 w 1102720"/>
                  <a:gd name="connsiteY199" fmla="*/ 338051 h 1239656"/>
                  <a:gd name="connsiteX200" fmla="*/ 42488 w 1102720"/>
                  <a:gd name="connsiteY200" fmla="*/ 347178 h 1239656"/>
                  <a:gd name="connsiteX201" fmla="*/ 42125 w 1102720"/>
                  <a:gd name="connsiteY201" fmla="*/ 352171 h 1239656"/>
                  <a:gd name="connsiteX202" fmla="*/ 45559 w 1102720"/>
                  <a:gd name="connsiteY202" fmla="*/ 357482 h 1239656"/>
                  <a:gd name="connsiteX203" fmla="*/ 46720 w 1102720"/>
                  <a:gd name="connsiteY203" fmla="*/ 365118 h 1239656"/>
                  <a:gd name="connsiteX204" fmla="*/ 47880 w 1102720"/>
                  <a:gd name="connsiteY204" fmla="*/ 369133 h 1239656"/>
                  <a:gd name="connsiteX205" fmla="*/ 52088 w 1102720"/>
                  <a:gd name="connsiteY205" fmla="*/ 375055 h 1239656"/>
                  <a:gd name="connsiteX206" fmla="*/ 51822 w 1102720"/>
                  <a:gd name="connsiteY206" fmla="*/ 379674 h 1239656"/>
                  <a:gd name="connsiteX207" fmla="*/ 50492 w 1102720"/>
                  <a:gd name="connsiteY207" fmla="*/ 384466 h 1239656"/>
                  <a:gd name="connsiteX208" fmla="*/ 48920 w 1102720"/>
                  <a:gd name="connsiteY208" fmla="*/ 388432 h 1239656"/>
                  <a:gd name="connsiteX209" fmla="*/ 53079 w 1102720"/>
                  <a:gd name="connsiteY209" fmla="*/ 390911 h 1239656"/>
                  <a:gd name="connsiteX210" fmla="*/ 49814 w 1102720"/>
                  <a:gd name="connsiteY210" fmla="*/ 395740 h 1239656"/>
                  <a:gd name="connsiteX211" fmla="*/ 50274 w 1102720"/>
                  <a:gd name="connsiteY211" fmla="*/ 400006 h 1239656"/>
                  <a:gd name="connsiteX212" fmla="*/ 49960 w 1102720"/>
                  <a:gd name="connsiteY212" fmla="*/ 407502 h 1239656"/>
                  <a:gd name="connsiteX213" fmla="*/ 50952 w 1102720"/>
                  <a:gd name="connsiteY213" fmla="*/ 413149 h 1239656"/>
                  <a:gd name="connsiteX214" fmla="*/ 53370 w 1102720"/>
                  <a:gd name="connsiteY214" fmla="*/ 418938 h 1239656"/>
                  <a:gd name="connsiteX215" fmla="*/ 50443 w 1102720"/>
                  <a:gd name="connsiteY215" fmla="*/ 421929 h 1239656"/>
                  <a:gd name="connsiteX216" fmla="*/ 52088 w 1102720"/>
                  <a:gd name="connsiteY216" fmla="*/ 426366 h 1239656"/>
                  <a:gd name="connsiteX217" fmla="*/ 54603 w 1102720"/>
                  <a:gd name="connsiteY217" fmla="*/ 430383 h 1239656"/>
                  <a:gd name="connsiteX218" fmla="*/ 54288 w 1102720"/>
                  <a:gd name="connsiteY218" fmla="*/ 434961 h 1239656"/>
                  <a:gd name="connsiteX219" fmla="*/ 51798 w 1102720"/>
                  <a:gd name="connsiteY219" fmla="*/ 442155 h 1239656"/>
                  <a:gd name="connsiteX220" fmla="*/ 52257 w 1102720"/>
                  <a:gd name="connsiteY220" fmla="*/ 446566 h 1239656"/>
                  <a:gd name="connsiteX221" fmla="*/ 54434 w 1102720"/>
                  <a:gd name="connsiteY221" fmla="*/ 450290 h 1239656"/>
                  <a:gd name="connsiteX222" fmla="*/ 54458 w 1102720"/>
                  <a:gd name="connsiteY222" fmla="*/ 457201 h 1239656"/>
                  <a:gd name="connsiteX223" fmla="*/ 53660 w 1102720"/>
                  <a:gd name="connsiteY223" fmla="*/ 462156 h 1239656"/>
                  <a:gd name="connsiteX224" fmla="*/ 54820 w 1102720"/>
                  <a:gd name="connsiteY224" fmla="*/ 466729 h 1239656"/>
                  <a:gd name="connsiteX225" fmla="*/ 54023 w 1102720"/>
                  <a:gd name="connsiteY225" fmla="*/ 472078 h 1239656"/>
                  <a:gd name="connsiteX226" fmla="*/ 56078 w 1102720"/>
                  <a:gd name="connsiteY226" fmla="*/ 477369 h 1239656"/>
                  <a:gd name="connsiteX227" fmla="*/ 56029 w 1102720"/>
                  <a:gd name="connsiteY227" fmla="*/ 482575 h 1239656"/>
                  <a:gd name="connsiteX228" fmla="*/ 53926 w 1102720"/>
                  <a:gd name="connsiteY228" fmla="*/ 486449 h 1239656"/>
                  <a:gd name="connsiteX229" fmla="*/ 54990 w 1102720"/>
                  <a:gd name="connsiteY229" fmla="*/ 491508 h 1239656"/>
                  <a:gd name="connsiteX230" fmla="*/ 52499 w 1102720"/>
                  <a:gd name="connsiteY230" fmla="*/ 497824 h 1239656"/>
                  <a:gd name="connsiteX231" fmla="*/ 54796 w 1102720"/>
                  <a:gd name="connsiteY231" fmla="*/ 505391 h 1239656"/>
                  <a:gd name="connsiteX232" fmla="*/ 58835 w 1102720"/>
                  <a:gd name="connsiteY232" fmla="*/ 506472 h 1239656"/>
                  <a:gd name="connsiteX233" fmla="*/ 59270 w 1102720"/>
                  <a:gd name="connsiteY233" fmla="*/ 510699 h 1239656"/>
                  <a:gd name="connsiteX234" fmla="*/ 61470 w 1102720"/>
                  <a:gd name="connsiteY234" fmla="*/ 514918 h 1239656"/>
                  <a:gd name="connsiteX235" fmla="*/ 61422 w 1102720"/>
                  <a:gd name="connsiteY235" fmla="*/ 521189 h 1239656"/>
                  <a:gd name="connsiteX236" fmla="*/ 61422 w 1102720"/>
                  <a:gd name="connsiteY236" fmla="*/ 529938 h 1239656"/>
                  <a:gd name="connsiteX237" fmla="*/ 60140 w 1102720"/>
                  <a:gd name="connsiteY237" fmla="*/ 534373 h 1239656"/>
                  <a:gd name="connsiteX238" fmla="*/ 57481 w 1102720"/>
                  <a:gd name="connsiteY238" fmla="*/ 539004 h 1239656"/>
                  <a:gd name="connsiteX239" fmla="*/ 59681 w 1102720"/>
                  <a:gd name="connsiteY239" fmla="*/ 544510 h 1239656"/>
                  <a:gd name="connsiteX240" fmla="*/ 60938 w 1102720"/>
                  <a:gd name="connsiteY240" fmla="*/ 549303 h 1239656"/>
                  <a:gd name="connsiteX241" fmla="*/ 60769 w 1102720"/>
                  <a:gd name="connsiteY241" fmla="*/ 556833 h 1239656"/>
                  <a:gd name="connsiteX242" fmla="*/ 58955 w 1102720"/>
                  <a:gd name="connsiteY242" fmla="*/ 561640 h 1239656"/>
                  <a:gd name="connsiteX243" fmla="*/ 58399 w 1102720"/>
                  <a:gd name="connsiteY243" fmla="*/ 565942 h 1239656"/>
                  <a:gd name="connsiteX244" fmla="*/ 59632 w 1102720"/>
                  <a:gd name="connsiteY244" fmla="*/ 574974 h 1239656"/>
                  <a:gd name="connsiteX245" fmla="*/ 59343 w 1102720"/>
                  <a:gd name="connsiteY245" fmla="*/ 579317 h 1239656"/>
                  <a:gd name="connsiteX246" fmla="*/ 61809 w 1102720"/>
                  <a:gd name="connsiteY246" fmla="*/ 584456 h 1239656"/>
                  <a:gd name="connsiteX247" fmla="*/ 63792 w 1102720"/>
                  <a:gd name="connsiteY247" fmla="*/ 588840 h 1239656"/>
                  <a:gd name="connsiteX248" fmla="*/ 66041 w 1102720"/>
                  <a:gd name="connsiteY248" fmla="*/ 594598 h 1239656"/>
                  <a:gd name="connsiteX249" fmla="*/ 67056 w 1102720"/>
                  <a:gd name="connsiteY249" fmla="*/ 603562 h 1239656"/>
                  <a:gd name="connsiteX250" fmla="*/ 66210 w 1102720"/>
                  <a:gd name="connsiteY250" fmla="*/ 609163 h 1239656"/>
                  <a:gd name="connsiteX251" fmla="*/ 70128 w 1102720"/>
                  <a:gd name="connsiteY251" fmla="*/ 613044 h 1239656"/>
                  <a:gd name="connsiteX252" fmla="*/ 68604 w 1102720"/>
                  <a:gd name="connsiteY252" fmla="*/ 617281 h 1239656"/>
                  <a:gd name="connsiteX253" fmla="*/ 71046 w 1102720"/>
                  <a:gd name="connsiteY253" fmla="*/ 621812 h 1239656"/>
                  <a:gd name="connsiteX254" fmla="*/ 76511 w 1102720"/>
                  <a:gd name="connsiteY254" fmla="*/ 630936 h 1239656"/>
                  <a:gd name="connsiteX255" fmla="*/ 79970 w 1102720"/>
                  <a:gd name="connsiteY255" fmla="*/ 633792 h 1239656"/>
                  <a:gd name="connsiteX256" fmla="*/ 86329 w 1102720"/>
                  <a:gd name="connsiteY256" fmla="*/ 640505 h 1239656"/>
                  <a:gd name="connsiteX257" fmla="*/ 86136 w 1102720"/>
                  <a:gd name="connsiteY257" fmla="*/ 654956 h 1239656"/>
                  <a:gd name="connsiteX258" fmla="*/ 88506 w 1102720"/>
                  <a:gd name="connsiteY258" fmla="*/ 667908 h 1239656"/>
                  <a:gd name="connsiteX259" fmla="*/ 87152 w 1102720"/>
                  <a:gd name="connsiteY259" fmla="*/ 673228 h 1239656"/>
                  <a:gd name="connsiteX260" fmla="*/ 88917 w 1102720"/>
                  <a:gd name="connsiteY260" fmla="*/ 678296 h 1239656"/>
                  <a:gd name="connsiteX261" fmla="*/ 92641 w 1102720"/>
                  <a:gd name="connsiteY261" fmla="*/ 692506 h 1239656"/>
                  <a:gd name="connsiteX262" fmla="*/ 89134 w 1102720"/>
                  <a:gd name="connsiteY262" fmla="*/ 704534 h 1239656"/>
                  <a:gd name="connsiteX263" fmla="*/ 91456 w 1102720"/>
                  <a:gd name="connsiteY263" fmla="*/ 721686 h 1239656"/>
                  <a:gd name="connsiteX264" fmla="*/ 88095 w 1102720"/>
                  <a:gd name="connsiteY264" fmla="*/ 748187 h 1239656"/>
                  <a:gd name="connsiteX265" fmla="*/ 81469 w 1102720"/>
                  <a:gd name="connsiteY265" fmla="*/ 755275 h 1239656"/>
                  <a:gd name="connsiteX266" fmla="*/ 75061 w 1102720"/>
                  <a:gd name="connsiteY266" fmla="*/ 766367 h 1239656"/>
                  <a:gd name="connsiteX267" fmla="*/ 63236 w 1102720"/>
                  <a:gd name="connsiteY267" fmla="*/ 773614 h 1239656"/>
                  <a:gd name="connsiteX268" fmla="*/ 50081 w 1102720"/>
                  <a:gd name="connsiteY268" fmla="*/ 784332 h 1239656"/>
                  <a:gd name="connsiteX269" fmla="*/ 47179 w 1102720"/>
                  <a:gd name="connsiteY269" fmla="*/ 793032 h 1239656"/>
                  <a:gd name="connsiteX270" fmla="*/ 60987 w 1102720"/>
                  <a:gd name="connsiteY270" fmla="*/ 811367 h 1239656"/>
                  <a:gd name="connsiteX271" fmla="*/ 65436 w 1102720"/>
                  <a:gd name="connsiteY271" fmla="*/ 824346 h 1239656"/>
                  <a:gd name="connsiteX272" fmla="*/ 70877 w 1102720"/>
                  <a:gd name="connsiteY272" fmla="*/ 832570 h 1239656"/>
                  <a:gd name="connsiteX273" fmla="*/ 82122 w 1102720"/>
                  <a:gd name="connsiteY273" fmla="*/ 835003 h 1239656"/>
                  <a:gd name="connsiteX274" fmla="*/ 96631 w 1102720"/>
                  <a:gd name="connsiteY274" fmla="*/ 842117 h 1239656"/>
                  <a:gd name="connsiteX275" fmla="*/ 101467 w 1102720"/>
                  <a:gd name="connsiteY275" fmla="*/ 846071 h 1239656"/>
                  <a:gd name="connsiteX276" fmla="*/ 106739 w 1102720"/>
                  <a:gd name="connsiteY276" fmla="*/ 858005 h 1239656"/>
                  <a:gd name="connsiteX277" fmla="*/ 106618 w 1102720"/>
                  <a:gd name="connsiteY277" fmla="*/ 921615 h 1239656"/>
                  <a:gd name="connsiteX278" fmla="*/ 104901 w 1102720"/>
                  <a:gd name="connsiteY278" fmla="*/ 1239475 h 1239656"/>
                  <a:gd name="connsiteX279" fmla="*/ 225521 w 1102720"/>
                  <a:gd name="connsiteY279" fmla="*/ 1239656 h 1239656"/>
                  <a:gd name="connsiteX280" fmla="*/ 231324 w 1102720"/>
                  <a:gd name="connsiteY280" fmla="*/ 1239625 h 1239656"/>
                  <a:gd name="connsiteX281" fmla="*/ 591224 w 1102720"/>
                  <a:gd name="connsiteY281" fmla="*/ 1233862 h 123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102720" h="1239656">
                    <a:moveTo>
                      <a:pt x="591224" y="1233862"/>
                    </a:moveTo>
                    <a:lnTo>
                      <a:pt x="903776" y="1221254"/>
                    </a:lnTo>
                    <a:lnTo>
                      <a:pt x="897416" y="1200435"/>
                    </a:lnTo>
                    <a:lnTo>
                      <a:pt x="893523" y="1186112"/>
                    </a:lnTo>
                    <a:lnTo>
                      <a:pt x="896836" y="1163348"/>
                    </a:lnTo>
                    <a:lnTo>
                      <a:pt x="893692" y="1159053"/>
                    </a:lnTo>
                    <a:lnTo>
                      <a:pt x="889992" y="1148309"/>
                    </a:lnTo>
                    <a:lnTo>
                      <a:pt x="865182" y="1117049"/>
                    </a:lnTo>
                    <a:lnTo>
                      <a:pt x="841846" y="1111714"/>
                    </a:lnTo>
                    <a:lnTo>
                      <a:pt x="821315" y="1091728"/>
                    </a:lnTo>
                    <a:lnTo>
                      <a:pt x="797521" y="1077857"/>
                    </a:lnTo>
                    <a:lnTo>
                      <a:pt x="788259" y="1049748"/>
                    </a:lnTo>
                    <a:lnTo>
                      <a:pt x="768720" y="1036615"/>
                    </a:lnTo>
                    <a:lnTo>
                      <a:pt x="740862" y="1027781"/>
                    </a:lnTo>
                    <a:lnTo>
                      <a:pt x="724612" y="1005592"/>
                    </a:lnTo>
                    <a:lnTo>
                      <a:pt x="692837" y="1003935"/>
                    </a:lnTo>
                    <a:lnTo>
                      <a:pt x="690031" y="997474"/>
                    </a:lnTo>
                    <a:lnTo>
                      <a:pt x="681278" y="994260"/>
                    </a:lnTo>
                    <a:lnTo>
                      <a:pt x="679537" y="987242"/>
                    </a:lnTo>
                    <a:lnTo>
                      <a:pt x="653202" y="967658"/>
                    </a:lnTo>
                    <a:lnTo>
                      <a:pt x="655742" y="956352"/>
                    </a:lnTo>
                    <a:lnTo>
                      <a:pt x="659514" y="925844"/>
                    </a:lnTo>
                    <a:lnTo>
                      <a:pt x="656056" y="913592"/>
                    </a:lnTo>
                    <a:lnTo>
                      <a:pt x="657241" y="908402"/>
                    </a:lnTo>
                    <a:lnTo>
                      <a:pt x="650954" y="899462"/>
                    </a:lnTo>
                    <a:lnTo>
                      <a:pt x="659925" y="888778"/>
                    </a:lnTo>
                    <a:lnTo>
                      <a:pt x="655428" y="871329"/>
                    </a:lnTo>
                    <a:lnTo>
                      <a:pt x="655428" y="852348"/>
                    </a:lnTo>
                    <a:lnTo>
                      <a:pt x="671122" y="828684"/>
                    </a:lnTo>
                    <a:lnTo>
                      <a:pt x="670348" y="816919"/>
                    </a:lnTo>
                    <a:lnTo>
                      <a:pt x="658934" y="804645"/>
                    </a:lnTo>
                    <a:lnTo>
                      <a:pt x="658837" y="799013"/>
                    </a:lnTo>
                    <a:lnTo>
                      <a:pt x="651631" y="793523"/>
                    </a:lnTo>
                    <a:lnTo>
                      <a:pt x="637025" y="794060"/>
                    </a:lnTo>
                    <a:lnTo>
                      <a:pt x="634703" y="787654"/>
                    </a:lnTo>
                    <a:lnTo>
                      <a:pt x="636420" y="762471"/>
                    </a:lnTo>
                    <a:lnTo>
                      <a:pt x="648584" y="752213"/>
                    </a:lnTo>
                    <a:lnTo>
                      <a:pt x="651002" y="744821"/>
                    </a:lnTo>
                    <a:lnTo>
                      <a:pt x="658982" y="724247"/>
                    </a:lnTo>
                    <a:lnTo>
                      <a:pt x="668655" y="715747"/>
                    </a:lnTo>
                    <a:lnTo>
                      <a:pt x="681472" y="711464"/>
                    </a:lnTo>
                    <a:lnTo>
                      <a:pt x="684373" y="704967"/>
                    </a:lnTo>
                    <a:lnTo>
                      <a:pt x="694143" y="705801"/>
                    </a:lnTo>
                    <a:lnTo>
                      <a:pt x="695811" y="700737"/>
                    </a:lnTo>
                    <a:lnTo>
                      <a:pt x="700164" y="694912"/>
                    </a:lnTo>
                    <a:lnTo>
                      <a:pt x="710393" y="696861"/>
                    </a:lnTo>
                    <a:lnTo>
                      <a:pt x="712521" y="687331"/>
                    </a:lnTo>
                    <a:lnTo>
                      <a:pt x="718397" y="684160"/>
                    </a:lnTo>
                    <a:lnTo>
                      <a:pt x="713899" y="559091"/>
                    </a:lnTo>
                    <a:lnTo>
                      <a:pt x="717309" y="562675"/>
                    </a:lnTo>
                    <a:lnTo>
                      <a:pt x="726304" y="562013"/>
                    </a:lnTo>
                    <a:lnTo>
                      <a:pt x="730513" y="554596"/>
                    </a:lnTo>
                    <a:lnTo>
                      <a:pt x="726281" y="550867"/>
                    </a:lnTo>
                    <a:lnTo>
                      <a:pt x="734599" y="548195"/>
                    </a:lnTo>
                    <a:lnTo>
                      <a:pt x="738686" y="541047"/>
                    </a:lnTo>
                    <a:lnTo>
                      <a:pt x="753026" y="549943"/>
                    </a:lnTo>
                    <a:lnTo>
                      <a:pt x="839694" y="492451"/>
                    </a:lnTo>
                    <a:lnTo>
                      <a:pt x="888759" y="455070"/>
                    </a:lnTo>
                    <a:lnTo>
                      <a:pt x="944329" y="413011"/>
                    </a:lnTo>
                    <a:lnTo>
                      <a:pt x="1038760" y="410892"/>
                    </a:lnTo>
                    <a:lnTo>
                      <a:pt x="1044950" y="410897"/>
                    </a:lnTo>
                    <a:lnTo>
                      <a:pt x="1102721" y="255105"/>
                    </a:lnTo>
                    <a:lnTo>
                      <a:pt x="1088405" y="258996"/>
                    </a:lnTo>
                    <a:lnTo>
                      <a:pt x="1084609" y="255485"/>
                    </a:lnTo>
                    <a:lnTo>
                      <a:pt x="1078781" y="258725"/>
                    </a:lnTo>
                    <a:lnTo>
                      <a:pt x="1064659" y="255613"/>
                    </a:lnTo>
                    <a:lnTo>
                      <a:pt x="1053559" y="261165"/>
                    </a:lnTo>
                    <a:lnTo>
                      <a:pt x="1047731" y="264727"/>
                    </a:lnTo>
                    <a:lnTo>
                      <a:pt x="1040525" y="262118"/>
                    </a:lnTo>
                    <a:lnTo>
                      <a:pt x="1029885" y="256895"/>
                    </a:lnTo>
                    <a:lnTo>
                      <a:pt x="1028603" y="250334"/>
                    </a:lnTo>
                    <a:lnTo>
                      <a:pt x="1024347" y="245055"/>
                    </a:lnTo>
                    <a:lnTo>
                      <a:pt x="1007541" y="240579"/>
                    </a:lnTo>
                    <a:lnTo>
                      <a:pt x="974943" y="247069"/>
                    </a:lnTo>
                    <a:lnTo>
                      <a:pt x="961474" y="244102"/>
                    </a:lnTo>
                    <a:lnTo>
                      <a:pt x="948948" y="247512"/>
                    </a:lnTo>
                    <a:lnTo>
                      <a:pt x="945345" y="241861"/>
                    </a:lnTo>
                    <a:lnTo>
                      <a:pt x="921308" y="250126"/>
                    </a:lnTo>
                    <a:lnTo>
                      <a:pt x="914199" y="240881"/>
                    </a:lnTo>
                    <a:lnTo>
                      <a:pt x="916979" y="235479"/>
                    </a:lnTo>
                    <a:lnTo>
                      <a:pt x="910353" y="231061"/>
                    </a:lnTo>
                    <a:lnTo>
                      <a:pt x="907185" y="219751"/>
                    </a:lnTo>
                    <a:lnTo>
                      <a:pt x="900535" y="218791"/>
                    </a:lnTo>
                    <a:lnTo>
                      <a:pt x="884309" y="229213"/>
                    </a:lnTo>
                    <a:lnTo>
                      <a:pt x="864964" y="239846"/>
                    </a:lnTo>
                    <a:lnTo>
                      <a:pt x="850479" y="255294"/>
                    </a:lnTo>
                    <a:lnTo>
                      <a:pt x="824193" y="263847"/>
                    </a:lnTo>
                    <a:lnTo>
                      <a:pt x="822138" y="259888"/>
                    </a:lnTo>
                    <a:lnTo>
                      <a:pt x="816769" y="260290"/>
                    </a:lnTo>
                    <a:lnTo>
                      <a:pt x="805742" y="265926"/>
                    </a:lnTo>
                    <a:lnTo>
                      <a:pt x="806250" y="252365"/>
                    </a:lnTo>
                    <a:lnTo>
                      <a:pt x="794860" y="255269"/>
                    </a:lnTo>
                    <a:lnTo>
                      <a:pt x="788549" y="250276"/>
                    </a:lnTo>
                    <a:lnTo>
                      <a:pt x="784486" y="252036"/>
                    </a:lnTo>
                    <a:lnTo>
                      <a:pt x="782842" y="234251"/>
                    </a:lnTo>
                    <a:lnTo>
                      <a:pt x="778248" y="234555"/>
                    </a:lnTo>
                    <a:lnTo>
                      <a:pt x="773822" y="234519"/>
                    </a:lnTo>
                    <a:lnTo>
                      <a:pt x="761949" y="233675"/>
                    </a:lnTo>
                    <a:lnTo>
                      <a:pt x="757596" y="227499"/>
                    </a:lnTo>
                    <a:lnTo>
                      <a:pt x="748359" y="228788"/>
                    </a:lnTo>
                    <a:lnTo>
                      <a:pt x="741225" y="222307"/>
                    </a:lnTo>
                    <a:lnTo>
                      <a:pt x="741660" y="210569"/>
                    </a:lnTo>
                    <a:lnTo>
                      <a:pt x="734962" y="208047"/>
                    </a:lnTo>
                    <a:lnTo>
                      <a:pt x="733511" y="202988"/>
                    </a:lnTo>
                    <a:lnTo>
                      <a:pt x="720719" y="202159"/>
                    </a:lnTo>
                    <a:lnTo>
                      <a:pt x="700502" y="207706"/>
                    </a:lnTo>
                    <a:lnTo>
                      <a:pt x="699197" y="219149"/>
                    </a:lnTo>
                    <a:lnTo>
                      <a:pt x="704009" y="227422"/>
                    </a:lnTo>
                    <a:lnTo>
                      <a:pt x="690128" y="233825"/>
                    </a:lnTo>
                    <a:lnTo>
                      <a:pt x="674773" y="206833"/>
                    </a:lnTo>
                    <a:lnTo>
                      <a:pt x="676224" y="193724"/>
                    </a:lnTo>
                    <a:lnTo>
                      <a:pt x="668728" y="186910"/>
                    </a:lnTo>
                    <a:lnTo>
                      <a:pt x="647762" y="190072"/>
                    </a:lnTo>
                    <a:lnTo>
                      <a:pt x="639588" y="184823"/>
                    </a:lnTo>
                    <a:lnTo>
                      <a:pt x="641305" y="178093"/>
                    </a:lnTo>
                    <a:lnTo>
                      <a:pt x="651365" y="175960"/>
                    </a:lnTo>
                    <a:lnTo>
                      <a:pt x="649962" y="167748"/>
                    </a:lnTo>
                    <a:lnTo>
                      <a:pt x="636831" y="168954"/>
                    </a:lnTo>
                    <a:lnTo>
                      <a:pt x="605008" y="155582"/>
                    </a:lnTo>
                    <a:lnTo>
                      <a:pt x="604162" y="150755"/>
                    </a:lnTo>
                    <a:lnTo>
                      <a:pt x="572677" y="153430"/>
                    </a:lnTo>
                    <a:lnTo>
                      <a:pt x="568421" y="149553"/>
                    </a:lnTo>
                    <a:lnTo>
                      <a:pt x="537565" y="159294"/>
                    </a:lnTo>
                    <a:lnTo>
                      <a:pt x="532390" y="161250"/>
                    </a:lnTo>
                    <a:lnTo>
                      <a:pt x="531979" y="170916"/>
                    </a:lnTo>
                    <a:lnTo>
                      <a:pt x="500760" y="178112"/>
                    </a:lnTo>
                    <a:lnTo>
                      <a:pt x="483180" y="176035"/>
                    </a:lnTo>
                    <a:lnTo>
                      <a:pt x="482212" y="160747"/>
                    </a:lnTo>
                    <a:lnTo>
                      <a:pt x="478101" y="154557"/>
                    </a:lnTo>
                    <a:lnTo>
                      <a:pt x="421830" y="150738"/>
                    </a:lnTo>
                    <a:lnTo>
                      <a:pt x="419025" y="141348"/>
                    </a:lnTo>
                    <a:lnTo>
                      <a:pt x="412713" y="139061"/>
                    </a:lnTo>
                    <a:lnTo>
                      <a:pt x="397624" y="139203"/>
                    </a:lnTo>
                    <a:lnTo>
                      <a:pt x="392522" y="143116"/>
                    </a:lnTo>
                    <a:lnTo>
                      <a:pt x="381059" y="141460"/>
                    </a:lnTo>
                    <a:lnTo>
                      <a:pt x="365752" y="133342"/>
                    </a:lnTo>
                    <a:lnTo>
                      <a:pt x="357796" y="121219"/>
                    </a:lnTo>
                    <a:lnTo>
                      <a:pt x="359368" y="103479"/>
                    </a:lnTo>
                    <a:lnTo>
                      <a:pt x="353999" y="79462"/>
                    </a:lnTo>
                    <a:lnTo>
                      <a:pt x="349599" y="79520"/>
                    </a:lnTo>
                    <a:lnTo>
                      <a:pt x="349187" y="58605"/>
                    </a:lnTo>
                    <a:lnTo>
                      <a:pt x="342440" y="38345"/>
                    </a:lnTo>
                    <a:lnTo>
                      <a:pt x="339514" y="12700"/>
                    </a:lnTo>
                    <a:lnTo>
                      <a:pt x="319492" y="2720"/>
                    </a:lnTo>
                    <a:lnTo>
                      <a:pt x="305974" y="6377"/>
                    </a:lnTo>
                    <a:lnTo>
                      <a:pt x="292287" y="0"/>
                    </a:lnTo>
                    <a:lnTo>
                      <a:pt x="292940" y="80371"/>
                    </a:lnTo>
                    <a:lnTo>
                      <a:pt x="226754" y="80714"/>
                    </a:lnTo>
                    <a:lnTo>
                      <a:pt x="1306" y="79534"/>
                    </a:lnTo>
                    <a:lnTo>
                      <a:pt x="0" y="86506"/>
                    </a:lnTo>
                    <a:lnTo>
                      <a:pt x="3337" y="93865"/>
                    </a:lnTo>
                    <a:lnTo>
                      <a:pt x="3821" y="99545"/>
                    </a:lnTo>
                    <a:lnTo>
                      <a:pt x="5247" y="104289"/>
                    </a:lnTo>
                    <a:lnTo>
                      <a:pt x="8101" y="108253"/>
                    </a:lnTo>
                    <a:lnTo>
                      <a:pt x="8802" y="112939"/>
                    </a:lnTo>
                    <a:lnTo>
                      <a:pt x="6432" y="118204"/>
                    </a:lnTo>
                    <a:lnTo>
                      <a:pt x="11027" y="119580"/>
                    </a:lnTo>
                    <a:lnTo>
                      <a:pt x="12309" y="125204"/>
                    </a:lnTo>
                    <a:lnTo>
                      <a:pt x="11656" y="131489"/>
                    </a:lnTo>
                    <a:lnTo>
                      <a:pt x="14848" y="135375"/>
                    </a:lnTo>
                    <a:lnTo>
                      <a:pt x="17508" y="140678"/>
                    </a:lnTo>
                    <a:lnTo>
                      <a:pt x="20192" y="145612"/>
                    </a:lnTo>
                    <a:lnTo>
                      <a:pt x="17459" y="149887"/>
                    </a:lnTo>
                    <a:lnTo>
                      <a:pt x="17411" y="156423"/>
                    </a:lnTo>
                    <a:lnTo>
                      <a:pt x="14582" y="160365"/>
                    </a:lnTo>
                    <a:lnTo>
                      <a:pt x="11051" y="164140"/>
                    </a:lnTo>
                    <a:lnTo>
                      <a:pt x="11535" y="169639"/>
                    </a:lnTo>
                    <a:lnTo>
                      <a:pt x="9189" y="174035"/>
                    </a:lnTo>
                    <a:lnTo>
                      <a:pt x="12623" y="176748"/>
                    </a:lnTo>
                    <a:lnTo>
                      <a:pt x="11365" y="181640"/>
                    </a:lnTo>
                    <a:lnTo>
                      <a:pt x="13953" y="186353"/>
                    </a:lnTo>
                    <a:lnTo>
                      <a:pt x="9479" y="188774"/>
                    </a:lnTo>
                    <a:lnTo>
                      <a:pt x="14340" y="189545"/>
                    </a:lnTo>
                    <a:lnTo>
                      <a:pt x="11124" y="196771"/>
                    </a:lnTo>
                    <a:lnTo>
                      <a:pt x="14727" y="201685"/>
                    </a:lnTo>
                    <a:lnTo>
                      <a:pt x="10422" y="201407"/>
                    </a:lnTo>
                    <a:lnTo>
                      <a:pt x="9165" y="206719"/>
                    </a:lnTo>
                    <a:lnTo>
                      <a:pt x="13373" y="208818"/>
                    </a:lnTo>
                    <a:lnTo>
                      <a:pt x="10084" y="212255"/>
                    </a:lnTo>
                    <a:lnTo>
                      <a:pt x="14340" y="217693"/>
                    </a:lnTo>
                    <a:lnTo>
                      <a:pt x="12574" y="223976"/>
                    </a:lnTo>
                    <a:lnTo>
                      <a:pt x="16153" y="226906"/>
                    </a:lnTo>
                    <a:lnTo>
                      <a:pt x="14050" y="232306"/>
                    </a:lnTo>
                    <a:lnTo>
                      <a:pt x="14195" y="236519"/>
                    </a:lnTo>
                    <a:lnTo>
                      <a:pt x="11559" y="240286"/>
                    </a:lnTo>
                    <a:lnTo>
                      <a:pt x="15162" y="244937"/>
                    </a:lnTo>
                    <a:lnTo>
                      <a:pt x="10543" y="249896"/>
                    </a:lnTo>
                    <a:lnTo>
                      <a:pt x="11245" y="254459"/>
                    </a:lnTo>
                    <a:lnTo>
                      <a:pt x="10954" y="259156"/>
                    </a:lnTo>
                    <a:lnTo>
                      <a:pt x="14146" y="266524"/>
                    </a:lnTo>
                    <a:lnTo>
                      <a:pt x="16710" y="273720"/>
                    </a:lnTo>
                    <a:lnTo>
                      <a:pt x="21256" y="278878"/>
                    </a:lnTo>
                    <a:lnTo>
                      <a:pt x="22247" y="288885"/>
                    </a:lnTo>
                    <a:lnTo>
                      <a:pt x="22537" y="296413"/>
                    </a:lnTo>
                    <a:lnTo>
                      <a:pt x="28728" y="305827"/>
                    </a:lnTo>
                    <a:lnTo>
                      <a:pt x="27882" y="315212"/>
                    </a:lnTo>
                    <a:lnTo>
                      <a:pt x="31364" y="322191"/>
                    </a:lnTo>
                    <a:lnTo>
                      <a:pt x="34725" y="326023"/>
                    </a:lnTo>
                    <a:lnTo>
                      <a:pt x="37119" y="332869"/>
                    </a:lnTo>
                    <a:lnTo>
                      <a:pt x="40287" y="338051"/>
                    </a:lnTo>
                    <a:lnTo>
                      <a:pt x="42488" y="347178"/>
                    </a:lnTo>
                    <a:lnTo>
                      <a:pt x="42125" y="352171"/>
                    </a:lnTo>
                    <a:lnTo>
                      <a:pt x="45559" y="357482"/>
                    </a:lnTo>
                    <a:lnTo>
                      <a:pt x="46720" y="365118"/>
                    </a:lnTo>
                    <a:lnTo>
                      <a:pt x="47880" y="369133"/>
                    </a:lnTo>
                    <a:lnTo>
                      <a:pt x="52088" y="375055"/>
                    </a:lnTo>
                    <a:lnTo>
                      <a:pt x="51822" y="379674"/>
                    </a:lnTo>
                    <a:lnTo>
                      <a:pt x="50492" y="384466"/>
                    </a:lnTo>
                    <a:lnTo>
                      <a:pt x="48920" y="388432"/>
                    </a:lnTo>
                    <a:lnTo>
                      <a:pt x="53079" y="390911"/>
                    </a:lnTo>
                    <a:lnTo>
                      <a:pt x="49814" y="395740"/>
                    </a:lnTo>
                    <a:lnTo>
                      <a:pt x="50274" y="400006"/>
                    </a:lnTo>
                    <a:lnTo>
                      <a:pt x="49960" y="407502"/>
                    </a:lnTo>
                    <a:lnTo>
                      <a:pt x="50952" y="413149"/>
                    </a:lnTo>
                    <a:lnTo>
                      <a:pt x="53370" y="418938"/>
                    </a:lnTo>
                    <a:lnTo>
                      <a:pt x="50443" y="421929"/>
                    </a:lnTo>
                    <a:lnTo>
                      <a:pt x="52088" y="426366"/>
                    </a:lnTo>
                    <a:lnTo>
                      <a:pt x="54603" y="430383"/>
                    </a:lnTo>
                    <a:lnTo>
                      <a:pt x="54288" y="434961"/>
                    </a:lnTo>
                    <a:lnTo>
                      <a:pt x="51798" y="442155"/>
                    </a:lnTo>
                    <a:lnTo>
                      <a:pt x="52257" y="446566"/>
                    </a:lnTo>
                    <a:lnTo>
                      <a:pt x="54434" y="450290"/>
                    </a:lnTo>
                    <a:lnTo>
                      <a:pt x="54458" y="457201"/>
                    </a:lnTo>
                    <a:lnTo>
                      <a:pt x="53660" y="462156"/>
                    </a:lnTo>
                    <a:lnTo>
                      <a:pt x="54820" y="466729"/>
                    </a:lnTo>
                    <a:lnTo>
                      <a:pt x="54023" y="472078"/>
                    </a:lnTo>
                    <a:lnTo>
                      <a:pt x="56078" y="477369"/>
                    </a:lnTo>
                    <a:lnTo>
                      <a:pt x="56029" y="482575"/>
                    </a:lnTo>
                    <a:lnTo>
                      <a:pt x="53926" y="486449"/>
                    </a:lnTo>
                    <a:lnTo>
                      <a:pt x="54990" y="491508"/>
                    </a:lnTo>
                    <a:lnTo>
                      <a:pt x="52499" y="497824"/>
                    </a:lnTo>
                    <a:lnTo>
                      <a:pt x="54796" y="505391"/>
                    </a:lnTo>
                    <a:lnTo>
                      <a:pt x="58835" y="506472"/>
                    </a:lnTo>
                    <a:lnTo>
                      <a:pt x="59270" y="510699"/>
                    </a:lnTo>
                    <a:lnTo>
                      <a:pt x="61470" y="514918"/>
                    </a:lnTo>
                    <a:lnTo>
                      <a:pt x="61422" y="521189"/>
                    </a:lnTo>
                    <a:lnTo>
                      <a:pt x="61422" y="529938"/>
                    </a:lnTo>
                    <a:lnTo>
                      <a:pt x="60140" y="534373"/>
                    </a:lnTo>
                    <a:lnTo>
                      <a:pt x="57481" y="539004"/>
                    </a:lnTo>
                    <a:lnTo>
                      <a:pt x="59681" y="544510"/>
                    </a:lnTo>
                    <a:lnTo>
                      <a:pt x="60938" y="549303"/>
                    </a:lnTo>
                    <a:lnTo>
                      <a:pt x="60769" y="556833"/>
                    </a:lnTo>
                    <a:lnTo>
                      <a:pt x="58955" y="561640"/>
                    </a:lnTo>
                    <a:lnTo>
                      <a:pt x="58399" y="565942"/>
                    </a:lnTo>
                    <a:lnTo>
                      <a:pt x="59632" y="574974"/>
                    </a:lnTo>
                    <a:lnTo>
                      <a:pt x="59343" y="579317"/>
                    </a:lnTo>
                    <a:lnTo>
                      <a:pt x="61809" y="584456"/>
                    </a:lnTo>
                    <a:lnTo>
                      <a:pt x="63792" y="588840"/>
                    </a:lnTo>
                    <a:lnTo>
                      <a:pt x="66041" y="594598"/>
                    </a:lnTo>
                    <a:lnTo>
                      <a:pt x="67056" y="603562"/>
                    </a:lnTo>
                    <a:lnTo>
                      <a:pt x="66210" y="609163"/>
                    </a:lnTo>
                    <a:lnTo>
                      <a:pt x="70128" y="613044"/>
                    </a:lnTo>
                    <a:lnTo>
                      <a:pt x="68604" y="617281"/>
                    </a:lnTo>
                    <a:lnTo>
                      <a:pt x="71046" y="621812"/>
                    </a:lnTo>
                    <a:lnTo>
                      <a:pt x="76511" y="630936"/>
                    </a:lnTo>
                    <a:lnTo>
                      <a:pt x="79970" y="633792"/>
                    </a:lnTo>
                    <a:lnTo>
                      <a:pt x="86329" y="640505"/>
                    </a:lnTo>
                    <a:lnTo>
                      <a:pt x="86136" y="654956"/>
                    </a:lnTo>
                    <a:lnTo>
                      <a:pt x="88506" y="667908"/>
                    </a:lnTo>
                    <a:lnTo>
                      <a:pt x="87152" y="673228"/>
                    </a:lnTo>
                    <a:lnTo>
                      <a:pt x="88917" y="678296"/>
                    </a:lnTo>
                    <a:lnTo>
                      <a:pt x="92641" y="692506"/>
                    </a:lnTo>
                    <a:lnTo>
                      <a:pt x="89134" y="704534"/>
                    </a:lnTo>
                    <a:lnTo>
                      <a:pt x="91456" y="721686"/>
                    </a:lnTo>
                    <a:lnTo>
                      <a:pt x="88095" y="748187"/>
                    </a:lnTo>
                    <a:lnTo>
                      <a:pt x="81469" y="755275"/>
                    </a:lnTo>
                    <a:lnTo>
                      <a:pt x="75061" y="766367"/>
                    </a:lnTo>
                    <a:lnTo>
                      <a:pt x="63236" y="773614"/>
                    </a:lnTo>
                    <a:lnTo>
                      <a:pt x="50081" y="784332"/>
                    </a:lnTo>
                    <a:lnTo>
                      <a:pt x="47179" y="793032"/>
                    </a:lnTo>
                    <a:lnTo>
                      <a:pt x="60987" y="811367"/>
                    </a:lnTo>
                    <a:lnTo>
                      <a:pt x="65436" y="824346"/>
                    </a:lnTo>
                    <a:lnTo>
                      <a:pt x="70877" y="832570"/>
                    </a:lnTo>
                    <a:lnTo>
                      <a:pt x="82122" y="835003"/>
                    </a:lnTo>
                    <a:lnTo>
                      <a:pt x="96631" y="842117"/>
                    </a:lnTo>
                    <a:lnTo>
                      <a:pt x="101467" y="846071"/>
                    </a:lnTo>
                    <a:lnTo>
                      <a:pt x="106739" y="858005"/>
                    </a:lnTo>
                    <a:lnTo>
                      <a:pt x="106618" y="921615"/>
                    </a:lnTo>
                    <a:lnTo>
                      <a:pt x="104901" y="1239475"/>
                    </a:lnTo>
                    <a:lnTo>
                      <a:pt x="225521" y="1239656"/>
                    </a:lnTo>
                    <a:lnTo>
                      <a:pt x="231324" y="1239625"/>
                    </a:lnTo>
                    <a:lnTo>
                      <a:pt x="591224" y="1233862"/>
                    </a:lnTo>
                    <a:close/>
                  </a:path>
                </a:pathLst>
              </a:custGeom>
              <a:solidFill>
                <a:srgbClr val="A7CAE7"/>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2D792264-A917-FF49-ACB6-45CA00CC2AFC}"/>
                  </a:ext>
                </a:extLst>
              </p:cNvPr>
              <p:cNvSpPr/>
              <p:nvPr/>
            </p:nvSpPr>
            <p:spPr>
              <a:xfrm>
                <a:off x="9743096" y="2307480"/>
                <a:ext cx="223054" cy="514141"/>
              </a:xfrm>
              <a:custGeom>
                <a:avLst/>
                <a:gdLst>
                  <a:gd name="connsiteX0" fmla="*/ 131623 w 223054"/>
                  <a:gd name="connsiteY0" fmla="*/ 514142 h 514141"/>
                  <a:gd name="connsiteX1" fmla="*/ 136193 w 223054"/>
                  <a:gd name="connsiteY1" fmla="*/ 511869 h 514141"/>
                  <a:gd name="connsiteX2" fmla="*/ 141319 w 223054"/>
                  <a:gd name="connsiteY2" fmla="*/ 509257 h 514141"/>
                  <a:gd name="connsiteX3" fmla="*/ 144173 w 223054"/>
                  <a:gd name="connsiteY3" fmla="*/ 504566 h 514141"/>
                  <a:gd name="connsiteX4" fmla="*/ 146736 w 223054"/>
                  <a:gd name="connsiteY4" fmla="*/ 500963 h 514141"/>
                  <a:gd name="connsiteX5" fmla="*/ 149855 w 223054"/>
                  <a:gd name="connsiteY5" fmla="*/ 496248 h 514141"/>
                  <a:gd name="connsiteX6" fmla="*/ 150436 w 223054"/>
                  <a:gd name="connsiteY6" fmla="*/ 491991 h 514141"/>
                  <a:gd name="connsiteX7" fmla="*/ 151040 w 223054"/>
                  <a:gd name="connsiteY7" fmla="*/ 487687 h 514141"/>
                  <a:gd name="connsiteX8" fmla="*/ 152951 w 223054"/>
                  <a:gd name="connsiteY8" fmla="*/ 483358 h 514141"/>
                  <a:gd name="connsiteX9" fmla="*/ 154764 w 223054"/>
                  <a:gd name="connsiteY9" fmla="*/ 478135 h 514141"/>
                  <a:gd name="connsiteX10" fmla="*/ 157014 w 223054"/>
                  <a:gd name="connsiteY10" fmla="*/ 472815 h 514141"/>
                  <a:gd name="connsiteX11" fmla="*/ 159214 w 223054"/>
                  <a:gd name="connsiteY11" fmla="*/ 469164 h 514141"/>
                  <a:gd name="connsiteX12" fmla="*/ 157376 w 223054"/>
                  <a:gd name="connsiteY12" fmla="*/ 464859 h 514141"/>
                  <a:gd name="connsiteX13" fmla="*/ 159432 w 223054"/>
                  <a:gd name="connsiteY13" fmla="*/ 457871 h 514141"/>
                  <a:gd name="connsiteX14" fmla="*/ 160568 w 223054"/>
                  <a:gd name="connsiteY14" fmla="*/ 452768 h 514141"/>
                  <a:gd name="connsiteX15" fmla="*/ 163035 w 223054"/>
                  <a:gd name="connsiteY15" fmla="*/ 447400 h 514141"/>
                  <a:gd name="connsiteX16" fmla="*/ 164849 w 223054"/>
                  <a:gd name="connsiteY16" fmla="*/ 442176 h 514141"/>
                  <a:gd name="connsiteX17" fmla="*/ 167146 w 223054"/>
                  <a:gd name="connsiteY17" fmla="*/ 436857 h 514141"/>
                  <a:gd name="connsiteX18" fmla="*/ 170580 w 223054"/>
                  <a:gd name="connsiteY18" fmla="*/ 431246 h 514141"/>
                  <a:gd name="connsiteX19" fmla="*/ 174062 w 223054"/>
                  <a:gd name="connsiteY19" fmla="*/ 425854 h 514141"/>
                  <a:gd name="connsiteX20" fmla="*/ 173409 w 223054"/>
                  <a:gd name="connsiteY20" fmla="*/ 421138 h 514141"/>
                  <a:gd name="connsiteX21" fmla="*/ 177737 w 223054"/>
                  <a:gd name="connsiteY21" fmla="*/ 420002 h 514141"/>
                  <a:gd name="connsiteX22" fmla="*/ 182428 w 223054"/>
                  <a:gd name="connsiteY22" fmla="*/ 414585 h 514141"/>
                  <a:gd name="connsiteX23" fmla="*/ 188257 w 223054"/>
                  <a:gd name="connsiteY23" fmla="*/ 409386 h 514141"/>
                  <a:gd name="connsiteX24" fmla="*/ 191521 w 223054"/>
                  <a:gd name="connsiteY24" fmla="*/ 406581 h 514141"/>
                  <a:gd name="connsiteX25" fmla="*/ 193939 w 223054"/>
                  <a:gd name="connsiteY25" fmla="*/ 401817 h 514141"/>
                  <a:gd name="connsiteX26" fmla="*/ 196745 w 223054"/>
                  <a:gd name="connsiteY26" fmla="*/ 397561 h 514141"/>
                  <a:gd name="connsiteX27" fmla="*/ 199380 w 223054"/>
                  <a:gd name="connsiteY27" fmla="*/ 393208 h 514141"/>
                  <a:gd name="connsiteX28" fmla="*/ 201750 w 223054"/>
                  <a:gd name="connsiteY28" fmla="*/ 387671 h 514141"/>
                  <a:gd name="connsiteX29" fmla="*/ 202234 w 223054"/>
                  <a:gd name="connsiteY29" fmla="*/ 383027 h 514141"/>
                  <a:gd name="connsiteX30" fmla="*/ 202307 w 223054"/>
                  <a:gd name="connsiteY30" fmla="*/ 375821 h 514141"/>
                  <a:gd name="connsiteX31" fmla="*/ 198075 w 223054"/>
                  <a:gd name="connsiteY31" fmla="*/ 376692 h 514141"/>
                  <a:gd name="connsiteX32" fmla="*/ 193625 w 223054"/>
                  <a:gd name="connsiteY32" fmla="*/ 377925 h 514141"/>
                  <a:gd name="connsiteX33" fmla="*/ 188329 w 223054"/>
                  <a:gd name="connsiteY33" fmla="*/ 376861 h 514141"/>
                  <a:gd name="connsiteX34" fmla="*/ 185475 w 223054"/>
                  <a:gd name="connsiteY34" fmla="*/ 372726 h 514141"/>
                  <a:gd name="connsiteX35" fmla="*/ 183831 w 223054"/>
                  <a:gd name="connsiteY35" fmla="*/ 367696 h 514141"/>
                  <a:gd name="connsiteX36" fmla="*/ 189224 w 223054"/>
                  <a:gd name="connsiteY36" fmla="*/ 366439 h 514141"/>
                  <a:gd name="connsiteX37" fmla="*/ 193625 w 223054"/>
                  <a:gd name="connsiteY37" fmla="*/ 365012 h 514141"/>
                  <a:gd name="connsiteX38" fmla="*/ 197542 w 223054"/>
                  <a:gd name="connsiteY38" fmla="*/ 367309 h 514141"/>
                  <a:gd name="connsiteX39" fmla="*/ 194084 w 223054"/>
                  <a:gd name="connsiteY39" fmla="*/ 370308 h 514141"/>
                  <a:gd name="connsiteX40" fmla="*/ 198775 w 223054"/>
                  <a:gd name="connsiteY40" fmla="*/ 371541 h 514141"/>
                  <a:gd name="connsiteX41" fmla="*/ 203564 w 223054"/>
                  <a:gd name="connsiteY41" fmla="*/ 367720 h 514141"/>
                  <a:gd name="connsiteX42" fmla="*/ 202935 w 223054"/>
                  <a:gd name="connsiteY42" fmla="*/ 362231 h 514141"/>
                  <a:gd name="connsiteX43" fmla="*/ 204555 w 223054"/>
                  <a:gd name="connsiteY43" fmla="*/ 357685 h 514141"/>
                  <a:gd name="connsiteX44" fmla="*/ 199549 w 223054"/>
                  <a:gd name="connsiteY44" fmla="*/ 359886 h 514141"/>
                  <a:gd name="connsiteX45" fmla="*/ 195390 w 223054"/>
                  <a:gd name="connsiteY45" fmla="*/ 360248 h 514141"/>
                  <a:gd name="connsiteX46" fmla="*/ 197446 w 223054"/>
                  <a:gd name="connsiteY46" fmla="*/ 353429 h 514141"/>
                  <a:gd name="connsiteX47" fmla="*/ 200251 w 223054"/>
                  <a:gd name="connsiteY47" fmla="*/ 349874 h 514141"/>
                  <a:gd name="connsiteX48" fmla="*/ 204604 w 223054"/>
                  <a:gd name="connsiteY48" fmla="*/ 349124 h 514141"/>
                  <a:gd name="connsiteX49" fmla="*/ 205160 w 223054"/>
                  <a:gd name="connsiteY49" fmla="*/ 343369 h 514141"/>
                  <a:gd name="connsiteX50" fmla="*/ 207457 w 223054"/>
                  <a:gd name="connsiteY50" fmla="*/ 339718 h 514141"/>
                  <a:gd name="connsiteX51" fmla="*/ 209101 w 223054"/>
                  <a:gd name="connsiteY51" fmla="*/ 335752 h 514141"/>
                  <a:gd name="connsiteX52" fmla="*/ 212946 w 223054"/>
                  <a:gd name="connsiteY52" fmla="*/ 338218 h 514141"/>
                  <a:gd name="connsiteX53" fmla="*/ 213140 w 223054"/>
                  <a:gd name="connsiteY53" fmla="*/ 342668 h 514141"/>
                  <a:gd name="connsiteX54" fmla="*/ 212172 w 223054"/>
                  <a:gd name="connsiteY54" fmla="*/ 347770 h 514141"/>
                  <a:gd name="connsiteX55" fmla="*/ 209803 w 223054"/>
                  <a:gd name="connsiteY55" fmla="*/ 352510 h 514141"/>
                  <a:gd name="connsiteX56" fmla="*/ 208521 w 223054"/>
                  <a:gd name="connsiteY56" fmla="*/ 357806 h 514141"/>
                  <a:gd name="connsiteX57" fmla="*/ 207215 w 223054"/>
                  <a:gd name="connsiteY57" fmla="*/ 364142 h 514141"/>
                  <a:gd name="connsiteX58" fmla="*/ 204749 w 223054"/>
                  <a:gd name="connsiteY58" fmla="*/ 369195 h 514141"/>
                  <a:gd name="connsiteX59" fmla="*/ 208376 w 223054"/>
                  <a:gd name="connsiteY59" fmla="*/ 364794 h 514141"/>
                  <a:gd name="connsiteX60" fmla="*/ 209899 w 223054"/>
                  <a:gd name="connsiteY60" fmla="*/ 360030 h 514141"/>
                  <a:gd name="connsiteX61" fmla="*/ 211786 w 223054"/>
                  <a:gd name="connsiteY61" fmla="*/ 354372 h 514141"/>
                  <a:gd name="connsiteX62" fmla="*/ 213260 w 223054"/>
                  <a:gd name="connsiteY62" fmla="*/ 349221 h 514141"/>
                  <a:gd name="connsiteX63" fmla="*/ 214446 w 223054"/>
                  <a:gd name="connsiteY63" fmla="*/ 344143 h 514141"/>
                  <a:gd name="connsiteX64" fmla="*/ 215993 w 223054"/>
                  <a:gd name="connsiteY64" fmla="*/ 339307 h 514141"/>
                  <a:gd name="connsiteX65" fmla="*/ 217638 w 223054"/>
                  <a:gd name="connsiteY65" fmla="*/ 333769 h 514141"/>
                  <a:gd name="connsiteX66" fmla="*/ 218750 w 223054"/>
                  <a:gd name="connsiteY66" fmla="*/ 329344 h 514141"/>
                  <a:gd name="connsiteX67" fmla="*/ 220491 w 223054"/>
                  <a:gd name="connsiteY67" fmla="*/ 323951 h 514141"/>
                  <a:gd name="connsiteX68" fmla="*/ 220854 w 223054"/>
                  <a:gd name="connsiteY68" fmla="*/ 318849 h 514141"/>
                  <a:gd name="connsiteX69" fmla="*/ 223054 w 223054"/>
                  <a:gd name="connsiteY69" fmla="*/ 313238 h 514141"/>
                  <a:gd name="connsiteX70" fmla="*/ 219016 w 223054"/>
                  <a:gd name="connsiteY70" fmla="*/ 309369 h 514141"/>
                  <a:gd name="connsiteX71" fmla="*/ 217033 w 223054"/>
                  <a:gd name="connsiteY71" fmla="*/ 313916 h 514141"/>
                  <a:gd name="connsiteX72" fmla="*/ 219838 w 223054"/>
                  <a:gd name="connsiteY72" fmla="*/ 317204 h 514141"/>
                  <a:gd name="connsiteX73" fmla="*/ 218557 w 223054"/>
                  <a:gd name="connsiteY73" fmla="*/ 323153 h 514141"/>
                  <a:gd name="connsiteX74" fmla="*/ 217855 w 223054"/>
                  <a:gd name="connsiteY74" fmla="*/ 327482 h 514141"/>
                  <a:gd name="connsiteX75" fmla="*/ 214784 w 223054"/>
                  <a:gd name="connsiteY75" fmla="*/ 334107 h 514141"/>
                  <a:gd name="connsiteX76" fmla="*/ 209077 w 223054"/>
                  <a:gd name="connsiteY76" fmla="*/ 333068 h 514141"/>
                  <a:gd name="connsiteX77" fmla="*/ 212463 w 223054"/>
                  <a:gd name="connsiteY77" fmla="*/ 330166 h 514141"/>
                  <a:gd name="connsiteX78" fmla="*/ 214833 w 223054"/>
                  <a:gd name="connsiteY78" fmla="*/ 326732 h 514141"/>
                  <a:gd name="connsiteX79" fmla="*/ 214954 w 223054"/>
                  <a:gd name="connsiteY79" fmla="*/ 321895 h 514141"/>
                  <a:gd name="connsiteX80" fmla="*/ 211568 w 223054"/>
                  <a:gd name="connsiteY80" fmla="*/ 317494 h 514141"/>
                  <a:gd name="connsiteX81" fmla="*/ 208666 w 223054"/>
                  <a:gd name="connsiteY81" fmla="*/ 313795 h 514141"/>
                  <a:gd name="connsiteX82" fmla="*/ 208400 w 223054"/>
                  <a:gd name="connsiteY82" fmla="*/ 308644 h 514141"/>
                  <a:gd name="connsiteX83" fmla="*/ 209633 w 223054"/>
                  <a:gd name="connsiteY83" fmla="*/ 303130 h 514141"/>
                  <a:gd name="connsiteX84" fmla="*/ 210794 w 223054"/>
                  <a:gd name="connsiteY84" fmla="*/ 298705 h 514141"/>
                  <a:gd name="connsiteX85" fmla="*/ 212632 w 223054"/>
                  <a:gd name="connsiteY85" fmla="*/ 293917 h 514141"/>
                  <a:gd name="connsiteX86" fmla="*/ 211810 w 223054"/>
                  <a:gd name="connsiteY86" fmla="*/ 287606 h 514141"/>
                  <a:gd name="connsiteX87" fmla="*/ 211399 w 223054"/>
                  <a:gd name="connsiteY87" fmla="*/ 282285 h 514141"/>
                  <a:gd name="connsiteX88" fmla="*/ 212995 w 223054"/>
                  <a:gd name="connsiteY88" fmla="*/ 277957 h 514141"/>
                  <a:gd name="connsiteX89" fmla="*/ 208618 w 223054"/>
                  <a:gd name="connsiteY89" fmla="*/ 276071 h 514141"/>
                  <a:gd name="connsiteX90" fmla="*/ 211109 w 223054"/>
                  <a:gd name="connsiteY90" fmla="*/ 271936 h 514141"/>
                  <a:gd name="connsiteX91" fmla="*/ 210310 w 223054"/>
                  <a:gd name="connsiteY91" fmla="*/ 266495 h 514141"/>
                  <a:gd name="connsiteX92" fmla="*/ 208860 w 223054"/>
                  <a:gd name="connsiteY92" fmla="*/ 262384 h 514141"/>
                  <a:gd name="connsiteX93" fmla="*/ 204676 w 223054"/>
                  <a:gd name="connsiteY93" fmla="*/ 263230 h 514141"/>
                  <a:gd name="connsiteX94" fmla="*/ 208545 w 223054"/>
                  <a:gd name="connsiteY94" fmla="*/ 260981 h 514141"/>
                  <a:gd name="connsiteX95" fmla="*/ 211423 w 223054"/>
                  <a:gd name="connsiteY95" fmla="*/ 257813 h 514141"/>
                  <a:gd name="connsiteX96" fmla="*/ 214131 w 223054"/>
                  <a:gd name="connsiteY96" fmla="*/ 253944 h 514141"/>
                  <a:gd name="connsiteX97" fmla="*/ 215123 w 223054"/>
                  <a:gd name="connsiteY97" fmla="*/ 258176 h 514141"/>
                  <a:gd name="connsiteX98" fmla="*/ 214180 w 223054"/>
                  <a:gd name="connsiteY98" fmla="*/ 262384 h 514141"/>
                  <a:gd name="connsiteX99" fmla="*/ 214905 w 223054"/>
                  <a:gd name="connsiteY99" fmla="*/ 266664 h 514141"/>
                  <a:gd name="connsiteX100" fmla="*/ 214712 w 223054"/>
                  <a:gd name="connsiteY100" fmla="*/ 271863 h 514141"/>
                  <a:gd name="connsiteX101" fmla="*/ 216792 w 223054"/>
                  <a:gd name="connsiteY101" fmla="*/ 276192 h 514141"/>
                  <a:gd name="connsiteX102" fmla="*/ 217057 w 223054"/>
                  <a:gd name="connsiteY102" fmla="*/ 280956 h 514141"/>
                  <a:gd name="connsiteX103" fmla="*/ 218605 w 223054"/>
                  <a:gd name="connsiteY103" fmla="*/ 285405 h 514141"/>
                  <a:gd name="connsiteX104" fmla="*/ 219113 w 223054"/>
                  <a:gd name="connsiteY104" fmla="*/ 290096 h 514141"/>
                  <a:gd name="connsiteX105" fmla="*/ 219742 w 223054"/>
                  <a:gd name="connsiteY105" fmla="*/ 294763 h 514141"/>
                  <a:gd name="connsiteX106" fmla="*/ 220298 w 223054"/>
                  <a:gd name="connsiteY106" fmla="*/ 299455 h 514141"/>
                  <a:gd name="connsiteX107" fmla="*/ 220563 w 223054"/>
                  <a:gd name="connsiteY107" fmla="*/ 304194 h 514141"/>
                  <a:gd name="connsiteX108" fmla="*/ 219669 w 223054"/>
                  <a:gd name="connsiteY108" fmla="*/ 308378 h 514141"/>
                  <a:gd name="connsiteX109" fmla="*/ 222764 w 223054"/>
                  <a:gd name="connsiteY109" fmla="*/ 305476 h 514141"/>
                  <a:gd name="connsiteX110" fmla="*/ 222039 w 223054"/>
                  <a:gd name="connsiteY110" fmla="*/ 300446 h 514141"/>
                  <a:gd name="connsiteX111" fmla="*/ 221241 w 223054"/>
                  <a:gd name="connsiteY111" fmla="*/ 294401 h 514141"/>
                  <a:gd name="connsiteX112" fmla="*/ 220612 w 223054"/>
                  <a:gd name="connsiteY112" fmla="*/ 289758 h 514141"/>
                  <a:gd name="connsiteX113" fmla="*/ 219983 w 223054"/>
                  <a:gd name="connsiteY113" fmla="*/ 285066 h 514141"/>
                  <a:gd name="connsiteX114" fmla="*/ 219475 w 223054"/>
                  <a:gd name="connsiteY114" fmla="*/ 280375 h 514141"/>
                  <a:gd name="connsiteX115" fmla="*/ 219137 w 223054"/>
                  <a:gd name="connsiteY115" fmla="*/ 275635 h 514141"/>
                  <a:gd name="connsiteX116" fmla="*/ 218726 w 223054"/>
                  <a:gd name="connsiteY116" fmla="*/ 270944 h 514141"/>
                  <a:gd name="connsiteX117" fmla="*/ 218073 w 223054"/>
                  <a:gd name="connsiteY117" fmla="*/ 266277 h 514141"/>
                  <a:gd name="connsiteX118" fmla="*/ 217759 w 223054"/>
                  <a:gd name="connsiteY118" fmla="*/ 261537 h 514141"/>
                  <a:gd name="connsiteX119" fmla="*/ 217686 w 223054"/>
                  <a:gd name="connsiteY119" fmla="*/ 256725 h 514141"/>
                  <a:gd name="connsiteX120" fmla="*/ 217469 w 223054"/>
                  <a:gd name="connsiteY120" fmla="*/ 251986 h 514141"/>
                  <a:gd name="connsiteX121" fmla="*/ 217227 w 223054"/>
                  <a:gd name="connsiteY121" fmla="*/ 247222 h 514141"/>
                  <a:gd name="connsiteX122" fmla="*/ 217033 w 223054"/>
                  <a:gd name="connsiteY122" fmla="*/ 243014 h 514141"/>
                  <a:gd name="connsiteX123" fmla="*/ 216187 w 223054"/>
                  <a:gd name="connsiteY123" fmla="*/ 233027 h 514141"/>
                  <a:gd name="connsiteX124" fmla="*/ 216163 w 223054"/>
                  <a:gd name="connsiteY124" fmla="*/ 228215 h 514141"/>
                  <a:gd name="connsiteX125" fmla="*/ 216163 w 223054"/>
                  <a:gd name="connsiteY125" fmla="*/ 224031 h 514141"/>
                  <a:gd name="connsiteX126" fmla="*/ 216211 w 223054"/>
                  <a:gd name="connsiteY126" fmla="*/ 218566 h 514141"/>
                  <a:gd name="connsiteX127" fmla="*/ 216307 w 223054"/>
                  <a:gd name="connsiteY127" fmla="*/ 213730 h 514141"/>
                  <a:gd name="connsiteX128" fmla="*/ 216453 w 223054"/>
                  <a:gd name="connsiteY128" fmla="*/ 208893 h 514141"/>
                  <a:gd name="connsiteX129" fmla="*/ 216307 w 223054"/>
                  <a:gd name="connsiteY129" fmla="*/ 204105 h 514141"/>
                  <a:gd name="connsiteX130" fmla="*/ 216066 w 223054"/>
                  <a:gd name="connsiteY130" fmla="*/ 199366 h 514141"/>
                  <a:gd name="connsiteX131" fmla="*/ 215631 w 223054"/>
                  <a:gd name="connsiteY131" fmla="*/ 194650 h 514141"/>
                  <a:gd name="connsiteX132" fmla="*/ 215147 w 223054"/>
                  <a:gd name="connsiteY132" fmla="*/ 189959 h 514141"/>
                  <a:gd name="connsiteX133" fmla="*/ 214518 w 223054"/>
                  <a:gd name="connsiteY133" fmla="*/ 185292 h 514141"/>
                  <a:gd name="connsiteX134" fmla="*/ 213575 w 223054"/>
                  <a:gd name="connsiteY134" fmla="*/ 180697 h 514141"/>
                  <a:gd name="connsiteX135" fmla="*/ 211955 w 223054"/>
                  <a:gd name="connsiteY135" fmla="*/ 176248 h 514141"/>
                  <a:gd name="connsiteX136" fmla="*/ 210286 w 223054"/>
                  <a:gd name="connsiteY136" fmla="*/ 171847 h 514141"/>
                  <a:gd name="connsiteX137" fmla="*/ 208545 w 223054"/>
                  <a:gd name="connsiteY137" fmla="*/ 167446 h 514141"/>
                  <a:gd name="connsiteX138" fmla="*/ 206804 w 223054"/>
                  <a:gd name="connsiteY138" fmla="*/ 163044 h 514141"/>
                  <a:gd name="connsiteX139" fmla="*/ 203951 w 223054"/>
                  <a:gd name="connsiteY139" fmla="*/ 158958 h 514141"/>
                  <a:gd name="connsiteX140" fmla="*/ 203443 w 223054"/>
                  <a:gd name="connsiteY140" fmla="*/ 163455 h 514141"/>
                  <a:gd name="connsiteX141" fmla="*/ 206103 w 223054"/>
                  <a:gd name="connsiteY141" fmla="*/ 168026 h 514141"/>
                  <a:gd name="connsiteX142" fmla="*/ 209053 w 223054"/>
                  <a:gd name="connsiteY142" fmla="*/ 172137 h 514141"/>
                  <a:gd name="connsiteX143" fmla="*/ 203588 w 223054"/>
                  <a:gd name="connsiteY143" fmla="*/ 171967 h 514141"/>
                  <a:gd name="connsiteX144" fmla="*/ 198437 w 223054"/>
                  <a:gd name="connsiteY144" fmla="*/ 171315 h 514141"/>
                  <a:gd name="connsiteX145" fmla="*/ 193988 w 223054"/>
                  <a:gd name="connsiteY145" fmla="*/ 170855 h 514141"/>
                  <a:gd name="connsiteX146" fmla="*/ 189321 w 223054"/>
                  <a:gd name="connsiteY146" fmla="*/ 169066 h 514141"/>
                  <a:gd name="connsiteX147" fmla="*/ 185089 w 223054"/>
                  <a:gd name="connsiteY147" fmla="*/ 168147 h 514141"/>
                  <a:gd name="connsiteX148" fmla="*/ 180978 w 223054"/>
                  <a:gd name="connsiteY148" fmla="*/ 169356 h 514141"/>
                  <a:gd name="connsiteX149" fmla="*/ 176528 w 223054"/>
                  <a:gd name="connsiteY149" fmla="*/ 168316 h 514141"/>
                  <a:gd name="connsiteX150" fmla="*/ 174546 w 223054"/>
                  <a:gd name="connsiteY150" fmla="*/ 172524 h 514141"/>
                  <a:gd name="connsiteX151" fmla="*/ 169781 w 223054"/>
                  <a:gd name="connsiteY151" fmla="*/ 171726 h 514141"/>
                  <a:gd name="connsiteX152" fmla="*/ 165719 w 223054"/>
                  <a:gd name="connsiteY152" fmla="*/ 170468 h 514141"/>
                  <a:gd name="connsiteX153" fmla="*/ 161705 w 223054"/>
                  <a:gd name="connsiteY153" fmla="*/ 167591 h 514141"/>
                  <a:gd name="connsiteX154" fmla="*/ 158053 w 223054"/>
                  <a:gd name="connsiteY154" fmla="*/ 165317 h 514141"/>
                  <a:gd name="connsiteX155" fmla="*/ 160786 w 223054"/>
                  <a:gd name="connsiteY155" fmla="*/ 160529 h 514141"/>
                  <a:gd name="connsiteX156" fmla="*/ 160713 w 223054"/>
                  <a:gd name="connsiteY156" fmla="*/ 154581 h 514141"/>
                  <a:gd name="connsiteX157" fmla="*/ 162382 w 223054"/>
                  <a:gd name="connsiteY157" fmla="*/ 150180 h 514141"/>
                  <a:gd name="connsiteX158" fmla="*/ 164945 w 223054"/>
                  <a:gd name="connsiteY158" fmla="*/ 143989 h 514141"/>
                  <a:gd name="connsiteX159" fmla="*/ 164486 w 223054"/>
                  <a:gd name="connsiteY159" fmla="*/ 139273 h 514141"/>
                  <a:gd name="connsiteX160" fmla="*/ 163640 w 223054"/>
                  <a:gd name="connsiteY160" fmla="*/ 134679 h 514141"/>
                  <a:gd name="connsiteX161" fmla="*/ 165816 w 223054"/>
                  <a:gd name="connsiteY161" fmla="*/ 130858 h 514141"/>
                  <a:gd name="connsiteX162" fmla="*/ 169709 w 223054"/>
                  <a:gd name="connsiteY162" fmla="*/ 125973 h 514141"/>
                  <a:gd name="connsiteX163" fmla="*/ 171063 w 223054"/>
                  <a:gd name="connsiteY163" fmla="*/ 121669 h 514141"/>
                  <a:gd name="connsiteX164" fmla="*/ 172780 w 223054"/>
                  <a:gd name="connsiteY164" fmla="*/ 117727 h 514141"/>
                  <a:gd name="connsiteX165" fmla="*/ 172780 w 223054"/>
                  <a:gd name="connsiteY165" fmla="*/ 113302 h 514141"/>
                  <a:gd name="connsiteX166" fmla="*/ 175464 w 223054"/>
                  <a:gd name="connsiteY166" fmla="*/ 117486 h 514141"/>
                  <a:gd name="connsiteX167" fmla="*/ 174086 w 223054"/>
                  <a:gd name="connsiteY167" fmla="*/ 122612 h 514141"/>
                  <a:gd name="connsiteX168" fmla="*/ 172393 w 223054"/>
                  <a:gd name="connsiteY168" fmla="*/ 126771 h 514141"/>
                  <a:gd name="connsiteX169" fmla="*/ 177254 w 223054"/>
                  <a:gd name="connsiteY169" fmla="*/ 128077 h 514141"/>
                  <a:gd name="connsiteX170" fmla="*/ 181316 w 223054"/>
                  <a:gd name="connsiteY170" fmla="*/ 125925 h 514141"/>
                  <a:gd name="connsiteX171" fmla="*/ 183081 w 223054"/>
                  <a:gd name="connsiteY171" fmla="*/ 121838 h 514141"/>
                  <a:gd name="connsiteX172" fmla="*/ 182501 w 223054"/>
                  <a:gd name="connsiteY172" fmla="*/ 115817 h 514141"/>
                  <a:gd name="connsiteX173" fmla="*/ 187217 w 223054"/>
                  <a:gd name="connsiteY173" fmla="*/ 112311 h 514141"/>
                  <a:gd name="connsiteX174" fmla="*/ 186999 w 223054"/>
                  <a:gd name="connsiteY174" fmla="*/ 107924 h 514141"/>
                  <a:gd name="connsiteX175" fmla="*/ 186637 w 223054"/>
                  <a:gd name="connsiteY175" fmla="*/ 101501 h 514141"/>
                  <a:gd name="connsiteX176" fmla="*/ 187918 w 223054"/>
                  <a:gd name="connsiteY176" fmla="*/ 96609 h 514141"/>
                  <a:gd name="connsiteX177" fmla="*/ 189345 w 223054"/>
                  <a:gd name="connsiteY177" fmla="*/ 91035 h 514141"/>
                  <a:gd name="connsiteX178" fmla="*/ 190772 w 223054"/>
                  <a:gd name="connsiteY178" fmla="*/ 85452 h 514141"/>
                  <a:gd name="connsiteX179" fmla="*/ 191207 w 223054"/>
                  <a:gd name="connsiteY179" fmla="*/ 80245 h 514141"/>
                  <a:gd name="connsiteX180" fmla="*/ 191932 w 223054"/>
                  <a:gd name="connsiteY180" fmla="*/ 75119 h 514141"/>
                  <a:gd name="connsiteX181" fmla="*/ 192561 w 223054"/>
                  <a:gd name="connsiteY181" fmla="*/ 70805 h 514141"/>
                  <a:gd name="connsiteX182" fmla="*/ 192730 w 223054"/>
                  <a:gd name="connsiteY182" fmla="*/ 65306 h 514141"/>
                  <a:gd name="connsiteX183" fmla="*/ 192875 w 223054"/>
                  <a:gd name="connsiteY183" fmla="*/ 60460 h 514141"/>
                  <a:gd name="connsiteX184" fmla="*/ 192924 w 223054"/>
                  <a:gd name="connsiteY184" fmla="*/ 55635 h 514141"/>
                  <a:gd name="connsiteX185" fmla="*/ 192778 w 223054"/>
                  <a:gd name="connsiteY185" fmla="*/ 50857 h 514141"/>
                  <a:gd name="connsiteX186" fmla="*/ 192005 w 223054"/>
                  <a:gd name="connsiteY186" fmla="*/ 46354 h 514141"/>
                  <a:gd name="connsiteX187" fmla="*/ 186322 w 223054"/>
                  <a:gd name="connsiteY187" fmla="*/ 44478 h 514141"/>
                  <a:gd name="connsiteX188" fmla="*/ 178681 w 223054"/>
                  <a:gd name="connsiteY188" fmla="*/ 41948 h 514141"/>
                  <a:gd name="connsiteX189" fmla="*/ 174715 w 223054"/>
                  <a:gd name="connsiteY189" fmla="*/ 40647 h 514141"/>
                  <a:gd name="connsiteX190" fmla="*/ 166976 w 223054"/>
                  <a:gd name="connsiteY190" fmla="*/ 38099 h 514141"/>
                  <a:gd name="connsiteX191" fmla="*/ 159238 w 223054"/>
                  <a:gd name="connsiteY191" fmla="*/ 35543 h 514141"/>
                  <a:gd name="connsiteX192" fmla="*/ 153580 w 223054"/>
                  <a:gd name="connsiteY192" fmla="*/ 33673 h 514141"/>
                  <a:gd name="connsiteX193" fmla="*/ 149251 w 223054"/>
                  <a:gd name="connsiteY193" fmla="*/ 32247 h 514141"/>
                  <a:gd name="connsiteX194" fmla="*/ 143810 w 223054"/>
                  <a:gd name="connsiteY194" fmla="*/ 30597 h 514141"/>
                  <a:gd name="connsiteX195" fmla="*/ 138273 w 223054"/>
                  <a:gd name="connsiteY195" fmla="*/ 28963 h 514141"/>
                  <a:gd name="connsiteX196" fmla="*/ 132324 w 223054"/>
                  <a:gd name="connsiteY196" fmla="*/ 27207 h 514141"/>
                  <a:gd name="connsiteX197" fmla="*/ 127802 w 223054"/>
                  <a:gd name="connsiteY197" fmla="*/ 25865 h 514141"/>
                  <a:gd name="connsiteX198" fmla="*/ 122578 w 223054"/>
                  <a:gd name="connsiteY198" fmla="*/ 24042 h 514141"/>
                  <a:gd name="connsiteX199" fmla="*/ 116896 w 223054"/>
                  <a:gd name="connsiteY199" fmla="*/ 22059 h 514141"/>
                  <a:gd name="connsiteX200" fmla="*/ 111720 w 223054"/>
                  <a:gd name="connsiteY200" fmla="*/ 20257 h 514141"/>
                  <a:gd name="connsiteX201" fmla="*/ 106038 w 223054"/>
                  <a:gd name="connsiteY201" fmla="*/ 18265 h 514141"/>
                  <a:gd name="connsiteX202" fmla="*/ 101395 w 223054"/>
                  <a:gd name="connsiteY202" fmla="*/ 16644 h 514141"/>
                  <a:gd name="connsiteX203" fmla="*/ 93681 w 223054"/>
                  <a:gd name="connsiteY203" fmla="*/ 13953 h 514141"/>
                  <a:gd name="connsiteX204" fmla="*/ 89449 w 223054"/>
                  <a:gd name="connsiteY204" fmla="*/ 12483 h 514141"/>
                  <a:gd name="connsiteX205" fmla="*/ 82073 w 223054"/>
                  <a:gd name="connsiteY205" fmla="*/ 9900 h 514141"/>
                  <a:gd name="connsiteX206" fmla="*/ 74359 w 223054"/>
                  <a:gd name="connsiteY206" fmla="*/ 7206 h 514141"/>
                  <a:gd name="connsiteX207" fmla="*/ 68846 w 223054"/>
                  <a:gd name="connsiteY207" fmla="*/ 5281 h 514141"/>
                  <a:gd name="connsiteX208" fmla="*/ 64784 w 223054"/>
                  <a:gd name="connsiteY208" fmla="*/ 3736 h 514141"/>
                  <a:gd name="connsiteX209" fmla="*/ 58835 w 223054"/>
                  <a:gd name="connsiteY209" fmla="*/ 1475 h 514141"/>
                  <a:gd name="connsiteX210" fmla="*/ 54941 w 223054"/>
                  <a:gd name="connsiteY210" fmla="*/ 0 h 514141"/>
                  <a:gd name="connsiteX211" fmla="*/ 50468 w 223054"/>
                  <a:gd name="connsiteY211" fmla="*/ 2198 h 514141"/>
                  <a:gd name="connsiteX212" fmla="*/ 45341 w 223054"/>
                  <a:gd name="connsiteY212" fmla="*/ 4595 h 514141"/>
                  <a:gd name="connsiteX213" fmla="*/ 43044 w 223054"/>
                  <a:gd name="connsiteY213" fmla="*/ 8684 h 514141"/>
                  <a:gd name="connsiteX214" fmla="*/ 39103 w 223054"/>
                  <a:gd name="connsiteY214" fmla="*/ 12006 h 514141"/>
                  <a:gd name="connsiteX215" fmla="*/ 37434 w 223054"/>
                  <a:gd name="connsiteY215" fmla="*/ 16584 h 514141"/>
                  <a:gd name="connsiteX216" fmla="*/ 34871 w 223054"/>
                  <a:gd name="connsiteY216" fmla="*/ 21004 h 514141"/>
                  <a:gd name="connsiteX217" fmla="*/ 34362 w 223054"/>
                  <a:gd name="connsiteY217" fmla="*/ 25621 h 514141"/>
                  <a:gd name="connsiteX218" fmla="*/ 32670 w 223054"/>
                  <a:gd name="connsiteY218" fmla="*/ 30232 h 514141"/>
                  <a:gd name="connsiteX219" fmla="*/ 33541 w 223054"/>
                  <a:gd name="connsiteY219" fmla="*/ 34527 h 514141"/>
                  <a:gd name="connsiteX220" fmla="*/ 32742 w 223054"/>
                  <a:gd name="connsiteY220" fmla="*/ 39813 h 514141"/>
                  <a:gd name="connsiteX221" fmla="*/ 31268 w 223054"/>
                  <a:gd name="connsiteY221" fmla="*/ 44945 h 514141"/>
                  <a:gd name="connsiteX222" fmla="*/ 29526 w 223054"/>
                  <a:gd name="connsiteY222" fmla="*/ 50136 h 514141"/>
                  <a:gd name="connsiteX223" fmla="*/ 26842 w 223054"/>
                  <a:gd name="connsiteY223" fmla="*/ 55060 h 514141"/>
                  <a:gd name="connsiteX224" fmla="*/ 23989 w 223054"/>
                  <a:gd name="connsiteY224" fmla="*/ 58477 h 514141"/>
                  <a:gd name="connsiteX225" fmla="*/ 20990 w 223054"/>
                  <a:gd name="connsiteY225" fmla="*/ 61657 h 514141"/>
                  <a:gd name="connsiteX226" fmla="*/ 19563 w 223054"/>
                  <a:gd name="connsiteY226" fmla="*/ 66039 h 514141"/>
                  <a:gd name="connsiteX227" fmla="*/ 18500 w 223054"/>
                  <a:gd name="connsiteY227" fmla="*/ 71283 h 514141"/>
                  <a:gd name="connsiteX228" fmla="*/ 16855 w 223054"/>
                  <a:gd name="connsiteY228" fmla="*/ 75472 h 514141"/>
                  <a:gd name="connsiteX229" fmla="*/ 14654 w 223054"/>
                  <a:gd name="connsiteY229" fmla="*/ 80514 h 514141"/>
                  <a:gd name="connsiteX230" fmla="*/ 10060 w 223054"/>
                  <a:gd name="connsiteY230" fmla="*/ 84506 h 514141"/>
                  <a:gd name="connsiteX231" fmla="*/ 6795 w 223054"/>
                  <a:gd name="connsiteY231" fmla="*/ 87285 h 514141"/>
                  <a:gd name="connsiteX232" fmla="*/ 2902 w 223054"/>
                  <a:gd name="connsiteY232" fmla="*/ 91088 h 514141"/>
                  <a:gd name="connsiteX233" fmla="*/ 3845 w 223054"/>
                  <a:gd name="connsiteY233" fmla="*/ 95722 h 514141"/>
                  <a:gd name="connsiteX234" fmla="*/ 9963 w 223054"/>
                  <a:gd name="connsiteY234" fmla="*/ 102507 h 514141"/>
                  <a:gd name="connsiteX235" fmla="*/ 13300 w 223054"/>
                  <a:gd name="connsiteY235" fmla="*/ 105392 h 514141"/>
                  <a:gd name="connsiteX236" fmla="*/ 15985 w 223054"/>
                  <a:gd name="connsiteY236" fmla="*/ 109839 h 514141"/>
                  <a:gd name="connsiteX237" fmla="*/ 19733 w 223054"/>
                  <a:gd name="connsiteY237" fmla="*/ 112770 h 514141"/>
                  <a:gd name="connsiteX238" fmla="*/ 19829 w 223054"/>
                  <a:gd name="connsiteY238" fmla="*/ 119299 h 514141"/>
                  <a:gd name="connsiteX239" fmla="*/ 15597 w 223054"/>
                  <a:gd name="connsiteY239" fmla="*/ 120436 h 514141"/>
                  <a:gd name="connsiteX240" fmla="*/ 17774 w 223054"/>
                  <a:gd name="connsiteY240" fmla="*/ 124136 h 514141"/>
                  <a:gd name="connsiteX241" fmla="*/ 16492 w 223054"/>
                  <a:gd name="connsiteY241" fmla="*/ 129262 h 514141"/>
                  <a:gd name="connsiteX242" fmla="*/ 13953 w 223054"/>
                  <a:gd name="connsiteY242" fmla="*/ 133833 h 514141"/>
                  <a:gd name="connsiteX243" fmla="*/ 11051 w 223054"/>
                  <a:gd name="connsiteY243" fmla="*/ 136880 h 514141"/>
                  <a:gd name="connsiteX244" fmla="*/ 6529 w 223054"/>
                  <a:gd name="connsiteY244" fmla="*/ 137919 h 514141"/>
                  <a:gd name="connsiteX245" fmla="*/ 5030 w 223054"/>
                  <a:gd name="connsiteY245" fmla="*/ 141885 h 514141"/>
                  <a:gd name="connsiteX246" fmla="*/ 5949 w 223054"/>
                  <a:gd name="connsiteY246" fmla="*/ 146069 h 514141"/>
                  <a:gd name="connsiteX247" fmla="*/ 6021 w 223054"/>
                  <a:gd name="connsiteY247" fmla="*/ 150566 h 514141"/>
                  <a:gd name="connsiteX248" fmla="*/ 5393 w 223054"/>
                  <a:gd name="connsiteY248" fmla="*/ 156298 h 514141"/>
                  <a:gd name="connsiteX249" fmla="*/ 9673 w 223054"/>
                  <a:gd name="connsiteY249" fmla="*/ 158788 h 514141"/>
                  <a:gd name="connsiteX250" fmla="*/ 8150 w 223054"/>
                  <a:gd name="connsiteY250" fmla="*/ 162875 h 514141"/>
                  <a:gd name="connsiteX251" fmla="*/ 10544 w 223054"/>
                  <a:gd name="connsiteY251" fmla="*/ 168751 h 514141"/>
                  <a:gd name="connsiteX252" fmla="*/ 10471 w 223054"/>
                  <a:gd name="connsiteY252" fmla="*/ 174095 h 514141"/>
                  <a:gd name="connsiteX253" fmla="*/ 11511 w 223054"/>
                  <a:gd name="connsiteY253" fmla="*/ 178932 h 514141"/>
                  <a:gd name="connsiteX254" fmla="*/ 16106 w 223054"/>
                  <a:gd name="connsiteY254" fmla="*/ 181785 h 514141"/>
                  <a:gd name="connsiteX255" fmla="*/ 19588 w 223054"/>
                  <a:gd name="connsiteY255" fmla="*/ 178956 h 514141"/>
                  <a:gd name="connsiteX256" fmla="*/ 23771 w 223054"/>
                  <a:gd name="connsiteY256" fmla="*/ 177747 h 514141"/>
                  <a:gd name="connsiteX257" fmla="*/ 28269 w 223054"/>
                  <a:gd name="connsiteY257" fmla="*/ 178569 h 514141"/>
                  <a:gd name="connsiteX258" fmla="*/ 31775 w 223054"/>
                  <a:gd name="connsiteY258" fmla="*/ 181495 h 514141"/>
                  <a:gd name="connsiteX259" fmla="*/ 34629 w 223054"/>
                  <a:gd name="connsiteY259" fmla="*/ 185679 h 514141"/>
                  <a:gd name="connsiteX260" fmla="*/ 35741 w 223054"/>
                  <a:gd name="connsiteY260" fmla="*/ 190563 h 514141"/>
                  <a:gd name="connsiteX261" fmla="*/ 36612 w 223054"/>
                  <a:gd name="connsiteY261" fmla="*/ 197334 h 514141"/>
                  <a:gd name="connsiteX262" fmla="*/ 37555 w 223054"/>
                  <a:gd name="connsiteY262" fmla="*/ 201929 h 514141"/>
                  <a:gd name="connsiteX263" fmla="*/ 39127 w 223054"/>
                  <a:gd name="connsiteY263" fmla="*/ 206064 h 514141"/>
                  <a:gd name="connsiteX264" fmla="*/ 45124 w 223054"/>
                  <a:gd name="connsiteY264" fmla="*/ 209812 h 514141"/>
                  <a:gd name="connsiteX265" fmla="*/ 51145 w 223054"/>
                  <a:gd name="connsiteY265" fmla="*/ 207588 h 514141"/>
                  <a:gd name="connsiteX266" fmla="*/ 56030 w 223054"/>
                  <a:gd name="connsiteY266" fmla="*/ 209643 h 514141"/>
                  <a:gd name="connsiteX267" fmla="*/ 59705 w 223054"/>
                  <a:gd name="connsiteY267" fmla="*/ 213851 h 514141"/>
                  <a:gd name="connsiteX268" fmla="*/ 61447 w 223054"/>
                  <a:gd name="connsiteY268" fmla="*/ 217720 h 514141"/>
                  <a:gd name="connsiteX269" fmla="*/ 64469 w 223054"/>
                  <a:gd name="connsiteY269" fmla="*/ 221806 h 514141"/>
                  <a:gd name="connsiteX270" fmla="*/ 68121 w 223054"/>
                  <a:gd name="connsiteY270" fmla="*/ 223862 h 514141"/>
                  <a:gd name="connsiteX271" fmla="*/ 74118 w 223054"/>
                  <a:gd name="connsiteY271" fmla="*/ 226038 h 514141"/>
                  <a:gd name="connsiteX272" fmla="*/ 77914 w 223054"/>
                  <a:gd name="connsiteY272" fmla="*/ 230778 h 514141"/>
                  <a:gd name="connsiteX273" fmla="*/ 80937 w 223054"/>
                  <a:gd name="connsiteY273" fmla="*/ 235373 h 514141"/>
                  <a:gd name="connsiteX274" fmla="*/ 87684 w 223054"/>
                  <a:gd name="connsiteY274" fmla="*/ 238226 h 514141"/>
                  <a:gd name="connsiteX275" fmla="*/ 91723 w 223054"/>
                  <a:gd name="connsiteY275" fmla="*/ 240136 h 514141"/>
                  <a:gd name="connsiteX276" fmla="*/ 96317 w 223054"/>
                  <a:gd name="connsiteY276" fmla="*/ 244513 h 514141"/>
                  <a:gd name="connsiteX277" fmla="*/ 100670 w 223054"/>
                  <a:gd name="connsiteY277" fmla="*/ 247730 h 514141"/>
                  <a:gd name="connsiteX278" fmla="*/ 104926 w 223054"/>
                  <a:gd name="connsiteY278" fmla="*/ 250631 h 514141"/>
                  <a:gd name="connsiteX279" fmla="*/ 103112 w 223054"/>
                  <a:gd name="connsiteY279" fmla="*/ 255855 h 514141"/>
                  <a:gd name="connsiteX280" fmla="*/ 99412 w 223054"/>
                  <a:gd name="connsiteY280" fmla="*/ 258128 h 514141"/>
                  <a:gd name="connsiteX281" fmla="*/ 95470 w 223054"/>
                  <a:gd name="connsiteY281" fmla="*/ 260764 h 514141"/>
                  <a:gd name="connsiteX282" fmla="*/ 90779 w 223054"/>
                  <a:gd name="connsiteY282" fmla="*/ 261973 h 514141"/>
                  <a:gd name="connsiteX283" fmla="*/ 89981 w 223054"/>
                  <a:gd name="connsiteY283" fmla="*/ 266664 h 514141"/>
                  <a:gd name="connsiteX284" fmla="*/ 87732 w 223054"/>
                  <a:gd name="connsiteY284" fmla="*/ 270315 h 514141"/>
                  <a:gd name="connsiteX285" fmla="*/ 82702 w 223054"/>
                  <a:gd name="connsiteY285" fmla="*/ 273411 h 514141"/>
                  <a:gd name="connsiteX286" fmla="*/ 78108 w 223054"/>
                  <a:gd name="connsiteY286" fmla="*/ 275684 h 514141"/>
                  <a:gd name="connsiteX287" fmla="*/ 72739 w 223054"/>
                  <a:gd name="connsiteY287" fmla="*/ 280061 h 514141"/>
                  <a:gd name="connsiteX288" fmla="*/ 69306 w 223054"/>
                  <a:gd name="connsiteY288" fmla="*/ 284704 h 514141"/>
                  <a:gd name="connsiteX289" fmla="*/ 66549 w 223054"/>
                  <a:gd name="connsiteY289" fmla="*/ 288452 h 514141"/>
                  <a:gd name="connsiteX290" fmla="*/ 62196 w 223054"/>
                  <a:gd name="connsiteY290" fmla="*/ 292418 h 514141"/>
                  <a:gd name="connsiteX291" fmla="*/ 60963 w 223054"/>
                  <a:gd name="connsiteY291" fmla="*/ 297327 h 514141"/>
                  <a:gd name="connsiteX292" fmla="*/ 58617 w 223054"/>
                  <a:gd name="connsiteY292" fmla="*/ 301389 h 514141"/>
                  <a:gd name="connsiteX293" fmla="*/ 55643 w 223054"/>
                  <a:gd name="connsiteY293" fmla="*/ 304339 h 514141"/>
                  <a:gd name="connsiteX294" fmla="*/ 51580 w 223054"/>
                  <a:gd name="connsiteY294" fmla="*/ 308112 h 514141"/>
                  <a:gd name="connsiteX295" fmla="*/ 52717 w 223054"/>
                  <a:gd name="connsiteY295" fmla="*/ 313746 h 514141"/>
                  <a:gd name="connsiteX296" fmla="*/ 53756 w 223054"/>
                  <a:gd name="connsiteY296" fmla="*/ 318317 h 514141"/>
                  <a:gd name="connsiteX297" fmla="*/ 53200 w 223054"/>
                  <a:gd name="connsiteY297" fmla="*/ 322742 h 514141"/>
                  <a:gd name="connsiteX298" fmla="*/ 49888 w 223054"/>
                  <a:gd name="connsiteY298" fmla="*/ 325668 h 514141"/>
                  <a:gd name="connsiteX299" fmla="*/ 46139 w 223054"/>
                  <a:gd name="connsiteY299" fmla="*/ 328255 h 514141"/>
                  <a:gd name="connsiteX300" fmla="*/ 42971 w 223054"/>
                  <a:gd name="connsiteY300" fmla="*/ 331665 h 514141"/>
                  <a:gd name="connsiteX301" fmla="*/ 37120 w 223054"/>
                  <a:gd name="connsiteY301" fmla="*/ 334809 h 514141"/>
                  <a:gd name="connsiteX302" fmla="*/ 30397 w 223054"/>
                  <a:gd name="connsiteY302" fmla="*/ 337106 h 514141"/>
                  <a:gd name="connsiteX303" fmla="*/ 25682 w 223054"/>
                  <a:gd name="connsiteY303" fmla="*/ 338944 h 514141"/>
                  <a:gd name="connsiteX304" fmla="*/ 22127 w 223054"/>
                  <a:gd name="connsiteY304" fmla="*/ 342378 h 514141"/>
                  <a:gd name="connsiteX305" fmla="*/ 19999 w 223054"/>
                  <a:gd name="connsiteY305" fmla="*/ 346126 h 514141"/>
                  <a:gd name="connsiteX306" fmla="*/ 15815 w 223054"/>
                  <a:gd name="connsiteY306" fmla="*/ 349874 h 514141"/>
                  <a:gd name="connsiteX307" fmla="*/ 12430 w 223054"/>
                  <a:gd name="connsiteY307" fmla="*/ 354179 h 514141"/>
                  <a:gd name="connsiteX308" fmla="*/ 9866 w 223054"/>
                  <a:gd name="connsiteY308" fmla="*/ 359015 h 514141"/>
                  <a:gd name="connsiteX309" fmla="*/ 7956 w 223054"/>
                  <a:gd name="connsiteY309" fmla="*/ 366826 h 514141"/>
                  <a:gd name="connsiteX310" fmla="*/ 7545 w 223054"/>
                  <a:gd name="connsiteY310" fmla="*/ 371275 h 514141"/>
                  <a:gd name="connsiteX311" fmla="*/ 5151 w 223054"/>
                  <a:gd name="connsiteY311" fmla="*/ 375241 h 514141"/>
                  <a:gd name="connsiteX312" fmla="*/ 4764 w 223054"/>
                  <a:gd name="connsiteY312" fmla="*/ 380343 h 514141"/>
                  <a:gd name="connsiteX313" fmla="*/ 2563 w 223054"/>
                  <a:gd name="connsiteY313" fmla="*/ 386147 h 514141"/>
                  <a:gd name="connsiteX314" fmla="*/ 0 w 223054"/>
                  <a:gd name="connsiteY314" fmla="*/ 389847 h 514141"/>
                  <a:gd name="connsiteX315" fmla="*/ 1040 w 223054"/>
                  <a:gd name="connsiteY315" fmla="*/ 396086 h 514141"/>
                  <a:gd name="connsiteX316" fmla="*/ 4836 w 223054"/>
                  <a:gd name="connsiteY316" fmla="*/ 398988 h 514141"/>
                  <a:gd name="connsiteX317" fmla="*/ 9504 w 223054"/>
                  <a:gd name="connsiteY317" fmla="*/ 400995 h 514141"/>
                  <a:gd name="connsiteX318" fmla="*/ 9262 w 223054"/>
                  <a:gd name="connsiteY318" fmla="*/ 405855 h 514141"/>
                  <a:gd name="connsiteX319" fmla="*/ 9310 w 223054"/>
                  <a:gd name="connsiteY319" fmla="*/ 411514 h 514141"/>
                  <a:gd name="connsiteX320" fmla="*/ 9939 w 223054"/>
                  <a:gd name="connsiteY320" fmla="*/ 416399 h 514141"/>
                  <a:gd name="connsiteX321" fmla="*/ 8439 w 223054"/>
                  <a:gd name="connsiteY321" fmla="*/ 420340 h 514141"/>
                  <a:gd name="connsiteX322" fmla="*/ 10398 w 223054"/>
                  <a:gd name="connsiteY322" fmla="*/ 424379 h 514141"/>
                  <a:gd name="connsiteX323" fmla="*/ 15186 w 223054"/>
                  <a:gd name="connsiteY323" fmla="*/ 423943 h 514141"/>
                  <a:gd name="connsiteX324" fmla="*/ 19442 w 223054"/>
                  <a:gd name="connsiteY324" fmla="*/ 426700 h 514141"/>
                  <a:gd name="connsiteX325" fmla="*/ 24714 w 223054"/>
                  <a:gd name="connsiteY325" fmla="*/ 429336 h 514141"/>
                  <a:gd name="connsiteX326" fmla="*/ 28801 w 223054"/>
                  <a:gd name="connsiteY326" fmla="*/ 434245 h 514141"/>
                  <a:gd name="connsiteX327" fmla="*/ 34024 w 223054"/>
                  <a:gd name="connsiteY327" fmla="*/ 435768 h 514141"/>
                  <a:gd name="connsiteX328" fmla="*/ 36829 w 223054"/>
                  <a:gd name="connsiteY328" fmla="*/ 439154 h 514141"/>
                  <a:gd name="connsiteX329" fmla="*/ 40844 w 223054"/>
                  <a:gd name="connsiteY329" fmla="*/ 441185 h 514141"/>
                  <a:gd name="connsiteX330" fmla="*/ 46817 w 223054"/>
                  <a:gd name="connsiteY330" fmla="*/ 441524 h 514141"/>
                  <a:gd name="connsiteX331" fmla="*/ 50661 w 223054"/>
                  <a:gd name="connsiteY331" fmla="*/ 446070 h 514141"/>
                  <a:gd name="connsiteX332" fmla="*/ 53612 w 223054"/>
                  <a:gd name="connsiteY332" fmla="*/ 449383 h 514141"/>
                  <a:gd name="connsiteX333" fmla="*/ 58037 w 223054"/>
                  <a:gd name="connsiteY333" fmla="*/ 450882 h 514141"/>
                  <a:gd name="connsiteX334" fmla="*/ 61229 w 223054"/>
                  <a:gd name="connsiteY334" fmla="*/ 448101 h 514141"/>
                  <a:gd name="connsiteX335" fmla="*/ 64905 w 223054"/>
                  <a:gd name="connsiteY335" fmla="*/ 450278 h 514141"/>
                  <a:gd name="connsiteX336" fmla="*/ 69354 w 223054"/>
                  <a:gd name="connsiteY336" fmla="*/ 454098 h 514141"/>
                  <a:gd name="connsiteX337" fmla="*/ 73441 w 223054"/>
                  <a:gd name="connsiteY337" fmla="*/ 455380 h 514141"/>
                  <a:gd name="connsiteX338" fmla="*/ 78712 w 223054"/>
                  <a:gd name="connsiteY338" fmla="*/ 458572 h 514141"/>
                  <a:gd name="connsiteX339" fmla="*/ 81227 w 223054"/>
                  <a:gd name="connsiteY339" fmla="*/ 463432 h 514141"/>
                  <a:gd name="connsiteX340" fmla="*/ 84855 w 223054"/>
                  <a:gd name="connsiteY340" fmla="*/ 467664 h 514141"/>
                  <a:gd name="connsiteX341" fmla="*/ 89038 w 223054"/>
                  <a:gd name="connsiteY341" fmla="*/ 464110 h 514141"/>
                  <a:gd name="connsiteX342" fmla="*/ 93222 w 223054"/>
                  <a:gd name="connsiteY342" fmla="*/ 461160 h 514141"/>
                  <a:gd name="connsiteX343" fmla="*/ 97647 w 223054"/>
                  <a:gd name="connsiteY343" fmla="*/ 459442 h 514141"/>
                  <a:gd name="connsiteX344" fmla="*/ 101588 w 223054"/>
                  <a:gd name="connsiteY344" fmla="*/ 456492 h 514141"/>
                  <a:gd name="connsiteX345" fmla="*/ 103015 w 223054"/>
                  <a:gd name="connsiteY345" fmla="*/ 460990 h 514141"/>
                  <a:gd name="connsiteX346" fmla="*/ 108287 w 223054"/>
                  <a:gd name="connsiteY346" fmla="*/ 461957 h 514141"/>
                  <a:gd name="connsiteX347" fmla="*/ 112615 w 223054"/>
                  <a:gd name="connsiteY347" fmla="*/ 461038 h 514141"/>
                  <a:gd name="connsiteX348" fmla="*/ 119387 w 223054"/>
                  <a:gd name="connsiteY348" fmla="*/ 461329 h 514141"/>
                  <a:gd name="connsiteX349" fmla="*/ 123836 w 223054"/>
                  <a:gd name="connsiteY349" fmla="*/ 462175 h 514141"/>
                  <a:gd name="connsiteX350" fmla="*/ 127826 w 223054"/>
                  <a:gd name="connsiteY350" fmla="*/ 468583 h 514141"/>
                  <a:gd name="connsiteX351" fmla="*/ 128189 w 223054"/>
                  <a:gd name="connsiteY351" fmla="*/ 473710 h 514141"/>
                  <a:gd name="connsiteX352" fmla="*/ 127778 w 223054"/>
                  <a:gd name="connsiteY352" fmla="*/ 478183 h 514141"/>
                  <a:gd name="connsiteX353" fmla="*/ 126641 w 223054"/>
                  <a:gd name="connsiteY353" fmla="*/ 482996 h 514141"/>
                  <a:gd name="connsiteX354" fmla="*/ 125408 w 223054"/>
                  <a:gd name="connsiteY354" fmla="*/ 488074 h 514141"/>
                  <a:gd name="connsiteX355" fmla="*/ 123643 w 223054"/>
                  <a:gd name="connsiteY355" fmla="*/ 493757 h 514141"/>
                  <a:gd name="connsiteX356" fmla="*/ 123691 w 223054"/>
                  <a:gd name="connsiteY356" fmla="*/ 499585 h 514141"/>
                  <a:gd name="connsiteX357" fmla="*/ 123764 w 223054"/>
                  <a:gd name="connsiteY357" fmla="*/ 504373 h 514141"/>
                  <a:gd name="connsiteX358" fmla="*/ 123932 w 223054"/>
                  <a:gd name="connsiteY358" fmla="*/ 509136 h 514141"/>
                  <a:gd name="connsiteX359" fmla="*/ 124416 w 223054"/>
                  <a:gd name="connsiteY359" fmla="*/ 513852 h 514141"/>
                  <a:gd name="connsiteX360" fmla="*/ 131623 w 223054"/>
                  <a:gd name="connsiteY360" fmla="*/ 514142 h 51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23054" h="514141">
                    <a:moveTo>
                      <a:pt x="131623" y="514142"/>
                    </a:moveTo>
                    <a:lnTo>
                      <a:pt x="136193" y="511869"/>
                    </a:lnTo>
                    <a:lnTo>
                      <a:pt x="141319" y="509257"/>
                    </a:lnTo>
                    <a:lnTo>
                      <a:pt x="144173" y="504566"/>
                    </a:lnTo>
                    <a:lnTo>
                      <a:pt x="146736" y="500963"/>
                    </a:lnTo>
                    <a:lnTo>
                      <a:pt x="149855" y="496248"/>
                    </a:lnTo>
                    <a:lnTo>
                      <a:pt x="150436" y="491991"/>
                    </a:lnTo>
                    <a:lnTo>
                      <a:pt x="151040" y="487687"/>
                    </a:lnTo>
                    <a:lnTo>
                      <a:pt x="152951" y="483358"/>
                    </a:lnTo>
                    <a:lnTo>
                      <a:pt x="154764" y="478135"/>
                    </a:lnTo>
                    <a:lnTo>
                      <a:pt x="157014" y="472815"/>
                    </a:lnTo>
                    <a:lnTo>
                      <a:pt x="159214" y="469164"/>
                    </a:lnTo>
                    <a:lnTo>
                      <a:pt x="157376" y="464859"/>
                    </a:lnTo>
                    <a:lnTo>
                      <a:pt x="159432" y="457871"/>
                    </a:lnTo>
                    <a:lnTo>
                      <a:pt x="160568" y="452768"/>
                    </a:lnTo>
                    <a:lnTo>
                      <a:pt x="163035" y="447400"/>
                    </a:lnTo>
                    <a:lnTo>
                      <a:pt x="164849" y="442176"/>
                    </a:lnTo>
                    <a:lnTo>
                      <a:pt x="167146" y="436857"/>
                    </a:lnTo>
                    <a:lnTo>
                      <a:pt x="170580" y="431246"/>
                    </a:lnTo>
                    <a:lnTo>
                      <a:pt x="174062" y="425854"/>
                    </a:lnTo>
                    <a:lnTo>
                      <a:pt x="173409" y="421138"/>
                    </a:lnTo>
                    <a:lnTo>
                      <a:pt x="177737" y="420002"/>
                    </a:lnTo>
                    <a:lnTo>
                      <a:pt x="182428" y="414585"/>
                    </a:lnTo>
                    <a:lnTo>
                      <a:pt x="188257" y="409386"/>
                    </a:lnTo>
                    <a:lnTo>
                      <a:pt x="191521" y="406581"/>
                    </a:lnTo>
                    <a:lnTo>
                      <a:pt x="193939" y="401817"/>
                    </a:lnTo>
                    <a:lnTo>
                      <a:pt x="196745" y="397561"/>
                    </a:lnTo>
                    <a:lnTo>
                      <a:pt x="199380" y="393208"/>
                    </a:lnTo>
                    <a:lnTo>
                      <a:pt x="201750" y="387671"/>
                    </a:lnTo>
                    <a:lnTo>
                      <a:pt x="202234" y="383027"/>
                    </a:lnTo>
                    <a:lnTo>
                      <a:pt x="202307" y="375821"/>
                    </a:lnTo>
                    <a:lnTo>
                      <a:pt x="198075" y="376692"/>
                    </a:lnTo>
                    <a:lnTo>
                      <a:pt x="193625" y="377925"/>
                    </a:lnTo>
                    <a:lnTo>
                      <a:pt x="188329" y="376861"/>
                    </a:lnTo>
                    <a:lnTo>
                      <a:pt x="185475" y="372726"/>
                    </a:lnTo>
                    <a:lnTo>
                      <a:pt x="183831" y="367696"/>
                    </a:lnTo>
                    <a:lnTo>
                      <a:pt x="189224" y="366439"/>
                    </a:lnTo>
                    <a:lnTo>
                      <a:pt x="193625" y="365012"/>
                    </a:lnTo>
                    <a:lnTo>
                      <a:pt x="197542" y="367309"/>
                    </a:lnTo>
                    <a:lnTo>
                      <a:pt x="194084" y="370308"/>
                    </a:lnTo>
                    <a:lnTo>
                      <a:pt x="198775" y="371541"/>
                    </a:lnTo>
                    <a:lnTo>
                      <a:pt x="203564" y="367720"/>
                    </a:lnTo>
                    <a:lnTo>
                      <a:pt x="202935" y="362231"/>
                    </a:lnTo>
                    <a:lnTo>
                      <a:pt x="204555" y="357685"/>
                    </a:lnTo>
                    <a:lnTo>
                      <a:pt x="199549" y="359886"/>
                    </a:lnTo>
                    <a:lnTo>
                      <a:pt x="195390" y="360248"/>
                    </a:lnTo>
                    <a:lnTo>
                      <a:pt x="197446" y="353429"/>
                    </a:lnTo>
                    <a:lnTo>
                      <a:pt x="200251" y="349874"/>
                    </a:lnTo>
                    <a:lnTo>
                      <a:pt x="204604" y="349124"/>
                    </a:lnTo>
                    <a:lnTo>
                      <a:pt x="205160" y="343369"/>
                    </a:lnTo>
                    <a:lnTo>
                      <a:pt x="207457" y="339718"/>
                    </a:lnTo>
                    <a:lnTo>
                      <a:pt x="209101" y="335752"/>
                    </a:lnTo>
                    <a:lnTo>
                      <a:pt x="212946" y="338218"/>
                    </a:lnTo>
                    <a:lnTo>
                      <a:pt x="213140" y="342668"/>
                    </a:lnTo>
                    <a:lnTo>
                      <a:pt x="212172" y="347770"/>
                    </a:lnTo>
                    <a:lnTo>
                      <a:pt x="209803" y="352510"/>
                    </a:lnTo>
                    <a:lnTo>
                      <a:pt x="208521" y="357806"/>
                    </a:lnTo>
                    <a:lnTo>
                      <a:pt x="207215" y="364142"/>
                    </a:lnTo>
                    <a:lnTo>
                      <a:pt x="204749" y="369195"/>
                    </a:lnTo>
                    <a:lnTo>
                      <a:pt x="208376" y="364794"/>
                    </a:lnTo>
                    <a:lnTo>
                      <a:pt x="209899" y="360030"/>
                    </a:lnTo>
                    <a:lnTo>
                      <a:pt x="211786" y="354372"/>
                    </a:lnTo>
                    <a:lnTo>
                      <a:pt x="213260" y="349221"/>
                    </a:lnTo>
                    <a:lnTo>
                      <a:pt x="214446" y="344143"/>
                    </a:lnTo>
                    <a:lnTo>
                      <a:pt x="215993" y="339307"/>
                    </a:lnTo>
                    <a:lnTo>
                      <a:pt x="217638" y="333769"/>
                    </a:lnTo>
                    <a:lnTo>
                      <a:pt x="218750" y="329344"/>
                    </a:lnTo>
                    <a:lnTo>
                      <a:pt x="220491" y="323951"/>
                    </a:lnTo>
                    <a:lnTo>
                      <a:pt x="220854" y="318849"/>
                    </a:lnTo>
                    <a:lnTo>
                      <a:pt x="223054" y="313238"/>
                    </a:lnTo>
                    <a:lnTo>
                      <a:pt x="219016" y="309369"/>
                    </a:lnTo>
                    <a:lnTo>
                      <a:pt x="217033" y="313916"/>
                    </a:lnTo>
                    <a:lnTo>
                      <a:pt x="219838" y="317204"/>
                    </a:lnTo>
                    <a:lnTo>
                      <a:pt x="218557" y="323153"/>
                    </a:lnTo>
                    <a:lnTo>
                      <a:pt x="217855" y="327482"/>
                    </a:lnTo>
                    <a:lnTo>
                      <a:pt x="214784" y="334107"/>
                    </a:lnTo>
                    <a:lnTo>
                      <a:pt x="209077" y="333068"/>
                    </a:lnTo>
                    <a:lnTo>
                      <a:pt x="212463" y="330166"/>
                    </a:lnTo>
                    <a:lnTo>
                      <a:pt x="214833" y="326732"/>
                    </a:lnTo>
                    <a:lnTo>
                      <a:pt x="214954" y="321895"/>
                    </a:lnTo>
                    <a:lnTo>
                      <a:pt x="211568" y="317494"/>
                    </a:lnTo>
                    <a:lnTo>
                      <a:pt x="208666" y="313795"/>
                    </a:lnTo>
                    <a:lnTo>
                      <a:pt x="208400" y="308644"/>
                    </a:lnTo>
                    <a:lnTo>
                      <a:pt x="209633" y="303130"/>
                    </a:lnTo>
                    <a:lnTo>
                      <a:pt x="210794" y="298705"/>
                    </a:lnTo>
                    <a:lnTo>
                      <a:pt x="212632" y="293917"/>
                    </a:lnTo>
                    <a:lnTo>
                      <a:pt x="211810" y="287606"/>
                    </a:lnTo>
                    <a:lnTo>
                      <a:pt x="211399" y="282285"/>
                    </a:lnTo>
                    <a:lnTo>
                      <a:pt x="212995" y="277957"/>
                    </a:lnTo>
                    <a:lnTo>
                      <a:pt x="208618" y="276071"/>
                    </a:lnTo>
                    <a:lnTo>
                      <a:pt x="211109" y="271936"/>
                    </a:lnTo>
                    <a:lnTo>
                      <a:pt x="210310" y="266495"/>
                    </a:lnTo>
                    <a:lnTo>
                      <a:pt x="208860" y="262384"/>
                    </a:lnTo>
                    <a:lnTo>
                      <a:pt x="204676" y="263230"/>
                    </a:lnTo>
                    <a:lnTo>
                      <a:pt x="208545" y="260981"/>
                    </a:lnTo>
                    <a:lnTo>
                      <a:pt x="211423" y="257813"/>
                    </a:lnTo>
                    <a:lnTo>
                      <a:pt x="214131" y="253944"/>
                    </a:lnTo>
                    <a:lnTo>
                      <a:pt x="215123" y="258176"/>
                    </a:lnTo>
                    <a:lnTo>
                      <a:pt x="214180" y="262384"/>
                    </a:lnTo>
                    <a:lnTo>
                      <a:pt x="214905" y="266664"/>
                    </a:lnTo>
                    <a:lnTo>
                      <a:pt x="214712" y="271863"/>
                    </a:lnTo>
                    <a:lnTo>
                      <a:pt x="216792" y="276192"/>
                    </a:lnTo>
                    <a:lnTo>
                      <a:pt x="217057" y="280956"/>
                    </a:lnTo>
                    <a:lnTo>
                      <a:pt x="218605" y="285405"/>
                    </a:lnTo>
                    <a:lnTo>
                      <a:pt x="219113" y="290096"/>
                    </a:lnTo>
                    <a:lnTo>
                      <a:pt x="219742" y="294763"/>
                    </a:lnTo>
                    <a:lnTo>
                      <a:pt x="220298" y="299455"/>
                    </a:lnTo>
                    <a:lnTo>
                      <a:pt x="220563" y="304194"/>
                    </a:lnTo>
                    <a:lnTo>
                      <a:pt x="219669" y="308378"/>
                    </a:lnTo>
                    <a:lnTo>
                      <a:pt x="222764" y="305476"/>
                    </a:lnTo>
                    <a:lnTo>
                      <a:pt x="222039" y="300446"/>
                    </a:lnTo>
                    <a:lnTo>
                      <a:pt x="221241" y="294401"/>
                    </a:lnTo>
                    <a:lnTo>
                      <a:pt x="220612" y="289758"/>
                    </a:lnTo>
                    <a:lnTo>
                      <a:pt x="219983" y="285066"/>
                    </a:lnTo>
                    <a:lnTo>
                      <a:pt x="219475" y="280375"/>
                    </a:lnTo>
                    <a:lnTo>
                      <a:pt x="219137" y="275635"/>
                    </a:lnTo>
                    <a:lnTo>
                      <a:pt x="218726" y="270944"/>
                    </a:lnTo>
                    <a:lnTo>
                      <a:pt x="218073" y="266277"/>
                    </a:lnTo>
                    <a:lnTo>
                      <a:pt x="217759" y="261537"/>
                    </a:lnTo>
                    <a:lnTo>
                      <a:pt x="217686" y="256725"/>
                    </a:lnTo>
                    <a:lnTo>
                      <a:pt x="217469" y="251986"/>
                    </a:lnTo>
                    <a:lnTo>
                      <a:pt x="217227" y="247222"/>
                    </a:lnTo>
                    <a:lnTo>
                      <a:pt x="217033" y="243014"/>
                    </a:lnTo>
                    <a:lnTo>
                      <a:pt x="216187" y="233027"/>
                    </a:lnTo>
                    <a:lnTo>
                      <a:pt x="216163" y="228215"/>
                    </a:lnTo>
                    <a:lnTo>
                      <a:pt x="216163" y="224031"/>
                    </a:lnTo>
                    <a:lnTo>
                      <a:pt x="216211" y="218566"/>
                    </a:lnTo>
                    <a:lnTo>
                      <a:pt x="216307" y="213730"/>
                    </a:lnTo>
                    <a:lnTo>
                      <a:pt x="216453" y="208893"/>
                    </a:lnTo>
                    <a:lnTo>
                      <a:pt x="216307" y="204105"/>
                    </a:lnTo>
                    <a:lnTo>
                      <a:pt x="216066" y="199366"/>
                    </a:lnTo>
                    <a:lnTo>
                      <a:pt x="215631" y="194650"/>
                    </a:lnTo>
                    <a:lnTo>
                      <a:pt x="215147" y="189959"/>
                    </a:lnTo>
                    <a:lnTo>
                      <a:pt x="214518" y="185292"/>
                    </a:lnTo>
                    <a:lnTo>
                      <a:pt x="213575" y="180697"/>
                    </a:lnTo>
                    <a:lnTo>
                      <a:pt x="211955" y="176248"/>
                    </a:lnTo>
                    <a:lnTo>
                      <a:pt x="210286" y="171847"/>
                    </a:lnTo>
                    <a:lnTo>
                      <a:pt x="208545" y="167446"/>
                    </a:lnTo>
                    <a:lnTo>
                      <a:pt x="206804" y="163044"/>
                    </a:lnTo>
                    <a:lnTo>
                      <a:pt x="203951" y="158958"/>
                    </a:lnTo>
                    <a:lnTo>
                      <a:pt x="203443" y="163455"/>
                    </a:lnTo>
                    <a:lnTo>
                      <a:pt x="206103" y="168026"/>
                    </a:lnTo>
                    <a:lnTo>
                      <a:pt x="209053" y="172137"/>
                    </a:lnTo>
                    <a:lnTo>
                      <a:pt x="203588" y="171967"/>
                    </a:lnTo>
                    <a:lnTo>
                      <a:pt x="198437" y="171315"/>
                    </a:lnTo>
                    <a:lnTo>
                      <a:pt x="193988" y="170855"/>
                    </a:lnTo>
                    <a:lnTo>
                      <a:pt x="189321" y="169066"/>
                    </a:lnTo>
                    <a:lnTo>
                      <a:pt x="185089" y="168147"/>
                    </a:lnTo>
                    <a:lnTo>
                      <a:pt x="180978" y="169356"/>
                    </a:lnTo>
                    <a:lnTo>
                      <a:pt x="176528" y="168316"/>
                    </a:lnTo>
                    <a:lnTo>
                      <a:pt x="174546" y="172524"/>
                    </a:lnTo>
                    <a:lnTo>
                      <a:pt x="169781" y="171726"/>
                    </a:lnTo>
                    <a:lnTo>
                      <a:pt x="165719" y="170468"/>
                    </a:lnTo>
                    <a:lnTo>
                      <a:pt x="161705" y="167591"/>
                    </a:lnTo>
                    <a:lnTo>
                      <a:pt x="158053" y="165317"/>
                    </a:lnTo>
                    <a:lnTo>
                      <a:pt x="160786" y="160529"/>
                    </a:lnTo>
                    <a:lnTo>
                      <a:pt x="160713" y="154581"/>
                    </a:lnTo>
                    <a:lnTo>
                      <a:pt x="162382" y="150180"/>
                    </a:lnTo>
                    <a:lnTo>
                      <a:pt x="164945" y="143989"/>
                    </a:lnTo>
                    <a:lnTo>
                      <a:pt x="164486" y="139273"/>
                    </a:lnTo>
                    <a:lnTo>
                      <a:pt x="163640" y="134679"/>
                    </a:lnTo>
                    <a:lnTo>
                      <a:pt x="165816" y="130858"/>
                    </a:lnTo>
                    <a:lnTo>
                      <a:pt x="169709" y="125973"/>
                    </a:lnTo>
                    <a:lnTo>
                      <a:pt x="171063" y="121669"/>
                    </a:lnTo>
                    <a:lnTo>
                      <a:pt x="172780" y="117727"/>
                    </a:lnTo>
                    <a:lnTo>
                      <a:pt x="172780" y="113302"/>
                    </a:lnTo>
                    <a:lnTo>
                      <a:pt x="175464" y="117486"/>
                    </a:lnTo>
                    <a:lnTo>
                      <a:pt x="174086" y="122612"/>
                    </a:lnTo>
                    <a:lnTo>
                      <a:pt x="172393" y="126771"/>
                    </a:lnTo>
                    <a:lnTo>
                      <a:pt x="177254" y="128077"/>
                    </a:lnTo>
                    <a:lnTo>
                      <a:pt x="181316" y="125925"/>
                    </a:lnTo>
                    <a:lnTo>
                      <a:pt x="183081" y="121838"/>
                    </a:lnTo>
                    <a:lnTo>
                      <a:pt x="182501" y="115817"/>
                    </a:lnTo>
                    <a:lnTo>
                      <a:pt x="187217" y="112311"/>
                    </a:lnTo>
                    <a:lnTo>
                      <a:pt x="186999" y="107924"/>
                    </a:lnTo>
                    <a:lnTo>
                      <a:pt x="186637" y="101501"/>
                    </a:lnTo>
                    <a:lnTo>
                      <a:pt x="187918" y="96609"/>
                    </a:lnTo>
                    <a:lnTo>
                      <a:pt x="189345" y="91035"/>
                    </a:lnTo>
                    <a:lnTo>
                      <a:pt x="190772" y="85452"/>
                    </a:lnTo>
                    <a:lnTo>
                      <a:pt x="191207" y="80245"/>
                    </a:lnTo>
                    <a:lnTo>
                      <a:pt x="191932" y="75119"/>
                    </a:lnTo>
                    <a:lnTo>
                      <a:pt x="192561" y="70805"/>
                    </a:lnTo>
                    <a:lnTo>
                      <a:pt x="192730" y="65306"/>
                    </a:lnTo>
                    <a:lnTo>
                      <a:pt x="192875" y="60460"/>
                    </a:lnTo>
                    <a:lnTo>
                      <a:pt x="192924" y="55635"/>
                    </a:lnTo>
                    <a:lnTo>
                      <a:pt x="192778" y="50857"/>
                    </a:lnTo>
                    <a:lnTo>
                      <a:pt x="192005" y="46354"/>
                    </a:lnTo>
                    <a:lnTo>
                      <a:pt x="186322" y="44478"/>
                    </a:lnTo>
                    <a:lnTo>
                      <a:pt x="178681" y="41948"/>
                    </a:lnTo>
                    <a:lnTo>
                      <a:pt x="174715" y="40647"/>
                    </a:lnTo>
                    <a:lnTo>
                      <a:pt x="166976" y="38099"/>
                    </a:lnTo>
                    <a:lnTo>
                      <a:pt x="159238" y="35543"/>
                    </a:lnTo>
                    <a:lnTo>
                      <a:pt x="153580" y="33673"/>
                    </a:lnTo>
                    <a:lnTo>
                      <a:pt x="149251" y="32247"/>
                    </a:lnTo>
                    <a:lnTo>
                      <a:pt x="143810" y="30597"/>
                    </a:lnTo>
                    <a:lnTo>
                      <a:pt x="138273" y="28963"/>
                    </a:lnTo>
                    <a:lnTo>
                      <a:pt x="132324" y="27207"/>
                    </a:lnTo>
                    <a:lnTo>
                      <a:pt x="127802" y="25865"/>
                    </a:lnTo>
                    <a:lnTo>
                      <a:pt x="122578" y="24042"/>
                    </a:lnTo>
                    <a:lnTo>
                      <a:pt x="116896" y="22059"/>
                    </a:lnTo>
                    <a:lnTo>
                      <a:pt x="111720" y="20257"/>
                    </a:lnTo>
                    <a:lnTo>
                      <a:pt x="106038" y="18265"/>
                    </a:lnTo>
                    <a:lnTo>
                      <a:pt x="101395" y="16644"/>
                    </a:lnTo>
                    <a:lnTo>
                      <a:pt x="93681" y="13953"/>
                    </a:lnTo>
                    <a:lnTo>
                      <a:pt x="89449" y="12483"/>
                    </a:lnTo>
                    <a:lnTo>
                      <a:pt x="82073" y="9900"/>
                    </a:lnTo>
                    <a:lnTo>
                      <a:pt x="74359" y="7206"/>
                    </a:lnTo>
                    <a:lnTo>
                      <a:pt x="68846" y="5281"/>
                    </a:lnTo>
                    <a:lnTo>
                      <a:pt x="64784" y="3736"/>
                    </a:lnTo>
                    <a:lnTo>
                      <a:pt x="58835" y="1475"/>
                    </a:lnTo>
                    <a:lnTo>
                      <a:pt x="54941" y="0"/>
                    </a:lnTo>
                    <a:lnTo>
                      <a:pt x="50468" y="2198"/>
                    </a:lnTo>
                    <a:lnTo>
                      <a:pt x="45341" y="4595"/>
                    </a:lnTo>
                    <a:lnTo>
                      <a:pt x="43044" y="8684"/>
                    </a:lnTo>
                    <a:lnTo>
                      <a:pt x="39103" y="12006"/>
                    </a:lnTo>
                    <a:lnTo>
                      <a:pt x="37434" y="16584"/>
                    </a:lnTo>
                    <a:lnTo>
                      <a:pt x="34871" y="21004"/>
                    </a:lnTo>
                    <a:lnTo>
                      <a:pt x="34362" y="25621"/>
                    </a:lnTo>
                    <a:lnTo>
                      <a:pt x="32670" y="30232"/>
                    </a:lnTo>
                    <a:lnTo>
                      <a:pt x="33541" y="34527"/>
                    </a:lnTo>
                    <a:lnTo>
                      <a:pt x="32742" y="39813"/>
                    </a:lnTo>
                    <a:lnTo>
                      <a:pt x="31268" y="44945"/>
                    </a:lnTo>
                    <a:lnTo>
                      <a:pt x="29526" y="50136"/>
                    </a:lnTo>
                    <a:lnTo>
                      <a:pt x="26842" y="55060"/>
                    </a:lnTo>
                    <a:lnTo>
                      <a:pt x="23989" y="58477"/>
                    </a:lnTo>
                    <a:lnTo>
                      <a:pt x="20990" y="61657"/>
                    </a:lnTo>
                    <a:lnTo>
                      <a:pt x="19563" y="66039"/>
                    </a:lnTo>
                    <a:lnTo>
                      <a:pt x="18500" y="71283"/>
                    </a:lnTo>
                    <a:lnTo>
                      <a:pt x="16855" y="75472"/>
                    </a:lnTo>
                    <a:lnTo>
                      <a:pt x="14654" y="80514"/>
                    </a:lnTo>
                    <a:lnTo>
                      <a:pt x="10060" y="84506"/>
                    </a:lnTo>
                    <a:lnTo>
                      <a:pt x="6795" y="87285"/>
                    </a:lnTo>
                    <a:lnTo>
                      <a:pt x="2902" y="91088"/>
                    </a:lnTo>
                    <a:lnTo>
                      <a:pt x="3845" y="95722"/>
                    </a:lnTo>
                    <a:lnTo>
                      <a:pt x="9963" y="102507"/>
                    </a:lnTo>
                    <a:lnTo>
                      <a:pt x="13300" y="105392"/>
                    </a:lnTo>
                    <a:lnTo>
                      <a:pt x="15985" y="109839"/>
                    </a:lnTo>
                    <a:lnTo>
                      <a:pt x="19733" y="112770"/>
                    </a:lnTo>
                    <a:lnTo>
                      <a:pt x="19829" y="119299"/>
                    </a:lnTo>
                    <a:lnTo>
                      <a:pt x="15597" y="120436"/>
                    </a:lnTo>
                    <a:lnTo>
                      <a:pt x="17774" y="124136"/>
                    </a:lnTo>
                    <a:lnTo>
                      <a:pt x="16492" y="129262"/>
                    </a:lnTo>
                    <a:lnTo>
                      <a:pt x="13953" y="133833"/>
                    </a:lnTo>
                    <a:lnTo>
                      <a:pt x="11051" y="136880"/>
                    </a:lnTo>
                    <a:lnTo>
                      <a:pt x="6529" y="137919"/>
                    </a:lnTo>
                    <a:lnTo>
                      <a:pt x="5030" y="141885"/>
                    </a:lnTo>
                    <a:lnTo>
                      <a:pt x="5949" y="146069"/>
                    </a:lnTo>
                    <a:lnTo>
                      <a:pt x="6021" y="150566"/>
                    </a:lnTo>
                    <a:lnTo>
                      <a:pt x="5393" y="156298"/>
                    </a:lnTo>
                    <a:lnTo>
                      <a:pt x="9673" y="158788"/>
                    </a:lnTo>
                    <a:lnTo>
                      <a:pt x="8150" y="162875"/>
                    </a:lnTo>
                    <a:lnTo>
                      <a:pt x="10544" y="168751"/>
                    </a:lnTo>
                    <a:lnTo>
                      <a:pt x="10471" y="174095"/>
                    </a:lnTo>
                    <a:lnTo>
                      <a:pt x="11511" y="178932"/>
                    </a:lnTo>
                    <a:lnTo>
                      <a:pt x="16106" y="181785"/>
                    </a:lnTo>
                    <a:lnTo>
                      <a:pt x="19588" y="178956"/>
                    </a:lnTo>
                    <a:lnTo>
                      <a:pt x="23771" y="177747"/>
                    </a:lnTo>
                    <a:lnTo>
                      <a:pt x="28269" y="178569"/>
                    </a:lnTo>
                    <a:lnTo>
                      <a:pt x="31775" y="181495"/>
                    </a:lnTo>
                    <a:lnTo>
                      <a:pt x="34629" y="185679"/>
                    </a:lnTo>
                    <a:lnTo>
                      <a:pt x="35741" y="190563"/>
                    </a:lnTo>
                    <a:lnTo>
                      <a:pt x="36612" y="197334"/>
                    </a:lnTo>
                    <a:lnTo>
                      <a:pt x="37555" y="201929"/>
                    </a:lnTo>
                    <a:lnTo>
                      <a:pt x="39127" y="206064"/>
                    </a:lnTo>
                    <a:lnTo>
                      <a:pt x="45124" y="209812"/>
                    </a:lnTo>
                    <a:lnTo>
                      <a:pt x="51145" y="207588"/>
                    </a:lnTo>
                    <a:lnTo>
                      <a:pt x="56030" y="209643"/>
                    </a:lnTo>
                    <a:lnTo>
                      <a:pt x="59705" y="213851"/>
                    </a:lnTo>
                    <a:lnTo>
                      <a:pt x="61447" y="217720"/>
                    </a:lnTo>
                    <a:lnTo>
                      <a:pt x="64469" y="221806"/>
                    </a:lnTo>
                    <a:lnTo>
                      <a:pt x="68121" y="223862"/>
                    </a:lnTo>
                    <a:lnTo>
                      <a:pt x="74118" y="226038"/>
                    </a:lnTo>
                    <a:lnTo>
                      <a:pt x="77914" y="230778"/>
                    </a:lnTo>
                    <a:lnTo>
                      <a:pt x="80937" y="235373"/>
                    </a:lnTo>
                    <a:lnTo>
                      <a:pt x="87684" y="238226"/>
                    </a:lnTo>
                    <a:lnTo>
                      <a:pt x="91723" y="240136"/>
                    </a:lnTo>
                    <a:lnTo>
                      <a:pt x="96317" y="244513"/>
                    </a:lnTo>
                    <a:lnTo>
                      <a:pt x="100670" y="247730"/>
                    </a:lnTo>
                    <a:lnTo>
                      <a:pt x="104926" y="250631"/>
                    </a:lnTo>
                    <a:lnTo>
                      <a:pt x="103112" y="255855"/>
                    </a:lnTo>
                    <a:lnTo>
                      <a:pt x="99412" y="258128"/>
                    </a:lnTo>
                    <a:lnTo>
                      <a:pt x="95470" y="260764"/>
                    </a:lnTo>
                    <a:lnTo>
                      <a:pt x="90779" y="261973"/>
                    </a:lnTo>
                    <a:lnTo>
                      <a:pt x="89981" y="266664"/>
                    </a:lnTo>
                    <a:lnTo>
                      <a:pt x="87732" y="270315"/>
                    </a:lnTo>
                    <a:lnTo>
                      <a:pt x="82702" y="273411"/>
                    </a:lnTo>
                    <a:lnTo>
                      <a:pt x="78108" y="275684"/>
                    </a:lnTo>
                    <a:lnTo>
                      <a:pt x="72739" y="280061"/>
                    </a:lnTo>
                    <a:lnTo>
                      <a:pt x="69306" y="284704"/>
                    </a:lnTo>
                    <a:lnTo>
                      <a:pt x="66549" y="288452"/>
                    </a:lnTo>
                    <a:lnTo>
                      <a:pt x="62196" y="292418"/>
                    </a:lnTo>
                    <a:lnTo>
                      <a:pt x="60963" y="297327"/>
                    </a:lnTo>
                    <a:lnTo>
                      <a:pt x="58617" y="301389"/>
                    </a:lnTo>
                    <a:lnTo>
                      <a:pt x="55643" y="304339"/>
                    </a:lnTo>
                    <a:lnTo>
                      <a:pt x="51580" y="308112"/>
                    </a:lnTo>
                    <a:lnTo>
                      <a:pt x="52717" y="313746"/>
                    </a:lnTo>
                    <a:lnTo>
                      <a:pt x="53756" y="318317"/>
                    </a:lnTo>
                    <a:lnTo>
                      <a:pt x="53200" y="322742"/>
                    </a:lnTo>
                    <a:lnTo>
                      <a:pt x="49888" y="325668"/>
                    </a:lnTo>
                    <a:lnTo>
                      <a:pt x="46139" y="328255"/>
                    </a:lnTo>
                    <a:lnTo>
                      <a:pt x="42971" y="331665"/>
                    </a:lnTo>
                    <a:lnTo>
                      <a:pt x="37120" y="334809"/>
                    </a:lnTo>
                    <a:lnTo>
                      <a:pt x="30397" y="337106"/>
                    </a:lnTo>
                    <a:lnTo>
                      <a:pt x="25682" y="338944"/>
                    </a:lnTo>
                    <a:lnTo>
                      <a:pt x="22127" y="342378"/>
                    </a:lnTo>
                    <a:lnTo>
                      <a:pt x="19999" y="346126"/>
                    </a:lnTo>
                    <a:lnTo>
                      <a:pt x="15815" y="349874"/>
                    </a:lnTo>
                    <a:lnTo>
                      <a:pt x="12430" y="354179"/>
                    </a:lnTo>
                    <a:lnTo>
                      <a:pt x="9866" y="359015"/>
                    </a:lnTo>
                    <a:lnTo>
                      <a:pt x="7956" y="366826"/>
                    </a:lnTo>
                    <a:lnTo>
                      <a:pt x="7545" y="371275"/>
                    </a:lnTo>
                    <a:lnTo>
                      <a:pt x="5151" y="375241"/>
                    </a:lnTo>
                    <a:lnTo>
                      <a:pt x="4764" y="380343"/>
                    </a:lnTo>
                    <a:lnTo>
                      <a:pt x="2563" y="386147"/>
                    </a:lnTo>
                    <a:lnTo>
                      <a:pt x="0" y="389847"/>
                    </a:lnTo>
                    <a:lnTo>
                      <a:pt x="1040" y="396086"/>
                    </a:lnTo>
                    <a:lnTo>
                      <a:pt x="4836" y="398988"/>
                    </a:lnTo>
                    <a:lnTo>
                      <a:pt x="9504" y="400995"/>
                    </a:lnTo>
                    <a:lnTo>
                      <a:pt x="9262" y="405855"/>
                    </a:lnTo>
                    <a:lnTo>
                      <a:pt x="9310" y="411514"/>
                    </a:lnTo>
                    <a:lnTo>
                      <a:pt x="9939" y="416399"/>
                    </a:lnTo>
                    <a:lnTo>
                      <a:pt x="8439" y="420340"/>
                    </a:lnTo>
                    <a:lnTo>
                      <a:pt x="10398" y="424379"/>
                    </a:lnTo>
                    <a:lnTo>
                      <a:pt x="15186" y="423943"/>
                    </a:lnTo>
                    <a:lnTo>
                      <a:pt x="19442" y="426700"/>
                    </a:lnTo>
                    <a:lnTo>
                      <a:pt x="24714" y="429336"/>
                    </a:lnTo>
                    <a:lnTo>
                      <a:pt x="28801" y="434245"/>
                    </a:lnTo>
                    <a:lnTo>
                      <a:pt x="34024" y="435768"/>
                    </a:lnTo>
                    <a:lnTo>
                      <a:pt x="36829" y="439154"/>
                    </a:lnTo>
                    <a:lnTo>
                      <a:pt x="40844" y="441185"/>
                    </a:lnTo>
                    <a:lnTo>
                      <a:pt x="46817" y="441524"/>
                    </a:lnTo>
                    <a:lnTo>
                      <a:pt x="50661" y="446070"/>
                    </a:lnTo>
                    <a:lnTo>
                      <a:pt x="53612" y="449383"/>
                    </a:lnTo>
                    <a:lnTo>
                      <a:pt x="58037" y="450882"/>
                    </a:lnTo>
                    <a:lnTo>
                      <a:pt x="61229" y="448101"/>
                    </a:lnTo>
                    <a:lnTo>
                      <a:pt x="64905" y="450278"/>
                    </a:lnTo>
                    <a:lnTo>
                      <a:pt x="69354" y="454098"/>
                    </a:lnTo>
                    <a:lnTo>
                      <a:pt x="73441" y="455380"/>
                    </a:lnTo>
                    <a:lnTo>
                      <a:pt x="78712" y="458572"/>
                    </a:lnTo>
                    <a:lnTo>
                      <a:pt x="81227" y="463432"/>
                    </a:lnTo>
                    <a:lnTo>
                      <a:pt x="84855" y="467664"/>
                    </a:lnTo>
                    <a:lnTo>
                      <a:pt x="89038" y="464110"/>
                    </a:lnTo>
                    <a:lnTo>
                      <a:pt x="93222" y="461160"/>
                    </a:lnTo>
                    <a:lnTo>
                      <a:pt x="97647" y="459442"/>
                    </a:lnTo>
                    <a:lnTo>
                      <a:pt x="101588" y="456492"/>
                    </a:lnTo>
                    <a:lnTo>
                      <a:pt x="103015" y="460990"/>
                    </a:lnTo>
                    <a:lnTo>
                      <a:pt x="108287" y="461957"/>
                    </a:lnTo>
                    <a:lnTo>
                      <a:pt x="112615" y="461038"/>
                    </a:lnTo>
                    <a:lnTo>
                      <a:pt x="119387" y="461329"/>
                    </a:lnTo>
                    <a:lnTo>
                      <a:pt x="123836" y="462175"/>
                    </a:lnTo>
                    <a:lnTo>
                      <a:pt x="127826" y="468583"/>
                    </a:lnTo>
                    <a:lnTo>
                      <a:pt x="128189" y="473710"/>
                    </a:lnTo>
                    <a:lnTo>
                      <a:pt x="127778" y="478183"/>
                    </a:lnTo>
                    <a:lnTo>
                      <a:pt x="126641" y="482996"/>
                    </a:lnTo>
                    <a:lnTo>
                      <a:pt x="125408" y="488074"/>
                    </a:lnTo>
                    <a:lnTo>
                      <a:pt x="123643" y="493757"/>
                    </a:lnTo>
                    <a:lnTo>
                      <a:pt x="123691" y="499585"/>
                    </a:lnTo>
                    <a:lnTo>
                      <a:pt x="123764" y="504373"/>
                    </a:lnTo>
                    <a:lnTo>
                      <a:pt x="123932" y="509136"/>
                    </a:lnTo>
                    <a:lnTo>
                      <a:pt x="124416" y="513852"/>
                    </a:lnTo>
                    <a:lnTo>
                      <a:pt x="131623" y="514142"/>
                    </a:lnTo>
                    <a:close/>
                  </a:path>
                </a:pathLst>
              </a:custGeom>
              <a:solidFill>
                <a:srgbClr val="A7CAE7"/>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7328AA89-919A-8D6F-4F08-497E07C3649A}"/>
                  </a:ext>
                </a:extLst>
              </p:cNvPr>
              <p:cNvSpPr/>
              <p:nvPr/>
            </p:nvSpPr>
            <p:spPr>
              <a:xfrm>
                <a:off x="10132716" y="832560"/>
                <a:ext cx="619203" cy="973142"/>
              </a:xfrm>
              <a:custGeom>
                <a:avLst/>
                <a:gdLst>
                  <a:gd name="connsiteX0" fmla="*/ 181074 w 619203"/>
                  <a:gd name="connsiteY0" fmla="*/ 973142 h 973142"/>
                  <a:gd name="connsiteX1" fmla="*/ 183880 w 619203"/>
                  <a:gd name="connsiteY1" fmla="*/ 969234 h 973142"/>
                  <a:gd name="connsiteX2" fmla="*/ 184556 w 619203"/>
                  <a:gd name="connsiteY2" fmla="*/ 963392 h 973142"/>
                  <a:gd name="connsiteX3" fmla="*/ 185983 w 619203"/>
                  <a:gd name="connsiteY3" fmla="*/ 957025 h 973142"/>
                  <a:gd name="connsiteX4" fmla="*/ 186177 w 619203"/>
                  <a:gd name="connsiteY4" fmla="*/ 950486 h 973142"/>
                  <a:gd name="connsiteX5" fmla="*/ 189248 w 619203"/>
                  <a:gd name="connsiteY5" fmla="*/ 947330 h 973142"/>
                  <a:gd name="connsiteX6" fmla="*/ 188160 w 619203"/>
                  <a:gd name="connsiteY6" fmla="*/ 941483 h 973142"/>
                  <a:gd name="connsiteX7" fmla="*/ 188353 w 619203"/>
                  <a:gd name="connsiteY7" fmla="*/ 936876 h 973142"/>
                  <a:gd name="connsiteX8" fmla="*/ 185427 w 619203"/>
                  <a:gd name="connsiteY8" fmla="*/ 931331 h 973142"/>
                  <a:gd name="connsiteX9" fmla="*/ 184073 w 619203"/>
                  <a:gd name="connsiteY9" fmla="*/ 926865 h 973142"/>
                  <a:gd name="connsiteX10" fmla="*/ 185645 w 619203"/>
                  <a:gd name="connsiteY10" fmla="*/ 922307 h 973142"/>
                  <a:gd name="connsiteX11" fmla="*/ 185089 w 619203"/>
                  <a:gd name="connsiteY11" fmla="*/ 916914 h 973142"/>
                  <a:gd name="connsiteX12" fmla="*/ 186733 w 619203"/>
                  <a:gd name="connsiteY12" fmla="*/ 912102 h 973142"/>
                  <a:gd name="connsiteX13" fmla="*/ 189054 w 619203"/>
                  <a:gd name="connsiteY13" fmla="*/ 908629 h 973142"/>
                  <a:gd name="connsiteX14" fmla="*/ 193745 w 619203"/>
                  <a:gd name="connsiteY14" fmla="*/ 906770 h 973142"/>
                  <a:gd name="connsiteX15" fmla="*/ 198171 w 619203"/>
                  <a:gd name="connsiteY15" fmla="*/ 906922 h 973142"/>
                  <a:gd name="connsiteX16" fmla="*/ 201315 w 619203"/>
                  <a:gd name="connsiteY16" fmla="*/ 902990 h 973142"/>
                  <a:gd name="connsiteX17" fmla="*/ 202354 w 619203"/>
                  <a:gd name="connsiteY17" fmla="*/ 897876 h 973142"/>
                  <a:gd name="connsiteX18" fmla="*/ 201822 w 619203"/>
                  <a:gd name="connsiteY18" fmla="*/ 892955 h 973142"/>
                  <a:gd name="connsiteX19" fmla="*/ 205256 w 619203"/>
                  <a:gd name="connsiteY19" fmla="*/ 890261 h 973142"/>
                  <a:gd name="connsiteX20" fmla="*/ 206151 w 619203"/>
                  <a:gd name="connsiteY20" fmla="*/ 885753 h 973142"/>
                  <a:gd name="connsiteX21" fmla="*/ 207747 w 619203"/>
                  <a:gd name="connsiteY21" fmla="*/ 881908 h 973142"/>
                  <a:gd name="connsiteX22" fmla="*/ 212027 w 619203"/>
                  <a:gd name="connsiteY22" fmla="*/ 879302 h 973142"/>
                  <a:gd name="connsiteX23" fmla="*/ 207820 w 619203"/>
                  <a:gd name="connsiteY23" fmla="*/ 879193 h 973142"/>
                  <a:gd name="connsiteX24" fmla="*/ 203539 w 619203"/>
                  <a:gd name="connsiteY24" fmla="*/ 878034 h 973142"/>
                  <a:gd name="connsiteX25" fmla="*/ 201629 w 619203"/>
                  <a:gd name="connsiteY25" fmla="*/ 873641 h 973142"/>
                  <a:gd name="connsiteX26" fmla="*/ 201363 w 619203"/>
                  <a:gd name="connsiteY26" fmla="*/ 868881 h 973142"/>
                  <a:gd name="connsiteX27" fmla="*/ 202306 w 619203"/>
                  <a:gd name="connsiteY27" fmla="*/ 864108 h 973142"/>
                  <a:gd name="connsiteX28" fmla="*/ 205595 w 619203"/>
                  <a:gd name="connsiteY28" fmla="*/ 860500 h 973142"/>
                  <a:gd name="connsiteX29" fmla="*/ 209924 w 619203"/>
                  <a:gd name="connsiteY29" fmla="*/ 862140 h 973142"/>
                  <a:gd name="connsiteX30" fmla="*/ 210044 w 619203"/>
                  <a:gd name="connsiteY30" fmla="*/ 857424 h 973142"/>
                  <a:gd name="connsiteX31" fmla="*/ 213454 w 619203"/>
                  <a:gd name="connsiteY31" fmla="*/ 853502 h 973142"/>
                  <a:gd name="connsiteX32" fmla="*/ 217662 w 619203"/>
                  <a:gd name="connsiteY32" fmla="*/ 854317 h 973142"/>
                  <a:gd name="connsiteX33" fmla="*/ 220394 w 619203"/>
                  <a:gd name="connsiteY33" fmla="*/ 851013 h 973142"/>
                  <a:gd name="connsiteX34" fmla="*/ 224336 w 619203"/>
                  <a:gd name="connsiteY34" fmla="*/ 849137 h 973142"/>
                  <a:gd name="connsiteX35" fmla="*/ 222522 w 619203"/>
                  <a:gd name="connsiteY35" fmla="*/ 845161 h 973142"/>
                  <a:gd name="connsiteX36" fmla="*/ 219910 w 619203"/>
                  <a:gd name="connsiteY36" fmla="*/ 841691 h 973142"/>
                  <a:gd name="connsiteX37" fmla="*/ 217759 w 619203"/>
                  <a:gd name="connsiteY37" fmla="*/ 836403 h 973142"/>
                  <a:gd name="connsiteX38" fmla="*/ 214566 w 619203"/>
                  <a:gd name="connsiteY38" fmla="*/ 832606 h 973142"/>
                  <a:gd name="connsiteX39" fmla="*/ 211398 w 619203"/>
                  <a:gd name="connsiteY39" fmla="*/ 829230 h 973142"/>
                  <a:gd name="connsiteX40" fmla="*/ 212922 w 619203"/>
                  <a:gd name="connsiteY40" fmla="*/ 825252 h 973142"/>
                  <a:gd name="connsiteX41" fmla="*/ 213647 w 619203"/>
                  <a:gd name="connsiteY41" fmla="*/ 819802 h 973142"/>
                  <a:gd name="connsiteX42" fmla="*/ 213986 w 619203"/>
                  <a:gd name="connsiteY42" fmla="*/ 815466 h 973142"/>
                  <a:gd name="connsiteX43" fmla="*/ 214155 w 619203"/>
                  <a:gd name="connsiteY43" fmla="*/ 810291 h 973142"/>
                  <a:gd name="connsiteX44" fmla="*/ 215292 w 619203"/>
                  <a:gd name="connsiteY44" fmla="*/ 806001 h 973142"/>
                  <a:gd name="connsiteX45" fmla="*/ 219403 w 619203"/>
                  <a:gd name="connsiteY45" fmla="*/ 803581 h 973142"/>
                  <a:gd name="connsiteX46" fmla="*/ 221434 w 619203"/>
                  <a:gd name="connsiteY46" fmla="*/ 799893 h 973142"/>
                  <a:gd name="connsiteX47" fmla="*/ 224529 w 619203"/>
                  <a:gd name="connsiteY47" fmla="*/ 796759 h 973142"/>
                  <a:gd name="connsiteX48" fmla="*/ 226899 w 619203"/>
                  <a:gd name="connsiteY48" fmla="*/ 792544 h 973142"/>
                  <a:gd name="connsiteX49" fmla="*/ 231155 w 619203"/>
                  <a:gd name="connsiteY49" fmla="*/ 790648 h 973142"/>
                  <a:gd name="connsiteX50" fmla="*/ 232098 w 619203"/>
                  <a:gd name="connsiteY50" fmla="*/ 786407 h 973142"/>
                  <a:gd name="connsiteX51" fmla="*/ 234057 w 619203"/>
                  <a:gd name="connsiteY51" fmla="*/ 782337 h 973142"/>
                  <a:gd name="connsiteX52" fmla="*/ 237781 w 619203"/>
                  <a:gd name="connsiteY52" fmla="*/ 779556 h 973142"/>
                  <a:gd name="connsiteX53" fmla="*/ 236403 w 619203"/>
                  <a:gd name="connsiteY53" fmla="*/ 784046 h 973142"/>
                  <a:gd name="connsiteX54" fmla="*/ 234250 w 619203"/>
                  <a:gd name="connsiteY54" fmla="*/ 788699 h 973142"/>
                  <a:gd name="connsiteX55" fmla="*/ 237588 w 619203"/>
                  <a:gd name="connsiteY55" fmla="*/ 785720 h 973142"/>
                  <a:gd name="connsiteX56" fmla="*/ 240489 w 619203"/>
                  <a:gd name="connsiteY56" fmla="*/ 781921 h 973142"/>
                  <a:gd name="connsiteX57" fmla="*/ 241626 w 619203"/>
                  <a:gd name="connsiteY57" fmla="*/ 786714 h 973142"/>
                  <a:gd name="connsiteX58" fmla="*/ 240127 w 619203"/>
                  <a:gd name="connsiteY58" fmla="*/ 792247 h 973142"/>
                  <a:gd name="connsiteX59" fmla="*/ 239087 w 619203"/>
                  <a:gd name="connsiteY59" fmla="*/ 796515 h 973142"/>
                  <a:gd name="connsiteX60" fmla="*/ 237999 w 619203"/>
                  <a:gd name="connsiteY60" fmla="*/ 800597 h 973142"/>
                  <a:gd name="connsiteX61" fmla="*/ 236717 w 619203"/>
                  <a:gd name="connsiteY61" fmla="*/ 805800 h 973142"/>
                  <a:gd name="connsiteX62" fmla="*/ 239208 w 619203"/>
                  <a:gd name="connsiteY62" fmla="*/ 809940 h 973142"/>
                  <a:gd name="connsiteX63" fmla="*/ 241577 w 619203"/>
                  <a:gd name="connsiteY63" fmla="*/ 806042 h 973142"/>
                  <a:gd name="connsiteX64" fmla="*/ 242956 w 619203"/>
                  <a:gd name="connsiteY64" fmla="*/ 801540 h 973142"/>
                  <a:gd name="connsiteX65" fmla="*/ 243174 w 619203"/>
                  <a:gd name="connsiteY65" fmla="*/ 796507 h 973142"/>
                  <a:gd name="connsiteX66" fmla="*/ 243657 w 619203"/>
                  <a:gd name="connsiteY66" fmla="*/ 792109 h 973142"/>
                  <a:gd name="connsiteX67" fmla="*/ 246970 w 619203"/>
                  <a:gd name="connsiteY67" fmla="*/ 789050 h 973142"/>
                  <a:gd name="connsiteX68" fmla="*/ 246051 w 619203"/>
                  <a:gd name="connsiteY68" fmla="*/ 793502 h 973142"/>
                  <a:gd name="connsiteX69" fmla="*/ 244673 w 619203"/>
                  <a:gd name="connsiteY69" fmla="*/ 798220 h 973142"/>
                  <a:gd name="connsiteX70" fmla="*/ 244020 w 619203"/>
                  <a:gd name="connsiteY70" fmla="*/ 802802 h 973142"/>
                  <a:gd name="connsiteX71" fmla="*/ 243415 w 619203"/>
                  <a:gd name="connsiteY71" fmla="*/ 807230 h 973142"/>
                  <a:gd name="connsiteX72" fmla="*/ 245205 w 619203"/>
                  <a:gd name="connsiteY72" fmla="*/ 803063 h 973142"/>
                  <a:gd name="connsiteX73" fmla="*/ 247478 w 619203"/>
                  <a:gd name="connsiteY73" fmla="*/ 798739 h 973142"/>
                  <a:gd name="connsiteX74" fmla="*/ 250718 w 619203"/>
                  <a:gd name="connsiteY74" fmla="*/ 795521 h 973142"/>
                  <a:gd name="connsiteX75" fmla="*/ 250791 w 619203"/>
                  <a:gd name="connsiteY75" fmla="*/ 790677 h 973142"/>
                  <a:gd name="connsiteX76" fmla="*/ 250863 w 619203"/>
                  <a:gd name="connsiteY76" fmla="*/ 786157 h 973142"/>
                  <a:gd name="connsiteX77" fmla="*/ 251831 w 619203"/>
                  <a:gd name="connsiteY77" fmla="*/ 790805 h 973142"/>
                  <a:gd name="connsiteX78" fmla="*/ 253112 w 619203"/>
                  <a:gd name="connsiteY78" fmla="*/ 795702 h 973142"/>
                  <a:gd name="connsiteX79" fmla="*/ 257054 w 619203"/>
                  <a:gd name="connsiteY79" fmla="*/ 793453 h 973142"/>
                  <a:gd name="connsiteX80" fmla="*/ 255869 w 619203"/>
                  <a:gd name="connsiteY80" fmla="*/ 788532 h 973142"/>
                  <a:gd name="connsiteX81" fmla="*/ 255821 w 619203"/>
                  <a:gd name="connsiteY81" fmla="*/ 783292 h 973142"/>
                  <a:gd name="connsiteX82" fmla="*/ 259811 w 619203"/>
                  <a:gd name="connsiteY82" fmla="*/ 784777 h 973142"/>
                  <a:gd name="connsiteX83" fmla="*/ 258070 w 619203"/>
                  <a:gd name="connsiteY83" fmla="*/ 788764 h 973142"/>
                  <a:gd name="connsiteX84" fmla="*/ 259835 w 619203"/>
                  <a:gd name="connsiteY84" fmla="*/ 793528 h 973142"/>
                  <a:gd name="connsiteX85" fmla="*/ 261455 w 619203"/>
                  <a:gd name="connsiteY85" fmla="*/ 798183 h 973142"/>
                  <a:gd name="connsiteX86" fmla="*/ 263244 w 619203"/>
                  <a:gd name="connsiteY86" fmla="*/ 803186 h 973142"/>
                  <a:gd name="connsiteX87" fmla="*/ 266194 w 619203"/>
                  <a:gd name="connsiteY87" fmla="*/ 807203 h 973142"/>
                  <a:gd name="connsiteX88" fmla="*/ 270789 w 619203"/>
                  <a:gd name="connsiteY88" fmla="*/ 809810 h 973142"/>
                  <a:gd name="connsiteX89" fmla="*/ 269701 w 619203"/>
                  <a:gd name="connsiteY89" fmla="*/ 804023 h 973142"/>
                  <a:gd name="connsiteX90" fmla="*/ 271684 w 619203"/>
                  <a:gd name="connsiteY90" fmla="*/ 799837 h 973142"/>
                  <a:gd name="connsiteX91" fmla="*/ 274779 w 619203"/>
                  <a:gd name="connsiteY91" fmla="*/ 796691 h 973142"/>
                  <a:gd name="connsiteX92" fmla="*/ 277367 w 619203"/>
                  <a:gd name="connsiteY92" fmla="*/ 793260 h 973142"/>
                  <a:gd name="connsiteX93" fmla="*/ 280269 w 619203"/>
                  <a:gd name="connsiteY93" fmla="*/ 788684 h 973142"/>
                  <a:gd name="connsiteX94" fmla="*/ 282638 w 619203"/>
                  <a:gd name="connsiteY94" fmla="*/ 784632 h 973142"/>
                  <a:gd name="connsiteX95" fmla="*/ 280921 w 619203"/>
                  <a:gd name="connsiteY95" fmla="*/ 780516 h 973142"/>
                  <a:gd name="connsiteX96" fmla="*/ 281091 w 619203"/>
                  <a:gd name="connsiteY96" fmla="*/ 774328 h 973142"/>
                  <a:gd name="connsiteX97" fmla="*/ 279858 w 619203"/>
                  <a:gd name="connsiteY97" fmla="*/ 767581 h 973142"/>
                  <a:gd name="connsiteX98" fmla="*/ 279470 w 619203"/>
                  <a:gd name="connsiteY98" fmla="*/ 761932 h 973142"/>
                  <a:gd name="connsiteX99" fmla="*/ 278455 w 619203"/>
                  <a:gd name="connsiteY99" fmla="*/ 755894 h 973142"/>
                  <a:gd name="connsiteX100" fmla="*/ 280365 w 619203"/>
                  <a:gd name="connsiteY100" fmla="*/ 760721 h 973142"/>
                  <a:gd name="connsiteX101" fmla="*/ 281937 w 619203"/>
                  <a:gd name="connsiteY101" fmla="*/ 767182 h 973142"/>
                  <a:gd name="connsiteX102" fmla="*/ 283679 w 619203"/>
                  <a:gd name="connsiteY102" fmla="*/ 773784 h 973142"/>
                  <a:gd name="connsiteX103" fmla="*/ 285371 w 619203"/>
                  <a:gd name="connsiteY103" fmla="*/ 778291 h 973142"/>
                  <a:gd name="connsiteX104" fmla="*/ 288611 w 619203"/>
                  <a:gd name="connsiteY104" fmla="*/ 781014 h 973142"/>
                  <a:gd name="connsiteX105" fmla="*/ 292190 w 619203"/>
                  <a:gd name="connsiteY105" fmla="*/ 784970 h 973142"/>
                  <a:gd name="connsiteX106" fmla="*/ 291561 w 619203"/>
                  <a:gd name="connsiteY106" fmla="*/ 780632 h 973142"/>
                  <a:gd name="connsiteX107" fmla="*/ 290497 w 619203"/>
                  <a:gd name="connsiteY107" fmla="*/ 776088 h 973142"/>
                  <a:gd name="connsiteX108" fmla="*/ 294923 w 619203"/>
                  <a:gd name="connsiteY108" fmla="*/ 774231 h 973142"/>
                  <a:gd name="connsiteX109" fmla="*/ 297535 w 619203"/>
                  <a:gd name="connsiteY109" fmla="*/ 778934 h 973142"/>
                  <a:gd name="connsiteX110" fmla="*/ 297535 w 619203"/>
                  <a:gd name="connsiteY110" fmla="*/ 783778 h 973142"/>
                  <a:gd name="connsiteX111" fmla="*/ 298937 w 619203"/>
                  <a:gd name="connsiteY111" fmla="*/ 788230 h 973142"/>
                  <a:gd name="connsiteX112" fmla="*/ 299541 w 619203"/>
                  <a:gd name="connsiteY112" fmla="*/ 783210 h 973142"/>
                  <a:gd name="connsiteX113" fmla="*/ 299759 w 619203"/>
                  <a:gd name="connsiteY113" fmla="*/ 778610 h 973142"/>
                  <a:gd name="connsiteX114" fmla="*/ 301186 w 619203"/>
                  <a:gd name="connsiteY114" fmla="*/ 782743 h 973142"/>
                  <a:gd name="connsiteX115" fmla="*/ 303411 w 619203"/>
                  <a:gd name="connsiteY115" fmla="*/ 786590 h 973142"/>
                  <a:gd name="connsiteX116" fmla="*/ 303217 w 619203"/>
                  <a:gd name="connsiteY116" fmla="*/ 782158 h 973142"/>
                  <a:gd name="connsiteX117" fmla="*/ 302782 w 619203"/>
                  <a:gd name="connsiteY117" fmla="*/ 777433 h 973142"/>
                  <a:gd name="connsiteX118" fmla="*/ 300001 w 619203"/>
                  <a:gd name="connsiteY118" fmla="*/ 773743 h 973142"/>
                  <a:gd name="connsiteX119" fmla="*/ 304644 w 619203"/>
                  <a:gd name="connsiteY119" fmla="*/ 772613 h 973142"/>
                  <a:gd name="connsiteX120" fmla="*/ 304499 w 619203"/>
                  <a:gd name="connsiteY120" fmla="*/ 767317 h 973142"/>
                  <a:gd name="connsiteX121" fmla="*/ 303338 w 619203"/>
                  <a:gd name="connsiteY121" fmla="*/ 762730 h 973142"/>
                  <a:gd name="connsiteX122" fmla="*/ 307836 w 619203"/>
                  <a:gd name="connsiteY122" fmla="*/ 763637 h 973142"/>
                  <a:gd name="connsiteX123" fmla="*/ 308755 w 619203"/>
                  <a:gd name="connsiteY123" fmla="*/ 767874 h 973142"/>
                  <a:gd name="connsiteX124" fmla="*/ 311052 w 619203"/>
                  <a:gd name="connsiteY124" fmla="*/ 761376 h 973142"/>
                  <a:gd name="connsiteX125" fmla="*/ 311415 w 619203"/>
                  <a:gd name="connsiteY125" fmla="*/ 755570 h 973142"/>
                  <a:gd name="connsiteX126" fmla="*/ 313035 w 619203"/>
                  <a:gd name="connsiteY126" fmla="*/ 750629 h 973142"/>
                  <a:gd name="connsiteX127" fmla="*/ 312817 w 619203"/>
                  <a:gd name="connsiteY127" fmla="*/ 745474 h 973142"/>
                  <a:gd name="connsiteX128" fmla="*/ 312237 w 619203"/>
                  <a:gd name="connsiteY128" fmla="*/ 740795 h 973142"/>
                  <a:gd name="connsiteX129" fmla="*/ 311947 w 619203"/>
                  <a:gd name="connsiteY129" fmla="*/ 736026 h 973142"/>
                  <a:gd name="connsiteX130" fmla="*/ 313664 w 619203"/>
                  <a:gd name="connsiteY130" fmla="*/ 740386 h 973142"/>
                  <a:gd name="connsiteX131" fmla="*/ 314220 w 619203"/>
                  <a:gd name="connsiteY131" fmla="*/ 745072 h 973142"/>
                  <a:gd name="connsiteX132" fmla="*/ 315623 w 619203"/>
                  <a:gd name="connsiteY132" fmla="*/ 750080 h 973142"/>
                  <a:gd name="connsiteX133" fmla="*/ 317630 w 619203"/>
                  <a:gd name="connsiteY133" fmla="*/ 745089 h 973142"/>
                  <a:gd name="connsiteX134" fmla="*/ 316155 w 619203"/>
                  <a:gd name="connsiteY134" fmla="*/ 739668 h 973142"/>
                  <a:gd name="connsiteX135" fmla="*/ 319975 w 619203"/>
                  <a:gd name="connsiteY135" fmla="*/ 736584 h 973142"/>
                  <a:gd name="connsiteX136" fmla="*/ 323216 w 619203"/>
                  <a:gd name="connsiteY136" fmla="*/ 741571 h 973142"/>
                  <a:gd name="connsiteX137" fmla="*/ 321547 w 619203"/>
                  <a:gd name="connsiteY137" fmla="*/ 746272 h 973142"/>
                  <a:gd name="connsiteX138" fmla="*/ 325126 w 619203"/>
                  <a:gd name="connsiteY138" fmla="*/ 748697 h 973142"/>
                  <a:gd name="connsiteX139" fmla="*/ 328681 w 619203"/>
                  <a:gd name="connsiteY139" fmla="*/ 751514 h 973142"/>
                  <a:gd name="connsiteX140" fmla="*/ 326770 w 619203"/>
                  <a:gd name="connsiteY140" fmla="*/ 747266 h 973142"/>
                  <a:gd name="connsiteX141" fmla="*/ 328415 w 619203"/>
                  <a:gd name="connsiteY141" fmla="*/ 741839 h 973142"/>
                  <a:gd name="connsiteX142" fmla="*/ 330543 w 619203"/>
                  <a:gd name="connsiteY142" fmla="*/ 737187 h 973142"/>
                  <a:gd name="connsiteX143" fmla="*/ 332526 w 619203"/>
                  <a:gd name="connsiteY143" fmla="*/ 744052 h 973142"/>
                  <a:gd name="connsiteX144" fmla="*/ 333783 w 619203"/>
                  <a:gd name="connsiteY144" fmla="*/ 749147 h 973142"/>
                  <a:gd name="connsiteX145" fmla="*/ 334049 w 619203"/>
                  <a:gd name="connsiteY145" fmla="*/ 753427 h 973142"/>
                  <a:gd name="connsiteX146" fmla="*/ 338233 w 619203"/>
                  <a:gd name="connsiteY146" fmla="*/ 751802 h 973142"/>
                  <a:gd name="connsiteX147" fmla="*/ 339635 w 619203"/>
                  <a:gd name="connsiteY147" fmla="*/ 747462 h 973142"/>
                  <a:gd name="connsiteX148" fmla="*/ 335500 w 619203"/>
                  <a:gd name="connsiteY148" fmla="*/ 744175 h 973142"/>
                  <a:gd name="connsiteX149" fmla="*/ 338716 w 619203"/>
                  <a:gd name="connsiteY149" fmla="*/ 741518 h 973142"/>
                  <a:gd name="connsiteX150" fmla="*/ 343601 w 619203"/>
                  <a:gd name="connsiteY150" fmla="*/ 741462 h 973142"/>
                  <a:gd name="connsiteX151" fmla="*/ 348147 w 619203"/>
                  <a:gd name="connsiteY151" fmla="*/ 738019 h 973142"/>
                  <a:gd name="connsiteX152" fmla="*/ 347809 w 619203"/>
                  <a:gd name="connsiteY152" fmla="*/ 733124 h 973142"/>
                  <a:gd name="connsiteX153" fmla="*/ 349550 w 619203"/>
                  <a:gd name="connsiteY153" fmla="*/ 727245 h 973142"/>
                  <a:gd name="connsiteX154" fmla="*/ 350566 w 619203"/>
                  <a:gd name="connsiteY154" fmla="*/ 722721 h 973142"/>
                  <a:gd name="connsiteX155" fmla="*/ 356538 w 619203"/>
                  <a:gd name="connsiteY155" fmla="*/ 721957 h 973142"/>
                  <a:gd name="connsiteX156" fmla="*/ 360335 w 619203"/>
                  <a:gd name="connsiteY156" fmla="*/ 720223 h 973142"/>
                  <a:gd name="connsiteX157" fmla="*/ 364543 w 619203"/>
                  <a:gd name="connsiteY157" fmla="*/ 722842 h 973142"/>
                  <a:gd name="connsiteX158" fmla="*/ 366356 w 619203"/>
                  <a:gd name="connsiteY158" fmla="*/ 717916 h 973142"/>
                  <a:gd name="connsiteX159" fmla="*/ 368073 w 619203"/>
                  <a:gd name="connsiteY159" fmla="*/ 714088 h 973142"/>
                  <a:gd name="connsiteX160" fmla="*/ 368098 w 619203"/>
                  <a:gd name="connsiteY160" fmla="*/ 709721 h 973142"/>
                  <a:gd name="connsiteX161" fmla="*/ 363841 w 619203"/>
                  <a:gd name="connsiteY161" fmla="*/ 708509 h 973142"/>
                  <a:gd name="connsiteX162" fmla="*/ 361278 w 619203"/>
                  <a:gd name="connsiteY162" fmla="*/ 704050 h 973142"/>
                  <a:gd name="connsiteX163" fmla="*/ 364252 w 619203"/>
                  <a:gd name="connsiteY163" fmla="*/ 700873 h 973142"/>
                  <a:gd name="connsiteX164" fmla="*/ 365099 w 619203"/>
                  <a:gd name="connsiteY164" fmla="*/ 696404 h 973142"/>
                  <a:gd name="connsiteX165" fmla="*/ 361544 w 619203"/>
                  <a:gd name="connsiteY165" fmla="*/ 692585 h 973142"/>
                  <a:gd name="connsiteX166" fmla="*/ 356611 w 619203"/>
                  <a:gd name="connsiteY166" fmla="*/ 695311 h 973142"/>
                  <a:gd name="connsiteX167" fmla="*/ 353008 w 619203"/>
                  <a:gd name="connsiteY167" fmla="*/ 692160 h 973142"/>
                  <a:gd name="connsiteX168" fmla="*/ 356248 w 619203"/>
                  <a:gd name="connsiteY168" fmla="*/ 689273 h 973142"/>
                  <a:gd name="connsiteX169" fmla="*/ 354797 w 619203"/>
                  <a:gd name="connsiteY169" fmla="*/ 684913 h 973142"/>
                  <a:gd name="connsiteX170" fmla="*/ 353613 w 619203"/>
                  <a:gd name="connsiteY170" fmla="*/ 680335 h 973142"/>
                  <a:gd name="connsiteX171" fmla="*/ 356103 w 619203"/>
                  <a:gd name="connsiteY171" fmla="*/ 676546 h 973142"/>
                  <a:gd name="connsiteX172" fmla="*/ 355740 w 619203"/>
                  <a:gd name="connsiteY172" fmla="*/ 670137 h 973142"/>
                  <a:gd name="connsiteX173" fmla="*/ 355184 w 619203"/>
                  <a:gd name="connsiteY173" fmla="*/ 665323 h 973142"/>
                  <a:gd name="connsiteX174" fmla="*/ 355643 w 619203"/>
                  <a:gd name="connsiteY174" fmla="*/ 661127 h 973142"/>
                  <a:gd name="connsiteX175" fmla="*/ 357046 w 619203"/>
                  <a:gd name="connsiteY175" fmla="*/ 655674 h 973142"/>
                  <a:gd name="connsiteX176" fmla="*/ 357506 w 619203"/>
                  <a:gd name="connsiteY176" fmla="*/ 651213 h 973142"/>
                  <a:gd name="connsiteX177" fmla="*/ 360867 w 619203"/>
                  <a:gd name="connsiteY177" fmla="*/ 648253 h 973142"/>
                  <a:gd name="connsiteX178" fmla="*/ 361762 w 619203"/>
                  <a:gd name="connsiteY178" fmla="*/ 643994 h 973142"/>
                  <a:gd name="connsiteX179" fmla="*/ 361205 w 619203"/>
                  <a:gd name="connsiteY179" fmla="*/ 639301 h 973142"/>
                  <a:gd name="connsiteX180" fmla="*/ 359271 w 619203"/>
                  <a:gd name="connsiteY180" fmla="*/ 635020 h 973142"/>
                  <a:gd name="connsiteX181" fmla="*/ 355740 w 619203"/>
                  <a:gd name="connsiteY181" fmla="*/ 631197 h 973142"/>
                  <a:gd name="connsiteX182" fmla="*/ 352573 w 619203"/>
                  <a:gd name="connsiteY182" fmla="*/ 627098 h 973142"/>
                  <a:gd name="connsiteX183" fmla="*/ 348365 w 619203"/>
                  <a:gd name="connsiteY183" fmla="*/ 623916 h 973142"/>
                  <a:gd name="connsiteX184" fmla="*/ 352839 w 619203"/>
                  <a:gd name="connsiteY184" fmla="*/ 623427 h 973142"/>
                  <a:gd name="connsiteX185" fmla="*/ 357433 w 619203"/>
                  <a:gd name="connsiteY185" fmla="*/ 621002 h 973142"/>
                  <a:gd name="connsiteX186" fmla="*/ 358110 w 619203"/>
                  <a:gd name="connsiteY186" fmla="*/ 615953 h 973142"/>
                  <a:gd name="connsiteX187" fmla="*/ 362705 w 619203"/>
                  <a:gd name="connsiteY187" fmla="*/ 614957 h 973142"/>
                  <a:gd name="connsiteX188" fmla="*/ 365026 w 619203"/>
                  <a:gd name="connsiteY188" fmla="*/ 618782 h 973142"/>
                  <a:gd name="connsiteX189" fmla="*/ 367590 w 619203"/>
                  <a:gd name="connsiteY189" fmla="*/ 615174 h 973142"/>
                  <a:gd name="connsiteX190" fmla="*/ 372934 w 619203"/>
                  <a:gd name="connsiteY190" fmla="*/ 609702 h 973142"/>
                  <a:gd name="connsiteX191" fmla="*/ 369596 w 619203"/>
                  <a:gd name="connsiteY191" fmla="*/ 606505 h 973142"/>
                  <a:gd name="connsiteX192" fmla="*/ 372039 w 619203"/>
                  <a:gd name="connsiteY192" fmla="*/ 602164 h 973142"/>
                  <a:gd name="connsiteX193" fmla="*/ 372184 w 619203"/>
                  <a:gd name="connsiteY193" fmla="*/ 597267 h 973142"/>
                  <a:gd name="connsiteX194" fmla="*/ 376634 w 619203"/>
                  <a:gd name="connsiteY194" fmla="*/ 599853 h 973142"/>
                  <a:gd name="connsiteX195" fmla="*/ 377045 w 619203"/>
                  <a:gd name="connsiteY195" fmla="*/ 604319 h 973142"/>
                  <a:gd name="connsiteX196" fmla="*/ 378012 w 619203"/>
                  <a:gd name="connsiteY196" fmla="*/ 609361 h 973142"/>
                  <a:gd name="connsiteX197" fmla="*/ 376537 w 619203"/>
                  <a:gd name="connsiteY197" fmla="*/ 613651 h 973142"/>
                  <a:gd name="connsiteX198" fmla="*/ 375207 w 619203"/>
                  <a:gd name="connsiteY198" fmla="*/ 619360 h 973142"/>
                  <a:gd name="connsiteX199" fmla="*/ 376948 w 619203"/>
                  <a:gd name="connsiteY199" fmla="*/ 624980 h 973142"/>
                  <a:gd name="connsiteX200" fmla="*/ 378955 w 619203"/>
                  <a:gd name="connsiteY200" fmla="*/ 629251 h 973142"/>
                  <a:gd name="connsiteX201" fmla="*/ 379028 w 619203"/>
                  <a:gd name="connsiteY201" fmla="*/ 633661 h 973142"/>
                  <a:gd name="connsiteX202" fmla="*/ 379922 w 619203"/>
                  <a:gd name="connsiteY202" fmla="*/ 638669 h 973142"/>
                  <a:gd name="connsiteX203" fmla="*/ 381277 w 619203"/>
                  <a:gd name="connsiteY203" fmla="*/ 643131 h 973142"/>
                  <a:gd name="connsiteX204" fmla="*/ 385194 w 619203"/>
                  <a:gd name="connsiteY204" fmla="*/ 644882 h 973142"/>
                  <a:gd name="connsiteX205" fmla="*/ 386331 w 619203"/>
                  <a:gd name="connsiteY205" fmla="*/ 640321 h 973142"/>
                  <a:gd name="connsiteX206" fmla="*/ 390635 w 619203"/>
                  <a:gd name="connsiteY206" fmla="*/ 635523 h 973142"/>
                  <a:gd name="connsiteX207" fmla="*/ 394988 w 619203"/>
                  <a:gd name="connsiteY207" fmla="*/ 634031 h 973142"/>
                  <a:gd name="connsiteX208" fmla="*/ 400114 w 619203"/>
                  <a:gd name="connsiteY208" fmla="*/ 635548 h 973142"/>
                  <a:gd name="connsiteX209" fmla="*/ 404951 w 619203"/>
                  <a:gd name="connsiteY209" fmla="*/ 637267 h 973142"/>
                  <a:gd name="connsiteX210" fmla="*/ 410706 w 619203"/>
                  <a:gd name="connsiteY210" fmla="*/ 637460 h 973142"/>
                  <a:gd name="connsiteX211" fmla="*/ 416098 w 619203"/>
                  <a:gd name="connsiteY211" fmla="*/ 638921 h 973142"/>
                  <a:gd name="connsiteX212" fmla="*/ 420016 w 619203"/>
                  <a:gd name="connsiteY212" fmla="*/ 640432 h 973142"/>
                  <a:gd name="connsiteX213" fmla="*/ 423982 w 619203"/>
                  <a:gd name="connsiteY213" fmla="*/ 642142 h 973142"/>
                  <a:gd name="connsiteX214" fmla="*/ 427899 w 619203"/>
                  <a:gd name="connsiteY214" fmla="*/ 643919 h 973142"/>
                  <a:gd name="connsiteX215" fmla="*/ 427706 w 619203"/>
                  <a:gd name="connsiteY215" fmla="*/ 639281 h 973142"/>
                  <a:gd name="connsiteX216" fmla="*/ 423063 w 619203"/>
                  <a:gd name="connsiteY216" fmla="*/ 638452 h 973142"/>
                  <a:gd name="connsiteX217" fmla="*/ 427174 w 619203"/>
                  <a:gd name="connsiteY217" fmla="*/ 637337 h 973142"/>
                  <a:gd name="connsiteX218" fmla="*/ 425046 w 619203"/>
                  <a:gd name="connsiteY218" fmla="*/ 632462 h 973142"/>
                  <a:gd name="connsiteX219" fmla="*/ 421177 w 619203"/>
                  <a:gd name="connsiteY219" fmla="*/ 630481 h 973142"/>
                  <a:gd name="connsiteX220" fmla="*/ 418130 w 619203"/>
                  <a:gd name="connsiteY220" fmla="*/ 624235 h 973142"/>
                  <a:gd name="connsiteX221" fmla="*/ 418541 w 619203"/>
                  <a:gd name="connsiteY221" fmla="*/ 618016 h 973142"/>
                  <a:gd name="connsiteX222" fmla="*/ 415784 w 619203"/>
                  <a:gd name="connsiteY222" fmla="*/ 614833 h 973142"/>
                  <a:gd name="connsiteX223" fmla="*/ 413535 w 619203"/>
                  <a:gd name="connsiteY223" fmla="*/ 611291 h 973142"/>
                  <a:gd name="connsiteX224" fmla="*/ 417792 w 619203"/>
                  <a:gd name="connsiteY224" fmla="*/ 609678 h 973142"/>
                  <a:gd name="connsiteX225" fmla="*/ 421467 w 619203"/>
                  <a:gd name="connsiteY225" fmla="*/ 605777 h 973142"/>
                  <a:gd name="connsiteX226" fmla="*/ 422192 w 619203"/>
                  <a:gd name="connsiteY226" fmla="*/ 601323 h 973142"/>
                  <a:gd name="connsiteX227" fmla="*/ 425409 w 619203"/>
                  <a:gd name="connsiteY227" fmla="*/ 605446 h 973142"/>
                  <a:gd name="connsiteX228" fmla="*/ 425481 w 619203"/>
                  <a:gd name="connsiteY228" fmla="*/ 610630 h 973142"/>
                  <a:gd name="connsiteX229" fmla="*/ 428407 w 619203"/>
                  <a:gd name="connsiteY229" fmla="*/ 606452 h 973142"/>
                  <a:gd name="connsiteX230" fmla="*/ 426666 w 619203"/>
                  <a:gd name="connsiteY230" fmla="*/ 600653 h 973142"/>
                  <a:gd name="connsiteX231" fmla="*/ 425747 w 619203"/>
                  <a:gd name="connsiteY231" fmla="*/ 595974 h 973142"/>
                  <a:gd name="connsiteX232" fmla="*/ 423184 w 619203"/>
                  <a:gd name="connsiteY232" fmla="*/ 591880 h 973142"/>
                  <a:gd name="connsiteX233" fmla="*/ 426521 w 619203"/>
                  <a:gd name="connsiteY233" fmla="*/ 586598 h 973142"/>
                  <a:gd name="connsiteX234" fmla="*/ 428456 w 619203"/>
                  <a:gd name="connsiteY234" fmla="*/ 590308 h 973142"/>
                  <a:gd name="connsiteX235" fmla="*/ 429471 w 619203"/>
                  <a:gd name="connsiteY235" fmla="*/ 594866 h 973142"/>
                  <a:gd name="connsiteX236" fmla="*/ 430874 w 619203"/>
                  <a:gd name="connsiteY236" fmla="*/ 599304 h 973142"/>
                  <a:gd name="connsiteX237" fmla="*/ 431551 w 619203"/>
                  <a:gd name="connsiteY237" fmla="*/ 603961 h 973142"/>
                  <a:gd name="connsiteX238" fmla="*/ 435855 w 619203"/>
                  <a:gd name="connsiteY238" fmla="*/ 603811 h 973142"/>
                  <a:gd name="connsiteX239" fmla="*/ 436750 w 619203"/>
                  <a:gd name="connsiteY239" fmla="*/ 597555 h 973142"/>
                  <a:gd name="connsiteX240" fmla="*/ 440232 w 619203"/>
                  <a:gd name="connsiteY240" fmla="*/ 599971 h 973142"/>
                  <a:gd name="connsiteX241" fmla="*/ 443110 w 619203"/>
                  <a:gd name="connsiteY241" fmla="*/ 603110 h 973142"/>
                  <a:gd name="connsiteX242" fmla="*/ 439507 w 619203"/>
                  <a:gd name="connsiteY242" fmla="*/ 606442 h 973142"/>
                  <a:gd name="connsiteX243" fmla="*/ 438830 w 619203"/>
                  <a:gd name="connsiteY243" fmla="*/ 610730 h 973142"/>
                  <a:gd name="connsiteX244" fmla="*/ 433703 w 619203"/>
                  <a:gd name="connsiteY244" fmla="*/ 610135 h 973142"/>
                  <a:gd name="connsiteX245" fmla="*/ 432277 w 619203"/>
                  <a:gd name="connsiteY245" fmla="*/ 616446 h 973142"/>
                  <a:gd name="connsiteX246" fmla="*/ 434670 w 619203"/>
                  <a:gd name="connsiteY246" fmla="*/ 619943 h 973142"/>
                  <a:gd name="connsiteX247" fmla="*/ 439023 w 619203"/>
                  <a:gd name="connsiteY247" fmla="*/ 627488 h 973142"/>
                  <a:gd name="connsiteX248" fmla="*/ 442263 w 619203"/>
                  <a:gd name="connsiteY248" fmla="*/ 631790 h 973142"/>
                  <a:gd name="connsiteX249" fmla="*/ 447777 w 619203"/>
                  <a:gd name="connsiteY249" fmla="*/ 635194 h 973142"/>
                  <a:gd name="connsiteX250" fmla="*/ 451864 w 619203"/>
                  <a:gd name="connsiteY250" fmla="*/ 636776 h 973142"/>
                  <a:gd name="connsiteX251" fmla="*/ 456337 w 619203"/>
                  <a:gd name="connsiteY251" fmla="*/ 637267 h 973142"/>
                  <a:gd name="connsiteX252" fmla="*/ 460811 w 619203"/>
                  <a:gd name="connsiteY252" fmla="*/ 634099 h 973142"/>
                  <a:gd name="connsiteX253" fmla="*/ 461778 w 619203"/>
                  <a:gd name="connsiteY253" fmla="*/ 629616 h 973142"/>
                  <a:gd name="connsiteX254" fmla="*/ 459844 w 619203"/>
                  <a:gd name="connsiteY254" fmla="*/ 625896 h 973142"/>
                  <a:gd name="connsiteX255" fmla="*/ 461657 w 619203"/>
                  <a:gd name="connsiteY255" fmla="*/ 621981 h 973142"/>
                  <a:gd name="connsiteX256" fmla="*/ 463882 w 619203"/>
                  <a:gd name="connsiteY256" fmla="*/ 627846 h 973142"/>
                  <a:gd name="connsiteX257" fmla="*/ 465986 w 619203"/>
                  <a:gd name="connsiteY257" fmla="*/ 631420 h 973142"/>
                  <a:gd name="connsiteX258" fmla="*/ 470266 w 619203"/>
                  <a:gd name="connsiteY258" fmla="*/ 627916 h 973142"/>
                  <a:gd name="connsiteX259" fmla="*/ 475248 w 619203"/>
                  <a:gd name="connsiteY259" fmla="*/ 628334 h 973142"/>
                  <a:gd name="connsiteX260" fmla="*/ 473918 w 619203"/>
                  <a:gd name="connsiteY260" fmla="*/ 623904 h 973142"/>
                  <a:gd name="connsiteX261" fmla="*/ 470000 w 619203"/>
                  <a:gd name="connsiteY261" fmla="*/ 622240 h 973142"/>
                  <a:gd name="connsiteX262" fmla="*/ 472056 w 619203"/>
                  <a:gd name="connsiteY262" fmla="*/ 617691 h 973142"/>
                  <a:gd name="connsiteX263" fmla="*/ 474377 w 619203"/>
                  <a:gd name="connsiteY263" fmla="*/ 613895 h 973142"/>
                  <a:gd name="connsiteX264" fmla="*/ 473651 w 619203"/>
                  <a:gd name="connsiteY264" fmla="*/ 605922 h 973142"/>
                  <a:gd name="connsiteX265" fmla="*/ 471475 w 619203"/>
                  <a:gd name="connsiteY265" fmla="*/ 601761 h 973142"/>
                  <a:gd name="connsiteX266" fmla="*/ 468186 w 619203"/>
                  <a:gd name="connsiteY266" fmla="*/ 598324 h 973142"/>
                  <a:gd name="connsiteX267" fmla="*/ 463882 w 619203"/>
                  <a:gd name="connsiteY267" fmla="*/ 596457 h 973142"/>
                  <a:gd name="connsiteX268" fmla="*/ 458441 w 619203"/>
                  <a:gd name="connsiteY268" fmla="*/ 594305 h 973142"/>
                  <a:gd name="connsiteX269" fmla="*/ 456845 w 619203"/>
                  <a:gd name="connsiteY269" fmla="*/ 590192 h 973142"/>
                  <a:gd name="connsiteX270" fmla="*/ 451622 w 619203"/>
                  <a:gd name="connsiteY270" fmla="*/ 591084 h 973142"/>
                  <a:gd name="connsiteX271" fmla="*/ 447221 w 619203"/>
                  <a:gd name="connsiteY271" fmla="*/ 591350 h 973142"/>
                  <a:gd name="connsiteX272" fmla="*/ 442698 w 619203"/>
                  <a:gd name="connsiteY272" fmla="*/ 595236 h 973142"/>
                  <a:gd name="connsiteX273" fmla="*/ 442989 w 619203"/>
                  <a:gd name="connsiteY273" fmla="*/ 590828 h 973142"/>
                  <a:gd name="connsiteX274" fmla="*/ 447342 w 619203"/>
                  <a:gd name="connsiteY274" fmla="*/ 588787 h 973142"/>
                  <a:gd name="connsiteX275" fmla="*/ 452154 w 619203"/>
                  <a:gd name="connsiteY275" fmla="*/ 587346 h 973142"/>
                  <a:gd name="connsiteX276" fmla="*/ 452033 w 619203"/>
                  <a:gd name="connsiteY276" fmla="*/ 581486 h 973142"/>
                  <a:gd name="connsiteX277" fmla="*/ 457716 w 619203"/>
                  <a:gd name="connsiteY277" fmla="*/ 583987 h 973142"/>
                  <a:gd name="connsiteX278" fmla="*/ 457160 w 619203"/>
                  <a:gd name="connsiteY278" fmla="*/ 579109 h 973142"/>
                  <a:gd name="connsiteX279" fmla="*/ 463084 w 619203"/>
                  <a:gd name="connsiteY279" fmla="*/ 577953 h 973142"/>
                  <a:gd name="connsiteX280" fmla="*/ 467316 w 619203"/>
                  <a:gd name="connsiteY280" fmla="*/ 579100 h 973142"/>
                  <a:gd name="connsiteX281" fmla="*/ 466034 w 619203"/>
                  <a:gd name="connsiteY281" fmla="*/ 574329 h 973142"/>
                  <a:gd name="connsiteX282" fmla="*/ 470000 w 619203"/>
                  <a:gd name="connsiteY282" fmla="*/ 576486 h 973142"/>
                  <a:gd name="connsiteX283" fmla="*/ 473700 w 619203"/>
                  <a:gd name="connsiteY283" fmla="*/ 580865 h 973142"/>
                  <a:gd name="connsiteX284" fmla="*/ 472201 w 619203"/>
                  <a:gd name="connsiteY284" fmla="*/ 587841 h 973142"/>
                  <a:gd name="connsiteX285" fmla="*/ 475078 w 619203"/>
                  <a:gd name="connsiteY285" fmla="*/ 591401 h 973142"/>
                  <a:gd name="connsiteX286" fmla="*/ 474474 w 619203"/>
                  <a:gd name="connsiteY286" fmla="*/ 595945 h 973142"/>
                  <a:gd name="connsiteX287" fmla="*/ 476844 w 619203"/>
                  <a:gd name="connsiteY287" fmla="*/ 591290 h 973142"/>
                  <a:gd name="connsiteX288" fmla="*/ 480495 w 619203"/>
                  <a:gd name="connsiteY288" fmla="*/ 595454 h 973142"/>
                  <a:gd name="connsiteX289" fmla="*/ 482381 w 619203"/>
                  <a:gd name="connsiteY289" fmla="*/ 600235 h 973142"/>
                  <a:gd name="connsiteX290" fmla="*/ 482744 w 619203"/>
                  <a:gd name="connsiteY290" fmla="*/ 593933 h 973142"/>
                  <a:gd name="connsiteX291" fmla="*/ 485598 w 619203"/>
                  <a:gd name="connsiteY291" fmla="*/ 597454 h 973142"/>
                  <a:gd name="connsiteX292" fmla="*/ 486541 w 619203"/>
                  <a:gd name="connsiteY292" fmla="*/ 602027 h 973142"/>
                  <a:gd name="connsiteX293" fmla="*/ 491933 w 619203"/>
                  <a:gd name="connsiteY293" fmla="*/ 603269 h 973142"/>
                  <a:gd name="connsiteX294" fmla="*/ 492030 w 619203"/>
                  <a:gd name="connsiteY294" fmla="*/ 598919 h 973142"/>
                  <a:gd name="connsiteX295" fmla="*/ 493795 w 619203"/>
                  <a:gd name="connsiteY295" fmla="*/ 594973 h 973142"/>
                  <a:gd name="connsiteX296" fmla="*/ 493916 w 619203"/>
                  <a:gd name="connsiteY296" fmla="*/ 590066 h 973142"/>
                  <a:gd name="connsiteX297" fmla="*/ 492973 w 619203"/>
                  <a:gd name="connsiteY297" fmla="*/ 585489 h 973142"/>
                  <a:gd name="connsiteX298" fmla="*/ 497544 w 619203"/>
                  <a:gd name="connsiteY298" fmla="*/ 588968 h 973142"/>
                  <a:gd name="connsiteX299" fmla="*/ 502114 w 619203"/>
                  <a:gd name="connsiteY299" fmla="*/ 585121 h 973142"/>
                  <a:gd name="connsiteX300" fmla="*/ 498100 w 619203"/>
                  <a:gd name="connsiteY300" fmla="*/ 580420 h 973142"/>
                  <a:gd name="connsiteX301" fmla="*/ 494786 w 619203"/>
                  <a:gd name="connsiteY301" fmla="*/ 576374 h 973142"/>
                  <a:gd name="connsiteX302" fmla="*/ 492997 w 619203"/>
                  <a:gd name="connsiteY302" fmla="*/ 572561 h 973142"/>
                  <a:gd name="connsiteX303" fmla="*/ 496915 w 619203"/>
                  <a:gd name="connsiteY303" fmla="*/ 574558 h 973142"/>
                  <a:gd name="connsiteX304" fmla="*/ 499139 w 619203"/>
                  <a:gd name="connsiteY304" fmla="*/ 578756 h 973142"/>
                  <a:gd name="connsiteX305" fmla="*/ 502815 w 619203"/>
                  <a:gd name="connsiteY305" fmla="*/ 582137 h 973142"/>
                  <a:gd name="connsiteX306" fmla="*/ 503033 w 619203"/>
                  <a:gd name="connsiteY306" fmla="*/ 577876 h 973142"/>
                  <a:gd name="connsiteX307" fmla="*/ 502621 w 619203"/>
                  <a:gd name="connsiteY307" fmla="*/ 573574 h 973142"/>
                  <a:gd name="connsiteX308" fmla="*/ 505403 w 619203"/>
                  <a:gd name="connsiteY308" fmla="*/ 577789 h 973142"/>
                  <a:gd name="connsiteX309" fmla="*/ 509030 w 619203"/>
                  <a:gd name="connsiteY309" fmla="*/ 582797 h 973142"/>
                  <a:gd name="connsiteX310" fmla="*/ 509707 w 619203"/>
                  <a:gd name="connsiteY310" fmla="*/ 578161 h 973142"/>
                  <a:gd name="connsiteX311" fmla="*/ 508450 w 619203"/>
                  <a:gd name="connsiteY311" fmla="*/ 573064 h 973142"/>
                  <a:gd name="connsiteX312" fmla="*/ 511545 w 619203"/>
                  <a:gd name="connsiteY312" fmla="*/ 576333 h 973142"/>
                  <a:gd name="connsiteX313" fmla="*/ 514809 w 619203"/>
                  <a:gd name="connsiteY313" fmla="*/ 573235 h 973142"/>
                  <a:gd name="connsiteX314" fmla="*/ 511811 w 619203"/>
                  <a:gd name="connsiteY314" fmla="*/ 570031 h 973142"/>
                  <a:gd name="connsiteX315" fmla="*/ 510674 w 619203"/>
                  <a:gd name="connsiteY315" fmla="*/ 565507 h 973142"/>
                  <a:gd name="connsiteX316" fmla="*/ 510602 w 619203"/>
                  <a:gd name="connsiteY316" fmla="*/ 560661 h 973142"/>
                  <a:gd name="connsiteX317" fmla="*/ 508135 w 619203"/>
                  <a:gd name="connsiteY317" fmla="*/ 556550 h 973142"/>
                  <a:gd name="connsiteX318" fmla="*/ 504653 w 619203"/>
                  <a:gd name="connsiteY318" fmla="*/ 554170 h 973142"/>
                  <a:gd name="connsiteX319" fmla="*/ 508208 w 619203"/>
                  <a:gd name="connsiteY319" fmla="*/ 551663 h 973142"/>
                  <a:gd name="connsiteX320" fmla="*/ 510747 w 619203"/>
                  <a:gd name="connsiteY320" fmla="*/ 555430 h 973142"/>
                  <a:gd name="connsiteX321" fmla="*/ 511521 w 619203"/>
                  <a:gd name="connsiteY321" fmla="*/ 550940 h 973142"/>
                  <a:gd name="connsiteX322" fmla="*/ 515317 w 619203"/>
                  <a:gd name="connsiteY322" fmla="*/ 552782 h 973142"/>
                  <a:gd name="connsiteX323" fmla="*/ 519646 w 619203"/>
                  <a:gd name="connsiteY323" fmla="*/ 553834 h 973142"/>
                  <a:gd name="connsiteX324" fmla="*/ 518195 w 619203"/>
                  <a:gd name="connsiteY324" fmla="*/ 548611 h 973142"/>
                  <a:gd name="connsiteX325" fmla="*/ 523539 w 619203"/>
                  <a:gd name="connsiteY325" fmla="*/ 549583 h 973142"/>
                  <a:gd name="connsiteX326" fmla="*/ 525256 w 619203"/>
                  <a:gd name="connsiteY326" fmla="*/ 554485 h 973142"/>
                  <a:gd name="connsiteX327" fmla="*/ 529971 w 619203"/>
                  <a:gd name="connsiteY327" fmla="*/ 554743 h 973142"/>
                  <a:gd name="connsiteX328" fmla="*/ 531737 w 619203"/>
                  <a:gd name="connsiteY328" fmla="*/ 550949 h 973142"/>
                  <a:gd name="connsiteX329" fmla="*/ 530068 w 619203"/>
                  <a:gd name="connsiteY329" fmla="*/ 546909 h 973142"/>
                  <a:gd name="connsiteX330" fmla="*/ 534227 w 619203"/>
                  <a:gd name="connsiteY330" fmla="*/ 546986 h 973142"/>
                  <a:gd name="connsiteX331" fmla="*/ 538604 w 619203"/>
                  <a:gd name="connsiteY331" fmla="*/ 545542 h 973142"/>
                  <a:gd name="connsiteX332" fmla="*/ 542933 w 619203"/>
                  <a:gd name="connsiteY332" fmla="*/ 543746 h 973142"/>
                  <a:gd name="connsiteX333" fmla="*/ 547842 w 619203"/>
                  <a:gd name="connsiteY333" fmla="*/ 541738 h 973142"/>
                  <a:gd name="connsiteX334" fmla="*/ 548253 w 619203"/>
                  <a:gd name="connsiteY334" fmla="*/ 536825 h 973142"/>
                  <a:gd name="connsiteX335" fmla="*/ 546488 w 619203"/>
                  <a:gd name="connsiteY335" fmla="*/ 532878 h 973142"/>
                  <a:gd name="connsiteX336" fmla="*/ 546222 w 619203"/>
                  <a:gd name="connsiteY336" fmla="*/ 527324 h 973142"/>
                  <a:gd name="connsiteX337" fmla="*/ 546294 w 619203"/>
                  <a:gd name="connsiteY337" fmla="*/ 522241 h 973142"/>
                  <a:gd name="connsiteX338" fmla="*/ 549486 w 619203"/>
                  <a:gd name="connsiteY338" fmla="*/ 519520 h 973142"/>
                  <a:gd name="connsiteX339" fmla="*/ 554177 w 619203"/>
                  <a:gd name="connsiteY339" fmla="*/ 522122 h 973142"/>
                  <a:gd name="connsiteX340" fmla="*/ 559208 w 619203"/>
                  <a:gd name="connsiteY340" fmla="*/ 523573 h 973142"/>
                  <a:gd name="connsiteX341" fmla="*/ 563294 w 619203"/>
                  <a:gd name="connsiteY341" fmla="*/ 520219 h 973142"/>
                  <a:gd name="connsiteX342" fmla="*/ 569533 w 619203"/>
                  <a:gd name="connsiteY342" fmla="*/ 520378 h 973142"/>
                  <a:gd name="connsiteX343" fmla="*/ 568929 w 619203"/>
                  <a:gd name="connsiteY343" fmla="*/ 516079 h 973142"/>
                  <a:gd name="connsiteX344" fmla="*/ 572266 w 619203"/>
                  <a:gd name="connsiteY344" fmla="*/ 512461 h 973142"/>
                  <a:gd name="connsiteX345" fmla="*/ 573789 w 619203"/>
                  <a:gd name="connsiteY345" fmla="*/ 508549 h 973142"/>
                  <a:gd name="connsiteX346" fmla="*/ 569219 w 619203"/>
                  <a:gd name="connsiteY346" fmla="*/ 505896 h 973142"/>
                  <a:gd name="connsiteX347" fmla="*/ 568131 w 619203"/>
                  <a:gd name="connsiteY347" fmla="*/ 501546 h 973142"/>
                  <a:gd name="connsiteX348" fmla="*/ 570065 w 619203"/>
                  <a:gd name="connsiteY348" fmla="*/ 497541 h 973142"/>
                  <a:gd name="connsiteX349" fmla="*/ 574055 w 619203"/>
                  <a:gd name="connsiteY349" fmla="*/ 494639 h 973142"/>
                  <a:gd name="connsiteX350" fmla="*/ 576232 w 619203"/>
                  <a:gd name="connsiteY350" fmla="*/ 499664 h 973142"/>
                  <a:gd name="connsiteX351" fmla="*/ 573523 w 619203"/>
                  <a:gd name="connsiteY351" fmla="*/ 503461 h 973142"/>
                  <a:gd name="connsiteX352" fmla="*/ 577755 w 619203"/>
                  <a:gd name="connsiteY352" fmla="*/ 503620 h 973142"/>
                  <a:gd name="connsiteX353" fmla="*/ 581213 w 619203"/>
                  <a:gd name="connsiteY353" fmla="*/ 506984 h 973142"/>
                  <a:gd name="connsiteX354" fmla="*/ 578553 w 619203"/>
                  <a:gd name="connsiteY354" fmla="*/ 513728 h 973142"/>
                  <a:gd name="connsiteX355" fmla="*/ 581431 w 619203"/>
                  <a:gd name="connsiteY355" fmla="*/ 517697 h 973142"/>
                  <a:gd name="connsiteX356" fmla="*/ 585131 w 619203"/>
                  <a:gd name="connsiteY356" fmla="*/ 513359 h 973142"/>
                  <a:gd name="connsiteX357" fmla="*/ 585324 w 619203"/>
                  <a:gd name="connsiteY357" fmla="*/ 508660 h 973142"/>
                  <a:gd name="connsiteX358" fmla="*/ 584018 w 619203"/>
                  <a:gd name="connsiteY358" fmla="*/ 503925 h 973142"/>
                  <a:gd name="connsiteX359" fmla="*/ 585106 w 619203"/>
                  <a:gd name="connsiteY359" fmla="*/ 499853 h 973142"/>
                  <a:gd name="connsiteX360" fmla="*/ 588323 w 619203"/>
                  <a:gd name="connsiteY360" fmla="*/ 503918 h 973142"/>
                  <a:gd name="connsiteX361" fmla="*/ 592772 w 619203"/>
                  <a:gd name="connsiteY361" fmla="*/ 503906 h 973142"/>
                  <a:gd name="connsiteX362" fmla="*/ 595601 w 619203"/>
                  <a:gd name="connsiteY362" fmla="*/ 500317 h 973142"/>
                  <a:gd name="connsiteX363" fmla="*/ 600268 w 619203"/>
                  <a:gd name="connsiteY363" fmla="*/ 494862 h 973142"/>
                  <a:gd name="connsiteX364" fmla="*/ 601961 w 619203"/>
                  <a:gd name="connsiteY364" fmla="*/ 489138 h 973142"/>
                  <a:gd name="connsiteX365" fmla="*/ 603678 w 619203"/>
                  <a:gd name="connsiteY365" fmla="*/ 483595 h 973142"/>
                  <a:gd name="connsiteX366" fmla="*/ 603073 w 619203"/>
                  <a:gd name="connsiteY366" fmla="*/ 478476 h 973142"/>
                  <a:gd name="connsiteX367" fmla="*/ 606483 w 619203"/>
                  <a:gd name="connsiteY367" fmla="*/ 475615 h 973142"/>
                  <a:gd name="connsiteX368" fmla="*/ 607233 w 619203"/>
                  <a:gd name="connsiteY368" fmla="*/ 471180 h 973142"/>
                  <a:gd name="connsiteX369" fmla="*/ 612553 w 619203"/>
                  <a:gd name="connsiteY369" fmla="*/ 467892 h 973142"/>
                  <a:gd name="connsiteX370" fmla="*/ 614560 w 619203"/>
                  <a:gd name="connsiteY370" fmla="*/ 463292 h 973142"/>
                  <a:gd name="connsiteX371" fmla="*/ 615720 w 619203"/>
                  <a:gd name="connsiteY371" fmla="*/ 459215 h 973142"/>
                  <a:gd name="connsiteX372" fmla="*/ 619203 w 619203"/>
                  <a:gd name="connsiteY372" fmla="*/ 456154 h 973142"/>
                  <a:gd name="connsiteX373" fmla="*/ 614995 w 619203"/>
                  <a:gd name="connsiteY373" fmla="*/ 456908 h 973142"/>
                  <a:gd name="connsiteX374" fmla="*/ 611779 w 619203"/>
                  <a:gd name="connsiteY374" fmla="*/ 452425 h 973142"/>
                  <a:gd name="connsiteX375" fmla="*/ 611706 w 619203"/>
                  <a:gd name="connsiteY375" fmla="*/ 446498 h 973142"/>
                  <a:gd name="connsiteX376" fmla="*/ 609578 w 619203"/>
                  <a:gd name="connsiteY376" fmla="*/ 450161 h 973142"/>
                  <a:gd name="connsiteX377" fmla="*/ 606023 w 619203"/>
                  <a:gd name="connsiteY377" fmla="*/ 445997 h 973142"/>
                  <a:gd name="connsiteX378" fmla="*/ 601114 w 619203"/>
                  <a:gd name="connsiteY378" fmla="*/ 442264 h 973142"/>
                  <a:gd name="connsiteX379" fmla="*/ 596665 w 619203"/>
                  <a:gd name="connsiteY379" fmla="*/ 442815 h 973142"/>
                  <a:gd name="connsiteX380" fmla="*/ 599809 w 619203"/>
                  <a:gd name="connsiteY380" fmla="*/ 445632 h 973142"/>
                  <a:gd name="connsiteX381" fmla="*/ 602420 w 619203"/>
                  <a:gd name="connsiteY381" fmla="*/ 449422 h 973142"/>
                  <a:gd name="connsiteX382" fmla="*/ 597391 w 619203"/>
                  <a:gd name="connsiteY382" fmla="*/ 448921 h 973142"/>
                  <a:gd name="connsiteX383" fmla="*/ 593788 w 619203"/>
                  <a:gd name="connsiteY383" fmla="*/ 446464 h 973142"/>
                  <a:gd name="connsiteX384" fmla="*/ 589604 w 619203"/>
                  <a:gd name="connsiteY384" fmla="*/ 445032 h 973142"/>
                  <a:gd name="connsiteX385" fmla="*/ 589314 w 619203"/>
                  <a:gd name="connsiteY385" fmla="*/ 440271 h 973142"/>
                  <a:gd name="connsiteX386" fmla="*/ 593908 w 619203"/>
                  <a:gd name="connsiteY386" fmla="*/ 441461 h 973142"/>
                  <a:gd name="connsiteX387" fmla="*/ 597439 w 619203"/>
                  <a:gd name="connsiteY387" fmla="*/ 438143 h 973142"/>
                  <a:gd name="connsiteX388" fmla="*/ 602348 w 619203"/>
                  <a:gd name="connsiteY388" fmla="*/ 439695 h 973142"/>
                  <a:gd name="connsiteX389" fmla="*/ 606241 w 619203"/>
                  <a:gd name="connsiteY389" fmla="*/ 441923 h 973142"/>
                  <a:gd name="connsiteX390" fmla="*/ 609361 w 619203"/>
                  <a:gd name="connsiteY390" fmla="*/ 438211 h 973142"/>
                  <a:gd name="connsiteX391" fmla="*/ 603340 w 619203"/>
                  <a:gd name="connsiteY391" fmla="*/ 436071 h 973142"/>
                  <a:gd name="connsiteX392" fmla="*/ 598189 w 619203"/>
                  <a:gd name="connsiteY392" fmla="*/ 431993 h 973142"/>
                  <a:gd name="connsiteX393" fmla="*/ 594417 w 619203"/>
                  <a:gd name="connsiteY393" fmla="*/ 427566 h 973142"/>
                  <a:gd name="connsiteX394" fmla="*/ 591152 w 619203"/>
                  <a:gd name="connsiteY394" fmla="*/ 423718 h 973142"/>
                  <a:gd name="connsiteX395" fmla="*/ 588105 w 619203"/>
                  <a:gd name="connsiteY395" fmla="*/ 419796 h 973142"/>
                  <a:gd name="connsiteX396" fmla="*/ 583994 w 619203"/>
                  <a:gd name="connsiteY396" fmla="*/ 416217 h 973142"/>
                  <a:gd name="connsiteX397" fmla="*/ 580947 w 619203"/>
                  <a:gd name="connsiteY397" fmla="*/ 412706 h 973142"/>
                  <a:gd name="connsiteX398" fmla="*/ 578698 w 619203"/>
                  <a:gd name="connsiteY398" fmla="*/ 408128 h 973142"/>
                  <a:gd name="connsiteX399" fmla="*/ 575676 w 619203"/>
                  <a:gd name="connsiteY399" fmla="*/ 405275 h 973142"/>
                  <a:gd name="connsiteX400" fmla="*/ 570887 w 619203"/>
                  <a:gd name="connsiteY400" fmla="*/ 400838 h 973142"/>
                  <a:gd name="connsiteX401" fmla="*/ 568276 w 619203"/>
                  <a:gd name="connsiteY401" fmla="*/ 396782 h 973142"/>
                  <a:gd name="connsiteX402" fmla="*/ 562303 w 619203"/>
                  <a:gd name="connsiteY402" fmla="*/ 395510 h 973142"/>
                  <a:gd name="connsiteX403" fmla="*/ 557684 w 619203"/>
                  <a:gd name="connsiteY403" fmla="*/ 398127 h 973142"/>
                  <a:gd name="connsiteX404" fmla="*/ 553404 w 619203"/>
                  <a:gd name="connsiteY404" fmla="*/ 395486 h 973142"/>
                  <a:gd name="connsiteX405" fmla="*/ 548494 w 619203"/>
                  <a:gd name="connsiteY405" fmla="*/ 395143 h 973142"/>
                  <a:gd name="connsiteX406" fmla="*/ 548084 w 619203"/>
                  <a:gd name="connsiteY406" fmla="*/ 399396 h 973142"/>
                  <a:gd name="connsiteX407" fmla="*/ 548930 w 619203"/>
                  <a:gd name="connsiteY407" fmla="*/ 404225 h 973142"/>
                  <a:gd name="connsiteX408" fmla="*/ 546318 w 619203"/>
                  <a:gd name="connsiteY408" fmla="*/ 408508 h 973142"/>
                  <a:gd name="connsiteX409" fmla="*/ 541941 w 619203"/>
                  <a:gd name="connsiteY409" fmla="*/ 409869 h 973142"/>
                  <a:gd name="connsiteX410" fmla="*/ 536621 w 619203"/>
                  <a:gd name="connsiteY410" fmla="*/ 407197 h 973142"/>
                  <a:gd name="connsiteX411" fmla="*/ 532559 w 619203"/>
                  <a:gd name="connsiteY411" fmla="*/ 403478 h 973142"/>
                  <a:gd name="connsiteX412" fmla="*/ 527166 w 619203"/>
                  <a:gd name="connsiteY412" fmla="*/ 401075 h 973142"/>
                  <a:gd name="connsiteX413" fmla="*/ 524361 w 619203"/>
                  <a:gd name="connsiteY413" fmla="*/ 395861 h 973142"/>
                  <a:gd name="connsiteX414" fmla="*/ 520662 w 619203"/>
                  <a:gd name="connsiteY414" fmla="*/ 392475 h 973142"/>
                  <a:gd name="connsiteX415" fmla="*/ 516502 w 619203"/>
                  <a:gd name="connsiteY415" fmla="*/ 388568 h 973142"/>
                  <a:gd name="connsiteX416" fmla="*/ 513068 w 619203"/>
                  <a:gd name="connsiteY416" fmla="*/ 385941 h 973142"/>
                  <a:gd name="connsiteX417" fmla="*/ 515559 w 619203"/>
                  <a:gd name="connsiteY417" fmla="*/ 382319 h 973142"/>
                  <a:gd name="connsiteX418" fmla="*/ 516091 w 619203"/>
                  <a:gd name="connsiteY418" fmla="*/ 377130 h 973142"/>
                  <a:gd name="connsiteX419" fmla="*/ 517179 w 619203"/>
                  <a:gd name="connsiteY419" fmla="*/ 371481 h 973142"/>
                  <a:gd name="connsiteX420" fmla="*/ 515704 w 619203"/>
                  <a:gd name="connsiteY420" fmla="*/ 366724 h 973142"/>
                  <a:gd name="connsiteX421" fmla="*/ 515027 w 619203"/>
                  <a:gd name="connsiteY421" fmla="*/ 361012 h 973142"/>
                  <a:gd name="connsiteX422" fmla="*/ 509223 w 619203"/>
                  <a:gd name="connsiteY422" fmla="*/ 356855 h 973142"/>
                  <a:gd name="connsiteX423" fmla="*/ 504991 w 619203"/>
                  <a:gd name="connsiteY423" fmla="*/ 353228 h 973142"/>
                  <a:gd name="connsiteX424" fmla="*/ 502839 w 619203"/>
                  <a:gd name="connsiteY424" fmla="*/ 349373 h 973142"/>
                  <a:gd name="connsiteX425" fmla="*/ 499018 w 619203"/>
                  <a:gd name="connsiteY425" fmla="*/ 345944 h 973142"/>
                  <a:gd name="connsiteX426" fmla="*/ 501243 w 619203"/>
                  <a:gd name="connsiteY426" fmla="*/ 342083 h 973142"/>
                  <a:gd name="connsiteX427" fmla="*/ 505040 w 619203"/>
                  <a:gd name="connsiteY427" fmla="*/ 340136 h 973142"/>
                  <a:gd name="connsiteX428" fmla="*/ 509562 w 619203"/>
                  <a:gd name="connsiteY428" fmla="*/ 338020 h 973142"/>
                  <a:gd name="connsiteX429" fmla="*/ 505451 w 619203"/>
                  <a:gd name="connsiteY429" fmla="*/ 333704 h 973142"/>
                  <a:gd name="connsiteX430" fmla="*/ 505935 w 619203"/>
                  <a:gd name="connsiteY430" fmla="*/ 328679 h 973142"/>
                  <a:gd name="connsiteX431" fmla="*/ 503734 w 619203"/>
                  <a:gd name="connsiteY431" fmla="*/ 324449 h 973142"/>
                  <a:gd name="connsiteX432" fmla="*/ 500348 w 619203"/>
                  <a:gd name="connsiteY432" fmla="*/ 320636 h 973142"/>
                  <a:gd name="connsiteX433" fmla="*/ 494593 w 619203"/>
                  <a:gd name="connsiteY433" fmla="*/ 320641 h 973142"/>
                  <a:gd name="connsiteX434" fmla="*/ 489757 w 619203"/>
                  <a:gd name="connsiteY434" fmla="*/ 325303 h 973142"/>
                  <a:gd name="connsiteX435" fmla="*/ 485598 w 619203"/>
                  <a:gd name="connsiteY435" fmla="*/ 324524 h 973142"/>
                  <a:gd name="connsiteX436" fmla="*/ 478803 w 619203"/>
                  <a:gd name="connsiteY436" fmla="*/ 324531 h 973142"/>
                  <a:gd name="connsiteX437" fmla="*/ 473216 w 619203"/>
                  <a:gd name="connsiteY437" fmla="*/ 324154 h 973142"/>
                  <a:gd name="connsiteX438" fmla="*/ 468791 w 619203"/>
                  <a:gd name="connsiteY438" fmla="*/ 325160 h 973142"/>
                  <a:gd name="connsiteX439" fmla="*/ 464680 w 619203"/>
                  <a:gd name="connsiteY439" fmla="*/ 322904 h 973142"/>
                  <a:gd name="connsiteX440" fmla="*/ 461271 w 619203"/>
                  <a:gd name="connsiteY440" fmla="*/ 320268 h 973142"/>
                  <a:gd name="connsiteX441" fmla="*/ 456942 w 619203"/>
                  <a:gd name="connsiteY441" fmla="*/ 314694 h 973142"/>
                  <a:gd name="connsiteX442" fmla="*/ 456507 w 619203"/>
                  <a:gd name="connsiteY442" fmla="*/ 319064 h 973142"/>
                  <a:gd name="connsiteX443" fmla="*/ 453822 w 619203"/>
                  <a:gd name="connsiteY443" fmla="*/ 322316 h 973142"/>
                  <a:gd name="connsiteX444" fmla="*/ 449518 w 619203"/>
                  <a:gd name="connsiteY444" fmla="*/ 320464 h 973142"/>
                  <a:gd name="connsiteX445" fmla="*/ 445359 w 619203"/>
                  <a:gd name="connsiteY445" fmla="*/ 320940 h 973142"/>
                  <a:gd name="connsiteX446" fmla="*/ 439700 w 619203"/>
                  <a:gd name="connsiteY446" fmla="*/ 318307 h 973142"/>
                  <a:gd name="connsiteX447" fmla="*/ 435178 w 619203"/>
                  <a:gd name="connsiteY447" fmla="*/ 313940 h 973142"/>
                  <a:gd name="connsiteX448" fmla="*/ 439095 w 619203"/>
                  <a:gd name="connsiteY448" fmla="*/ 311352 h 973142"/>
                  <a:gd name="connsiteX449" fmla="*/ 437983 w 619203"/>
                  <a:gd name="connsiteY449" fmla="*/ 305938 h 973142"/>
                  <a:gd name="connsiteX450" fmla="*/ 436387 w 619203"/>
                  <a:gd name="connsiteY450" fmla="*/ 301467 h 973142"/>
                  <a:gd name="connsiteX451" fmla="*/ 434912 w 619203"/>
                  <a:gd name="connsiteY451" fmla="*/ 297068 h 973142"/>
                  <a:gd name="connsiteX452" fmla="*/ 435831 w 619203"/>
                  <a:gd name="connsiteY452" fmla="*/ 292519 h 973142"/>
                  <a:gd name="connsiteX453" fmla="*/ 440619 w 619203"/>
                  <a:gd name="connsiteY453" fmla="*/ 288732 h 973142"/>
                  <a:gd name="connsiteX454" fmla="*/ 435710 w 619203"/>
                  <a:gd name="connsiteY454" fmla="*/ 283705 h 973142"/>
                  <a:gd name="connsiteX455" fmla="*/ 432252 w 619203"/>
                  <a:gd name="connsiteY455" fmla="*/ 281040 h 973142"/>
                  <a:gd name="connsiteX456" fmla="*/ 432978 w 619203"/>
                  <a:gd name="connsiteY456" fmla="*/ 274811 h 973142"/>
                  <a:gd name="connsiteX457" fmla="*/ 435009 w 619203"/>
                  <a:gd name="connsiteY457" fmla="*/ 271024 h 973142"/>
                  <a:gd name="connsiteX458" fmla="*/ 431720 w 619203"/>
                  <a:gd name="connsiteY458" fmla="*/ 266642 h 973142"/>
                  <a:gd name="connsiteX459" fmla="*/ 429254 w 619203"/>
                  <a:gd name="connsiteY459" fmla="*/ 260476 h 973142"/>
                  <a:gd name="connsiteX460" fmla="*/ 427827 w 619203"/>
                  <a:gd name="connsiteY460" fmla="*/ 255579 h 973142"/>
                  <a:gd name="connsiteX461" fmla="*/ 419533 w 619203"/>
                  <a:gd name="connsiteY461" fmla="*/ 229032 h 973142"/>
                  <a:gd name="connsiteX462" fmla="*/ 418130 w 619203"/>
                  <a:gd name="connsiteY462" fmla="*/ 224609 h 973142"/>
                  <a:gd name="connsiteX463" fmla="*/ 416751 w 619203"/>
                  <a:gd name="connsiteY463" fmla="*/ 220186 h 973142"/>
                  <a:gd name="connsiteX464" fmla="*/ 415373 w 619203"/>
                  <a:gd name="connsiteY464" fmla="*/ 215766 h 973142"/>
                  <a:gd name="connsiteX465" fmla="*/ 409836 w 619203"/>
                  <a:gd name="connsiteY465" fmla="*/ 198077 h 973142"/>
                  <a:gd name="connsiteX466" fmla="*/ 408457 w 619203"/>
                  <a:gd name="connsiteY466" fmla="*/ 193654 h 973142"/>
                  <a:gd name="connsiteX467" fmla="*/ 402919 w 619203"/>
                  <a:gd name="connsiteY467" fmla="*/ 175972 h 973142"/>
                  <a:gd name="connsiteX468" fmla="*/ 400139 w 619203"/>
                  <a:gd name="connsiteY468" fmla="*/ 167136 h 973142"/>
                  <a:gd name="connsiteX469" fmla="*/ 396004 w 619203"/>
                  <a:gd name="connsiteY469" fmla="*/ 153877 h 973142"/>
                  <a:gd name="connsiteX470" fmla="*/ 394601 w 619203"/>
                  <a:gd name="connsiteY470" fmla="*/ 149459 h 973142"/>
                  <a:gd name="connsiteX471" fmla="*/ 386307 w 619203"/>
                  <a:gd name="connsiteY471" fmla="*/ 122955 h 973142"/>
                  <a:gd name="connsiteX472" fmla="*/ 383550 w 619203"/>
                  <a:gd name="connsiteY472" fmla="*/ 114124 h 973142"/>
                  <a:gd name="connsiteX473" fmla="*/ 382172 w 619203"/>
                  <a:gd name="connsiteY473" fmla="*/ 109706 h 973142"/>
                  <a:gd name="connsiteX474" fmla="*/ 369742 w 619203"/>
                  <a:gd name="connsiteY474" fmla="*/ 69985 h 973142"/>
                  <a:gd name="connsiteX475" fmla="*/ 368363 w 619203"/>
                  <a:gd name="connsiteY475" fmla="*/ 65572 h 973142"/>
                  <a:gd name="connsiteX476" fmla="*/ 367009 w 619203"/>
                  <a:gd name="connsiteY476" fmla="*/ 61146 h 973142"/>
                  <a:gd name="connsiteX477" fmla="*/ 365655 w 619203"/>
                  <a:gd name="connsiteY477" fmla="*/ 56726 h 973142"/>
                  <a:gd name="connsiteX478" fmla="*/ 364301 w 619203"/>
                  <a:gd name="connsiteY478" fmla="*/ 52310 h 973142"/>
                  <a:gd name="connsiteX479" fmla="*/ 362922 w 619203"/>
                  <a:gd name="connsiteY479" fmla="*/ 47902 h 973142"/>
                  <a:gd name="connsiteX480" fmla="*/ 361544 w 619203"/>
                  <a:gd name="connsiteY480" fmla="*/ 43486 h 973142"/>
                  <a:gd name="connsiteX481" fmla="*/ 360238 w 619203"/>
                  <a:gd name="connsiteY481" fmla="*/ 39192 h 973142"/>
                  <a:gd name="connsiteX482" fmla="*/ 355740 w 619203"/>
                  <a:gd name="connsiteY482" fmla="*/ 37298 h 973142"/>
                  <a:gd name="connsiteX483" fmla="*/ 350009 w 619203"/>
                  <a:gd name="connsiteY483" fmla="*/ 36249 h 973142"/>
                  <a:gd name="connsiteX484" fmla="*/ 345246 w 619203"/>
                  <a:gd name="connsiteY484" fmla="*/ 35378 h 973142"/>
                  <a:gd name="connsiteX485" fmla="*/ 342755 w 619203"/>
                  <a:gd name="connsiteY485" fmla="*/ 31574 h 973142"/>
                  <a:gd name="connsiteX486" fmla="*/ 337387 w 619203"/>
                  <a:gd name="connsiteY486" fmla="*/ 27543 h 973142"/>
                  <a:gd name="connsiteX487" fmla="*/ 333711 w 619203"/>
                  <a:gd name="connsiteY487" fmla="*/ 25123 h 973142"/>
                  <a:gd name="connsiteX488" fmla="*/ 330349 w 619203"/>
                  <a:gd name="connsiteY488" fmla="*/ 21024 h 973142"/>
                  <a:gd name="connsiteX489" fmla="*/ 324546 w 619203"/>
                  <a:gd name="connsiteY489" fmla="*/ 18025 h 973142"/>
                  <a:gd name="connsiteX490" fmla="*/ 320701 w 619203"/>
                  <a:gd name="connsiteY490" fmla="*/ 16357 h 973142"/>
                  <a:gd name="connsiteX491" fmla="*/ 316638 w 619203"/>
                  <a:gd name="connsiteY491" fmla="*/ 13864 h 973142"/>
                  <a:gd name="connsiteX492" fmla="*/ 311294 w 619203"/>
                  <a:gd name="connsiteY492" fmla="*/ 12357 h 973142"/>
                  <a:gd name="connsiteX493" fmla="*/ 307111 w 619203"/>
                  <a:gd name="connsiteY493" fmla="*/ 10043 h 973142"/>
                  <a:gd name="connsiteX494" fmla="*/ 301863 w 619203"/>
                  <a:gd name="connsiteY494" fmla="*/ 8517 h 973142"/>
                  <a:gd name="connsiteX495" fmla="*/ 295600 w 619203"/>
                  <a:gd name="connsiteY495" fmla="*/ 5579 h 973142"/>
                  <a:gd name="connsiteX496" fmla="*/ 290715 w 619203"/>
                  <a:gd name="connsiteY496" fmla="*/ 2230 h 973142"/>
                  <a:gd name="connsiteX497" fmla="*/ 286556 w 619203"/>
                  <a:gd name="connsiteY497" fmla="*/ 1954 h 973142"/>
                  <a:gd name="connsiteX498" fmla="*/ 282106 w 619203"/>
                  <a:gd name="connsiteY498" fmla="*/ 0 h 973142"/>
                  <a:gd name="connsiteX499" fmla="*/ 277076 w 619203"/>
                  <a:gd name="connsiteY499" fmla="*/ 1400 h 973142"/>
                  <a:gd name="connsiteX500" fmla="*/ 270136 w 619203"/>
                  <a:gd name="connsiteY500" fmla="*/ 2283 h 973142"/>
                  <a:gd name="connsiteX501" fmla="*/ 264236 w 619203"/>
                  <a:gd name="connsiteY501" fmla="*/ 4672 h 973142"/>
                  <a:gd name="connsiteX502" fmla="*/ 261987 w 619203"/>
                  <a:gd name="connsiteY502" fmla="*/ 8166 h 973142"/>
                  <a:gd name="connsiteX503" fmla="*/ 263220 w 619203"/>
                  <a:gd name="connsiteY503" fmla="*/ 15300 h 973142"/>
                  <a:gd name="connsiteX504" fmla="*/ 265494 w 619203"/>
                  <a:gd name="connsiteY504" fmla="*/ 18910 h 973142"/>
                  <a:gd name="connsiteX505" fmla="*/ 260488 w 619203"/>
                  <a:gd name="connsiteY505" fmla="*/ 20417 h 973142"/>
                  <a:gd name="connsiteX506" fmla="*/ 256474 w 619203"/>
                  <a:gd name="connsiteY506" fmla="*/ 22941 h 973142"/>
                  <a:gd name="connsiteX507" fmla="*/ 251541 w 619203"/>
                  <a:gd name="connsiteY507" fmla="*/ 21104 h 973142"/>
                  <a:gd name="connsiteX508" fmla="*/ 246535 w 619203"/>
                  <a:gd name="connsiteY508" fmla="*/ 22854 h 973142"/>
                  <a:gd name="connsiteX509" fmla="*/ 243101 w 619203"/>
                  <a:gd name="connsiteY509" fmla="*/ 26114 h 973142"/>
                  <a:gd name="connsiteX510" fmla="*/ 238724 w 619203"/>
                  <a:gd name="connsiteY510" fmla="*/ 27417 h 973142"/>
                  <a:gd name="connsiteX511" fmla="*/ 236233 w 619203"/>
                  <a:gd name="connsiteY511" fmla="*/ 32346 h 973142"/>
                  <a:gd name="connsiteX512" fmla="*/ 235000 w 619203"/>
                  <a:gd name="connsiteY512" fmla="*/ 37671 h 973142"/>
                  <a:gd name="connsiteX513" fmla="*/ 229197 w 619203"/>
                  <a:gd name="connsiteY513" fmla="*/ 41146 h 973142"/>
                  <a:gd name="connsiteX514" fmla="*/ 223997 w 619203"/>
                  <a:gd name="connsiteY514" fmla="*/ 41559 h 973142"/>
                  <a:gd name="connsiteX515" fmla="*/ 219741 w 619203"/>
                  <a:gd name="connsiteY515" fmla="*/ 44023 h 973142"/>
                  <a:gd name="connsiteX516" fmla="*/ 214421 w 619203"/>
                  <a:gd name="connsiteY516" fmla="*/ 48366 h 973142"/>
                  <a:gd name="connsiteX517" fmla="*/ 209657 w 619203"/>
                  <a:gd name="connsiteY517" fmla="*/ 51483 h 973142"/>
                  <a:gd name="connsiteX518" fmla="*/ 206562 w 619203"/>
                  <a:gd name="connsiteY518" fmla="*/ 55420 h 973142"/>
                  <a:gd name="connsiteX519" fmla="*/ 201919 w 619203"/>
                  <a:gd name="connsiteY519" fmla="*/ 60643 h 973142"/>
                  <a:gd name="connsiteX520" fmla="*/ 195100 w 619203"/>
                  <a:gd name="connsiteY520" fmla="*/ 59621 h 973142"/>
                  <a:gd name="connsiteX521" fmla="*/ 189586 w 619203"/>
                  <a:gd name="connsiteY521" fmla="*/ 59529 h 973142"/>
                  <a:gd name="connsiteX522" fmla="*/ 185742 w 619203"/>
                  <a:gd name="connsiteY522" fmla="*/ 57449 h 973142"/>
                  <a:gd name="connsiteX523" fmla="*/ 180180 w 619203"/>
                  <a:gd name="connsiteY523" fmla="*/ 55580 h 973142"/>
                  <a:gd name="connsiteX524" fmla="*/ 175416 w 619203"/>
                  <a:gd name="connsiteY524" fmla="*/ 53928 h 973142"/>
                  <a:gd name="connsiteX525" fmla="*/ 172780 w 619203"/>
                  <a:gd name="connsiteY525" fmla="*/ 47844 h 973142"/>
                  <a:gd name="connsiteX526" fmla="*/ 171474 w 619203"/>
                  <a:gd name="connsiteY526" fmla="*/ 43426 h 973142"/>
                  <a:gd name="connsiteX527" fmla="*/ 168282 w 619203"/>
                  <a:gd name="connsiteY527" fmla="*/ 33685 h 973142"/>
                  <a:gd name="connsiteX528" fmla="*/ 166855 w 619203"/>
                  <a:gd name="connsiteY528" fmla="*/ 29294 h 973142"/>
                  <a:gd name="connsiteX529" fmla="*/ 167145 w 619203"/>
                  <a:gd name="connsiteY529" fmla="*/ 24404 h 973142"/>
                  <a:gd name="connsiteX530" fmla="*/ 166057 w 619203"/>
                  <a:gd name="connsiteY530" fmla="*/ 20385 h 973142"/>
                  <a:gd name="connsiteX531" fmla="*/ 162624 w 619203"/>
                  <a:gd name="connsiteY531" fmla="*/ 18006 h 973142"/>
                  <a:gd name="connsiteX532" fmla="*/ 158827 w 619203"/>
                  <a:gd name="connsiteY532" fmla="*/ 20591 h 973142"/>
                  <a:gd name="connsiteX533" fmla="*/ 152999 w 619203"/>
                  <a:gd name="connsiteY533" fmla="*/ 18903 h 973142"/>
                  <a:gd name="connsiteX534" fmla="*/ 147631 w 619203"/>
                  <a:gd name="connsiteY534" fmla="*/ 18782 h 973142"/>
                  <a:gd name="connsiteX535" fmla="*/ 142963 w 619203"/>
                  <a:gd name="connsiteY535" fmla="*/ 18325 h 973142"/>
                  <a:gd name="connsiteX536" fmla="*/ 138248 w 619203"/>
                  <a:gd name="connsiteY536" fmla="*/ 18862 h 973142"/>
                  <a:gd name="connsiteX537" fmla="*/ 136604 w 619203"/>
                  <a:gd name="connsiteY537" fmla="*/ 23660 h 973142"/>
                  <a:gd name="connsiteX538" fmla="*/ 134766 w 619203"/>
                  <a:gd name="connsiteY538" fmla="*/ 28989 h 973142"/>
                  <a:gd name="connsiteX539" fmla="*/ 132928 w 619203"/>
                  <a:gd name="connsiteY539" fmla="*/ 34321 h 973142"/>
                  <a:gd name="connsiteX540" fmla="*/ 131090 w 619203"/>
                  <a:gd name="connsiteY540" fmla="*/ 39654 h 973142"/>
                  <a:gd name="connsiteX541" fmla="*/ 129252 w 619203"/>
                  <a:gd name="connsiteY541" fmla="*/ 44988 h 973142"/>
                  <a:gd name="connsiteX542" fmla="*/ 127415 w 619203"/>
                  <a:gd name="connsiteY542" fmla="*/ 50320 h 973142"/>
                  <a:gd name="connsiteX543" fmla="*/ 125577 w 619203"/>
                  <a:gd name="connsiteY543" fmla="*/ 55652 h 973142"/>
                  <a:gd name="connsiteX544" fmla="*/ 123739 w 619203"/>
                  <a:gd name="connsiteY544" fmla="*/ 60987 h 973142"/>
                  <a:gd name="connsiteX545" fmla="*/ 121901 w 619203"/>
                  <a:gd name="connsiteY545" fmla="*/ 66321 h 973142"/>
                  <a:gd name="connsiteX546" fmla="*/ 120063 w 619203"/>
                  <a:gd name="connsiteY546" fmla="*/ 71656 h 973142"/>
                  <a:gd name="connsiteX547" fmla="*/ 118225 w 619203"/>
                  <a:gd name="connsiteY547" fmla="*/ 76986 h 973142"/>
                  <a:gd name="connsiteX548" fmla="*/ 116387 w 619203"/>
                  <a:gd name="connsiteY548" fmla="*/ 82315 h 973142"/>
                  <a:gd name="connsiteX549" fmla="*/ 114961 w 619203"/>
                  <a:gd name="connsiteY549" fmla="*/ 86450 h 973142"/>
                  <a:gd name="connsiteX550" fmla="*/ 112736 w 619203"/>
                  <a:gd name="connsiteY550" fmla="*/ 92963 h 973142"/>
                  <a:gd name="connsiteX551" fmla="*/ 110922 w 619203"/>
                  <a:gd name="connsiteY551" fmla="*/ 98285 h 973142"/>
                  <a:gd name="connsiteX552" fmla="*/ 109109 w 619203"/>
                  <a:gd name="connsiteY552" fmla="*/ 103608 h 973142"/>
                  <a:gd name="connsiteX553" fmla="*/ 107295 w 619203"/>
                  <a:gd name="connsiteY553" fmla="*/ 108935 h 973142"/>
                  <a:gd name="connsiteX554" fmla="*/ 105481 w 619203"/>
                  <a:gd name="connsiteY554" fmla="*/ 114257 h 973142"/>
                  <a:gd name="connsiteX555" fmla="*/ 103643 w 619203"/>
                  <a:gd name="connsiteY555" fmla="*/ 119580 h 973142"/>
                  <a:gd name="connsiteX556" fmla="*/ 101830 w 619203"/>
                  <a:gd name="connsiteY556" fmla="*/ 124905 h 973142"/>
                  <a:gd name="connsiteX557" fmla="*/ 99992 w 619203"/>
                  <a:gd name="connsiteY557" fmla="*/ 130227 h 973142"/>
                  <a:gd name="connsiteX558" fmla="*/ 98178 w 619203"/>
                  <a:gd name="connsiteY558" fmla="*/ 135549 h 973142"/>
                  <a:gd name="connsiteX559" fmla="*/ 96365 w 619203"/>
                  <a:gd name="connsiteY559" fmla="*/ 140865 h 973142"/>
                  <a:gd name="connsiteX560" fmla="*/ 94575 w 619203"/>
                  <a:gd name="connsiteY560" fmla="*/ 146180 h 973142"/>
                  <a:gd name="connsiteX561" fmla="*/ 92762 w 619203"/>
                  <a:gd name="connsiteY561" fmla="*/ 151497 h 973142"/>
                  <a:gd name="connsiteX562" fmla="*/ 90948 w 619203"/>
                  <a:gd name="connsiteY562" fmla="*/ 156810 h 973142"/>
                  <a:gd name="connsiteX563" fmla="*/ 89159 w 619203"/>
                  <a:gd name="connsiteY563" fmla="*/ 162128 h 973142"/>
                  <a:gd name="connsiteX564" fmla="*/ 87345 w 619203"/>
                  <a:gd name="connsiteY564" fmla="*/ 167441 h 973142"/>
                  <a:gd name="connsiteX565" fmla="*/ 85531 w 619203"/>
                  <a:gd name="connsiteY565" fmla="*/ 172758 h 973142"/>
                  <a:gd name="connsiteX566" fmla="*/ 83718 w 619203"/>
                  <a:gd name="connsiteY566" fmla="*/ 178073 h 973142"/>
                  <a:gd name="connsiteX567" fmla="*/ 81904 w 619203"/>
                  <a:gd name="connsiteY567" fmla="*/ 183391 h 973142"/>
                  <a:gd name="connsiteX568" fmla="*/ 80090 w 619203"/>
                  <a:gd name="connsiteY568" fmla="*/ 188706 h 973142"/>
                  <a:gd name="connsiteX569" fmla="*/ 78252 w 619203"/>
                  <a:gd name="connsiteY569" fmla="*/ 194021 h 973142"/>
                  <a:gd name="connsiteX570" fmla="*/ 76439 w 619203"/>
                  <a:gd name="connsiteY570" fmla="*/ 199339 h 973142"/>
                  <a:gd name="connsiteX571" fmla="*/ 74819 w 619203"/>
                  <a:gd name="connsiteY571" fmla="*/ 204096 h 973142"/>
                  <a:gd name="connsiteX572" fmla="*/ 75448 w 619203"/>
                  <a:gd name="connsiteY572" fmla="*/ 209232 h 973142"/>
                  <a:gd name="connsiteX573" fmla="*/ 76004 w 619203"/>
                  <a:gd name="connsiteY573" fmla="*/ 213877 h 973142"/>
                  <a:gd name="connsiteX574" fmla="*/ 76584 w 619203"/>
                  <a:gd name="connsiteY574" fmla="*/ 218520 h 973142"/>
                  <a:gd name="connsiteX575" fmla="*/ 77164 w 619203"/>
                  <a:gd name="connsiteY575" fmla="*/ 223168 h 973142"/>
                  <a:gd name="connsiteX576" fmla="*/ 77769 w 619203"/>
                  <a:gd name="connsiteY576" fmla="*/ 227801 h 973142"/>
                  <a:gd name="connsiteX577" fmla="*/ 78398 w 619203"/>
                  <a:gd name="connsiteY577" fmla="*/ 232437 h 973142"/>
                  <a:gd name="connsiteX578" fmla="*/ 79002 w 619203"/>
                  <a:gd name="connsiteY578" fmla="*/ 237075 h 973142"/>
                  <a:gd name="connsiteX579" fmla="*/ 79583 w 619203"/>
                  <a:gd name="connsiteY579" fmla="*/ 241715 h 973142"/>
                  <a:gd name="connsiteX580" fmla="*/ 80187 w 619203"/>
                  <a:gd name="connsiteY580" fmla="*/ 246356 h 973142"/>
                  <a:gd name="connsiteX581" fmla="*/ 80792 w 619203"/>
                  <a:gd name="connsiteY581" fmla="*/ 250994 h 973142"/>
                  <a:gd name="connsiteX582" fmla="*/ 81348 w 619203"/>
                  <a:gd name="connsiteY582" fmla="*/ 255320 h 973142"/>
                  <a:gd name="connsiteX583" fmla="*/ 81977 w 619203"/>
                  <a:gd name="connsiteY583" fmla="*/ 260280 h 973142"/>
                  <a:gd name="connsiteX584" fmla="*/ 77575 w 619203"/>
                  <a:gd name="connsiteY584" fmla="*/ 265692 h 973142"/>
                  <a:gd name="connsiteX585" fmla="*/ 76439 w 619203"/>
                  <a:gd name="connsiteY585" fmla="*/ 271247 h 973142"/>
                  <a:gd name="connsiteX586" fmla="*/ 73924 w 619203"/>
                  <a:gd name="connsiteY586" fmla="*/ 276467 h 973142"/>
                  <a:gd name="connsiteX587" fmla="*/ 69184 w 619203"/>
                  <a:gd name="connsiteY587" fmla="*/ 279161 h 973142"/>
                  <a:gd name="connsiteX588" fmla="*/ 66525 w 619203"/>
                  <a:gd name="connsiteY588" fmla="*/ 283824 h 973142"/>
                  <a:gd name="connsiteX589" fmla="*/ 66911 w 619203"/>
                  <a:gd name="connsiteY589" fmla="*/ 288522 h 973142"/>
                  <a:gd name="connsiteX590" fmla="*/ 67032 w 619203"/>
                  <a:gd name="connsiteY590" fmla="*/ 293296 h 973142"/>
                  <a:gd name="connsiteX591" fmla="*/ 64179 w 619203"/>
                  <a:gd name="connsiteY591" fmla="*/ 298901 h 973142"/>
                  <a:gd name="connsiteX592" fmla="*/ 63985 w 619203"/>
                  <a:gd name="connsiteY592" fmla="*/ 303759 h 973142"/>
                  <a:gd name="connsiteX593" fmla="*/ 63889 w 619203"/>
                  <a:gd name="connsiteY593" fmla="*/ 308595 h 973142"/>
                  <a:gd name="connsiteX594" fmla="*/ 62946 w 619203"/>
                  <a:gd name="connsiteY594" fmla="*/ 313666 h 973142"/>
                  <a:gd name="connsiteX595" fmla="*/ 61737 w 619203"/>
                  <a:gd name="connsiteY595" fmla="*/ 317910 h 973142"/>
                  <a:gd name="connsiteX596" fmla="*/ 65509 w 619203"/>
                  <a:gd name="connsiteY596" fmla="*/ 321044 h 973142"/>
                  <a:gd name="connsiteX597" fmla="*/ 70442 w 619203"/>
                  <a:gd name="connsiteY597" fmla="*/ 323966 h 973142"/>
                  <a:gd name="connsiteX598" fmla="*/ 71844 w 619203"/>
                  <a:gd name="connsiteY598" fmla="*/ 329000 h 973142"/>
                  <a:gd name="connsiteX599" fmla="*/ 72255 w 619203"/>
                  <a:gd name="connsiteY599" fmla="*/ 333679 h 973142"/>
                  <a:gd name="connsiteX600" fmla="*/ 67975 w 619203"/>
                  <a:gd name="connsiteY600" fmla="*/ 336255 h 973142"/>
                  <a:gd name="connsiteX601" fmla="*/ 66960 w 619203"/>
                  <a:gd name="connsiteY601" fmla="*/ 341410 h 973142"/>
                  <a:gd name="connsiteX602" fmla="*/ 71192 w 619203"/>
                  <a:gd name="connsiteY602" fmla="*/ 344053 h 973142"/>
                  <a:gd name="connsiteX603" fmla="*/ 69475 w 619203"/>
                  <a:gd name="connsiteY603" fmla="*/ 349313 h 973142"/>
                  <a:gd name="connsiteX604" fmla="*/ 67927 w 619203"/>
                  <a:gd name="connsiteY604" fmla="*/ 353874 h 973142"/>
                  <a:gd name="connsiteX605" fmla="*/ 70974 w 619203"/>
                  <a:gd name="connsiteY605" fmla="*/ 357286 h 973142"/>
                  <a:gd name="connsiteX606" fmla="*/ 71288 w 619203"/>
                  <a:gd name="connsiteY606" fmla="*/ 363249 h 973142"/>
                  <a:gd name="connsiteX607" fmla="*/ 76197 w 619203"/>
                  <a:gd name="connsiteY607" fmla="*/ 363462 h 973142"/>
                  <a:gd name="connsiteX608" fmla="*/ 80695 w 619203"/>
                  <a:gd name="connsiteY608" fmla="*/ 364395 h 973142"/>
                  <a:gd name="connsiteX609" fmla="*/ 81010 w 619203"/>
                  <a:gd name="connsiteY609" fmla="*/ 371094 h 973142"/>
                  <a:gd name="connsiteX610" fmla="*/ 82920 w 619203"/>
                  <a:gd name="connsiteY610" fmla="*/ 375476 h 973142"/>
                  <a:gd name="connsiteX611" fmla="*/ 81735 w 619203"/>
                  <a:gd name="connsiteY611" fmla="*/ 380619 h 973142"/>
                  <a:gd name="connsiteX612" fmla="*/ 78543 w 619203"/>
                  <a:gd name="connsiteY612" fmla="*/ 385912 h 973142"/>
                  <a:gd name="connsiteX613" fmla="*/ 74867 w 619203"/>
                  <a:gd name="connsiteY613" fmla="*/ 388224 h 973142"/>
                  <a:gd name="connsiteX614" fmla="*/ 72618 w 619203"/>
                  <a:gd name="connsiteY614" fmla="*/ 392258 h 973142"/>
                  <a:gd name="connsiteX615" fmla="*/ 69547 w 619203"/>
                  <a:gd name="connsiteY615" fmla="*/ 398436 h 973142"/>
                  <a:gd name="connsiteX616" fmla="*/ 68725 w 619203"/>
                  <a:gd name="connsiteY616" fmla="*/ 402557 h 973142"/>
                  <a:gd name="connsiteX617" fmla="*/ 69015 w 619203"/>
                  <a:gd name="connsiteY617" fmla="*/ 406716 h 973142"/>
                  <a:gd name="connsiteX618" fmla="*/ 73029 w 619203"/>
                  <a:gd name="connsiteY618" fmla="*/ 411538 h 973142"/>
                  <a:gd name="connsiteX619" fmla="*/ 73610 w 619203"/>
                  <a:gd name="connsiteY619" fmla="*/ 416568 h 973142"/>
                  <a:gd name="connsiteX620" fmla="*/ 70296 w 619203"/>
                  <a:gd name="connsiteY620" fmla="*/ 420430 h 973142"/>
                  <a:gd name="connsiteX621" fmla="*/ 64396 w 619203"/>
                  <a:gd name="connsiteY621" fmla="*/ 423402 h 973142"/>
                  <a:gd name="connsiteX622" fmla="*/ 62075 w 619203"/>
                  <a:gd name="connsiteY622" fmla="*/ 427237 h 973142"/>
                  <a:gd name="connsiteX623" fmla="*/ 59778 w 619203"/>
                  <a:gd name="connsiteY623" fmla="*/ 431111 h 973142"/>
                  <a:gd name="connsiteX624" fmla="*/ 54216 w 619203"/>
                  <a:gd name="connsiteY624" fmla="*/ 434649 h 973142"/>
                  <a:gd name="connsiteX625" fmla="*/ 52112 w 619203"/>
                  <a:gd name="connsiteY625" fmla="*/ 439990 h 973142"/>
                  <a:gd name="connsiteX626" fmla="*/ 49935 w 619203"/>
                  <a:gd name="connsiteY626" fmla="*/ 444375 h 973142"/>
                  <a:gd name="connsiteX627" fmla="*/ 47832 w 619203"/>
                  <a:gd name="connsiteY627" fmla="*/ 448626 h 973142"/>
                  <a:gd name="connsiteX628" fmla="*/ 43528 w 619203"/>
                  <a:gd name="connsiteY628" fmla="*/ 453704 h 973142"/>
                  <a:gd name="connsiteX629" fmla="*/ 42004 w 619203"/>
                  <a:gd name="connsiteY629" fmla="*/ 458453 h 973142"/>
                  <a:gd name="connsiteX630" fmla="*/ 42947 w 619203"/>
                  <a:gd name="connsiteY630" fmla="*/ 463058 h 973142"/>
                  <a:gd name="connsiteX631" fmla="*/ 41012 w 619203"/>
                  <a:gd name="connsiteY631" fmla="*/ 468368 h 973142"/>
                  <a:gd name="connsiteX632" fmla="*/ 38594 w 619203"/>
                  <a:gd name="connsiteY632" fmla="*/ 472883 h 973142"/>
                  <a:gd name="connsiteX633" fmla="*/ 40819 w 619203"/>
                  <a:gd name="connsiteY633" fmla="*/ 477763 h 973142"/>
                  <a:gd name="connsiteX634" fmla="*/ 45099 w 619203"/>
                  <a:gd name="connsiteY634" fmla="*/ 479400 h 973142"/>
                  <a:gd name="connsiteX635" fmla="*/ 47808 w 619203"/>
                  <a:gd name="connsiteY635" fmla="*/ 483465 h 973142"/>
                  <a:gd name="connsiteX636" fmla="*/ 52596 w 619203"/>
                  <a:gd name="connsiteY636" fmla="*/ 483820 h 973142"/>
                  <a:gd name="connsiteX637" fmla="*/ 56682 w 619203"/>
                  <a:gd name="connsiteY637" fmla="*/ 486737 h 973142"/>
                  <a:gd name="connsiteX638" fmla="*/ 59246 w 619203"/>
                  <a:gd name="connsiteY638" fmla="*/ 491396 h 973142"/>
                  <a:gd name="connsiteX639" fmla="*/ 58399 w 619203"/>
                  <a:gd name="connsiteY639" fmla="*/ 495776 h 973142"/>
                  <a:gd name="connsiteX640" fmla="*/ 53974 w 619203"/>
                  <a:gd name="connsiteY640" fmla="*/ 496136 h 973142"/>
                  <a:gd name="connsiteX641" fmla="*/ 47493 w 619203"/>
                  <a:gd name="connsiteY641" fmla="*/ 497118 h 973142"/>
                  <a:gd name="connsiteX642" fmla="*/ 40626 w 619203"/>
                  <a:gd name="connsiteY642" fmla="*/ 492993 h 973142"/>
                  <a:gd name="connsiteX643" fmla="*/ 35861 w 619203"/>
                  <a:gd name="connsiteY643" fmla="*/ 491701 h 973142"/>
                  <a:gd name="connsiteX644" fmla="*/ 31847 w 619203"/>
                  <a:gd name="connsiteY644" fmla="*/ 495379 h 973142"/>
                  <a:gd name="connsiteX645" fmla="*/ 30131 w 619203"/>
                  <a:gd name="connsiteY645" fmla="*/ 499812 h 973142"/>
                  <a:gd name="connsiteX646" fmla="*/ 33927 w 619203"/>
                  <a:gd name="connsiteY646" fmla="*/ 503637 h 973142"/>
                  <a:gd name="connsiteX647" fmla="*/ 34145 w 619203"/>
                  <a:gd name="connsiteY647" fmla="*/ 508309 h 973142"/>
                  <a:gd name="connsiteX648" fmla="*/ 35814 w 619203"/>
                  <a:gd name="connsiteY648" fmla="*/ 513557 h 973142"/>
                  <a:gd name="connsiteX649" fmla="*/ 37216 w 619203"/>
                  <a:gd name="connsiteY649" fmla="*/ 517987 h 973142"/>
                  <a:gd name="connsiteX650" fmla="*/ 34605 w 619203"/>
                  <a:gd name="connsiteY650" fmla="*/ 521953 h 973142"/>
                  <a:gd name="connsiteX651" fmla="*/ 35305 w 619203"/>
                  <a:gd name="connsiteY651" fmla="*/ 526980 h 973142"/>
                  <a:gd name="connsiteX652" fmla="*/ 35475 w 619203"/>
                  <a:gd name="connsiteY652" fmla="*/ 532448 h 973142"/>
                  <a:gd name="connsiteX653" fmla="*/ 30953 w 619203"/>
                  <a:gd name="connsiteY653" fmla="*/ 535886 h 973142"/>
                  <a:gd name="connsiteX654" fmla="*/ 27519 w 619203"/>
                  <a:gd name="connsiteY654" fmla="*/ 531582 h 973142"/>
                  <a:gd name="connsiteX655" fmla="*/ 23094 w 619203"/>
                  <a:gd name="connsiteY655" fmla="*/ 528313 h 973142"/>
                  <a:gd name="connsiteX656" fmla="*/ 22150 w 619203"/>
                  <a:gd name="connsiteY656" fmla="*/ 522067 h 973142"/>
                  <a:gd name="connsiteX657" fmla="*/ 16734 w 619203"/>
                  <a:gd name="connsiteY657" fmla="*/ 518717 h 973142"/>
                  <a:gd name="connsiteX658" fmla="*/ 11123 w 619203"/>
                  <a:gd name="connsiteY658" fmla="*/ 519890 h 973142"/>
                  <a:gd name="connsiteX659" fmla="*/ 6360 w 619203"/>
                  <a:gd name="connsiteY659" fmla="*/ 518393 h 973142"/>
                  <a:gd name="connsiteX660" fmla="*/ 7883 w 619203"/>
                  <a:gd name="connsiteY660" fmla="*/ 524071 h 973142"/>
                  <a:gd name="connsiteX661" fmla="*/ 2007 w 619203"/>
                  <a:gd name="connsiteY661" fmla="*/ 526651 h 973142"/>
                  <a:gd name="connsiteX662" fmla="*/ 0 w 619203"/>
                  <a:gd name="connsiteY662" fmla="*/ 532837 h 973142"/>
                  <a:gd name="connsiteX663" fmla="*/ 2902 w 619203"/>
                  <a:gd name="connsiteY663" fmla="*/ 541680 h 973142"/>
                  <a:gd name="connsiteX664" fmla="*/ 4353 w 619203"/>
                  <a:gd name="connsiteY664" fmla="*/ 546106 h 973142"/>
                  <a:gd name="connsiteX665" fmla="*/ 5779 w 619203"/>
                  <a:gd name="connsiteY665" fmla="*/ 550529 h 973142"/>
                  <a:gd name="connsiteX666" fmla="*/ 7230 w 619203"/>
                  <a:gd name="connsiteY666" fmla="*/ 554954 h 973142"/>
                  <a:gd name="connsiteX667" fmla="*/ 8681 w 619203"/>
                  <a:gd name="connsiteY667" fmla="*/ 559374 h 973142"/>
                  <a:gd name="connsiteX668" fmla="*/ 10132 w 619203"/>
                  <a:gd name="connsiteY668" fmla="*/ 563800 h 973142"/>
                  <a:gd name="connsiteX669" fmla="*/ 11559 w 619203"/>
                  <a:gd name="connsiteY669" fmla="*/ 568225 h 973142"/>
                  <a:gd name="connsiteX670" fmla="*/ 14461 w 619203"/>
                  <a:gd name="connsiteY670" fmla="*/ 577076 h 973142"/>
                  <a:gd name="connsiteX671" fmla="*/ 15911 w 619203"/>
                  <a:gd name="connsiteY671" fmla="*/ 581498 h 973142"/>
                  <a:gd name="connsiteX672" fmla="*/ 17362 w 619203"/>
                  <a:gd name="connsiteY672" fmla="*/ 585926 h 973142"/>
                  <a:gd name="connsiteX673" fmla="*/ 18789 w 619203"/>
                  <a:gd name="connsiteY673" fmla="*/ 590351 h 973142"/>
                  <a:gd name="connsiteX674" fmla="*/ 23142 w 619203"/>
                  <a:gd name="connsiteY674" fmla="*/ 603627 h 973142"/>
                  <a:gd name="connsiteX675" fmla="*/ 24593 w 619203"/>
                  <a:gd name="connsiteY675" fmla="*/ 608058 h 973142"/>
                  <a:gd name="connsiteX676" fmla="*/ 26020 w 619203"/>
                  <a:gd name="connsiteY676" fmla="*/ 612483 h 973142"/>
                  <a:gd name="connsiteX677" fmla="*/ 27470 w 619203"/>
                  <a:gd name="connsiteY677" fmla="*/ 616910 h 973142"/>
                  <a:gd name="connsiteX678" fmla="*/ 28922 w 619203"/>
                  <a:gd name="connsiteY678" fmla="*/ 621341 h 973142"/>
                  <a:gd name="connsiteX679" fmla="*/ 30396 w 619203"/>
                  <a:gd name="connsiteY679" fmla="*/ 625759 h 973142"/>
                  <a:gd name="connsiteX680" fmla="*/ 34024 w 619203"/>
                  <a:gd name="connsiteY680" fmla="*/ 627795 h 973142"/>
                  <a:gd name="connsiteX681" fmla="*/ 38159 w 619203"/>
                  <a:gd name="connsiteY681" fmla="*/ 628382 h 973142"/>
                  <a:gd name="connsiteX682" fmla="*/ 36442 w 619203"/>
                  <a:gd name="connsiteY682" fmla="*/ 632167 h 973142"/>
                  <a:gd name="connsiteX683" fmla="*/ 35451 w 619203"/>
                  <a:gd name="connsiteY683" fmla="*/ 636232 h 973142"/>
                  <a:gd name="connsiteX684" fmla="*/ 35475 w 619203"/>
                  <a:gd name="connsiteY684" fmla="*/ 640621 h 973142"/>
                  <a:gd name="connsiteX685" fmla="*/ 36902 w 619203"/>
                  <a:gd name="connsiteY685" fmla="*/ 644824 h 973142"/>
                  <a:gd name="connsiteX686" fmla="*/ 39707 w 619203"/>
                  <a:gd name="connsiteY686" fmla="*/ 647900 h 973142"/>
                  <a:gd name="connsiteX687" fmla="*/ 39417 w 619203"/>
                  <a:gd name="connsiteY687" fmla="*/ 652243 h 973142"/>
                  <a:gd name="connsiteX688" fmla="*/ 41037 w 619203"/>
                  <a:gd name="connsiteY688" fmla="*/ 656617 h 973142"/>
                  <a:gd name="connsiteX689" fmla="*/ 42391 w 619203"/>
                  <a:gd name="connsiteY689" fmla="*/ 661076 h 973142"/>
                  <a:gd name="connsiteX690" fmla="*/ 43721 w 619203"/>
                  <a:gd name="connsiteY690" fmla="*/ 665540 h 973142"/>
                  <a:gd name="connsiteX691" fmla="*/ 45051 w 619203"/>
                  <a:gd name="connsiteY691" fmla="*/ 670002 h 973142"/>
                  <a:gd name="connsiteX692" fmla="*/ 46187 w 619203"/>
                  <a:gd name="connsiteY692" fmla="*/ 674514 h 973142"/>
                  <a:gd name="connsiteX693" fmla="*/ 47420 w 619203"/>
                  <a:gd name="connsiteY693" fmla="*/ 679000 h 973142"/>
                  <a:gd name="connsiteX694" fmla="*/ 48968 w 619203"/>
                  <a:gd name="connsiteY694" fmla="*/ 683367 h 973142"/>
                  <a:gd name="connsiteX695" fmla="*/ 51701 w 619203"/>
                  <a:gd name="connsiteY695" fmla="*/ 692307 h 973142"/>
                  <a:gd name="connsiteX696" fmla="*/ 54458 w 619203"/>
                  <a:gd name="connsiteY696" fmla="*/ 701211 h 973142"/>
                  <a:gd name="connsiteX697" fmla="*/ 55812 w 619203"/>
                  <a:gd name="connsiteY697" fmla="*/ 705651 h 973142"/>
                  <a:gd name="connsiteX698" fmla="*/ 57190 w 619203"/>
                  <a:gd name="connsiteY698" fmla="*/ 710117 h 973142"/>
                  <a:gd name="connsiteX699" fmla="*/ 59923 w 619203"/>
                  <a:gd name="connsiteY699" fmla="*/ 719028 h 973142"/>
                  <a:gd name="connsiteX700" fmla="*/ 61301 w 619203"/>
                  <a:gd name="connsiteY700" fmla="*/ 723480 h 973142"/>
                  <a:gd name="connsiteX701" fmla="*/ 62679 w 619203"/>
                  <a:gd name="connsiteY701" fmla="*/ 727935 h 973142"/>
                  <a:gd name="connsiteX702" fmla="*/ 64082 w 619203"/>
                  <a:gd name="connsiteY702" fmla="*/ 732374 h 973142"/>
                  <a:gd name="connsiteX703" fmla="*/ 65605 w 619203"/>
                  <a:gd name="connsiteY703" fmla="*/ 736788 h 973142"/>
                  <a:gd name="connsiteX704" fmla="*/ 66984 w 619203"/>
                  <a:gd name="connsiteY704" fmla="*/ 741244 h 973142"/>
                  <a:gd name="connsiteX705" fmla="*/ 69572 w 619203"/>
                  <a:gd name="connsiteY705" fmla="*/ 750194 h 973142"/>
                  <a:gd name="connsiteX706" fmla="*/ 70877 w 619203"/>
                  <a:gd name="connsiteY706" fmla="*/ 754668 h 973142"/>
                  <a:gd name="connsiteX707" fmla="*/ 73464 w 619203"/>
                  <a:gd name="connsiteY707" fmla="*/ 763618 h 973142"/>
                  <a:gd name="connsiteX708" fmla="*/ 75061 w 619203"/>
                  <a:gd name="connsiteY708" fmla="*/ 768014 h 973142"/>
                  <a:gd name="connsiteX709" fmla="*/ 76318 w 619203"/>
                  <a:gd name="connsiteY709" fmla="*/ 772499 h 973142"/>
                  <a:gd name="connsiteX710" fmla="*/ 77527 w 619203"/>
                  <a:gd name="connsiteY710" fmla="*/ 777000 h 973142"/>
                  <a:gd name="connsiteX711" fmla="*/ 78688 w 619203"/>
                  <a:gd name="connsiteY711" fmla="*/ 781510 h 973142"/>
                  <a:gd name="connsiteX712" fmla="*/ 79993 w 619203"/>
                  <a:gd name="connsiteY712" fmla="*/ 785991 h 973142"/>
                  <a:gd name="connsiteX713" fmla="*/ 81275 w 619203"/>
                  <a:gd name="connsiteY713" fmla="*/ 790469 h 973142"/>
                  <a:gd name="connsiteX714" fmla="*/ 82702 w 619203"/>
                  <a:gd name="connsiteY714" fmla="*/ 794906 h 973142"/>
                  <a:gd name="connsiteX715" fmla="*/ 84298 w 619203"/>
                  <a:gd name="connsiteY715" fmla="*/ 799308 h 973142"/>
                  <a:gd name="connsiteX716" fmla="*/ 85701 w 619203"/>
                  <a:gd name="connsiteY716" fmla="*/ 803755 h 973142"/>
                  <a:gd name="connsiteX717" fmla="*/ 87128 w 619203"/>
                  <a:gd name="connsiteY717" fmla="*/ 808197 h 973142"/>
                  <a:gd name="connsiteX718" fmla="*/ 88554 w 619203"/>
                  <a:gd name="connsiteY718" fmla="*/ 812644 h 973142"/>
                  <a:gd name="connsiteX719" fmla="*/ 89981 w 619203"/>
                  <a:gd name="connsiteY719" fmla="*/ 817086 h 973142"/>
                  <a:gd name="connsiteX720" fmla="*/ 91311 w 619203"/>
                  <a:gd name="connsiteY720" fmla="*/ 821246 h 973142"/>
                  <a:gd name="connsiteX721" fmla="*/ 93922 w 619203"/>
                  <a:gd name="connsiteY721" fmla="*/ 830507 h 973142"/>
                  <a:gd name="connsiteX722" fmla="*/ 95156 w 619203"/>
                  <a:gd name="connsiteY722" fmla="*/ 834952 h 973142"/>
                  <a:gd name="connsiteX723" fmla="*/ 96800 w 619203"/>
                  <a:gd name="connsiteY723" fmla="*/ 839389 h 973142"/>
                  <a:gd name="connsiteX724" fmla="*/ 100065 w 619203"/>
                  <a:gd name="connsiteY724" fmla="*/ 848170 h 973142"/>
                  <a:gd name="connsiteX725" fmla="*/ 101516 w 619203"/>
                  <a:gd name="connsiteY725" fmla="*/ 852607 h 973142"/>
                  <a:gd name="connsiteX726" fmla="*/ 102870 w 619203"/>
                  <a:gd name="connsiteY726" fmla="*/ 857071 h 973142"/>
                  <a:gd name="connsiteX727" fmla="*/ 104224 w 619203"/>
                  <a:gd name="connsiteY727" fmla="*/ 861537 h 973142"/>
                  <a:gd name="connsiteX728" fmla="*/ 105675 w 619203"/>
                  <a:gd name="connsiteY728" fmla="*/ 865972 h 973142"/>
                  <a:gd name="connsiteX729" fmla="*/ 108649 w 619203"/>
                  <a:gd name="connsiteY729" fmla="*/ 874835 h 973142"/>
                  <a:gd name="connsiteX730" fmla="*/ 110125 w 619203"/>
                  <a:gd name="connsiteY730" fmla="*/ 879265 h 973142"/>
                  <a:gd name="connsiteX731" fmla="*/ 113026 w 619203"/>
                  <a:gd name="connsiteY731" fmla="*/ 883316 h 973142"/>
                  <a:gd name="connsiteX732" fmla="*/ 111285 w 619203"/>
                  <a:gd name="connsiteY732" fmla="*/ 887424 h 973142"/>
                  <a:gd name="connsiteX733" fmla="*/ 113219 w 619203"/>
                  <a:gd name="connsiteY733" fmla="*/ 891122 h 973142"/>
                  <a:gd name="connsiteX734" fmla="*/ 115130 w 619203"/>
                  <a:gd name="connsiteY734" fmla="*/ 895158 h 973142"/>
                  <a:gd name="connsiteX735" fmla="*/ 117548 w 619203"/>
                  <a:gd name="connsiteY735" fmla="*/ 899256 h 973142"/>
                  <a:gd name="connsiteX736" fmla="*/ 117089 w 619203"/>
                  <a:gd name="connsiteY736" fmla="*/ 903529 h 973142"/>
                  <a:gd name="connsiteX737" fmla="*/ 117790 w 619203"/>
                  <a:gd name="connsiteY737" fmla="*/ 908022 h 973142"/>
                  <a:gd name="connsiteX738" fmla="*/ 116291 w 619203"/>
                  <a:gd name="connsiteY738" fmla="*/ 913473 h 973142"/>
                  <a:gd name="connsiteX739" fmla="*/ 117524 w 619203"/>
                  <a:gd name="connsiteY739" fmla="*/ 918266 h 973142"/>
                  <a:gd name="connsiteX740" fmla="*/ 120281 w 619203"/>
                  <a:gd name="connsiteY740" fmla="*/ 922428 h 973142"/>
                  <a:gd name="connsiteX741" fmla="*/ 123280 w 619203"/>
                  <a:gd name="connsiteY741" fmla="*/ 926461 h 973142"/>
                  <a:gd name="connsiteX742" fmla="*/ 127608 w 619203"/>
                  <a:gd name="connsiteY742" fmla="*/ 926348 h 973142"/>
                  <a:gd name="connsiteX743" fmla="*/ 131380 w 619203"/>
                  <a:gd name="connsiteY743" fmla="*/ 928118 h 973142"/>
                  <a:gd name="connsiteX744" fmla="*/ 134307 w 619203"/>
                  <a:gd name="connsiteY744" fmla="*/ 931167 h 973142"/>
                  <a:gd name="connsiteX745" fmla="*/ 136580 w 619203"/>
                  <a:gd name="connsiteY745" fmla="*/ 934947 h 973142"/>
                  <a:gd name="connsiteX746" fmla="*/ 141730 w 619203"/>
                  <a:gd name="connsiteY746" fmla="*/ 936867 h 973142"/>
                  <a:gd name="connsiteX747" fmla="*/ 146784 w 619203"/>
                  <a:gd name="connsiteY747" fmla="*/ 941210 h 973142"/>
                  <a:gd name="connsiteX748" fmla="*/ 151887 w 619203"/>
                  <a:gd name="connsiteY748" fmla="*/ 944003 h 973142"/>
                  <a:gd name="connsiteX749" fmla="*/ 151863 w 619203"/>
                  <a:gd name="connsiteY749" fmla="*/ 948711 h 973142"/>
                  <a:gd name="connsiteX750" fmla="*/ 151935 w 619203"/>
                  <a:gd name="connsiteY750" fmla="*/ 953492 h 973142"/>
                  <a:gd name="connsiteX751" fmla="*/ 152927 w 619203"/>
                  <a:gd name="connsiteY751" fmla="*/ 959540 h 973142"/>
                  <a:gd name="connsiteX752" fmla="*/ 154547 w 619203"/>
                  <a:gd name="connsiteY752" fmla="*/ 963527 h 973142"/>
                  <a:gd name="connsiteX753" fmla="*/ 160471 w 619203"/>
                  <a:gd name="connsiteY753" fmla="*/ 967169 h 973142"/>
                  <a:gd name="connsiteX754" fmla="*/ 165936 w 619203"/>
                  <a:gd name="connsiteY754" fmla="*/ 969984 h 973142"/>
                  <a:gd name="connsiteX755" fmla="*/ 171474 w 619203"/>
                  <a:gd name="connsiteY755" fmla="*/ 971691 h 973142"/>
                  <a:gd name="connsiteX756" fmla="*/ 176286 w 619203"/>
                  <a:gd name="connsiteY756" fmla="*/ 970124 h 973142"/>
                  <a:gd name="connsiteX757" fmla="*/ 180784 w 619203"/>
                  <a:gd name="connsiteY757" fmla="*/ 973130 h 973142"/>
                  <a:gd name="connsiteX758" fmla="*/ 236983 w 619203"/>
                  <a:gd name="connsiteY758" fmla="*/ 791855 h 973142"/>
                  <a:gd name="connsiteX759" fmla="*/ 238627 w 619203"/>
                  <a:gd name="connsiteY759" fmla="*/ 787981 h 973142"/>
                  <a:gd name="connsiteX760" fmla="*/ 236983 w 619203"/>
                  <a:gd name="connsiteY760" fmla="*/ 791855 h 973142"/>
                  <a:gd name="connsiteX761" fmla="*/ 234153 w 619203"/>
                  <a:gd name="connsiteY761" fmla="*/ 799179 h 973142"/>
                  <a:gd name="connsiteX762" fmla="*/ 235556 w 619203"/>
                  <a:gd name="connsiteY762" fmla="*/ 793400 h 973142"/>
                  <a:gd name="connsiteX763" fmla="*/ 233380 w 619203"/>
                  <a:gd name="connsiteY763" fmla="*/ 797049 h 973142"/>
                  <a:gd name="connsiteX764" fmla="*/ 220467 w 619203"/>
                  <a:gd name="connsiteY764" fmla="*/ 810664 h 973142"/>
                  <a:gd name="connsiteX765" fmla="*/ 223949 w 619203"/>
                  <a:gd name="connsiteY765" fmla="*/ 807135 h 973142"/>
                  <a:gd name="connsiteX766" fmla="*/ 222208 w 619203"/>
                  <a:gd name="connsiteY766" fmla="*/ 803370 h 973142"/>
                  <a:gd name="connsiteX767" fmla="*/ 220563 w 619203"/>
                  <a:gd name="connsiteY767" fmla="*/ 807370 h 973142"/>
                  <a:gd name="connsiteX768" fmla="*/ 221289 w 619203"/>
                  <a:gd name="connsiteY768" fmla="*/ 831158 h 973142"/>
                  <a:gd name="connsiteX769" fmla="*/ 219910 w 619203"/>
                  <a:gd name="connsiteY769" fmla="*/ 826152 h 973142"/>
                  <a:gd name="connsiteX770" fmla="*/ 218484 w 619203"/>
                  <a:gd name="connsiteY770" fmla="*/ 830253 h 973142"/>
                  <a:gd name="connsiteX771" fmla="*/ 222595 w 619203"/>
                  <a:gd name="connsiteY771" fmla="*/ 825547 h 973142"/>
                  <a:gd name="connsiteX772" fmla="*/ 224868 w 619203"/>
                  <a:gd name="connsiteY772" fmla="*/ 822070 h 973142"/>
                  <a:gd name="connsiteX773" fmla="*/ 224433 w 619203"/>
                  <a:gd name="connsiteY773" fmla="*/ 817935 h 973142"/>
                  <a:gd name="connsiteX774" fmla="*/ 221990 w 619203"/>
                  <a:gd name="connsiteY774" fmla="*/ 821596 h 973142"/>
                  <a:gd name="connsiteX775" fmla="*/ 233936 w 619203"/>
                  <a:gd name="connsiteY775" fmla="*/ 807474 h 973142"/>
                  <a:gd name="connsiteX776" fmla="*/ 235387 w 619203"/>
                  <a:gd name="connsiteY776" fmla="*/ 803232 h 973142"/>
                  <a:gd name="connsiteX777" fmla="*/ 233936 w 619203"/>
                  <a:gd name="connsiteY777" fmla="*/ 807474 h 973142"/>
                  <a:gd name="connsiteX778" fmla="*/ 226318 w 619203"/>
                  <a:gd name="connsiteY778" fmla="*/ 817410 h 973142"/>
                  <a:gd name="connsiteX779" fmla="*/ 228205 w 619203"/>
                  <a:gd name="connsiteY779" fmla="*/ 813021 h 973142"/>
                  <a:gd name="connsiteX780" fmla="*/ 228350 w 619203"/>
                  <a:gd name="connsiteY780" fmla="*/ 808141 h 973142"/>
                  <a:gd name="connsiteX781" fmla="*/ 224045 w 619203"/>
                  <a:gd name="connsiteY781" fmla="*/ 809662 h 973142"/>
                  <a:gd name="connsiteX782" fmla="*/ 223368 w 619203"/>
                  <a:gd name="connsiteY782" fmla="*/ 814371 h 973142"/>
                  <a:gd name="connsiteX783" fmla="*/ 226318 w 619203"/>
                  <a:gd name="connsiteY783" fmla="*/ 817410 h 973142"/>
                  <a:gd name="connsiteX784" fmla="*/ 233404 w 619203"/>
                  <a:gd name="connsiteY784" fmla="*/ 823095 h 973142"/>
                  <a:gd name="connsiteX785" fmla="*/ 232848 w 619203"/>
                  <a:gd name="connsiteY785" fmla="*/ 818566 h 973142"/>
                  <a:gd name="connsiteX786" fmla="*/ 229414 w 619203"/>
                  <a:gd name="connsiteY786" fmla="*/ 821021 h 973142"/>
                  <a:gd name="connsiteX787" fmla="*/ 233404 w 619203"/>
                  <a:gd name="connsiteY787" fmla="*/ 823095 h 973142"/>
                  <a:gd name="connsiteX788" fmla="*/ 255409 w 619203"/>
                  <a:gd name="connsiteY788" fmla="*/ 807474 h 973142"/>
                  <a:gd name="connsiteX789" fmla="*/ 251903 w 619203"/>
                  <a:gd name="connsiteY789" fmla="*/ 804814 h 973142"/>
                  <a:gd name="connsiteX790" fmla="*/ 255409 w 619203"/>
                  <a:gd name="connsiteY790" fmla="*/ 807474 h 973142"/>
                  <a:gd name="connsiteX791" fmla="*/ 368750 w 619203"/>
                  <a:gd name="connsiteY791" fmla="*/ 671109 h 973142"/>
                  <a:gd name="connsiteX792" fmla="*/ 368629 w 619203"/>
                  <a:gd name="connsiteY792" fmla="*/ 666297 h 973142"/>
                  <a:gd name="connsiteX793" fmla="*/ 369258 w 619203"/>
                  <a:gd name="connsiteY793" fmla="*/ 661212 h 973142"/>
                  <a:gd name="connsiteX794" fmla="*/ 372595 w 619203"/>
                  <a:gd name="connsiteY794" fmla="*/ 657645 h 973142"/>
                  <a:gd name="connsiteX795" fmla="*/ 372643 w 619203"/>
                  <a:gd name="connsiteY795" fmla="*/ 652170 h 973142"/>
                  <a:gd name="connsiteX796" fmla="*/ 372233 w 619203"/>
                  <a:gd name="connsiteY796" fmla="*/ 646187 h 973142"/>
                  <a:gd name="connsiteX797" fmla="*/ 370249 w 619203"/>
                  <a:gd name="connsiteY797" fmla="*/ 641513 h 973142"/>
                  <a:gd name="connsiteX798" fmla="*/ 372910 w 619203"/>
                  <a:gd name="connsiteY798" fmla="*/ 636745 h 973142"/>
                  <a:gd name="connsiteX799" fmla="*/ 372643 w 619203"/>
                  <a:gd name="connsiteY799" fmla="*/ 632191 h 973142"/>
                  <a:gd name="connsiteX800" fmla="*/ 370056 w 619203"/>
                  <a:gd name="connsiteY800" fmla="*/ 627067 h 973142"/>
                  <a:gd name="connsiteX801" fmla="*/ 365268 w 619203"/>
                  <a:gd name="connsiteY801" fmla="*/ 629101 h 973142"/>
                  <a:gd name="connsiteX802" fmla="*/ 364760 w 619203"/>
                  <a:gd name="connsiteY802" fmla="*/ 633412 h 973142"/>
                  <a:gd name="connsiteX803" fmla="*/ 365945 w 619203"/>
                  <a:gd name="connsiteY803" fmla="*/ 637920 h 973142"/>
                  <a:gd name="connsiteX804" fmla="*/ 365051 w 619203"/>
                  <a:gd name="connsiteY804" fmla="*/ 643665 h 973142"/>
                  <a:gd name="connsiteX805" fmla="*/ 364567 w 619203"/>
                  <a:gd name="connsiteY805" fmla="*/ 651757 h 973142"/>
                  <a:gd name="connsiteX806" fmla="*/ 363189 w 619203"/>
                  <a:gd name="connsiteY806" fmla="*/ 657244 h 973142"/>
                  <a:gd name="connsiteX807" fmla="*/ 366864 w 619203"/>
                  <a:gd name="connsiteY807" fmla="*/ 659616 h 973142"/>
                  <a:gd name="connsiteX808" fmla="*/ 367904 w 619203"/>
                  <a:gd name="connsiteY808" fmla="*/ 666261 h 973142"/>
                  <a:gd name="connsiteX809" fmla="*/ 367928 w 619203"/>
                  <a:gd name="connsiteY809" fmla="*/ 671037 h 973142"/>
                  <a:gd name="connsiteX810" fmla="*/ 376682 w 619203"/>
                  <a:gd name="connsiteY810" fmla="*/ 686937 h 973142"/>
                  <a:gd name="connsiteX811" fmla="*/ 377552 w 619203"/>
                  <a:gd name="connsiteY811" fmla="*/ 682265 h 973142"/>
                  <a:gd name="connsiteX812" fmla="*/ 381422 w 619203"/>
                  <a:gd name="connsiteY812" fmla="*/ 677863 h 973142"/>
                  <a:gd name="connsiteX813" fmla="*/ 385315 w 619203"/>
                  <a:gd name="connsiteY813" fmla="*/ 679317 h 973142"/>
                  <a:gd name="connsiteX814" fmla="*/ 388217 w 619203"/>
                  <a:gd name="connsiteY814" fmla="*/ 675387 h 973142"/>
                  <a:gd name="connsiteX815" fmla="*/ 392352 w 619203"/>
                  <a:gd name="connsiteY815" fmla="*/ 675706 h 973142"/>
                  <a:gd name="connsiteX816" fmla="*/ 396414 w 619203"/>
                  <a:gd name="connsiteY816" fmla="*/ 673789 h 973142"/>
                  <a:gd name="connsiteX817" fmla="*/ 392158 w 619203"/>
                  <a:gd name="connsiteY817" fmla="*/ 672115 h 973142"/>
                  <a:gd name="connsiteX818" fmla="*/ 390563 w 619203"/>
                  <a:gd name="connsiteY818" fmla="*/ 668210 h 973142"/>
                  <a:gd name="connsiteX819" fmla="*/ 386186 w 619203"/>
                  <a:gd name="connsiteY819" fmla="*/ 666508 h 973142"/>
                  <a:gd name="connsiteX820" fmla="*/ 380745 w 619203"/>
                  <a:gd name="connsiteY820" fmla="*/ 671545 h 973142"/>
                  <a:gd name="connsiteX821" fmla="*/ 377819 w 619203"/>
                  <a:gd name="connsiteY821" fmla="*/ 675460 h 973142"/>
                  <a:gd name="connsiteX822" fmla="*/ 375690 w 619203"/>
                  <a:gd name="connsiteY822" fmla="*/ 679447 h 973142"/>
                  <a:gd name="connsiteX823" fmla="*/ 375158 w 619203"/>
                  <a:gd name="connsiteY823" fmla="*/ 683757 h 973142"/>
                  <a:gd name="connsiteX824" fmla="*/ 341401 w 619203"/>
                  <a:gd name="connsiteY824" fmla="*/ 775682 h 973142"/>
                  <a:gd name="connsiteX825" fmla="*/ 344181 w 619203"/>
                  <a:gd name="connsiteY825" fmla="*/ 772369 h 973142"/>
                  <a:gd name="connsiteX826" fmla="*/ 339563 w 619203"/>
                  <a:gd name="connsiteY826" fmla="*/ 773513 h 973142"/>
                  <a:gd name="connsiteX827" fmla="*/ 364084 w 619203"/>
                  <a:gd name="connsiteY827" fmla="*/ 745481 h 973142"/>
                  <a:gd name="connsiteX828" fmla="*/ 363648 w 619203"/>
                  <a:gd name="connsiteY828" fmla="*/ 740828 h 973142"/>
                  <a:gd name="connsiteX829" fmla="*/ 362705 w 619203"/>
                  <a:gd name="connsiteY829" fmla="*/ 735927 h 973142"/>
                  <a:gd name="connsiteX830" fmla="*/ 361496 w 619203"/>
                  <a:gd name="connsiteY830" fmla="*/ 741133 h 973142"/>
                  <a:gd name="connsiteX831" fmla="*/ 363841 w 619203"/>
                  <a:gd name="connsiteY831" fmla="*/ 745309 h 973142"/>
                  <a:gd name="connsiteX832" fmla="*/ 380672 w 619203"/>
                  <a:gd name="connsiteY832" fmla="*/ 731876 h 973142"/>
                  <a:gd name="connsiteX833" fmla="*/ 377528 w 619203"/>
                  <a:gd name="connsiteY833" fmla="*/ 727727 h 973142"/>
                  <a:gd name="connsiteX834" fmla="*/ 373200 w 619203"/>
                  <a:gd name="connsiteY834" fmla="*/ 728706 h 973142"/>
                  <a:gd name="connsiteX835" fmla="*/ 377093 w 619203"/>
                  <a:gd name="connsiteY835" fmla="*/ 731743 h 973142"/>
                  <a:gd name="connsiteX836" fmla="*/ 429254 w 619203"/>
                  <a:gd name="connsiteY836" fmla="*/ 625350 h 973142"/>
                  <a:gd name="connsiteX837" fmla="*/ 428746 w 619203"/>
                  <a:gd name="connsiteY837" fmla="*/ 619612 h 973142"/>
                  <a:gd name="connsiteX838" fmla="*/ 426424 w 619203"/>
                  <a:gd name="connsiteY838" fmla="*/ 615875 h 973142"/>
                  <a:gd name="connsiteX839" fmla="*/ 423885 w 619203"/>
                  <a:gd name="connsiteY839" fmla="*/ 611373 h 973142"/>
                  <a:gd name="connsiteX840" fmla="*/ 420766 w 619203"/>
                  <a:gd name="connsiteY840" fmla="*/ 616507 h 973142"/>
                  <a:gd name="connsiteX841" fmla="*/ 421153 w 619203"/>
                  <a:gd name="connsiteY841" fmla="*/ 620811 h 973142"/>
                  <a:gd name="connsiteX842" fmla="*/ 423474 w 619203"/>
                  <a:gd name="connsiteY842" fmla="*/ 624545 h 973142"/>
                  <a:gd name="connsiteX843" fmla="*/ 428020 w 619203"/>
                  <a:gd name="connsiteY843" fmla="*/ 624245 h 973142"/>
                  <a:gd name="connsiteX844" fmla="*/ 518461 w 619203"/>
                  <a:gd name="connsiteY844" fmla="*/ 561309 h 973142"/>
                  <a:gd name="connsiteX845" fmla="*/ 516502 w 619203"/>
                  <a:gd name="connsiteY845" fmla="*/ 556879 h 973142"/>
                  <a:gd name="connsiteX846" fmla="*/ 517735 w 619203"/>
                  <a:gd name="connsiteY846" fmla="*/ 560954 h 973142"/>
                  <a:gd name="connsiteX847" fmla="*/ 556185 w 619203"/>
                  <a:gd name="connsiteY847" fmla="*/ 534377 h 973142"/>
                  <a:gd name="connsiteX848" fmla="*/ 559304 w 619203"/>
                  <a:gd name="connsiteY848" fmla="*/ 531098 h 973142"/>
                  <a:gd name="connsiteX849" fmla="*/ 563439 w 619203"/>
                  <a:gd name="connsiteY849" fmla="*/ 529817 h 973142"/>
                  <a:gd name="connsiteX850" fmla="*/ 561650 w 619203"/>
                  <a:gd name="connsiteY850" fmla="*/ 525931 h 973142"/>
                  <a:gd name="connsiteX851" fmla="*/ 557998 w 619203"/>
                  <a:gd name="connsiteY851" fmla="*/ 529594 h 973142"/>
                  <a:gd name="connsiteX852" fmla="*/ 553065 w 619203"/>
                  <a:gd name="connsiteY852" fmla="*/ 529643 h 973142"/>
                  <a:gd name="connsiteX853" fmla="*/ 557732 w 619203"/>
                  <a:gd name="connsiteY853" fmla="*/ 527776 h 973142"/>
                  <a:gd name="connsiteX854" fmla="*/ 553114 w 619203"/>
                  <a:gd name="connsiteY854" fmla="*/ 525408 h 973142"/>
                  <a:gd name="connsiteX855" fmla="*/ 548664 w 619203"/>
                  <a:gd name="connsiteY855" fmla="*/ 526990 h 973142"/>
                  <a:gd name="connsiteX856" fmla="*/ 550236 w 619203"/>
                  <a:gd name="connsiteY856" fmla="*/ 532622 h 973142"/>
                  <a:gd name="connsiteX857" fmla="*/ 554274 w 619203"/>
                  <a:gd name="connsiteY857" fmla="*/ 534539 h 973142"/>
                  <a:gd name="connsiteX858" fmla="*/ 539403 w 619203"/>
                  <a:gd name="connsiteY858" fmla="*/ 560622 h 973142"/>
                  <a:gd name="connsiteX859" fmla="*/ 537492 w 619203"/>
                  <a:gd name="connsiteY859" fmla="*/ 556453 h 973142"/>
                  <a:gd name="connsiteX860" fmla="*/ 537056 w 619203"/>
                  <a:gd name="connsiteY860" fmla="*/ 551931 h 973142"/>
                  <a:gd name="connsiteX861" fmla="*/ 535558 w 619203"/>
                  <a:gd name="connsiteY861" fmla="*/ 556177 h 973142"/>
                  <a:gd name="connsiteX862" fmla="*/ 538870 w 619203"/>
                  <a:gd name="connsiteY862" fmla="*/ 560492 h 973142"/>
                  <a:gd name="connsiteX863" fmla="*/ 551034 w 619203"/>
                  <a:gd name="connsiteY863" fmla="*/ 559074 h 973142"/>
                  <a:gd name="connsiteX864" fmla="*/ 553476 w 619203"/>
                  <a:gd name="connsiteY864" fmla="*/ 555539 h 973142"/>
                  <a:gd name="connsiteX865" fmla="*/ 551929 w 619203"/>
                  <a:gd name="connsiteY865" fmla="*/ 551431 h 973142"/>
                  <a:gd name="connsiteX866" fmla="*/ 548156 w 619203"/>
                  <a:gd name="connsiteY866" fmla="*/ 548809 h 973142"/>
                  <a:gd name="connsiteX867" fmla="*/ 548301 w 619203"/>
                  <a:gd name="connsiteY867" fmla="*/ 544236 h 973142"/>
                  <a:gd name="connsiteX868" fmla="*/ 544118 w 619203"/>
                  <a:gd name="connsiteY868" fmla="*/ 545525 h 973142"/>
                  <a:gd name="connsiteX869" fmla="*/ 545665 w 619203"/>
                  <a:gd name="connsiteY869" fmla="*/ 549917 h 973142"/>
                  <a:gd name="connsiteX870" fmla="*/ 548084 w 619203"/>
                  <a:gd name="connsiteY870" fmla="*/ 554042 h 973142"/>
                  <a:gd name="connsiteX871" fmla="*/ 550332 w 619203"/>
                  <a:gd name="connsiteY871" fmla="*/ 558228 h 973142"/>
                  <a:gd name="connsiteX872" fmla="*/ 557297 w 619203"/>
                  <a:gd name="connsiteY872" fmla="*/ 551619 h 973142"/>
                  <a:gd name="connsiteX873" fmla="*/ 557442 w 619203"/>
                  <a:gd name="connsiteY873" fmla="*/ 547208 h 973142"/>
                  <a:gd name="connsiteX874" fmla="*/ 557079 w 619203"/>
                  <a:gd name="connsiteY874" fmla="*/ 542955 h 973142"/>
                  <a:gd name="connsiteX875" fmla="*/ 552944 w 619203"/>
                  <a:gd name="connsiteY875" fmla="*/ 542592 h 973142"/>
                  <a:gd name="connsiteX876" fmla="*/ 553960 w 619203"/>
                  <a:gd name="connsiteY876" fmla="*/ 547363 h 973142"/>
                  <a:gd name="connsiteX877" fmla="*/ 556185 w 619203"/>
                  <a:gd name="connsiteY877" fmla="*/ 551184 h 973142"/>
                  <a:gd name="connsiteX878" fmla="*/ 386379 w 619203"/>
                  <a:gd name="connsiteY878" fmla="*/ 659952 h 973142"/>
                  <a:gd name="connsiteX879" fmla="*/ 386258 w 619203"/>
                  <a:gd name="connsiteY879" fmla="*/ 655539 h 973142"/>
                  <a:gd name="connsiteX880" fmla="*/ 385895 w 619203"/>
                  <a:gd name="connsiteY880" fmla="*/ 660020 h 973142"/>
                  <a:gd name="connsiteX881" fmla="*/ 393754 w 619203"/>
                  <a:gd name="connsiteY881" fmla="*/ 660627 h 973142"/>
                  <a:gd name="connsiteX882" fmla="*/ 394263 w 619203"/>
                  <a:gd name="connsiteY882" fmla="*/ 656501 h 973142"/>
                  <a:gd name="connsiteX883" fmla="*/ 393754 w 619203"/>
                  <a:gd name="connsiteY883" fmla="*/ 660627 h 973142"/>
                  <a:gd name="connsiteX884" fmla="*/ 413777 w 619203"/>
                  <a:gd name="connsiteY884" fmla="*/ 669946 h 973142"/>
                  <a:gd name="connsiteX885" fmla="*/ 413680 w 619203"/>
                  <a:gd name="connsiteY885" fmla="*/ 665758 h 973142"/>
                  <a:gd name="connsiteX886" fmla="*/ 416679 w 619203"/>
                  <a:gd name="connsiteY886" fmla="*/ 662242 h 973142"/>
                  <a:gd name="connsiteX887" fmla="*/ 419097 w 619203"/>
                  <a:gd name="connsiteY887" fmla="*/ 658199 h 973142"/>
                  <a:gd name="connsiteX888" fmla="*/ 416219 w 619203"/>
                  <a:gd name="connsiteY888" fmla="*/ 655007 h 973142"/>
                  <a:gd name="connsiteX889" fmla="*/ 419169 w 619203"/>
                  <a:gd name="connsiteY889" fmla="*/ 651225 h 973142"/>
                  <a:gd name="connsiteX890" fmla="*/ 421419 w 619203"/>
                  <a:gd name="connsiteY890" fmla="*/ 655026 h 973142"/>
                  <a:gd name="connsiteX891" fmla="*/ 425892 w 619203"/>
                  <a:gd name="connsiteY891" fmla="*/ 654235 h 973142"/>
                  <a:gd name="connsiteX892" fmla="*/ 422942 w 619203"/>
                  <a:gd name="connsiteY892" fmla="*/ 650270 h 973142"/>
                  <a:gd name="connsiteX893" fmla="*/ 421733 w 619203"/>
                  <a:gd name="connsiteY893" fmla="*/ 646217 h 973142"/>
                  <a:gd name="connsiteX894" fmla="*/ 420911 w 619203"/>
                  <a:gd name="connsiteY894" fmla="*/ 650639 h 973142"/>
                  <a:gd name="connsiteX895" fmla="*/ 418202 w 619203"/>
                  <a:gd name="connsiteY895" fmla="*/ 646601 h 973142"/>
                  <a:gd name="connsiteX896" fmla="*/ 414357 w 619203"/>
                  <a:gd name="connsiteY896" fmla="*/ 643078 h 973142"/>
                  <a:gd name="connsiteX897" fmla="*/ 410198 w 619203"/>
                  <a:gd name="connsiteY897" fmla="*/ 641818 h 973142"/>
                  <a:gd name="connsiteX898" fmla="*/ 406208 w 619203"/>
                  <a:gd name="connsiteY898" fmla="*/ 640556 h 973142"/>
                  <a:gd name="connsiteX899" fmla="*/ 402291 w 619203"/>
                  <a:gd name="connsiteY899" fmla="*/ 638986 h 973142"/>
                  <a:gd name="connsiteX900" fmla="*/ 397430 w 619203"/>
                  <a:gd name="connsiteY900" fmla="*/ 637170 h 973142"/>
                  <a:gd name="connsiteX901" fmla="*/ 392062 w 619203"/>
                  <a:gd name="connsiteY901" fmla="*/ 638454 h 973142"/>
                  <a:gd name="connsiteX902" fmla="*/ 396004 w 619203"/>
                  <a:gd name="connsiteY902" fmla="*/ 641100 h 973142"/>
                  <a:gd name="connsiteX903" fmla="*/ 400114 w 619203"/>
                  <a:gd name="connsiteY903" fmla="*/ 643322 h 973142"/>
                  <a:gd name="connsiteX904" fmla="*/ 402605 w 619203"/>
                  <a:gd name="connsiteY904" fmla="*/ 647102 h 973142"/>
                  <a:gd name="connsiteX905" fmla="*/ 400937 w 619203"/>
                  <a:gd name="connsiteY905" fmla="*/ 651266 h 973142"/>
                  <a:gd name="connsiteX906" fmla="*/ 401759 w 619203"/>
                  <a:gd name="connsiteY906" fmla="*/ 655851 h 973142"/>
                  <a:gd name="connsiteX907" fmla="*/ 404007 w 619203"/>
                  <a:gd name="connsiteY907" fmla="*/ 659657 h 973142"/>
                  <a:gd name="connsiteX908" fmla="*/ 404153 w 619203"/>
                  <a:gd name="connsiteY908" fmla="*/ 664592 h 973142"/>
                  <a:gd name="connsiteX909" fmla="*/ 408554 w 619203"/>
                  <a:gd name="connsiteY909" fmla="*/ 666089 h 973142"/>
                  <a:gd name="connsiteX910" fmla="*/ 411746 w 619203"/>
                  <a:gd name="connsiteY910" fmla="*/ 669400 h 973142"/>
                  <a:gd name="connsiteX911" fmla="*/ 392594 w 619203"/>
                  <a:gd name="connsiteY911" fmla="*/ 700307 h 973142"/>
                  <a:gd name="connsiteX912" fmla="*/ 395278 w 619203"/>
                  <a:gd name="connsiteY912" fmla="*/ 696902 h 973142"/>
                  <a:gd name="connsiteX913" fmla="*/ 400356 w 619203"/>
                  <a:gd name="connsiteY913" fmla="*/ 696546 h 973142"/>
                  <a:gd name="connsiteX914" fmla="*/ 401952 w 619203"/>
                  <a:gd name="connsiteY914" fmla="*/ 692020 h 973142"/>
                  <a:gd name="connsiteX915" fmla="*/ 403984 w 619203"/>
                  <a:gd name="connsiteY915" fmla="*/ 686291 h 973142"/>
                  <a:gd name="connsiteX916" fmla="*/ 400525 w 619203"/>
                  <a:gd name="connsiteY916" fmla="*/ 683604 h 973142"/>
                  <a:gd name="connsiteX917" fmla="*/ 396825 w 619203"/>
                  <a:gd name="connsiteY917" fmla="*/ 681450 h 973142"/>
                  <a:gd name="connsiteX918" fmla="*/ 393875 w 619203"/>
                  <a:gd name="connsiteY918" fmla="*/ 678509 h 973142"/>
                  <a:gd name="connsiteX919" fmla="*/ 389475 w 619203"/>
                  <a:gd name="connsiteY919" fmla="*/ 677302 h 973142"/>
                  <a:gd name="connsiteX920" fmla="*/ 389257 w 619203"/>
                  <a:gd name="connsiteY920" fmla="*/ 681887 h 973142"/>
                  <a:gd name="connsiteX921" fmla="*/ 385387 w 619203"/>
                  <a:gd name="connsiteY921" fmla="*/ 680183 h 973142"/>
                  <a:gd name="connsiteX922" fmla="*/ 380866 w 619203"/>
                  <a:gd name="connsiteY922" fmla="*/ 682088 h 973142"/>
                  <a:gd name="connsiteX923" fmla="*/ 380745 w 619203"/>
                  <a:gd name="connsiteY923" fmla="*/ 686574 h 973142"/>
                  <a:gd name="connsiteX924" fmla="*/ 381252 w 619203"/>
                  <a:gd name="connsiteY924" fmla="*/ 691277 h 973142"/>
                  <a:gd name="connsiteX925" fmla="*/ 383163 w 619203"/>
                  <a:gd name="connsiteY925" fmla="*/ 695025 h 973142"/>
                  <a:gd name="connsiteX926" fmla="*/ 383937 w 619203"/>
                  <a:gd name="connsiteY926" fmla="*/ 699608 h 973142"/>
                  <a:gd name="connsiteX927" fmla="*/ 386307 w 619203"/>
                  <a:gd name="connsiteY927" fmla="*/ 695052 h 973142"/>
                  <a:gd name="connsiteX928" fmla="*/ 390369 w 619203"/>
                  <a:gd name="connsiteY928" fmla="*/ 698720 h 973142"/>
                  <a:gd name="connsiteX929" fmla="*/ 422483 w 619203"/>
                  <a:gd name="connsiteY929" fmla="*/ 670590 h 973142"/>
                  <a:gd name="connsiteX930" fmla="*/ 423571 w 619203"/>
                  <a:gd name="connsiteY930" fmla="*/ 666319 h 973142"/>
                  <a:gd name="connsiteX931" fmla="*/ 426836 w 619203"/>
                  <a:gd name="connsiteY931" fmla="*/ 663674 h 973142"/>
                  <a:gd name="connsiteX932" fmla="*/ 422337 w 619203"/>
                  <a:gd name="connsiteY932" fmla="*/ 664399 h 973142"/>
                  <a:gd name="connsiteX933" fmla="*/ 417211 w 619203"/>
                  <a:gd name="connsiteY933" fmla="*/ 664360 h 973142"/>
                  <a:gd name="connsiteX934" fmla="*/ 416558 w 619203"/>
                  <a:gd name="connsiteY934" fmla="*/ 668602 h 973142"/>
                  <a:gd name="connsiteX935" fmla="*/ 420959 w 619203"/>
                  <a:gd name="connsiteY935" fmla="*/ 670280 h 973142"/>
                  <a:gd name="connsiteX936" fmla="*/ 423885 w 619203"/>
                  <a:gd name="connsiteY936" fmla="*/ 695978 h 973142"/>
                  <a:gd name="connsiteX937" fmla="*/ 426086 w 619203"/>
                  <a:gd name="connsiteY937" fmla="*/ 691969 h 973142"/>
                  <a:gd name="connsiteX938" fmla="*/ 430318 w 619203"/>
                  <a:gd name="connsiteY938" fmla="*/ 691807 h 973142"/>
                  <a:gd name="connsiteX939" fmla="*/ 429616 w 619203"/>
                  <a:gd name="connsiteY939" fmla="*/ 687152 h 973142"/>
                  <a:gd name="connsiteX940" fmla="*/ 429109 w 619203"/>
                  <a:gd name="connsiteY940" fmla="*/ 682441 h 973142"/>
                  <a:gd name="connsiteX941" fmla="*/ 427730 w 619203"/>
                  <a:gd name="connsiteY941" fmla="*/ 677992 h 973142"/>
                  <a:gd name="connsiteX942" fmla="*/ 423281 w 619203"/>
                  <a:gd name="connsiteY942" fmla="*/ 674846 h 973142"/>
                  <a:gd name="connsiteX943" fmla="*/ 419242 w 619203"/>
                  <a:gd name="connsiteY943" fmla="*/ 672901 h 973142"/>
                  <a:gd name="connsiteX944" fmla="*/ 415034 w 619203"/>
                  <a:gd name="connsiteY944" fmla="*/ 674451 h 973142"/>
                  <a:gd name="connsiteX945" fmla="*/ 420234 w 619203"/>
                  <a:gd name="connsiteY945" fmla="*/ 676260 h 973142"/>
                  <a:gd name="connsiteX946" fmla="*/ 418807 w 619203"/>
                  <a:gd name="connsiteY946" fmla="*/ 680185 h 973142"/>
                  <a:gd name="connsiteX947" fmla="*/ 420548 w 619203"/>
                  <a:gd name="connsiteY947" fmla="*/ 684550 h 973142"/>
                  <a:gd name="connsiteX948" fmla="*/ 422144 w 619203"/>
                  <a:gd name="connsiteY948" fmla="*/ 688743 h 973142"/>
                  <a:gd name="connsiteX949" fmla="*/ 422192 w 619203"/>
                  <a:gd name="connsiteY949" fmla="*/ 693538 h 973142"/>
                  <a:gd name="connsiteX950" fmla="*/ 441175 w 619203"/>
                  <a:gd name="connsiteY950" fmla="*/ 639692 h 973142"/>
                  <a:gd name="connsiteX951" fmla="*/ 439386 w 619203"/>
                  <a:gd name="connsiteY951" fmla="*/ 635647 h 973142"/>
                  <a:gd name="connsiteX952" fmla="*/ 435541 w 619203"/>
                  <a:gd name="connsiteY952" fmla="*/ 633371 h 973142"/>
                  <a:gd name="connsiteX953" fmla="*/ 431140 w 619203"/>
                  <a:gd name="connsiteY953" fmla="*/ 631311 h 973142"/>
                  <a:gd name="connsiteX954" fmla="*/ 434042 w 619203"/>
                  <a:gd name="connsiteY954" fmla="*/ 634870 h 973142"/>
                  <a:gd name="connsiteX955" fmla="*/ 438032 w 619203"/>
                  <a:gd name="connsiteY955" fmla="*/ 636210 h 973142"/>
                  <a:gd name="connsiteX956" fmla="*/ 441175 w 619203"/>
                  <a:gd name="connsiteY956" fmla="*/ 639692 h 973142"/>
                  <a:gd name="connsiteX957" fmla="*/ 460883 w 619203"/>
                  <a:gd name="connsiteY957" fmla="*/ 650864 h 973142"/>
                  <a:gd name="connsiteX958" fmla="*/ 460279 w 619203"/>
                  <a:gd name="connsiteY958" fmla="*/ 645356 h 973142"/>
                  <a:gd name="connsiteX959" fmla="*/ 461585 w 619203"/>
                  <a:gd name="connsiteY959" fmla="*/ 640524 h 973142"/>
                  <a:gd name="connsiteX960" fmla="*/ 457450 w 619203"/>
                  <a:gd name="connsiteY960" fmla="*/ 640935 h 973142"/>
                  <a:gd name="connsiteX961" fmla="*/ 453121 w 619203"/>
                  <a:gd name="connsiteY961" fmla="*/ 646023 h 973142"/>
                  <a:gd name="connsiteX962" fmla="*/ 457885 w 619203"/>
                  <a:gd name="connsiteY962" fmla="*/ 648390 h 973142"/>
                  <a:gd name="connsiteX963" fmla="*/ 475393 w 619203"/>
                  <a:gd name="connsiteY963" fmla="*/ 649670 h 973142"/>
                  <a:gd name="connsiteX964" fmla="*/ 474474 w 619203"/>
                  <a:gd name="connsiteY964" fmla="*/ 645099 h 973142"/>
                  <a:gd name="connsiteX965" fmla="*/ 471910 w 619203"/>
                  <a:gd name="connsiteY965" fmla="*/ 641653 h 973142"/>
                  <a:gd name="connsiteX966" fmla="*/ 472636 w 619203"/>
                  <a:gd name="connsiteY966" fmla="*/ 647547 h 973142"/>
                  <a:gd name="connsiteX967" fmla="*/ 440813 w 619203"/>
                  <a:gd name="connsiteY967" fmla="*/ 670019 h 973142"/>
                  <a:gd name="connsiteX968" fmla="*/ 441417 w 619203"/>
                  <a:gd name="connsiteY968" fmla="*/ 665804 h 973142"/>
                  <a:gd name="connsiteX969" fmla="*/ 437886 w 619203"/>
                  <a:gd name="connsiteY969" fmla="*/ 663415 h 973142"/>
                  <a:gd name="connsiteX970" fmla="*/ 437064 w 619203"/>
                  <a:gd name="connsiteY970" fmla="*/ 667608 h 973142"/>
                  <a:gd name="connsiteX971" fmla="*/ 440813 w 619203"/>
                  <a:gd name="connsiteY971" fmla="*/ 670019 h 973142"/>
                  <a:gd name="connsiteX972" fmla="*/ 459530 w 619203"/>
                  <a:gd name="connsiteY972" fmla="*/ 664958 h 973142"/>
                  <a:gd name="connsiteX973" fmla="*/ 463374 w 619203"/>
                  <a:gd name="connsiteY973" fmla="*/ 662755 h 973142"/>
                  <a:gd name="connsiteX974" fmla="*/ 463302 w 619203"/>
                  <a:gd name="connsiteY974" fmla="*/ 657669 h 973142"/>
                  <a:gd name="connsiteX975" fmla="*/ 459795 w 619203"/>
                  <a:gd name="connsiteY975" fmla="*/ 654770 h 973142"/>
                  <a:gd name="connsiteX976" fmla="*/ 455563 w 619203"/>
                  <a:gd name="connsiteY976" fmla="*/ 652666 h 973142"/>
                  <a:gd name="connsiteX977" fmla="*/ 450486 w 619203"/>
                  <a:gd name="connsiteY977" fmla="*/ 649723 h 973142"/>
                  <a:gd name="connsiteX978" fmla="*/ 446157 w 619203"/>
                  <a:gd name="connsiteY978" fmla="*/ 646857 h 973142"/>
                  <a:gd name="connsiteX979" fmla="*/ 445310 w 619203"/>
                  <a:gd name="connsiteY979" fmla="*/ 651089 h 973142"/>
                  <a:gd name="connsiteX980" fmla="*/ 442795 w 619203"/>
                  <a:gd name="connsiteY980" fmla="*/ 647215 h 973142"/>
                  <a:gd name="connsiteX981" fmla="*/ 440111 w 619203"/>
                  <a:gd name="connsiteY981" fmla="*/ 643170 h 973142"/>
                  <a:gd name="connsiteX982" fmla="*/ 434525 w 619203"/>
                  <a:gd name="connsiteY982" fmla="*/ 642091 h 973142"/>
                  <a:gd name="connsiteX983" fmla="*/ 435106 w 619203"/>
                  <a:gd name="connsiteY983" fmla="*/ 648028 h 973142"/>
                  <a:gd name="connsiteX984" fmla="*/ 439724 w 619203"/>
                  <a:gd name="connsiteY984" fmla="*/ 648964 h 973142"/>
                  <a:gd name="connsiteX985" fmla="*/ 439604 w 619203"/>
                  <a:gd name="connsiteY985" fmla="*/ 654054 h 973142"/>
                  <a:gd name="connsiteX986" fmla="*/ 436919 w 619203"/>
                  <a:gd name="connsiteY986" fmla="*/ 658199 h 973142"/>
                  <a:gd name="connsiteX987" fmla="*/ 440764 w 619203"/>
                  <a:gd name="connsiteY987" fmla="*/ 660167 h 973142"/>
                  <a:gd name="connsiteX988" fmla="*/ 442868 w 619203"/>
                  <a:gd name="connsiteY988" fmla="*/ 656230 h 973142"/>
                  <a:gd name="connsiteX989" fmla="*/ 445698 w 619203"/>
                  <a:gd name="connsiteY989" fmla="*/ 660264 h 973142"/>
                  <a:gd name="connsiteX990" fmla="*/ 450171 w 619203"/>
                  <a:gd name="connsiteY990" fmla="*/ 662817 h 973142"/>
                  <a:gd name="connsiteX991" fmla="*/ 452516 w 619203"/>
                  <a:gd name="connsiteY991" fmla="*/ 657575 h 973142"/>
                  <a:gd name="connsiteX992" fmla="*/ 457401 w 619203"/>
                  <a:gd name="connsiteY992" fmla="*/ 656327 h 973142"/>
                  <a:gd name="connsiteX993" fmla="*/ 458562 w 619203"/>
                  <a:gd name="connsiteY993" fmla="*/ 662718 h 973142"/>
                  <a:gd name="connsiteX994" fmla="*/ 417695 w 619203"/>
                  <a:gd name="connsiteY994" fmla="*/ 725739 h 973142"/>
                  <a:gd name="connsiteX995" fmla="*/ 419508 w 619203"/>
                  <a:gd name="connsiteY995" fmla="*/ 720712 h 973142"/>
                  <a:gd name="connsiteX996" fmla="*/ 416340 w 619203"/>
                  <a:gd name="connsiteY996" fmla="*/ 723461 h 973142"/>
                  <a:gd name="connsiteX997" fmla="*/ 408360 w 619203"/>
                  <a:gd name="connsiteY997" fmla="*/ 736447 h 973142"/>
                  <a:gd name="connsiteX998" fmla="*/ 410029 w 619203"/>
                  <a:gd name="connsiteY998" fmla="*/ 731811 h 973142"/>
                  <a:gd name="connsiteX999" fmla="*/ 408360 w 619203"/>
                  <a:gd name="connsiteY999" fmla="*/ 736447 h 973142"/>
                  <a:gd name="connsiteX1000" fmla="*/ 400380 w 619203"/>
                  <a:gd name="connsiteY1000" fmla="*/ 744528 h 973142"/>
                  <a:gd name="connsiteX1001" fmla="*/ 402194 w 619203"/>
                  <a:gd name="connsiteY1001" fmla="*/ 740347 h 973142"/>
                  <a:gd name="connsiteX1002" fmla="*/ 401299 w 619203"/>
                  <a:gd name="connsiteY1002" fmla="*/ 734374 h 973142"/>
                  <a:gd name="connsiteX1003" fmla="*/ 400888 w 619203"/>
                  <a:gd name="connsiteY1003" fmla="*/ 729637 h 973142"/>
                  <a:gd name="connsiteX1004" fmla="*/ 395520 w 619203"/>
                  <a:gd name="connsiteY1004" fmla="*/ 731211 h 973142"/>
                  <a:gd name="connsiteX1005" fmla="*/ 394939 w 619203"/>
                  <a:gd name="connsiteY1005" fmla="*/ 736125 h 973142"/>
                  <a:gd name="connsiteX1006" fmla="*/ 397092 w 619203"/>
                  <a:gd name="connsiteY1006" fmla="*/ 739982 h 973142"/>
                  <a:gd name="connsiteX1007" fmla="*/ 400235 w 619203"/>
                  <a:gd name="connsiteY1007" fmla="*/ 744400 h 97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Lst>
                <a:rect l="l" t="t" r="r" b="b"/>
                <a:pathLst>
                  <a:path w="619203" h="973142">
                    <a:moveTo>
                      <a:pt x="181074" y="973142"/>
                    </a:moveTo>
                    <a:lnTo>
                      <a:pt x="183880" y="969234"/>
                    </a:lnTo>
                    <a:lnTo>
                      <a:pt x="184556" y="963392"/>
                    </a:lnTo>
                    <a:lnTo>
                      <a:pt x="185983" y="957025"/>
                    </a:lnTo>
                    <a:lnTo>
                      <a:pt x="186177" y="950486"/>
                    </a:lnTo>
                    <a:lnTo>
                      <a:pt x="189248" y="947330"/>
                    </a:lnTo>
                    <a:lnTo>
                      <a:pt x="188160" y="941483"/>
                    </a:lnTo>
                    <a:lnTo>
                      <a:pt x="188353" y="936876"/>
                    </a:lnTo>
                    <a:lnTo>
                      <a:pt x="185427" y="931331"/>
                    </a:lnTo>
                    <a:lnTo>
                      <a:pt x="184073" y="926865"/>
                    </a:lnTo>
                    <a:lnTo>
                      <a:pt x="185645" y="922307"/>
                    </a:lnTo>
                    <a:lnTo>
                      <a:pt x="185089" y="916914"/>
                    </a:lnTo>
                    <a:lnTo>
                      <a:pt x="186733" y="912102"/>
                    </a:lnTo>
                    <a:lnTo>
                      <a:pt x="189054" y="908629"/>
                    </a:lnTo>
                    <a:lnTo>
                      <a:pt x="193745" y="906770"/>
                    </a:lnTo>
                    <a:lnTo>
                      <a:pt x="198171" y="906922"/>
                    </a:lnTo>
                    <a:lnTo>
                      <a:pt x="201315" y="902990"/>
                    </a:lnTo>
                    <a:lnTo>
                      <a:pt x="202354" y="897876"/>
                    </a:lnTo>
                    <a:lnTo>
                      <a:pt x="201822" y="892955"/>
                    </a:lnTo>
                    <a:lnTo>
                      <a:pt x="205256" y="890261"/>
                    </a:lnTo>
                    <a:lnTo>
                      <a:pt x="206151" y="885753"/>
                    </a:lnTo>
                    <a:lnTo>
                      <a:pt x="207747" y="881908"/>
                    </a:lnTo>
                    <a:lnTo>
                      <a:pt x="212027" y="879302"/>
                    </a:lnTo>
                    <a:lnTo>
                      <a:pt x="207820" y="879193"/>
                    </a:lnTo>
                    <a:lnTo>
                      <a:pt x="203539" y="878034"/>
                    </a:lnTo>
                    <a:lnTo>
                      <a:pt x="201629" y="873641"/>
                    </a:lnTo>
                    <a:lnTo>
                      <a:pt x="201363" y="868881"/>
                    </a:lnTo>
                    <a:lnTo>
                      <a:pt x="202306" y="864108"/>
                    </a:lnTo>
                    <a:lnTo>
                      <a:pt x="205595" y="860500"/>
                    </a:lnTo>
                    <a:lnTo>
                      <a:pt x="209924" y="862140"/>
                    </a:lnTo>
                    <a:lnTo>
                      <a:pt x="210044" y="857424"/>
                    </a:lnTo>
                    <a:lnTo>
                      <a:pt x="213454" y="853502"/>
                    </a:lnTo>
                    <a:lnTo>
                      <a:pt x="217662" y="854317"/>
                    </a:lnTo>
                    <a:lnTo>
                      <a:pt x="220394" y="851013"/>
                    </a:lnTo>
                    <a:lnTo>
                      <a:pt x="224336" y="849137"/>
                    </a:lnTo>
                    <a:lnTo>
                      <a:pt x="222522" y="845161"/>
                    </a:lnTo>
                    <a:lnTo>
                      <a:pt x="219910" y="841691"/>
                    </a:lnTo>
                    <a:lnTo>
                      <a:pt x="217759" y="836403"/>
                    </a:lnTo>
                    <a:lnTo>
                      <a:pt x="214566" y="832606"/>
                    </a:lnTo>
                    <a:lnTo>
                      <a:pt x="211398" y="829230"/>
                    </a:lnTo>
                    <a:lnTo>
                      <a:pt x="212922" y="825252"/>
                    </a:lnTo>
                    <a:lnTo>
                      <a:pt x="213647" y="819802"/>
                    </a:lnTo>
                    <a:lnTo>
                      <a:pt x="213986" y="815466"/>
                    </a:lnTo>
                    <a:lnTo>
                      <a:pt x="214155" y="810291"/>
                    </a:lnTo>
                    <a:lnTo>
                      <a:pt x="215292" y="806001"/>
                    </a:lnTo>
                    <a:lnTo>
                      <a:pt x="219403" y="803581"/>
                    </a:lnTo>
                    <a:lnTo>
                      <a:pt x="221434" y="799893"/>
                    </a:lnTo>
                    <a:lnTo>
                      <a:pt x="224529" y="796759"/>
                    </a:lnTo>
                    <a:lnTo>
                      <a:pt x="226899" y="792544"/>
                    </a:lnTo>
                    <a:lnTo>
                      <a:pt x="231155" y="790648"/>
                    </a:lnTo>
                    <a:lnTo>
                      <a:pt x="232098" y="786407"/>
                    </a:lnTo>
                    <a:lnTo>
                      <a:pt x="234057" y="782337"/>
                    </a:lnTo>
                    <a:lnTo>
                      <a:pt x="237781" y="779556"/>
                    </a:lnTo>
                    <a:lnTo>
                      <a:pt x="236403" y="784046"/>
                    </a:lnTo>
                    <a:lnTo>
                      <a:pt x="234250" y="788699"/>
                    </a:lnTo>
                    <a:lnTo>
                      <a:pt x="237588" y="785720"/>
                    </a:lnTo>
                    <a:lnTo>
                      <a:pt x="240489" y="781921"/>
                    </a:lnTo>
                    <a:lnTo>
                      <a:pt x="241626" y="786714"/>
                    </a:lnTo>
                    <a:lnTo>
                      <a:pt x="240127" y="792247"/>
                    </a:lnTo>
                    <a:lnTo>
                      <a:pt x="239087" y="796515"/>
                    </a:lnTo>
                    <a:lnTo>
                      <a:pt x="237999" y="800597"/>
                    </a:lnTo>
                    <a:lnTo>
                      <a:pt x="236717" y="805800"/>
                    </a:lnTo>
                    <a:lnTo>
                      <a:pt x="239208" y="809940"/>
                    </a:lnTo>
                    <a:lnTo>
                      <a:pt x="241577" y="806042"/>
                    </a:lnTo>
                    <a:lnTo>
                      <a:pt x="242956" y="801540"/>
                    </a:lnTo>
                    <a:lnTo>
                      <a:pt x="243174" y="796507"/>
                    </a:lnTo>
                    <a:lnTo>
                      <a:pt x="243657" y="792109"/>
                    </a:lnTo>
                    <a:lnTo>
                      <a:pt x="246970" y="789050"/>
                    </a:lnTo>
                    <a:lnTo>
                      <a:pt x="246051" y="793502"/>
                    </a:lnTo>
                    <a:lnTo>
                      <a:pt x="244673" y="798220"/>
                    </a:lnTo>
                    <a:lnTo>
                      <a:pt x="244020" y="802802"/>
                    </a:lnTo>
                    <a:lnTo>
                      <a:pt x="243415" y="807230"/>
                    </a:lnTo>
                    <a:lnTo>
                      <a:pt x="245205" y="803063"/>
                    </a:lnTo>
                    <a:lnTo>
                      <a:pt x="247478" y="798739"/>
                    </a:lnTo>
                    <a:lnTo>
                      <a:pt x="250718" y="795521"/>
                    </a:lnTo>
                    <a:lnTo>
                      <a:pt x="250791" y="790677"/>
                    </a:lnTo>
                    <a:lnTo>
                      <a:pt x="250863" y="786157"/>
                    </a:lnTo>
                    <a:lnTo>
                      <a:pt x="251831" y="790805"/>
                    </a:lnTo>
                    <a:lnTo>
                      <a:pt x="253112" y="795702"/>
                    </a:lnTo>
                    <a:lnTo>
                      <a:pt x="257054" y="793453"/>
                    </a:lnTo>
                    <a:lnTo>
                      <a:pt x="255869" y="788532"/>
                    </a:lnTo>
                    <a:lnTo>
                      <a:pt x="255821" y="783292"/>
                    </a:lnTo>
                    <a:lnTo>
                      <a:pt x="259811" y="784777"/>
                    </a:lnTo>
                    <a:lnTo>
                      <a:pt x="258070" y="788764"/>
                    </a:lnTo>
                    <a:lnTo>
                      <a:pt x="259835" y="793528"/>
                    </a:lnTo>
                    <a:lnTo>
                      <a:pt x="261455" y="798183"/>
                    </a:lnTo>
                    <a:lnTo>
                      <a:pt x="263244" y="803186"/>
                    </a:lnTo>
                    <a:lnTo>
                      <a:pt x="266194" y="807203"/>
                    </a:lnTo>
                    <a:lnTo>
                      <a:pt x="270789" y="809810"/>
                    </a:lnTo>
                    <a:lnTo>
                      <a:pt x="269701" y="804023"/>
                    </a:lnTo>
                    <a:lnTo>
                      <a:pt x="271684" y="799837"/>
                    </a:lnTo>
                    <a:lnTo>
                      <a:pt x="274779" y="796691"/>
                    </a:lnTo>
                    <a:lnTo>
                      <a:pt x="277367" y="793260"/>
                    </a:lnTo>
                    <a:lnTo>
                      <a:pt x="280269" y="788684"/>
                    </a:lnTo>
                    <a:lnTo>
                      <a:pt x="282638" y="784632"/>
                    </a:lnTo>
                    <a:lnTo>
                      <a:pt x="280921" y="780516"/>
                    </a:lnTo>
                    <a:lnTo>
                      <a:pt x="281091" y="774328"/>
                    </a:lnTo>
                    <a:lnTo>
                      <a:pt x="279858" y="767581"/>
                    </a:lnTo>
                    <a:lnTo>
                      <a:pt x="279470" y="761932"/>
                    </a:lnTo>
                    <a:lnTo>
                      <a:pt x="278455" y="755894"/>
                    </a:lnTo>
                    <a:lnTo>
                      <a:pt x="280365" y="760721"/>
                    </a:lnTo>
                    <a:lnTo>
                      <a:pt x="281937" y="767182"/>
                    </a:lnTo>
                    <a:lnTo>
                      <a:pt x="283679" y="773784"/>
                    </a:lnTo>
                    <a:lnTo>
                      <a:pt x="285371" y="778291"/>
                    </a:lnTo>
                    <a:lnTo>
                      <a:pt x="288611" y="781014"/>
                    </a:lnTo>
                    <a:lnTo>
                      <a:pt x="292190" y="784970"/>
                    </a:lnTo>
                    <a:lnTo>
                      <a:pt x="291561" y="780632"/>
                    </a:lnTo>
                    <a:lnTo>
                      <a:pt x="290497" y="776088"/>
                    </a:lnTo>
                    <a:lnTo>
                      <a:pt x="294923" y="774231"/>
                    </a:lnTo>
                    <a:lnTo>
                      <a:pt x="297535" y="778934"/>
                    </a:lnTo>
                    <a:lnTo>
                      <a:pt x="297535" y="783778"/>
                    </a:lnTo>
                    <a:lnTo>
                      <a:pt x="298937" y="788230"/>
                    </a:lnTo>
                    <a:lnTo>
                      <a:pt x="299541" y="783210"/>
                    </a:lnTo>
                    <a:lnTo>
                      <a:pt x="299759" y="778610"/>
                    </a:lnTo>
                    <a:lnTo>
                      <a:pt x="301186" y="782743"/>
                    </a:lnTo>
                    <a:lnTo>
                      <a:pt x="303411" y="786590"/>
                    </a:lnTo>
                    <a:lnTo>
                      <a:pt x="303217" y="782158"/>
                    </a:lnTo>
                    <a:lnTo>
                      <a:pt x="302782" y="777433"/>
                    </a:lnTo>
                    <a:lnTo>
                      <a:pt x="300001" y="773743"/>
                    </a:lnTo>
                    <a:lnTo>
                      <a:pt x="304644" y="772613"/>
                    </a:lnTo>
                    <a:lnTo>
                      <a:pt x="304499" y="767317"/>
                    </a:lnTo>
                    <a:lnTo>
                      <a:pt x="303338" y="762730"/>
                    </a:lnTo>
                    <a:lnTo>
                      <a:pt x="307836" y="763637"/>
                    </a:lnTo>
                    <a:lnTo>
                      <a:pt x="308755" y="767874"/>
                    </a:lnTo>
                    <a:lnTo>
                      <a:pt x="311052" y="761376"/>
                    </a:lnTo>
                    <a:lnTo>
                      <a:pt x="311415" y="755570"/>
                    </a:lnTo>
                    <a:lnTo>
                      <a:pt x="313035" y="750629"/>
                    </a:lnTo>
                    <a:lnTo>
                      <a:pt x="312817" y="745474"/>
                    </a:lnTo>
                    <a:lnTo>
                      <a:pt x="312237" y="740795"/>
                    </a:lnTo>
                    <a:lnTo>
                      <a:pt x="311947" y="736026"/>
                    </a:lnTo>
                    <a:lnTo>
                      <a:pt x="313664" y="740386"/>
                    </a:lnTo>
                    <a:lnTo>
                      <a:pt x="314220" y="745072"/>
                    </a:lnTo>
                    <a:lnTo>
                      <a:pt x="315623" y="750080"/>
                    </a:lnTo>
                    <a:lnTo>
                      <a:pt x="317630" y="745089"/>
                    </a:lnTo>
                    <a:lnTo>
                      <a:pt x="316155" y="739668"/>
                    </a:lnTo>
                    <a:lnTo>
                      <a:pt x="319975" y="736584"/>
                    </a:lnTo>
                    <a:lnTo>
                      <a:pt x="323216" y="741571"/>
                    </a:lnTo>
                    <a:lnTo>
                      <a:pt x="321547" y="746272"/>
                    </a:lnTo>
                    <a:lnTo>
                      <a:pt x="325126" y="748697"/>
                    </a:lnTo>
                    <a:lnTo>
                      <a:pt x="328681" y="751514"/>
                    </a:lnTo>
                    <a:lnTo>
                      <a:pt x="326770" y="747266"/>
                    </a:lnTo>
                    <a:lnTo>
                      <a:pt x="328415" y="741839"/>
                    </a:lnTo>
                    <a:lnTo>
                      <a:pt x="330543" y="737187"/>
                    </a:lnTo>
                    <a:lnTo>
                      <a:pt x="332526" y="744052"/>
                    </a:lnTo>
                    <a:lnTo>
                      <a:pt x="333783" y="749147"/>
                    </a:lnTo>
                    <a:lnTo>
                      <a:pt x="334049" y="753427"/>
                    </a:lnTo>
                    <a:lnTo>
                      <a:pt x="338233" y="751802"/>
                    </a:lnTo>
                    <a:lnTo>
                      <a:pt x="339635" y="747462"/>
                    </a:lnTo>
                    <a:lnTo>
                      <a:pt x="335500" y="744175"/>
                    </a:lnTo>
                    <a:lnTo>
                      <a:pt x="338716" y="741518"/>
                    </a:lnTo>
                    <a:lnTo>
                      <a:pt x="343601" y="741462"/>
                    </a:lnTo>
                    <a:lnTo>
                      <a:pt x="348147" y="738019"/>
                    </a:lnTo>
                    <a:lnTo>
                      <a:pt x="347809" y="733124"/>
                    </a:lnTo>
                    <a:lnTo>
                      <a:pt x="349550" y="727245"/>
                    </a:lnTo>
                    <a:lnTo>
                      <a:pt x="350566" y="722721"/>
                    </a:lnTo>
                    <a:lnTo>
                      <a:pt x="356538" y="721957"/>
                    </a:lnTo>
                    <a:lnTo>
                      <a:pt x="360335" y="720223"/>
                    </a:lnTo>
                    <a:lnTo>
                      <a:pt x="364543" y="722842"/>
                    </a:lnTo>
                    <a:lnTo>
                      <a:pt x="366356" y="717916"/>
                    </a:lnTo>
                    <a:lnTo>
                      <a:pt x="368073" y="714088"/>
                    </a:lnTo>
                    <a:lnTo>
                      <a:pt x="368098" y="709721"/>
                    </a:lnTo>
                    <a:lnTo>
                      <a:pt x="363841" y="708509"/>
                    </a:lnTo>
                    <a:lnTo>
                      <a:pt x="361278" y="704050"/>
                    </a:lnTo>
                    <a:lnTo>
                      <a:pt x="364252" y="700873"/>
                    </a:lnTo>
                    <a:lnTo>
                      <a:pt x="365099" y="696404"/>
                    </a:lnTo>
                    <a:lnTo>
                      <a:pt x="361544" y="692585"/>
                    </a:lnTo>
                    <a:lnTo>
                      <a:pt x="356611" y="695311"/>
                    </a:lnTo>
                    <a:lnTo>
                      <a:pt x="353008" y="692160"/>
                    </a:lnTo>
                    <a:lnTo>
                      <a:pt x="356248" y="689273"/>
                    </a:lnTo>
                    <a:lnTo>
                      <a:pt x="354797" y="684913"/>
                    </a:lnTo>
                    <a:lnTo>
                      <a:pt x="353613" y="680335"/>
                    </a:lnTo>
                    <a:lnTo>
                      <a:pt x="356103" y="676546"/>
                    </a:lnTo>
                    <a:lnTo>
                      <a:pt x="355740" y="670137"/>
                    </a:lnTo>
                    <a:lnTo>
                      <a:pt x="355184" y="665323"/>
                    </a:lnTo>
                    <a:lnTo>
                      <a:pt x="355643" y="661127"/>
                    </a:lnTo>
                    <a:lnTo>
                      <a:pt x="357046" y="655674"/>
                    </a:lnTo>
                    <a:lnTo>
                      <a:pt x="357506" y="651213"/>
                    </a:lnTo>
                    <a:lnTo>
                      <a:pt x="360867" y="648253"/>
                    </a:lnTo>
                    <a:lnTo>
                      <a:pt x="361762" y="643994"/>
                    </a:lnTo>
                    <a:lnTo>
                      <a:pt x="361205" y="639301"/>
                    </a:lnTo>
                    <a:lnTo>
                      <a:pt x="359271" y="635020"/>
                    </a:lnTo>
                    <a:lnTo>
                      <a:pt x="355740" y="631197"/>
                    </a:lnTo>
                    <a:lnTo>
                      <a:pt x="352573" y="627098"/>
                    </a:lnTo>
                    <a:lnTo>
                      <a:pt x="348365" y="623916"/>
                    </a:lnTo>
                    <a:lnTo>
                      <a:pt x="352839" y="623427"/>
                    </a:lnTo>
                    <a:lnTo>
                      <a:pt x="357433" y="621002"/>
                    </a:lnTo>
                    <a:lnTo>
                      <a:pt x="358110" y="615953"/>
                    </a:lnTo>
                    <a:lnTo>
                      <a:pt x="362705" y="614957"/>
                    </a:lnTo>
                    <a:lnTo>
                      <a:pt x="365026" y="618782"/>
                    </a:lnTo>
                    <a:lnTo>
                      <a:pt x="367590" y="615174"/>
                    </a:lnTo>
                    <a:lnTo>
                      <a:pt x="372934" y="609702"/>
                    </a:lnTo>
                    <a:lnTo>
                      <a:pt x="369596" y="606505"/>
                    </a:lnTo>
                    <a:lnTo>
                      <a:pt x="372039" y="602164"/>
                    </a:lnTo>
                    <a:lnTo>
                      <a:pt x="372184" y="597267"/>
                    </a:lnTo>
                    <a:lnTo>
                      <a:pt x="376634" y="599853"/>
                    </a:lnTo>
                    <a:lnTo>
                      <a:pt x="377045" y="604319"/>
                    </a:lnTo>
                    <a:lnTo>
                      <a:pt x="378012" y="609361"/>
                    </a:lnTo>
                    <a:lnTo>
                      <a:pt x="376537" y="613651"/>
                    </a:lnTo>
                    <a:lnTo>
                      <a:pt x="375207" y="619360"/>
                    </a:lnTo>
                    <a:lnTo>
                      <a:pt x="376948" y="624980"/>
                    </a:lnTo>
                    <a:lnTo>
                      <a:pt x="378955" y="629251"/>
                    </a:lnTo>
                    <a:lnTo>
                      <a:pt x="379028" y="633661"/>
                    </a:lnTo>
                    <a:lnTo>
                      <a:pt x="379922" y="638669"/>
                    </a:lnTo>
                    <a:lnTo>
                      <a:pt x="381277" y="643131"/>
                    </a:lnTo>
                    <a:lnTo>
                      <a:pt x="385194" y="644882"/>
                    </a:lnTo>
                    <a:lnTo>
                      <a:pt x="386331" y="640321"/>
                    </a:lnTo>
                    <a:lnTo>
                      <a:pt x="390635" y="635523"/>
                    </a:lnTo>
                    <a:lnTo>
                      <a:pt x="394988" y="634031"/>
                    </a:lnTo>
                    <a:lnTo>
                      <a:pt x="400114" y="635548"/>
                    </a:lnTo>
                    <a:lnTo>
                      <a:pt x="404951" y="637267"/>
                    </a:lnTo>
                    <a:lnTo>
                      <a:pt x="410706" y="637460"/>
                    </a:lnTo>
                    <a:lnTo>
                      <a:pt x="416098" y="638921"/>
                    </a:lnTo>
                    <a:lnTo>
                      <a:pt x="420016" y="640432"/>
                    </a:lnTo>
                    <a:lnTo>
                      <a:pt x="423982" y="642142"/>
                    </a:lnTo>
                    <a:lnTo>
                      <a:pt x="427899" y="643919"/>
                    </a:lnTo>
                    <a:lnTo>
                      <a:pt x="427706" y="639281"/>
                    </a:lnTo>
                    <a:lnTo>
                      <a:pt x="423063" y="638452"/>
                    </a:lnTo>
                    <a:lnTo>
                      <a:pt x="427174" y="637337"/>
                    </a:lnTo>
                    <a:lnTo>
                      <a:pt x="425046" y="632462"/>
                    </a:lnTo>
                    <a:lnTo>
                      <a:pt x="421177" y="630481"/>
                    </a:lnTo>
                    <a:lnTo>
                      <a:pt x="418130" y="624235"/>
                    </a:lnTo>
                    <a:lnTo>
                      <a:pt x="418541" y="618016"/>
                    </a:lnTo>
                    <a:lnTo>
                      <a:pt x="415784" y="614833"/>
                    </a:lnTo>
                    <a:lnTo>
                      <a:pt x="413535" y="611291"/>
                    </a:lnTo>
                    <a:lnTo>
                      <a:pt x="417792" y="609678"/>
                    </a:lnTo>
                    <a:lnTo>
                      <a:pt x="421467" y="605777"/>
                    </a:lnTo>
                    <a:lnTo>
                      <a:pt x="422192" y="601323"/>
                    </a:lnTo>
                    <a:lnTo>
                      <a:pt x="425409" y="605446"/>
                    </a:lnTo>
                    <a:lnTo>
                      <a:pt x="425481" y="610630"/>
                    </a:lnTo>
                    <a:lnTo>
                      <a:pt x="428407" y="606452"/>
                    </a:lnTo>
                    <a:lnTo>
                      <a:pt x="426666" y="600653"/>
                    </a:lnTo>
                    <a:lnTo>
                      <a:pt x="425747" y="595974"/>
                    </a:lnTo>
                    <a:lnTo>
                      <a:pt x="423184" y="591880"/>
                    </a:lnTo>
                    <a:lnTo>
                      <a:pt x="426521" y="586598"/>
                    </a:lnTo>
                    <a:lnTo>
                      <a:pt x="428456" y="590308"/>
                    </a:lnTo>
                    <a:lnTo>
                      <a:pt x="429471" y="594866"/>
                    </a:lnTo>
                    <a:lnTo>
                      <a:pt x="430874" y="599304"/>
                    </a:lnTo>
                    <a:lnTo>
                      <a:pt x="431551" y="603961"/>
                    </a:lnTo>
                    <a:lnTo>
                      <a:pt x="435855" y="603811"/>
                    </a:lnTo>
                    <a:lnTo>
                      <a:pt x="436750" y="597555"/>
                    </a:lnTo>
                    <a:lnTo>
                      <a:pt x="440232" y="599971"/>
                    </a:lnTo>
                    <a:lnTo>
                      <a:pt x="443110" y="603110"/>
                    </a:lnTo>
                    <a:lnTo>
                      <a:pt x="439507" y="606442"/>
                    </a:lnTo>
                    <a:lnTo>
                      <a:pt x="438830" y="610730"/>
                    </a:lnTo>
                    <a:lnTo>
                      <a:pt x="433703" y="610135"/>
                    </a:lnTo>
                    <a:lnTo>
                      <a:pt x="432277" y="616446"/>
                    </a:lnTo>
                    <a:lnTo>
                      <a:pt x="434670" y="619943"/>
                    </a:lnTo>
                    <a:lnTo>
                      <a:pt x="439023" y="627488"/>
                    </a:lnTo>
                    <a:lnTo>
                      <a:pt x="442263" y="631790"/>
                    </a:lnTo>
                    <a:lnTo>
                      <a:pt x="447777" y="635194"/>
                    </a:lnTo>
                    <a:lnTo>
                      <a:pt x="451864" y="636776"/>
                    </a:lnTo>
                    <a:lnTo>
                      <a:pt x="456337" y="637267"/>
                    </a:lnTo>
                    <a:lnTo>
                      <a:pt x="460811" y="634099"/>
                    </a:lnTo>
                    <a:lnTo>
                      <a:pt x="461778" y="629616"/>
                    </a:lnTo>
                    <a:lnTo>
                      <a:pt x="459844" y="625896"/>
                    </a:lnTo>
                    <a:lnTo>
                      <a:pt x="461657" y="621981"/>
                    </a:lnTo>
                    <a:lnTo>
                      <a:pt x="463882" y="627846"/>
                    </a:lnTo>
                    <a:lnTo>
                      <a:pt x="465986" y="631420"/>
                    </a:lnTo>
                    <a:lnTo>
                      <a:pt x="470266" y="627916"/>
                    </a:lnTo>
                    <a:lnTo>
                      <a:pt x="475248" y="628334"/>
                    </a:lnTo>
                    <a:lnTo>
                      <a:pt x="473918" y="623904"/>
                    </a:lnTo>
                    <a:lnTo>
                      <a:pt x="470000" y="622240"/>
                    </a:lnTo>
                    <a:lnTo>
                      <a:pt x="472056" y="617691"/>
                    </a:lnTo>
                    <a:lnTo>
                      <a:pt x="474377" y="613895"/>
                    </a:lnTo>
                    <a:lnTo>
                      <a:pt x="473651" y="605922"/>
                    </a:lnTo>
                    <a:lnTo>
                      <a:pt x="471475" y="601761"/>
                    </a:lnTo>
                    <a:lnTo>
                      <a:pt x="468186" y="598324"/>
                    </a:lnTo>
                    <a:lnTo>
                      <a:pt x="463882" y="596457"/>
                    </a:lnTo>
                    <a:lnTo>
                      <a:pt x="458441" y="594305"/>
                    </a:lnTo>
                    <a:lnTo>
                      <a:pt x="456845" y="590192"/>
                    </a:lnTo>
                    <a:lnTo>
                      <a:pt x="451622" y="591084"/>
                    </a:lnTo>
                    <a:lnTo>
                      <a:pt x="447221" y="591350"/>
                    </a:lnTo>
                    <a:lnTo>
                      <a:pt x="442698" y="595236"/>
                    </a:lnTo>
                    <a:lnTo>
                      <a:pt x="442989" y="590828"/>
                    </a:lnTo>
                    <a:lnTo>
                      <a:pt x="447342" y="588787"/>
                    </a:lnTo>
                    <a:lnTo>
                      <a:pt x="452154" y="587346"/>
                    </a:lnTo>
                    <a:lnTo>
                      <a:pt x="452033" y="581486"/>
                    </a:lnTo>
                    <a:lnTo>
                      <a:pt x="457716" y="583987"/>
                    </a:lnTo>
                    <a:lnTo>
                      <a:pt x="457160" y="579109"/>
                    </a:lnTo>
                    <a:lnTo>
                      <a:pt x="463084" y="577953"/>
                    </a:lnTo>
                    <a:lnTo>
                      <a:pt x="467316" y="579100"/>
                    </a:lnTo>
                    <a:lnTo>
                      <a:pt x="466034" y="574329"/>
                    </a:lnTo>
                    <a:lnTo>
                      <a:pt x="470000" y="576486"/>
                    </a:lnTo>
                    <a:lnTo>
                      <a:pt x="473700" y="580865"/>
                    </a:lnTo>
                    <a:lnTo>
                      <a:pt x="472201" y="587841"/>
                    </a:lnTo>
                    <a:lnTo>
                      <a:pt x="475078" y="591401"/>
                    </a:lnTo>
                    <a:lnTo>
                      <a:pt x="474474" y="595945"/>
                    </a:lnTo>
                    <a:lnTo>
                      <a:pt x="476844" y="591290"/>
                    </a:lnTo>
                    <a:lnTo>
                      <a:pt x="480495" y="595454"/>
                    </a:lnTo>
                    <a:lnTo>
                      <a:pt x="482381" y="600235"/>
                    </a:lnTo>
                    <a:lnTo>
                      <a:pt x="482744" y="593933"/>
                    </a:lnTo>
                    <a:lnTo>
                      <a:pt x="485598" y="597454"/>
                    </a:lnTo>
                    <a:lnTo>
                      <a:pt x="486541" y="602027"/>
                    </a:lnTo>
                    <a:lnTo>
                      <a:pt x="491933" y="603269"/>
                    </a:lnTo>
                    <a:lnTo>
                      <a:pt x="492030" y="598919"/>
                    </a:lnTo>
                    <a:lnTo>
                      <a:pt x="493795" y="594973"/>
                    </a:lnTo>
                    <a:lnTo>
                      <a:pt x="493916" y="590066"/>
                    </a:lnTo>
                    <a:lnTo>
                      <a:pt x="492973" y="585489"/>
                    </a:lnTo>
                    <a:lnTo>
                      <a:pt x="497544" y="588968"/>
                    </a:lnTo>
                    <a:lnTo>
                      <a:pt x="502114" y="585121"/>
                    </a:lnTo>
                    <a:lnTo>
                      <a:pt x="498100" y="580420"/>
                    </a:lnTo>
                    <a:lnTo>
                      <a:pt x="494786" y="576374"/>
                    </a:lnTo>
                    <a:lnTo>
                      <a:pt x="492997" y="572561"/>
                    </a:lnTo>
                    <a:lnTo>
                      <a:pt x="496915" y="574558"/>
                    </a:lnTo>
                    <a:lnTo>
                      <a:pt x="499139" y="578756"/>
                    </a:lnTo>
                    <a:lnTo>
                      <a:pt x="502815" y="582137"/>
                    </a:lnTo>
                    <a:lnTo>
                      <a:pt x="503033" y="577876"/>
                    </a:lnTo>
                    <a:lnTo>
                      <a:pt x="502621" y="573574"/>
                    </a:lnTo>
                    <a:lnTo>
                      <a:pt x="505403" y="577789"/>
                    </a:lnTo>
                    <a:lnTo>
                      <a:pt x="509030" y="582797"/>
                    </a:lnTo>
                    <a:lnTo>
                      <a:pt x="509707" y="578161"/>
                    </a:lnTo>
                    <a:lnTo>
                      <a:pt x="508450" y="573064"/>
                    </a:lnTo>
                    <a:lnTo>
                      <a:pt x="511545" y="576333"/>
                    </a:lnTo>
                    <a:lnTo>
                      <a:pt x="514809" y="573235"/>
                    </a:lnTo>
                    <a:lnTo>
                      <a:pt x="511811" y="570031"/>
                    </a:lnTo>
                    <a:lnTo>
                      <a:pt x="510674" y="565507"/>
                    </a:lnTo>
                    <a:lnTo>
                      <a:pt x="510602" y="560661"/>
                    </a:lnTo>
                    <a:lnTo>
                      <a:pt x="508135" y="556550"/>
                    </a:lnTo>
                    <a:lnTo>
                      <a:pt x="504653" y="554170"/>
                    </a:lnTo>
                    <a:lnTo>
                      <a:pt x="508208" y="551663"/>
                    </a:lnTo>
                    <a:lnTo>
                      <a:pt x="510747" y="555430"/>
                    </a:lnTo>
                    <a:lnTo>
                      <a:pt x="511521" y="550940"/>
                    </a:lnTo>
                    <a:lnTo>
                      <a:pt x="515317" y="552782"/>
                    </a:lnTo>
                    <a:lnTo>
                      <a:pt x="519646" y="553834"/>
                    </a:lnTo>
                    <a:lnTo>
                      <a:pt x="518195" y="548611"/>
                    </a:lnTo>
                    <a:lnTo>
                      <a:pt x="523539" y="549583"/>
                    </a:lnTo>
                    <a:lnTo>
                      <a:pt x="525256" y="554485"/>
                    </a:lnTo>
                    <a:lnTo>
                      <a:pt x="529971" y="554743"/>
                    </a:lnTo>
                    <a:lnTo>
                      <a:pt x="531737" y="550949"/>
                    </a:lnTo>
                    <a:lnTo>
                      <a:pt x="530068" y="546909"/>
                    </a:lnTo>
                    <a:lnTo>
                      <a:pt x="534227" y="546986"/>
                    </a:lnTo>
                    <a:lnTo>
                      <a:pt x="538604" y="545542"/>
                    </a:lnTo>
                    <a:lnTo>
                      <a:pt x="542933" y="543746"/>
                    </a:lnTo>
                    <a:lnTo>
                      <a:pt x="547842" y="541738"/>
                    </a:lnTo>
                    <a:lnTo>
                      <a:pt x="548253" y="536825"/>
                    </a:lnTo>
                    <a:lnTo>
                      <a:pt x="546488" y="532878"/>
                    </a:lnTo>
                    <a:lnTo>
                      <a:pt x="546222" y="527324"/>
                    </a:lnTo>
                    <a:lnTo>
                      <a:pt x="546294" y="522241"/>
                    </a:lnTo>
                    <a:lnTo>
                      <a:pt x="549486" y="519520"/>
                    </a:lnTo>
                    <a:lnTo>
                      <a:pt x="554177" y="522122"/>
                    </a:lnTo>
                    <a:lnTo>
                      <a:pt x="559208" y="523573"/>
                    </a:lnTo>
                    <a:lnTo>
                      <a:pt x="563294" y="520219"/>
                    </a:lnTo>
                    <a:lnTo>
                      <a:pt x="569533" y="520378"/>
                    </a:lnTo>
                    <a:lnTo>
                      <a:pt x="568929" y="516079"/>
                    </a:lnTo>
                    <a:lnTo>
                      <a:pt x="572266" y="512461"/>
                    </a:lnTo>
                    <a:lnTo>
                      <a:pt x="573789" y="508549"/>
                    </a:lnTo>
                    <a:lnTo>
                      <a:pt x="569219" y="505896"/>
                    </a:lnTo>
                    <a:lnTo>
                      <a:pt x="568131" y="501546"/>
                    </a:lnTo>
                    <a:lnTo>
                      <a:pt x="570065" y="497541"/>
                    </a:lnTo>
                    <a:lnTo>
                      <a:pt x="574055" y="494639"/>
                    </a:lnTo>
                    <a:lnTo>
                      <a:pt x="576232" y="499664"/>
                    </a:lnTo>
                    <a:lnTo>
                      <a:pt x="573523" y="503461"/>
                    </a:lnTo>
                    <a:lnTo>
                      <a:pt x="577755" y="503620"/>
                    </a:lnTo>
                    <a:lnTo>
                      <a:pt x="581213" y="506984"/>
                    </a:lnTo>
                    <a:lnTo>
                      <a:pt x="578553" y="513728"/>
                    </a:lnTo>
                    <a:lnTo>
                      <a:pt x="581431" y="517697"/>
                    </a:lnTo>
                    <a:lnTo>
                      <a:pt x="585131" y="513359"/>
                    </a:lnTo>
                    <a:lnTo>
                      <a:pt x="585324" y="508660"/>
                    </a:lnTo>
                    <a:lnTo>
                      <a:pt x="584018" y="503925"/>
                    </a:lnTo>
                    <a:lnTo>
                      <a:pt x="585106" y="499853"/>
                    </a:lnTo>
                    <a:lnTo>
                      <a:pt x="588323" y="503918"/>
                    </a:lnTo>
                    <a:lnTo>
                      <a:pt x="592772" y="503906"/>
                    </a:lnTo>
                    <a:lnTo>
                      <a:pt x="595601" y="500317"/>
                    </a:lnTo>
                    <a:lnTo>
                      <a:pt x="600268" y="494862"/>
                    </a:lnTo>
                    <a:lnTo>
                      <a:pt x="601961" y="489138"/>
                    </a:lnTo>
                    <a:lnTo>
                      <a:pt x="603678" y="483595"/>
                    </a:lnTo>
                    <a:lnTo>
                      <a:pt x="603073" y="478476"/>
                    </a:lnTo>
                    <a:lnTo>
                      <a:pt x="606483" y="475615"/>
                    </a:lnTo>
                    <a:lnTo>
                      <a:pt x="607233" y="471180"/>
                    </a:lnTo>
                    <a:lnTo>
                      <a:pt x="612553" y="467892"/>
                    </a:lnTo>
                    <a:lnTo>
                      <a:pt x="614560" y="463292"/>
                    </a:lnTo>
                    <a:lnTo>
                      <a:pt x="615720" y="459215"/>
                    </a:lnTo>
                    <a:lnTo>
                      <a:pt x="619203" y="456154"/>
                    </a:lnTo>
                    <a:lnTo>
                      <a:pt x="614995" y="456908"/>
                    </a:lnTo>
                    <a:lnTo>
                      <a:pt x="611779" y="452425"/>
                    </a:lnTo>
                    <a:lnTo>
                      <a:pt x="611706" y="446498"/>
                    </a:lnTo>
                    <a:lnTo>
                      <a:pt x="609578" y="450161"/>
                    </a:lnTo>
                    <a:lnTo>
                      <a:pt x="606023" y="445997"/>
                    </a:lnTo>
                    <a:lnTo>
                      <a:pt x="601114" y="442264"/>
                    </a:lnTo>
                    <a:lnTo>
                      <a:pt x="596665" y="442815"/>
                    </a:lnTo>
                    <a:lnTo>
                      <a:pt x="599809" y="445632"/>
                    </a:lnTo>
                    <a:lnTo>
                      <a:pt x="602420" y="449422"/>
                    </a:lnTo>
                    <a:lnTo>
                      <a:pt x="597391" y="448921"/>
                    </a:lnTo>
                    <a:lnTo>
                      <a:pt x="593788" y="446464"/>
                    </a:lnTo>
                    <a:lnTo>
                      <a:pt x="589604" y="445032"/>
                    </a:lnTo>
                    <a:lnTo>
                      <a:pt x="589314" y="440271"/>
                    </a:lnTo>
                    <a:lnTo>
                      <a:pt x="593908" y="441461"/>
                    </a:lnTo>
                    <a:lnTo>
                      <a:pt x="597439" y="438143"/>
                    </a:lnTo>
                    <a:lnTo>
                      <a:pt x="602348" y="439695"/>
                    </a:lnTo>
                    <a:lnTo>
                      <a:pt x="606241" y="441923"/>
                    </a:lnTo>
                    <a:lnTo>
                      <a:pt x="609361" y="438211"/>
                    </a:lnTo>
                    <a:lnTo>
                      <a:pt x="603340" y="436071"/>
                    </a:lnTo>
                    <a:lnTo>
                      <a:pt x="598189" y="431993"/>
                    </a:lnTo>
                    <a:lnTo>
                      <a:pt x="594417" y="427566"/>
                    </a:lnTo>
                    <a:lnTo>
                      <a:pt x="591152" y="423718"/>
                    </a:lnTo>
                    <a:lnTo>
                      <a:pt x="588105" y="419796"/>
                    </a:lnTo>
                    <a:lnTo>
                      <a:pt x="583994" y="416217"/>
                    </a:lnTo>
                    <a:lnTo>
                      <a:pt x="580947" y="412706"/>
                    </a:lnTo>
                    <a:lnTo>
                      <a:pt x="578698" y="408128"/>
                    </a:lnTo>
                    <a:lnTo>
                      <a:pt x="575676" y="405275"/>
                    </a:lnTo>
                    <a:lnTo>
                      <a:pt x="570887" y="400838"/>
                    </a:lnTo>
                    <a:lnTo>
                      <a:pt x="568276" y="396782"/>
                    </a:lnTo>
                    <a:lnTo>
                      <a:pt x="562303" y="395510"/>
                    </a:lnTo>
                    <a:lnTo>
                      <a:pt x="557684" y="398127"/>
                    </a:lnTo>
                    <a:lnTo>
                      <a:pt x="553404" y="395486"/>
                    </a:lnTo>
                    <a:lnTo>
                      <a:pt x="548494" y="395143"/>
                    </a:lnTo>
                    <a:lnTo>
                      <a:pt x="548084" y="399396"/>
                    </a:lnTo>
                    <a:lnTo>
                      <a:pt x="548930" y="404225"/>
                    </a:lnTo>
                    <a:lnTo>
                      <a:pt x="546318" y="408508"/>
                    </a:lnTo>
                    <a:lnTo>
                      <a:pt x="541941" y="409869"/>
                    </a:lnTo>
                    <a:lnTo>
                      <a:pt x="536621" y="407197"/>
                    </a:lnTo>
                    <a:lnTo>
                      <a:pt x="532559" y="403478"/>
                    </a:lnTo>
                    <a:lnTo>
                      <a:pt x="527166" y="401075"/>
                    </a:lnTo>
                    <a:lnTo>
                      <a:pt x="524361" y="395861"/>
                    </a:lnTo>
                    <a:lnTo>
                      <a:pt x="520662" y="392475"/>
                    </a:lnTo>
                    <a:lnTo>
                      <a:pt x="516502" y="388568"/>
                    </a:lnTo>
                    <a:lnTo>
                      <a:pt x="513068" y="385941"/>
                    </a:lnTo>
                    <a:lnTo>
                      <a:pt x="515559" y="382319"/>
                    </a:lnTo>
                    <a:lnTo>
                      <a:pt x="516091" y="377130"/>
                    </a:lnTo>
                    <a:lnTo>
                      <a:pt x="517179" y="371481"/>
                    </a:lnTo>
                    <a:lnTo>
                      <a:pt x="515704" y="366724"/>
                    </a:lnTo>
                    <a:lnTo>
                      <a:pt x="515027" y="361012"/>
                    </a:lnTo>
                    <a:lnTo>
                      <a:pt x="509223" y="356855"/>
                    </a:lnTo>
                    <a:lnTo>
                      <a:pt x="504991" y="353228"/>
                    </a:lnTo>
                    <a:lnTo>
                      <a:pt x="502839" y="349373"/>
                    </a:lnTo>
                    <a:lnTo>
                      <a:pt x="499018" y="345944"/>
                    </a:lnTo>
                    <a:lnTo>
                      <a:pt x="501243" y="342083"/>
                    </a:lnTo>
                    <a:lnTo>
                      <a:pt x="505040" y="340136"/>
                    </a:lnTo>
                    <a:lnTo>
                      <a:pt x="509562" y="338020"/>
                    </a:lnTo>
                    <a:lnTo>
                      <a:pt x="505451" y="333704"/>
                    </a:lnTo>
                    <a:lnTo>
                      <a:pt x="505935" y="328679"/>
                    </a:lnTo>
                    <a:lnTo>
                      <a:pt x="503734" y="324449"/>
                    </a:lnTo>
                    <a:lnTo>
                      <a:pt x="500348" y="320636"/>
                    </a:lnTo>
                    <a:lnTo>
                      <a:pt x="494593" y="320641"/>
                    </a:lnTo>
                    <a:lnTo>
                      <a:pt x="489757" y="325303"/>
                    </a:lnTo>
                    <a:lnTo>
                      <a:pt x="485598" y="324524"/>
                    </a:lnTo>
                    <a:lnTo>
                      <a:pt x="478803" y="324531"/>
                    </a:lnTo>
                    <a:lnTo>
                      <a:pt x="473216" y="324154"/>
                    </a:lnTo>
                    <a:lnTo>
                      <a:pt x="468791" y="325160"/>
                    </a:lnTo>
                    <a:lnTo>
                      <a:pt x="464680" y="322904"/>
                    </a:lnTo>
                    <a:lnTo>
                      <a:pt x="461271" y="320268"/>
                    </a:lnTo>
                    <a:lnTo>
                      <a:pt x="456942" y="314694"/>
                    </a:lnTo>
                    <a:lnTo>
                      <a:pt x="456507" y="319064"/>
                    </a:lnTo>
                    <a:lnTo>
                      <a:pt x="453822" y="322316"/>
                    </a:lnTo>
                    <a:lnTo>
                      <a:pt x="449518" y="320464"/>
                    </a:lnTo>
                    <a:lnTo>
                      <a:pt x="445359" y="320940"/>
                    </a:lnTo>
                    <a:lnTo>
                      <a:pt x="439700" y="318307"/>
                    </a:lnTo>
                    <a:lnTo>
                      <a:pt x="435178" y="313940"/>
                    </a:lnTo>
                    <a:lnTo>
                      <a:pt x="439095" y="311352"/>
                    </a:lnTo>
                    <a:lnTo>
                      <a:pt x="437983" y="305938"/>
                    </a:lnTo>
                    <a:lnTo>
                      <a:pt x="436387" y="301467"/>
                    </a:lnTo>
                    <a:lnTo>
                      <a:pt x="434912" y="297068"/>
                    </a:lnTo>
                    <a:lnTo>
                      <a:pt x="435831" y="292519"/>
                    </a:lnTo>
                    <a:lnTo>
                      <a:pt x="440619" y="288732"/>
                    </a:lnTo>
                    <a:lnTo>
                      <a:pt x="435710" y="283705"/>
                    </a:lnTo>
                    <a:lnTo>
                      <a:pt x="432252" y="281040"/>
                    </a:lnTo>
                    <a:lnTo>
                      <a:pt x="432978" y="274811"/>
                    </a:lnTo>
                    <a:lnTo>
                      <a:pt x="435009" y="271024"/>
                    </a:lnTo>
                    <a:lnTo>
                      <a:pt x="431720" y="266642"/>
                    </a:lnTo>
                    <a:lnTo>
                      <a:pt x="429254" y="260476"/>
                    </a:lnTo>
                    <a:lnTo>
                      <a:pt x="427827" y="255579"/>
                    </a:lnTo>
                    <a:lnTo>
                      <a:pt x="419533" y="229032"/>
                    </a:lnTo>
                    <a:lnTo>
                      <a:pt x="418130" y="224609"/>
                    </a:lnTo>
                    <a:lnTo>
                      <a:pt x="416751" y="220186"/>
                    </a:lnTo>
                    <a:lnTo>
                      <a:pt x="415373" y="215766"/>
                    </a:lnTo>
                    <a:lnTo>
                      <a:pt x="409836" y="198077"/>
                    </a:lnTo>
                    <a:lnTo>
                      <a:pt x="408457" y="193654"/>
                    </a:lnTo>
                    <a:lnTo>
                      <a:pt x="402919" y="175972"/>
                    </a:lnTo>
                    <a:lnTo>
                      <a:pt x="400139" y="167136"/>
                    </a:lnTo>
                    <a:lnTo>
                      <a:pt x="396004" y="153877"/>
                    </a:lnTo>
                    <a:lnTo>
                      <a:pt x="394601" y="149459"/>
                    </a:lnTo>
                    <a:lnTo>
                      <a:pt x="386307" y="122955"/>
                    </a:lnTo>
                    <a:lnTo>
                      <a:pt x="383550" y="114124"/>
                    </a:lnTo>
                    <a:lnTo>
                      <a:pt x="382172" y="109706"/>
                    </a:lnTo>
                    <a:lnTo>
                      <a:pt x="369742" y="69985"/>
                    </a:lnTo>
                    <a:lnTo>
                      <a:pt x="368363" y="65572"/>
                    </a:lnTo>
                    <a:lnTo>
                      <a:pt x="367009" y="61146"/>
                    </a:lnTo>
                    <a:lnTo>
                      <a:pt x="365655" y="56726"/>
                    </a:lnTo>
                    <a:lnTo>
                      <a:pt x="364301" y="52310"/>
                    </a:lnTo>
                    <a:lnTo>
                      <a:pt x="362922" y="47902"/>
                    </a:lnTo>
                    <a:lnTo>
                      <a:pt x="361544" y="43486"/>
                    </a:lnTo>
                    <a:lnTo>
                      <a:pt x="360238" y="39192"/>
                    </a:lnTo>
                    <a:lnTo>
                      <a:pt x="355740" y="37298"/>
                    </a:lnTo>
                    <a:lnTo>
                      <a:pt x="350009" y="36249"/>
                    </a:lnTo>
                    <a:lnTo>
                      <a:pt x="345246" y="35378"/>
                    </a:lnTo>
                    <a:lnTo>
                      <a:pt x="342755" y="31574"/>
                    </a:lnTo>
                    <a:lnTo>
                      <a:pt x="337387" y="27543"/>
                    </a:lnTo>
                    <a:lnTo>
                      <a:pt x="333711" y="25123"/>
                    </a:lnTo>
                    <a:lnTo>
                      <a:pt x="330349" y="21024"/>
                    </a:lnTo>
                    <a:lnTo>
                      <a:pt x="324546" y="18025"/>
                    </a:lnTo>
                    <a:lnTo>
                      <a:pt x="320701" y="16357"/>
                    </a:lnTo>
                    <a:lnTo>
                      <a:pt x="316638" y="13864"/>
                    </a:lnTo>
                    <a:lnTo>
                      <a:pt x="311294" y="12357"/>
                    </a:lnTo>
                    <a:lnTo>
                      <a:pt x="307111" y="10043"/>
                    </a:lnTo>
                    <a:lnTo>
                      <a:pt x="301863" y="8517"/>
                    </a:lnTo>
                    <a:lnTo>
                      <a:pt x="295600" y="5579"/>
                    </a:lnTo>
                    <a:lnTo>
                      <a:pt x="290715" y="2230"/>
                    </a:lnTo>
                    <a:lnTo>
                      <a:pt x="286556" y="1954"/>
                    </a:lnTo>
                    <a:lnTo>
                      <a:pt x="282106" y="0"/>
                    </a:lnTo>
                    <a:lnTo>
                      <a:pt x="277076" y="1400"/>
                    </a:lnTo>
                    <a:lnTo>
                      <a:pt x="270136" y="2283"/>
                    </a:lnTo>
                    <a:lnTo>
                      <a:pt x="264236" y="4672"/>
                    </a:lnTo>
                    <a:lnTo>
                      <a:pt x="261987" y="8166"/>
                    </a:lnTo>
                    <a:lnTo>
                      <a:pt x="263220" y="15300"/>
                    </a:lnTo>
                    <a:lnTo>
                      <a:pt x="265494" y="18910"/>
                    </a:lnTo>
                    <a:lnTo>
                      <a:pt x="260488" y="20417"/>
                    </a:lnTo>
                    <a:lnTo>
                      <a:pt x="256474" y="22941"/>
                    </a:lnTo>
                    <a:lnTo>
                      <a:pt x="251541" y="21104"/>
                    </a:lnTo>
                    <a:lnTo>
                      <a:pt x="246535" y="22854"/>
                    </a:lnTo>
                    <a:lnTo>
                      <a:pt x="243101" y="26114"/>
                    </a:lnTo>
                    <a:lnTo>
                      <a:pt x="238724" y="27417"/>
                    </a:lnTo>
                    <a:lnTo>
                      <a:pt x="236233" y="32346"/>
                    </a:lnTo>
                    <a:lnTo>
                      <a:pt x="235000" y="37671"/>
                    </a:lnTo>
                    <a:lnTo>
                      <a:pt x="229197" y="41146"/>
                    </a:lnTo>
                    <a:lnTo>
                      <a:pt x="223997" y="41559"/>
                    </a:lnTo>
                    <a:lnTo>
                      <a:pt x="219741" y="44023"/>
                    </a:lnTo>
                    <a:lnTo>
                      <a:pt x="214421" y="48366"/>
                    </a:lnTo>
                    <a:lnTo>
                      <a:pt x="209657" y="51483"/>
                    </a:lnTo>
                    <a:lnTo>
                      <a:pt x="206562" y="55420"/>
                    </a:lnTo>
                    <a:lnTo>
                      <a:pt x="201919" y="60643"/>
                    </a:lnTo>
                    <a:lnTo>
                      <a:pt x="195100" y="59621"/>
                    </a:lnTo>
                    <a:lnTo>
                      <a:pt x="189586" y="59529"/>
                    </a:lnTo>
                    <a:lnTo>
                      <a:pt x="185742" y="57449"/>
                    </a:lnTo>
                    <a:lnTo>
                      <a:pt x="180180" y="55580"/>
                    </a:lnTo>
                    <a:lnTo>
                      <a:pt x="175416" y="53928"/>
                    </a:lnTo>
                    <a:lnTo>
                      <a:pt x="172780" y="47844"/>
                    </a:lnTo>
                    <a:lnTo>
                      <a:pt x="171474" y="43426"/>
                    </a:lnTo>
                    <a:lnTo>
                      <a:pt x="168282" y="33685"/>
                    </a:lnTo>
                    <a:lnTo>
                      <a:pt x="166855" y="29294"/>
                    </a:lnTo>
                    <a:lnTo>
                      <a:pt x="167145" y="24404"/>
                    </a:lnTo>
                    <a:lnTo>
                      <a:pt x="166057" y="20385"/>
                    </a:lnTo>
                    <a:lnTo>
                      <a:pt x="162624" y="18006"/>
                    </a:lnTo>
                    <a:lnTo>
                      <a:pt x="158827" y="20591"/>
                    </a:lnTo>
                    <a:lnTo>
                      <a:pt x="152999" y="18903"/>
                    </a:lnTo>
                    <a:lnTo>
                      <a:pt x="147631" y="18782"/>
                    </a:lnTo>
                    <a:lnTo>
                      <a:pt x="142963" y="18325"/>
                    </a:lnTo>
                    <a:lnTo>
                      <a:pt x="138248" y="18862"/>
                    </a:lnTo>
                    <a:lnTo>
                      <a:pt x="136604" y="23660"/>
                    </a:lnTo>
                    <a:lnTo>
                      <a:pt x="134766" y="28989"/>
                    </a:lnTo>
                    <a:lnTo>
                      <a:pt x="132928" y="34321"/>
                    </a:lnTo>
                    <a:lnTo>
                      <a:pt x="131090" y="39654"/>
                    </a:lnTo>
                    <a:lnTo>
                      <a:pt x="129252" y="44988"/>
                    </a:lnTo>
                    <a:lnTo>
                      <a:pt x="127415" y="50320"/>
                    </a:lnTo>
                    <a:lnTo>
                      <a:pt x="125577" y="55652"/>
                    </a:lnTo>
                    <a:lnTo>
                      <a:pt x="123739" y="60987"/>
                    </a:lnTo>
                    <a:lnTo>
                      <a:pt x="121901" y="66321"/>
                    </a:lnTo>
                    <a:lnTo>
                      <a:pt x="120063" y="71656"/>
                    </a:lnTo>
                    <a:lnTo>
                      <a:pt x="118225" y="76986"/>
                    </a:lnTo>
                    <a:lnTo>
                      <a:pt x="116387" y="82315"/>
                    </a:lnTo>
                    <a:lnTo>
                      <a:pt x="114961" y="86450"/>
                    </a:lnTo>
                    <a:lnTo>
                      <a:pt x="112736" y="92963"/>
                    </a:lnTo>
                    <a:lnTo>
                      <a:pt x="110922" y="98285"/>
                    </a:lnTo>
                    <a:lnTo>
                      <a:pt x="109109" y="103608"/>
                    </a:lnTo>
                    <a:lnTo>
                      <a:pt x="107295" y="108935"/>
                    </a:lnTo>
                    <a:lnTo>
                      <a:pt x="105481" y="114257"/>
                    </a:lnTo>
                    <a:lnTo>
                      <a:pt x="103643" y="119580"/>
                    </a:lnTo>
                    <a:lnTo>
                      <a:pt x="101830" y="124905"/>
                    </a:lnTo>
                    <a:lnTo>
                      <a:pt x="99992" y="130227"/>
                    </a:lnTo>
                    <a:lnTo>
                      <a:pt x="98178" y="135549"/>
                    </a:lnTo>
                    <a:lnTo>
                      <a:pt x="96365" y="140865"/>
                    </a:lnTo>
                    <a:lnTo>
                      <a:pt x="94575" y="146180"/>
                    </a:lnTo>
                    <a:lnTo>
                      <a:pt x="92762" y="151497"/>
                    </a:lnTo>
                    <a:lnTo>
                      <a:pt x="90948" y="156810"/>
                    </a:lnTo>
                    <a:lnTo>
                      <a:pt x="89159" y="162128"/>
                    </a:lnTo>
                    <a:lnTo>
                      <a:pt x="87345" y="167441"/>
                    </a:lnTo>
                    <a:lnTo>
                      <a:pt x="85531" y="172758"/>
                    </a:lnTo>
                    <a:lnTo>
                      <a:pt x="83718" y="178073"/>
                    </a:lnTo>
                    <a:lnTo>
                      <a:pt x="81904" y="183391"/>
                    </a:lnTo>
                    <a:lnTo>
                      <a:pt x="80090" y="188706"/>
                    </a:lnTo>
                    <a:lnTo>
                      <a:pt x="78252" y="194021"/>
                    </a:lnTo>
                    <a:lnTo>
                      <a:pt x="76439" y="199339"/>
                    </a:lnTo>
                    <a:lnTo>
                      <a:pt x="74819" y="204096"/>
                    </a:lnTo>
                    <a:lnTo>
                      <a:pt x="75448" y="209232"/>
                    </a:lnTo>
                    <a:lnTo>
                      <a:pt x="76004" y="213877"/>
                    </a:lnTo>
                    <a:lnTo>
                      <a:pt x="76584" y="218520"/>
                    </a:lnTo>
                    <a:lnTo>
                      <a:pt x="77164" y="223168"/>
                    </a:lnTo>
                    <a:lnTo>
                      <a:pt x="77769" y="227801"/>
                    </a:lnTo>
                    <a:lnTo>
                      <a:pt x="78398" y="232437"/>
                    </a:lnTo>
                    <a:lnTo>
                      <a:pt x="79002" y="237075"/>
                    </a:lnTo>
                    <a:lnTo>
                      <a:pt x="79583" y="241715"/>
                    </a:lnTo>
                    <a:lnTo>
                      <a:pt x="80187" y="246356"/>
                    </a:lnTo>
                    <a:lnTo>
                      <a:pt x="80792" y="250994"/>
                    </a:lnTo>
                    <a:lnTo>
                      <a:pt x="81348" y="255320"/>
                    </a:lnTo>
                    <a:lnTo>
                      <a:pt x="81977" y="260280"/>
                    </a:lnTo>
                    <a:lnTo>
                      <a:pt x="77575" y="265692"/>
                    </a:lnTo>
                    <a:lnTo>
                      <a:pt x="76439" y="271247"/>
                    </a:lnTo>
                    <a:lnTo>
                      <a:pt x="73924" y="276467"/>
                    </a:lnTo>
                    <a:lnTo>
                      <a:pt x="69184" y="279161"/>
                    </a:lnTo>
                    <a:lnTo>
                      <a:pt x="66525" y="283824"/>
                    </a:lnTo>
                    <a:lnTo>
                      <a:pt x="66911" y="288522"/>
                    </a:lnTo>
                    <a:lnTo>
                      <a:pt x="67032" y="293296"/>
                    </a:lnTo>
                    <a:lnTo>
                      <a:pt x="64179" y="298901"/>
                    </a:lnTo>
                    <a:lnTo>
                      <a:pt x="63985" y="303759"/>
                    </a:lnTo>
                    <a:lnTo>
                      <a:pt x="63889" y="308595"/>
                    </a:lnTo>
                    <a:lnTo>
                      <a:pt x="62946" y="313666"/>
                    </a:lnTo>
                    <a:lnTo>
                      <a:pt x="61737" y="317910"/>
                    </a:lnTo>
                    <a:lnTo>
                      <a:pt x="65509" y="321044"/>
                    </a:lnTo>
                    <a:lnTo>
                      <a:pt x="70442" y="323966"/>
                    </a:lnTo>
                    <a:lnTo>
                      <a:pt x="71844" y="329000"/>
                    </a:lnTo>
                    <a:lnTo>
                      <a:pt x="72255" y="333679"/>
                    </a:lnTo>
                    <a:lnTo>
                      <a:pt x="67975" y="336255"/>
                    </a:lnTo>
                    <a:lnTo>
                      <a:pt x="66960" y="341410"/>
                    </a:lnTo>
                    <a:lnTo>
                      <a:pt x="71192" y="344053"/>
                    </a:lnTo>
                    <a:lnTo>
                      <a:pt x="69475" y="349313"/>
                    </a:lnTo>
                    <a:lnTo>
                      <a:pt x="67927" y="353874"/>
                    </a:lnTo>
                    <a:lnTo>
                      <a:pt x="70974" y="357286"/>
                    </a:lnTo>
                    <a:lnTo>
                      <a:pt x="71288" y="363249"/>
                    </a:lnTo>
                    <a:lnTo>
                      <a:pt x="76197" y="363462"/>
                    </a:lnTo>
                    <a:lnTo>
                      <a:pt x="80695" y="364395"/>
                    </a:lnTo>
                    <a:lnTo>
                      <a:pt x="81010" y="371094"/>
                    </a:lnTo>
                    <a:lnTo>
                      <a:pt x="82920" y="375476"/>
                    </a:lnTo>
                    <a:lnTo>
                      <a:pt x="81735" y="380619"/>
                    </a:lnTo>
                    <a:lnTo>
                      <a:pt x="78543" y="385912"/>
                    </a:lnTo>
                    <a:lnTo>
                      <a:pt x="74867" y="388224"/>
                    </a:lnTo>
                    <a:lnTo>
                      <a:pt x="72618" y="392258"/>
                    </a:lnTo>
                    <a:lnTo>
                      <a:pt x="69547" y="398436"/>
                    </a:lnTo>
                    <a:lnTo>
                      <a:pt x="68725" y="402557"/>
                    </a:lnTo>
                    <a:lnTo>
                      <a:pt x="69015" y="406716"/>
                    </a:lnTo>
                    <a:lnTo>
                      <a:pt x="73029" y="411538"/>
                    </a:lnTo>
                    <a:lnTo>
                      <a:pt x="73610" y="416568"/>
                    </a:lnTo>
                    <a:lnTo>
                      <a:pt x="70296" y="420430"/>
                    </a:lnTo>
                    <a:lnTo>
                      <a:pt x="64396" y="423402"/>
                    </a:lnTo>
                    <a:lnTo>
                      <a:pt x="62075" y="427237"/>
                    </a:lnTo>
                    <a:lnTo>
                      <a:pt x="59778" y="431111"/>
                    </a:lnTo>
                    <a:lnTo>
                      <a:pt x="54216" y="434649"/>
                    </a:lnTo>
                    <a:lnTo>
                      <a:pt x="52112" y="439990"/>
                    </a:lnTo>
                    <a:lnTo>
                      <a:pt x="49935" y="444375"/>
                    </a:lnTo>
                    <a:lnTo>
                      <a:pt x="47832" y="448626"/>
                    </a:lnTo>
                    <a:lnTo>
                      <a:pt x="43528" y="453704"/>
                    </a:lnTo>
                    <a:lnTo>
                      <a:pt x="42004" y="458453"/>
                    </a:lnTo>
                    <a:lnTo>
                      <a:pt x="42947" y="463058"/>
                    </a:lnTo>
                    <a:lnTo>
                      <a:pt x="41012" y="468368"/>
                    </a:lnTo>
                    <a:lnTo>
                      <a:pt x="38594" y="472883"/>
                    </a:lnTo>
                    <a:lnTo>
                      <a:pt x="40819" y="477763"/>
                    </a:lnTo>
                    <a:lnTo>
                      <a:pt x="45099" y="479400"/>
                    </a:lnTo>
                    <a:lnTo>
                      <a:pt x="47808" y="483465"/>
                    </a:lnTo>
                    <a:lnTo>
                      <a:pt x="52596" y="483820"/>
                    </a:lnTo>
                    <a:lnTo>
                      <a:pt x="56682" y="486737"/>
                    </a:lnTo>
                    <a:lnTo>
                      <a:pt x="59246" y="491396"/>
                    </a:lnTo>
                    <a:lnTo>
                      <a:pt x="58399" y="495776"/>
                    </a:lnTo>
                    <a:lnTo>
                      <a:pt x="53974" y="496136"/>
                    </a:lnTo>
                    <a:lnTo>
                      <a:pt x="47493" y="497118"/>
                    </a:lnTo>
                    <a:lnTo>
                      <a:pt x="40626" y="492993"/>
                    </a:lnTo>
                    <a:lnTo>
                      <a:pt x="35861" y="491701"/>
                    </a:lnTo>
                    <a:lnTo>
                      <a:pt x="31847" y="495379"/>
                    </a:lnTo>
                    <a:lnTo>
                      <a:pt x="30131" y="499812"/>
                    </a:lnTo>
                    <a:lnTo>
                      <a:pt x="33927" y="503637"/>
                    </a:lnTo>
                    <a:lnTo>
                      <a:pt x="34145" y="508309"/>
                    </a:lnTo>
                    <a:lnTo>
                      <a:pt x="35814" y="513557"/>
                    </a:lnTo>
                    <a:lnTo>
                      <a:pt x="37216" y="517987"/>
                    </a:lnTo>
                    <a:lnTo>
                      <a:pt x="34605" y="521953"/>
                    </a:lnTo>
                    <a:lnTo>
                      <a:pt x="35305" y="526980"/>
                    </a:lnTo>
                    <a:lnTo>
                      <a:pt x="35475" y="532448"/>
                    </a:lnTo>
                    <a:lnTo>
                      <a:pt x="30953" y="535886"/>
                    </a:lnTo>
                    <a:lnTo>
                      <a:pt x="27519" y="531582"/>
                    </a:lnTo>
                    <a:lnTo>
                      <a:pt x="23094" y="528313"/>
                    </a:lnTo>
                    <a:lnTo>
                      <a:pt x="22150" y="522067"/>
                    </a:lnTo>
                    <a:lnTo>
                      <a:pt x="16734" y="518717"/>
                    </a:lnTo>
                    <a:lnTo>
                      <a:pt x="11123" y="519890"/>
                    </a:lnTo>
                    <a:lnTo>
                      <a:pt x="6360" y="518393"/>
                    </a:lnTo>
                    <a:lnTo>
                      <a:pt x="7883" y="524071"/>
                    </a:lnTo>
                    <a:lnTo>
                      <a:pt x="2007" y="526651"/>
                    </a:lnTo>
                    <a:lnTo>
                      <a:pt x="0" y="532837"/>
                    </a:lnTo>
                    <a:lnTo>
                      <a:pt x="2902" y="541680"/>
                    </a:lnTo>
                    <a:lnTo>
                      <a:pt x="4353" y="546106"/>
                    </a:lnTo>
                    <a:lnTo>
                      <a:pt x="5779" y="550529"/>
                    </a:lnTo>
                    <a:lnTo>
                      <a:pt x="7230" y="554954"/>
                    </a:lnTo>
                    <a:lnTo>
                      <a:pt x="8681" y="559374"/>
                    </a:lnTo>
                    <a:lnTo>
                      <a:pt x="10132" y="563800"/>
                    </a:lnTo>
                    <a:lnTo>
                      <a:pt x="11559" y="568225"/>
                    </a:lnTo>
                    <a:lnTo>
                      <a:pt x="14461" y="577076"/>
                    </a:lnTo>
                    <a:lnTo>
                      <a:pt x="15911" y="581498"/>
                    </a:lnTo>
                    <a:lnTo>
                      <a:pt x="17362" y="585926"/>
                    </a:lnTo>
                    <a:lnTo>
                      <a:pt x="18789" y="590351"/>
                    </a:lnTo>
                    <a:lnTo>
                      <a:pt x="23142" y="603627"/>
                    </a:lnTo>
                    <a:lnTo>
                      <a:pt x="24593" y="608058"/>
                    </a:lnTo>
                    <a:lnTo>
                      <a:pt x="26020" y="612483"/>
                    </a:lnTo>
                    <a:lnTo>
                      <a:pt x="27470" y="616910"/>
                    </a:lnTo>
                    <a:lnTo>
                      <a:pt x="28922" y="621341"/>
                    </a:lnTo>
                    <a:lnTo>
                      <a:pt x="30396" y="625759"/>
                    </a:lnTo>
                    <a:lnTo>
                      <a:pt x="34024" y="627795"/>
                    </a:lnTo>
                    <a:lnTo>
                      <a:pt x="38159" y="628382"/>
                    </a:lnTo>
                    <a:lnTo>
                      <a:pt x="36442" y="632167"/>
                    </a:lnTo>
                    <a:lnTo>
                      <a:pt x="35451" y="636232"/>
                    </a:lnTo>
                    <a:lnTo>
                      <a:pt x="35475" y="640621"/>
                    </a:lnTo>
                    <a:lnTo>
                      <a:pt x="36902" y="644824"/>
                    </a:lnTo>
                    <a:lnTo>
                      <a:pt x="39707" y="647900"/>
                    </a:lnTo>
                    <a:lnTo>
                      <a:pt x="39417" y="652243"/>
                    </a:lnTo>
                    <a:lnTo>
                      <a:pt x="41037" y="656617"/>
                    </a:lnTo>
                    <a:lnTo>
                      <a:pt x="42391" y="661076"/>
                    </a:lnTo>
                    <a:lnTo>
                      <a:pt x="43721" y="665540"/>
                    </a:lnTo>
                    <a:lnTo>
                      <a:pt x="45051" y="670002"/>
                    </a:lnTo>
                    <a:lnTo>
                      <a:pt x="46187" y="674514"/>
                    </a:lnTo>
                    <a:lnTo>
                      <a:pt x="47420" y="679000"/>
                    </a:lnTo>
                    <a:lnTo>
                      <a:pt x="48968" y="683367"/>
                    </a:lnTo>
                    <a:lnTo>
                      <a:pt x="51701" y="692307"/>
                    </a:lnTo>
                    <a:lnTo>
                      <a:pt x="54458" y="701211"/>
                    </a:lnTo>
                    <a:lnTo>
                      <a:pt x="55812" y="705651"/>
                    </a:lnTo>
                    <a:lnTo>
                      <a:pt x="57190" y="710117"/>
                    </a:lnTo>
                    <a:lnTo>
                      <a:pt x="59923" y="719028"/>
                    </a:lnTo>
                    <a:lnTo>
                      <a:pt x="61301" y="723480"/>
                    </a:lnTo>
                    <a:lnTo>
                      <a:pt x="62679" y="727935"/>
                    </a:lnTo>
                    <a:lnTo>
                      <a:pt x="64082" y="732374"/>
                    </a:lnTo>
                    <a:lnTo>
                      <a:pt x="65605" y="736788"/>
                    </a:lnTo>
                    <a:lnTo>
                      <a:pt x="66984" y="741244"/>
                    </a:lnTo>
                    <a:lnTo>
                      <a:pt x="69572" y="750194"/>
                    </a:lnTo>
                    <a:lnTo>
                      <a:pt x="70877" y="754668"/>
                    </a:lnTo>
                    <a:lnTo>
                      <a:pt x="73464" y="763618"/>
                    </a:lnTo>
                    <a:lnTo>
                      <a:pt x="75061" y="768014"/>
                    </a:lnTo>
                    <a:lnTo>
                      <a:pt x="76318" y="772499"/>
                    </a:lnTo>
                    <a:lnTo>
                      <a:pt x="77527" y="777000"/>
                    </a:lnTo>
                    <a:lnTo>
                      <a:pt x="78688" y="781510"/>
                    </a:lnTo>
                    <a:lnTo>
                      <a:pt x="79993" y="785991"/>
                    </a:lnTo>
                    <a:lnTo>
                      <a:pt x="81275" y="790469"/>
                    </a:lnTo>
                    <a:lnTo>
                      <a:pt x="82702" y="794906"/>
                    </a:lnTo>
                    <a:lnTo>
                      <a:pt x="84298" y="799308"/>
                    </a:lnTo>
                    <a:lnTo>
                      <a:pt x="85701" y="803755"/>
                    </a:lnTo>
                    <a:lnTo>
                      <a:pt x="87128" y="808197"/>
                    </a:lnTo>
                    <a:lnTo>
                      <a:pt x="88554" y="812644"/>
                    </a:lnTo>
                    <a:lnTo>
                      <a:pt x="89981" y="817086"/>
                    </a:lnTo>
                    <a:lnTo>
                      <a:pt x="91311" y="821246"/>
                    </a:lnTo>
                    <a:lnTo>
                      <a:pt x="93922" y="830507"/>
                    </a:lnTo>
                    <a:lnTo>
                      <a:pt x="95156" y="834952"/>
                    </a:lnTo>
                    <a:lnTo>
                      <a:pt x="96800" y="839389"/>
                    </a:lnTo>
                    <a:lnTo>
                      <a:pt x="100065" y="848170"/>
                    </a:lnTo>
                    <a:lnTo>
                      <a:pt x="101516" y="852607"/>
                    </a:lnTo>
                    <a:lnTo>
                      <a:pt x="102870" y="857071"/>
                    </a:lnTo>
                    <a:lnTo>
                      <a:pt x="104224" y="861537"/>
                    </a:lnTo>
                    <a:lnTo>
                      <a:pt x="105675" y="865972"/>
                    </a:lnTo>
                    <a:lnTo>
                      <a:pt x="108649" y="874835"/>
                    </a:lnTo>
                    <a:lnTo>
                      <a:pt x="110125" y="879265"/>
                    </a:lnTo>
                    <a:lnTo>
                      <a:pt x="113026" y="883316"/>
                    </a:lnTo>
                    <a:lnTo>
                      <a:pt x="111285" y="887424"/>
                    </a:lnTo>
                    <a:lnTo>
                      <a:pt x="113219" y="891122"/>
                    </a:lnTo>
                    <a:lnTo>
                      <a:pt x="115130" y="895158"/>
                    </a:lnTo>
                    <a:lnTo>
                      <a:pt x="117548" y="899256"/>
                    </a:lnTo>
                    <a:lnTo>
                      <a:pt x="117089" y="903529"/>
                    </a:lnTo>
                    <a:lnTo>
                      <a:pt x="117790" y="908022"/>
                    </a:lnTo>
                    <a:lnTo>
                      <a:pt x="116291" y="913473"/>
                    </a:lnTo>
                    <a:lnTo>
                      <a:pt x="117524" y="918266"/>
                    </a:lnTo>
                    <a:lnTo>
                      <a:pt x="120281" y="922428"/>
                    </a:lnTo>
                    <a:lnTo>
                      <a:pt x="123280" y="926461"/>
                    </a:lnTo>
                    <a:lnTo>
                      <a:pt x="127608" y="926348"/>
                    </a:lnTo>
                    <a:lnTo>
                      <a:pt x="131380" y="928118"/>
                    </a:lnTo>
                    <a:lnTo>
                      <a:pt x="134307" y="931167"/>
                    </a:lnTo>
                    <a:lnTo>
                      <a:pt x="136580" y="934947"/>
                    </a:lnTo>
                    <a:lnTo>
                      <a:pt x="141730" y="936867"/>
                    </a:lnTo>
                    <a:lnTo>
                      <a:pt x="146784" y="941210"/>
                    </a:lnTo>
                    <a:lnTo>
                      <a:pt x="151887" y="944003"/>
                    </a:lnTo>
                    <a:lnTo>
                      <a:pt x="151863" y="948711"/>
                    </a:lnTo>
                    <a:lnTo>
                      <a:pt x="151935" y="953492"/>
                    </a:lnTo>
                    <a:lnTo>
                      <a:pt x="152927" y="959540"/>
                    </a:lnTo>
                    <a:lnTo>
                      <a:pt x="154547" y="963527"/>
                    </a:lnTo>
                    <a:lnTo>
                      <a:pt x="160471" y="967169"/>
                    </a:lnTo>
                    <a:lnTo>
                      <a:pt x="165936" y="969984"/>
                    </a:lnTo>
                    <a:lnTo>
                      <a:pt x="171474" y="971691"/>
                    </a:lnTo>
                    <a:lnTo>
                      <a:pt x="176286" y="970124"/>
                    </a:lnTo>
                    <a:lnTo>
                      <a:pt x="180784" y="973130"/>
                    </a:lnTo>
                    <a:close/>
                    <a:moveTo>
                      <a:pt x="236983" y="791855"/>
                    </a:moveTo>
                    <a:lnTo>
                      <a:pt x="238627" y="787981"/>
                    </a:lnTo>
                    <a:lnTo>
                      <a:pt x="236983" y="791855"/>
                    </a:lnTo>
                    <a:close/>
                    <a:moveTo>
                      <a:pt x="234153" y="799179"/>
                    </a:moveTo>
                    <a:lnTo>
                      <a:pt x="235556" y="793400"/>
                    </a:lnTo>
                    <a:lnTo>
                      <a:pt x="233380" y="797049"/>
                    </a:lnTo>
                    <a:close/>
                    <a:moveTo>
                      <a:pt x="220467" y="810664"/>
                    </a:moveTo>
                    <a:lnTo>
                      <a:pt x="223949" y="807135"/>
                    </a:lnTo>
                    <a:lnTo>
                      <a:pt x="222208" y="803370"/>
                    </a:lnTo>
                    <a:lnTo>
                      <a:pt x="220563" y="807370"/>
                    </a:lnTo>
                    <a:close/>
                    <a:moveTo>
                      <a:pt x="221289" y="831158"/>
                    </a:moveTo>
                    <a:lnTo>
                      <a:pt x="219910" y="826152"/>
                    </a:lnTo>
                    <a:lnTo>
                      <a:pt x="218484" y="830253"/>
                    </a:lnTo>
                    <a:close/>
                    <a:moveTo>
                      <a:pt x="222595" y="825547"/>
                    </a:moveTo>
                    <a:lnTo>
                      <a:pt x="224868" y="822070"/>
                    </a:lnTo>
                    <a:lnTo>
                      <a:pt x="224433" y="817935"/>
                    </a:lnTo>
                    <a:lnTo>
                      <a:pt x="221990" y="821596"/>
                    </a:lnTo>
                    <a:close/>
                    <a:moveTo>
                      <a:pt x="233936" y="807474"/>
                    </a:moveTo>
                    <a:lnTo>
                      <a:pt x="235387" y="803232"/>
                    </a:lnTo>
                    <a:lnTo>
                      <a:pt x="233936" y="807474"/>
                    </a:lnTo>
                    <a:close/>
                    <a:moveTo>
                      <a:pt x="226318" y="817410"/>
                    </a:moveTo>
                    <a:lnTo>
                      <a:pt x="228205" y="813021"/>
                    </a:lnTo>
                    <a:lnTo>
                      <a:pt x="228350" y="808141"/>
                    </a:lnTo>
                    <a:lnTo>
                      <a:pt x="224045" y="809662"/>
                    </a:lnTo>
                    <a:lnTo>
                      <a:pt x="223368" y="814371"/>
                    </a:lnTo>
                    <a:lnTo>
                      <a:pt x="226318" y="817410"/>
                    </a:lnTo>
                    <a:close/>
                    <a:moveTo>
                      <a:pt x="233404" y="823095"/>
                    </a:moveTo>
                    <a:lnTo>
                      <a:pt x="232848" y="818566"/>
                    </a:lnTo>
                    <a:lnTo>
                      <a:pt x="229414" y="821021"/>
                    </a:lnTo>
                    <a:lnTo>
                      <a:pt x="233404" y="823095"/>
                    </a:lnTo>
                    <a:close/>
                    <a:moveTo>
                      <a:pt x="255409" y="807474"/>
                    </a:moveTo>
                    <a:lnTo>
                      <a:pt x="251903" y="804814"/>
                    </a:lnTo>
                    <a:lnTo>
                      <a:pt x="255409" y="807474"/>
                    </a:lnTo>
                    <a:close/>
                    <a:moveTo>
                      <a:pt x="368750" y="671109"/>
                    </a:moveTo>
                    <a:lnTo>
                      <a:pt x="368629" y="666297"/>
                    </a:lnTo>
                    <a:lnTo>
                      <a:pt x="369258" y="661212"/>
                    </a:lnTo>
                    <a:lnTo>
                      <a:pt x="372595" y="657645"/>
                    </a:lnTo>
                    <a:lnTo>
                      <a:pt x="372643" y="652170"/>
                    </a:lnTo>
                    <a:lnTo>
                      <a:pt x="372233" y="646187"/>
                    </a:lnTo>
                    <a:lnTo>
                      <a:pt x="370249" y="641513"/>
                    </a:lnTo>
                    <a:lnTo>
                      <a:pt x="372910" y="636745"/>
                    </a:lnTo>
                    <a:lnTo>
                      <a:pt x="372643" y="632191"/>
                    </a:lnTo>
                    <a:lnTo>
                      <a:pt x="370056" y="627067"/>
                    </a:lnTo>
                    <a:lnTo>
                      <a:pt x="365268" y="629101"/>
                    </a:lnTo>
                    <a:lnTo>
                      <a:pt x="364760" y="633412"/>
                    </a:lnTo>
                    <a:lnTo>
                      <a:pt x="365945" y="637920"/>
                    </a:lnTo>
                    <a:lnTo>
                      <a:pt x="365051" y="643665"/>
                    </a:lnTo>
                    <a:lnTo>
                      <a:pt x="364567" y="651757"/>
                    </a:lnTo>
                    <a:lnTo>
                      <a:pt x="363189" y="657244"/>
                    </a:lnTo>
                    <a:lnTo>
                      <a:pt x="366864" y="659616"/>
                    </a:lnTo>
                    <a:lnTo>
                      <a:pt x="367904" y="666261"/>
                    </a:lnTo>
                    <a:lnTo>
                      <a:pt x="367928" y="671037"/>
                    </a:lnTo>
                    <a:close/>
                    <a:moveTo>
                      <a:pt x="376682" y="686937"/>
                    </a:moveTo>
                    <a:lnTo>
                      <a:pt x="377552" y="682265"/>
                    </a:lnTo>
                    <a:lnTo>
                      <a:pt x="381422" y="677863"/>
                    </a:lnTo>
                    <a:lnTo>
                      <a:pt x="385315" y="679317"/>
                    </a:lnTo>
                    <a:lnTo>
                      <a:pt x="388217" y="675387"/>
                    </a:lnTo>
                    <a:lnTo>
                      <a:pt x="392352" y="675706"/>
                    </a:lnTo>
                    <a:lnTo>
                      <a:pt x="396414" y="673789"/>
                    </a:lnTo>
                    <a:lnTo>
                      <a:pt x="392158" y="672115"/>
                    </a:lnTo>
                    <a:lnTo>
                      <a:pt x="390563" y="668210"/>
                    </a:lnTo>
                    <a:lnTo>
                      <a:pt x="386186" y="666508"/>
                    </a:lnTo>
                    <a:lnTo>
                      <a:pt x="380745" y="671545"/>
                    </a:lnTo>
                    <a:lnTo>
                      <a:pt x="377819" y="675460"/>
                    </a:lnTo>
                    <a:lnTo>
                      <a:pt x="375690" y="679447"/>
                    </a:lnTo>
                    <a:lnTo>
                      <a:pt x="375158" y="683757"/>
                    </a:lnTo>
                    <a:close/>
                    <a:moveTo>
                      <a:pt x="341401" y="775682"/>
                    </a:moveTo>
                    <a:lnTo>
                      <a:pt x="344181" y="772369"/>
                    </a:lnTo>
                    <a:lnTo>
                      <a:pt x="339563" y="773513"/>
                    </a:lnTo>
                    <a:close/>
                    <a:moveTo>
                      <a:pt x="364084" y="745481"/>
                    </a:moveTo>
                    <a:lnTo>
                      <a:pt x="363648" y="740828"/>
                    </a:lnTo>
                    <a:lnTo>
                      <a:pt x="362705" y="735927"/>
                    </a:lnTo>
                    <a:lnTo>
                      <a:pt x="361496" y="741133"/>
                    </a:lnTo>
                    <a:lnTo>
                      <a:pt x="363841" y="745309"/>
                    </a:lnTo>
                    <a:close/>
                    <a:moveTo>
                      <a:pt x="380672" y="731876"/>
                    </a:moveTo>
                    <a:lnTo>
                      <a:pt x="377528" y="727727"/>
                    </a:lnTo>
                    <a:lnTo>
                      <a:pt x="373200" y="728706"/>
                    </a:lnTo>
                    <a:lnTo>
                      <a:pt x="377093" y="731743"/>
                    </a:lnTo>
                    <a:close/>
                    <a:moveTo>
                      <a:pt x="429254" y="625350"/>
                    </a:moveTo>
                    <a:lnTo>
                      <a:pt x="428746" y="619612"/>
                    </a:lnTo>
                    <a:lnTo>
                      <a:pt x="426424" y="615875"/>
                    </a:lnTo>
                    <a:lnTo>
                      <a:pt x="423885" y="611373"/>
                    </a:lnTo>
                    <a:lnTo>
                      <a:pt x="420766" y="616507"/>
                    </a:lnTo>
                    <a:lnTo>
                      <a:pt x="421153" y="620811"/>
                    </a:lnTo>
                    <a:lnTo>
                      <a:pt x="423474" y="624545"/>
                    </a:lnTo>
                    <a:lnTo>
                      <a:pt x="428020" y="624245"/>
                    </a:lnTo>
                    <a:close/>
                    <a:moveTo>
                      <a:pt x="518461" y="561309"/>
                    </a:moveTo>
                    <a:lnTo>
                      <a:pt x="516502" y="556879"/>
                    </a:lnTo>
                    <a:lnTo>
                      <a:pt x="517735" y="560954"/>
                    </a:lnTo>
                    <a:close/>
                    <a:moveTo>
                      <a:pt x="556185" y="534377"/>
                    </a:moveTo>
                    <a:lnTo>
                      <a:pt x="559304" y="531098"/>
                    </a:lnTo>
                    <a:lnTo>
                      <a:pt x="563439" y="529817"/>
                    </a:lnTo>
                    <a:lnTo>
                      <a:pt x="561650" y="525931"/>
                    </a:lnTo>
                    <a:lnTo>
                      <a:pt x="557998" y="529594"/>
                    </a:lnTo>
                    <a:lnTo>
                      <a:pt x="553065" y="529643"/>
                    </a:lnTo>
                    <a:lnTo>
                      <a:pt x="557732" y="527776"/>
                    </a:lnTo>
                    <a:lnTo>
                      <a:pt x="553114" y="525408"/>
                    </a:lnTo>
                    <a:lnTo>
                      <a:pt x="548664" y="526990"/>
                    </a:lnTo>
                    <a:lnTo>
                      <a:pt x="550236" y="532622"/>
                    </a:lnTo>
                    <a:lnTo>
                      <a:pt x="554274" y="534539"/>
                    </a:lnTo>
                    <a:close/>
                    <a:moveTo>
                      <a:pt x="539403" y="560622"/>
                    </a:moveTo>
                    <a:lnTo>
                      <a:pt x="537492" y="556453"/>
                    </a:lnTo>
                    <a:lnTo>
                      <a:pt x="537056" y="551931"/>
                    </a:lnTo>
                    <a:lnTo>
                      <a:pt x="535558" y="556177"/>
                    </a:lnTo>
                    <a:lnTo>
                      <a:pt x="538870" y="560492"/>
                    </a:lnTo>
                    <a:close/>
                    <a:moveTo>
                      <a:pt x="551034" y="559074"/>
                    </a:moveTo>
                    <a:lnTo>
                      <a:pt x="553476" y="555539"/>
                    </a:lnTo>
                    <a:lnTo>
                      <a:pt x="551929" y="551431"/>
                    </a:lnTo>
                    <a:lnTo>
                      <a:pt x="548156" y="548809"/>
                    </a:lnTo>
                    <a:lnTo>
                      <a:pt x="548301" y="544236"/>
                    </a:lnTo>
                    <a:lnTo>
                      <a:pt x="544118" y="545525"/>
                    </a:lnTo>
                    <a:lnTo>
                      <a:pt x="545665" y="549917"/>
                    </a:lnTo>
                    <a:lnTo>
                      <a:pt x="548084" y="554042"/>
                    </a:lnTo>
                    <a:lnTo>
                      <a:pt x="550332" y="558228"/>
                    </a:lnTo>
                    <a:close/>
                    <a:moveTo>
                      <a:pt x="557297" y="551619"/>
                    </a:moveTo>
                    <a:lnTo>
                      <a:pt x="557442" y="547208"/>
                    </a:lnTo>
                    <a:lnTo>
                      <a:pt x="557079" y="542955"/>
                    </a:lnTo>
                    <a:lnTo>
                      <a:pt x="552944" y="542592"/>
                    </a:lnTo>
                    <a:lnTo>
                      <a:pt x="553960" y="547363"/>
                    </a:lnTo>
                    <a:lnTo>
                      <a:pt x="556185" y="551184"/>
                    </a:lnTo>
                    <a:close/>
                    <a:moveTo>
                      <a:pt x="386379" y="659952"/>
                    </a:moveTo>
                    <a:lnTo>
                      <a:pt x="386258" y="655539"/>
                    </a:lnTo>
                    <a:lnTo>
                      <a:pt x="385895" y="660020"/>
                    </a:lnTo>
                    <a:close/>
                    <a:moveTo>
                      <a:pt x="393754" y="660627"/>
                    </a:moveTo>
                    <a:lnTo>
                      <a:pt x="394263" y="656501"/>
                    </a:lnTo>
                    <a:lnTo>
                      <a:pt x="393754" y="660627"/>
                    </a:lnTo>
                    <a:close/>
                    <a:moveTo>
                      <a:pt x="413777" y="669946"/>
                    </a:moveTo>
                    <a:lnTo>
                      <a:pt x="413680" y="665758"/>
                    </a:lnTo>
                    <a:lnTo>
                      <a:pt x="416679" y="662242"/>
                    </a:lnTo>
                    <a:lnTo>
                      <a:pt x="419097" y="658199"/>
                    </a:lnTo>
                    <a:lnTo>
                      <a:pt x="416219" y="655007"/>
                    </a:lnTo>
                    <a:lnTo>
                      <a:pt x="419169" y="651225"/>
                    </a:lnTo>
                    <a:lnTo>
                      <a:pt x="421419" y="655026"/>
                    </a:lnTo>
                    <a:lnTo>
                      <a:pt x="425892" y="654235"/>
                    </a:lnTo>
                    <a:lnTo>
                      <a:pt x="422942" y="650270"/>
                    </a:lnTo>
                    <a:lnTo>
                      <a:pt x="421733" y="646217"/>
                    </a:lnTo>
                    <a:lnTo>
                      <a:pt x="420911" y="650639"/>
                    </a:lnTo>
                    <a:lnTo>
                      <a:pt x="418202" y="646601"/>
                    </a:lnTo>
                    <a:lnTo>
                      <a:pt x="414357" y="643078"/>
                    </a:lnTo>
                    <a:lnTo>
                      <a:pt x="410198" y="641818"/>
                    </a:lnTo>
                    <a:lnTo>
                      <a:pt x="406208" y="640556"/>
                    </a:lnTo>
                    <a:lnTo>
                      <a:pt x="402291" y="638986"/>
                    </a:lnTo>
                    <a:lnTo>
                      <a:pt x="397430" y="637170"/>
                    </a:lnTo>
                    <a:lnTo>
                      <a:pt x="392062" y="638454"/>
                    </a:lnTo>
                    <a:lnTo>
                      <a:pt x="396004" y="641100"/>
                    </a:lnTo>
                    <a:lnTo>
                      <a:pt x="400114" y="643322"/>
                    </a:lnTo>
                    <a:lnTo>
                      <a:pt x="402605" y="647102"/>
                    </a:lnTo>
                    <a:lnTo>
                      <a:pt x="400937" y="651266"/>
                    </a:lnTo>
                    <a:lnTo>
                      <a:pt x="401759" y="655851"/>
                    </a:lnTo>
                    <a:lnTo>
                      <a:pt x="404007" y="659657"/>
                    </a:lnTo>
                    <a:lnTo>
                      <a:pt x="404153" y="664592"/>
                    </a:lnTo>
                    <a:lnTo>
                      <a:pt x="408554" y="666089"/>
                    </a:lnTo>
                    <a:lnTo>
                      <a:pt x="411746" y="669400"/>
                    </a:lnTo>
                    <a:close/>
                    <a:moveTo>
                      <a:pt x="392594" y="700307"/>
                    </a:moveTo>
                    <a:lnTo>
                      <a:pt x="395278" y="696902"/>
                    </a:lnTo>
                    <a:lnTo>
                      <a:pt x="400356" y="696546"/>
                    </a:lnTo>
                    <a:lnTo>
                      <a:pt x="401952" y="692020"/>
                    </a:lnTo>
                    <a:lnTo>
                      <a:pt x="403984" y="686291"/>
                    </a:lnTo>
                    <a:lnTo>
                      <a:pt x="400525" y="683604"/>
                    </a:lnTo>
                    <a:lnTo>
                      <a:pt x="396825" y="681450"/>
                    </a:lnTo>
                    <a:lnTo>
                      <a:pt x="393875" y="678509"/>
                    </a:lnTo>
                    <a:lnTo>
                      <a:pt x="389475" y="677302"/>
                    </a:lnTo>
                    <a:lnTo>
                      <a:pt x="389257" y="681887"/>
                    </a:lnTo>
                    <a:lnTo>
                      <a:pt x="385387" y="680183"/>
                    </a:lnTo>
                    <a:lnTo>
                      <a:pt x="380866" y="682088"/>
                    </a:lnTo>
                    <a:lnTo>
                      <a:pt x="380745" y="686574"/>
                    </a:lnTo>
                    <a:lnTo>
                      <a:pt x="381252" y="691277"/>
                    </a:lnTo>
                    <a:lnTo>
                      <a:pt x="383163" y="695025"/>
                    </a:lnTo>
                    <a:lnTo>
                      <a:pt x="383937" y="699608"/>
                    </a:lnTo>
                    <a:lnTo>
                      <a:pt x="386307" y="695052"/>
                    </a:lnTo>
                    <a:lnTo>
                      <a:pt x="390369" y="698720"/>
                    </a:lnTo>
                    <a:close/>
                    <a:moveTo>
                      <a:pt x="422483" y="670590"/>
                    </a:moveTo>
                    <a:lnTo>
                      <a:pt x="423571" y="666319"/>
                    </a:lnTo>
                    <a:lnTo>
                      <a:pt x="426836" y="663674"/>
                    </a:lnTo>
                    <a:lnTo>
                      <a:pt x="422337" y="664399"/>
                    </a:lnTo>
                    <a:lnTo>
                      <a:pt x="417211" y="664360"/>
                    </a:lnTo>
                    <a:lnTo>
                      <a:pt x="416558" y="668602"/>
                    </a:lnTo>
                    <a:lnTo>
                      <a:pt x="420959" y="670280"/>
                    </a:lnTo>
                    <a:close/>
                    <a:moveTo>
                      <a:pt x="423885" y="695978"/>
                    </a:moveTo>
                    <a:lnTo>
                      <a:pt x="426086" y="691969"/>
                    </a:lnTo>
                    <a:lnTo>
                      <a:pt x="430318" y="691807"/>
                    </a:lnTo>
                    <a:lnTo>
                      <a:pt x="429616" y="687152"/>
                    </a:lnTo>
                    <a:lnTo>
                      <a:pt x="429109" y="682441"/>
                    </a:lnTo>
                    <a:lnTo>
                      <a:pt x="427730" y="677992"/>
                    </a:lnTo>
                    <a:lnTo>
                      <a:pt x="423281" y="674846"/>
                    </a:lnTo>
                    <a:lnTo>
                      <a:pt x="419242" y="672901"/>
                    </a:lnTo>
                    <a:lnTo>
                      <a:pt x="415034" y="674451"/>
                    </a:lnTo>
                    <a:lnTo>
                      <a:pt x="420234" y="676260"/>
                    </a:lnTo>
                    <a:lnTo>
                      <a:pt x="418807" y="680185"/>
                    </a:lnTo>
                    <a:lnTo>
                      <a:pt x="420548" y="684550"/>
                    </a:lnTo>
                    <a:lnTo>
                      <a:pt x="422144" y="688743"/>
                    </a:lnTo>
                    <a:lnTo>
                      <a:pt x="422192" y="693538"/>
                    </a:lnTo>
                    <a:close/>
                    <a:moveTo>
                      <a:pt x="441175" y="639692"/>
                    </a:moveTo>
                    <a:lnTo>
                      <a:pt x="439386" y="635647"/>
                    </a:lnTo>
                    <a:lnTo>
                      <a:pt x="435541" y="633371"/>
                    </a:lnTo>
                    <a:lnTo>
                      <a:pt x="431140" y="631311"/>
                    </a:lnTo>
                    <a:lnTo>
                      <a:pt x="434042" y="634870"/>
                    </a:lnTo>
                    <a:lnTo>
                      <a:pt x="438032" y="636210"/>
                    </a:lnTo>
                    <a:lnTo>
                      <a:pt x="441175" y="639692"/>
                    </a:lnTo>
                    <a:close/>
                    <a:moveTo>
                      <a:pt x="460883" y="650864"/>
                    </a:moveTo>
                    <a:lnTo>
                      <a:pt x="460279" y="645356"/>
                    </a:lnTo>
                    <a:lnTo>
                      <a:pt x="461585" y="640524"/>
                    </a:lnTo>
                    <a:lnTo>
                      <a:pt x="457450" y="640935"/>
                    </a:lnTo>
                    <a:lnTo>
                      <a:pt x="453121" y="646023"/>
                    </a:lnTo>
                    <a:lnTo>
                      <a:pt x="457885" y="648390"/>
                    </a:lnTo>
                    <a:close/>
                    <a:moveTo>
                      <a:pt x="475393" y="649670"/>
                    </a:moveTo>
                    <a:lnTo>
                      <a:pt x="474474" y="645099"/>
                    </a:lnTo>
                    <a:lnTo>
                      <a:pt x="471910" y="641653"/>
                    </a:lnTo>
                    <a:lnTo>
                      <a:pt x="472636" y="647547"/>
                    </a:lnTo>
                    <a:close/>
                    <a:moveTo>
                      <a:pt x="440813" y="670019"/>
                    </a:moveTo>
                    <a:lnTo>
                      <a:pt x="441417" y="665804"/>
                    </a:lnTo>
                    <a:lnTo>
                      <a:pt x="437886" y="663415"/>
                    </a:lnTo>
                    <a:lnTo>
                      <a:pt x="437064" y="667608"/>
                    </a:lnTo>
                    <a:lnTo>
                      <a:pt x="440813" y="670019"/>
                    </a:lnTo>
                    <a:close/>
                    <a:moveTo>
                      <a:pt x="459530" y="664958"/>
                    </a:moveTo>
                    <a:lnTo>
                      <a:pt x="463374" y="662755"/>
                    </a:lnTo>
                    <a:lnTo>
                      <a:pt x="463302" y="657669"/>
                    </a:lnTo>
                    <a:lnTo>
                      <a:pt x="459795" y="654770"/>
                    </a:lnTo>
                    <a:lnTo>
                      <a:pt x="455563" y="652666"/>
                    </a:lnTo>
                    <a:lnTo>
                      <a:pt x="450486" y="649723"/>
                    </a:lnTo>
                    <a:lnTo>
                      <a:pt x="446157" y="646857"/>
                    </a:lnTo>
                    <a:lnTo>
                      <a:pt x="445310" y="651089"/>
                    </a:lnTo>
                    <a:lnTo>
                      <a:pt x="442795" y="647215"/>
                    </a:lnTo>
                    <a:lnTo>
                      <a:pt x="440111" y="643170"/>
                    </a:lnTo>
                    <a:lnTo>
                      <a:pt x="434525" y="642091"/>
                    </a:lnTo>
                    <a:lnTo>
                      <a:pt x="435106" y="648028"/>
                    </a:lnTo>
                    <a:lnTo>
                      <a:pt x="439724" y="648964"/>
                    </a:lnTo>
                    <a:lnTo>
                      <a:pt x="439604" y="654054"/>
                    </a:lnTo>
                    <a:lnTo>
                      <a:pt x="436919" y="658199"/>
                    </a:lnTo>
                    <a:lnTo>
                      <a:pt x="440764" y="660167"/>
                    </a:lnTo>
                    <a:lnTo>
                      <a:pt x="442868" y="656230"/>
                    </a:lnTo>
                    <a:lnTo>
                      <a:pt x="445698" y="660264"/>
                    </a:lnTo>
                    <a:lnTo>
                      <a:pt x="450171" y="662817"/>
                    </a:lnTo>
                    <a:lnTo>
                      <a:pt x="452516" y="657575"/>
                    </a:lnTo>
                    <a:lnTo>
                      <a:pt x="457401" y="656327"/>
                    </a:lnTo>
                    <a:lnTo>
                      <a:pt x="458562" y="662718"/>
                    </a:lnTo>
                    <a:close/>
                    <a:moveTo>
                      <a:pt x="417695" y="725739"/>
                    </a:moveTo>
                    <a:lnTo>
                      <a:pt x="419508" y="720712"/>
                    </a:lnTo>
                    <a:lnTo>
                      <a:pt x="416340" y="723461"/>
                    </a:lnTo>
                    <a:close/>
                    <a:moveTo>
                      <a:pt x="408360" y="736447"/>
                    </a:moveTo>
                    <a:lnTo>
                      <a:pt x="410029" y="731811"/>
                    </a:lnTo>
                    <a:lnTo>
                      <a:pt x="408360" y="736447"/>
                    </a:lnTo>
                    <a:close/>
                    <a:moveTo>
                      <a:pt x="400380" y="744528"/>
                    </a:moveTo>
                    <a:lnTo>
                      <a:pt x="402194" y="740347"/>
                    </a:lnTo>
                    <a:lnTo>
                      <a:pt x="401299" y="734374"/>
                    </a:lnTo>
                    <a:lnTo>
                      <a:pt x="400888" y="729637"/>
                    </a:lnTo>
                    <a:lnTo>
                      <a:pt x="395520" y="731211"/>
                    </a:lnTo>
                    <a:lnTo>
                      <a:pt x="394939" y="736125"/>
                    </a:lnTo>
                    <a:lnTo>
                      <a:pt x="397092" y="739982"/>
                    </a:lnTo>
                    <a:lnTo>
                      <a:pt x="400235" y="744400"/>
                    </a:lnTo>
                    <a:close/>
                  </a:path>
                </a:pathLst>
              </a:custGeom>
              <a:solidFill>
                <a:srgbClr val="AACDEA"/>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2BEEC2C-2E78-037A-50C4-04B7A2E6D929}"/>
                  </a:ext>
                </a:extLst>
              </p:cNvPr>
              <p:cNvSpPr/>
              <p:nvPr/>
            </p:nvSpPr>
            <p:spPr>
              <a:xfrm>
                <a:off x="10035021" y="1361262"/>
                <a:ext cx="275867" cy="580255"/>
              </a:xfrm>
              <a:custGeom>
                <a:avLst/>
                <a:gdLst>
                  <a:gd name="connsiteX0" fmla="*/ 134718 w 275867"/>
                  <a:gd name="connsiteY0" fmla="*/ 120167 h 580255"/>
                  <a:gd name="connsiteX1" fmla="*/ 134549 w 275867"/>
                  <a:gd name="connsiteY1" fmla="*/ 115926 h 580255"/>
                  <a:gd name="connsiteX2" fmla="*/ 134549 w 275867"/>
                  <a:gd name="connsiteY2" fmla="*/ 120107 h 580255"/>
                  <a:gd name="connsiteX3" fmla="*/ 206296 w 275867"/>
                  <a:gd name="connsiteY3" fmla="*/ 543627 h 580255"/>
                  <a:gd name="connsiteX4" fmla="*/ 209513 w 275867"/>
                  <a:gd name="connsiteY4" fmla="*/ 539567 h 580255"/>
                  <a:gd name="connsiteX5" fmla="*/ 211326 w 275867"/>
                  <a:gd name="connsiteY5" fmla="*/ 533756 h 580255"/>
                  <a:gd name="connsiteX6" fmla="*/ 214131 w 275867"/>
                  <a:gd name="connsiteY6" fmla="*/ 530617 h 580255"/>
                  <a:gd name="connsiteX7" fmla="*/ 218122 w 275867"/>
                  <a:gd name="connsiteY7" fmla="*/ 529154 h 580255"/>
                  <a:gd name="connsiteX8" fmla="*/ 222522 w 275867"/>
                  <a:gd name="connsiteY8" fmla="*/ 529157 h 580255"/>
                  <a:gd name="connsiteX9" fmla="*/ 219814 w 275867"/>
                  <a:gd name="connsiteY9" fmla="*/ 521331 h 580255"/>
                  <a:gd name="connsiteX10" fmla="*/ 219983 w 275867"/>
                  <a:gd name="connsiteY10" fmla="*/ 516452 h 580255"/>
                  <a:gd name="connsiteX11" fmla="*/ 223103 w 275867"/>
                  <a:gd name="connsiteY11" fmla="*/ 511690 h 580255"/>
                  <a:gd name="connsiteX12" fmla="*/ 229004 w 275867"/>
                  <a:gd name="connsiteY12" fmla="*/ 509985 h 580255"/>
                  <a:gd name="connsiteX13" fmla="*/ 233307 w 275867"/>
                  <a:gd name="connsiteY13" fmla="*/ 510483 h 580255"/>
                  <a:gd name="connsiteX14" fmla="*/ 236089 w 275867"/>
                  <a:gd name="connsiteY14" fmla="*/ 507381 h 580255"/>
                  <a:gd name="connsiteX15" fmla="*/ 236596 w 275867"/>
                  <a:gd name="connsiteY15" fmla="*/ 502329 h 580255"/>
                  <a:gd name="connsiteX16" fmla="*/ 238410 w 275867"/>
                  <a:gd name="connsiteY16" fmla="*/ 498547 h 580255"/>
                  <a:gd name="connsiteX17" fmla="*/ 243560 w 275867"/>
                  <a:gd name="connsiteY17" fmla="*/ 496419 h 580255"/>
                  <a:gd name="connsiteX18" fmla="*/ 249268 w 275867"/>
                  <a:gd name="connsiteY18" fmla="*/ 491631 h 580255"/>
                  <a:gd name="connsiteX19" fmla="*/ 253886 w 275867"/>
                  <a:gd name="connsiteY19" fmla="*/ 488405 h 580255"/>
                  <a:gd name="connsiteX20" fmla="*/ 258312 w 275867"/>
                  <a:gd name="connsiteY20" fmla="*/ 487648 h 580255"/>
                  <a:gd name="connsiteX21" fmla="*/ 262205 w 275867"/>
                  <a:gd name="connsiteY21" fmla="*/ 489491 h 580255"/>
                  <a:gd name="connsiteX22" fmla="*/ 267598 w 275867"/>
                  <a:gd name="connsiteY22" fmla="*/ 487873 h 580255"/>
                  <a:gd name="connsiteX23" fmla="*/ 269242 w 275867"/>
                  <a:gd name="connsiteY23" fmla="*/ 483842 h 580255"/>
                  <a:gd name="connsiteX24" fmla="*/ 269073 w 275867"/>
                  <a:gd name="connsiteY24" fmla="*/ 479047 h 580255"/>
                  <a:gd name="connsiteX25" fmla="*/ 269968 w 275867"/>
                  <a:gd name="connsiteY25" fmla="*/ 473966 h 580255"/>
                  <a:gd name="connsiteX26" fmla="*/ 271177 w 275867"/>
                  <a:gd name="connsiteY26" fmla="*/ 469408 h 580255"/>
                  <a:gd name="connsiteX27" fmla="*/ 271854 w 275867"/>
                  <a:gd name="connsiteY27" fmla="*/ 463774 h 580255"/>
                  <a:gd name="connsiteX28" fmla="*/ 273160 w 275867"/>
                  <a:gd name="connsiteY28" fmla="*/ 459435 h 580255"/>
                  <a:gd name="connsiteX29" fmla="*/ 274392 w 275867"/>
                  <a:gd name="connsiteY29" fmla="*/ 455092 h 580255"/>
                  <a:gd name="connsiteX30" fmla="*/ 275868 w 275867"/>
                  <a:gd name="connsiteY30" fmla="*/ 449896 h 580255"/>
                  <a:gd name="connsiteX31" fmla="*/ 275312 w 275867"/>
                  <a:gd name="connsiteY31" fmla="*/ 444771 h 580255"/>
                  <a:gd name="connsiteX32" fmla="*/ 272894 w 275867"/>
                  <a:gd name="connsiteY32" fmla="*/ 441328 h 580255"/>
                  <a:gd name="connsiteX33" fmla="*/ 267453 w 275867"/>
                  <a:gd name="connsiteY33" fmla="*/ 442418 h 580255"/>
                  <a:gd name="connsiteX34" fmla="*/ 261407 w 275867"/>
                  <a:gd name="connsiteY34" fmla="*/ 440215 h 580255"/>
                  <a:gd name="connsiteX35" fmla="*/ 255483 w 275867"/>
                  <a:gd name="connsiteY35" fmla="*/ 436963 h 580255"/>
                  <a:gd name="connsiteX36" fmla="*/ 250719 w 275867"/>
                  <a:gd name="connsiteY36" fmla="*/ 432030 h 580255"/>
                  <a:gd name="connsiteX37" fmla="*/ 250090 w 275867"/>
                  <a:gd name="connsiteY37" fmla="*/ 426146 h 580255"/>
                  <a:gd name="connsiteX38" fmla="*/ 249534 w 275867"/>
                  <a:gd name="connsiteY38" fmla="*/ 421460 h 580255"/>
                  <a:gd name="connsiteX39" fmla="*/ 250017 w 275867"/>
                  <a:gd name="connsiteY39" fmla="*/ 416863 h 580255"/>
                  <a:gd name="connsiteX40" fmla="*/ 247333 w 275867"/>
                  <a:gd name="connsiteY40" fmla="*/ 412870 h 580255"/>
                  <a:gd name="connsiteX41" fmla="*/ 242448 w 275867"/>
                  <a:gd name="connsiteY41" fmla="*/ 410363 h 580255"/>
                  <a:gd name="connsiteX42" fmla="*/ 237104 w 275867"/>
                  <a:gd name="connsiteY42" fmla="*/ 407850 h 580255"/>
                  <a:gd name="connsiteX43" fmla="*/ 233042 w 275867"/>
                  <a:gd name="connsiteY43" fmla="*/ 404982 h 580255"/>
                  <a:gd name="connsiteX44" fmla="*/ 229028 w 275867"/>
                  <a:gd name="connsiteY44" fmla="*/ 399222 h 580255"/>
                  <a:gd name="connsiteX45" fmla="*/ 225255 w 275867"/>
                  <a:gd name="connsiteY45" fmla="*/ 397450 h 580255"/>
                  <a:gd name="connsiteX46" fmla="*/ 220927 w 275867"/>
                  <a:gd name="connsiteY46" fmla="*/ 397563 h 580255"/>
                  <a:gd name="connsiteX47" fmla="*/ 217928 w 275867"/>
                  <a:gd name="connsiteY47" fmla="*/ 393532 h 580255"/>
                  <a:gd name="connsiteX48" fmla="*/ 215171 w 275867"/>
                  <a:gd name="connsiteY48" fmla="*/ 389366 h 580255"/>
                  <a:gd name="connsiteX49" fmla="*/ 213938 w 275867"/>
                  <a:gd name="connsiteY49" fmla="*/ 384578 h 580255"/>
                  <a:gd name="connsiteX50" fmla="*/ 215413 w 275867"/>
                  <a:gd name="connsiteY50" fmla="*/ 379127 h 580255"/>
                  <a:gd name="connsiteX51" fmla="*/ 214736 w 275867"/>
                  <a:gd name="connsiteY51" fmla="*/ 374632 h 580255"/>
                  <a:gd name="connsiteX52" fmla="*/ 215195 w 275867"/>
                  <a:gd name="connsiteY52" fmla="*/ 370361 h 580255"/>
                  <a:gd name="connsiteX53" fmla="*/ 212777 w 275867"/>
                  <a:gd name="connsiteY53" fmla="*/ 366262 h 580255"/>
                  <a:gd name="connsiteX54" fmla="*/ 210867 w 275867"/>
                  <a:gd name="connsiteY54" fmla="*/ 362226 h 580255"/>
                  <a:gd name="connsiteX55" fmla="*/ 208932 w 275867"/>
                  <a:gd name="connsiteY55" fmla="*/ 358526 h 580255"/>
                  <a:gd name="connsiteX56" fmla="*/ 210843 w 275867"/>
                  <a:gd name="connsiteY56" fmla="*/ 354665 h 580255"/>
                  <a:gd name="connsiteX57" fmla="*/ 207844 w 275867"/>
                  <a:gd name="connsiteY57" fmla="*/ 350561 h 580255"/>
                  <a:gd name="connsiteX58" fmla="*/ 203564 w 275867"/>
                  <a:gd name="connsiteY58" fmla="*/ 350242 h 580255"/>
                  <a:gd name="connsiteX59" fmla="*/ 205813 w 275867"/>
                  <a:gd name="connsiteY59" fmla="*/ 346455 h 580255"/>
                  <a:gd name="connsiteX60" fmla="*/ 204869 w 275867"/>
                  <a:gd name="connsiteY60" fmla="*/ 341701 h 580255"/>
                  <a:gd name="connsiteX61" fmla="*/ 203370 w 275867"/>
                  <a:gd name="connsiteY61" fmla="*/ 337268 h 580255"/>
                  <a:gd name="connsiteX62" fmla="*/ 201919 w 275867"/>
                  <a:gd name="connsiteY62" fmla="*/ 332833 h 580255"/>
                  <a:gd name="connsiteX63" fmla="*/ 199211 w 275867"/>
                  <a:gd name="connsiteY63" fmla="*/ 323905 h 580255"/>
                  <a:gd name="connsiteX64" fmla="*/ 197784 w 275867"/>
                  <a:gd name="connsiteY64" fmla="*/ 319463 h 580255"/>
                  <a:gd name="connsiteX65" fmla="*/ 196140 w 275867"/>
                  <a:gd name="connsiteY65" fmla="*/ 315071 h 580255"/>
                  <a:gd name="connsiteX66" fmla="*/ 192899 w 275867"/>
                  <a:gd name="connsiteY66" fmla="*/ 306291 h 580255"/>
                  <a:gd name="connsiteX67" fmla="*/ 191618 w 275867"/>
                  <a:gd name="connsiteY67" fmla="*/ 301805 h 580255"/>
                  <a:gd name="connsiteX68" fmla="*/ 189079 w 275867"/>
                  <a:gd name="connsiteY68" fmla="*/ 292831 h 580255"/>
                  <a:gd name="connsiteX69" fmla="*/ 187676 w 275867"/>
                  <a:gd name="connsiteY69" fmla="*/ 288379 h 580255"/>
                  <a:gd name="connsiteX70" fmla="*/ 186274 w 275867"/>
                  <a:gd name="connsiteY70" fmla="*/ 283937 h 580255"/>
                  <a:gd name="connsiteX71" fmla="*/ 183420 w 275867"/>
                  <a:gd name="connsiteY71" fmla="*/ 275050 h 580255"/>
                  <a:gd name="connsiteX72" fmla="*/ 181993 w 275867"/>
                  <a:gd name="connsiteY72" fmla="*/ 270603 h 580255"/>
                  <a:gd name="connsiteX73" fmla="*/ 180422 w 275867"/>
                  <a:gd name="connsiteY73" fmla="*/ 266200 h 580255"/>
                  <a:gd name="connsiteX74" fmla="*/ 178971 w 275867"/>
                  <a:gd name="connsiteY74" fmla="*/ 261765 h 580255"/>
                  <a:gd name="connsiteX75" fmla="*/ 177689 w 275867"/>
                  <a:gd name="connsiteY75" fmla="*/ 257289 h 580255"/>
                  <a:gd name="connsiteX76" fmla="*/ 176384 w 275867"/>
                  <a:gd name="connsiteY76" fmla="*/ 252808 h 580255"/>
                  <a:gd name="connsiteX77" fmla="*/ 175223 w 275867"/>
                  <a:gd name="connsiteY77" fmla="*/ 248298 h 580255"/>
                  <a:gd name="connsiteX78" fmla="*/ 174037 w 275867"/>
                  <a:gd name="connsiteY78" fmla="*/ 243793 h 580255"/>
                  <a:gd name="connsiteX79" fmla="*/ 172949 w 275867"/>
                  <a:gd name="connsiteY79" fmla="*/ 239766 h 580255"/>
                  <a:gd name="connsiteX80" fmla="*/ 171329 w 275867"/>
                  <a:gd name="connsiteY80" fmla="*/ 235486 h 580255"/>
                  <a:gd name="connsiteX81" fmla="*/ 169854 w 275867"/>
                  <a:gd name="connsiteY81" fmla="*/ 230439 h 580255"/>
                  <a:gd name="connsiteX82" fmla="*/ 168573 w 275867"/>
                  <a:gd name="connsiteY82" fmla="*/ 225966 h 580255"/>
                  <a:gd name="connsiteX83" fmla="*/ 167267 w 275867"/>
                  <a:gd name="connsiteY83" fmla="*/ 221492 h 580255"/>
                  <a:gd name="connsiteX84" fmla="*/ 164679 w 275867"/>
                  <a:gd name="connsiteY84" fmla="*/ 212542 h 580255"/>
                  <a:gd name="connsiteX85" fmla="*/ 163325 w 275867"/>
                  <a:gd name="connsiteY85" fmla="*/ 208081 h 580255"/>
                  <a:gd name="connsiteX86" fmla="*/ 161802 w 275867"/>
                  <a:gd name="connsiteY86" fmla="*/ 203668 h 580255"/>
                  <a:gd name="connsiteX87" fmla="*/ 160375 w 275867"/>
                  <a:gd name="connsiteY87" fmla="*/ 199230 h 580255"/>
                  <a:gd name="connsiteX88" fmla="*/ 158996 w 275867"/>
                  <a:gd name="connsiteY88" fmla="*/ 194776 h 580255"/>
                  <a:gd name="connsiteX89" fmla="*/ 157691 w 275867"/>
                  <a:gd name="connsiteY89" fmla="*/ 190546 h 580255"/>
                  <a:gd name="connsiteX90" fmla="*/ 154885 w 275867"/>
                  <a:gd name="connsiteY90" fmla="*/ 181413 h 580255"/>
                  <a:gd name="connsiteX91" fmla="*/ 153531 w 275867"/>
                  <a:gd name="connsiteY91" fmla="*/ 176961 h 580255"/>
                  <a:gd name="connsiteX92" fmla="*/ 152153 w 275867"/>
                  <a:gd name="connsiteY92" fmla="*/ 172509 h 580255"/>
                  <a:gd name="connsiteX93" fmla="*/ 150775 w 275867"/>
                  <a:gd name="connsiteY93" fmla="*/ 168055 h 580255"/>
                  <a:gd name="connsiteX94" fmla="*/ 149420 w 275867"/>
                  <a:gd name="connsiteY94" fmla="*/ 163603 h 580255"/>
                  <a:gd name="connsiteX95" fmla="*/ 148042 w 275867"/>
                  <a:gd name="connsiteY95" fmla="*/ 159151 h 580255"/>
                  <a:gd name="connsiteX96" fmla="*/ 146688 w 275867"/>
                  <a:gd name="connsiteY96" fmla="*/ 154699 h 580255"/>
                  <a:gd name="connsiteX97" fmla="*/ 145140 w 275867"/>
                  <a:gd name="connsiteY97" fmla="*/ 150293 h 580255"/>
                  <a:gd name="connsiteX98" fmla="*/ 143858 w 275867"/>
                  <a:gd name="connsiteY98" fmla="*/ 145815 h 580255"/>
                  <a:gd name="connsiteX99" fmla="*/ 142746 w 275867"/>
                  <a:gd name="connsiteY99" fmla="*/ 141300 h 580255"/>
                  <a:gd name="connsiteX100" fmla="*/ 140086 w 275867"/>
                  <a:gd name="connsiteY100" fmla="*/ 132374 h 580255"/>
                  <a:gd name="connsiteX101" fmla="*/ 138756 w 275867"/>
                  <a:gd name="connsiteY101" fmla="*/ 127913 h 580255"/>
                  <a:gd name="connsiteX102" fmla="*/ 137136 w 275867"/>
                  <a:gd name="connsiteY102" fmla="*/ 123531 h 580255"/>
                  <a:gd name="connsiteX103" fmla="*/ 133122 w 275867"/>
                  <a:gd name="connsiteY103" fmla="*/ 122407 h 580255"/>
                  <a:gd name="connsiteX104" fmla="*/ 130147 w 275867"/>
                  <a:gd name="connsiteY104" fmla="*/ 119372 h 580255"/>
                  <a:gd name="connsiteX105" fmla="*/ 126714 w 275867"/>
                  <a:gd name="connsiteY105" fmla="*/ 117031 h 580255"/>
                  <a:gd name="connsiteX106" fmla="*/ 129470 w 275867"/>
                  <a:gd name="connsiteY106" fmla="*/ 113822 h 580255"/>
                  <a:gd name="connsiteX107" fmla="*/ 129858 w 275867"/>
                  <a:gd name="connsiteY107" fmla="*/ 109655 h 580255"/>
                  <a:gd name="connsiteX108" fmla="*/ 127584 w 275867"/>
                  <a:gd name="connsiteY108" fmla="*/ 106161 h 580255"/>
                  <a:gd name="connsiteX109" fmla="*/ 128696 w 275867"/>
                  <a:gd name="connsiteY109" fmla="*/ 102096 h 580255"/>
                  <a:gd name="connsiteX110" fmla="*/ 128092 w 275867"/>
                  <a:gd name="connsiteY110" fmla="*/ 97052 h 580255"/>
                  <a:gd name="connsiteX111" fmla="*/ 126617 w 275867"/>
                  <a:gd name="connsiteY111" fmla="*/ 92634 h 580255"/>
                  <a:gd name="connsiteX112" fmla="*/ 125190 w 275867"/>
                  <a:gd name="connsiteY112" fmla="*/ 88206 h 580255"/>
                  <a:gd name="connsiteX113" fmla="*/ 122288 w 275867"/>
                  <a:gd name="connsiteY113" fmla="*/ 79353 h 580255"/>
                  <a:gd name="connsiteX114" fmla="*/ 120958 w 275867"/>
                  <a:gd name="connsiteY114" fmla="*/ 75278 h 580255"/>
                  <a:gd name="connsiteX115" fmla="*/ 119411 w 275867"/>
                  <a:gd name="connsiteY115" fmla="*/ 70498 h 580255"/>
                  <a:gd name="connsiteX116" fmla="*/ 117960 w 275867"/>
                  <a:gd name="connsiteY116" fmla="*/ 66072 h 580255"/>
                  <a:gd name="connsiteX117" fmla="*/ 115058 w 275867"/>
                  <a:gd name="connsiteY117" fmla="*/ 57222 h 580255"/>
                  <a:gd name="connsiteX118" fmla="*/ 113607 w 275867"/>
                  <a:gd name="connsiteY118" fmla="*/ 52794 h 580255"/>
                  <a:gd name="connsiteX119" fmla="*/ 112180 w 275867"/>
                  <a:gd name="connsiteY119" fmla="*/ 48369 h 580255"/>
                  <a:gd name="connsiteX120" fmla="*/ 110729 w 275867"/>
                  <a:gd name="connsiteY120" fmla="*/ 43943 h 580255"/>
                  <a:gd name="connsiteX121" fmla="*/ 109279 w 275867"/>
                  <a:gd name="connsiteY121" fmla="*/ 39521 h 580255"/>
                  <a:gd name="connsiteX122" fmla="*/ 107828 w 275867"/>
                  <a:gd name="connsiteY122" fmla="*/ 35095 h 580255"/>
                  <a:gd name="connsiteX123" fmla="*/ 106376 w 275867"/>
                  <a:gd name="connsiteY123" fmla="*/ 30670 h 580255"/>
                  <a:gd name="connsiteX124" fmla="*/ 104950 w 275867"/>
                  <a:gd name="connsiteY124" fmla="*/ 26250 h 580255"/>
                  <a:gd name="connsiteX125" fmla="*/ 103499 w 275867"/>
                  <a:gd name="connsiteY125" fmla="*/ 21824 h 580255"/>
                  <a:gd name="connsiteX126" fmla="*/ 102048 w 275867"/>
                  <a:gd name="connsiteY126" fmla="*/ 17401 h 580255"/>
                  <a:gd name="connsiteX127" fmla="*/ 99170 w 275867"/>
                  <a:gd name="connsiteY127" fmla="*/ 8556 h 580255"/>
                  <a:gd name="connsiteX128" fmla="*/ 97720 w 275867"/>
                  <a:gd name="connsiteY128" fmla="*/ 4133 h 580255"/>
                  <a:gd name="connsiteX129" fmla="*/ 96365 w 275867"/>
                  <a:gd name="connsiteY129" fmla="*/ 0 h 580255"/>
                  <a:gd name="connsiteX130" fmla="*/ 93512 w 275867"/>
                  <a:gd name="connsiteY130" fmla="*/ 3289 h 580255"/>
                  <a:gd name="connsiteX131" fmla="*/ 92980 w 275867"/>
                  <a:gd name="connsiteY131" fmla="*/ 7973 h 580255"/>
                  <a:gd name="connsiteX132" fmla="*/ 92351 w 275867"/>
                  <a:gd name="connsiteY132" fmla="*/ 14376 h 580255"/>
                  <a:gd name="connsiteX133" fmla="*/ 87756 w 275867"/>
                  <a:gd name="connsiteY133" fmla="*/ 14531 h 580255"/>
                  <a:gd name="connsiteX134" fmla="*/ 83621 w 275867"/>
                  <a:gd name="connsiteY134" fmla="*/ 16016 h 580255"/>
                  <a:gd name="connsiteX135" fmla="*/ 77866 w 275867"/>
                  <a:gd name="connsiteY135" fmla="*/ 17305 h 580255"/>
                  <a:gd name="connsiteX136" fmla="*/ 74940 w 275867"/>
                  <a:gd name="connsiteY136" fmla="*/ 14050 h 580255"/>
                  <a:gd name="connsiteX137" fmla="*/ 71337 w 275867"/>
                  <a:gd name="connsiteY137" fmla="*/ 11182 h 580255"/>
                  <a:gd name="connsiteX138" fmla="*/ 67395 w 275867"/>
                  <a:gd name="connsiteY138" fmla="*/ 8558 h 580255"/>
                  <a:gd name="connsiteX139" fmla="*/ 64687 w 275867"/>
                  <a:gd name="connsiteY139" fmla="*/ 12538 h 580255"/>
                  <a:gd name="connsiteX140" fmla="*/ 60238 w 275867"/>
                  <a:gd name="connsiteY140" fmla="*/ 17077 h 580255"/>
                  <a:gd name="connsiteX141" fmla="*/ 59536 w 275867"/>
                  <a:gd name="connsiteY141" fmla="*/ 21382 h 580255"/>
                  <a:gd name="connsiteX142" fmla="*/ 56635 w 275867"/>
                  <a:gd name="connsiteY142" fmla="*/ 26523 h 580255"/>
                  <a:gd name="connsiteX143" fmla="*/ 51580 w 275867"/>
                  <a:gd name="connsiteY143" fmla="*/ 27996 h 580255"/>
                  <a:gd name="connsiteX144" fmla="*/ 54966 w 275867"/>
                  <a:gd name="connsiteY144" fmla="*/ 30902 h 580255"/>
                  <a:gd name="connsiteX145" fmla="*/ 55280 w 275867"/>
                  <a:gd name="connsiteY145" fmla="*/ 36590 h 580255"/>
                  <a:gd name="connsiteX146" fmla="*/ 54966 w 275867"/>
                  <a:gd name="connsiteY146" fmla="*/ 44369 h 580255"/>
                  <a:gd name="connsiteX147" fmla="*/ 55836 w 275867"/>
                  <a:gd name="connsiteY147" fmla="*/ 48947 h 580255"/>
                  <a:gd name="connsiteX148" fmla="*/ 54071 w 275867"/>
                  <a:gd name="connsiteY148" fmla="*/ 53563 h 580255"/>
                  <a:gd name="connsiteX149" fmla="*/ 52838 w 275867"/>
                  <a:gd name="connsiteY149" fmla="*/ 59350 h 580255"/>
                  <a:gd name="connsiteX150" fmla="*/ 50420 w 275867"/>
                  <a:gd name="connsiteY150" fmla="*/ 63630 h 580255"/>
                  <a:gd name="connsiteX151" fmla="*/ 49283 w 275867"/>
                  <a:gd name="connsiteY151" fmla="*/ 68841 h 580255"/>
                  <a:gd name="connsiteX152" fmla="*/ 51338 w 275867"/>
                  <a:gd name="connsiteY152" fmla="*/ 72967 h 580255"/>
                  <a:gd name="connsiteX153" fmla="*/ 55256 w 275867"/>
                  <a:gd name="connsiteY153" fmla="*/ 74957 h 580255"/>
                  <a:gd name="connsiteX154" fmla="*/ 50323 w 275867"/>
                  <a:gd name="connsiteY154" fmla="*/ 77346 h 580255"/>
                  <a:gd name="connsiteX155" fmla="*/ 46986 w 275867"/>
                  <a:gd name="connsiteY155" fmla="*/ 80710 h 580255"/>
                  <a:gd name="connsiteX156" fmla="*/ 49984 w 275867"/>
                  <a:gd name="connsiteY156" fmla="*/ 86893 h 580255"/>
                  <a:gd name="connsiteX157" fmla="*/ 52112 w 275867"/>
                  <a:gd name="connsiteY157" fmla="*/ 92266 h 580255"/>
                  <a:gd name="connsiteX158" fmla="*/ 54845 w 275867"/>
                  <a:gd name="connsiteY158" fmla="*/ 95504 h 580255"/>
                  <a:gd name="connsiteX159" fmla="*/ 56054 w 275867"/>
                  <a:gd name="connsiteY159" fmla="*/ 101779 h 580255"/>
                  <a:gd name="connsiteX160" fmla="*/ 53467 w 275867"/>
                  <a:gd name="connsiteY160" fmla="*/ 106788 h 580255"/>
                  <a:gd name="connsiteX161" fmla="*/ 52233 w 275867"/>
                  <a:gd name="connsiteY161" fmla="*/ 112403 h 580255"/>
                  <a:gd name="connsiteX162" fmla="*/ 52451 w 275867"/>
                  <a:gd name="connsiteY162" fmla="*/ 117157 h 580255"/>
                  <a:gd name="connsiteX163" fmla="*/ 52161 w 275867"/>
                  <a:gd name="connsiteY163" fmla="*/ 121321 h 580255"/>
                  <a:gd name="connsiteX164" fmla="*/ 51604 w 275867"/>
                  <a:gd name="connsiteY164" fmla="*/ 125560 h 580255"/>
                  <a:gd name="connsiteX165" fmla="*/ 49235 w 275867"/>
                  <a:gd name="connsiteY165" fmla="*/ 129490 h 580255"/>
                  <a:gd name="connsiteX166" fmla="*/ 46720 w 275867"/>
                  <a:gd name="connsiteY166" fmla="*/ 132897 h 580255"/>
                  <a:gd name="connsiteX167" fmla="*/ 47832 w 275867"/>
                  <a:gd name="connsiteY167" fmla="*/ 137201 h 580255"/>
                  <a:gd name="connsiteX168" fmla="*/ 50395 w 275867"/>
                  <a:gd name="connsiteY168" fmla="*/ 140555 h 580255"/>
                  <a:gd name="connsiteX169" fmla="*/ 53346 w 275867"/>
                  <a:gd name="connsiteY169" fmla="*/ 144627 h 580255"/>
                  <a:gd name="connsiteX170" fmla="*/ 55982 w 275867"/>
                  <a:gd name="connsiteY170" fmla="*/ 148547 h 580255"/>
                  <a:gd name="connsiteX171" fmla="*/ 58472 w 275867"/>
                  <a:gd name="connsiteY171" fmla="*/ 153067 h 580255"/>
                  <a:gd name="connsiteX172" fmla="*/ 62583 w 275867"/>
                  <a:gd name="connsiteY172" fmla="*/ 154436 h 580255"/>
                  <a:gd name="connsiteX173" fmla="*/ 64445 w 275867"/>
                  <a:gd name="connsiteY173" fmla="*/ 159286 h 580255"/>
                  <a:gd name="connsiteX174" fmla="*/ 64953 w 275867"/>
                  <a:gd name="connsiteY174" fmla="*/ 163443 h 580255"/>
                  <a:gd name="connsiteX175" fmla="*/ 68894 w 275867"/>
                  <a:gd name="connsiteY175" fmla="*/ 165383 h 580255"/>
                  <a:gd name="connsiteX176" fmla="*/ 66646 w 275867"/>
                  <a:gd name="connsiteY176" fmla="*/ 169801 h 580255"/>
                  <a:gd name="connsiteX177" fmla="*/ 62390 w 275867"/>
                  <a:gd name="connsiteY177" fmla="*/ 171835 h 580255"/>
                  <a:gd name="connsiteX178" fmla="*/ 64711 w 275867"/>
                  <a:gd name="connsiteY178" fmla="*/ 175488 h 580255"/>
                  <a:gd name="connsiteX179" fmla="*/ 64735 w 275867"/>
                  <a:gd name="connsiteY179" fmla="*/ 180547 h 580255"/>
                  <a:gd name="connsiteX180" fmla="*/ 69596 w 275867"/>
                  <a:gd name="connsiteY180" fmla="*/ 182898 h 580255"/>
                  <a:gd name="connsiteX181" fmla="*/ 65775 w 275867"/>
                  <a:gd name="connsiteY181" fmla="*/ 185292 h 580255"/>
                  <a:gd name="connsiteX182" fmla="*/ 62607 w 275867"/>
                  <a:gd name="connsiteY182" fmla="*/ 188818 h 580255"/>
                  <a:gd name="connsiteX183" fmla="*/ 59488 w 275867"/>
                  <a:gd name="connsiteY183" fmla="*/ 192172 h 580255"/>
                  <a:gd name="connsiteX184" fmla="*/ 59029 w 275867"/>
                  <a:gd name="connsiteY184" fmla="*/ 197218 h 580255"/>
                  <a:gd name="connsiteX185" fmla="*/ 56513 w 275867"/>
                  <a:gd name="connsiteY185" fmla="*/ 202688 h 580255"/>
                  <a:gd name="connsiteX186" fmla="*/ 52959 w 275867"/>
                  <a:gd name="connsiteY186" fmla="*/ 208081 h 580255"/>
                  <a:gd name="connsiteX187" fmla="*/ 48896 w 275867"/>
                  <a:gd name="connsiteY187" fmla="*/ 210763 h 580255"/>
                  <a:gd name="connsiteX188" fmla="*/ 43624 w 275867"/>
                  <a:gd name="connsiteY188" fmla="*/ 212414 h 580255"/>
                  <a:gd name="connsiteX189" fmla="*/ 40409 w 275867"/>
                  <a:gd name="connsiteY189" fmla="*/ 216506 h 580255"/>
                  <a:gd name="connsiteX190" fmla="*/ 40360 w 275867"/>
                  <a:gd name="connsiteY190" fmla="*/ 221333 h 580255"/>
                  <a:gd name="connsiteX191" fmla="*/ 37337 w 275867"/>
                  <a:gd name="connsiteY191" fmla="*/ 225997 h 580255"/>
                  <a:gd name="connsiteX192" fmla="*/ 33371 w 275867"/>
                  <a:gd name="connsiteY192" fmla="*/ 228239 h 580255"/>
                  <a:gd name="connsiteX193" fmla="*/ 28172 w 275867"/>
                  <a:gd name="connsiteY193" fmla="*/ 228087 h 580255"/>
                  <a:gd name="connsiteX194" fmla="*/ 24714 w 275867"/>
                  <a:gd name="connsiteY194" fmla="*/ 231622 h 580255"/>
                  <a:gd name="connsiteX195" fmla="*/ 20482 w 275867"/>
                  <a:gd name="connsiteY195" fmla="*/ 233044 h 580255"/>
                  <a:gd name="connsiteX196" fmla="*/ 15742 w 275867"/>
                  <a:gd name="connsiteY196" fmla="*/ 236867 h 580255"/>
                  <a:gd name="connsiteX197" fmla="*/ 11704 w 275867"/>
                  <a:gd name="connsiteY197" fmla="*/ 239000 h 580255"/>
                  <a:gd name="connsiteX198" fmla="*/ 11511 w 275867"/>
                  <a:gd name="connsiteY198" fmla="*/ 244274 h 580255"/>
                  <a:gd name="connsiteX199" fmla="*/ 8706 w 275867"/>
                  <a:gd name="connsiteY199" fmla="*/ 248428 h 580255"/>
                  <a:gd name="connsiteX200" fmla="*/ 10519 w 275867"/>
                  <a:gd name="connsiteY200" fmla="*/ 252522 h 580255"/>
                  <a:gd name="connsiteX201" fmla="*/ 12623 w 275867"/>
                  <a:gd name="connsiteY201" fmla="*/ 257368 h 580255"/>
                  <a:gd name="connsiteX202" fmla="*/ 12938 w 275867"/>
                  <a:gd name="connsiteY202" fmla="*/ 262098 h 580255"/>
                  <a:gd name="connsiteX203" fmla="*/ 12671 w 275867"/>
                  <a:gd name="connsiteY203" fmla="*/ 266669 h 580255"/>
                  <a:gd name="connsiteX204" fmla="*/ 16154 w 275867"/>
                  <a:gd name="connsiteY204" fmla="*/ 270891 h 580255"/>
                  <a:gd name="connsiteX205" fmla="*/ 18548 w 275867"/>
                  <a:gd name="connsiteY205" fmla="*/ 275087 h 580255"/>
                  <a:gd name="connsiteX206" fmla="*/ 19201 w 275867"/>
                  <a:gd name="connsiteY206" fmla="*/ 279730 h 580255"/>
                  <a:gd name="connsiteX207" fmla="*/ 19442 w 275867"/>
                  <a:gd name="connsiteY207" fmla="*/ 284476 h 580255"/>
                  <a:gd name="connsiteX208" fmla="*/ 22804 w 275867"/>
                  <a:gd name="connsiteY208" fmla="*/ 287908 h 580255"/>
                  <a:gd name="connsiteX209" fmla="*/ 19974 w 275867"/>
                  <a:gd name="connsiteY209" fmla="*/ 293187 h 580255"/>
                  <a:gd name="connsiteX210" fmla="*/ 18668 w 275867"/>
                  <a:gd name="connsiteY210" fmla="*/ 297651 h 580255"/>
                  <a:gd name="connsiteX211" fmla="*/ 17677 w 275867"/>
                  <a:gd name="connsiteY211" fmla="*/ 301747 h 580255"/>
                  <a:gd name="connsiteX212" fmla="*/ 16807 w 275867"/>
                  <a:gd name="connsiteY212" fmla="*/ 306211 h 580255"/>
                  <a:gd name="connsiteX213" fmla="*/ 16395 w 275867"/>
                  <a:gd name="connsiteY213" fmla="*/ 310699 h 580255"/>
                  <a:gd name="connsiteX214" fmla="*/ 18935 w 275867"/>
                  <a:gd name="connsiteY214" fmla="*/ 315894 h 580255"/>
                  <a:gd name="connsiteX215" fmla="*/ 18354 w 275867"/>
                  <a:gd name="connsiteY215" fmla="*/ 321567 h 580255"/>
                  <a:gd name="connsiteX216" fmla="*/ 15646 w 275867"/>
                  <a:gd name="connsiteY216" fmla="*/ 326275 h 580255"/>
                  <a:gd name="connsiteX217" fmla="*/ 13832 w 275867"/>
                  <a:gd name="connsiteY217" fmla="*/ 331177 h 580255"/>
                  <a:gd name="connsiteX218" fmla="*/ 13276 w 275867"/>
                  <a:gd name="connsiteY218" fmla="*/ 335783 h 580255"/>
                  <a:gd name="connsiteX219" fmla="*/ 13615 w 275867"/>
                  <a:gd name="connsiteY219" fmla="*/ 341814 h 580255"/>
                  <a:gd name="connsiteX220" fmla="*/ 15114 w 275867"/>
                  <a:gd name="connsiteY220" fmla="*/ 347659 h 580255"/>
                  <a:gd name="connsiteX221" fmla="*/ 13712 w 275867"/>
                  <a:gd name="connsiteY221" fmla="*/ 353303 h 580255"/>
                  <a:gd name="connsiteX222" fmla="*/ 12938 w 275867"/>
                  <a:gd name="connsiteY222" fmla="*/ 357600 h 580255"/>
                  <a:gd name="connsiteX223" fmla="*/ 11221 w 275867"/>
                  <a:gd name="connsiteY223" fmla="*/ 362884 h 580255"/>
                  <a:gd name="connsiteX224" fmla="*/ 8319 w 275867"/>
                  <a:gd name="connsiteY224" fmla="*/ 366284 h 580255"/>
                  <a:gd name="connsiteX225" fmla="*/ 5248 w 275867"/>
                  <a:gd name="connsiteY225" fmla="*/ 369902 h 580255"/>
                  <a:gd name="connsiteX226" fmla="*/ 4039 w 275867"/>
                  <a:gd name="connsiteY226" fmla="*/ 375026 h 580255"/>
                  <a:gd name="connsiteX227" fmla="*/ 4619 w 275867"/>
                  <a:gd name="connsiteY227" fmla="*/ 379686 h 580255"/>
                  <a:gd name="connsiteX228" fmla="*/ 4425 w 275867"/>
                  <a:gd name="connsiteY228" fmla="*/ 384544 h 580255"/>
                  <a:gd name="connsiteX229" fmla="*/ 3942 w 275867"/>
                  <a:gd name="connsiteY229" fmla="*/ 389479 h 580255"/>
                  <a:gd name="connsiteX230" fmla="*/ 3627 w 275867"/>
                  <a:gd name="connsiteY230" fmla="*/ 393980 h 580255"/>
                  <a:gd name="connsiteX231" fmla="*/ 4498 w 275867"/>
                  <a:gd name="connsiteY231" fmla="*/ 398107 h 580255"/>
                  <a:gd name="connsiteX232" fmla="*/ 0 w 275867"/>
                  <a:gd name="connsiteY232" fmla="*/ 403749 h 580255"/>
                  <a:gd name="connsiteX233" fmla="*/ 1185 w 275867"/>
                  <a:gd name="connsiteY233" fmla="*/ 409190 h 580255"/>
                  <a:gd name="connsiteX234" fmla="*/ 556 w 275867"/>
                  <a:gd name="connsiteY234" fmla="*/ 414404 h 580255"/>
                  <a:gd name="connsiteX235" fmla="*/ 1789 w 275867"/>
                  <a:gd name="connsiteY235" fmla="*/ 418904 h 580255"/>
                  <a:gd name="connsiteX236" fmla="*/ 3942 w 275867"/>
                  <a:gd name="connsiteY236" fmla="*/ 423165 h 580255"/>
                  <a:gd name="connsiteX237" fmla="*/ 3773 w 275867"/>
                  <a:gd name="connsiteY237" fmla="*/ 427597 h 580255"/>
                  <a:gd name="connsiteX238" fmla="*/ 4861 w 275867"/>
                  <a:gd name="connsiteY238" fmla="*/ 432559 h 580255"/>
                  <a:gd name="connsiteX239" fmla="*/ 5175 w 275867"/>
                  <a:gd name="connsiteY239" fmla="*/ 437292 h 580255"/>
                  <a:gd name="connsiteX240" fmla="*/ 5586 w 275867"/>
                  <a:gd name="connsiteY240" fmla="*/ 442002 h 580255"/>
                  <a:gd name="connsiteX241" fmla="*/ 5248 w 275867"/>
                  <a:gd name="connsiteY241" fmla="*/ 446645 h 580255"/>
                  <a:gd name="connsiteX242" fmla="*/ 9504 w 275867"/>
                  <a:gd name="connsiteY242" fmla="*/ 449129 h 580255"/>
                  <a:gd name="connsiteX243" fmla="*/ 8391 w 275867"/>
                  <a:gd name="connsiteY243" fmla="*/ 453670 h 580255"/>
                  <a:gd name="connsiteX244" fmla="*/ 11293 w 275867"/>
                  <a:gd name="connsiteY244" fmla="*/ 458386 h 580255"/>
                  <a:gd name="connsiteX245" fmla="*/ 11076 w 275867"/>
                  <a:gd name="connsiteY245" fmla="*/ 463989 h 580255"/>
                  <a:gd name="connsiteX246" fmla="*/ 9649 w 275867"/>
                  <a:gd name="connsiteY246" fmla="*/ 469055 h 580255"/>
                  <a:gd name="connsiteX247" fmla="*/ 8464 w 275867"/>
                  <a:gd name="connsiteY247" fmla="*/ 474056 h 580255"/>
                  <a:gd name="connsiteX248" fmla="*/ 9939 w 275867"/>
                  <a:gd name="connsiteY248" fmla="*/ 479419 h 580255"/>
                  <a:gd name="connsiteX249" fmla="*/ 10205 w 275867"/>
                  <a:gd name="connsiteY249" fmla="*/ 484159 h 580255"/>
                  <a:gd name="connsiteX250" fmla="*/ 10423 w 275867"/>
                  <a:gd name="connsiteY250" fmla="*/ 488920 h 580255"/>
                  <a:gd name="connsiteX251" fmla="*/ 11172 w 275867"/>
                  <a:gd name="connsiteY251" fmla="*/ 493546 h 580255"/>
                  <a:gd name="connsiteX252" fmla="*/ 13880 w 275867"/>
                  <a:gd name="connsiteY252" fmla="*/ 497679 h 580255"/>
                  <a:gd name="connsiteX253" fmla="*/ 15501 w 275867"/>
                  <a:gd name="connsiteY253" fmla="*/ 502083 h 580255"/>
                  <a:gd name="connsiteX254" fmla="*/ 17194 w 275867"/>
                  <a:gd name="connsiteY254" fmla="*/ 506469 h 580255"/>
                  <a:gd name="connsiteX255" fmla="*/ 15791 w 275867"/>
                  <a:gd name="connsiteY255" fmla="*/ 511637 h 580255"/>
                  <a:gd name="connsiteX256" fmla="*/ 15404 w 275867"/>
                  <a:gd name="connsiteY256" fmla="*/ 516551 h 580255"/>
                  <a:gd name="connsiteX257" fmla="*/ 17097 w 275867"/>
                  <a:gd name="connsiteY257" fmla="*/ 520937 h 580255"/>
                  <a:gd name="connsiteX258" fmla="*/ 19177 w 275867"/>
                  <a:gd name="connsiteY258" fmla="*/ 524666 h 580255"/>
                  <a:gd name="connsiteX259" fmla="*/ 17798 w 275867"/>
                  <a:gd name="connsiteY259" fmla="*/ 528939 h 580255"/>
                  <a:gd name="connsiteX260" fmla="*/ 15259 w 275867"/>
                  <a:gd name="connsiteY260" fmla="*/ 532482 h 580255"/>
                  <a:gd name="connsiteX261" fmla="*/ 11197 w 275867"/>
                  <a:gd name="connsiteY261" fmla="*/ 535088 h 580255"/>
                  <a:gd name="connsiteX262" fmla="*/ 10181 w 275867"/>
                  <a:gd name="connsiteY262" fmla="*/ 539978 h 580255"/>
                  <a:gd name="connsiteX263" fmla="*/ 12043 w 275867"/>
                  <a:gd name="connsiteY263" fmla="*/ 544529 h 580255"/>
                  <a:gd name="connsiteX264" fmla="*/ 11874 w 275867"/>
                  <a:gd name="connsiteY264" fmla="*/ 550367 h 580255"/>
                  <a:gd name="connsiteX265" fmla="*/ 9624 w 275867"/>
                  <a:gd name="connsiteY265" fmla="*/ 554393 h 580255"/>
                  <a:gd name="connsiteX266" fmla="*/ 10713 w 275867"/>
                  <a:gd name="connsiteY266" fmla="*/ 559043 h 580255"/>
                  <a:gd name="connsiteX267" fmla="*/ 13373 w 275867"/>
                  <a:gd name="connsiteY267" fmla="*/ 564445 h 580255"/>
                  <a:gd name="connsiteX268" fmla="*/ 16057 w 275867"/>
                  <a:gd name="connsiteY268" fmla="*/ 567758 h 580255"/>
                  <a:gd name="connsiteX269" fmla="*/ 20313 w 275867"/>
                  <a:gd name="connsiteY269" fmla="*/ 571748 h 580255"/>
                  <a:gd name="connsiteX270" fmla="*/ 22586 w 275867"/>
                  <a:gd name="connsiteY270" fmla="*/ 575376 h 580255"/>
                  <a:gd name="connsiteX271" fmla="*/ 27156 w 275867"/>
                  <a:gd name="connsiteY271" fmla="*/ 574902 h 580255"/>
                  <a:gd name="connsiteX272" fmla="*/ 30639 w 275867"/>
                  <a:gd name="connsiteY272" fmla="*/ 579503 h 580255"/>
                  <a:gd name="connsiteX273" fmla="*/ 37821 w 275867"/>
                  <a:gd name="connsiteY273" fmla="*/ 580256 h 580255"/>
                  <a:gd name="connsiteX274" fmla="*/ 44471 w 275867"/>
                  <a:gd name="connsiteY274" fmla="*/ 578855 h 580255"/>
                  <a:gd name="connsiteX275" fmla="*/ 51097 w 275867"/>
                  <a:gd name="connsiteY275" fmla="*/ 577453 h 580255"/>
                  <a:gd name="connsiteX276" fmla="*/ 57553 w 275867"/>
                  <a:gd name="connsiteY276" fmla="*/ 576094 h 580255"/>
                  <a:gd name="connsiteX277" fmla="*/ 64397 w 275867"/>
                  <a:gd name="connsiteY277" fmla="*/ 574655 h 580255"/>
                  <a:gd name="connsiteX278" fmla="*/ 71047 w 275867"/>
                  <a:gd name="connsiteY278" fmla="*/ 573255 h 580255"/>
                  <a:gd name="connsiteX279" fmla="*/ 77697 w 275867"/>
                  <a:gd name="connsiteY279" fmla="*/ 571855 h 580255"/>
                  <a:gd name="connsiteX280" fmla="*/ 84274 w 275867"/>
                  <a:gd name="connsiteY280" fmla="*/ 570268 h 580255"/>
                  <a:gd name="connsiteX281" fmla="*/ 88676 w 275867"/>
                  <a:gd name="connsiteY281" fmla="*/ 569137 h 580255"/>
                  <a:gd name="connsiteX282" fmla="*/ 93318 w 275867"/>
                  <a:gd name="connsiteY282" fmla="*/ 568409 h 580255"/>
                  <a:gd name="connsiteX283" fmla="*/ 97502 w 275867"/>
                  <a:gd name="connsiteY283" fmla="*/ 567166 h 580255"/>
                  <a:gd name="connsiteX284" fmla="*/ 102822 w 275867"/>
                  <a:gd name="connsiteY284" fmla="*/ 566341 h 580255"/>
                  <a:gd name="connsiteX285" fmla="*/ 107489 w 275867"/>
                  <a:gd name="connsiteY285" fmla="*/ 565205 h 580255"/>
                  <a:gd name="connsiteX286" fmla="*/ 112156 w 275867"/>
                  <a:gd name="connsiteY286" fmla="*/ 564080 h 580255"/>
                  <a:gd name="connsiteX287" fmla="*/ 116678 w 275867"/>
                  <a:gd name="connsiteY287" fmla="*/ 562985 h 580255"/>
                  <a:gd name="connsiteX288" fmla="*/ 123788 w 275867"/>
                  <a:gd name="connsiteY288" fmla="*/ 561263 h 580255"/>
                  <a:gd name="connsiteX289" fmla="*/ 130631 w 275867"/>
                  <a:gd name="connsiteY289" fmla="*/ 559807 h 580255"/>
                  <a:gd name="connsiteX290" fmla="*/ 134718 w 275867"/>
                  <a:gd name="connsiteY290" fmla="*/ 558942 h 580255"/>
                  <a:gd name="connsiteX291" fmla="*/ 140594 w 275867"/>
                  <a:gd name="connsiteY291" fmla="*/ 557691 h 580255"/>
                  <a:gd name="connsiteX292" fmla="*/ 147244 w 275867"/>
                  <a:gd name="connsiteY292" fmla="*/ 556286 h 580255"/>
                  <a:gd name="connsiteX293" fmla="*/ 153894 w 275867"/>
                  <a:gd name="connsiteY293" fmla="*/ 554877 h 580255"/>
                  <a:gd name="connsiteX294" fmla="*/ 160496 w 275867"/>
                  <a:gd name="connsiteY294" fmla="*/ 553469 h 580255"/>
                  <a:gd name="connsiteX295" fmla="*/ 167194 w 275867"/>
                  <a:gd name="connsiteY295" fmla="*/ 552055 h 580255"/>
                  <a:gd name="connsiteX296" fmla="*/ 173796 w 275867"/>
                  <a:gd name="connsiteY296" fmla="*/ 550546 h 580255"/>
                  <a:gd name="connsiteX297" fmla="*/ 180398 w 275867"/>
                  <a:gd name="connsiteY297" fmla="*/ 548925 h 580255"/>
                  <a:gd name="connsiteX298" fmla="*/ 186177 w 275867"/>
                  <a:gd name="connsiteY298" fmla="*/ 547496 h 580255"/>
                  <a:gd name="connsiteX299" fmla="*/ 196866 w 275867"/>
                  <a:gd name="connsiteY299" fmla="*/ 544873 h 580255"/>
                  <a:gd name="connsiteX300" fmla="*/ 203637 w 275867"/>
                  <a:gd name="connsiteY300" fmla="*/ 543949 h 58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75867" h="580255">
                    <a:moveTo>
                      <a:pt x="134718" y="120167"/>
                    </a:moveTo>
                    <a:lnTo>
                      <a:pt x="134549" y="115926"/>
                    </a:lnTo>
                    <a:lnTo>
                      <a:pt x="134549" y="120107"/>
                    </a:lnTo>
                    <a:close/>
                    <a:moveTo>
                      <a:pt x="206296" y="543627"/>
                    </a:moveTo>
                    <a:lnTo>
                      <a:pt x="209513" y="539567"/>
                    </a:lnTo>
                    <a:lnTo>
                      <a:pt x="211326" y="533756"/>
                    </a:lnTo>
                    <a:lnTo>
                      <a:pt x="214131" y="530617"/>
                    </a:lnTo>
                    <a:lnTo>
                      <a:pt x="218122" y="529154"/>
                    </a:lnTo>
                    <a:lnTo>
                      <a:pt x="222522" y="529157"/>
                    </a:lnTo>
                    <a:lnTo>
                      <a:pt x="219814" y="521331"/>
                    </a:lnTo>
                    <a:lnTo>
                      <a:pt x="219983" y="516452"/>
                    </a:lnTo>
                    <a:lnTo>
                      <a:pt x="223103" y="511690"/>
                    </a:lnTo>
                    <a:lnTo>
                      <a:pt x="229004" y="509985"/>
                    </a:lnTo>
                    <a:lnTo>
                      <a:pt x="233307" y="510483"/>
                    </a:lnTo>
                    <a:lnTo>
                      <a:pt x="236089" y="507381"/>
                    </a:lnTo>
                    <a:lnTo>
                      <a:pt x="236596" y="502329"/>
                    </a:lnTo>
                    <a:lnTo>
                      <a:pt x="238410" y="498547"/>
                    </a:lnTo>
                    <a:lnTo>
                      <a:pt x="243560" y="496419"/>
                    </a:lnTo>
                    <a:lnTo>
                      <a:pt x="249268" y="491631"/>
                    </a:lnTo>
                    <a:lnTo>
                      <a:pt x="253886" y="488405"/>
                    </a:lnTo>
                    <a:lnTo>
                      <a:pt x="258312" y="487648"/>
                    </a:lnTo>
                    <a:lnTo>
                      <a:pt x="262205" y="489491"/>
                    </a:lnTo>
                    <a:lnTo>
                      <a:pt x="267598" y="487873"/>
                    </a:lnTo>
                    <a:lnTo>
                      <a:pt x="269242" y="483842"/>
                    </a:lnTo>
                    <a:lnTo>
                      <a:pt x="269073" y="479047"/>
                    </a:lnTo>
                    <a:lnTo>
                      <a:pt x="269968" y="473966"/>
                    </a:lnTo>
                    <a:lnTo>
                      <a:pt x="271177" y="469408"/>
                    </a:lnTo>
                    <a:lnTo>
                      <a:pt x="271854" y="463774"/>
                    </a:lnTo>
                    <a:lnTo>
                      <a:pt x="273160" y="459435"/>
                    </a:lnTo>
                    <a:lnTo>
                      <a:pt x="274392" y="455092"/>
                    </a:lnTo>
                    <a:lnTo>
                      <a:pt x="275868" y="449896"/>
                    </a:lnTo>
                    <a:lnTo>
                      <a:pt x="275312" y="444771"/>
                    </a:lnTo>
                    <a:lnTo>
                      <a:pt x="272894" y="441328"/>
                    </a:lnTo>
                    <a:lnTo>
                      <a:pt x="267453" y="442418"/>
                    </a:lnTo>
                    <a:lnTo>
                      <a:pt x="261407" y="440215"/>
                    </a:lnTo>
                    <a:lnTo>
                      <a:pt x="255483" y="436963"/>
                    </a:lnTo>
                    <a:lnTo>
                      <a:pt x="250719" y="432030"/>
                    </a:lnTo>
                    <a:lnTo>
                      <a:pt x="250090" y="426146"/>
                    </a:lnTo>
                    <a:lnTo>
                      <a:pt x="249534" y="421460"/>
                    </a:lnTo>
                    <a:lnTo>
                      <a:pt x="250017" y="416863"/>
                    </a:lnTo>
                    <a:lnTo>
                      <a:pt x="247333" y="412870"/>
                    </a:lnTo>
                    <a:lnTo>
                      <a:pt x="242448" y="410363"/>
                    </a:lnTo>
                    <a:lnTo>
                      <a:pt x="237104" y="407850"/>
                    </a:lnTo>
                    <a:lnTo>
                      <a:pt x="233042" y="404982"/>
                    </a:lnTo>
                    <a:lnTo>
                      <a:pt x="229028" y="399222"/>
                    </a:lnTo>
                    <a:lnTo>
                      <a:pt x="225255" y="397450"/>
                    </a:lnTo>
                    <a:lnTo>
                      <a:pt x="220927" y="397563"/>
                    </a:lnTo>
                    <a:lnTo>
                      <a:pt x="217928" y="393532"/>
                    </a:lnTo>
                    <a:lnTo>
                      <a:pt x="215171" y="389366"/>
                    </a:lnTo>
                    <a:lnTo>
                      <a:pt x="213938" y="384578"/>
                    </a:lnTo>
                    <a:lnTo>
                      <a:pt x="215413" y="379127"/>
                    </a:lnTo>
                    <a:lnTo>
                      <a:pt x="214736" y="374632"/>
                    </a:lnTo>
                    <a:lnTo>
                      <a:pt x="215195" y="370361"/>
                    </a:lnTo>
                    <a:lnTo>
                      <a:pt x="212777" y="366262"/>
                    </a:lnTo>
                    <a:lnTo>
                      <a:pt x="210867" y="362226"/>
                    </a:lnTo>
                    <a:lnTo>
                      <a:pt x="208932" y="358526"/>
                    </a:lnTo>
                    <a:lnTo>
                      <a:pt x="210843" y="354665"/>
                    </a:lnTo>
                    <a:lnTo>
                      <a:pt x="207844" y="350561"/>
                    </a:lnTo>
                    <a:lnTo>
                      <a:pt x="203564" y="350242"/>
                    </a:lnTo>
                    <a:lnTo>
                      <a:pt x="205813" y="346455"/>
                    </a:lnTo>
                    <a:lnTo>
                      <a:pt x="204869" y="341701"/>
                    </a:lnTo>
                    <a:lnTo>
                      <a:pt x="203370" y="337268"/>
                    </a:lnTo>
                    <a:lnTo>
                      <a:pt x="201919" y="332833"/>
                    </a:lnTo>
                    <a:lnTo>
                      <a:pt x="199211" y="323905"/>
                    </a:lnTo>
                    <a:lnTo>
                      <a:pt x="197784" y="319463"/>
                    </a:lnTo>
                    <a:lnTo>
                      <a:pt x="196140" y="315071"/>
                    </a:lnTo>
                    <a:lnTo>
                      <a:pt x="192899" y="306291"/>
                    </a:lnTo>
                    <a:lnTo>
                      <a:pt x="191618" y="301805"/>
                    </a:lnTo>
                    <a:lnTo>
                      <a:pt x="189079" y="292831"/>
                    </a:lnTo>
                    <a:lnTo>
                      <a:pt x="187676" y="288379"/>
                    </a:lnTo>
                    <a:lnTo>
                      <a:pt x="186274" y="283937"/>
                    </a:lnTo>
                    <a:lnTo>
                      <a:pt x="183420" y="275050"/>
                    </a:lnTo>
                    <a:lnTo>
                      <a:pt x="181993" y="270603"/>
                    </a:lnTo>
                    <a:lnTo>
                      <a:pt x="180422" y="266200"/>
                    </a:lnTo>
                    <a:lnTo>
                      <a:pt x="178971" y="261765"/>
                    </a:lnTo>
                    <a:lnTo>
                      <a:pt x="177689" y="257289"/>
                    </a:lnTo>
                    <a:lnTo>
                      <a:pt x="176384" y="252808"/>
                    </a:lnTo>
                    <a:lnTo>
                      <a:pt x="175223" y="248298"/>
                    </a:lnTo>
                    <a:lnTo>
                      <a:pt x="174037" y="243793"/>
                    </a:lnTo>
                    <a:lnTo>
                      <a:pt x="172949" y="239766"/>
                    </a:lnTo>
                    <a:lnTo>
                      <a:pt x="171329" y="235486"/>
                    </a:lnTo>
                    <a:lnTo>
                      <a:pt x="169854" y="230439"/>
                    </a:lnTo>
                    <a:lnTo>
                      <a:pt x="168573" y="225966"/>
                    </a:lnTo>
                    <a:lnTo>
                      <a:pt x="167267" y="221492"/>
                    </a:lnTo>
                    <a:lnTo>
                      <a:pt x="164679" y="212542"/>
                    </a:lnTo>
                    <a:lnTo>
                      <a:pt x="163325" y="208081"/>
                    </a:lnTo>
                    <a:lnTo>
                      <a:pt x="161802" y="203668"/>
                    </a:lnTo>
                    <a:lnTo>
                      <a:pt x="160375" y="199230"/>
                    </a:lnTo>
                    <a:lnTo>
                      <a:pt x="158996" y="194776"/>
                    </a:lnTo>
                    <a:lnTo>
                      <a:pt x="157691" y="190546"/>
                    </a:lnTo>
                    <a:lnTo>
                      <a:pt x="154885" y="181413"/>
                    </a:lnTo>
                    <a:lnTo>
                      <a:pt x="153531" y="176961"/>
                    </a:lnTo>
                    <a:lnTo>
                      <a:pt x="152153" y="172509"/>
                    </a:lnTo>
                    <a:lnTo>
                      <a:pt x="150775" y="168055"/>
                    </a:lnTo>
                    <a:lnTo>
                      <a:pt x="149420" y="163603"/>
                    </a:lnTo>
                    <a:lnTo>
                      <a:pt x="148042" y="159151"/>
                    </a:lnTo>
                    <a:lnTo>
                      <a:pt x="146688" y="154699"/>
                    </a:lnTo>
                    <a:lnTo>
                      <a:pt x="145140" y="150293"/>
                    </a:lnTo>
                    <a:lnTo>
                      <a:pt x="143858" y="145815"/>
                    </a:lnTo>
                    <a:lnTo>
                      <a:pt x="142746" y="141300"/>
                    </a:lnTo>
                    <a:lnTo>
                      <a:pt x="140086" y="132374"/>
                    </a:lnTo>
                    <a:lnTo>
                      <a:pt x="138756" y="127913"/>
                    </a:lnTo>
                    <a:lnTo>
                      <a:pt x="137136" y="123531"/>
                    </a:lnTo>
                    <a:lnTo>
                      <a:pt x="133122" y="122407"/>
                    </a:lnTo>
                    <a:lnTo>
                      <a:pt x="130147" y="119372"/>
                    </a:lnTo>
                    <a:lnTo>
                      <a:pt x="126714" y="117031"/>
                    </a:lnTo>
                    <a:lnTo>
                      <a:pt x="129470" y="113822"/>
                    </a:lnTo>
                    <a:lnTo>
                      <a:pt x="129858" y="109655"/>
                    </a:lnTo>
                    <a:lnTo>
                      <a:pt x="127584" y="106161"/>
                    </a:lnTo>
                    <a:lnTo>
                      <a:pt x="128696" y="102096"/>
                    </a:lnTo>
                    <a:lnTo>
                      <a:pt x="128092" y="97052"/>
                    </a:lnTo>
                    <a:lnTo>
                      <a:pt x="126617" y="92634"/>
                    </a:lnTo>
                    <a:lnTo>
                      <a:pt x="125190" y="88206"/>
                    </a:lnTo>
                    <a:lnTo>
                      <a:pt x="122288" y="79353"/>
                    </a:lnTo>
                    <a:lnTo>
                      <a:pt x="120958" y="75278"/>
                    </a:lnTo>
                    <a:lnTo>
                      <a:pt x="119411" y="70498"/>
                    </a:lnTo>
                    <a:lnTo>
                      <a:pt x="117960" y="66072"/>
                    </a:lnTo>
                    <a:lnTo>
                      <a:pt x="115058" y="57222"/>
                    </a:lnTo>
                    <a:lnTo>
                      <a:pt x="113607" y="52794"/>
                    </a:lnTo>
                    <a:lnTo>
                      <a:pt x="112180" y="48369"/>
                    </a:lnTo>
                    <a:lnTo>
                      <a:pt x="110729" y="43943"/>
                    </a:lnTo>
                    <a:lnTo>
                      <a:pt x="109279" y="39521"/>
                    </a:lnTo>
                    <a:lnTo>
                      <a:pt x="107828" y="35095"/>
                    </a:lnTo>
                    <a:lnTo>
                      <a:pt x="106376" y="30670"/>
                    </a:lnTo>
                    <a:lnTo>
                      <a:pt x="104950" y="26250"/>
                    </a:lnTo>
                    <a:lnTo>
                      <a:pt x="103499" y="21824"/>
                    </a:lnTo>
                    <a:lnTo>
                      <a:pt x="102048" y="17401"/>
                    </a:lnTo>
                    <a:lnTo>
                      <a:pt x="99170" y="8556"/>
                    </a:lnTo>
                    <a:lnTo>
                      <a:pt x="97720" y="4133"/>
                    </a:lnTo>
                    <a:lnTo>
                      <a:pt x="96365" y="0"/>
                    </a:lnTo>
                    <a:lnTo>
                      <a:pt x="93512" y="3289"/>
                    </a:lnTo>
                    <a:lnTo>
                      <a:pt x="92980" y="7973"/>
                    </a:lnTo>
                    <a:lnTo>
                      <a:pt x="92351" y="14376"/>
                    </a:lnTo>
                    <a:lnTo>
                      <a:pt x="87756" y="14531"/>
                    </a:lnTo>
                    <a:lnTo>
                      <a:pt x="83621" y="16016"/>
                    </a:lnTo>
                    <a:lnTo>
                      <a:pt x="77866" y="17305"/>
                    </a:lnTo>
                    <a:lnTo>
                      <a:pt x="74940" y="14050"/>
                    </a:lnTo>
                    <a:lnTo>
                      <a:pt x="71337" y="11182"/>
                    </a:lnTo>
                    <a:lnTo>
                      <a:pt x="67395" y="8558"/>
                    </a:lnTo>
                    <a:lnTo>
                      <a:pt x="64687" y="12538"/>
                    </a:lnTo>
                    <a:lnTo>
                      <a:pt x="60238" y="17077"/>
                    </a:lnTo>
                    <a:lnTo>
                      <a:pt x="59536" y="21382"/>
                    </a:lnTo>
                    <a:lnTo>
                      <a:pt x="56635" y="26523"/>
                    </a:lnTo>
                    <a:lnTo>
                      <a:pt x="51580" y="27996"/>
                    </a:lnTo>
                    <a:lnTo>
                      <a:pt x="54966" y="30902"/>
                    </a:lnTo>
                    <a:lnTo>
                      <a:pt x="55280" y="36590"/>
                    </a:lnTo>
                    <a:lnTo>
                      <a:pt x="54966" y="44369"/>
                    </a:lnTo>
                    <a:lnTo>
                      <a:pt x="55836" y="48947"/>
                    </a:lnTo>
                    <a:lnTo>
                      <a:pt x="54071" y="53563"/>
                    </a:lnTo>
                    <a:lnTo>
                      <a:pt x="52838" y="59350"/>
                    </a:lnTo>
                    <a:lnTo>
                      <a:pt x="50420" y="63630"/>
                    </a:lnTo>
                    <a:lnTo>
                      <a:pt x="49283" y="68841"/>
                    </a:lnTo>
                    <a:lnTo>
                      <a:pt x="51338" y="72967"/>
                    </a:lnTo>
                    <a:lnTo>
                      <a:pt x="55256" y="74957"/>
                    </a:lnTo>
                    <a:lnTo>
                      <a:pt x="50323" y="77346"/>
                    </a:lnTo>
                    <a:lnTo>
                      <a:pt x="46986" y="80710"/>
                    </a:lnTo>
                    <a:lnTo>
                      <a:pt x="49984" y="86893"/>
                    </a:lnTo>
                    <a:lnTo>
                      <a:pt x="52112" y="92266"/>
                    </a:lnTo>
                    <a:lnTo>
                      <a:pt x="54845" y="95504"/>
                    </a:lnTo>
                    <a:lnTo>
                      <a:pt x="56054" y="101779"/>
                    </a:lnTo>
                    <a:lnTo>
                      <a:pt x="53467" y="106788"/>
                    </a:lnTo>
                    <a:lnTo>
                      <a:pt x="52233" y="112403"/>
                    </a:lnTo>
                    <a:lnTo>
                      <a:pt x="52451" y="117157"/>
                    </a:lnTo>
                    <a:lnTo>
                      <a:pt x="52161" y="121321"/>
                    </a:lnTo>
                    <a:lnTo>
                      <a:pt x="51604" y="125560"/>
                    </a:lnTo>
                    <a:lnTo>
                      <a:pt x="49235" y="129490"/>
                    </a:lnTo>
                    <a:lnTo>
                      <a:pt x="46720" y="132897"/>
                    </a:lnTo>
                    <a:lnTo>
                      <a:pt x="47832" y="137201"/>
                    </a:lnTo>
                    <a:lnTo>
                      <a:pt x="50395" y="140555"/>
                    </a:lnTo>
                    <a:lnTo>
                      <a:pt x="53346" y="144627"/>
                    </a:lnTo>
                    <a:lnTo>
                      <a:pt x="55982" y="148547"/>
                    </a:lnTo>
                    <a:lnTo>
                      <a:pt x="58472" y="153067"/>
                    </a:lnTo>
                    <a:lnTo>
                      <a:pt x="62583" y="154436"/>
                    </a:lnTo>
                    <a:lnTo>
                      <a:pt x="64445" y="159286"/>
                    </a:lnTo>
                    <a:lnTo>
                      <a:pt x="64953" y="163443"/>
                    </a:lnTo>
                    <a:lnTo>
                      <a:pt x="68894" y="165383"/>
                    </a:lnTo>
                    <a:lnTo>
                      <a:pt x="66646" y="169801"/>
                    </a:lnTo>
                    <a:lnTo>
                      <a:pt x="62390" y="171835"/>
                    </a:lnTo>
                    <a:lnTo>
                      <a:pt x="64711" y="175488"/>
                    </a:lnTo>
                    <a:lnTo>
                      <a:pt x="64735" y="180547"/>
                    </a:lnTo>
                    <a:lnTo>
                      <a:pt x="69596" y="182898"/>
                    </a:lnTo>
                    <a:lnTo>
                      <a:pt x="65775" y="185292"/>
                    </a:lnTo>
                    <a:lnTo>
                      <a:pt x="62607" y="188818"/>
                    </a:lnTo>
                    <a:lnTo>
                      <a:pt x="59488" y="192172"/>
                    </a:lnTo>
                    <a:lnTo>
                      <a:pt x="59029" y="197218"/>
                    </a:lnTo>
                    <a:lnTo>
                      <a:pt x="56513" y="202688"/>
                    </a:lnTo>
                    <a:lnTo>
                      <a:pt x="52959" y="208081"/>
                    </a:lnTo>
                    <a:lnTo>
                      <a:pt x="48896" y="210763"/>
                    </a:lnTo>
                    <a:lnTo>
                      <a:pt x="43624" y="212414"/>
                    </a:lnTo>
                    <a:lnTo>
                      <a:pt x="40409" y="216506"/>
                    </a:lnTo>
                    <a:lnTo>
                      <a:pt x="40360" y="221333"/>
                    </a:lnTo>
                    <a:lnTo>
                      <a:pt x="37337" y="225997"/>
                    </a:lnTo>
                    <a:lnTo>
                      <a:pt x="33371" y="228239"/>
                    </a:lnTo>
                    <a:lnTo>
                      <a:pt x="28172" y="228087"/>
                    </a:lnTo>
                    <a:lnTo>
                      <a:pt x="24714" y="231622"/>
                    </a:lnTo>
                    <a:lnTo>
                      <a:pt x="20482" y="233044"/>
                    </a:lnTo>
                    <a:lnTo>
                      <a:pt x="15742" y="236867"/>
                    </a:lnTo>
                    <a:lnTo>
                      <a:pt x="11704" y="239000"/>
                    </a:lnTo>
                    <a:lnTo>
                      <a:pt x="11511" y="244274"/>
                    </a:lnTo>
                    <a:lnTo>
                      <a:pt x="8706" y="248428"/>
                    </a:lnTo>
                    <a:lnTo>
                      <a:pt x="10519" y="252522"/>
                    </a:lnTo>
                    <a:lnTo>
                      <a:pt x="12623" y="257368"/>
                    </a:lnTo>
                    <a:lnTo>
                      <a:pt x="12938" y="262098"/>
                    </a:lnTo>
                    <a:lnTo>
                      <a:pt x="12671" y="266669"/>
                    </a:lnTo>
                    <a:lnTo>
                      <a:pt x="16154" y="270891"/>
                    </a:lnTo>
                    <a:lnTo>
                      <a:pt x="18548" y="275087"/>
                    </a:lnTo>
                    <a:lnTo>
                      <a:pt x="19201" y="279730"/>
                    </a:lnTo>
                    <a:lnTo>
                      <a:pt x="19442" y="284476"/>
                    </a:lnTo>
                    <a:lnTo>
                      <a:pt x="22804" y="287908"/>
                    </a:lnTo>
                    <a:lnTo>
                      <a:pt x="19974" y="293187"/>
                    </a:lnTo>
                    <a:lnTo>
                      <a:pt x="18668" y="297651"/>
                    </a:lnTo>
                    <a:lnTo>
                      <a:pt x="17677" y="301747"/>
                    </a:lnTo>
                    <a:lnTo>
                      <a:pt x="16807" y="306211"/>
                    </a:lnTo>
                    <a:lnTo>
                      <a:pt x="16395" y="310699"/>
                    </a:lnTo>
                    <a:lnTo>
                      <a:pt x="18935" y="315894"/>
                    </a:lnTo>
                    <a:lnTo>
                      <a:pt x="18354" y="321567"/>
                    </a:lnTo>
                    <a:lnTo>
                      <a:pt x="15646" y="326275"/>
                    </a:lnTo>
                    <a:lnTo>
                      <a:pt x="13832" y="331177"/>
                    </a:lnTo>
                    <a:lnTo>
                      <a:pt x="13276" y="335783"/>
                    </a:lnTo>
                    <a:lnTo>
                      <a:pt x="13615" y="341814"/>
                    </a:lnTo>
                    <a:lnTo>
                      <a:pt x="15114" y="347659"/>
                    </a:lnTo>
                    <a:lnTo>
                      <a:pt x="13712" y="353303"/>
                    </a:lnTo>
                    <a:lnTo>
                      <a:pt x="12938" y="357600"/>
                    </a:lnTo>
                    <a:lnTo>
                      <a:pt x="11221" y="362884"/>
                    </a:lnTo>
                    <a:lnTo>
                      <a:pt x="8319" y="366284"/>
                    </a:lnTo>
                    <a:lnTo>
                      <a:pt x="5248" y="369902"/>
                    </a:lnTo>
                    <a:lnTo>
                      <a:pt x="4039" y="375026"/>
                    </a:lnTo>
                    <a:lnTo>
                      <a:pt x="4619" y="379686"/>
                    </a:lnTo>
                    <a:lnTo>
                      <a:pt x="4425" y="384544"/>
                    </a:lnTo>
                    <a:lnTo>
                      <a:pt x="3942" y="389479"/>
                    </a:lnTo>
                    <a:lnTo>
                      <a:pt x="3627" y="393980"/>
                    </a:lnTo>
                    <a:lnTo>
                      <a:pt x="4498" y="398107"/>
                    </a:lnTo>
                    <a:lnTo>
                      <a:pt x="0" y="403749"/>
                    </a:lnTo>
                    <a:lnTo>
                      <a:pt x="1185" y="409190"/>
                    </a:lnTo>
                    <a:lnTo>
                      <a:pt x="556" y="414404"/>
                    </a:lnTo>
                    <a:lnTo>
                      <a:pt x="1789" y="418904"/>
                    </a:lnTo>
                    <a:lnTo>
                      <a:pt x="3942" y="423165"/>
                    </a:lnTo>
                    <a:lnTo>
                      <a:pt x="3773" y="427597"/>
                    </a:lnTo>
                    <a:lnTo>
                      <a:pt x="4861" y="432559"/>
                    </a:lnTo>
                    <a:lnTo>
                      <a:pt x="5175" y="437292"/>
                    </a:lnTo>
                    <a:lnTo>
                      <a:pt x="5586" y="442002"/>
                    </a:lnTo>
                    <a:lnTo>
                      <a:pt x="5248" y="446645"/>
                    </a:lnTo>
                    <a:lnTo>
                      <a:pt x="9504" y="449129"/>
                    </a:lnTo>
                    <a:lnTo>
                      <a:pt x="8391" y="453670"/>
                    </a:lnTo>
                    <a:lnTo>
                      <a:pt x="11293" y="458386"/>
                    </a:lnTo>
                    <a:lnTo>
                      <a:pt x="11076" y="463989"/>
                    </a:lnTo>
                    <a:lnTo>
                      <a:pt x="9649" y="469055"/>
                    </a:lnTo>
                    <a:lnTo>
                      <a:pt x="8464" y="474056"/>
                    </a:lnTo>
                    <a:lnTo>
                      <a:pt x="9939" y="479419"/>
                    </a:lnTo>
                    <a:lnTo>
                      <a:pt x="10205" y="484159"/>
                    </a:lnTo>
                    <a:lnTo>
                      <a:pt x="10423" y="488920"/>
                    </a:lnTo>
                    <a:lnTo>
                      <a:pt x="11172" y="493546"/>
                    </a:lnTo>
                    <a:lnTo>
                      <a:pt x="13880" y="497679"/>
                    </a:lnTo>
                    <a:lnTo>
                      <a:pt x="15501" y="502083"/>
                    </a:lnTo>
                    <a:lnTo>
                      <a:pt x="17194" y="506469"/>
                    </a:lnTo>
                    <a:lnTo>
                      <a:pt x="15791" y="511637"/>
                    </a:lnTo>
                    <a:lnTo>
                      <a:pt x="15404" y="516551"/>
                    </a:lnTo>
                    <a:lnTo>
                      <a:pt x="17097" y="520937"/>
                    </a:lnTo>
                    <a:lnTo>
                      <a:pt x="19177" y="524666"/>
                    </a:lnTo>
                    <a:lnTo>
                      <a:pt x="17798" y="528939"/>
                    </a:lnTo>
                    <a:lnTo>
                      <a:pt x="15259" y="532482"/>
                    </a:lnTo>
                    <a:lnTo>
                      <a:pt x="11197" y="535088"/>
                    </a:lnTo>
                    <a:lnTo>
                      <a:pt x="10181" y="539978"/>
                    </a:lnTo>
                    <a:lnTo>
                      <a:pt x="12043" y="544529"/>
                    </a:lnTo>
                    <a:lnTo>
                      <a:pt x="11874" y="550367"/>
                    </a:lnTo>
                    <a:lnTo>
                      <a:pt x="9624" y="554393"/>
                    </a:lnTo>
                    <a:lnTo>
                      <a:pt x="10713" y="559043"/>
                    </a:lnTo>
                    <a:lnTo>
                      <a:pt x="13373" y="564445"/>
                    </a:lnTo>
                    <a:lnTo>
                      <a:pt x="16057" y="567758"/>
                    </a:lnTo>
                    <a:lnTo>
                      <a:pt x="20313" y="571748"/>
                    </a:lnTo>
                    <a:lnTo>
                      <a:pt x="22586" y="575376"/>
                    </a:lnTo>
                    <a:lnTo>
                      <a:pt x="27156" y="574902"/>
                    </a:lnTo>
                    <a:lnTo>
                      <a:pt x="30639" y="579503"/>
                    </a:lnTo>
                    <a:lnTo>
                      <a:pt x="37821" y="580256"/>
                    </a:lnTo>
                    <a:lnTo>
                      <a:pt x="44471" y="578855"/>
                    </a:lnTo>
                    <a:lnTo>
                      <a:pt x="51097" y="577453"/>
                    </a:lnTo>
                    <a:lnTo>
                      <a:pt x="57553" y="576094"/>
                    </a:lnTo>
                    <a:lnTo>
                      <a:pt x="64397" y="574655"/>
                    </a:lnTo>
                    <a:lnTo>
                      <a:pt x="71047" y="573255"/>
                    </a:lnTo>
                    <a:lnTo>
                      <a:pt x="77697" y="571855"/>
                    </a:lnTo>
                    <a:lnTo>
                      <a:pt x="84274" y="570268"/>
                    </a:lnTo>
                    <a:lnTo>
                      <a:pt x="88676" y="569137"/>
                    </a:lnTo>
                    <a:lnTo>
                      <a:pt x="93318" y="568409"/>
                    </a:lnTo>
                    <a:lnTo>
                      <a:pt x="97502" y="567166"/>
                    </a:lnTo>
                    <a:lnTo>
                      <a:pt x="102822" y="566341"/>
                    </a:lnTo>
                    <a:lnTo>
                      <a:pt x="107489" y="565205"/>
                    </a:lnTo>
                    <a:lnTo>
                      <a:pt x="112156" y="564080"/>
                    </a:lnTo>
                    <a:lnTo>
                      <a:pt x="116678" y="562985"/>
                    </a:lnTo>
                    <a:lnTo>
                      <a:pt x="123788" y="561263"/>
                    </a:lnTo>
                    <a:lnTo>
                      <a:pt x="130631" y="559807"/>
                    </a:lnTo>
                    <a:lnTo>
                      <a:pt x="134718" y="558942"/>
                    </a:lnTo>
                    <a:lnTo>
                      <a:pt x="140594" y="557691"/>
                    </a:lnTo>
                    <a:lnTo>
                      <a:pt x="147244" y="556286"/>
                    </a:lnTo>
                    <a:lnTo>
                      <a:pt x="153894" y="554877"/>
                    </a:lnTo>
                    <a:lnTo>
                      <a:pt x="160496" y="553469"/>
                    </a:lnTo>
                    <a:lnTo>
                      <a:pt x="167194" y="552055"/>
                    </a:lnTo>
                    <a:lnTo>
                      <a:pt x="173796" y="550546"/>
                    </a:lnTo>
                    <a:lnTo>
                      <a:pt x="180398" y="548925"/>
                    </a:lnTo>
                    <a:lnTo>
                      <a:pt x="186177" y="547496"/>
                    </a:lnTo>
                    <a:lnTo>
                      <a:pt x="196866" y="544873"/>
                    </a:lnTo>
                    <a:lnTo>
                      <a:pt x="203637" y="543949"/>
                    </a:lnTo>
                    <a:close/>
                  </a:path>
                </a:pathLst>
              </a:custGeom>
              <a:solidFill>
                <a:srgbClr val="AACDEA"/>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A82AFA5E-1E2B-7962-7D0E-F1B9E988A041}"/>
                  </a:ext>
                </a:extLst>
              </p:cNvPr>
              <p:cNvSpPr/>
              <p:nvPr/>
            </p:nvSpPr>
            <p:spPr>
              <a:xfrm>
                <a:off x="10204826" y="2047461"/>
                <a:ext cx="127995" cy="188118"/>
              </a:xfrm>
              <a:custGeom>
                <a:avLst/>
                <a:gdLst>
                  <a:gd name="connsiteX0" fmla="*/ 28366 w 127995"/>
                  <a:gd name="connsiteY0" fmla="*/ 166038 h 188118"/>
                  <a:gd name="connsiteX1" fmla="*/ 31800 w 127995"/>
                  <a:gd name="connsiteY1" fmla="*/ 162464 h 188118"/>
                  <a:gd name="connsiteX2" fmla="*/ 35451 w 127995"/>
                  <a:gd name="connsiteY2" fmla="*/ 160273 h 188118"/>
                  <a:gd name="connsiteX3" fmla="*/ 41206 w 127995"/>
                  <a:gd name="connsiteY3" fmla="*/ 157391 h 188118"/>
                  <a:gd name="connsiteX4" fmla="*/ 46285 w 127995"/>
                  <a:gd name="connsiteY4" fmla="*/ 155294 h 188118"/>
                  <a:gd name="connsiteX5" fmla="*/ 50226 w 127995"/>
                  <a:gd name="connsiteY5" fmla="*/ 153669 h 188118"/>
                  <a:gd name="connsiteX6" fmla="*/ 54168 w 127995"/>
                  <a:gd name="connsiteY6" fmla="*/ 149802 h 188118"/>
                  <a:gd name="connsiteX7" fmla="*/ 57626 w 127995"/>
                  <a:gd name="connsiteY7" fmla="*/ 147348 h 188118"/>
                  <a:gd name="connsiteX8" fmla="*/ 62172 w 127995"/>
                  <a:gd name="connsiteY8" fmla="*/ 144192 h 188118"/>
                  <a:gd name="connsiteX9" fmla="*/ 66332 w 127995"/>
                  <a:gd name="connsiteY9" fmla="*/ 141984 h 188118"/>
                  <a:gd name="connsiteX10" fmla="*/ 70080 w 127995"/>
                  <a:gd name="connsiteY10" fmla="*/ 140021 h 188118"/>
                  <a:gd name="connsiteX11" fmla="*/ 74045 w 127995"/>
                  <a:gd name="connsiteY11" fmla="*/ 138384 h 188118"/>
                  <a:gd name="connsiteX12" fmla="*/ 78180 w 127995"/>
                  <a:gd name="connsiteY12" fmla="*/ 137259 h 188118"/>
                  <a:gd name="connsiteX13" fmla="*/ 82751 w 127995"/>
                  <a:gd name="connsiteY13" fmla="*/ 139041 h 188118"/>
                  <a:gd name="connsiteX14" fmla="*/ 82751 w 127995"/>
                  <a:gd name="connsiteY14" fmla="*/ 133733 h 188118"/>
                  <a:gd name="connsiteX15" fmla="*/ 83791 w 127995"/>
                  <a:gd name="connsiteY15" fmla="*/ 129460 h 188118"/>
                  <a:gd name="connsiteX16" fmla="*/ 83428 w 127995"/>
                  <a:gd name="connsiteY16" fmla="*/ 125100 h 188118"/>
                  <a:gd name="connsiteX17" fmla="*/ 84516 w 127995"/>
                  <a:gd name="connsiteY17" fmla="*/ 121062 h 188118"/>
                  <a:gd name="connsiteX18" fmla="*/ 85991 w 127995"/>
                  <a:gd name="connsiteY18" fmla="*/ 117087 h 188118"/>
                  <a:gd name="connsiteX19" fmla="*/ 86306 w 127995"/>
                  <a:gd name="connsiteY19" fmla="*/ 112613 h 188118"/>
                  <a:gd name="connsiteX20" fmla="*/ 84637 w 127995"/>
                  <a:gd name="connsiteY20" fmla="*/ 108664 h 188118"/>
                  <a:gd name="connsiteX21" fmla="*/ 84274 w 127995"/>
                  <a:gd name="connsiteY21" fmla="*/ 103516 h 188118"/>
                  <a:gd name="connsiteX22" fmla="*/ 81784 w 127995"/>
                  <a:gd name="connsiteY22" fmla="*/ 99920 h 188118"/>
                  <a:gd name="connsiteX23" fmla="*/ 79220 w 127995"/>
                  <a:gd name="connsiteY23" fmla="*/ 96404 h 188118"/>
                  <a:gd name="connsiteX24" fmla="*/ 76318 w 127995"/>
                  <a:gd name="connsiteY24" fmla="*/ 92779 h 188118"/>
                  <a:gd name="connsiteX25" fmla="*/ 79873 w 127995"/>
                  <a:gd name="connsiteY25" fmla="*/ 90334 h 188118"/>
                  <a:gd name="connsiteX26" fmla="*/ 81542 w 127995"/>
                  <a:gd name="connsiteY26" fmla="*/ 86421 h 188118"/>
                  <a:gd name="connsiteX27" fmla="*/ 79849 w 127995"/>
                  <a:gd name="connsiteY27" fmla="*/ 82605 h 188118"/>
                  <a:gd name="connsiteX28" fmla="*/ 78930 w 127995"/>
                  <a:gd name="connsiteY28" fmla="*/ 78531 h 188118"/>
                  <a:gd name="connsiteX29" fmla="*/ 77431 w 127995"/>
                  <a:gd name="connsiteY29" fmla="*/ 74541 h 188118"/>
                  <a:gd name="connsiteX30" fmla="*/ 72982 w 127995"/>
                  <a:gd name="connsiteY30" fmla="*/ 74139 h 188118"/>
                  <a:gd name="connsiteX31" fmla="*/ 71918 w 127995"/>
                  <a:gd name="connsiteY31" fmla="*/ 78291 h 188118"/>
                  <a:gd name="connsiteX32" fmla="*/ 71241 w 127995"/>
                  <a:gd name="connsiteY32" fmla="*/ 73944 h 188118"/>
                  <a:gd name="connsiteX33" fmla="*/ 70345 w 127995"/>
                  <a:gd name="connsiteY33" fmla="*/ 69794 h 188118"/>
                  <a:gd name="connsiteX34" fmla="*/ 75158 w 127995"/>
                  <a:gd name="connsiteY34" fmla="*/ 69632 h 188118"/>
                  <a:gd name="connsiteX35" fmla="*/ 79317 w 127995"/>
                  <a:gd name="connsiteY35" fmla="*/ 70176 h 188118"/>
                  <a:gd name="connsiteX36" fmla="*/ 82364 w 127995"/>
                  <a:gd name="connsiteY36" fmla="*/ 67161 h 188118"/>
                  <a:gd name="connsiteX37" fmla="*/ 81614 w 127995"/>
                  <a:gd name="connsiteY37" fmla="*/ 63013 h 188118"/>
                  <a:gd name="connsiteX38" fmla="*/ 78591 w 127995"/>
                  <a:gd name="connsiteY38" fmla="*/ 59817 h 188118"/>
                  <a:gd name="connsiteX39" fmla="*/ 77165 w 127995"/>
                  <a:gd name="connsiteY39" fmla="*/ 55679 h 188118"/>
                  <a:gd name="connsiteX40" fmla="*/ 75037 w 127995"/>
                  <a:gd name="connsiteY40" fmla="*/ 51263 h 188118"/>
                  <a:gd name="connsiteX41" fmla="*/ 74408 w 127995"/>
                  <a:gd name="connsiteY41" fmla="*/ 46306 h 188118"/>
                  <a:gd name="connsiteX42" fmla="*/ 70709 w 127995"/>
                  <a:gd name="connsiteY42" fmla="*/ 43498 h 188118"/>
                  <a:gd name="connsiteX43" fmla="*/ 72691 w 127995"/>
                  <a:gd name="connsiteY43" fmla="*/ 39235 h 188118"/>
                  <a:gd name="connsiteX44" fmla="*/ 71990 w 127995"/>
                  <a:gd name="connsiteY44" fmla="*/ 34771 h 188118"/>
                  <a:gd name="connsiteX45" fmla="*/ 70467 w 127995"/>
                  <a:gd name="connsiteY45" fmla="*/ 30658 h 188118"/>
                  <a:gd name="connsiteX46" fmla="*/ 73223 w 127995"/>
                  <a:gd name="connsiteY46" fmla="*/ 34317 h 188118"/>
                  <a:gd name="connsiteX47" fmla="*/ 73368 w 127995"/>
                  <a:gd name="connsiteY47" fmla="*/ 38471 h 188118"/>
                  <a:gd name="connsiteX48" fmla="*/ 71409 w 127995"/>
                  <a:gd name="connsiteY48" fmla="*/ 42720 h 188118"/>
                  <a:gd name="connsiteX49" fmla="*/ 74819 w 127995"/>
                  <a:gd name="connsiteY49" fmla="*/ 45421 h 188118"/>
                  <a:gd name="connsiteX50" fmla="*/ 77648 w 127995"/>
                  <a:gd name="connsiteY50" fmla="*/ 49387 h 188118"/>
                  <a:gd name="connsiteX51" fmla="*/ 79753 w 127995"/>
                  <a:gd name="connsiteY51" fmla="*/ 53677 h 188118"/>
                  <a:gd name="connsiteX52" fmla="*/ 83573 w 127995"/>
                  <a:gd name="connsiteY52" fmla="*/ 56402 h 188118"/>
                  <a:gd name="connsiteX53" fmla="*/ 87877 w 127995"/>
                  <a:gd name="connsiteY53" fmla="*/ 57553 h 188118"/>
                  <a:gd name="connsiteX54" fmla="*/ 90997 w 127995"/>
                  <a:gd name="connsiteY54" fmla="*/ 60786 h 188118"/>
                  <a:gd name="connsiteX55" fmla="*/ 92182 w 127995"/>
                  <a:gd name="connsiteY55" fmla="*/ 56537 h 188118"/>
                  <a:gd name="connsiteX56" fmla="*/ 89353 w 127995"/>
                  <a:gd name="connsiteY56" fmla="*/ 53493 h 188118"/>
                  <a:gd name="connsiteX57" fmla="*/ 85604 w 127995"/>
                  <a:gd name="connsiteY57" fmla="*/ 51208 h 188118"/>
                  <a:gd name="connsiteX58" fmla="*/ 89329 w 127995"/>
                  <a:gd name="connsiteY58" fmla="*/ 53181 h 188118"/>
                  <a:gd name="connsiteX59" fmla="*/ 90586 w 127995"/>
                  <a:gd name="connsiteY59" fmla="*/ 49101 h 188118"/>
                  <a:gd name="connsiteX60" fmla="*/ 86015 w 127995"/>
                  <a:gd name="connsiteY60" fmla="*/ 46577 h 188118"/>
                  <a:gd name="connsiteX61" fmla="*/ 82388 w 127995"/>
                  <a:gd name="connsiteY61" fmla="*/ 44190 h 188118"/>
                  <a:gd name="connsiteX62" fmla="*/ 79753 w 127995"/>
                  <a:gd name="connsiteY62" fmla="*/ 40048 h 188118"/>
                  <a:gd name="connsiteX63" fmla="*/ 78035 w 127995"/>
                  <a:gd name="connsiteY63" fmla="*/ 35668 h 188118"/>
                  <a:gd name="connsiteX64" fmla="*/ 77527 w 127995"/>
                  <a:gd name="connsiteY64" fmla="*/ 30963 h 188118"/>
                  <a:gd name="connsiteX65" fmla="*/ 76391 w 127995"/>
                  <a:gd name="connsiteY65" fmla="*/ 26765 h 188118"/>
                  <a:gd name="connsiteX66" fmla="*/ 74723 w 127995"/>
                  <a:gd name="connsiteY66" fmla="*/ 22027 h 188118"/>
                  <a:gd name="connsiteX67" fmla="*/ 70249 w 127995"/>
                  <a:gd name="connsiteY67" fmla="*/ 21442 h 188118"/>
                  <a:gd name="connsiteX68" fmla="*/ 66017 w 127995"/>
                  <a:gd name="connsiteY68" fmla="*/ 14657 h 188118"/>
                  <a:gd name="connsiteX69" fmla="*/ 65315 w 127995"/>
                  <a:gd name="connsiteY69" fmla="*/ 10006 h 188118"/>
                  <a:gd name="connsiteX70" fmla="*/ 64034 w 127995"/>
                  <a:gd name="connsiteY70" fmla="*/ 5504 h 188118"/>
                  <a:gd name="connsiteX71" fmla="*/ 63067 w 127995"/>
                  <a:gd name="connsiteY71" fmla="*/ 924 h 188118"/>
                  <a:gd name="connsiteX72" fmla="*/ 58714 w 127995"/>
                  <a:gd name="connsiteY72" fmla="*/ 0 h 188118"/>
                  <a:gd name="connsiteX73" fmla="*/ 51024 w 127995"/>
                  <a:gd name="connsiteY73" fmla="*/ 2452 h 188118"/>
                  <a:gd name="connsiteX74" fmla="*/ 44592 w 127995"/>
                  <a:gd name="connsiteY74" fmla="*/ 4343 h 188118"/>
                  <a:gd name="connsiteX75" fmla="*/ 37845 w 127995"/>
                  <a:gd name="connsiteY75" fmla="*/ 6253 h 188118"/>
                  <a:gd name="connsiteX76" fmla="*/ 31243 w 127995"/>
                  <a:gd name="connsiteY76" fmla="*/ 8123 h 188118"/>
                  <a:gd name="connsiteX77" fmla="*/ 25198 w 127995"/>
                  <a:gd name="connsiteY77" fmla="*/ 9832 h 188118"/>
                  <a:gd name="connsiteX78" fmla="*/ 18089 w 127995"/>
                  <a:gd name="connsiteY78" fmla="*/ 11972 h 188118"/>
                  <a:gd name="connsiteX79" fmla="*/ 11535 w 127995"/>
                  <a:gd name="connsiteY79" fmla="*/ 13970 h 188118"/>
                  <a:gd name="connsiteX80" fmla="*/ 4982 w 127995"/>
                  <a:gd name="connsiteY80" fmla="*/ 15965 h 188118"/>
                  <a:gd name="connsiteX81" fmla="*/ 0 w 127995"/>
                  <a:gd name="connsiteY81" fmla="*/ 17469 h 188118"/>
                  <a:gd name="connsiteX82" fmla="*/ 1161 w 127995"/>
                  <a:gd name="connsiteY82" fmla="*/ 22015 h 188118"/>
                  <a:gd name="connsiteX83" fmla="*/ 2298 w 127995"/>
                  <a:gd name="connsiteY83" fmla="*/ 26549 h 188118"/>
                  <a:gd name="connsiteX84" fmla="*/ 3458 w 127995"/>
                  <a:gd name="connsiteY84" fmla="*/ 31081 h 188118"/>
                  <a:gd name="connsiteX85" fmla="*/ 4861 w 127995"/>
                  <a:gd name="connsiteY85" fmla="*/ 35547 h 188118"/>
                  <a:gd name="connsiteX86" fmla="*/ 5925 w 127995"/>
                  <a:gd name="connsiteY86" fmla="*/ 40106 h 188118"/>
                  <a:gd name="connsiteX87" fmla="*/ 7086 w 127995"/>
                  <a:gd name="connsiteY87" fmla="*/ 44637 h 188118"/>
                  <a:gd name="connsiteX88" fmla="*/ 10858 w 127995"/>
                  <a:gd name="connsiteY88" fmla="*/ 58150 h 188118"/>
                  <a:gd name="connsiteX89" fmla="*/ 12115 w 127995"/>
                  <a:gd name="connsiteY89" fmla="*/ 62655 h 188118"/>
                  <a:gd name="connsiteX90" fmla="*/ 13397 w 127995"/>
                  <a:gd name="connsiteY90" fmla="*/ 67161 h 188118"/>
                  <a:gd name="connsiteX91" fmla="*/ 14654 w 127995"/>
                  <a:gd name="connsiteY91" fmla="*/ 71666 h 188118"/>
                  <a:gd name="connsiteX92" fmla="*/ 15985 w 127995"/>
                  <a:gd name="connsiteY92" fmla="*/ 76156 h 188118"/>
                  <a:gd name="connsiteX93" fmla="*/ 17508 w 127995"/>
                  <a:gd name="connsiteY93" fmla="*/ 80589 h 188118"/>
                  <a:gd name="connsiteX94" fmla="*/ 18524 w 127995"/>
                  <a:gd name="connsiteY94" fmla="*/ 85159 h 188118"/>
                  <a:gd name="connsiteX95" fmla="*/ 19757 w 127995"/>
                  <a:gd name="connsiteY95" fmla="*/ 89671 h 188118"/>
                  <a:gd name="connsiteX96" fmla="*/ 20894 w 127995"/>
                  <a:gd name="connsiteY96" fmla="*/ 93807 h 188118"/>
                  <a:gd name="connsiteX97" fmla="*/ 22175 w 127995"/>
                  <a:gd name="connsiteY97" fmla="*/ 98713 h 188118"/>
                  <a:gd name="connsiteX98" fmla="*/ 23166 w 127995"/>
                  <a:gd name="connsiteY98" fmla="*/ 103293 h 188118"/>
                  <a:gd name="connsiteX99" fmla="*/ 24786 w 127995"/>
                  <a:gd name="connsiteY99" fmla="*/ 107208 h 188118"/>
                  <a:gd name="connsiteX100" fmla="*/ 25391 w 127995"/>
                  <a:gd name="connsiteY100" fmla="*/ 112381 h 188118"/>
                  <a:gd name="connsiteX101" fmla="*/ 26359 w 127995"/>
                  <a:gd name="connsiteY101" fmla="*/ 116961 h 188118"/>
                  <a:gd name="connsiteX102" fmla="*/ 27326 w 127995"/>
                  <a:gd name="connsiteY102" fmla="*/ 121546 h 188118"/>
                  <a:gd name="connsiteX103" fmla="*/ 28293 w 127995"/>
                  <a:gd name="connsiteY103" fmla="*/ 126128 h 188118"/>
                  <a:gd name="connsiteX104" fmla="*/ 29260 w 127995"/>
                  <a:gd name="connsiteY104" fmla="*/ 130715 h 188118"/>
                  <a:gd name="connsiteX105" fmla="*/ 30034 w 127995"/>
                  <a:gd name="connsiteY105" fmla="*/ 135349 h 188118"/>
                  <a:gd name="connsiteX106" fmla="*/ 30107 w 127995"/>
                  <a:gd name="connsiteY106" fmla="*/ 139709 h 188118"/>
                  <a:gd name="connsiteX107" fmla="*/ 26117 w 127995"/>
                  <a:gd name="connsiteY107" fmla="*/ 141568 h 188118"/>
                  <a:gd name="connsiteX108" fmla="*/ 25730 w 127995"/>
                  <a:gd name="connsiteY108" fmla="*/ 146136 h 188118"/>
                  <a:gd name="connsiteX109" fmla="*/ 27689 w 127995"/>
                  <a:gd name="connsiteY109" fmla="*/ 150467 h 188118"/>
                  <a:gd name="connsiteX110" fmla="*/ 28269 w 127995"/>
                  <a:gd name="connsiteY110" fmla="*/ 155149 h 188118"/>
                  <a:gd name="connsiteX111" fmla="*/ 26504 w 127995"/>
                  <a:gd name="connsiteY111" fmla="*/ 160438 h 188118"/>
                  <a:gd name="connsiteX112" fmla="*/ 25899 w 127995"/>
                  <a:gd name="connsiteY112" fmla="*/ 164769 h 188118"/>
                  <a:gd name="connsiteX113" fmla="*/ 21595 w 127995"/>
                  <a:gd name="connsiteY113" fmla="*/ 161712 h 188118"/>
                  <a:gd name="connsiteX114" fmla="*/ 23868 w 127995"/>
                  <a:gd name="connsiteY114" fmla="*/ 165501 h 188118"/>
                  <a:gd name="connsiteX115" fmla="*/ 28124 w 127995"/>
                  <a:gd name="connsiteY115" fmla="*/ 165315 h 188118"/>
                  <a:gd name="connsiteX116" fmla="*/ 93923 w 127995"/>
                  <a:gd name="connsiteY116" fmla="*/ 88119 h 188118"/>
                  <a:gd name="connsiteX117" fmla="*/ 96100 w 127995"/>
                  <a:gd name="connsiteY117" fmla="*/ 84465 h 188118"/>
                  <a:gd name="connsiteX118" fmla="*/ 95882 w 127995"/>
                  <a:gd name="connsiteY118" fmla="*/ 79331 h 188118"/>
                  <a:gd name="connsiteX119" fmla="*/ 92012 w 127995"/>
                  <a:gd name="connsiteY119" fmla="*/ 76630 h 188118"/>
                  <a:gd name="connsiteX120" fmla="*/ 88845 w 127995"/>
                  <a:gd name="connsiteY120" fmla="*/ 73409 h 188118"/>
                  <a:gd name="connsiteX121" fmla="*/ 87877 w 127995"/>
                  <a:gd name="connsiteY121" fmla="*/ 77535 h 188118"/>
                  <a:gd name="connsiteX122" fmla="*/ 92279 w 127995"/>
                  <a:gd name="connsiteY122" fmla="*/ 78857 h 188118"/>
                  <a:gd name="connsiteX123" fmla="*/ 91964 w 127995"/>
                  <a:gd name="connsiteY123" fmla="*/ 84380 h 188118"/>
                  <a:gd name="connsiteX124" fmla="*/ 93923 w 127995"/>
                  <a:gd name="connsiteY124" fmla="*/ 88119 h 188118"/>
                  <a:gd name="connsiteX125" fmla="*/ 100863 w 127995"/>
                  <a:gd name="connsiteY125" fmla="*/ 72253 h 188118"/>
                  <a:gd name="connsiteX126" fmla="*/ 101371 w 127995"/>
                  <a:gd name="connsiteY126" fmla="*/ 67327 h 188118"/>
                  <a:gd name="connsiteX127" fmla="*/ 102241 w 127995"/>
                  <a:gd name="connsiteY127" fmla="*/ 63115 h 188118"/>
                  <a:gd name="connsiteX128" fmla="*/ 99993 w 127995"/>
                  <a:gd name="connsiteY128" fmla="*/ 59572 h 188118"/>
                  <a:gd name="connsiteX129" fmla="*/ 96583 w 127995"/>
                  <a:gd name="connsiteY129" fmla="*/ 56022 h 188118"/>
                  <a:gd name="connsiteX130" fmla="*/ 100283 w 127995"/>
                  <a:gd name="connsiteY130" fmla="*/ 58184 h 188118"/>
                  <a:gd name="connsiteX131" fmla="*/ 97212 w 127995"/>
                  <a:gd name="connsiteY131" fmla="*/ 51735 h 188118"/>
                  <a:gd name="connsiteX132" fmla="*/ 91698 w 127995"/>
                  <a:gd name="connsiteY132" fmla="*/ 48649 h 188118"/>
                  <a:gd name="connsiteX133" fmla="*/ 92835 w 127995"/>
                  <a:gd name="connsiteY133" fmla="*/ 52927 h 188118"/>
                  <a:gd name="connsiteX134" fmla="*/ 92883 w 127995"/>
                  <a:gd name="connsiteY134" fmla="*/ 57202 h 188118"/>
                  <a:gd name="connsiteX135" fmla="*/ 93077 w 127995"/>
                  <a:gd name="connsiteY135" fmla="*/ 61935 h 188118"/>
                  <a:gd name="connsiteX136" fmla="*/ 92400 w 127995"/>
                  <a:gd name="connsiteY136" fmla="*/ 66965 h 188118"/>
                  <a:gd name="connsiteX137" fmla="*/ 93415 w 127995"/>
                  <a:gd name="connsiteY137" fmla="*/ 71150 h 188118"/>
                  <a:gd name="connsiteX138" fmla="*/ 94987 w 127995"/>
                  <a:gd name="connsiteY138" fmla="*/ 66735 h 188118"/>
                  <a:gd name="connsiteX139" fmla="*/ 98638 w 127995"/>
                  <a:gd name="connsiteY139" fmla="*/ 68914 h 188118"/>
                  <a:gd name="connsiteX140" fmla="*/ 90392 w 127995"/>
                  <a:gd name="connsiteY140" fmla="*/ 117824 h 188118"/>
                  <a:gd name="connsiteX141" fmla="*/ 92133 w 127995"/>
                  <a:gd name="connsiteY141" fmla="*/ 113762 h 188118"/>
                  <a:gd name="connsiteX142" fmla="*/ 90731 w 127995"/>
                  <a:gd name="connsiteY142" fmla="*/ 109738 h 188118"/>
                  <a:gd name="connsiteX143" fmla="*/ 95398 w 127995"/>
                  <a:gd name="connsiteY143" fmla="*/ 109351 h 188118"/>
                  <a:gd name="connsiteX144" fmla="*/ 93367 w 127995"/>
                  <a:gd name="connsiteY144" fmla="*/ 105366 h 188118"/>
                  <a:gd name="connsiteX145" fmla="*/ 92085 w 127995"/>
                  <a:gd name="connsiteY145" fmla="*/ 101054 h 188118"/>
                  <a:gd name="connsiteX146" fmla="*/ 90852 w 127995"/>
                  <a:gd name="connsiteY146" fmla="*/ 96929 h 188118"/>
                  <a:gd name="connsiteX147" fmla="*/ 89860 w 127995"/>
                  <a:gd name="connsiteY147" fmla="*/ 92278 h 188118"/>
                  <a:gd name="connsiteX148" fmla="*/ 86717 w 127995"/>
                  <a:gd name="connsiteY148" fmla="*/ 95398 h 188118"/>
                  <a:gd name="connsiteX149" fmla="*/ 87297 w 127995"/>
                  <a:gd name="connsiteY149" fmla="*/ 100096 h 188118"/>
                  <a:gd name="connsiteX150" fmla="*/ 88579 w 127995"/>
                  <a:gd name="connsiteY150" fmla="*/ 104057 h 188118"/>
                  <a:gd name="connsiteX151" fmla="*/ 90368 w 127995"/>
                  <a:gd name="connsiteY151" fmla="*/ 107871 h 188118"/>
                  <a:gd name="connsiteX152" fmla="*/ 89401 w 127995"/>
                  <a:gd name="connsiteY152" fmla="*/ 112388 h 188118"/>
                  <a:gd name="connsiteX153" fmla="*/ 90030 w 127995"/>
                  <a:gd name="connsiteY153" fmla="*/ 117331 h 188118"/>
                  <a:gd name="connsiteX154" fmla="*/ 76996 w 127995"/>
                  <a:gd name="connsiteY154" fmla="*/ 188119 h 188118"/>
                  <a:gd name="connsiteX155" fmla="*/ 81638 w 127995"/>
                  <a:gd name="connsiteY155" fmla="*/ 186184 h 188118"/>
                  <a:gd name="connsiteX156" fmla="*/ 84202 w 127995"/>
                  <a:gd name="connsiteY156" fmla="*/ 182308 h 188118"/>
                  <a:gd name="connsiteX157" fmla="*/ 80623 w 127995"/>
                  <a:gd name="connsiteY157" fmla="*/ 180175 h 188118"/>
                  <a:gd name="connsiteX158" fmla="*/ 79341 w 127995"/>
                  <a:gd name="connsiteY158" fmla="*/ 175776 h 188118"/>
                  <a:gd name="connsiteX159" fmla="*/ 79148 w 127995"/>
                  <a:gd name="connsiteY159" fmla="*/ 171237 h 188118"/>
                  <a:gd name="connsiteX160" fmla="*/ 75255 w 127995"/>
                  <a:gd name="connsiteY160" fmla="*/ 169119 h 188118"/>
                  <a:gd name="connsiteX161" fmla="*/ 76197 w 127995"/>
                  <a:gd name="connsiteY161" fmla="*/ 173786 h 188118"/>
                  <a:gd name="connsiteX162" fmla="*/ 78229 w 127995"/>
                  <a:gd name="connsiteY162" fmla="*/ 177643 h 188118"/>
                  <a:gd name="connsiteX163" fmla="*/ 74505 w 127995"/>
                  <a:gd name="connsiteY163" fmla="*/ 179536 h 188118"/>
                  <a:gd name="connsiteX164" fmla="*/ 73271 w 127995"/>
                  <a:gd name="connsiteY164" fmla="*/ 183589 h 188118"/>
                  <a:gd name="connsiteX165" fmla="*/ 75351 w 127995"/>
                  <a:gd name="connsiteY165" fmla="*/ 187630 h 188118"/>
                  <a:gd name="connsiteX166" fmla="*/ 97212 w 127995"/>
                  <a:gd name="connsiteY166" fmla="*/ 115952 h 188118"/>
                  <a:gd name="connsiteX167" fmla="*/ 100839 w 127995"/>
                  <a:gd name="connsiteY167" fmla="*/ 113416 h 188118"/>
                  <a:gd name="connsiteX168" fmla="*/ 104273 w 127995"/>
                  <a:gd name="connsiteY168" fmla="*/ 110988 h 188118"/>
                  <a:gd name="connsiteX169" fmla="*/ 104079 w 127995"/>
                  <a:gd name="connsiteY169" fmla="*/ 106524 h 188118"/>
                  <a:gd name="connsiteX170" fmla="*/ 108263 w 127995"/>
                  <a:gd name="connsiteY170" fmla="*/ 105083 h 188118"/>
                  <a:gd name="connsiteX171" fmla="*/ 112398 w 127995"/>
                  <a:gd name="connsiteY171" fmla="*/ 106870 h 188118"/>
                  <a:gd name="connsiteX172" fmla="*/ 111285 w 127995"/>
                  <a:gd name="connsiteY172" fmla="*/ 102706 h 188118"/>
                  <a:gd name="connsiteX173" fmla="*/ 112108 w 127995"/>
                  <a:gd name="connsiteY173" fmla="*/ 98524 h 188118"/>
                  <a:gd name="connsiteX174" fmla="*/ 111842 w 127995"/>
                  <a:gd name="connsiteY174" fmla="*/ 94295 h 188118"/>
                  <a:gd name="connsiteX175" fmla="*/ 109980 w 127995"/>
                  <a:gd name="connsiteY175" fmla="*/ 90104 h 188118"/>
                  <a:gd name="connsiteX176" fmla="*/ 108650 w 127995"/>
                  <a:gd name="connsiteY176" fmla="*/ 85710 h 188118"/>
                  <a:gd name="connsiteX177" fmla="*/ 106473 w 127995"/>
                  <a:gd name="connsiteY177" fmla="*/ 81704 h 188118"/>
                  <a:gd name="connsiteX178" fmla="*/ 105627 w 127995"/>
                  <a:gd name="connsiteY178" fmla="*/ 77078 h 188118"/>
                  <a:gd name="connsiteX179" fmla="*/ 108214 w 127995"/>
                  <a:gd name="connsiteY179" fmla="*/ 73436 h 188118"/>
                  <a:gd name="connsiteX180" fmla="*/ 106546 w 127995"/>
                  <a:gd name="connsiteY180" fmla="*/ 68773 h 188118"/>
                  <a:gd name="connsiteX181" fmla="*/ 103910 w 127995"/>
                  <a:gd name="connsiteY181" fmla="*/ 72098 h 188118"/>
                  <a:gd name="connsiteX182" fmla="*/ 101299 w 127995"/>
                  <a:gd name="connsiteY182" fmla="*/ 75407 h 188118"/>
                  <a:gd name="connsiteX183" fmla="*/ 100742 w 127995"/>
                  <a:gd name="connsiteY183" fmla="*/ 80016 h 188118"/>
                  <a:gd name="connsiteX184" fmla="*/ 99775 w 127995"/>
                  <a:gd name="connsiteY184" fmla="*/ 84668 h 188118"/>
                  <a:gd name="connsiteX185" fmla="*/ 99679 w 127995"/>
                  <a:gd name="connsiteY185" fmla="*/ 89214 h 188118"/>
                  <a:gd name="connsiteX186" fmla="*/ 98541 w 127995"/>
                  <a:gd name="connsiteY186" fmla="*/ 94036 h 188118"/>
                  <a:gd name="connsiteX187" fmla="*/ 99606 w 127995"/>
                  <a:gd name="connsiteY187" fmla="*/ 98406 h 188118"/>
                  <a:gd name="connsiteX188" fmla="*/ 97720 w 127995"/>
                  <a:gd name="connsiteY188" fmla="*/ 102582 h 188118"/>
                  <a:gd name="connsiteX189" fmla="*/ 99896 w 127995"/>
                  <a:gd name="connsiteY189" fmla="*/ 106258 h 188118"/>
                  <a:gd name="connsiteX190" fmla="*/ 99122 w 127995"/>
                  <a:gd name="connsiteY190" fmla="*/ 110596 h 188118"/>
                  <a:gd name="connsiteX191" fmla="*/ 95447 w 127995"/>
                  <a:gd name="connsiteY191" fmla="*/ 112947 h 188118"/>
                  <a:gd name="connsiteX192" fmla="*/ 121442 w 127995"/>
                  <a:gd name="connsiteY192" fmla="*/ 109704 h 188118"/>
                  <a:gd name="connsiteX193" fmla="*/ 124441 w 127995"/>
                  <a:gd name="connsiteY193" fmla="*/ 106340 h 188118"/>
                  <a:gd name="connsiteX194" fmla="*/ 126762 w 127995"/>
                  <a:gd name="connsiteY194" fmla="*/ 101980 h 188118"/>
                  <a:gd name="connsiteX195" fmla="*/ 127899 w 127995"/>
                  <a:gd name="connsiteY195" fmla="*/ 97879 h 188118"/>
                  <a:gd name="connsiteX196" fmla="*/ 127995 w 127995"/>
                  <a:gd name="connsiteY196" fmla="*/ 90133 h 188118"/>
                  <a:gd name="connsiteX197" fmla="*/ 126399 w 127995"/>
                  <a:gd name="connsiteY197" fmla="*/ 85715 h 188118"/>
                  <a:gd name="connsiteX198" fmla="*/ 124827 w 127995"/>
                  <a:gd name="connsiteY198" fmla="*/ 81292 h 188118"/>
                  <a:gd name="connsiteX199" fmla="*/ 123159 w 127995"/>
                  <a:gd name="connsiteY199" fmla="*/ 77121 h 188118"/>
                  <a:gd name="connsiteX200" fmla="*/ 120499 w 127995"/>
                  <a:gd name="connsiteY200" fmla="*/ 72768 h 188118"/>
                  <a:gd name="connsiteX201" fmla="*/ 119096 w 127995"/>
                  <a:gd name="connsiteY201" fmla="*/ 68297 h 188118"/>
                  <a:gd name="connsiteX202" fmla="*/ 117960 w 127995"/>
                  <a:gd name="connsiteY202" fmla="*/ 63756 h 188118"/>
                  <a:gd name="connsiteX203" fmla="*/ 113389 w 127995"/>
                  <a:gd name="connsiteY203" fmla="*/ 63233 h 188118"/>
                  <a:gd name="connsiteX204" fmla="*/ 108940 w 127995"/>
                  <a:gd name="connsiteY204" fmla="*/ 63025 h 188118"/>
                  <a:gd name="connsiteX205" fmla="*/ 108311 w 127995"/>
                  <a:gd name="connsiteY205" fmla="*/ 68365 h 188118"/>
                  <a:gd name="connsiteX206" fmla="*/ 109109 w 127995"/>
                  <a:gd name="connsiteY206" fmla="*/ 73528 h 188118"/>
                  <a:gd name="connsiteX207" fmla="*/ 111068 w 127995"/>
                  <a:gd name="connsiteY207" fmla="*/ 78374 h 188118"/>
                  <a:gd name="connsiteX208" fmla="*/ 111890 w 127995"/>
                  <a:gd name="connsiteY208" fmla="*/ 82879 h 188118"/>
                  <a:gd name="connsiteX209" fmla="*/ 113244 w 127995"/>
                  <a:gd name="connsiteY209" fmla="*/ 87236 h 188118"/>
                  <a:gd name="connsiteX210" fmla="*/ 115009 w 127995"/>
                  <a:gd name="connsiteY210" fmla="*/ 91618 h 188118"/>
                  <a:gd name="connsiteX211" fmla="*/ 116726 w 127995"/>
                  <a:gd name="connsiteY211" fmla="*/ 95685 h 188118"/>
                  <a:gd name="connsiteX212" fmla="*/ 118444 w 127995"/>
                  <a:gd name="connsiteY212" fmla="*/ 100669 h 188118"/>
                  <a:gd name="connsiteX213" fmla="*/ 120934 w 127995"/>
                  <a:gd name="connsiteY213" fmla="*/ 106166 h 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27995" h="188118">
                    <a:moveTo>
                      <a:pt x="28366" y="166038"/>
                    </a:moveTo>
                    <a:lnTo>
                      <a:pt x="31800" y="162464"/>
                    </a:lnTo>
                    <a:lnTo>
                      <a:pt x="35451" y="160273"/>
                    </a:lnTo>
                    <a:lnTo>
                      <a:pt x="41206" y="157391"/>
                    </a:lnTo>
                    <a:lnTo>
                      <a:pt x="46285" y="155294"/>
                    </a:lnTo>
                    <a:lnTo>
                      <a:pt x="50226" y="153669"/>
                    </a:lnTo>
                    <a:lnTo>
                      <a:pt x="54168" y="149802"/>
                    </a:lnTo>
                    <a:lnTo>
                      <a:pt x="57626" y="147348"/>
                    </a:lnTo>
                    <a:lnTo>
                      <a:pt x="62172" y="144192"/>
                    </a:lnTo>
                    <a:lnTo>
                      <a:pt x="66332" y="141984"/>
                    </a:lnTo>
                    <a:lnTo>
                      <a:pt x="70080" y="140021"/>
                    </a:lnTo>
                    <a:lnTo>
                      <a:pt x="74045" y="138384"/>
                    </a:lnTo>
                    <a:lnTo>
                      <a:pt x="78180" y="137259"/>
                    </a:lnTo>
                    <a:lnTo>
                      <a:pt x="82751" y="139041"/>
                    </a:lnTo>
                    <a:lnTo>
                      <a:pt x="82751" y="133733"/>
                    </a:lnTo>
                    <a:lnTo>
                      <a:pt x="83791" y="129460"/>
                    </a:lnTo>
                    <a:lnTo>
                      <a:pt x="83428" y="125100"/>
                    </a:lnTo>
                    <a:lnTo>
                      <a:pt x="84516" y="121062"/>
                    </a:lnTo>
                    <a:lnTo>
                      <a:pt x="85991" y="117087"/>
                    </a:lnTo>
                    <a:lnTo>
                      <a:pt x="86306" y="112613"/>
                    </a:lnTo>
                    <a:lnTo>
                      <a:pt x="84637" y="108664"/>
                    </a:lnTo>
                    <a:lnTo>
                      <a:pt x="84274" y="103516"/>
                    </a:lnTo>
                    <a:lnTo>
                      <a:pt x="81784" y="99920"/>
                    </a:lnTo>
                    <a:lnTo>
                      <a:pt x="79220" y="96404"/>
                    </a:lnTo>
                    <a:lnTo>
                      <a:pt x="76318" y="92779"/>
                    </a:lnTo>
                    <a:lnTo>
                      <a:pt x="79873" y="90334"/>
                    </a:lnTo>
                    <a:lnTo>
                      <a:pt x="81542" y="86421"/>
                    </a:lnTo>
                    <a:lnTo>
                      <a:pt x="79849" y="82605"/>
                    </a:lnTo>
                    <a:lnTo>
                      <a:pt x="78930" y="78531"/>
                    </a:lnTo>
                    <a:lnTo>
                      <a:pt x="77431" y="74541"/>
                    </a:lnTo>
                    <a:lnTo>
                      <a:pt x="72982" y="74139"/>
                    </a:lnTo>
                    <a:lnTo>
                      <a:pt x="71918" y="78291"/>
                    </a:lnTo>
                    <a:lnTo>
                      <a:pt x="71241" y="73944"/>
                    </a:lnTo>
                    <a:lnTo>
                      <a:pt x="70345" y="69794"/>
                    </a:lnTo>
                    <a:lnTo>
                      <a:pt x="75158" y="69632"/>
                    </a:lnTo>
                    <a:lnTo>
                      <a:pt x="79317" y="70176"/>
                    </a:lnTo>
                    <a:lnTo>
                      <a:pt x="82364" y="67161"/>
                    </a:lnTo>
                    <a:lnTo>
                      <a:pt x="81614" y="63013"/>
                    </a:lnTo>
                    <a:lnTo>
                      <a:pt x="78591" y="59817"/>
                    </a:lnTo>
                    <a:lnTo>
                      <a:pt x="77165" y="55679"/>
                    </a:lnTo>
                    <a:lnTo>
                      <a:pt x="75037" y="51263"/>
                    </a:lnTo>
                    <a:lnTo>
                      <a:pt x="74408" y="46306"/>
                    </a:lnTo>
                    <a:lnTo>
                      <a:pt x="70709" y="43498"/>
                    </a:lnTo>
                    <a:lnTo>
                      <a:pt x="72691" y="39235"/>
                    </a:lnTo>
                    <a:lnTo>
                      <a:pt x="71990" y="34771"/>
                    </a:lnTo>
                    <a:lnTo>
                      <a:pt x="70467" y="30658"/>
                    </a:lnTo>
                    <a:lnTo>
                      <a:pt x="73223" y="34317"/>
                    </a:lnTo>
                    <a:lnTo>
                      <a:pt x="73368" y="38471"/>
                    </a:lnTo>
                    <a:lnTo>
                      <a:pt x="71409" y="42720"/>
                    </a:lnTo>
                    <a:lnTo>
                      <a:pt x="74819" y="45421"/>
                    </a:lnTo>
                    <a:lnTo>
                      <a:pt x="77648" y="49387"/>
                    </a:lnTo>
                    <a:lnTo>
                      <a:pt x="79753" y="53677"/>
                    </a:lnTo>
                    <a:lnTo>
                      <a:pt x="83573" y="56402"/>
                    </a:lnTo>
                    <a:lnTo>
                      <a:pt x="87877" y="57553"/>
                    </a:lnTo>
                    <a:lnTo>
                      <a:pt x="90997" y="60786"/>
                    </a:lnTo>
                    <a:lnTo>
                      <a:pt x="92182" y="56537"/>
                    </a:lnTo>
                    <a:lnTo>
                      <a:pt x="89353" y="53493"/>
                    </a:lnTo>
                    <a:lnTo>
                      <a:pt x="85604" y="51208"/>
                    </a:lnTo>
                    <a:lnTo>
                      <a:pt x="89329" y="53181"/>
                    </a:lnTo>
                    <a:lnTo>
                      <a:pt x="90586" y="49101"/>
                    </a:lnTo>
                    <a:lnTo>
                      <a:pt x="86015" y="46577"/>
                    </a:lnTo>
                    <a:lnTo>
                      <a:pt x="82388" y="44190"/>
                    </a:lnTo>
                    <a:lnTo>
                      <a:pt x="79753" y="40048"/>
                    </a:lnTo>
                    <a:lnTo>
                      <a:pt x="78035" y="35668"/>
                    </a:lnTo>
                    <a:lnTo>
                      <a:pt x="77527" y="30963"/>
                    </a:lnTo>
                    <a:lnTo>
                      <a:pt x="76391" y="26765"/>
                    </a:lnTo>
                    <a:lnTo>
                      <a:pt x="74723" y="22027"/>
                    </a:lnTo>
                    <a:lnTo>
                      <a:pt x="70249" y="21442"/>
                    </a:lnTo>
                    <a:lnTo>
                      <a:pt x="66017" y="14657"/>
                    </a:lnTo>
                    <a:lnTo>
                      <a:pt x="65315" y="10006"/>
                    </a:lnTo>
                    <a:lnTo>
                      <a:pt x="64034" y="5504"/>
                    </a:lnTo>
                    <a:lnTo>
                      <a:pt x="63067" y="924"/>
                    </a:lnTo>
                    <a:lnTo>
                      <a:pt x="58714" y="0"/>
                    </a:lnTo>
                    <a:lnTo>
                      <a:pt x="51024" y="2452"/>
                    </a:lnTo>
                    <a:lnTo>
                      <a:pt x="44592" y="4343"/>
                    </a:lnTo>
                    <a:lnTo>
                      <a:pt x="37845" y="6253"/>
                    </a:lnTo>
                    <a:lnTo>
                      <a:pt x="31243" y="8123"/>
                    </a:lnTo>
                    <a:lnTo>
                      <a:pt x="25198" y="9832"/>
                    </a:lnTo>
                    <a:lnTo>
                      <a:pt x="18089" y="11972"/>
                    </a:lnTo>
                    <a:lnTo>
                      <a:pt x="11535" y="13970"/>
                    </a:lnTo>
                    <a:lnTo>
                      <a:pt x="4982" y="15965"/>
                    </a:lnTo>
                    <a:lnTo>
                      <a:pt x="0" y="17469"/>
                    </a:lnTo>
                    <a:lnTo>
                      <a:pt x="1161" y="22015"/>
                    </a:lnTo>
                    <a:lnTo>
                      <a:pt x="2298" y="26549"/>
                    </a:lnTo>
                    <a:lnTo>
                      <a:pt x="3458" y="31081"/>
                    </a:lnTo>
                    <a:lnTo>
                      <a:pt x="4861" y="35547"/>
                    </a:lnTo>
                    <a:lnTo>
                      <a:pt x="5925" y="40106"/>
                    </a:lnTo>
                    <a:lnTo>
                      <a:pt x="7086" y="44637"/>
                    </a:lnTo>
                    <a:lnTo>
                      <a:pt x="10858" y="58150"/>
                    </a:lnTo>
                    <a:lnTo>
                      <a:pt x="12115" y="62655"/>
                    </a:lnTo>
                    <a:lnTo>
                      <a:pt x="13397" y="67161"/>
                    </a:lnTo>
                    <a:lnTo>
                      <a:pt x="14654" y="71666"/>
                    </a:lnTo>
                    <a:lnTo>
                      <a:pt x="15985" y="76156"/>
                    </a:lnTo>
                    <a:lnTo>
                      <a:pt x="17508" y="80589"/>
                    </a:lnTo>
                    <a:lnTo>
                      <a:pt x="18524" y="85159"/>
                    </a:lnTo>
                    <a:lnTo>
                      <a:pt x="19757" y="89671"/>
                    </a:lnTo>
                    <a:lnTo>
                      <a:pt x="20894" y="93807"/>
                    </a:lnTo>
                    <a:lnTo>
                      <a:pt x="22175" y="98713"/>
                    </a:lnTo>
                    <a:lnTo>
                      <a:pt x="23166" y="103293"/>
                    </a:lnTo>
                    <a:lnTo>
                      <a:pt x="24786" y="107208"/>
                    </a:lnTo>
                    <a:lnTo>
                      <a:pt x="25391" y="112381"/>
                    </a:lnTo>
                    <a:lnTo>
                      <a:pt x="26359" y="116961"/>
                    </a:lnTo>
                    <a:lnTo>
                      <a:pt x="27326" y="121546"/>
                    </a:lnTo>
                    <a:lnTo>
                      <a:pt x="28293" y="126128"/>
                    </a:lnTo>
                    <a:lnTo>
                      <a:pt x="29260" y="130715"/>
                    </a:lnTo>
                    <a:lnTo>
                      <a:pt x="30034" y="135349"/>
                    </a:lnTo>
                    <a:lnTo>
                      <a:pt x="30107" y="139709"/>
                    </a:lnTo>
                    <a:lnTo>
                      <a:pt x="26117" y="141568"/>
                    </a:lnTo>
                    <a:lnTo>
                      <a:pt x="25730" y="146136"/>
                    </a:lnTo>
                    <a:lnTo>
                      <a:pt x="27689" y="150467"/>
                    </a:lnTo>
                    <a:lnTo>
                      <a:pt x="28269" y="155149"/>
                    </a:lnTo>
                    <a:lnTo>
                      <a:pt x="26504" y="160438"/>
                    </a:lnTo>
                    <a:lnTo>
                      <a:pt x="25899" y="164769"/>
                    </a:lnTo>
                    <a:lnTo>
                      <a:pt x="21595" y="161712"/>
                    </a:lnTo>
                    <a:lnTo>
                      <a:pt x="23868" y="165501"/>
                    </a:lnTo>
                    <a:lnTo>
                      <a:pt x="28124" y="165315"/>
                    </a:lnTo>
                    <a:close/>
                    <a:moveTo>
                      <a:pt x="93923" y="88119"/>
                    </a:moveTo>
                    <a:lnTo>
                      <a:pt x="96100" y="84465"/>
                    </a:lnTo>
                    <a:lnTo>
                      <a:pt x="95882" y="79331"/>
                    </a:lnTo>
                    <a:lnTo>
                      <a:pt x="92012" y="76630"/>
                    </a:lnTo>
                    <a:lnTo>
                      <a:pt x="88845" y="73409"/>
                    </a:lnTo>
                    <a:lnTo>
                      <a:pt x="87877" y="77535"/>
                    </a:lnTo>
                    <a:lnTo>
                      <a:pt x="92279" y="78857"/>
                    </a:lnTo>
                    <a:lnTo>
                      <a:pt x="91964" y="84380"/>
                    </a:lnTo>
                    <a:lnTo>
                      <a:pt x="93923" y="88119"/>
                    </a:lnTo>
                    <a:close/>
                    <a:moveTo>
                      <a:pt x="100863" y="72253"/>
                    </a:moveTo>
                    <a:lnTo>
                      <a:pt x="101371" y="67327"/>
                    </a:lnTo>
                    <a:lnTo>
                      <a:pt x="102241" y="63115"/>
                    </a:lnTo>
                    <a:lnTo>
                      <a:pt x="99993" y="59572"/>
                    </a:lnTo>
                    <a:lnTo>
                      <a:pt x="96583" y="56022"/>
                    </a:lnTo>
                    <a:lnTo>
                      <a:pt x="100283" y="58184"/>
                    </a:lnTo>
                    <a:lnTo>
                      <a:pt x="97212" y="51735"/>
                    </a:lnTo>
                    <a:lnTo>
                      <a:pt x="91698" y="48649"/>
                    </a:lnTo>
                    <a:lnTo>
                      <a:pt x="92835" y="52927"/>
                    </a:lnTo>
                    <a:lnTo>
                      <a:pt x="92883" y="57202"/>
                    </a:lnTo>
                    <a:lnTo>
                      <a:pt x="93077" y="61935"/>
                    </a:lnTo>
                    <a:lnTo>
                      <a:pt x="92400" y="66965"/>
                    </a:lnTo>
                    <a:lnTo>
                      <a:pt x="93415" y="71150"/>
                    </a:lnTo>
                    <a:lnTo>
                      <a:pt x="94987" y="66735"/>
                    </a:lnTo>
                    <a:lnTo>
                      <a:pt x="98638" y="68914"/>
                    </a:lnTo>
                    <a:close/>
                    <a:moveTo>
                      <a:pt x="90392" y="117824"/>
                    </a:moveTo>
                    <a:lnTo>
                      <a:pt x="92133" y="113762"/>
                    </a:lnTo>
                    <a:lnTo>
                      <a:pt x="90731" y="109738"/>
                    </a:lnTo>
                    <a:lnTo>
                      <a:pt x="95398" y="109351"/>
                    </a:lnTo>
                    <a:lnTo>
                      <a:pt x="93367" y="105366"/>
                    </a:lnTo>
                    <a:lnTo>
                      <a:pt x="92085" y="101054"/>
                    </a:lnTo>
                    <a:lnTo>
                      <a:pt x="90852" y="96929"/>
                    </a:lnTo>
                    <a:lnTo>
                      <a:pt x="89860" y="92278"/>
                    </a:lnTo>
                    <a:lnTo>
                      <a:pt x="86717" y="95398"/>
                    </a:lnTo>
                    <a:lnTo>
                      <a:pt x="87297" y="100096"/>
                    </a:lnTo>
                    <a:lnTo>
                      <a:pt x="88579" y="104057"/>
                    </a:lnTo>
                    <a:lnTo>
                      <a:pt x="90368" y="107871"/>
                    </a:lnTo>
                    <a:lnTo>
                      <a:pt x="89401" y="112388"/>
                    </a:lnTo>
                    <a:lnTo>
                      <a:pt x="90030" y="117331"/>
                    </a:lnTo>
                    <a:close/>
                    <a:moveTo>
                      <a:pt x="76996" y="188119"/>
                    </a:moveTo>
                    <a:lnTo>
                      <a:pt x="81638" y="186184"/>
                    </a:lnTo>
                    <a:lnTo>
                      <a:pt x="84202" y="182308"/>
                    </a:lnTo>
                    <a:lnTo>
                      <a:pt x="80623" y="180175"/>
                    </a:lnTo>
                    <a:lnTo>
                      <a:pt x="79341" y="175776"/>
                    </a:lnTo>
                    <a:lnTo>
                      <a:pt x="79148" y="171237"/>
                    </a:lnTo>
                    <a:lnTo>
                      <a:pt x="75255" y="169119"/>
                    </a:lnTo>
                    <a:lnTo>
                      <a:pt x="76197" y="173786"/>
                    </a:lnTo>
                    <a:lnTo>
                      <a:pt x="78229" y="177643"/>
                    </a:lnTo>
                    <a:lnTo>
                      <a:pt x="74505" y="179536"/>
                    </a:lnTo>
                    <a:lnTo>
                      <a:pt x="73271" y="183589"/>
                    </a:lnTo>
                    <a:lnTo>
                      <a:pt x="75351" y="187630"/>
                    </a:lnTo>
                    <a:close/>
                    <a:moveTo>
                      <a:pt x="97212" y="115952"/>
                    </a:moveTo>
                    <a:lnTo>
                      <a:pt x="100839" y="113416"/>
                    </a:lnTo>
                    <a:lnTo>
                      <a:pt x="104273" y="110988"/>
                    </a:lnTo>
                    <a:lnTo>
                      <a:pt x="104079" y="106524"/>
                    </a:lnTo>
                    <a:lnTo>
                      <a:pt x="108263" y="105083"/>
                    </a:lnTo>
                    <a:lnTo>
                      <a:pt x="112398" y="106870"/>
                    </a:lnTo>
                    <a:lnTo>
                      <a:pt x="111285" y="102706"/>
                    </a:lnTo>
                    <a:lnTo>
                      <a:pt x="112108" y="98524"/>
                    </a:lnTo>
                    <a:lnTo>
                      <a:pt x="111842" y="94295"/>
                    </a:lnTo>
                    <a:lnTo>
                      <a:pt x="109980" y="90104"/>
                    </a:lnTo>
                    <a:lnTo>
                      <a:pt x="108650" y="85710"/>
                    </a:lnTo>
                    <a:lnTo>
                      <a:pt x="106473" y="81704"/>
                    </a:lnTo>
                    <a:lnTo>
                      <a:pt x="105627" y="77078"/>
                    </a:lnTo>
                    <a:lnTo>
                      <a:pt x="108214" y="73436"/>
                    </a:lnTo>
                    <a:lnTo>
                      <a:pt x="106546" y="68773"/>
                    </a:lnTo>
                    <a:lnTo>
                      <a:pt x="103910" y="72098"/>
                    </a:lnTo>
                    <a:lnTo>
                      <a:pt x="101299" y="75407"/>
                    </a:lnTo>
                    <a:lnTo>
                      <a:pt x="100742" y="80016"/>
                    </a:lnTo>
                    <a:lnTo>
                      <a:pt x="99775" y="84668"/>
                    </a:lnTo>
                    <a:lnTo>
                      <a:pt x="99679" y="89214"/>
                    </a:lnTo>
                    <a:lnTo>
                      <a:pt x="98541" y="94036"/>
                    </a:lnTo>
                    <a:lnTo>
                      <a:pt x="99606" y="98406"/>
                    </a:lnTo>
                    <a:lnTo>
                      <a:pt x="97720" y="102582"/>
                    </a:lnTo>
                    <a:lnTo>
                      <a:pt x="99896" y="106258"/>
                    </a:lnTo>
                    <a:lnTo>
                      <a:pt x="99122" y="110596"/>
                    </a:lnTo>
                    <a:lnTo>
                      <a:pt x="95447" y="112947"/>
                    </a:lnTo>
                    <a:close/>
                    <a:moveTo>
                      <a:pt x="121442" y="109704"/>
                    </a:moveTo>
                    <a:lnTo>
                      <a:pt x="124441" y="106340"/>
                    </a:lnTo>
                    <a:lnTo>
                      <a:pt x="126762" y="101980"/>
                    </a:lnTo>
                    <a:lnTo>
                      <a:pt x="127899" y="97879"/>
                    </a:lnTo>
                    <a:lnTo>
                      <a:pt x="127995" y="90133"/>
                    </a:lnTo>
                    <a:lnTo>
                      <a:pt x="126399" y="85715"/>
                    </a:lnTo>
                    <a:lnTo>
                      <a:pt x="124827" y="81292"/>
                    </a:lnTo>
                    <a:lnTo>
                      <a:pt x="123159" y="77121"/>
                    </a:lnTo>
                    <a:lnTo>
                      <a:pt x="120499" y="72768"/>
                    </a:lnTo>
                    <a:lnTo>
                      <a:pt x="119096" y="68297"/>
                    </a:lnTo>
                    <a:lnTo>
                      <a:pt x="117960" y="63756"/>
                    </a:lnTo>
                    <a:lnTo>
                      <a:pt x="113389" y="63233"/>
                    </a:lnTo>
                    <a:lnTo>
                      <a:pt x="108940" y="63025"/>
                    </a:lnTo>
                    <a:lnTo>
                      <a:pt x="108311" y="68365"/>
                    </a:lnTo>
                    <a:lnTo>
                      <a:pt x="109109" y="73528"/>
                    </a:lnTo>
                    <a:lnTo>
                      <a:pt x="111068" y="78374"/>
                    </a:lnTo>
                    <a:lnTo>
                      <a:pt x="111890" y="82879"/>
                    </a:lnTo>
                    <a:lnTo>
                      <a:pt x="113244" y="87236"/>
                    </a:lnTo>
                    <a:lnTo>
                      <a:pt x="115009" y="91618"/>
                    </a:lnTo>
                    <a:lnTo>
                      <a:pt x="116726" y="95685"/>
                    </a:lnTo>
                    <a:lnTo>
                      <a:pt x="118444" y="100669"/>
                    </a:lnTo>
                    <a:lnTo>
                      <a:pt x="120934" y="106166"/>
                    </a:lnTo>
                    <a:close/>
                  </a:path>
                </a:pathLst>
              </a:custGeom>
              <a:solidFill>
                <a:srgbClr val="B3D5F2"/>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D0B9324A-CC44-0A58-E9E1-E77955490620}"/>
                  </a:ext>
                </a:extLst>
              </p:cNvPr>
              <p:cNvSpPr/>
              <p:nvPr/>
            </p:nvSpPr>
            <p:spPr>
              <a:xfrm>
                <a:off x="9822631" y="1438226"/>
                <a:ext cx="279036" cy="529317"/>
              </a:xfrm>
              <a:custGeom>
                <a:avLst/>
                <a:gdLst>
                  <a:gd name="connsiteX0" fmla="*/ 7134 w 279035"/>
                  <a:gd name="connsiteY0" fmla="*/ 104217 h 529318"/>
                  <a:gd name="connsiteX1" fmla="*/ 7472 w 279035"/>
                  <a:gd name="connsiteY1" fmla="*/ 98382 h 529318"/>
                  <a:gd name="connsiteX2" fmla="*/ 7690 w 279035"/>
                  <a:gd name="connsiteY2" fmla="*/ 93824 h 529318"/>
                  <a:gd name="connsiteX3" fmla="*/ 7762 w 279035"/>
                  <a:gd name="connsiteY3" fmla="*/ 89606 h 529318"/>
                  <a:gd name="connsiteX4" fmla="*/ 3240 w 279035"/>
                  <a:gd name="connsiteY4" fmla="*/ 88213 h 529318"/>
                  <a:gd name="connsiteX5" fmla="*/ 2297 w 279035"/>
                  <a:gd name="connsiteY5" fmla="*/ 94203 h 529318"/>
                  <a:gd name="connsiteX6" fmla="*/ 2974 w 279035"/>
                  <a:gd name="connsiteY6" fmla="*/ 99320 h 529318"/>
                  <a:gd name="connsiteX7" fmla="*/ 4788 w 279035"/>
                  <a:gd name="connsiteY7" fmla="*/ 103547 h 529318"/>
                  <a:gd name="connsiteX8" fmla="*/ 13131 w 279035"/>
                  <a:gd name="connsiteY8" fmla="*/ 99030 h 529318"/>
                  <a:gd name="connsiteX9" fmla="*/ 13832 w 279035"/>
                  <a:gd name="connsiteY9" fmla="*/ 94193 h 529318"/>
                  <a:gd name="connsiteX10" fmla="*/ 13687 w 279035"/>
                  <a:gd name="connsiteY10" fmla="*/ 90029 h 529318"/>
                  <a:gd name="connsiteX11" fmla="*/ 13929 w 279035"/>
                  <a:gd name="connsiteY11" fmla="*/ 84683 h 529318"/>
                  <a:gd name="connsiteX12" fmla="*/ 13856 w 279035"/>
                  <a:gd name="connsiteY12" fmla="*/ 80349 h 529318"/>
                  <a:gd name="connsiteX13" fmla="*/ 12043 w 279035"/>
                  <a:gd name="connsiteY13" fmla="*/ 75428 h 529318"/>
                  <a:gd name="connsiteX14" fmla="*/ 15791 w 279035"/>
                  <a:gd name="connsiteY14" fmla="*/ 72575 h 529318"/>
                  <a:gd name="connsiteX15" fmla="*/ 17169 w 279035"/>
                  <a:gd name="connsiteY15" fmla="*/ 67876 h 529318"/>
                  <a:gd name="connsiteX16" fmla="*/ 16613 w 279035"/>
                  <a:gd name="connsiteY16" fmla="*/ 61855 h 529318"/>
                  <a:gd name="connsiteX17" fmla="*/ 11075 w 279035"/>
                  <a:gd name="connsiteY17" fmla="*/ 63444 h 529318"/>
                  <a:gd name="connsiteX18" fmla="*/ 725 w 279035"/>
                  <a:gd name="connsiteY18" fmla="*/ 66191 h 529318"/>
                  <a:gd name="connsiteX19" fmla="*/ 0 w 279035"/>
                  <a:gd name="connsiteY19" fmla="*/ 70814 h 529318"/>
                  <a:gd name="connsiteX20" fmla="*/ 4062 w 279035"/>
                  <a:gd name="connsiteY20" fmla="*/ 72582 h 529318"/>
                  <a:gd name="connsiteX21" fmla="*/ 5973 w 279035"/>
                  <a:gd name="connsiteY21" fmla="*/ 76359 h 529318"/>
                  <a:gd name="connsiteX22" fmla="*/ 5924 w 279035"/>
                  <a:gd name="connsiteY22" fmla="*/ 81188 h 529318"/>
                  <a:gd name="connsiteX23" fmla="*/ 6940 w 279035"/>
                  <a:gd name="connsiteY23" fmla="*/ 86230 h 529318"/>
                  <a:gd name="connsiteX24" fmla="*/ 9479 w 279035"/>
                  <a:gd name="connsiteY24" fmla="*/ 90411 h 529318"/>
                  <a:gd name="connsiteX25" fmla="*/ 9890 w 279035"/>
                  <a:gd name="connsiteY25" fmla="*/ 95096 h 529318"/>
                  <a:gd name="connsiteX26" fmla="*/ 13131 w 279035"/>
                  <a:gd name="connsiteY26" fmla="*/ 99030 h 529318"/>
                  <a:gd name="connsiteX27" fmla="*/ 14606 w 279035"/>
                  <a:gd name="connsiteY27" fmla="*/ 116397 h 529318"/>
                  <a:gd name="connsiteX28" fmla="*/ 17072 w 279035"/>
                  <a:gd name="connsiteY28" fmla="*/ 112502 h 529318"/>
                  <a:gd name="connsiteX29" fmla="*/ 16467 w 279035"/>
                  <a:gd name="connsiteY29" fmla="*/ 107856 h 529318"/>
                  <a:gd name="connsiteX30" fmla="*/ 16588 w 279035"/>
                  <a:gd name="connsiteY30" fmla="*/ 103605 h 529318"/>
                  <a:gd name="connsiteX31" fmla="*/ 17798 w 279035"/>
                  <a:gd name="connsiteY31" fmla="*/ 98355 h 529318"/>
                  <a:gd name="connsiteX32" fmla="*/ 18475 w 279035"/>
                  <a:gd name="connsiteY32" fmla="*/ 93006 h 529318"/>
                  <a:gd name="connsiteX33" fmla="*/ 20216 w 279035"/>
                  <a:gd name="connsiteY33" fmla="*/ 88436 h 529318"/>
                  <a:gd name="connsiteX34" fmla="*/ 18475 w 279035"/>
                  <a:gd name="connsiteY34" fmla="*/ 83430 h 529318"/>
                  <a:gd name="connsiteX35" fmla="*/ 15476 w 279035"/>
                  <a:gd name="connsiteY35" fmla="*/ 87420 h 529318"/>
                  <a:gd name="connsiteX36" fmla="*/ 15138 w 279035"/>
                  <a:gd name="connsiteY36" fmla="*/ 93821 h 529318"/>
                  <a:gd name="connsiteX37" fmla="*/ 14872 w 279035"/>
                  <a:gd name="connsiteY37" fmla="*/ 98672 h 529318"/>
                  <a:gd name="connsiteX38" fmla="*/ 13276 w 279035"/>
                  <a:gd name="connsiteY38" fmla="*/ 103847 h 529318"/>
                  <a:gd name="connsiteX39" fmla="*/ 12260 w 279035"/>
                  <a:gd name="connsiteY39" fmla="*/ 108877 h 529318"/>
                  <a:gd name="connsiteX40" fmla="*/ 12188 w 279035"/>
                  <a:gd name="connsiteY40" fmla="*/ 113334 h 529318"/>
                  <a:gd name="connsiteX41" fmla="*/ 23045 w 279035"/>
                  <a:gd name="connsiteY41" fmla="*/ 101750 h 529318"/>
                  <a:gd name="connsiteX42" fmla="*/ 25875 w 279035"/>
                  <a:gd name="connsiteY42" fmla="*/ 98096 h 529318"/>
                  <a:gd name="connsiteX43" fmla="*/ 22223 w 279035"/>
                  <a:gd name="connsiteY43" fmla="*/ 100234 h 529318"/>
                  <a:gd name="connsiteX44" fmla="*/ 24859 w 279035"/>
                  <a:gd name="connsiteY44" fmla="*/ 150315 h 529318"/>
                  <a:gd name="connsiteX45" fmla="*/ 27446 w 279035"/>
                  <a:gd name="connsiteY45" fmla="*/ 146883 h 529318"/>
                  <a:gd name="connsiteX46" fmla="*/ 27954 w 279035"/>
                  <a:gd name="connsiteY46" fmla="*/ 142241 h 529318"/>
                  <a:gd name="connsiteX47" fmla="*/ 26552 w 279035"/>
                  <a:gd name="connsiteY47" fmla="*/ 138234 h 529318"/>
                  <a:gd name="connsiteX48" fmla="*/ 22247 w 279035"/>
                  <a:gd name="connsiteY48" fmla="*/ 139126 h 529318"/>
                  <a:gd name="connsiteX49" fmla="*/ 20361 w 279035"/>
                  <a:gd name="connsiteY49" fmla="*/ 135066 h 529318"/>
                  <a:gd name="connsiteX50" fmla="*/ 21812 w 279035"/>
                  <a:gd name="connsiteY50" fmla="*/ 130984 h 529318"/>
                  <a:gd name="connsiteX51" fmla="*/ 20917 w 279035"/>
                  <a:gd name="connsiteY51" fmla="*/ 125923 h 529318"/>
                  <a:gd name="connsiteX52" fmla="*/ 24544 w 279035"/>
                  <a:gd name="connsiteY52" fmla="*/ 122264 h 529318"/>
                  <a:gd name="connsiteX53" fmla="*/ 22924 w 279035"/>
                  <a:gd name="connsiteY53" fmla="*/ 118421 h 529318"/>
                  <a:gd name="connsiteX54" fmla="*/ 20264 w 279035"/>
                  <a:gd name="connsiteY54" fmla="*/ 114712 h 529318"/>
                  <a:gd name="connsiteX55" fmla="*/ 18378 w 279035"/>
                  <a:gd name="connsiteY55" fmla="*/ 118750 h 529318"/>
                  <a:gd name="connsiteX56" fmla="*/ 14049 w 279035"/>
                  <a:gd name="connsiteY56" fmla="*/ 120961 h 529318"/>
                  <a:gd name="connsiteX57" fmla="*/ 12574 w 279035"/>
                  <a:gd name="connsiteY57" fmla="*/ 125611 h 529318"/>
                  <a:gd name="connsiteX58" fmla="*/ 12429 w 279035"/>
                  <a:gd name="connsiteY58" fmla="*/ 130464 h 529318"/>
                  <a:gd name="connsiteX59" fmla="*/ 13397 w 279035"/>
                  <a:gd name="connsiteY59" fmla="*/ 135366 h 529318"/>
                  <a:gd name="connsiteX60" fmla="*/ 14993 w 279035"/>
                  <a:gd name="connsiteY60" fmla="*/ 140577 h 529318"/>
                  <a:gd name="connsiteX61" fmla="*/ 16008 w 279035"/>
                  <a:gd name="connsiteY61" fmla="*/ 146274 h 529318"/>
                  <a:gd name="connsiteX62" fmla="*/ 15646 w 279035"/>
                  <a:gd name="connsiteY62" fmla="*/ 150530 h 529318"/>
                  <a:gd name="connsiteX63" fmla="*/ 18547 w 279035"/>
                  <a:gd name="connsiteY63" fmla="*/ 146560 h 529318"/>
                  <a:gd name="connsiteX64" fmla="*/ 22465 w 279035"/>
                  <a:gd name="connsiteY64" fmla="*/ 149498 h 529318"/>
                  <a:gd name="connsiteX65" fmla="*/ 244117 w 279035"/>
                  <a:gd name="connsiteY65" fmla="*/ 504566 h 529318"/>
                  <a:gd name="connsiteX66" fmla="*/ 241142 w 279035"/>
                  <a:gd name="connsiteY66" fmla="*/ 500963 h 529318"/>
                  <a:gd name="connsiteX67" fmla="*/ 238168 w 279035"/>
                  <a:gd name="connsiteY67" fmla="*/ 497176 h 529318"/>
                  <a:gd name="connsiteX68" fmla="*/ 233864 w 279035"/>
                  <a:gd name="connsiteY68" fmla="*/ 497974 h 529318"/>
                  <a:gd name="connsiteX69" fmla="*/ 230744 w 279035"/>
                  <a:gd name="connsiteY69" fmla="*/ 494020 h 529318"/>
                  <a:gd name="connsiteX70" fmla="*/ 226294 w 279035"/>
                  <a:gd name="connsiteY70" fmla="*/ 488127 h 529318"/>
                  <a:gd name="connsiteX71" fmla="*/ 224312 w 279035"/>
                  <a:gd name="connsiteY71" fmla="*/ 483808 h 529318"/>
                  <a:gd name="connsiteX72" fmla="*/ 222474 w 279035"/>
                  <a:gd name="connsiteY72" fmla="*/ 479453 h 529318"/>
                  <a:gd name="connsiteX73" fmla="*/ 223030 w 279035"/>
                  <a:gd name="connsiteY73" fmla="*/ 474636 h 529318"/>
                  <a:gd name="connsiteX74" fmla="*/ 224288 w 279035"/>
                  <a:gd name="connsiteY74" fmla="*/ 469875 h 529318"/>
                  <a:gd name="connsiteX75" fmla="*/ 223344 w 279035"/>
                  <a:gd name="connsiteY75" fmla="*/ 464787 h 529318"/>
                  <a:gd name="connsiteX76" fmla="*/ 221845 w 279035"/>
                  <a:gd name="connsiteY76" fmla="*/ 460357 h 529318"/>
                  <a:gd name="connsiteX77" fmla="*/ 225158 w 279035"/>
                  <a:gd name="connsiteY77" fmla="*/ 457580 h 529318"/>
                  <a:gd name="connsiteX78" fmla="*/ 229897 w 279035"/>
                  <a:gd name="connsiteY78" fmla="*/ 454309 h 529318"/>
                  <a:gd name="connsiteX79" fmla="*/ 229704 w 279035"/>
                  <a:gd name="connsiteY79" fmla="*/ 449849 h 529318"/>
                  <a:gd name="connsiteX80" fmla="*/ 231687 w 279035"/>
                  <a:gd name="connsiteY80" fmla="*/ 445226 h 529318"/>
                  <a:gd name="connsiteX81" fmla="*/ 228012 w 279035"/>
                  <a:gd name="connsiteY81" fmla="*/ 439932 h 529318"/>
                  <a:gd name="connsiteX82" fmla="*/ 228181 w 279035"/>
                  <a:gd name="connsiteY82" fmla="*/ 434673 h 529318"/>
                  <a:gd name="connsiteX83" fmla="*/ 229777 w 279035"/>
                  <a:gd name="connsiteY83" fmla="*/ 430768 h 529318"/>
                  <a:gd name="connsiteX84" fmla="*/ 227770 w 279035"/>
                  <a:gd name="connsiteY84" fmla="*/ 426040 h 529318"/>
                  <a:gd name="connsiteX85" fmla="*/ 226730 w 279035"/>
                  <a:gd name="connsiteY85" fmla="*/ 421375 h 529318"/>
                  <a:gd name="connsiteX86" fmla="*/ 223514 w 279035"/>
                  <a:gd name="connsiteY86" fmla="*/ 418323 h 529318"/>
                  <a:gd name="connsiteX87" fmla="*/ 222619 w 279035"/>
                  <a:gd name="connsiteY87" fmla="*/ 412653 h 529318"/>
                  <a:gd name="connsiteX88" fmla="*/ 222256 w 279035"/>
                  <a:gd name="connsiteY88" fmla="*/ 407887 h 529318"/>
                  <a:gd name="connsiteX89" fmla="*/ 222353 w 279035"/>
                  <a:gd name="connsiteY89" fmla="*/ 402835 h 529318"/>
                  <a:gd name="connsiteX90" fmla="*/ 221241 w 279035"/>
                  <a:gd name="connsiteY90" fmla="*/ 397912 h 529318"/>
                  <a:gd name="connsiteX91" fmla="*/ 221289 w 279035"/>
                  <a:gd name="connsiteY91" fmla="*/ 393358 h 529318"/>
                  <a:gd name="connsiteX92" fmla="*/ 223344 w 279035"/>
                  <a:gd name="connsiteY92" fmla="*/ 387753 h 529318"/>
                  <a:gd name="connsiteX93" fmla="*/ 223296 w 279035"/>
                  <a:gd name="connsiteY93" fmla="*/ 383347 h 529318"/>
                  <a:gd name="connsiteX94" fmla="*/ 220974 w 279035"/>
                  <a:gd name="connsiteY94" fmla="*/ 379190 h 529318"/>
                  <a:gd name="connsiteX95" fmla="*/ 222038 w 279035"/>
                  <a:gd name="connsiteY95" fmla="*/ 373635 h 529318"/>
                  <a:gd name="connsiteX96" fmla="*/ 218411 w 279035"/>
                  <a:gd name="connsiteY96" fmla="*/ 371580 h 529318"/>
                  <a:gd name="connsiteX97" fmla="*/ 218048 w 279035"/>
                  <a:gd name="connsiteY97" fmla="*/ 365498 h 529318"/>
                  <a:gd name="connsiteX98" fmla="*/ 217613 w 279035"/>
                  <a:gd name="connsiteY98" fmla="*/ 360998 h 529318"/>
                  <a:gd name="connsiteX99" fmla="*/ 217250 w 279035"/>
                  <a:gd name="connsiteY99" fmla="*/ 355596 h 529318"/>
                  <a:gd name="connsiteX100" fmla="*/ 216332 w 279035"/>
                  <a:gd name="connsiteY100" fmla="*/ 351018 h 529318"/>
                  <a:gd name="connsiteX101" fmla="*/ 216332 w 279035"/>
                  <a:gd name="connsiteY101" fmla="*/ 346201 h 529318"/>
                  <a:gd name="connsiteX102" fmla="*/ 214179 w 279035"/>
                  <a:gd name="connsiteY102" fmla="*/ 341940 h 529318"/>
                  <a:gd name="connsiteX103" fmla="*/ 212801 w 279035"/>
                  <a:gd name="connsiteY103" fmla="*/ 337991 h 529318"/>
                  <a:gd name="connsiteX104" fmla="*/ 213599 w 279035"/>
                  <a:gd name="connsiteY104" fmla="*/ 332463 h 529318"/>
                  <a:gd name="connsiteX105" fmla="*/ 212317 w 279035"/>
                  <a:gd name="connsiteY105" fmla="*/ 327975 h 529318"/>
                  <a:gd name="connsiteX106" fmla="*/ 215050 w 279035"/>
                  <a:gd name="connsiteY106" fmla="*/ 323649 h 529318"/>
                  <a:gd name="connsiteX107" fmla="*/ 217565 w 279035"/>
                  <a:gd name="connsiteY107" fmla="*/ 319983 h 529318"/>
                  <a:gd name="connsiteX108" fmla="*/ 215558 w 279035"/>
                  <a:gd name="connsiteY108" fmla="*/ 315231 h 529318"/>
                  <a:gd name="connsiteX109" fmla="*/ 216960 w 279035"/>
                  <a:gd name="connsiteY109" fmla="*/ 311214 h 529318"/>
                  <a:gd name="connsiteX110" fmla="*/ 217226 w 279035"/>
                  <a:gd name="connsiteY110" fmla="*/ 305923 h 529318"/>
                  <a:gd name="connsiteX111" fmla="*/ 216283 w 279035"/>
                  <a:gd name="connsiteY111" fmla="*/ 298606 h 529318"/>
                  <a:gd name="connsiteX112" fmla="*/ 217613 w 279035"/>
                  <a:gd name="connsiteY112" fmla="*/ 293032 h 529318"/>
                  <a:gd name="connsiteX113" fmla="*/ 220200 w 279035"/>
                  <a:gd name="connsiteY113" fmla="*/ 289671 h 529318"/>
                  <a:gd name="connsiteX114" fmla="*/ 223610 w 279035"/>
                  <a:gd name="connsiteY114" fmla="*/ 285920 h 529318"/>
                  <a:gd name="connsiteX115" fmla="*/ 224650 w 279035"/>
                  <a:gd name="connsiteY115" fmla="*/ 281700 h 529318"/>
                  <a:gd name="connsiteX116" fmla="*/ 225883 w 279035"/>
                  <a:gd name="connsiteY116" fmla="*/ 277074 h 529318"/>
                  <a:gd name="connsiteX117" fmla="*/ 227286 w 279035"/>
                  <a:gd name="connsiteY117" fmla="*/ 272593 h 529318"/>
                  <a:gd name="connsiteX118" fmla="*/ 225908 w 279035"/>
                  <a:gd name="connsiteY118" fmla="*/ 268103 h 529318"/>
                  <a:gd name="connsiteX119" fmla="*/ 224723 w 279035"/>
                  <a:gd name="connsiteY119" fmla="*/ 262316 h 529318"/>
                  <a:gd name="connsiteX120" fmla="*/ 225980 w 279035"/>
                  <a:gd name="connsiteY120" fmla="*/ 258270 h 529318"/>
                  <a:gd name="connsiteX121" fmla="*/ 226754 w 279035"/>
                  <a:gd name="connsiteY121" fmla="*/ 253212 h 529318"/>
                  <a:gd name="connsiteX122" fmla="*/ 229994 w 279035"/>
                  <a:gd name="connsiteY122" fmla="*/ 247154 h 529318"/>
                  <a:gd name="connsiteX123" fmla="*/ 230309 w 279035"/>
                  <a:gd name="connsiteY123" fmla="*/ 241582 h 529318"/>
                  <a:gd name="connsiteX124" fmla="*/ 231977 w 279035"/>
                  <a:gd name="connsiteY124" fmla="*/ 236340 h 529318"/>
                  <a:gd name="connsiteX125" fmla="*/ 228277 w 279035"/>
                  <a:gd name="connsiteY125" fmla="*/ 232480 h 529318"/>
                  <a:gd name="connsiteX126" fmla="*/ 229244 w 279035"/>
                  <a:gd name="connsiteY126" fmla="*/ 227419 h 529318"/>
                  <a:gd name="connsiteX127" fmla="*/ 231494 w 279035"/>
                  <a:gd name="connsiteY127" fmla="*/ 223649 h 529318"/>
                  <a:gd name="connsiteX128" fmla="*/ 231348 w 279035"/>
                  <a:gd name="connsiteY128" fmla="*/ 219284 h 529318"/>
                  <a:gd name="connsiteX129" fmla="*/ 233332 w 279035"/>
                  <a:gd name="connsiteY129" fmla="*/ 213630 h 529318"/>
                  <a:gd name="connsiteX130" fmla="*/ 234323 w 279035"/>
                  <a:gd name="connsiteY130" fmla="*/ 209379 h 529318"/>
                  <a:gd name="connsiteX131" fmla="*/ 231082 w 279035"/>
                  <a:gd name="connsiteY131" fmla="*/ 205936 h 529318"/>
                  <a:gd name="connsiteX132" fmla="*/ 231977 w 279035"/>
                  <a:gd name="connsiteY132" fmla="*/ 201416 h 529318"/>
                  <a:gd name="connsiteX133" fmla="*/ 229994 w 279035"/>
                  <a:gd name="connsiteY133" fmla="*/ 196536 h 529318"/>
                  <a:gd name="connsiteX134" fmla="*/ 227794 w 279035"/>
                  <a:gd name="connsiteY134" fmla="*/ 192486 h 529318"/>
                  <a:gd name="connsiteX135" fmla="*/ 225158 w 279035"/>
                  <a:gd name="connsiteY135" fmla="*/ 188227 h 529318"/>
                  <a:gd name="connsiteX136" fmla="*/ 225013 w 279035"/>
                  <a:gd name="connsiteY136" fmla="*/ 180405 h 529318"/>
                  <a:gd name="connsiteX137" fmla="*/ 222933 w 279035"/>
                  <a:gd name="connsiteY137" fmla="*/ 176127 h 529318"/>
                  <a:gd name="connsiteX138" fmla="*/ 221120 w 279035"/>
                  <a:gd name="connsiteY138" fmla="*/ 171784 h 529318"/>
                  <a:gd name="connsiteX139" fmla="*/ 223344 w 279035"/>
                  <a:gd name="connsiteY139" fmla="*/ 167840 h 529318"/>
                  <a:gd name="connsiteX140" fmla="*/ 224094 w 279035"/>
                  <a:gd name="connsiteY140" fmla="*/ 162036 h 529318"/>
                  <a:gd name="connsiteX141" fmla="*/ 228132 w 279035"/>
                  <a:gd name="connsiteY141" fmla="*/ 159903 h 529318"/>
                  <a:gd name="connsiteX142" fmla="*/ 232872 w 279035"/>
                  <a:gd name="connsiteY142" fmla="*/ 156080 h 529318"/>
                  <a:gd name="connsiteX143" fmla="*/ 237056 w 279035"/>
                  <a:gd name="connsiteY143" fmla="*/ 154673 h 529318"/>
                  <a:gd name="connsiteX144" fmla="*/ 240562 w 279035"/>
                  <a:gd name="connsiteY144" fmla="*/ 151123 h 529318"/>
                  <a:gd name="connsiteX145" fmla="*/ 245761 w 279035"/>
                  <a:gd name="connsiteY145" fmla="*/ 151275 h 529318"/>
                  <a:gd name="connsiteX146" fmla="*/ 249194 w 279035"/>
                  <a:gd name="connsiteY146" fmla="*/ 148746 h 529318"/>
                  <a:gd name="connsiteX147" fmla="*/ 252822 w 279035"/>
                  <a:gd name="connsiteY147" fmla="*/ 145370 h 529318"/>
                  <a:gd name="connsiteX148" fmla="*/ 252483 w 279035"/>
                  <a:gd name="connsiteY148" fmla="*/ 140804 h 529318"/>
                  <a:gd name="connsiteX149" fmla="*/ 255724 w 279035"/>
                  <a:gd name="connsiteY149" fmla="*/ 135796 h 529318"/>
                  <a:gd name="connsiteX150" fmla="*/ 260512 w 279035"/>
                  <a:gd name="connsiteY150" fmla="*/ 134031 h 529318"/>
                  <a:gd name="connsiteX151" fmla="*/ 264550 w 279035"/>
                  <a:gd name="connsiteY151" fmla="*/ 131608 h 529318"/>
                  <a:gd name="connsiteX152" fmla="*/ 267718 w 279035"/>
                  <a:gd name="connsiteY152" fmla="*/ 127893 h 529318"/>
                  <a:gd name="connsiteX153" fmla="*/ 269822 w 279035"/>
                  <a:gd name="connsiteY153" fmla="*/ 124017 h 529318"/>
                  <a:gd name="connsiteX154" fmla="*/ 271563 w 279035"/>
                  <a:gd name="connsiteY154" fmla="*/ 118849 h 529318"/>
                  <a:gd name="connsiteX155" fmla="*/ 272361 w 279035"/>
                  <a:gd name="connsiteY155" fmla="*/ 114153 h 529318"/>
                  <a:gd name="connsiteX156" fmla="*/ 276690 w 279035"/>
                  <a:gd name="connsiteY156" fmla="*/ 111805 h 529318"/>
                  <a:gd name="connsiteX157" fmla="*/ 278503 w 279035"/>
                  <a:gd name="connsiteY157" fmla="*/ 107373 h 529318"/>
                  <a:gd name="connsiteX158" fmla="*/ 278068 w 279035"/>
                  <a:gd name="connsiteY158" fmla="*/ 102543 h 529318"/>
                  <a:gd name="connsiteX159" fmla="*/ 276932 w 279035"/>
                  <a:gd name="connsiteY159" fmla="*/ 98379 h 529318"/>
                  <a:gd name="connsiteX160" fmla="*/ 277608 w 279035"/>
                  <a:gd name="connsiteY160" fmla="*/ 94232 h 529318"/>
                  <a:gd name="connsiteX161" fmla="*/ 279035 w 279035"/>
                  <a:gd name="connsiteY161" fmla="*/ 90114 h 529318"/>
                  <a:gd name="connsiteX162" fmla="*/ 277052 w 279035"/>
                  <a:gd name="connsiteY162" fmla="*/ 86102 h 529318"/>
                  <a:gd name="connsiteX163" fmla="*/ 277246 w 279035"/>
                  <a:gd name="connsiteY163" fmla="*/ 80833 h 529318"/>
                  <a:gd name="connsiteX164" fmla="*/ 274150 w 279035"/>
                  <a:gd name="connsiteY164" fmla="*/ 76695 h 529318"/>
                  <a:gd name="connsiteX165" fmla="*/ 270161 w 279035"/>
                  <a:gd name="connsiteY165" fmla="*/ 74746 h 529318"/>
                  <a:gd name="connsiteX166" fmla="*/ 267597 w 279035"/>
                  <a:gd name="connsiteY166" fmla="*/ 70855 h 529318"/>
                  <a:gd name="connsiteX167" fmla="*/ 265324 w 279035"/>
                  <a:gd name="connsiteY167" fmla="*/ 66662 h 529318"/>
                  <a:gd name="connsiteX168" fmla="*/ 260996 w 279035"/>
                  <a:gd name="connsiteY168" fmla="*/ 61241 h 529318"/>
                  <a:gd name="connsiteX169" fmla="*/ 258844 w 279035"/>
                  <a:gd name="connsiteY169" fmla="*/ 56196 h 529318"/>
                  <a:gd name="connsiteX170" fmla="*/ 261624 w 279035"/>
                  <a:gd name="connsiteY170" fmla="*/ 52526 h 529318"/>
                  <a:gd name="connsiteX171" fmla="*/ 263994 w 279035"/>
                  <a:gd name="connsiteY171" fmla="*/ 48596 h 529318"/>
                  <a:gd name="connsiteX172" fmla="*/ 264550 w 279035"/>
                  <a:gd name="connsiteY172" fmla="*/ 44357 h 529318"/>
                  <a:gd name="connsiteX173" fmla="*/ 264841 w 279035"/>
                  <a:gd name="connsiteY173" fmla="*/ 40193 h 529318"/>
                  <a:gd name="connsiteX174" fmla="*/ 264599 w 279035"/>
                  <a:gd name="connsiteY174" fmla="*/ 35591 h 529318"/>
                  <a:gd name="connsiteX175" fmla="*/ 265373 w 279035"/>
                  <a:gd name="connsiteY175" fmla="*/ 30431 h 529318"/>
                  <a:gd name="connsiteX176" fmla="*/ 268178 w 279035"/>
                  <a:gd name="connsiteY176" fmla="*/ 25771 h 529318"/>
                  <a:gd name="connsiteX177" fmla="*/ 269677 w 279035"/>
                  <a:gd name="connsiteY177" fmla="*/ 20187 h 529318"/>
                  <a:gd name="connsiteX178" fmla="*/ 265832 w 279035"/>
                  <a:gd name="connsiteY178" fmla="*/ 16879 h 529318"/>
                  <a:gd name="connsiteX179" fmla="*/ 264188 w 279035"/>
                  <a:gd name="connsiteY179" fmla="*/ 11508 h 529318"/>
                  <a:gd name="connsiteX180" fmla="*/ 260415 w 279035"/>
                  <a:gd name="connsiteY180" fmla="*/ 7695 h 529318"/>
                  <a:gd name="connsiteX181" fmla="*/ 259690 w 279035"/>
                  <a:gd name="connsiteY181" fmla="*/ 3078 h 529318"/>
                  <a:gd name="connsiteX182" fmla="*/ 264792 w 279035"/>
                  <a:gd name="connsiteY182" fmla="*/ 0 h 529318"/>
                  <a:gd name="connsiteX183" fmla="*/ 258166 w 279035"/>
                  <a:gd name="connsiteY183" fmla="*/ 638 h 529318"/>
                  <a:gd name="connsiteX184" fmla="*/ 251831 w 279035"/>
                  <a:gd name="connsiteY184" fmla="*/ 2384 h 529318"/>
                  <a:gd name="connsiteX185" fmla="*/ 245519 w 279035"/>
                  <a:gd name="connsiteY185" fmla="*/ 4113 h 529318"/>
                  <a:gd name="connsiteX186" fmla="*/ 236040 w 279035"/>
                  <a:gd name="connsiteY186" fmla="*/ 6781 h 529318"/>
                  <a:gd name="connsiteX187" fmla="*/ 229728 w 279035"/>
                  <a:gd name="connsiteY187" fmla="*/ 8558 h 529318"/>
                  <a:gd name="connsiteX188" fmla="*/ 223417 w 279035"/>
                  <a:gd name="connsiteY188" fmla="*/ 10338 h 529318"/>
                  <a:gd name="connsiteX189" fmla="*/ 217106 w 279035"/>
                  <a:gd name="connsiteY189" fmla="*/ 12113 h 529318"/>
                  <a:gd name="connsiteX190" fmla="*/ 212027 w 279035"/>
                  <a:gd name="connsiteY190" fmla="*/ 13532 h 529318"/>
                  <a:gd name="connsiteX191" fmla="*/ 207626 w 279035"/>
                  <a:gd name="connsiteY191" fmla="*/ 14828 h 529318"/>
                  <a:gd name="connsiteX192" fmla="*/ 201291 w 279035"/>
                  <a:gd name="connsiteY192" fmla="*/ 16533 h 529318"/>
                  <a:gd name="connsiteX193" fmla="*/ 195608 w 279035"/>
                  <a:gd name="connsiteY193" fmla="*/ 18047 h 529318"/>
                  <a:gd name="connsiteX194" fmla="*/ 188668 w 279035"/>
                  <a:gd name="connsiteY194" fmla="*/ 20069 h 529318"/>
                  <a:gd name="connsiteX195" fmla="*/ 182332 w 279035"/>
                  <a:gd name="connsiteY195" fmla="*/ 21841 h 529318"/>
                  <a:gd name="connsiteX196" fmla="*/ 178100 w 279035"/>
                  <a:gd name="connsiteY196" fmla="*/ 23016 h 529318"/>
                  <a:gd name="connsiteX197" fmla="*/ 172828 w 279035"/>
                  <a:gd name="connsiteY197" fmla="*/ 24349 h 529318"/>
                  <a:gd name="connsiteX198" fmla="*/ 166492 w 279035"/>
                  <a:gd name="connsiteY198" fmla="*/ 26056 h 529318"/>
                  <a:gd name="connsiteX199" fmla="*/ 166734 w 279035"/>
                  <a:gd name="connsiteY199" fmla="*/ 30651 h 529318"/>
                  <a:gd name="connsiteX200" fmla="*/ 165646 w 279035"/>
                  <a:gd name="connsiteY200" fmla="*/ 35175 h 529318"/>
                  <a:gd name="connsiteX201" fmla="*/ 166081 w 279035"/>
                  <a:gd name="connsiteY201" fmla="*/ 40306 h 529318"/>
                  <a:gd name="connsiteX202" fmla="*/ 167750 w 279035"/>
                  <a:gd name="connsiteY202" fmla="*/ 46381 h 529318"/>
                  <a:gd name="connsiteX203" fmla="*/ 165985 w 279035"/>
                  <a:gd name="connsiteY203" fmla="*/ 42495 h 529318"/>
                  <a:gd name="connsiteX204" fmla="*/ 162261 w 279035"/>
                  <a:gd name="connsiteY204" fmla="*/ 40377 h 529318"/>
                  <a:gd name="connsiteX205" fmla="*/ 159625 w 279035"/>
                  <a:gd name="connsiteY205" fmla="*/ 36802 h 529318"/>
                  <a:gd name="connsiteX206" fmla="*/ 157690 w 279035"/>
                  <a:gd name="connsiteY206" fmla="*/ 30975 h 529318"/>
                  <a:gd name="connsiteX207" fmla="*/ 151572 w 279035"/>
                  <a:gd name="connsiteY207" fmla="*/ 30123 h 529318"/>
                  <a:gd name="connsiteX208" fmla="*/ 147461 w 279035"/>
                  <a:gd name="connsiteY208" fmla="*/ 31054 h 529318"/>
                  <a:gd name="connsiteX209" fmla="*/ 142117 w 279035"/>
                  <a:gd name="connsiteY209" fmla="*/ 32247 h 529318"/>
                  <a:gd name="connsiteX210" fmla="*/ 134645 w 279035"/>
                  <a:gd name="connsiteY210" fmla="*/ 33934 h 529318"/>
                  <a:gd name="connsiteX211" fmla="*/ 128285 w 279035"/>
                  <a:gd name="connsiteY211" fmla="*/ 35160 h 529318"/>
                  <a:gd name="connsiteX212" fmla="*/ 121828 w 279035"/>
                  <a:gd name="connsiteY212" fmla="*/ 36773 h 529318"/>
                  <a:gd name="connsiteX213" fmla="*/ 115469 w 279035"/>
                  <a:gd name="connsiteY213" fmla="*/ 38391 h 529318"/>
                  <a:gd name="connsiteX214" fmla="*/ 108988 w 279035"/>
                  <a:gd name="connsiteY214" fmla="*/ 39499 h 529318"/>
                  <a:gd name="connsiteX215" fmla="*/ 102507 w 279035"/>
                  <a:gd name="connsiteY215" fmla="*/ 40582 h 529318"/>
                  <a:gd name="connsiteX216" fmla="*/ 96051 w 279035"/>
                  <a:gd name="connsiteY216" fmla="*/ 41811 h 529318"/>
                  <a:gd name="connsiteX217" fmla="*/ 89666 w 279035"/>
                  <a:gd name="connsiteY217" fmla="*/ 43293 h 529318"/>
                  <a:gd name="connsiteX218" fmla="*/ 83282 w 279035"/>
                  <a:gd name="connsiteY218" fmla="*/ 44824 h 529318"/>
                  <a:gd name="connsiteX219" fmla="*/ 73707 w 279035"/>
                  <a:gd name="connsiteY219" fmla="*/ 47121 h 529318"/>
                  <a:gd name="connsiteX220" fmla="*/ 67346 w 279035"/>
                  <a:gd name="connsiteY220" fmla="*/ 48748 h 529318"/>
                  <a:gd name="connsiteX221" fmla="*/ 61011 w 279035"/>
                  <a:gd name="connsiteY221" fmla="*/ 50446 h 529318"/>
                  <a:gd name="connsiteX222" fmla="*/ 55860 w 279035"/>
                  <a:gd name="connsiteY222" fmla="*/ 51824 h 529318"/>
                  <a:gd name="connsiteX223" fmla="*/ 47711 w 279035"/>
                  <a:gd name="connsiteY223" fmla="*/ 53846 h 529318"/>
                  <a:gd name="connsiteX224" fmla="*/ 41931 w 279035"/>
                  <a:gd name="connsiteY224" fmla="*/ 55275 h 529318"/>
                  <a:gd name="connsiteX225" fmla="*/ 35572 w 279035"/>
                  <a:gd name="connsiteY225" fmla="*/ 56852 h 529318"/>
                  <a:gd name="connsiteX226" fmla="*/ 35354 w 279035"/>
                  <a:gd name="connsiteY226" fmla="*/ 61869 h 529318"/>
                  <a:gd name="connsiteX227" fmla="*/ 32814 w 279035"/>
                  <a:gd name="connsiteY227" fmla="*/ 65560 h 529318"/>
                  <a:gd name="connsiteX228" fmla="*/ 28390 w 279035"/>
                  <a:gd name="connsiteY228" fmla="*/ 66215 h 529318"/>
                  <a:gd name="connsiteX229" fmla="*/ 28196 w 279035"/>
                  <a:gd name="connsiteY229" fmla="*/ 61903 h 529318"/>
                  <a:gd name="connsiteX230" fmla="*/ 24399 w 279035"/>
                  <a:gd name="connsiteY230" fmla="*/ 64239 h 529318"/>
                  <a:gd name="connsiteX231" fmla="*/ 21232 w 279035"/>
                  <a:gd name="connsiteY231" fmla="*/ 67243 h 529318"/>
                  <a:gd name="connsiteX232" fmla="*/ 18861 w 279035"/>
                  <a:gd name="connsiteY232" fmla="*/ 70730 h 529318"/>
                  <a:gd name="connsiteX233" fmla="*/ 18112 w 279035"/>
                  <a:gd name="connsiteY233" fmla="*/ 76666 h 529318"/>
                  <a:gd name="connsiteX234" fmla="*/ 20675 w 279035"/>
                  <a:gd name="connsiteY234" fmla="*/ 80395 h 529318"/>
                  <a:gd name="connsiteX235" fmla="*/ 23746 w 279035"/>
                  <a:gd name="connsiteY235" fmla="*/ 77455 h 529318"/>
                  <a:gd name="connsiteX236" fmla="*/ 28244 w 279035"/>
                  <a:gd name="connsiteY236" fmla="*/ 78076 h 529318"/>
                  <a:gd name="connsiteX237" fmla="*/ 28655 w 279035"/>
                  <a:gd name="connsiteY237" fmla="*/ 82489 h 529318"/>
                  <a:gd name="connsiteX238" fmla="*/ 28631 w 279035"/>
                  <a:gd name="connsiteY238" fmla="*/ 86849 h 529318"/>
                  <a:gd name="connsiteX239" fmla="*/ 28679 w 279035"/>
                  <a:gd name="connsiteY239" fmla="*/ 91969 h 529318"/>
                  <a:gd name="connsiteX240" fmla="*/ 29453 w 279035"/>
                  <a:gd name="connsiteY240" fmla="*/ 99898 h 529318"/>
                  <a:gd name="connsiteX241" fmla="*/ 32814 w 279035"/>
                  <a:gd name="connsiteY241" fmla="*/ 103090 h 529318"/>
                  <a:gd name="connsiteX242" fmla="*/ 32065 w 279035"/>
                  <a:gd name="connsiteY242" fmla="*/ 108096 h 529318"/>
                  <a:gd name="connsiteX243" fmla="*/ 34991 w 279035"/>
                  <a:gd name="connsiteY243" fmla="*/ 104270 h 529318"/>
                  <a:gd name="connsiteX244" fmla="*/ 36031 w 279035"/>
                  <a:gd name="connsiteY244" fmla="*/ 108995 h 529318"/>
                  <a:gd name="connsiteX245" fmla="*/ 33588 w 279035"/>
                  <a:gd name="connsiteY245" fmla="*/ 114726 h 529318"/>
                  <a:gd name="connsiteX246" fmla="*/ 32597 w 279035"/>
                  <a:gd name="connsiteY246" fmla="*/ 120107 h 529318"/>
                  <a:gd name="connsiteX247" fmla="*/ 32573 w 279035"/>
                  <a:gd name="connsiteY247" fmla="*/ 125403 h 529318"/>
                  <a:gd name="connsiteX248" fmla="*/ 33153 w 279035"/>
                  <a:gd name="connsiteY248" fmla="*/ 129816 h 529318"/>
                  <a:gd name="connsiteX249" fmla="*/ 34193 w 279035"/>
                  <a:gd name="connsiteY249" fmla="*/ 134053 h 529318"/>
                  <a:gd name="connsiteX250" fmla="*/ 35547 w 279035"/>
                  <a:gd name="connsiteY250" fmla="*/ 138057 h 529318"/>
                  <a:gd name="connsiteX251" fmla="*/ 32597 w 279035"/>
                  <a:gd name="connsiteY251" fmla="*/ 141394 h 529318"/>
                  <a:gd name="connsiteX252" fmla="*/ 33685 w 279035"/>
                  <a:gd name="connsiteY252" fmla="*/ 145817 h 529318"/>
                  <a:gd name="connsiteX253" fmla="*/ 36466 w 279035"/>
                  <a:gd name="connsiteY253" fmla="*/ 150871 h 529318"/>
                  <a:gd name="connsiteX254" fmla="*/ 41448 w 279035"/>
                  <a:gd name="connsiteY254" fmla="*/ 150932 h 529318"/>
                  <a:gd name="connsiteX255" fmla="*/ 42173 w 279035"/>
                  <a:gd name="connsiteY255" fmla="*/ 155267 h 529318"/>
                  <a:gd name="connsiteX256" fmla="*/ 37990 w 279035"/>
                  <a:gd name="connsiteY256" fmla="*/ 157541 h 529318"/>
                  <a:gd name="connsiteX257" fmla="*/ 36079 w 279035"/>
                  <a:gd name="connsiteY257" fmla="*/ 153335 h 529318"/>
                  <a:gd name="connsiteX258" fmla="*/ 33782 w 279035"/>
                  <a:gd name="connsiteY258" fmla="*/ 157011 h 529318"/>
                  <a:gd name="connsiteX259" fmla="*/ 28148 w 279035"/>
                  <a:gd name="connsiteY259" fmla="*/ 158382 h 529318"/>
                  <a:gd name="connsiteX260" fmla="*/ 30735 w 279035"/>
                  <a:gd name="connsiteY260" fmla="*/ 161857 h 529318"/>
                  <a:gd name="connsiteX261" fmla="*/ 32887 w 279035"/>
                  <a:gd name="connsiteY261" fmla="*/ 166118 h 529318"/>
                  <a:gd name="connsiteX262" fmla="*/ 36781 w 279035"/>
                  <a:gd name="connsiteY262" fmla="*/ 168884 h 529318"/>
                  <a:gd name="connsiteX263" fmla="*/ 40698 w 279035"/>
                  <a:gd name="connsiteY263" fmla="*/ 170887 h 529318"/>
                  <a:gd name="connsiteX264" fmla="*/ 42826 w 279035"/>
                  <a:gd name="connsiteY264" fmla="*/ 176439 h 529318"/>
                  <a:gd name="connsiteX265" fmla="*/ 44761 w 279035"/>
                  <a:gd name="connsiteY265" fmla="*/ 181108 h 529318"/>
                  <a:gd name="connsiteX266" fmla="*/ 45776 w 279035"/>
                  <a:gd name="connsiteY266" fmla="*/ 186622 h 529318"/>
                  <a:gd name="connsiteX267" fmla="*/ 41472 w 279035"/>
                  <a:gd name="connsiteY267" fmla="*/ 185802 h 529318"/>
                  <a:gd name="connsiteX268" fmla="*/ 40770 w 279035"/>
                  <a:gd name="connsiteY268" fmla="*/ 181611 h 529318"/>
                  <a:gd name="connsiteX269" fmla="*/ 39803 w 279035"/>
                  <a:gd name="connsiteY269" fmla="*/ 186675 h 529318"/>
                  <a:gd name="connsiteX270" fmla="*/ 37869 w 279035"/>
                  <a:gd name="connsiteY270" fmla="*/ 190571 h 529318"/>
                  <a:gd name="connsiteX271" fmla="*/ 39973 w 279035"/>
                  <a:gd name="connsiteY271" fmla="*/ 195044 h 529318"/>
                  <a:gd name="connsiteX272" fmla="*/ 40698 w 279035"/>
                  <a:gd name="connsiteY272" fmla="*/ 199383 h 529318"/>
                  <a:gd name="connsiteX273" fmla="*/ 40093 w 279035"/>
                  <a:gd name="connsiteY273" fmla="*/ 204200 h 529318"/>
                  <a:gd name="connsiteX274" fmla="*/ 39247 w 279035"/>
                  <a:gd name="connsiteY274" fmla="*/ 209387 h 529318"/>
                  <a:gd name="connsiteX275" fmla="*/ 40263 w 279035"/>
                  <a:gd name="connsiteY275" fmla="*/ 213969 h 529318"/>
                  <a:gd name="connsiteX276" fmla="*/ 40746 w 279035"/>
                  <a:gd name="connsiteY276" fmla="*/ 218213 h 529318"/>
                  <a:gd name="connsiteX277" fmla="*/ 45172 w 279035"/>
                  <a:gd name="connsiteY277" fmla="*/ 216820 h 529318"/>
                  <a:gd name="connsiteX278" fmla="*/ 43696 w 279035"/>
                  <a:gd name="connsiteY278" fmla="*/ 222164 h 529318"/>
                  <a:gd name="connsiteX279" fmla="*/ 40674 w 279035"/>
                  <a:gd name="connsiteY279" fmla="*/ 225238 h 529318"/>
                  <a:gd name="connsiteX280" fmla="*/ 38352 w 279035"/>
                  <a:gd name="connsiteY280" fmla="*/ 230316 h 529318"/>
                  <a:gd name="connsiteX281" fmla="*/ 35717 w 279035"/>
                  <a:gd name="connsiteY281" fmla="*/ 235469 h 529318"/>
                  <a:gd name="connsiteX282" fmla="*/ 38328 w 279035"/>
                  <a:gd name="connsiteY282" fmla="*/ 238886 h 529318"/>
                  <a:gd name="connsiteX283" fmla="*/ 37240 w 279035"/>
                  <a:gd name="connsiteY283" fmla="*/ 244385 h 529318"/>
                  <a:gd name="connsiteX284" fmla="*/ 37192 w 279035"/>
                  <a:gd name="connsiteY284" fmla="*/ 248820 h 529318"/>
                  <a:gd name="connsiteX285" fmla="*/ 36442 w 279035"/>
                  <a:gd name="connsiteY285" fmla="*/ 254452 h 529318"/>
                  <a:gd name="connsiteX286" fmla="*/ 34725 w 279035"/>
                  <a:gd name="connsiteY286" fmla="*/ 259697 h 529318"/>
                  <a:gd name="connsiteX287" fmla="*/ 34508 w 279035"/>
                  <a:gd name="connsiteY287" fmla="*/ 265670 h 529318"/>
                  <a:gd name="connsiteX288" fmla="*/ 34701 w 279035"/>
                  <a:gd name="connsiteY288" fmla="*/ 271022 h 529318"/>
                  <a:gd name="connsiteX289" fmla="*/ 39054 w 279035"/>
                  <a:gd name="connsiteY289" fmla="*/ 272514 h 529318"/>
                  <a:gd name="connsiteX290" fmla="*/ 39731 w 279035"/>
                  <a:gd name="connsiteY290" fmla="*/ 277645 h 529318"/>
                  <a:gd name="connsiteX291" fmla="*/ 40481 w 279035"/>
                  <a:gd name="connsiteY291" fmla="*/ 282600 h 529318"/>
                  <a:gd name="connsiteX292" fmla="*/ 41714 w 279035"/>
                  <a:gd name="connsiteY292" fmla="*/ 287136 h 529318"/>
                  <a:gd name="connsiteX293" fmla="*/ 44132 w 279035"/>
                  <a:gd name="connsiteY293" fmla="*/ 291685 h 529318"/>
                  <a:gd name="connsiteX294" fmla="*/ 46187 w 279035"/>
                  <a:gd name="connsiteY294" fmla="*/ 295552 h 529318"/>
                  <a:gd name="connsiteX295" fmla="*/ 49379 w 279035"/>
                  <a:gd name="connsiteY295" fmla="*/ 298521 h 529318"/>
                  <a:gd name="connsiteX296" fmla="*/ 51217 w 279035"/>
                  <a:gd name="connsiteY296" fmla="*/ 302439 h 529318"/>
                  <a:gd name="connsiteX297" fmla="*/ 51628 w 279035"/>
                  <a:gd name="connsiteY297" fmla="*/ 307328 h 529318"/>
                  <a:gd name="connsiteX298" fmla="*/ 50516 w 279035"/>
                  <a:gd name="connsiteY298" fmla="*/ 313190 h 529318"/>
                  <a:gd name="connsiteX299" fmla="*/ 53877 w 279035"/>
                  <a:gd name="connsiteY299" fmla="*/ 317666 h 529318"/>
                  <a:gd name="connsiteX300" fmla="*/ 57964 w 279035"/>
                  <a:gd name="connsiteY300" fmla="*/ 319192 h 529318"/>
                  <a:gd name="connsiteX301" fmla="*/ 59850 w 279035"/>
                  <a:gd name="connsiteY301" fmla="*/ 323337 h 529318"/>
                  <a:gd name="connsiteX302" fmla="*/ 58690 w 279035"/>
                  <a:gd name="connsiteY302" fmla="*/ 327656 h 529318"/>
                  <a:gd name="connsiteX303" fmla="*/ 56900 w 279035"/>
                  <a:gd name="connsiteY303" fmla="*/ 332112 h 529318"/>
                  <a:gd name="connsiteX304" fmla="*/ 54506 w 279035"/>
                  <a:gd name="connsiteY304" fmla="*/ 338272 h 529318"/>
                  <a:gd name="connsiteX305" fmla="*/ 53925 w 279035"/>
                  <a:gd name="connsiteY305" fmla="*/ 343212 h 529318"/>
                  <a:gd name="connsiteX306" fmla="*/ 53781 w 279035"/>
                  <a:gd name="connsiteY306" fmla="*/ 348044 h 529318"/>
                  <a:gd name="connsiteX307" fmla="*/ 52837 w 279035"/>
                  <a:gd name="connsiteY307" fmla="*/ 352491 h 529318"/>
                  <a:gd name="connsiteX308" fmla="*/ 55449 w 279035"/>
                  <a:gd name="connsiteY308" fmla="*/ 356014 h 529318"/>
                  <a:gd name="connsiteX309" fmla="*/ 55667 w 279035"/>
                  <a:gd name="connsiteY309" fmla="*/ 360720 h 529318"/>
                  <a:gd name="connsiteX310" fmla="*/ 56489 w 279035"/>
                  <a:gd name="connsiteY310" fmla="*/ 364855 h 529318"/>
                  <a:gd name="connsiteX311" fmla="*/ 60938 w 279035"/>
                  <a:gd name="connsiteY311" fmla="*/ 365626 h 529318"/>
                  <a:gd name="connsiteX312" fmla="*/ 61809 w 279035"/>
                  <a:gd name="connsiteY312" fmla="*/ 360495 h 529318"/>
                  <a:gd name="connsiteX313" fmla="*/ 62462 w 279035"/>
                  <a:gd name="connsiteY313" fmla="*/ 355784 h 529318"/>
                  <a:gd name="connsiteX314" fmla="*/ 65630 w 279035"/>
                  <a:gd name="connsiteY314" fmla="*/ 352798 h 529318"/>
                  <a:gd name="connsiteX315" fmla="*/ 69886 w 279035"/>
                  <a:gd name="connsiteY315" fmla="*/ 350389 h 529318"/>
                  <a:gd name="connsiteX316" fmla="*/ 73489 w 279035"/>
                  <a:gd name="connsiteY316" fmla="*/ 352858 h 529318"/>
                  <a:gd name="connsiteX317" fmla="*/ 75254 w 279035"/>
                  <a:gd name="connsiteY317" fmla="*/ 357230 h 529318"/>
                  <a:gd name="connsiteX318" fmla="*/ 78616 w 279035"/>
                  <a:gd name="connsiteY318" fmla="*/ 360205 h 529318"/>
                  <a:gd name="connsiteX319" fmla="*/ 82992 w 279035"/>
                  <a:gd name="connsiteY319" fmla="*/ 362749 h 529318"/>
                  <a:gd name="connsiteX320" fmla="*/ 85628 w 279035"/>
                  <a:gd name="connsiteY320" fmla="*/ 366828 h 529318"/>
                  <a:gd name="connsiteX321" fmla="*/ 86378 w 279035"/>
                  <a:gd name="connsiteY321" fmla="*/ 371834 h 529318"/>
                  <a:gd name="connsiteX322" fmla="*/ 88022 w 279035"/>
                  <a:gd name="connsiteY322" fmla="*/ 378121 h 529318"/>
                  <a:gd name="connsiteX323" fmla="*/ 89013 w 279035"/>
                  <a:gd name="connsiteY323" fmla="*/ 382682 h 529318"/>
                  <a:gd name="connsiteX324" fmla="*/ 89957 w 279035"/>
                  <a:gd name="connsiteY324" fmla="*/ 387252 h 529318"/>
                  <a:gd name="connsiteX325" fmla="*/ 91093 w 279035"/>
                  <a:gd name="connsiteY325" fmla="*/ 391779 h 529318"/>
                  <a:gd name="connsiteX326" fmla="*/ 92012 w 279035"/>
                  <a:gd name="connsiteY326" fmla="*/ 396354 h 529318"/>
                  <a:gd name="connsiteX327" fmla="*/ 92907 w 279035"/>
                  <a:gd name="connsiteY327" fmla="*/ 400753 h 529318"/>
                  <a:gd name="connsiteX328" fmla="*/ 94793 w 279035"/>
                  <a:gd name="connsiteY328" fmla="*/ 410087 h 529318"/>
                  <a:gd name="connsiteX329" fmla="*/ 95712 w 279035"/>
                  <a:gd name="connsiteY329" fmla="*/ 414667 h 529318"/>
                  <a:gd name="connsiteX330" fmla="*/ 98493 w 279035"/>
                  <a:gd name="connsiteY330" fmla="*/ 428400 h 529318"/>
                  <a:gd name="connsiteX331" fmla="*/ 99460 w 279035"/>
                  <a:gd name="connsiteY331" fmla="*/ 432973 h 529318"/>
                  <a:gd name="connsiteX332" fmla="*/ 100500 w 279035"/>
                  <a:gd name="connsiteY332" fmla="*/ 437524 h 529318"/>
                  <a:gd name="connsiteX333" fmla="*/ 101516 w 279035"/>
                  <a:gd name="connsiteY333" fmla="*/ 442073 h 529318"/>
                  <a:gd name="connsiteX334" fmla="*/ 103595 w 279035"/>
                  <a:gd name="connsiteY334" fmla="*/ 451179 h 529318"/>
                  <a:gd name="connsiteX335" fmla="*/ 104635 w 279035"/>
                  <a:gd name="connsiteY335" fmla="*/ 455731 h 529318"/>
                  <a:gd name="connsiteX336" fmla="*/ 105675 w 279035"/>
                  <a:gd name="connsiteY336" fmla="*/ 460282 h 529318"/>
                  <a:gd name="connsiteX337" fmla="*/ 106497 w 279035"/>
                  <a:gd name="connsiteY337" fmla="*/ 464883 h 529318"/>
                  <a:gd name="connsiteX338" fmla="*/ 107319 w 279035"/>
                  <a:gd name="connsiteY338" fmla="*/ 469490 h 529318"/>
                  <a:gd name="connsiteX339" fmla="*/ 108238 w 279035"/>
                  <a:gd name="connsiteY339" fmla="*/ 474075 h 529318"/>
                  <a:gd name="connsiteX340" fmla="*/ 109423 w 279035"/>
                  <a:gd name="connsiteY340" fmla="*/ 478590 h 529318"/>
                  <a:gd name="connsiteX341" fmla="*/ 110294 w 279035"/>
                  <a:gd name="connsiteY341" fmla="*/ 483182 h 529318"/>
                  <a:gd name="connsiteX342" fmla="*/ 110825 w 279035"/>
                  <a:gd name="connsiteY342" fmla="*/ 487491 h 529318"/>
                  <a:gd name="connsiteX343" fmla="*/ 111938 w 279035"/>
                  <a:gd name="connsiteY343" fmla="*/ 492393 h 529318"/>
                  <a:gd name="connsiteX344" fmla="*/ 112978 w 279035"/>
                  <a:gd name="connsiteY344" fmla="*/ 496951 h 529318"/>
                  <a:gd name="connsiteX345" fmla="*/ 115033 w 279035"/>
                  <a:gd name="connsiteY345" fmla="*/ 506063 h 529318"/>
                  <a:gd name="connsiteX346" fmla="*/ 116073 w 279035"/>
                  <a:gd name="connsiteY346" fmla="*/ 510616 h 529318"/>
                  <a:gd name="connsiteX347" fmla="*/ 117089 w 279035"/>
                  <a:gd name="connsiteY347" fmla="*/ 515175 h 529318"/>
                  <a:gd name="connsiteX348" fmla="*/ 117911 w 279035"/>
                  <a:gd name="connsiteY348" fmla="*/ 519784 h 529318"/>
                  <a:gd name="connsiteX349" fmla="*/ 118660 w 279035"/>
                  <a:gd name="connsiteY349" fmla="*/ 524405 h 529318"/>
                  <a:gd name="connsiteX350" fmla="*/ 120910 w 279035"/>
                  <a:gd name="connsiteY350" fmla="*/ 528663 h 529318"/>
                  <a:gd name="connsiteX351" fmla="*/ 127390 w 279035"/>
                  <a:gd name="connsiteY351" fmla="*/ 529319 h 529318"/>
                  <a:gd name="connsiteX352" fmla="*/ 134016 w 279035"/>
                  <a:gd name="connsiteY352" fmla="*/ 527940 h 529318"/>
                  <a:gd name="connsiteX353" fmla="*/ 140666 w 279035"/>
                  <a:gd name="connsiteY353" fmla="*/ 526557 h 529318"/>
                  <a:gd name="connsiteX354" fmla="*/ 147316 w 279035"/>
                  <a:gd name="connsiteY354" fmla="*/ 525174 h 529318"/>
                  <a:gd name="connsiteX355" fmla="*/ 153966 w 279035"/>
                  <a:gd name="connsiteY355" fmla="*/ 523798 h 529318"/>
                  <a:gd name="connsiteX356" fmla="*/ 159431 w 279035"/>
                  <a:gd name="connsiteY356" fmla="*/ 522664 h 529318"/>
                  <a:gd name="connsiteX357" fmla="*/ 163930 w 279035"/>
                  <a:gd name="connsiteY357" fmla="*/ 521730 h 529318"/>
                  <a:gd name="connsiteX358" fmla="*/ 170580 w 279035"/>
                  <a:gd name="connsiteY358" fmla="*/ 520347 h 529318"/>
                  <a:gd name="connsiteX359" fmla="*/ 176335 w 279035"/>
                  <a:gd name="connsiteY359" fmla="*/ 518671 h 529318"/>
                  <a:gd name="connsiteX360" fmla="*/ 180518 w 279035"/>
                  <a:gd name="connsiteY360" fmla="*/ 518234 h 529318"/>
                  <a:gd name="connsiteX361" fmla="*/ 187168 w 279035"/>
                  <a:gd name="connsiteY361" fmla="*/ 516780 h 529318"/>
                  <a:gd name="connsiteX362" fmla="*/ 197107 w 279035"/>
                  <a:gd name="connsiteY362" fmla="*/ 514597 h 529318"/>
                  <a:gd name="connsiteX363" fmla="*/ 203733 w 279035"/>
                  <a:gd name="connsiteY363" fmla="*/ 513143 h 529318"/>
                  <a:gd name="connsiteX364" fmla="*/ 223610 w 279035"/>
                  <a:gd name="connsiteY364" fmla="*/ 508788 h 529318"/>
                  <a:gd name="connsiteX365" fmla="*/ 230236 w 279035"/>
                  <a:gd name="connsiteY365" fmla="*/ 507335 h 529318"/>
                  <a:gd name="connsiteX366" fmla="*/ 236862 w 279035"/>
                  <a:gd name="connsiteY366" fmla="*/ 505884 h 529318"/>
                  <a:gd name="connsiteX367" fmla="*/ 243560 w 279035"/>
                  <a:gd name="connsiteY367" fmla="*/ 504665 h 52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279035" h="529318">
                    <a:moveTo>
                      <a:pt x="7134" y="104217"/>
                    </a:moveTo>
                    <a:lnTo>
                      <a:pt x="7472" y="98382"/>
                    </a:lnTo>
                    <a:lnTo>
                      <a:pt x="7690" y="93824"/>
                    </a:lnTo>
                    <a:lnTo>
                      <a:pt x="7762" y="89606"/>
                    </a:lnTo>
                    <a:lnTo>
                      <a:pt x="3240" y="88213"/>
                    </a:lnTo>
                    <a:lnTo>
                      <a:pt x="2297" y="94203"/>
                    </a:lnTo>
                    <a:lnTo>
                      <a:pt x="2974" y="99320"/>
                    </a:lnTo>
                    <a:lnTo>
                      <a:pt x="4788" y="103547"/>
                    </a:lnTo>
                    <a:close/>
                    <a:moveTo>
                      <a:pt x="13131" y="99030"/>
                    </a:moveTo>
                    <a:lnTo>
                      <a:pt x="13832" y="94193"/>
                    </a:lnTo>
                    <a:lnTo>
                      <a:pt x="13687" y="90029"/>
                    </a:lnTo>
                    <a:lnTo>
                      <a:pt x="13929" y="84683"/>
                    </a:lnTo>
                    <a:lnTo>
                      <a:pt x="13856" y="80349"/>
                    </a:lnTo>
                    <a:lnTo>
                      <a:pt x="12043" y="75428"/>
                    </a:lnTo>
                    <a:lnTo>
                      <a:pt x="15791" y="72575"/>
                    </a:lnTo>
                    <a:lnTo>
                      <a:pt x="17169" y="67876"/>
                    </a:lnTo>
                    <a:lnTo>
                      <a:pt x="16613" y="61855"/>
                    </a:lnTo>
                    <a:lnTo>
                      <a:pt x="11075" y="63444"/>
                    </a:lnTo>
                    <a:lnTo>
                      <a:pt x="725" y="66191"/>
                    </a:lnTo>
                    <a:lnTo>
                      <a:pt x="0" y="70814"/>
                    </a:lnTo>
                    <a:lnTo>
                      <a:pt x="4062" y="72582"/>
                    </a:lnTo>
                    <a:lnTo>
                      <a:pt x="5973" y="76359"/>
                    </a:lnTo>
                    <a:lnTo>
                      <a:pt x="5924" y="81188"/>
                    </a:lnTo>
                    <a:lnTo>
                      <a:pt x="6940" y="86230"/>
                    </a:lnTo>
                    <a:lnTo>
                      <a:pt x="9479" y="90411"/>
                    </a:lnTo>
                    <a:lnTo>
                      <a:pt x="9890" y="95096"/>
                    </a:lnTo>
                    <a:lnTo>
                      <a:pt x="13131" y="99030"/>
                    </a:lnTo>
                    <a:close/>
                    <a:moveTo>
                      <a:pt x="14606" y="116397"/>
                    </a:moveTo>
                    <a:lnTo>
                      <a:pt x="17072" y="112502"/>
                    </a:lnTo>
                    <a:lnTo>
                      <a:pt x="16467" y="107856"/>
                    </a:lnTo>
                    <a:lnTo>
                      <a:pt x="16588" y="103605"/>
                    </a:lnTo>
                    <a:lnTo>
                      <a:pt x="17798" y="98355"/>
                    </a:lnTo>
                    <a:lnTo>
                      <a:pt x="18475" y="93006"/>
                    </a:lnTo>
                    <a:lnTo>
                      <a:pt x="20216" y="88436"/>
                    </a:lnTo>
                    <a:lnTo>
                      <a:pt x="18475" y="83430"/>
                    </a:lnTo>
                    <a:lnTo>
                      <a:pt x="15476" y="87420"/>
                    </a:lnTo>
                    <a:lnTo>
                      <a:pt x="15138" y="93821"/>
                    </a:lnTo>
                    <a:lnTo>
                      <a:pt x="14872" y="98672"/>
                    </a:lnTo>
                    <a:lnTo>
                      <a:pt x="13276" y="103847"/>
                    </a:lnTo>
                    <a:lnTo>
                      <a:pt x="12260" y="108877"/>
                    </a:lnTo>
                    <a:lnTo>
                      <a:pt x="12188" y="113334"/>
                    </a:lnTo>
                    <a:close/>
                    <a:moveTo>
                      <a:pt x="23045" y="101750"/>
                    </a:moveTo>
                    <a:lnTo>
                      <a:pt x="25875" y="98096"/>
                    </a:lnTo>
                    <a:lnTo>
                      <a:pt x="22223" y="100234"/>
                    </a:lnTo>
                    <a:close/>
                    <a:moveTo>
                      <a:pt x="24859" y="150315"/>
                    </a:moveTo>
                    <a:lnTo>
                      <a:pt x="27446" y="146883"/>
                    </a:lnTo>
                    <a:lnTo>
                      <a:pt x="27954" y="142241"/>
                    </a:lnTo>
                    <a:lnTo>
                      <a:pt x="26552" y="138234"/>
                    </a:lnTo>
                    <a:lnTo>
                      <a:pt x="22247" y="139126"/>
                    </a:lnTo>
                    <a:lnTo>
                      <a:pt x="20361" y="135066"/>
                    </a:lnTo>
                    <a:lnTo>
                      <a:pt x="21812" y="130984"/>
                    </a:lnTo>
                    <a:lnTo>
                      <a:pt x="20917" y="125923"/>
                    </a:lnTo>
                    <a:lnTo>
                      <a:pt x="24544" y="122264"/>
                    </a:lnTo>
                    <a:lnTo>
                      <a:pt x="22924" y="118421"/>
                    </a:lnTo>
                    <a:lnTo>
                      <a:pt x="20264" y="114712"/>
                    </a:lnTo>
                    <a:lnTo>
                      <a:pt x="18378" y="118750"/>
                    </a:lnTo>
                    <a:lnTo>
                      <a:pt x="14049" y="120961"/>
                    </a:lnTo>
                    <a:lnTo>
                      <a:pt x="12574" y="125611"/>
                    </a:lnTo>
                    <a:lnTo>
                      <a:pt x="12429" y="130464"/>
                    </a:lnTo>
                    <a:lnTo>
                      <a:pt x="13397" y="135366"/>
                    </a:lnTo>
                    <a:lnTo>
                      <a:pt x="14993" y="140577"/>
                    </a:lnTo>
                    <a:lnTo>
                      <a:pt x="16008" y="146274"/>
                    </a:lnTo>
                    <a:lnTo>
                      <a:pt x="15646" y="150530"/>
                    </a:lnTo>
                    <a:lnTo>
                      <a:pt x="18547" y="146560"/>
                    </a:lnTo>
                    <a:lnTo>
                      <a:pt x="22465" y="149498"/>
                    </a:lnTo>
                    <a:close/>
                    <a:moveTo>
                      <a:pt x="244117" y="504566"/>
                    </a:moveTo>
                    <a:lnTo>
                      <a:pt x="241142" y="500963"/>
                    </a:lnTo>
                    <a:lnTo>
                      <a:pt x="238168" y="497176"/>
                    </a:lnTo>
                    <a:lnTo>
                      <a:pt x="233864" y="497974"/>
                    </a:lnTo>
                    <a:lnTo>
                      <a:pt x="230744" y="494020"/>
                    </a:lnTo>
                    <a:lnTo>
                      <a:pt x="226294" y="488127"/>
                    </a:lnTo>
                    <a:lnTo>
                      <a:pt x="224312" y="483808"/>
                    </a:lnTo>
                    <a:lnTo>
                      <a:pt x="222474" y="479453"/>
                    </a:lnTo>
                    <a:lnTo>
                      <a:pt x="223030" y="474636"/>
                    </a:lnTo>
                    <a:lnTo>
                      <a:pt x="224288" y="469875"/>
                    </a:lnTo>
                    <a:lnTo>
                      <a:pt x="223344" y="464787"/>
                    </a:lnTo>
                    <a:lnTo>
                      <a:pt x="221845" y="460357"/>
                    </a:lnTo>
                    <a:lnTo>
                      <a:pt x="225158" y="457580"/>
                    </a:lnTo>
                    <a:lnTo>
                      <a:pt x="229897" y="454309"/>
                    </a:lnTo>
                    <a:lnTo>
                      <a:pt x="229704" y="449849"/>
                    </a:lnTo>
                    <a:lnTo>
                      <a:pt x="231687" y="445226"/>
                    </a:lnTo>
                    <a:lnTo>
                      <a:pt x="228012" y="439932"/>
                    </a:lnTo>
                    <a:lnTo>
                      <a:pt x="228181" y="434673"/>
                    </a:lnTo>
                    <a:lnTo>
                      <a:pt x="229777" y="430768"/>
                    </a:lnTo>
                    <a:lnTo>
                      <a:pt x="227770" y="426040"/>
                    </a:lnTo>
                    <a:lnTo>
                      <a:pt x="226730" y="421375"/>
                    </a:lnTo>
                    <a:lnTo>
                      <a:pt x="223514" y="418323"/>
                    </a:lnTo>
                    <a:lnTo>
                      <a:pt x="222619" y="412653"/>
                    </a:lnTo>
                    <a:lnTo>
                      <a:pt x="222256" y="407887"/>
                    </a:lnTo>
                    <a:lnTo>
                      <a:pt x="222353" y="402835"/>
                    </a:lnTo>
                    <a:lnTo>
                      <a:pt x="221241" y="397912"/>
                    </a:lnTo>
                    <a:lnTo>
                      <a:pt x="221289" y="393358"/>
                    </a:lnTo>
                    <a:lnTo>
                      <a:pt x="223344" y="387753"/>
                    </a:lnTo>
                    <a:lnTo>
                      <a:pt x="223296" y="383347"/>
                    </a:lnTo>
                    <a:lnTo>
                      <a:pt x="220974" y="379190"/>
                    </a:lnTo>
                    <a:lnTo>
                      <a:pt x="222038" y="373635"/>
                    </a:lnTo>
                    <a:lnTo>
                      <a:pt x="218411" y="371580"/>
                    </a:lnTo>
                    <a:lnTo>
                      <a:pt x="218048" y="365498"/>
                    </a:lnTo>
                    <a:lnTo>
                      <a:pt x="217613" y="360998"/>
                    </a:lnTo>
                    <a:lnTo>
                      <a:pt x="217250" y="355596"/>
                    </a:lnTo>
                    <a:lnTo>
                      <a:pt x="216332" y="351018"/>
                    </a:lnTo>
                    <a:lnTo>
                      <a:pt x="216332" y="346201"/>
                    </a:lnTo>
                    <a:lnTo>
                      <a:pt x="214179" y="341940"/>
                    </a:lnTo>
                    <a:lnTo>
                      <a:pt x="212801" y="337991"/>
                    </a:lnTo>
                    <a:lnTo>
                      <a:pt x="213599" y="332463"/>
                    </a:lnTo>
                    <a:lnTo>
                      <a:pt x="212317" y="327975"/>
                    </a:lnTo>
                    <a:lnTo>
                      <a:pt x="215050" y="323649"/>
                    </a:lnTo>
                    <a:lnTo>
                      <a:pt x="217565" y="319983"/>
                    </a:lnTo>
                    <a:lnTo>
                      <a:pt x="215558" y="315231"/>
                    </a:lnTo>
                    <a:lnTo>
                      <a:pt x="216960" y="311214"/>
                    </a:lnTo>
                    <a:lnTo>
                      <a:pt x="217226" y="305923"/>
                    </a:lnTo>
                    <a:lnTo>
                      <a:pt x="216283" y="298606"/>
                    </a:lnTo>
                    <a:lnTo>
                      <a:pt x="217613" y="293032"/>
                    </a:lnTo>
                    <a:lnTo>
                      <a:pt x="220200" y="289671"/>
                    </a:lnTo>
                    <a:lnTo>
                      <a:pt x="223610" y="285920"/>
                    </a:lnTo>
                    <a:lnTo>
                      <a:pt x="224650" y="281700"/>
                    </a:lnTo>
                    <a:lnTo>
                      <a:pt x="225883" y="277074"/>
                    </a:lnTo>
                    <a:lnTo>
                      <a:pt x="227286" y="272593"/>
                    </a:lnTo>
                    <a:lnTo>
                      <a:pt x="225908" y="268103"/>
                    </a:lnTo>
                    <a:lnTo>
                      <a:pt x="224723" y="262316"/>
                    </a:lnTo>
                    <a:lnTo>
                      <a:pt x="225980" y="258270"/>
                    </a:lnTo>
                    <a:lnTo>
                      <a:pt x="226754" y="253212"/>
                    </a:lnTo>
                    <a:lnTo>
                      <a:pt x="229994" y="247154"/>
                    </a:lnTo>
                    <a:lnTo>
                      <a:pt x="230309" y="241582"/>
                    </a:lnTo>
                    <a:lnTo>
                      <a:pt x="231977" y="236340"/>
                    </a:lnTo>
                    <a:lnTo>
                      <a:pt x="228277" y="232480"/>
                    </a:lnTo>
                    <a:lnTo>
                      <a:pt x="229244" y="227419"/>
                    </a:lnTo>
                    <a:lnTo>
                      <a:pt x="231494" y="223649"/>
                    </a:lnTo>
                    <a:lnTo>
                      <a:pt x="231348" y="219284"/>
                    </a:lnTo>
                    <a:lnTo>
                      <a:pt x="233332" y="213630"/>
                    </a:lnTo>
                    <a:lnTo>
                      <a:pt x="234323" y="209379"/>
                    </a:lnTo>
                    <a:lnTo>
                      <a:pt x="231082" y="205936"/>
                    </a:lnTo>
                    <a:lnTo>
                      <a:pt x="231977" y="201416"/>
                    </a:lnTo>
                    <a:lnTo>
                      <a:pt x="229994" y="196536"/>
                    </a:lnTo>
                    <a:lnTo>
                      <a:pt x="227794" y="192486"/>
                    </a:lnTo>
                    <a:lnTo>
                      <a:pt x="225158" y="188227"/>
                    </a:lnTo>
                    <a:lnTo>
                      <a:pt x="225013" y="180405"/>
                    </a:lnTo>
                    <a:lnTo>
                      <a:pt x="222933" y="176127"/>
                    </a:lnTo>
                    <a:lnTo>
                      <a:pt x="221120" y="171784"/>
                    </a:lnTo>
                    <a:lnTo>
                      <a:pt x="223344" y="167840"/>
                    </a:lnTo>
                    <a:lnTo>
                      <a:pt x="224094" y="162036"/>
                    </a:lnTo>
                    <a:lnTo>
                      <a:pt x="228132" y="159903"/>
                    </a:lnTo>
                    <a:lnTo>
                      <a:pt x="232872" y="156080"/>
                    </a:lnTo>
                    <a:lnTo>
                      <a:pt x="237056" y="154673"/>
                    </a:lnTo>
                    <a:lnTo>
                      <a:pt x="240562" y="151123"/>
                    </a:lnTo>
                    <a:lnTo>
                      <a:pt x="245761" y="151275"/>
                    </a:lnTo>
                    <a:lnTo>
                      <a:pt x="249194" y="148746"/>
                    </a:lnTo>
                    <a:lnTo>
                      <a:pt x="252822" y="145370"/>
                    </a:lnTo>
                    <a:lnTo>
                      <a:pt x="252483" y="140804"/>
                    </a:lnTo>
                    <a:lnTo>
                      <a:pt x="255724" y="135796"/>
                    </a:lnTo>
                    <a:lnTo>
                      <a:pt x="260512" y="134031"/>
                    </a:lnTo>
                    <a:lnTo>
                      <a:pt x="264550" y="131608"/>
                    </a:lnTo>
                    <a:lnTo>
                      <a:pt x="267718" y="127893"/>
                    </a:lnTo>
                    <a:lnTo>
                      <a:pt x="269822" y="124017"/>
                    </a:lnTo>
                    <a:lnTo>
                      <a:pt x="271563" y="118849"/>
                    </a:lnTo>
                    <a:lnTo>
                      <a:pt x="272361" y="114153"/>
                    </a:lnTo>
                    <a:lnTo>
                      <a:pt x="276690" y="111805"/>
                    </a:lnTo>
                    <a:lnTo>
                      <a:pt x="278503" y="107373"/>
                    </a:lnTo>
                    <a:lnTo>
                      <a:pt x="278068" y="102543"/>
                    </a:lnTo>
                    <a:lnTo>
                      <a:pt x="276932" y="98379"/>
                    </a:lnTo>
                    <a:lnTo>
                      <a:pt x="277608" y="94232"/>
                    </a:lnTo>
                    <a:lnTo>
                      <a:pt x="279035" y="90114"/>
                    </a:lnTo>
                    <a:lnTo>
                      <a:pt x="277052" y="86102"/>
                    </a:lnTo>
                    <a:lnTo>
                      <a:pt x="277246" y="80833"/>
                    </a:lnTo>
                    <a:lnTo>
                      <a:pt x="274150" y="76695"/>
                    </a:lnTo>
                    <a:lnTo>
                      <a:pt x="270161" y="74746"/>
                    </a:lnTo>
                    <a:lnTo>
                      <a:pt x="267597" y="70855"/>
                    </a:lnTo>
                    <a:lnTo>
                      <a:pt x="265324" y="66662"/>
                    </a:lnTo>
                    <a:lnTo>
                      <a:pt x="260996" y="61241"/>
                    </a:lnTo>
                    <a:lnTo>
                      <a:pt x="258844" y="56196"/>
                    </a:lnTo>
                    <a:lnTo>
                      <a:pt x="261624" y="52526"/>
                    </a:lnTo>
                    <a:lnTo>
                      <a:pt x="263994" y="48596"/>
                    </a:lnTo>
                    <a:lnTo>
                      <a:pt x="264550" y="44357"/>
                    </a:lnTo>
                    <a:lnTo>
                      <a:pt x="264841" y="40193"/>
                    </a:lnTo>
                    <a:lnTo>
                      <a:pt x="264599" y="35591"/>
                    </a:lnTo>
                    <a:lnTo>
                      <a:pt x="265373" y="30431"/>
                    </a:lnTo>
                    <a:lnTo>
                      <a:pt x="268178" y="25771"/>
                    </a:lnTo>
                    <a:lnTo>
                      <a:pt x="269677" y="20187"/>
                    </a:lnTo>
                    <a:lnTo>
                      <a:pt x="265832" y="16879"/>
                    </a:lnTo>
                    <a:lnTo>
                      <a:pt x="264188" y="11508"/>
                    </a:lnTo>
                    <a:lnTo>
                      <a:pt x="260415" y="7695"/>
                    </a:lnTo>
                    <a:lnTo>
                      <a:pt x="259690" y="3078"/>
                    </a:lnTo>
                    <a:lnTo>
                      <a:pt x="264792" y="0"/>
                    </a:lnTo>
                    <a:lnTo>
                      <a:pt x="258166" y="638"/>
                    </a:lnTo>
                    <a:lnTo>
                      <a:pt x="251831" y="2384"/>
                    </a:lnTo>
                    <a:lnTo>
                      <a:pt x="245519" y="4113"/>
                    </a:lnTo>
                    <a:lnTo>
                      <a:pt x="236040" y="6781"/>
                    </a:lnTo>
                    <a:lnTo>
                      <a:pt x="229728" y="8558"/>
                    </a:lnTo>
                    <a:lnTo>
                      <a:pt x="223417" y="10338"/>
                    </a:lnTo>
                    <a:lnTo>
                      <a:pt x="217106" y="12113"/>
                    </a:lnTo>
                    <a:lnTo>
                      <a:pt x="212027" y="13532"/>
                    </a:lnTo>
                    <a:lnTo>
                      <a:pt x="207626" y="14828"/>
                    </a:lnTo>
                    <a:lnTo>
                      <a:pt x="201291" y="16533"/>
                    </a:lnTo>
                    <a:lnTo>
                      <a:pt x="195608" y="18047"/>
                    </a:lnTo>
                    <a:lnTo>
                      <a:pt x="188668" y="20069"/>
                    </a:lnTo>
                    <a:lnTo>
                      <a:pt x="182332" y="21841"/>
                    </a:lnTo>
                    <a:lnTo>
                      <a:pt x="178100" y="23016"/>
                    </a:lnTo>
                    <a:lnTo>
                      <a:pt x="172828" y="24349"/>
                    </a:lnTo>
                    <a:lnTo>
                      <a:pt x="166492" y="26056"/>
                    </a:lnTo>
                    <a:lnTo>
                      <a:pt x="166734" y="30651"/>
                    </a:lnTo>
                    <a:lnTo>
                      <a:pt x="165646" y="35175"/>
                    </a:lnTo>
                    <a:lnTo>
                      <a:pt x="166081" y="40306"/>
                    </a:lnTo>
                    <a:lnTo>
                      <a:pt x="167750" y="46381"/>
                    </a:lnTo>
                    <a:lnTo>
                      <a:pt x="165985" y="42495"/>
                    </a:lnTo>
                    <a:lnTo>
                      <a:pt x="162261" y="40377"/>
                    </a:lnTo>
                    <a:lnTo>
                      <a:pt x="159625" y="36802"/>
                    </a:lnTo>
                    <a:lnTo>
                      <a:pt x="157690" y="30975"/>
                    </a:lnTo>
                    <a:lnTo>
                      <a:pt x="151572" y="30123"/>
                    </a:lnTo>
                    <a:lnTo>
                      <a:pt x="147461" y="31054"/>
                    </a:lnTo>
                    <a:lnTo>
                      <a:pt x="142117" y="32247"/>
                    </a:lnTo>
                    <a:lnTo>
                      <a:pt x="134645" y="33934"/>
                    </a:lnTo>
                    <a:lnTo>
                      <a:pt x="128285" y="35160"/>
                    </a:lnTo>
                    <a:lnTo>
                      <a:pt x="121828" y="36773"/>
                    </a:lnTo>
                    <a:lnTo>
                      <a:pt x="115469" y="38391"/>
                    </a:lnTo>
                    <a:lnTo>
                      <a:pt x="108988" y="39499"/>
                    </a:lnTo>
                    <a:lnTo>
                      <a:pt x="102507" y="40582"/>
                    </a:lnTo>
                    <a:lnTo>
                      <a:pt x="96051" y="41811"/>
                    </a:lnTo>
                    <a:lnTo>
                      <a:pt x="89666" y="43293"/>
                    </a:lnTo>
                    <a:lnTo>
                      <a:pt x="83282" y="44824"/>
                    </a:lnTo>
                    <a:lnTo>
                      <a:pt x="73707" y="47121"/>
                    </a:lnTo>
                    <a:lnTo>
                      <a:pt x="67346" y="48748"/>
                    </a:lnTo>
                    <a:lnTo>
                      <a:pt x="61011" y="50446"/>
                    </a:lnTo>
                    <a:lnTo>
                      <a:pt x="55860" y="51824"/>
                    </a:lnTo>
                    <a:lnTo>
                      <a:pt x="47711" y="53846"/>
                    </a:lnTo>
                    <a:lnTo>
                      <a:pt x="41931" y="55275"/>
                    </a:lnTo>
                    <a:lnTo>
                      <a:pt x="35572" y="56852"/>
                    </a:lnTo>
                    <a:lnTo>
                      <a:pt x="35354" y="61869"/>
                    </a:lnTo>
                    <a:lnTo>
                      <a:pt x="32814" y="65560"/>
                    </a:lnTo>
                    <a:lnTo>
                      <a:pt x="28390" y="66215"/>
                    </a:lnTo>
                    <a:lnTo>
                      <a:pt x="28196" y="61903"/>
                    </a:lnTo>
                    <a:lnTo>
                      <a:pt x="24399" y="64239"/>
                    </a:lnTo>
                    <a:lnTo>
                      <a:pt x="21232" y="67243"/>
                    </a:lnTo>
                    <a:lnTo>
                      <a:pt x="18861" y="70730"/>
                    </a:lnTo>
                    <a:lnTo>
                      <a:pt x="18112" y="76666"/>
                    </a:lnTo>
                    <a:lnTo>
                      <a:pt x="20675" y="80395"/>
                    </a:lnTo>
                    <a:lnTo>
                      <a:pt x="23746" y="77455"/>
                    </a:lnTo>
                    <a:lnTo>
                      <a:pt x="28244" y="78076"/>
                    </a:lnTo>
                    <a:lnTo>
                      <a:pt x="28655" y="82489"/>
                    </a:lnTo>
                    <a:lnTo>
                      <a:pt x="28631" y="86849"/>
                    </a:lnTo>
                    <a:lnTo>
                      <a:pt x="28679" y="91969"/>
                    </a:lnTo>
                    <a:lnTo>
                      <a:pt x="29453" y="99898"/>
                    </a:lnTo>
                    <a:lnTo>
                      <a:pt x="32814" y="103090"/>
                    </a:lnTo>
                    <a:lnTo>
                      <a:pt x="32065" y="108096"/>
                    </a:lnTo>
                    <a:lnTo>
                      <a:pt x="34991" y="104270"/>
                    </a:lnTo>
                    <a:lnTo>
                      <a:pt x="36031" y="108995"/>
                    </a:lnTo>
                    <a:lnTo>
                      <a:pt x="33588" y="114726"/>
                    </a:lnTo>
                    <a:lnTo>
                      <a:pt x="32597" y="120107"/>
                    </a:lnTo>
                    <a:lnTo>
                      <a:pt x="32573" y="125403"/>
                    </a:lnTo>
                    <a:lnTo>
                      <a:pt x="33153" y="129816"/>
                    </a:lnTo>
                    <a:lnTo>
                      <a:pt x="34193" y="134053"/>
                    </a:lnTo>
                    <a:lnTo>
                      <a:pt x="35547" y="138057"/>
                    </a:lnTo>
                    <a:lnTo>
                      <a:pt x="32597" y="141394"/>
                    </a:lnTo>
                    <a:lnTo>
                      <a:pt x="33685" y="145817"/>
                    </a:lnTo>
                    <a:lnTo>
                      <a:pt x="36466" y="150871"/>
                    </a:lnTo>
                    <a:lnTo>
                      <a:pt x="41448" y="150932"/>
                    </a:lnTo>
                    <a:lnTo>
                      <a:pt x="42173" y="155267"/>
                    </a:lnTo>
                    <a:lnTo>
                      <a:pt x="37990" y="157541"/>
                    </a:lnTo>
                    <a:lnTo>
                      <a:pt x="36079" y="153335"/>
                    </a:lnTo>
                    <a:lnTo>
                      <a:pt x="33782" y="157011"/>
                    </a:lnTo>
                    <a:lnTo>
                      <a:pt x="28148" y="158382"/>
                    </a:lnTo>
                    <a:lnTo>
                      <a:pt x="30735" y="161857"/>
                    </a:lnTo>
                    <a:lnTo>
                      <a:pt x="32887" y="166118"/>
                    </a:lnTo>
                    <a:lnTo>
                      <a:pt x="36781" y="168884"/>
                    </a:lnTo>
                    <a:lnTo>
                      <a:pt x="40698" y="170887"/>
                    </a:lnTo>
                    <a:lnTo>
                      <a:pt x="42826" y="176439"/>
                    </a:lnTo>
                    <a:lnTo>
                      <a:pt x="44761" y="181108"/>
                    </a:lnTo>
                    <a:lnTo>
                      <a:pt x="45776" y="186622"/>
                    </a:lnTo>
                    <a:lnTo>
                      <a:pt x="41472" y="185802"/>
                    </a:lnTo>
                    <a:lnTo>
                      <a:pt x="40770" y="181611"/>
                    </a:lnTo>
                    <a:lnTo>
                      <a:pt x="39803" y="186675"/>
                    </a:lnTo>
                    <a:lnTo>
                      <a:pt x="37869" y="190571"/>
                    </a:lnTo>
                    <a:lnTo>
                      <a:pt x="39973" y="195044"/>
                    </a:lnTo>
                    <a:lnTo>
                      <a:pt x="40698" y="199383"/>
                    </a:lnTo>
                    <a:lnTo>
                      <a:pt x="40093" y="204200"/>
                    </a:lnTo>
                    <a:lnTo>
                      <a:pt x="39247" y="209387"/>
                    </a:lnTo>
                    <a:lnTo>
                      <a:pt x="40263" y="213969"/>
                    </a:lnTo>
                    <a:lnTo>
                      <a:pt x="40746" y="218213"/>
                    </a:lnTo>
                    <a:lnTo>
                      <a:pt x="45172" y="216820"/>
                    </a:lnTo>
                    <a:lnTo>
                      <a:pt x="43696" y="222164"/>
                    </a:lnTo>
                    <a:lnTo>
                      <a:pt x="40674" y="225238"/>
                    </a:lnTo>
                    <a:lnTo>
                      <a:pt x="38352" y="230316"/>
                    </a:lnTo>
                    <a:lnTo>
                      <a:pt x="35717" y="235469"/>
                    </a:lnTo>
                    <a:lnTo>
                      <a:pt x="38328" y="238886"/>
                    </a:lnTo>
                    <a:lnTo>
                      <a:pt x="37240" y="244385"/>
                    </a:lnTo>
                    <a:lnTo>
                      <a:pt x="37192" y="248820"/>
                    </a:lnTo>
                    <a:lnTo>
                      <a:pt x="36442" y="254452"/>
                    </a:lnTo>
                    <a:lnTo>
                      <a:pt x="34725" y="259697"/>
                    </a:lnTo>
                    <a:lnTo>
                      <a:pt x="34508" y="265670"/>
                    </a:lnTo>
                    <a:lnTo>
                      <a:pt x="34701" y="271022"/>
                    </a:lnTo>
                    <a:lnTo>
                      <a:pt x="39054" y="272514"/>
                    </a:lnTo>
                    <a:lnTo>
                      <a:pt x="39731" y="277645"/>
                    </a:lnTo>
                    <a:lnTo>
                      <a:pt x="40481" y="282600"/>
                    </a:lnTo>
                    <a:lnTo>
                      <a:pt x="41714" y="287136"/>
                    </a:lnTo>
                    <a:lnTo>
                      <a:pt x="44132" y="291685"/>
                    </a:lnTo>
                    <a:lnTo>
                      <a:pt x="46187" y="295552"/>
                    </a:lnTo>
                    <a:lnTo>
                      <a:pt x="49379" y="298521"/>
                    </a:lnTo>
                    <a:lnTo>
                      <a:pt x="51217" y="302439"/>
                    </a:lnTo>
                    <a:lnTo>
                      <a:pt x="51628" y="307328"/>
                    </a:lnTo>
                    <a:lnTo>
                      <a:pt x="50516" y="313190"/>
                    </a:lnTo>
                    <a:lnTo>
                      <a:pt x="53877" y="317666"/>
                    </a:lnTo>
                    <a:lnTo>
                      <a:pt x="57964" y="319192"/>
                    </a:lnTo>
                    <a:lnTo>
                      <a:pt x="59850" y="323337"/>
                    </a:lnTo>
                    <a:lnTo>
                      <a:pt x="58690" y="327656"/>
                    </a:lnTo>
                    <a:lnTo>
                      <a:pt x="56900" y="332112"/>
                    </a:lnTo>
                    <a:lnTo>
                      <a:pt x="54506" y="338272"/>
                    </a:lnTo>
                    <a:lnTo>
                      <a:pt x="53925" y="343212"/>
                    </a:lnTo>
                    <a:lnTo>
                      <a:pt x="53781" y="348044"/>
                    </a:lnTo>
                    <a:lnTo>
                      <a:pt x="52837" y="352491"/>
                    </a:lnTo>
                    <a:lnTo>
                      <a:pt x="55449" y="356014"/>
                    </a:lnTo>
                    <a:lnTo>
                      <a:pt x="55667" y="360720"/>
                    </a:lnTo>
                    <a:lnTo>
                      <a:pt x="56489" y="364855"/>
                    </a:lnTo>
                    <a:lnTo>
                      <a:pt x="60938" y="365626"/>
                    </a:lnTo>
                    <a:lnTo>
                      <a:pt x="61809" y="360495"/>
                    </a:lnTo>
                    <a:lnTo>
                      <a:pt x="62462" y="355784"/>
                    </a:lnTo>
                    <a:lnTo>
                      <a:pt x="65630" y="352798"/>
                    </a:lnTo>
                    <a:lnTo>
                      <a:pt x="69886" y="350389"/>
                    </a:lnTo>
                    <a:lnTo>
                      <a:pt x="73489" y="352858"/>
                    </a:lnTo>
                    <a:lnTo>
                      <a:pt x="75254" y="357230"/>
                    </a:lnTo>
                    <a:lnTo>
                      <a:pt x="78616" y="360205"/>
                    </a:lnTo>
                    <a:lnTo>
                      <a:pt x="82992" y="362749"/>
                    </a:lnTo>
                    <a:lnTo>
                      <a:pt x="85628" y="366828"/>
                    </a:lnTo>
                    <a:lnTo>
                      <a:pt x="86378" y="371834"/>
                    </a:lnTo>
                    <a:lnTo>
                      <a:pt x="88022" y="378121"/>
                    </a:lnTo>
                    <a:lnTo>
                      <a:pt x="89013" y="382682"/>
                    </a:lnTo>
                    <a:lnTo>
                      <a:pt x="89957" y="387252"/>
                    </a:lnTo>
                    <a:lnTo>
                      <a:pt x="91093" y="391779"/>
                    </a:lnTo>
                    <a:lnTo>
                      <a:pt x="92012" y="396354"/>
                    </a:lnTo>
                    <a:lnTo>
                      <a:pt x="92907" y="400753"/>
                    </a:lnTo>
                    <a:lnTo>
                      <a:pt x="94793" y="410087"/>
                    </a:lnTo>
                    <a:lnTo>
                      <a:pt x="95712" y="414667"/>
                    </a:lnTo>
                    <a:lnTo>
                      <a:pt x="98493" y="428400"/>
                    </a:lnTo>
                    <a:lnTo>
                      <a:pt x="99460" y="432973"/>
                    </a:lnTo>
                    <a:lnTo>
                      <a:pt x="100500" y="437524"/>
                    </a:lnTo>
                    <a:lnTo>
                      <a:pt x="101516" y="442073"/>
                    </a:lnTo>
                    <a:lnTo>
                      <a:pt x="103595" y="451179"/>
                    </a:lnTo>
                    <a:lnTo>
                      <a:pt x="104635" y="455731"/>
                    </a:lnTo>
                    <a:lnTo>
                      <a:pt x="105675" y="460282"/>
                    </a:lnTo>
                    <a:lnTo>
                      <a:pt x="106497" y="464883"/>
                    </a:lnTo>
                    <a:lnTo>
                      <a:pt x="107319" y="469490"/>
                    </a:lnTo>
                    <a:lnTo>
                      <a:pt x="108238" y="474075"/>
                    </a:lnTo>
                    <a:lnTo>
                      <a:pt x="109423" y="478590"/>
                    </a:lnTo>
                    <a:lnTo>
                      <a:pt x="110294" y="483182"/>
                    </a:lnTo>
                    <a:lnTo>
                      <a:pt x="110825" y="487491"/>
                    </a:lnTo>
                    <a:lnTo>
                      <a:pt x="111938" y="492393"/>
                    </a:lnTo>
                    <a:lnTo>
                      <a:pt x="112978" y="496951"/>
                    </a:lnTo>
                    <a:lnTo>
                      <a:pt x="115033" y="506063"/>
                    </a:lnTo>
                    <a:lnTo>
                      <a:pt x="116073" y="510616"/>
                    </a:lnTo>
                    <a:lnTo>
                      <a:pt x="117089" y="515175"/>
                    </a:lnTo>
                    <a:lnTo>
                      <a:pt x="117911" y="519784"/>
                    </a:lnTo>
                    <a:lnTo>
                      <a:pt x="118660" y="524405"/>
                    </a:lnTo>
                    <a:lnTo>
                      <a:pt x="120910" y="528663"/>
                    </a:lnTo>
                    <a:lnTo>
                      <a:pt x="127390" y="529319"/>
                    </a:lnTo>
                    <a:lnTo>
                      <a:pt x="134016" y="527940"/>
                    </a:lnTo>
                    <a:lnTo>
                      <a:pt x="140666" y="526557"/>
                    </a:lnTo>
                    <a:lnTo>
                      <a:pt x="147316" y="525174"/>
                    </a:lnTo>
                    <a:lnTo>
                      <a:pt x="153966" y="523798"/>
                    </a:lnTo>
                    <a:lnTo>
                      <a:pt x="159431" y="522664"/>
                    </a:lnTo>
                    <a:lnTo>
                      <a:pt x="163930" y="521730"/>
                    </a:lnTo>
                    <a:lnTo>
                      <a:pt x="170580" y="520347"/>
                    </a:lnTo>
                    <a:lnTo>
                      <a:pt x="176335" y="518671"/>
                    </a:lnTo>
                    <a:lnTo>
                      <a:pt x="180518" y="518234"/>
                    </a:lnTo>
                    <a:lnTo>
                      <a:pt x="187168" y="516780"/>
                    </a:lnTo>
                    <a:lnTo>
                      <a:pt x="197107" y="514597"/>
                    </a:lnTo>
                    <a:lnTo>
                      <a:pt x="203733" y="513143"/>
                    </a:lnTo>
                    <a:lnTo>
                      <a:pt x="223610" y="508788"/>
                    </a:lnTo>
                    <a:lnTo>
                      <a:pt x="230236" y="507335"/>
                    </a:lnTo>
                    <a:lnTo>
                      <a:pt x="236862" y="505884"/>
                    </a:lnTo>
                    <a:lnTo>
                      <a:pt x="243560" y="504665"/>
                    </a:lnTo>
                    <a:close/>
                  </a:path>
                </a:pathLst>
              </a:custGeom>
              <a:solidFill>
                <a:srgbClr val="B3D6F3"/>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FF2D7A2-FF8B-16D9-7CB7-CA14280E0033}"/>
                  </a:ext>
                </a:extLst>
              </p:cNvPr>
              <p:cNvSpPr/>
              <p:nvPr/>
            </p:nvSpPr>
            <p:spPr>
              <a:xfrm>
                <a:off x="9941654" y="1849415"/>
                <a:ext cx="582446" cy="332653"/>
              </a:xfrm>
              <a:custGeom>
                <a:avLst/>
                <a:gdLst>
                  <a:gd name="connsiteX0" fmla="*/ 377021 w 582446"/>
                  <a:gd name="connsiteY0" fmla="*/ 118610 h 332654"/>
                  <a:gd name="connsiteX1" fmla="*/ 375449 w 582446"/>
                  <a:gd name="connsiteY1" fmla="*/ 114574 h 332654"/>
                  <a:gd name="connsiteX2" fmla="*/ 377021 w 582446"/>
                  <a:gd name="connsiteY2" fmla="*/ 118610 h 332654"/>
                  <a:gd name="connsiteX3" fmla="*/ 376078 w 582446"/>
                  <a:gd name="connsiteY3" fmla="*/ 125412 h 332654"/>
                  <a:gd name="connsiteX4" fmla="*/ 377287 w 582446"/>
                  <a:gd name="connsiteY4" fmla="*/ 121023 h 332654"/>
                  <a:gd name="connsiteX5" fmla="*/ 375110 w 582446"/>
                  <a:gd name="connsiteY5" fmla="*/ 124629 h 332654"/>
                  <a:gd name="connsiteX6" fmla="*/ 381083 w 582446"/>
                  <a:gd name="connsiteY6" fmla="*/ 114499 h 332654"/>
                  <a:gd name="connsiteX7" fmla="*/ 380720 w 582446"/>
                  <a:gd name="connsiteY7" fmla="*/ 108954 h 332654"/>
                  <a:gd name="connsiteX8" fmla="*/ 381083 w 582446"/>
                  <a:gd name="connsiteY8" fmla="*/ 114499 h 332654"/>
                  <a:gd name="connsiteX9" fmla="*/ 407031 w 582446"/>
                  <a:gd name="connsiteY9" fmla="*/ 294202 h 332654"/>
                  <a:gd name="connsiteX10" fmla="*/ 408263 w 582446"/>
                  <a:gd name="connsiteY10" fmla="*/ 289020 h 332654"/>
                  <a:gd name="connsiteX11" fmla="*/ 411939 w 582446"/>
                  <a:gd name="connsiteY11" fmla="*/ 286641 h 332654"/>
                  <a:gd name="connsiteX12" fmla="*/ 413148 w 582446"/>
                  <a:gd name="connsiteY12" fmla="*/ 282271 h 332654"/>
                  <a:gd name="connsiteX13" fmla="*/ 417090 w 582446"/>
                  <a:gd name="connsiteY13" fmla="*/ 283753 h 332654"/>
                  <a:gd name="connsiteX14" fmla="*/ 417792 w 582446"/>
                  <a:gd name="connsiteY14" fmla="*/ 279111 h 332654"/>
                  <a:gd name="connsiteX15" fmla="*/ 417767 w 582446"/>
                  <a:gd name="connsiteY15" fmla="*/ 273338 h 332654"/>
                  <a:gd name="connsiteX16" fmla="*/ 414503 w 582446"/>
                  <a:gd name="connsiteY16" fmla="*/ 269493 h 332654"/>
                  <a:gd name="connsiteX17" fmla="*/ 417404 w 582446"/>
                  <a:gd name="connsiteY17" fmla="*/ 266224 h 332654"/>
                  <a:gd name="connsiteX18" fmla="*/ 421806 w 582446"/>
                  <a:gd name="connsiteY18" fmla="*/ 266081 h 332654"/>
                  <a:gd name="connsiteX19" fmla="*/ 419678 w 582446"/>
                  <a:gd name="connsiteY19" fmla="*/ 262401 h 332654"/>
                  <a:gd name="connsiteX20" fmla="*/ 417574 w 582446"/>
                  <a:gd name="connsiteY20" fmla="*/ 258694 h 332654"/>
                  <a:gd name="connsiteX21" fmla="*/ 421757 w 582446"/>
                  <a:gd name="connsiteY21" fmla="*/ 257697 h 332654"/>
                  <a:gd name="connsiteX22" fmla="*/ 425143 w 582446"/>
                  <a:gd name="connsiteY22" fmla="*/ 260582 h 332654"/>
                  <a:gd name="connsiteX23" fmla="*/ 427657 w 582446"/>
                  <a:gd name="connsiteY23" fmla="*/ 264106 h 332654"/>
                  <a:gd name="connsiteX24" fmla="*/ 432252 w 582446"/>
                  <a:gd name="connsiteY24" fmla="*/ 264696 h 332654"/>
                  <a:gd name="connsiteX25" fmla="*/ 432857 w 582446"/>
                  <a:gd name="connsiteY25" fmla="*/ 260464 h 332654"/>
                  <a:gd name="connsiteX26" fmla="*/ 428577 w 582446"/>
                  <a:gd name="connsiteY26" fmla="*/ 260048 h 332654"/>
                  <a:gd name="connsiteX27" fmla="*/ 425312 w 582446"/>
                  <a:gd name="connsiteY27" fmla="*/ 256832 h 332654"/>
                  <a:gd name="connsiteX28" fmla="*/ 430221 w 582446"/>
                  <a:gd name="connsiteY28" fmla="*/ 256457 h 332654"/>
                  <a:gd name="connsiteX29" fmla="*/ 434356 w 582446"/>
                  <a:gd name="connsiteY29" fmla="*/ 254941 h 332654"/>
                  <a:gd name="connsiteX30" fmla="*/ 431599 w 582446"/>
                  <a:gd name="connsiteY30" fmla="*/ 251226 h 332654"/>
                  <a:gd name="connsiteX31" fmla="*/ 436049 w 582446"/>
                  <a:gd name="connsiteY31" fmla="*/ 249098 h 332654"/>
                  <a:gd name="connsiteX32" fmla="*/ 439894 w 582446"/>
                  <a:gd name="connsiteY32" fmla="*/ 247265 h 332654"/>
                  <a:gd name="connsiteX33" fmla="*/ 437693 w 582446"/>
                  <a:gd name="connsiteY33" fmla="*/ 242741 h 332654"/>
                  <a:gd name="connsiteX34" fmla="*/ 437645 w 582446"/>
                  <a:gd name="connsiteY34" fmla="*/ 237513 h 332654"/>
                  <a:gd name="connsiteX35" fmla="*/ 441925 w 582446"/>
                  <a:gd name="connsiteY35" fmla="*/ 239491 h 332654"/>
                  <a:gd name="connsiteX36" fmla="*/ 443521 w 582446"/>
                  <a:gd name="connsiteY36" fmla="*/ 235271 h 332654"/>
                  <a:gd name="connsiteX37" fmla="*/ 439845 w 582446"/>
                  <a:gd name="connsiteY37" fmla="*/ 231513 h 332654"/>
                  <a:gd name="connsiteX38" fmla="*/ 442215 w 582446"/>
                  <a:gd name="connsiteY38" fmla="*/ 227095 h 332654"/>
                  <a:gd name="connsiteX39" fmla="*/ 445866 w 582446"/>
                  <a:gd name="connsiteY39" fmla="*/ 229784 h 332654"/>
                  <a:gd name="connsiteX40" fmla="*/ 450268 w 582446"/>
                  <a:gd name="connsiteY40" fmla="*/ 230469 h 332654"/>
                  <a:gd name="connsiteX41" fmla="*/ 449905 w 582446"/>
                  <a:gd name="connsiteY41" fmla="*/ 236134 h 332654"/>
                  <a:gd name="connsiteX42" fmla="*/ 452952 w 582446"/>
                  <a:gd name="connsiteY42" fmla="*/ 230319 h 332654"/>
                  <a:gd name="connsiteX43" fmla="*/ 450026 w 582446"/>
                  <a:gd name="connsiteY43" fmla="*/ 226653 h 332654"/>
                  <a:gd name="connsiteX44" fmla="*/ 453605 w 582446"/>
                  <a:gd name="connsiteY44" fmla="*/ 224230 h 332654"/>
                  <a:gd name="connsiteX45" fmla="*/ 454233 w 582446"/>
                  <a:gd name="connsiteY45" fmla="*/ 229702 h 332654"/>
                  <a:gd name="connsiteX46" fmla="*/ 454766 w 582446"/>
                  <a:gd name="connsiteY46" fmla="*/ 233856 h 332654"/>
                  <a:gd name="connsiteX47" fmla="*/ 452516 w 582446"/>
                  <a:gd name="connsiteY47" fmla="*/ 237663 h 332654"/>
                  <a:gd name="connsiteX48" fmla="*/ 457547 w 582446"/>
                  <a:gd name="connsiteY48" fmla="*/ 238913 h 332654"/>
                  <a:gd name="connsiteX49" fmla="*/ 457692 w 582446"/>
                  <a:gd name="connsiteY49" fmla="*/ 243338 h 332654"/>
                  <a:gd name="connsiteX50" fmla="*/ 458127 w 582446"/>
                  <a:gd name="connsiteY50" fmla="*/ 247812 h 332654"/>
                  <a:gd name="connsiteX51" fmla="*/ 458321 w 582446"/>
                  <a:gd name="connsiteY51" fmla="*/ 252358 h 332654"/>
                  <a:gd name="connsiteX52" fmla="*/ 460859 w 582446"/>
                  <a:gd name="connsiteY52" fmla="*/ 257830 h 332654"/>
                  <a:gd name="connsiteX53" fmla="*/ 460327 w 582446"/>
                  <a:gd name="connsiteY53" fmla="*/ 262575 h 332654"/>
                  <a:gd name="connsiteX54" fmla="*/ 460666 w 582446"/>
                  <a:gd name="connsiteY54" fmla="*/ 267344 h 332654"/>
                  <a:gd name="connsiteX55" fmla="*/ 457401 w 582446"/>
                  <a:gd name="connsiteY55" fmla="*/ 270279 h 332654"/>
                  <a:gd name="connsiteX56" fmla="*/ 461948 w 582446"/>
                  <a:gd name="connsiteY56" fmla="*/ 271324 h 332654"/>
                  <a:gd name="connsiteX57" fmla="*/ 464995 w 582446"/>
                  <a:gd name="connsiteY57" fmla="*/ 266553 h 332654"/>
                  <a:gd name="connsiteX58" fmla="*/ 470048 w 582446"/>
                  <a:gd name="connsiteY58" fmla="*/ 263605 h 332654"/>
                  <a:gd name="connsiteX59" fmla="*/ 474329 w 582446"/>
                  <a:gd name="connsiteY59" fmla="*/ 261762 h 332654"/>
                  <a:gd name="connsiteX60" fmla="*/ 479456 w 582446"/>
                  <a:gd name="connsiteY60" fmla="*/ 259966 h 332654"/>
                  <a:gd name="connsiteX61" fmla="*/ 484679 w 582446"/>
                  <a:gd name="connsiteY61" fmla="*/ 258137 h 332654"/>
                  <a:gd name="connsiteX62" fmla="*/ 488330 w 582446"/>
                  <a:gd name="connsiteY62" fmla="*/ 254508 h 332654"/>
                  <a:gd name="connsiteX63" fmla="*/ 490313 w 582446"/>
                  <a:gd name="connsiteY63" fmla="*/ 248707 h 332654"/>
                  <a:gd name="connsiteX64" fmla="*/ 491111 w 582446"/>
                  <a:gd name="connsiteY64" fmla="*/ 244276 h 332654"/>
                  <a:gd name="connsiteX65" fmla="*/ 496431 w 582446"/>
                  <a:gd name="connsiteY65" fmla="*/ 242489 h 332654"/>
                  <a:gd name="connsiteX66" fmla="*/ 500663 w 582446"/>
                  <a:gd name="connsiteY66" fmla="*/ 239544 h 332654"/>
                  <a:gd name="connsiteX67" fmla="*/ 502404 w 582446"/>
                  <a:gd name="connsiteY67" fmla="*/ 234986 h 332654"/>
                  <a:gd name="connsiteX68" fmla="*/ 507603 w 582446"/>
                  <a:gd name="connsiteY68" fmla="*/ 234596 h 332654"/>
                  <a:gd name="connsiteX69" fmla="*/ 512802 w 582446"/>
                  <a:gd name="connsiteY69" fmla="*/ 231980 h 332654"/>
                  <a:gd name="connsiteX70" fmla="*/ 515607 w 582446"/>
                  <a:gd name="connsiteY70" fmla="*/ 228834 h 332654"/>
                  <a:gd name="connsiteX71" fmla="*/ 515172 w 582446"/>
                  <a:gd name="connsiteY71" fmla="*/ 233946 h 332654"/>
                  <a:gd name="connsiteX72" fmla="*/ 518920 w 582446"/>
                  <a:gd name="connsiteY72" fmla="*/ 231066 h 332654"/>
                  <a:gd name="connsiteX73" fmla="*/ 522644 w 582446"/>
                  <a:gd name="connsiteY73" fmla="*/ 228048 h 332654"/>
                  <a:gd name="connsiteX74" fmla="*/ 526441 w 582446"/>
                  <a:gd name="connsiteY74" fmla="*/ 224641 h 332654"/>
                  <a:gd name="connsiteX75" fmla="*/ 530359 w 582446"/>
                  <a:gd name="connsiteY75" fmla="*/ 223006 h 332654"/>
                  <a:gd name="connsiteX76" fmla="*/ 534880 w 582446"/>
                  <a:gd name="connsiteY76" fmla="*/ 221625 h 332654"/>
                  <a:gd name="connsiteX77" fmla="*/ 539523 w 582446"/>
                  <a:gd name="connsiteY77" fmla="*/ 218757 h 332654"/>
                  <a:gd name="connsiteX78" fmla="*/ 545012 w 582446"/>
                  <a:gd name="connsiteY78" fmla="*/ 216298 h 332654"/>
                  <a:gd name="connsiteX79" fmla="*/ 549390 w 582446"/>
                  <a:gd name="connsiteY79" fmla="*/ 214315 h 332654"/>
                  <a:gd name="connsiteX80" fmla="*/ 554081 w 582446"/>
                  <a:gd name="connsiteY80" fmla="*/ 213367 h 332654"/>
                  <a:gd name="connsiteX81" fmla="*/ 557297 w 582446"/>
                  <a:gd name="connsiteY81" fmla="*/ 217592 h 332654"/>
                  <a:gd name="connsiteX82" fmla="*/ 554129 w 582446"/>
                  <a:gd name="connsiteY82" fmla="*/ 221112 h 332654"/>
                  <a:gd name="connsiteX83" fmla="*/ 556402 w 582446"/>
                  <a:gd name="connsiteY83" fmla="*/ 225078 h 332654"/>
                  <a:gd name="connsiteX84" fmla="*/ 559280 w 582446"/>
                  <a:gd name="connsiteY84" fmla="*/ 230188 h 332654"/>
                  <a:gd name="connsiteX85" fmla="*/ 558990 w 582446"/>
                  <a:gd name="connsiteY85" fmla="*/ 234350 h 332654"/>
                  <a:gd name="connsiteX86" fmla="*/ 558023 w 582446"/>
                  <a:gd name="connsiteY86" fmla="*/ 238439 h 332654"/>
                  <a:gd name="connsiteX87" fmla="*/ 562109 w 582446"/>
                  <a:gd name="connsiteY87" fmla="*/ 236768 h 332654"/>
                  <a:gd name="connsiteX88" fmla="*/ 560706 w 582446"/>
                  <a:gd name="connsiteY88" fmla="*/ 231105 h 332654"/>
                  <a:gd name="connsiteX89" fmla="*/ 559739 w 582446"/>
                  <a:gd name="connsiteY89" fmla="*/ 225980 h 332654"/>
                  <a:gd name="connsiteX90" fmla="*/ 562182 w 582446"/>
                  <a:gd name="connsiteY90" fmla="*/ 221864 h 332654"/>
                  <a:gd name="connsiteX91" fmla="*/ 562593 w 582446"/>
                  <a:gd name="connsiteY91" fmla="*/ 216883 h 332654"/>
                  <a:gd name="connsiteX92" fmla="*/ 562714 w 582446"/>
                  <a:gd name="connsiteY92" fmla="*/ 211993 h 332654"/>
                  <a:gd name="connsiteX93" fmla="*/ 560610 w 582446"/>
                  <a:gd name="connsiteY93" fmla="*/ 207723 h 332654"/>
                  <a:gd name="connsiteX94" fmla="*/ 559618 w 582446"/>
                  <a:gd name="connsiteY94" fmla="*/ 203140 h 332654"/>
                  <a:gd name="connsiteX95" fmla="*/ 554782 w 582446"/>
                  <a:gd name="connsiteY95" fmla="*/ 200401 h 332654"/>
                  <a:gd name="connsiteX96" fmla="*/ 553694 w 582446"/>
                  <a:gd name="connsiteY96" fmla="*/ 195088 h 332654"/>
                  <a:gd name="connsiteX97" fmla="*/ 557998 w 582446"/>
                  <a:gd name="connsiteY97" fmla="*/ 195293 h 332654"/>
                  <a:gd name="connsiteX98" fmla="*/ 560392 w 582446"/>
                  <a:gd name="connsiteY98" fmla="*/ 200014 h 332654"/>
                  <a:gd name="connsiteX99" fmla="*/ 561771 w 582446"/>
                  <a:gd name="connsiteY99" fmla="*/ 205943 h 332654"/>
                  <a:gd name="connsiteX100" fmla="*/ 561602 w 582446"/>
                  <a:gd name="connsiteY100" fmla="*/ 199806 h 332654"/>
                  <a:gd name="connsiteX101" fmla="*/ 560296 w 582446"/>
                  <a:gd name="connsiteY101" fmla="*/ 195567 h 332654"/>
                  <a:gd name="connsiteX102" fmla="*/ 558796 w 582446"/>
                  <a:gd name="connsiteY102" fmla="*/ 191255 h 332654"/>
                  <a:gd name="connsiteX103" fmla="*/ 556354 w 582446"/>
                  <a:gd name="connsiteY103" fmla="*/ 185357 h 332654"/>
                  <a:gd name="connsiteX104" fmla="*/ 554323 w 582446"/>
                  <a:gd name="connsiteY104" fmla="*/ 180332 h 332654"/>
                  <a:gd name="connsiteX105" fmla="*/ 552291 w 582446"/>
                  <a:gd name="connsiteY105" fmla="*/ 176045 h 332654"/>
                  <a:gd name="connsiteX106" fmla="*/ 550115 w 582446"/>
                  <a:gd name="connsiteY106" fmla="*/ 171801 h 332654"/>
                  <a:gd name="connsiteX107" fmla="*/ 547818 w 582446"/>
                  <a:gd name="connsiteY107" fmla="*/ 167591 h 332654"/>
                  <a:gd name="connsiteX108" fmla="*/ 545400 w 582446"/>
                  <a:gd name="connsiteY108" fmla="*/ 163410 h 332654"/>
                  <a:gd name="connsiteX109" fmla="*/ 542764 w 582446"/>
                  <a:gd name="connsiteY109" fmla="*/ 159291 h 332654"/>
                  <a:gd name="connsiteX110" fmla="*/ 539959 w 582446"/>
                  <a:gd name="connsiteY110" fmla="*/ 155219 h 332654"/>
                  <a:gd name="connsiteX111" fmla="*/ 537178 w 582446"/>
                  <a:gd name="connsiteY111" fmla="*/ 151425 h 332654"/>
                  <a:gd name="connsiteX112" fmla="*/ 533865 w 582446"/>
                  <a:gd name="connsiteY112" fmla="*/ 147880 h 332654"/>
                  <a:gd name="connsiteX113" fmla="*/ 529681 w 582446"/>
                  <a:gd name="connsiteY113" fmla="*/ 143530 h 332654"/>
                  <a:gd name="connsiteX114" fmla="*/ 525280 w 582446"/>
                  <a:gd name="connsiteY114" fmla="*/ 139909 h 332654"/>
                  <a:gd name="connsiteX115" fmla="*/ 521314 w 582446"/>
                  <a:gd name="connsiteY115" fmla="*/ 137852 h 332654"/>
                  <a:gd name="connsiteX116" fmla="*/ 516889 w 582446"/>
                  <a:gd name="connsiteY116" fmla="*/ 136497 h 332654"/>
                  <a:gd name="connsiteX117" fmla="*/ 510021 w 582446"/>
                  <a:gd name="connsiteY117" fmla="*/ 135354 h 332654"/>
                  <a:gd name="connsiteX118" fmla="*/ 502428 w 582446"/>
                  <a:gd name="connsiteY118" fmla="*/ 135622 h 332654"/>
                  <a:gd name="connsiteX119" fmla="*/ 497253 w 582446"/>
                  <a:gd name="connsiteY119" fmla="*/ 137199 h 332654"/>
                  <a:gd name="connsiteX120" fmla="*/ 493336 w 582446"/>
                  <a:gd name="connsiteY120" fmla="*/ 141259 h 332654"/>
                  <a:gd name="connsiteX121" fmla="*/ 497568 w 582446"/>
                  <a:gd name="connsiteY121" fmla="*/ 143817 h 332654"/>
                  <a:gd name="connsiteX122" fmla="*/ 500663 w 582446"/>
                  <a:gd name="connsiteY122" fmla="*/ 147297 h 332654"/>
                  <a:gd name="connsiteX123" fmla="*/ 505330 w 582446"/>
                  <a:gd name="connsiteY123" fmla="*/ 149278 h 332654"/>
                  <a:gd name="connsiteX124" fmla="*/ 507506 w 582446"/>
                  <a:gd name="connsiteY124" fmla="*/ 145259 h 332654"/>
                  <a:gd name="connsiteX125" fmla="*/ 503202 w 582446"/>
                  <a:gd name="connsiteY125" fmla="*/ 145404 h 332654"/>
                  <a:gd name="connsiteX126" fmla="*/ 505040 w 582446"/>
                  <a:gd name="connsiteY126" fmla="*/ 140705 h 332654"/>
                  <a:gd name="connsiteX127" fmla="*/ 510045 w 582446"/>
                  <a:gd name="connsiteY127" fmla="*/ 138896 h 332654"/>
                  <a:gd name="connsiteX128" fmla="*/ 514374 w 582446"/>
                  <a:gd name="connsiteY128" fmla="*/ 140168 h 332654"/>
                  <a:gd name="connsiteX129" fmla="*/ 518751 w 582446"/>
                  <a:gd name="connsiteY129" fmla="*/ 143106 h 332654"/>
                  <a:gd name="connsiteX130" fmla="*/ 522668 w 582446"/>
                  <a:gd name="connsiteY130" fmla="*/ 149568 h 332654"/>
                  <a:gd name="connsiteX131" fmla="*/ 524555 w 582446"/>
                  <a:gd name="connsiteY131" fmla="*/ 154680 h 332654"/>
                  <a:gd name="connsiteX132" fmla="*/ 525788 w 582446"/>
                  <a:gd name="connsiteY132" fmla="*/ 159185 h 332654"/>
                  <a:gd name="connsiteX133" fmla="*/ 527650 w 582446"/>
                  <a:gd name="connsiteY133" fmla="*/ 163521 h 332654"/>
                  <a:gd name="connsiteX134" fmla="*/ 529053 w 582446"/>
                  <a:gd name="connsiteY134" fmla="*/ 167987 h 332654"/>
                  <a:gd name="connsiteX135" fmla="*/ 530382 w 582446"/>
                  <a:gd name="connsiteY135" fmla="*/ 171989 h 332654"/>
                  <a:gd name="connsiteX136" fmla="*/ 529850 w 582446"/>
                  <a:gd name="connsiteY136" fmla="*/ 167762 h 332654"/>
                  <a:gd name="connsiteX137" fmla="*/ 531326 w 582446"/>
                  <a:gd name="connsiteY137" fmla="*/ 162924 h 332654"/>
                  <a:gd name="connsiteX138" fmla="*/ 536210 w 582446"/>
                  <a:gd name="connsiteY138" fmla="*/ 164846 h 332654"/>
                  <a:gd name="connsiteX139" fmla="*/ 539620 w 582446"/>
                  <a:gd name="connsiteY139" fmla="*/ 168094 h 332654"/>
                  <a:gd name="connsiteX140" fmla="*/ 540588 w 582446"/>
                  <a:gd name="connsiteY140" fmla="*/ 172560 h 332654"/>
                  <a:gd name="connsiteX141" fmla="*/ 543054 w 582446"/>
                  <a:gd name="connsiteY141" fmla="*/ 179626 h 332654"/>
                  <a:gd name="connsiteX142" fmla="*/ 543755 w 582446"/>
                  <a:gd name="connsiteY142" fmla="*/ 185217 h 332654"/>
                  <a:gd name="connsiteX143" fmla="*/ 541047 w 582446"/>
                  <a:gd name="connsiteY143" fmla="*/ 190053 h 332654"/>
                  <a:gd name="connsiteX144" fmla="*/ 536452 w 582446"/>
                  <a:gd name="connsiteY144" fmla="*/ 193700 h 332654"/>
                  <a:gd name="connsiteX145" fmla="*/ 530455 w 582446"/>
                  <a:gd name="connsiteY145" fmla="*/ 197750 h 332654"/>
                  <a:gd name="connsiteX146" fmla="*/ 525885 w 582446"/>
                  <a:gd name="connsiteY146" fmla="*/ 200077 h 332654"/>
                  <a:gd name="connsiteX147" fmla="*/ 522282 w 582446"/>
                  <a:gd name="connsiteY147" fmla="*/ 202398 h 332654"/>
                  <a:gd name="connsiteX148" fmla="*/ 518050 w 582446"/>
                  <a:gd name="connsiteY148" fmla="*/ 204512 h 332654"/>
                  <a:gd name="connsiteX149" fmla="*/ 514301 w 582446"/>
                  <a:gd name="connsiteY149" fmla="*/ 208823 h 332654"/>
                  <a:gd name="connsiteX150" fmla="*/ 511956 w 582446"/>
                  <a:gd name="connsiteY150" fmla="*/ 212625 h 332654"/>
                  <a:gd name="connsiteX151" fmla="*/ 508957 w 582446"/>
                  <a:gd name="connsiteY151" fmla="*/ 215693 h 332654"/>
                  <a:gd name="connsiteX152" fmla="*/ 503855 w 582446"/>
                  <a:gd name="connsiteY152" fmla="*/ 217616 h 332654"/>
                  <a:gd name="connsiteX153" fmla="*/ 499454 w 582446"/>
                  <a:gd name="connsiteY153" fmla="*/ 217669 h 332654"/>
                  <a:gd name="connsiteX154" fmla="*/ 502404 w 582446"/>
                  <a:gd name="connsiteY154" fmla="*/ 214356 h 332654"/>
                  <a:gd name="connsiteX155" fmla="*/ 506998 w 582446"/>
                  <a:gd name="connsiteY155" fmla="*/ 213870 h 332654"/>
                  <a:gd name="connsiteX156" fmla="*/ 502259 w 582446"/>
                  <a:gd name="connsiteY156" fmla="*/ 211916 h 332654"/>
                  <a:gd name="connsiteX157" fmla="*/ 498197 w 582446"/>
                  <a:gd name="connsiteY157" fmla="*/ 213154 h 332654"/>
                  <a:gd name="connsiteX158" fmla="*/ 492127 w 582446"/>
                  <a:gd name="connsiteY158" fmla="*/ 213957 h 332654"/>
                  <a:gd name="connsiteX159" fmla="*/ 485307 w 582446"/>
                  <a:gd name="connsiteY159" fmla="*/ 214477 h 332654"/>
                  <a:gd name="connsiteX160" fmla="*/ 479238 w 582446"/>
                  <a:gd name="connsiteY160" fmla="*/ 213398 h 332654"/>
                  <a:gd name="connsiteX161" fmla="*/ 474933 w 582446"/>
                  <a:gd name="connsiteY161" fmla="*/ 212209 h 332654"/>
                  <a:gd name="connsiteX162" fmla="*/ 469444 w 582446"/>
                  <a:gd name="connsiteY162" fmla="*/ 209379 h 332654"/>
                  <a:gd name="connsiteX163" fmla="*/ 465067 w 582446"/>
                  <a:gd name="connsiteY163" fmla="*/ 206422 h 332654"/>
                  <a:gd name="connsiteX164" fmla="*/ 462504 w 582446"/>
                  <a:gd name="connsiteY164" fmla="*/ 202756 h 332654"/>
                  <a:gd name="connsiteX165" fmla="*/ 463398 w 582446"/>
                  <a:gd name="connsiteY165" fmla="*/ 197257 h 332654"/>
                  <a:gd name="connsiteX166" fmla="*/ 461730 w 582446"/>
                  <a:gd name="connsiteY166" fmla="*/ 192984 h 332654"/>
                  <a:gd name="connsiteX167" fmla="*/ 460255 w 582446"/>
                  <a:gd name="connsiteY167" fmla="*/ 188878 h 332654"/>
                  <a:gd name="connsiteX168" fmla="*/ 457039 w 582446"/>
                  <a:gd name="connsiteY168" fmla="*/ 184956 h 332654"/>
                  <a:gd name="connsiteX169" fmla="*/ 453097 w 582446"/>
                  <a:gd name="connsiteY169" fmla="*/ 181174 h 332654"/>
                  <a:gd name="connsiteX170" fmla="*/ 448236 w 582446"/>
                  <a:gd name="connsiteY170" fmla="*/ 179227 h 332654"/>
                  <a:gd name="connsiteX171" fmla="*/ 445165 w 582446"/>
                  <a:gd name="connsiteY171" fmla="*/ 182039 h 332654"/>
                  <a:gd name="connsiteX172" fmla="*/ 441175 w 582446"/>
                  <a:gd name="connsiteY172" fmla="*/ 179846 h 332654"/>
                  <a:gd name="connsiteX173" fmla="*/ 437645 w 582446"/>
                  <a:gd name="connsiteY173" fmla="*/ 176081 h 332654"/>
                  <a:gd name="connsiteX174" fmla="*/ 440208 w 582446"/>
                  <a:gd name="connsiteY174" fmla="*/ 179846 h 332654"/>
                  <a:gd name="connsiteX175" fmla="*/ 435976 w 582446"/>
                  <a:gd name="connsiteY175" fmla="*/ 179819 h 332654"/>
                  <a:gd name="connsiteX176" fmla="*/ 432131 w 582446"/>
                  <a:gd name="connsiteY176" fmla="*/ 177087 h 332654"/>
                  <a:gd name="connsiteX177" fmla="*/ 428601 w 582446"/>
                  <a:gd name="connsiteY177" fmla="*/ 173958 h 332654"/>
                  <a:gd name="connsiteX178" fmla="*/ 429689 w 582446"/>
                  <a:gd name="connsiteY178" fmla="*/ 169856 h 332654"/>
                  <a:gd name="connsiteX179" fmla="*/ 431333 w 582446"/>
                  <a:gd name="connsiteY179" fmla="*/ 163896 h 332654"/>
                  <a:gd name="connsiteX180" fmla="*/ 437113 w 582446"/>
                  <a:gd name="connsiteY180" fmla="*/ 164285 h 332654"/>
                  <a:gd name="connsiteX181" fmla="*/ 441466 w 582446"/>
                  <a:gd name="connsiteY181" fmla="*/ 167953 h 332654"/>
                  <a:gd name="connsiteX182" fmla="*/ 437500 w 582446"/>
                  <a:gd name="connsiteY182" fmla="*/ 170611 h 332654"/>
                  <a:gd name="connsiteX183" fmla="*/ 442118 w 582446"/>
                  <a:gd name="connsiteY183" fmla="*/ 169216 h 332654"/>
                  <a:gd name="connsiteX184" fmla="*/ 439386 w 582446"/>
                  <a:gd name="connsiteY184" fmla="*/ 164674 h 332654"/>
                  <a:gd name="connsiteX185" fmla="*/ 434864 w 582446"/>
                  <a:gd name="connsiteY185" fmla="*/ 160960 h 332654"/>
                  <a:gd name="connsiteX186" fmla="*/ 433244 w 582446"/>
                  <a:gd name="connsiteY186" fmla="*/ 157120 h 332654"/>
                  <a:gd name="connsiteX187" fmla="*/ 432470 w 582446"/>
                  <a:gd name="connsiteY187" fmla="*/ 152373 h 332654"/>
                  <a:gd name="connsiteX188" fmla="*/ 428746 w 582446"/>
                  <a:gd name="connsiteY188" fmla="*/ 150206 h 332654"/>
                  <a:gd name="connsiteX189" fmla="*/ 424610 w 582446"/>
                  <a:gd name="connsiteY189" fmla="*/ 146347 h 332654"/>
                  <a:gd name="connsiteX190" fmla="*/ 420887 w 582446"/>
                  <a:gd name="connsiteY190" fmla="*/ 142509 h 332654"/>
                  <a:gd name="connsiteX191" fmla="*/ 416727 w 582446"/>
                  <a:gd name="connsiteY191" fmla="*/ 142727 h 332654"/>
                  <a:gd name="connsiteX192" fmla="*/ 416969 w 582446"/>
                  <a:gd name="connsiteY192" fmla="*/ 138330 h 332654"/>
                  <a:gd name="connsiteX193" fmla="*/ 415736 w 582446"/>
                  <a:gd name="connsiteY193" fmla="*/ 133153 h 332654"/>
                  <a:gd name="connsiteX194" fmla="*/ 410561 w 582446"/>
                  <a:gd name="connsiteY194" fmla="*/ 130631 h 332654"/>
                  <a:gd name="connsiteX195" fmla="*/ 406522 w 582446"/>
                  <a:gd name="connsiteY195" fmla="*/ 126745 h 332654"/>
                  <a:gd name="connsiteX196" fmla="*/ 402460 w 582446"/>
                  <a:gd name="connsiteY196" fmla="*/ 128764 h 332654"/>
                  <a:gd name="connsiteX197" fmla="*/ 400525 w 582446"/>
                  <a:gd name="connsiteY197" fmla="*/ 124438 h 332654"/>
                  <a:gd name="connsiteX198" fmla="*/ 396004 w 582446"/>
                  <a:gd name="connsiteY198" fmla="*/ 123964 h 332654"/>
                  <a:gd name="connsiteX199" fmla="*/ 391796 w 582446"/>
                  <a:gd name="connsiteY199" fmla="*/ 124711 h 332654"/>
                  <a:gd name="connsiteX200" fmla="*/ 386790 w 582446"/>
                  <a:gd name="connsiteY200" fmla="*/ 121081 h 332654"/>
                  <a:gd name="connsiteX201" fmla="*/ 384469 w 582446"/>
                  <a:gd name="connsiteY201" fmla="*/ 117510 h 332654"/>
                  <a:gd name="connsiteX202" fmla="*/ 380382 w 582446"/>
                  <a:gd name="connsiteY202" fmla="*/ 119012 h 332654"/>
                  <a:gd name="connsiteX203" fmla="*/ 384348 w 582446"/>
                  <a:gd name="connsiteY203" fmla="*/ 120499 h 332654"/>
                  <a:gd name="connsiteX204" fmla="*/ 385122 w 582446"/>
                  <a:gd name="connsiteY204" fmla="*/ 124813 h 332654"/>
                  <a:gd name="connsiteX205" fmla="*/ 387902 w 582446"/>
                  <a:gd name="connsiteY205" fmla="*/ 128384 h 332654"/>
                  <a:gd name="connsiteX206" fmla="*/ 383429 w 582446"/>
                  <a:gd name="connsiteY206" fmla="*/ 128150 h 332654"/>
                  <a:gd name="connsiteX207" fmla="*/ 379608 w 582446"/>
                  <a:gd name="connsiteY207" fmla="*/ 130628 h 332654"/>
                  <a:gd name="connsiteX208" fmla="*/ 376053 w 582446"/>
                  <a:gd name="connsiteY208" fmla="*/ 133813 h 332654"/>
                  <a:gd name="connsiteX209" fmla="*/ 376295 w 582446"/>
                  <a:gd name="connsiteY209" fmla="*/ 127978 h 332654"/>
                  <a:gd name="connsiteX210" fmla="*/ 372136 w 582446"/>
                  <a:gd name="connsiteY210" fmla="*/ 130672 h 332654"/>
                  <a:gd name="connsiteX211" fmla="*/ 368049 w 582446"/>
                  <a:gd name="connsiteY211" fmla="*/ 129678 h 332654"/>
                  <a:gd name="connsiteX212" fmla="*/ 364470 w 582446"/>
                  <a:gd name="connsiteY212" fmla="*/ 127098 h 332654"/>
                  <a:gd name="connsiteX213" fmla="*/ 368025 w 582446"/>
                  <a:gd name="connsiteY213" fmla="*/ 123717 h 332654"/>
                  <a:gd name="connsiteX214" fmla="*/ 371894 w 582446"/>
                  <a:gd name="connsiteY214" fmla="*/ 120516 h 332654"/>
                  <a:gd name="connsiteX215" fmla="*/ 367807 w 582446"/>
                  <a:gd name="connsiteY215" fmla="*/ 122837 h 332654"/>
                  <a:gd name="connsiteX216" fmla="*/ 364470 w 582446"/>
                  <a:gd name="connsiteY216" fmla="*/ 125857 h 332654"/>
                  <a:gd name="connsiteX217" fmla="*/ 360190 w 582446"/>
                  <a:gd name="connsiteY217" fmla="*/ 124711 h 332654"/>
                  <a:gd name="connsiteX218" fmla="*/ 360069 w 582446"/>
                  <a:gd name="connsiteY218" fmla="*/ 120351 h 332654"/>
                  <a:gd name="connsiteX219" fmla="*/ 363890 w 582446"/>
                  <a:gd name="connsiteY219" fmla="*/ 117430 h 332654"/>
                  <a:gd name="connsiteX220" fmla="*/ 358739 w 582446"/>
                  <a:gd name="connsiteY220" fmla="*/ 115457 h 332654"/>
                  <a:gd name="connsiteX221" fmla="*/ 355861 w 582446"/>
                  <a:gd name="connsiteY221" fmla="*/ 111459 h 332654"/>
                  <a:gd name="connsiteX222" fmla="*/ 360359 w 582446"/>
                  <a:gd name="connsiteY222" fmla="*/ 114313 h 332654"/>
                  <a:gd name="connsiteX223" fmla="*/ 365293 w 582446"/>
                  <a:gd name="connsiteY223" fmla="*/ 113505 h 332654"/>
                  <a:gd name="connsiteX224" fmla="*/ 363334 w 582446"/>
                  <a:gd name="connsiteY224" fmla="*/ 109327 h 332654"/>
                  <a:gd name="connsiteX225" fmla="*/ 367517 w 582446"/>
                  <a:gd name="connsiteY225" fmla="*/ 110519 h 332654"/>
                  <a:gd name="connsiteX226" fmla="*/ 371773 w 582446"/>
                  <a:gd name="connsiteY226" fmla="*/ 113732 h 332654"/>
                  <a:gd name="connsiteX227" fmla="*/ 368605 w 582446"/>
                  <a:gd name="connsiteY227" fmla="*/ 110787 h 332654"/>
                  <a:gd name="connsiteX228" fmla="*/ 367178 w 582446"/>
                  <a:gd name="connsiteY228" fmla="*/ 106584 h 332654"/>
                  <a:gd name="connsiteX229" fmla="*/ 364277 w 582446"/>
                  <a:gd name="connsiteY229" fmla="*/ 103298 h 332654"/>
                  <a:gd name="connsiteX230" fmla="*/ 363043 w 582446"/>
                  <a:gd name="connsiteY230" fmla="*/ 98658 h 332654"/>
                  <a:gd name="connsiteX231" fmla="*/ 365437 w 582446"/>
                  <a:gd name="connsiteY231" fmla="*/ 94082 h 332654"/>
                  <a:gd name="connsiteX232" fmla="*/ 367662 w 582446"/>
                  <a:gd name="connsiteY232" fmla="*/ 89945 h 332654"/>
                  <a:gd name="connsiteX233" fmla="*/ 369403 w 582446"/>
                  <a:gd name="connsiteY233" fmla="*/ 94982 h 332654"/>
                  <a:gd name="connsiteX234" fmla="*/ 373708 w 582446"/>
                  <a:gd name="connsiteY234" fmla="*/ 96827 h 332654"/>
                  <a:gd name="connsiteX235" fmla="*/ 369887 w 582446"/>
                  <a:gd name="connsiteY235" fmla="*/ 94322 h 332654"/>
                  <a:gd name="connsiteX236" fmla="*/ 368726 w 582446"/>
                  <a:gd name="connsiteY236" fmla="*/ 90046 h 332654"/>
                  <a:gd name="connsiteX237" fmla="*/ 371990 w 582446"/>
                  <a:gd name="connsiteY237" fmla="*/ 86934 h 332654"/>
                  <a:gd name="connsiteX238" fmla="*/ 375546 w 582446"/>
                  <a:gd name="connsiteY238" fmla="*/ 84533 h 332654"/>
                  <a:gd name="connsiteX239" fmla="*/ 377649 w 582446"/>
                  <a:gd name="connsiteY239" fmla="*/ 80910 h 332654"/>
                  <a:gd name="connsiteX240" fmla="*/ 381905 w 582446"/>
                  <a:gd name="connsiteY240" fmla="*/ 80187 h 332654"/>
                  <a:gd name="connsiteX241" fmla="*/ 382340 w 582446"/>
                  <a:gd name="connsiteY241" fmla="*/ 75750 h 332654"/>
                  <a:gd name="connsiteX242" fmla="*/ 379318 w 582446"/>
                  <a:gd name="connsiteY242" fmla="*/ 78669 h 332654"/>
                  <a:gd name="connsiteX243" fmla="*/ 378737 w 582446"/>
                  <a:gd name="connsiteY243" fmla="*/ 73595 h 332654"/>
                  <a:gd name="connsiteX244" fmla="*/ 375013 w 582446"/>
                  <a:gd name="connsiteY244" fmla="*/ 75893 h 332654"/>
                  <a:gd name="connsiteX245" fmla="*/ 374046 w 582446"/>
                  <a:gd name="connsiteY245" fmla="*/ 70524 h 332654"/>
                  <a:gd name="connsiteX246" fmla="*/ 377456 w 582446"/>
                  <a:gd name="connsiteY246" fmla="*/ 67158 h 332654"/>
                  <a:gd name="connsiteX247" fmla="*/ 382075 w 582446"/>
                  <a:gd name="connsiteY247" fmla="*/ 64283 h 332654"/>
                  <a:gd name="connsiteX248" fmla="*/ 386452 w 582446"/>
                  <a:gd name="connsiteY248" fmla="*/ 61816 h 332654"/>
                  <a:gd name="connsiteX249" fmla="*/ 389885 w 582446"/>
                  <a:gd name="connsiteY249" fmla="*/ 58620 h 332654"/>
                  <a:gd name="connsiteX250" fmla="*/ 395447 w 582446"/>
                  <a:gd name="connsiteY250" fmla="*/ 56975 h 332654"/>
                  <a:gd name="connsiteX251" fmla="*/ 398325 w 582446"/>
                  <a:gd name="connsiteY251" fmla="*/ 53280 h 332654"/>
                  <a:gd name="connsiteX252" fmla="*/ 399123 w 582446"/>
                  <a:gd name="connsiteY252" fmla="*/ 48683 h 332654"/>
                  <a:gd name="connsiteX253" fmla="*/ 401638 w 582446"/>
                  <a:gd name="connsiteY253" fmla="*/ 52405 h 332654"/>
                  <a:gd name="connsiteX254" fmla="*/ 404781 w 582446"/>
                  <a:gd name="connsiteY254" fmla="*/ 49189 h 332654"/>
                  <a:gd name="connsiteX255" fmla="*/ 404975 w 582446"/>
                  <a:gd name="connsiteY255" fmla="*/ 44679 h 332654"/>
                  <a:gd name="connsiteX256" fmla="*/ 406885 w 582446"/>
                  <a:gd name="connsiteY256" fmla="*/ 40875 h 332654"/>
                  <a:gd name="connsiteX257" fmla="*/ 409811 w 582446"/>
                  <a:gd name="connsiteY257" fmla="*/ 37318 h 332654"/>
                  <a:gd name="connsiteX258" fmla="*/ 408772 w 582446"/>
                  <a:gd name="connsiteY258" fmla="*/ 32491 h 332654"/>
                  <a:gd name="connsiteX259" fmla="*/ 404685 w 582446"/>
                  <a:gd name="connsiteY259" fmla="*/ 34919 h 332654"/>
                  <a:gd name="connsiteX260" fmla="*/ 402919 w 582446"/>
                  <a:gd name="connsiteY260" fmla="*/ 30554 h 332654"/>
                  <a:gd name="connsiteX261" fmla="*/ 398131 w 582446"/>
                  <a:gd name="connsiteY261" fmla="*/ 31202 h 332654"/>
                  <a:gd name="connsiteX262" fmla="*/ 395883 w 582446"/>
                  <a:gd name="connsiteY262" fmla="*/ 35037 h 332654"/>
                  <a:gd name="connsiteX263" fmla="*/ 393803 w 582446"/>
                  <a:gd name="connsiteY263" fmla="*/ 39071 h 332654"/>
                  <a:gd name="connsiteX264" fmla="*/ 389619 w 582446"/>
                  <a:gd name="connsiteY264" fmla="*/ 38766 h 332654"/>
                  <a:gd name="connsiteX265" fmla="*/ 387346 w 582446"/>
                  <a:gd name="connsiteY265" fmla="*/ 42662 h 332654"/>
                  <a:gd name="connsiteX266" fmla="*/ 383695 w 582446"/>
                  <a:gd name="connsiteY266" fmla="*/ 46016 h 332654"/>
                  <a:gd name="connsiteX267" fmla="*/ 381204 w 582446"/>
                  <a:gd name="connsiteY267" fmla="*/ 42110 h 332654"/>
                  <a:gd name="connsiteX268" fmla="*/ 379922 w 582446"/>
                  <a:gd name="connsiteY268" fmla="*/ 37429 h 332654"/>
                  <a:gd name="connsiteX269" fmla="*/ 384251 w 582446"/>
                  <a:gd name="connsiteY269" fmla="*/ 38207 h 332654"/>
                  <a:gd name="connsiteX270" fmla="*/ 379293 w 582446"/>
                  <a:gd name="connsiteY270" fmla="*/ 34762 h 332654"/>
                  <a:gd name="connsiteX271" fmla="*/ 378012 w 582446"/>
                  <a:gd name="connsiteY271" fmla="*/ 30223 h 332654"/>
                  <a:gd name="connsiteX272" fmla="*/ 375062 w 582446"/>
                  <a:gd name="connsiteY272" fmla="*/ 26182 h 332654"/>
                  <a:gd name="connsiteX273" fmla="*/ 372595 w 582446"/>
                  <a:gd name="connsiteY273" fmla="*/ 22035 h 332654"/>
                  <a:gd name="connsiteX274" fmla="*/ 370274 w 582446"/>
                  <a:gd name="connsiteY274" fmla="*/ 17803 h 332654"/>
                  <a:gd name="connsiteX275" fmla="*/ 368484 w 582446"/>
                  <a:gd name="connsiteY275" fmla="*/ 13450 h 332654"/>
                  <a:gd name="connsiteX276" fmla="*/ 366550 w 582446"/>
                  <a:gd name="connsiteY276" fmla="*/ 9129 h 332654"/>
                  <a:gd name="connsiteX277" fmla="*/ 364736 w 582446"/>
                  <a:gd name="connsiteY277" fmla="*/ 4786 h 332654"/>
                  <a:gd name="connsiteX278" fmla="*/ 363406 w 582446"/>
                  <a:gd name="connsiteY278" fmla="*/ 310 h 332654"/>
                  <a:gd name="connsiteX279" fmla="*/ 359392 w 582446"/>
                  <a:gd name="connsiteY279" fmla="*/ 1398 h 332654"/>
                  <a:gd name="connsiteX280" fmla="*/ 354096 w 582446"/>
                  <a:gd name="connsiteY280" fmla="*/ 912 h 332654"/>
                  <a:gd name="connsiteX281" fmla="*/ 348704 w 582446"/>
                  <a:gd name="connsiteY281" fmla="*/ 0 h 332654"/>
                  <a:gd name="connsiteX282" fmla="*/ 342634 w 582446"/>
                  <a:gd name="connsiteY282" fmla="*/ 3477 h 332654"/>
                  <a:gd name="connsiteX283" fmla="*/ 339369 w 582446"/>
                  <a:gd name="connsiteY283" fmla="*/ 6744 h 332654"/>
                  <a:gd name="connsiteX284" fmla="*/ 334340 w 582446"/>
                  <a:gd name="connsiteY284" fmla="*/ 9015 h 332654"/>
                  <a:gd name="connsiteX285" fmla="*/ 330809 w 582446"/>
                  <a:gd name="connsiteY285" fmla="*/ 11581 h 332654"/>
                  <a:gd name="connsiteX286" fmla="*/ 329455 w 582446"/>
                  <a:gd name="connsiteY286" fmla="*/ 19145 h 332654"/>
                  <a:gd name="connsiteX287" fmla="*/ 326674 w 582446"/>
                  <a:gd name="connsiteY287" fmla="*/ 22330 h 332654"/>
                  <a:gd name="connsiteX288" fmla="*/ 322370 w 582446"/>
                  <a:gd name="connsiteY288" fmla="*/ 21831 h 332654"/>
                  <a:gd name="connsiteX289" fmla="*/ 316469 w 582446"/>
                  <a:gd name="connsiteY289" fmla="*/ 23536 h 332654"/>
                  <a:gd name="connsiteX290" fmla="*/ 313833 w 582446"/>
                  <a:gd name="connsiteY290" fmla="*/ 26750 h 332654"/>
                  <a:gd name="connsiteX291" fmla="*/ 312817 w 582446"/>
                  <a:gd name="connsiteY291" fmla="*/ 32375 h 332654"/>
                  <a:gd name="connsiteX292" fmla="*/ 314921 w 582446"/>
                  <a:gd name="connsiteY292" fmla="*/ 37235 h 332654"/>
                  <a:gd name="connsiteX293" fmla="*/ 311488 w 582446"/>
                  <a:gd name="connsiteY293" fmla="*/ 41001 h 332654"/>
                  <a:gd name="connsiteX294" fmla="*/ 307497 w 582446"/>
                  <a:gd name="connsiteY294" fmla="*/ 42463 h 332654"/>
                  <a:gd name="connsiteX295" fmla="*/ 304693 w 582446"/>
                  <a:gd name="connsiteY295" fmla="*/ 45602 h 332654"/>
                  <a:gd name="connsiteX296" fmla="*/ 303217 w 582446"/>
                  <a:gd name="connsiteY296" fmla="*/ 50337 h 332654"/>
                  <a:gd name="connsiteX297" fmla="*/ 300315 w 582446"/>
                  <a:gd name="connsiteY297" fmla="*/ 55040 h 332654"/>
                  <a:gd name="connsiteX298" fmla="*/ 293617 w 582446"/>
                  <a:gd name="connsiteY298" fmla="*/ 56213 h 332654"/>
                  <a:gd name="connsiteX299" fmla="*/ 280341 w 582446"/>
                  <a:gd name="connsiteY299" fmla="*/ 59149 h 332654"/>
                  <a:gd name="connsiteX300" fmla="*/ 273764 w 582446"/>
                  <a:gd name="connsiteY300" fmla="*/ 60772 h 332654"/>
                  <a:gd name="connsiteX301" fmla="*/ 267162 w 582446"/>
                  <a:gd name="connsiteY301" fmla="*/ 62392 h 332654"/>
                  <a:gd name="connsiteX302" fmla="*/ 260560 w 582446"/>
                  <a:gd name="connsiteY302" fmla="*/ 63901 h 332654"/>
                  <a:gd name="connsiteX303" fmla="*/ 253910 w 582446"/>
                  <a:gd name="connsiteY303" fmla="*/ 65308 h 332654"/>
                  <a:gd name="connsiteX304" fmla="*/ 247260 w 582446"/>
                  <a:gd name="connsiteY304" fmla="*/ 66723 h 332654"/>
                  <a:gd name="connsiteX305" fmla="*/ 240610 w 582446"/>
                  <a:gd name="connsiteY305" fmla="*/ 68133 h 332654"/>
                  <a:gd name="connsiteX306" fmla="*/ 233960 w 582446"/>
                  <a:gd name="connsiteY306" fmla="*/ 69538 h 332654"/>
                  <a:gd name="connsiteX307" fmla="*/ 228084 w 582446"/>
                  <a:gd name="connsiteY307" fmla="*/ 70788 h 332654"/>
                  <a:gd name="connsiteX308" fmla="*/ 223997 w 582446"/>
                  <a:gd name="connsiteY308" fmla="*/ 71653 h 332654"/>
                  <a:gd name="connsiteX309" fmla="*/ 217347 w 582446"/>
                  <a:gd name="connsiteY309" fmla="*/ 73063 h 332654"/>
                  <a:gd name="connsiteX310" fmla="*/ 210770 w 582446"/>
                  <a:gd name="connsiteY310" fmla="*/ 74657 h 332654"/>
                  <a:gd name="connsiteX311" fmla="*/ 205522 w 582446"/>
                  <a:gd name="connsiteY311" fmla="*/ 75927 h 332654"/>
                  <a:gd name="connsiteX312" fmla="*/ 200855 w 582446"/>
                  <a:gd name="connsiteY312" fmla="*/ 77051 h 332654"/>
                  <a:gd name="connsiteX313" fmla="*/ 196188 w 582446"/>
                  <a:gd name="connsiteY313" fmla="*/ 78188 h 332654"/>
                  <a:gd name="connsiteX314" fmla="*/ 191835 w 582446"/>
                  <a:gd name="connsiteY314" fmla="*/ 78722 h 332654"/>
                  <a:gd name="connsiteX315" fmla="*/ 187603 w 582446"/>
                  <a:gd name="connsiteY315" fmla="*/ 79984 h 332654"/>
                  <a:gd name="connsiteX316" fmla="*/ 182042 w 582446"/>
                  <a:gd name="connsiteY316" fmla="*/ 80983 h 332654"/>
                  <a:gd name="connsiteX317" fmla="*/ 177640 w 582446"/>
                  <a:gd name="connsiteY317" fmla="*/ 82115 h 332654"/>
                  <a:gd name="connsiteX318" fmla="*/ 173409 w 582446"/>
                  <a:gd name="connsiteY318" fmla="*/ 83205 h 332654"/>
                  <a:gd name="connsiteX319" fmla="*/ 167726 w 582446"/>
                  <a:gd name="connsiteY319" fmla="*/ 84402 h 332654"/>
                  <a:gd name="connsiteX320" fmla="*/ 161076 w 582446"/>
                  <a:gd name="connsiteY320" fmla="*/ 85805 h 332654"/>
                  <a:gd name="connsiteX321" fmla="*/ 154450 w 582446"/>
                  <a:gd name="connsiteY321" fmla="*/ 87200 h 332654"/>
                  <a:gd name="connsiteX322" fmla="*/ 147800 w 582446"/>
                  <a:gd name="connsiteY322" fmla="*/ 88600 h 332654"/>
                  <a:gd name="connsiteX323" fmla="*/ 141150 w 582446"/>
                  <a:gd name="connsiteY323" fmla="*/ 90003 h 332654"/>
                  <a:gd name="connsiteX324" fmla="*/ 134500 w 582446"/>
                  <a:gd name="connsiteY324" fmla="*/ 91400 h 332654"/>
                  <a:gd name="connsiteX325" fmla="*/ 127874 w 582446"/>
                  <a:gd name="connsiteY325" fmla="*/ 92801 h 332654"/>
                  <a:gd name="connsiteX326" fmla="*/ 121200 w 582446"/>
                  <a:gd name="connsiteY326" fmla="*/ 94061 h 332654"/>
                  <a:gd name="connsiteX327" fmla="*/ 114525 w 582446"/>
                  <a:gd name="connsiteY327" fmla="*/ 95422 h 332654"/>
                  <a:gd name="connsiteX328" fmla="*/ 107900 w 582446"/>
                  <a:gd name="connsiteY328" fmla="*/ 96871 h 332654"/>
                  <a:gd name="connsiteX329" fmla="*/ 84709 w 582446"/>
                  <a:gd name="connsiteY329" fmla="*/ 101954 h 332654"/>
                  <a:gd name="connsiteX330" fmla="*/ 78084 w 582446"/>
                  <a:gd name="connsiteY330" fmla="*/ 103407 h 332654"/>
                  <a:gd name="connsiteX331" fmla="*/ 68145 w 582446"/>
                  <a:gd name="connsiteY331" fmla="*/ 105590 h 332654"/>
                  <a:gd name="connsiteX332" fmla="*/ 61495 w 582446"/>
                  <a:gd name="connsiteY332" fmla="*/ 107041 h 332654"/>
                  <a:gd name="connsiteX333" fmla="*/ 57311 w 582446"/>
                  <a:gd name="connsiteY333" fmla="*/ 107482 h 332654"/>
                  <a:gd name="connsiteX334" fmla="*/ 52184 w 582446"/>
                  <a:gd name="connsiteY334" fmla="*/ 109027 h 332654"/>
                  <a:gd name="connsiteX335" fmla="*/ 44906 w 582446"/>
                  <a:gd name="connsiteY335" fmla="*/ 110541 h 332654"/>
                  <a:gd name="connsiteX336" fmla="*/ 40408 w 582446"/>
                  <a:gd name="connsiteY336" fmla="*/ 111474 h 332654"/>
                  <a:gd name="connsiteX337" fmla="*/ 34943 w 582446"/>
                  <a:gd name="connsiteY337" fmla="*/ 112608 h 332654"/>
                  <a:gd name="connsiteX338" fmla="*/ 29453 w 582446"/>
                  <a:gd name="connsiteY338" fmla="*/ 113745 h 332654"/>
                  <a:gd name="connsiteX339" fmla="*/ 24956 w 582446"/>
                  <a:gd name="connsiteY339" fmla="*/ 114676 h 332654"/>
                  <a:gd name="connsiteX340" fmla="*/ 18330 w 582446"/>
                  <a:gd name="connsiteY340" fmla="*/ 116061 h 332654"/>
                  <a:gd name="connsiteX341" fmla="*/ 8367 w 582446"/>
                  <a:gd name="connsiteY341" fmla="*/ 118129 h 332654"/>
                  <a:gd name="connsiteX342" fmla="*/ 3627 w 582446"/>
                  <a:gd name="connsiteY342" fmla="*/ 119106 h 332654"/>
                  <a:gd name="connsiteX343" fmla="*/ 3385 w 582446"/>
                  <a:gd name="connsiteY343" fmla="*/ 126397 h 332654"/>
                  <a:gd name="connsiteX344" fmla="*/ 3216 w 582446"/>
                  <a:gd name="connsiteY344" fmla="*/ 131576 h 332654"/>
                  <a:gd name="connsiteX345" fmla="*/ 3047 w 582446"/>
                  <a:gd name="connsiteY345" fmla="*/ 136422 h 332654"/>
                  <a:gd name="connsiteX346" fmla="*/ 2902 w 582446"/>
                  <a:gd name="connsiteY346" fmla="*/ 141271 h 332654"/>
                  <a:gd name="connsiteX347" fmla="*/ 2999 w 582446"/>
                  <a:gd name="connsiteY347" fmla="*/ 146057 h 332654"/>
                  <a:gd name="connsiteX348" fmla="*/ 2878 w 582446"/>
                  <a:gd name="connsiteY348" fmla="*/ 150893 h 332654"/>
                  <a:gd name="connsiteX349" fmla="*/ 2684 w 582446"/>
                  <a:gd name="connsiteY349" fmla="*/ 155746 h 332654"/>
                  <a:gd name="connsiteX350" fmla="*/ 2853 w 582446"/>
                  <a:gd name="connsiteY350" fmla="*/ 160230 h 332654"/>
                  <a:gd name="connsiteX351" fmla="*/ 2588 w 582446"/>
                  <a:gd name="connsiteY351" fmla="*/ 165385 h 332654"/>
                  <a:gd name="connsiteX352" fmla="*/ 2346 w 582446"/>
                  <a:gd name="connsiteY352" fmla="*/ 170255 h 332654"/>
                  <a:gd name="connsiteX353" fmla="*/ 2104 w 582446"/>
                  <a:gd name="connsiteY353" fmla="*/ 175126 h 332654"/>
                  <a:gd name="connsiteX354" fmla="*/ 1983 w 582446"/>
                  <a:gd name="connsiteY354" fmla="*/ 179960 h 332654"/>
                  <a:gd name="connsiteX355" fmla="*/ 1935 w 582446"/>
                  <a:gd name="connsiteY355" fmla="*/ 184779 h 332654"/>
                  <a:gd name="connsiteX356" fmla="*/ 1886 w 582446"/>
                  <a:gd name="connsiteY356" fmla="*/ 189601 h 332654"/>
                  <a:gd name="connsiteX357" fmla="*/ 1838 w 582446"/>
                  <a:gd name="connsiteY357" fmla="*/ 194423 h 332654"/>
                  <a:gd name="connsiteX358" fmla="*/ 1741 w 582446"/>
                  <a:gd name="connsiteY358" fmla="*/ 199242 h 332654"/>
                  <a:gd name="connsiteX359" fmla="*/ 1620 w 582446"/>
                  <a:gd name="connsiteY359" fmla="*/ 204098 h 332654"/>
                  <a:gd name="connsiteX360" fmla="*/ 1475 w 582446"/>
                  <a:gd name="connsiteY360" fmla="*/ 208939 h 332654"/>
                  <a:gd name="connsiteX361" fmla="*/ 1354 w 582446"/>
                  <a:gd name="connsiteY361" fmla="*/ 213778 h 332654"/>
                  <a:gd name="connsiteX362" fmla="*/ 1209 w 582446"/>
                  <a:gd name="connsiteY362" fmla="*/ 218332 h 332654"/>
                  <a:gd name="connsiteX363" fmla="*/ 1064 w 582446"/>
                  <a:gd name="connsiteY363" fmla="*/ 223463 h 332654"/>
                  <a:gd name="connsiteX364" fmla="*/ 943 w 582446"/>
                  <a:gd name="connsiteY364" fmla="*/ 228304 h 332654"/>
                  <a:gd name="connsiteX365" fmla="*/ 798 w 582446"/>
                  <a:gd name="connsiteY365" fmla="*/ 233145 h 332654"/>
                  <a:gd name="connsiteX366" fmla="*/ 677 w 582446"/>
                  <a:gd name="connsiteY366" fmla="*/ 237989 h 332654"/>
                  <a:gd name="connsiteX367" fmla="*/ 556 w 582446"/>
                  <a:gd name="connsiteY367" fmla="*/ 242830 h 332654"/>
                  <a:gd name="connsiteX368" fmla="*/ 411 w 582446"/>
                  <a:gd name="connsiteY368" fmla="*/ 247671 h 332654"/>
                  <a:gd name="connsiteX369" fmla="*/ 266 w 582446"/>
                  <a:gd name="connsiteY369" fmla="*/ 252515 h 332654"/>
                  <a:gd name="connsiteX370" fmla="*/ 145 w 582446"/>
                  <a:gd name="connsiteY370" fmla="*/ 257354 h 332654"/>
                  <a:gd name="connsiteX371" fmla="*/ 0 w 582446"/>
                  <a:gd name="connsiteY371" fmla="*/ 262198 h 332654"/>
                  <a:gd name="connsiteX372" fmla="*/ 1379 w 582446"/>
                  <a:gd name="connsiteY372" fmla="*/ 266676 h 332654"/>
                  <a:gd name="connsiteX373" fmla="*/ 3361 w 582446"/>
                  <a:gd name="connsiteY373" fmla="*/ 270835 h 332654"/>
                  <a:gd name="connsiteX374" fmla="*/ 10156 w 582446"/>
                  <a:gd name="connsiteY374" fmla="*/ 269786 h 332654"/>
                  <a:gd name="connsiteX375" fmla="*/ 16879 w 582446"/>
                  <a:gd name="connsiteY375" fmla="*/ 268420 h 332654"/>
                  <a:gd name="connsiteX376" fmla="*/ 21256 w 582446"/>
                  <a:gd name="connsiteY376" fmla="*/ 267527 h 332654"/>
                  <a:gd name="connsiteX377" fmla="*/ 26938 w 582446"/>
                  <a:gd name="connsiteY377" fmla="*/ 266374 h 332654"/>
                  <a:gd name="connsiteX378" fmla="*/ 33661 w 582446"/>
                  <a:gd name="connsiteY378" fmla="*/ 265015 h 332654"/>
                  <a:gd name="connsiteX379" fmla="*/ 40384 w 582446"/>
                  <a:gd name="connsiteY379" fmla="*/ 263646 h 332654"/>
                  <a:gd name="connsiteX380" fmla="*/ 46236 w 582446"/>
                  <a:gd name="connsiteY380" fmla="*/ 262451 h 332654"/>
                  <a:gd name="connsiteX381" fmla="*/ 50467 w 582446"/>
                  <a:gd name="connsiteY381" fmla="*/ 261622 h 332654"/>
                  <a:gd name="connsiteX382" fmla="*/ 57214 w 582446"/>
                  <a:gd name="connsiteY382" fmla="*/ 260369 h 332654"/>
                  <a:gd name="connsiteX383" fmla="*/ 63961 w 582446"/>
                  <a:gd name="connsiteY383" fmla="*/ 259078 h 332654"/>
                  <a:gd name="connsiteX384" fmla="*/ 70635 w 582446"/>
                  <a:gd name="connsiteY384" fmla="*/ 257603 h 332654"/>
                  <a:gd name="connsiteX385" fmla="*/ 77334 w 582446"/>
                  <a:gd name="connsiteY385" fmla="*/ 256133 h 332654"/>
                  <a:gd name="connsiteX386" fmla="*/ 84032 w 582446"/>
                  <a:gd name="connsiteY386" fmla="*/ 254655 h 332654"/>
                  <a:gd name="connsiteX387" fmla="*/ 90731 w 582446"/>
                  <a:gd name="connsiteY387" fmla="*/ 253180 h 332654"/>
                  <a:gd name="connsiteX388" fmla="*/ 97405 w 582446"/>
                  <a:gd name="connsiteY388" fmla="*/ 251703 h 332654"/>
                  <a:gd name="connsiteX389" fmla="*/ 103861 w 582446"/>
                  <a:gd name="connsiteY389" fmla="*/ 250286 h 332654"/>
                  <a:gd name="connsiteX390" fmla="*/ 108819 w 582446"/>
                  <a:gd name="connsiteY390" fmla="*/ 254805 h 332654"/>
                  <a:gd name="connsiteX391" fmla="*/ 115807 w 582446"/>
                  <a:gd name="connsiteY391" fmla="*/ 254692 h 332654"/>
                  <a:gd name="connsiteX392" fmla="*/ 117113 w 582446"/>
                  <a:gd name="connsiteY392" fmla="*/ 247921 h 332654"/>
                  <a:gd name="connsiteX393" fmla="*/ 124078 w 582446"/>
                  <a:gd name="connsiteY393" fmla="*/ 245307 h 332654"/>
                  <a:gd name="connsiteX394" fmla="*/ 130195 w 582446"/>
                  <a:gd name="connsiteY394" fmla="*/ 244066 h 332654"/>
                  <a:gd name="connsiteX395" fmla="*/ 134645 w 582446"/>
                  <a:gd name="connsiteY395" fmla="*/ 243536 h 332654"/>
                  <a:gd name="connsiteX396" fmla="*/ 141101 w 582446"/>
                  <a:gd name="connsiteY396" fmla="*/ 242772 h 332654"/>
                  <a:gd name="connsiteX397" fmla="*/ 147558 w 582446"/>
                  <a:gd name="connsiteY397" fmla="*/ 240415 h 332654"/>
                  <a:gd name="connsiteX398" fmla="*/ 152612 w 582446"/>
                  <a:gd name="connsiteY398" fmla="*/ 238777 h 332654"/>
                  <a:gd name="connsiteX399" fmla="*/ 157473 w 582446"/>
                  <a:gd name="connsiteY399" fmla="*/ 237629 h 332654"/>
                  <a:gd name="connsiteX400" fmla="*/ 162333 w 582446"/>
                  <a:gd name="connsiteY400" fmla="*/ 236480 h 332654"/>
                  <a:gd name="connsiteX401" fmla="*/ 167339 w 582446"/>
                  <a:gd name="connsiteY401" fmla="*/ 235300 h 332654"/>
                  <a:gd name="connsiteX402" fmla="*/ 180808 w 582446"/>
                  <a:gd name="connsiteY402" fmla="*/ 232118 h 332654"/>
                  <a:gd name="connsiteX403" fmla="*/ 187483 w 582446"/>
                  <a:gd name="connsiteY403" fmla="*/ 230539 h 332654"/>
                  <a:gd name="connsiteX404" fmla="*/ 200807 w 582446"/>
                  <a:gd name="connsiteY404" fmla="*/ 227393 h 332654"/>
                  <a:gd name="connsiteX405" fmla="*/ 206852 w 582446"/>
                  <a:gd name="connsiteY405" fmla="*/ 225714 h 332654"/>
                  <a:gd name="connsiteX406" fmla="*/ 213551 w 582446"/>
                  <a:gd name="connsiteY406" fmla="*/ 224404 h 332654"/>
                  <a:gd name="connsiteX407" fmla="*/ 220830 w 582446"/>
                  <a:gd name="connsiteY407" fmla="*/ 222655 h 332654"/>
                  <a:gd name="connsiteX408" fmla="*/ 227528 w 582446"/>
                  <a:gd name="connsiteY408" fmla="*/ 221236 h 332654"/>
                  <a:gd name="connsiteX409" fmla="*/ 237491 w 582446"/>
                  <a:gd name="connsiteY409" fmla="*/ 218646 h 332654"/>
                  <a:gd name="connsiteX410" fmla="*/ 244213 w 582446"/>
                  <a:gd name="connsiteY410" fmla="*/ 217314 h 332654"/>
                  <a:gd name="connsiteX411" fmla="*/ 250888 w 582446"/>
                  <a:gd name="connsiteY411" fmla="*/ 215710 h 332654"/>
                  <a:gd name="connsiteX412" fmla="*/ 257538 w 582446"/>
                  <a:gd name="connsiteY412" fmla="*/ 214107 h 332654"/>
                  <a:gd name="connsiteX413" fmla="*/ 262205 w 582446"/>
                  <a:gd name="connsiteY413" fmla="*/ 212987 h 332654"/>
                  <a:gd name="connsiteX414" fmla="*/ 268153 w 582446"/>
                  <a:gd name="connsiteY414" fmla="*/ 214010 h 332654"/>
                  <a:gd name="connsiteX415" fmla="*/ 274707 w 582446"/>
                  <a:gd name="connsiteY415" fmla="*/ 212015 h 332654"/>
                  <a:gd name="connsiteX416" fmla="*/ 281260 w 582446"/>
                  <a:gd name="connsiteY416" fmla="*/ 210018 h 332654"/>
                  <a:gd name="connsiteX417" fmla="*/ 287064 w 582446"/>
                  <a:gd name="connsiteY417" fmla="*/ 208257 h 332654"/>
                  <a:gd name="connsiteX418" fmla="*/ 291126 w 582446"/>
                  <a:gd name="connsiteY418" fmla="*/ 207099 h 332654"/>
                  <a:gd name="connsiteX419" fmla="*/ 297728 w 582446"/>
                  <a:gd name="connsiteY419" fmla="*/ 205235 h 332654"/>
                  <a:gd name="connsiteX420" fmla="*/ 304329 w 582446"/>
                  <a:gd name="connsiteY420" fmla="*/ 203368 h 332654"/>
                  <a:gd name="connsiteX421" fmla="*/ 310907 w 582446"/>
                  <a:gd name="connsiteY421" fmla="*/ 201494 h 332654"/>
                  <a:gd name="connsiteX422" fmla="*/ 320725 w 582446"/>
                  <a:gd name="connsiteY422" fmla="*/ 198415 h 332654"/>
                  <a:gd name="connsiteX423" fmla="*/ 325489 w 582446"/>
                  <a:gd name="connsiteY423" fmla="*/ 197489 h 332654"/>
                  <a:gd name="connsiteX424" fmla="*/ 327206 w 582446"/>
                  <a:gd name="connsiteY424" fmla="*/ 203549 h 332654"/>
                  <a:gd name="connsiteX425" fmla="*/ 328439 w 582446"/>
                  <a:gd name="connsiteY425" fmla="*/ 207638 h 332654"/>
                  <a:gd name="connsiteX426" fmla="*/ 329189 w 582446"/>
                  <a:gd name="connsiteY426" fmla="*/ 212702 h 332654"/>
                  <a:gd name="connsiteX427" fmla="*/ 330519 w 582446"/>
                  <a:gd name="connsiteY427" fmla="*/ 217125 h 332654"/>
                  <a:gd name="connsiteX428" fmla="*/ 336613 w 582446"/>
                  <a:gd name="connsiteY428" fmla="*/ 218182 h 332654"/>
                  <a:gd name="connsiteX429" fmla="*/ 339466 w 582446"/>
                  <a:gd name="connsiteY429" fmla="*/ 224498 h 332654"/>
                  <a:gd name="connsiteX430" fmla="*/ 340699 w 582446"/>
                  <a:gd name="connsiteY430" fmla="*/ 229008 h 332654"/>
                  <a:gd name="connsiteX431" fmla="*/ 342199 w 582446"/>
                  <a:gd name="connsiteY431" fmla="*/ 233358 h 332654"/>
                  <a:gd name="connsiteX432" fmla="*/ 342585 w 582446"/>
                  <a:gd name="connsiteY432" fmla="*/ 237733 h 332654"/>
                  <a:gd name="connsiteX433" fmla="*/ 345560 w 582446"/>
                  <a:gd name="connsiteY433" fmla="*/ 242235 h 332654"/>
                  <a:gd name="connsiteX434" fmla="*/ 349187 w 582446"/>
                  <a:gd name="connsiteY434" fmla="*/ 244622 h 332654"/>
                  <a:gd name="connsiteX435" fmla="*/ 353467 w 582446"/>
                  <a:gd name="connsiteY435" fmla="*/ 246247 h 332654"/>
                  <a:gd name="connsiteX436" fmla="*/ 358811 w 582446"/>
                  <a:gd name="connsiteY436" fmla="*/ 248162 h 332654"/>
                  <a:gd name="connsiteX437" fmla="*/ 362318 w 582446"/>
                  <a:gd name="connsiteY437" fmla="*/ 252302 h 332654"/>
                  <a:gd name="connsiteX438" fmla="*/ 365558 w 582446"/>
                  <a:gd name="connsiteY438" fmla="*/ 256038 h 332654"/>
                  <a:gd name="connsiteX439" fmla="*/ 364784 w 582446"/>
                  <a:gd name="connsiteY439" fmla="*/ 251642 h 332654"/>
                  <a:gd name="connsiteX440" fmla="*/ 368412 w 582446"/>
                  <a:gd name="connsiteY440" fmla="*/ 254481 h 332654"/>
                  <a:gd name="connsiteX441" fmla="*/ 369887 w 582446"/>
                  <a:gd name="connsiteY441" fmla="*/ 250283 h 332654"/>
                  <a:gd name="connsiteX442" fmla="*/ 370540 w 582446"/>
                  <a:gd name="connsiteY442" fmla="*/ 254433 h 332654"/>
                  <a:gd name="connsiteX443" fmla="*/ 373877 w 582446"/>
                  <a:gd name="connsiteY443" fmla="*/ 251865 h 332654"/>
                  <a:gd name="connsiteX444" fmla="*/ 373176 w 582446"/>
                  <a:gd name="connsiteY444" fmla="*/ 256459 h 332654"/>
                  <a:gd name="connsiteX445" fmla="*/ 372112 w 582446"/>
                  <a:gd name="connsiteY445" fmla="*/ 261071 h 332654"/>
                  <a:gd name="connsiteX446" fmla="*/ 376561 w 582446"/>
                  <a:gd name="connsiteY446" fmla="*/ 261279 h 332654"/>
                  <a:gd name="connsiteX447" fmla="*/ 380914 w 582446"/>
                  <a:gd name="connsiteY447" fmla="*/ 260887 h 332654"/>
                  <a:gd name="connsiteX448" fmla="*/ 382172 w 582446"/>
                  <a:gd name="connsiteY448" fmla="*/ 266014 h 332654"/>
                  <a:gd name="connsiteX449" fmla="*/ 383284 w 582446"/>
                  <a:gd name="connsiteY449" fmla="*/ 270018 h 332654"/>
                  <a:gd name="connsiteX450" fmla="*/ 386186 w 582446"/>
                  <a:gd name="connsiteY450" fmla="*/ 274983 h 332654"/>
                  <a:gd name="connsiteX451" fmla="*/ 387999 w 582446"/>
                  <a:gd name="connsiteY451" fmla="*/ 279338 h 332654"/>
                  <a:gd name="connsiteX452" fmla="*/ 389450 w 582446"/>
                  <a:gd name="connsiteY452" fmla="*/ 283427 h 332654"/>
                  <a:gd name="connsiteX453" fmla="*/ 391167 w 582446"/>
                  <a:gd name="connsiteY453" fmla="*/ 288179 h 332654"/>
                  <a:gd name="connsiteX454" fmla="*/ 392739 w 582446"/>
                  <a:gd name="connsiteY454" fmla="*/ 292604 h 332654"/>
                  <a:gd name="connsiteX455" fmla="*/ 397213 w 582446"/>
                  <a:gd name="connsiteY455" fmla="*/ 292246 h 332654"/>
                  <a:gd name="connsiteX456" fmla="*/ 394819 w 582446"/>
                  <a:gd name="connsiteY456" fmla="*/ 287253 h 332654"/>
                  <a:gd name="connsiteX457" fmla="*/ 391070 w 582446"/>
                  <a:gd name="connsiteY457" fmla="*/ 284842 h 332654"/>
                  <a:gd name="connsiteX458" fmla="*/ 395133 w 582446"/>
                  <a:gd name="connsiteY458" fmla="*/ 285860 h 332654"/>
                  <a:gd name="connsiteX459" fmla="*/ 399002 w 582446"/>
                  <a:gd name="connsiteY459" fmla="*/ 288094 h 332654"/>
                  <a:gd name="connsiteX460" fmla="*/ 403137 w 582446"/>
                  <a:gd name="connsiteY460" fmla="*/ 290135 h 332654"/>
                  <a:gd name="connsiteX461" fmla="*/ 406692 w 582446"/>
                  <a:gd name="connsiteY461" fmla="*/ 293702 h 332654"/>
                  <a:gd name="connsiteX462" fmla="*/ 424296 w 582446"/>
                  <a:gd name="connsiteY462" fmla="*/ 305428 h 332654"/>
                  <a:gd name="connsiteX463" fmla="*/ 427585 w 582446"/>
                  <a:gd name="connsiteY463" fmla="*/ 301788 h 332654"/>
                  <a:gd name="connsiteX464" fmla="*/ 433340 w 582446"/>
                  <a:gd name="connsiteY464" fmla="*/ 300495 h 332654"/>
                  <a:gd name="connsiteX465" fmla="*/ 437572 w 582446"/>
                  <a:gd name="connsiteY465" fmla="*/ 298173 h 332654"/>
                  <a:gd name="connsiteX466" fmla="*/ 436194 w 582446"/>
                  <a:gd name="connsiteY466" fmla="*/ 293158 h 332654"/>
                  <a:gd name="connsiteX467" fmla="*/ 433679 w 582446"/>
                  <a:gd name="connsiteY467" fmla="*/ 296727 h 332654"/>
                  <a:gd name="connsiteX468" fmla="*/ 429810 w 582446"/>
                  <a:gd name="connsiteY468" fmla="*/ 299612 h 332654"/>
                  <a:gd name="connsiteX469" fmla="*/ 424925 w 582446"/>
                  <a:gd name="connsiteY469" fmla="*/ 301982 h 332654"/>
                  <a:gd name="connsiteX470" fmla="*/ 440039 w 582446"/>
                  <a:gd name="connsiteY470" fmla="*/ 294086 h 332654"/>
                  <a:gd name="connsiteX471" fmla="*/ 443811 w 582446"/>
                  <a:gd name="connsiteY471" fmla="*/ 291888 h 332654"/>
                  <a:gd name="connsiteX472" fmla="*/ 439265 w 582446"/>
                  <a:gd name="connsiteY472" fmla="*/ 290882 h 332654"/>
                  <a:gd name="connsiteX473" fmla="*/ 445915 w 582446"/>
                  <a:gd name="connsiteY473" fmla="*/ 291443 h 332654"/>
                  <a:gd name="connsiteX474" fmla="*/ 449131 w 582446"/>
                  <a:gd name="connsiteY474" fmla="*/ 287942 h 332654"/>
                  <a:gd name="connsiteX475" fmla="*/ 449325 w 582446"/>
                  <a:gd name="connsiteY475" fmla="*/ 283691 h 332654"/>
                  <a:gd name="connsiteX476" fmla="*/ 452855 w 582446"/>
                  <a:gd name="connsiteY476" fmla="*/ 281222 h 332654"/>
                  <a:gd name="connsiteX477" fmla="*/ 456289 w 582446"/>
                  <a:gd name="connsiteY477" fmla="*/ 278254 h 332654"/>
                  <a:gd name="connsiteX478" fmla="*/ 458828 w 582446"/>
                  <a:gd name="connsiteY478" fmla="*/ 274929 h 332654"/>
                  <a:gd name="connsiteX479" fmla="*/ 454645 w 582446"/>
                  <a:gd name="connsiteY479" fmla="*/ 272729 h 332654"/>
                  <a:gd name="connsiteX480" fmla="*/ 452492 w 582446"/>
                  <a:gd name="connsiteY480" fmla="*/ 276794 h 332654"/>
                  <a:gd name="connsiteX481" fmla="*/ 449397 w 582446"/>
                  <a:gd name="connsiteY481" fmla="*/ 279657 h 332654"/>
                  <a:gd name="connsiteX482" fmla="*/ 446834 w 582446"/>
                  <a:gd name="connsiteY482" fmla="*/ 283449 h 332654"/>
                  <a:gd name="connsiteX483" fmla="*/ 444222 w 582446"/>
                  <a:gd name="connsiteY483" fmla="*/ 286948 h 332654"/>
                  <a:gd name="connsiteX484" fmla="*/ 444682 w 582446"/>
                  <a:gd name="connsiteY484" fmla="*/ 291518 h 332654"/>
                  <a:gd name="connsiteX485" fmla="*/ 457571 w 582446"/>
                  <a:gd name="connsiteY485" fmla="*/ 320440 h 332654"/>
                  <a:gd name="connsiteX486" fmla="*/ 458199 w 582446"/>
                  <a:gd name="connsiteY486" fmla="*/ 315550 h 332654"/>
                  <a:gd name="connsiteX487" fmla="*/ 461609 w 582446"/>
                  <a:gd name="connsiteY487" fmla="*/ 311352 h 332654"/>
                  <a:gd name="connsiteX488" fmla="*/ 467896 w 582446"/>
                  <a:gd name="connsiteY488" fmla="*/ 308141 h 332654"/>
                  <a:gd name="connsiteX489" fmla="*/ 474425 w 582446"/>
                  <a:gd name="connsiteY489" fmla="*/ 305735 h 332654"/>
                  <a:gd name="connsiteX490" fmla="*/ 480979 w 582446"/>
                  <a:gd name="connsiteY490" fmla="*/ 303525 h 332654"/>
                  <a:gd name="connsiteX491" fmla="*/ 502332 w 582446"/>
                  <a:gd name="connsiteY491" fmla="*/ 297566 h 332654"/>
                  <a:gd name="connsiteX492" fmla="*/ 502453 w 582446"/>
                  <a:gd name="connsiteY492" fmla="*/ 292793 h 332654"/>
                  <a:gd name="connsiteX493" fmla="*/ 501533 w 582446"/>
                  <a:gd name="connsiteY493" fmla="*/ 288716 h 332654"/>
                  <a:gd name="connsiteX494" fmla="*/ 499817 w 582446"/>
                  <a:gd name="connsiteY494" fmla="*/ 282919 h 332654"/>
                  <a:gd name="connsiteX495" fmla="*/ 496286 w 582446"/>
                  <a:gd name="connsiteY495" fmla="*/ 285168 h 332654"/>
                  <a:gd name="connsiteX496" fmla="*/ 496649 w 582446"/>
                  <a:gd name="connsiteY496" fmla="*/ 289664 h 332654"/>
                  <a:gd name="connsiteX497" fmla="*/ 491329 w 582446"/>
                  <a:gd name="connsiteY497" fmla="*/ 288919 h 332654"/>
                  <a:gd name="connsiteX498" fmla="*/ 485574 w 582446"/>
                  <a:gd name="connsiteY498" fmla="*/ 287847 h 332654"/>
                  <a:gd name="connsiteX499" fmla="*/ 482962 w 582446"/>
                  <a:gd name="connsiteY499" fmla="*/ 283966 h 332654"/>
                  <a:gd name="connsiteX500" fmla="*/ 481511 w 582446"/>
                  <a:gd name="connsiteY500" fmla="*/ 279328 h 332654"/>
                  <a:gd name="connsiteX501" fmla="*/ 477883 w 582446"/>
                  <a:gd name="connsiteY501" fmla="*/ 276816 h 332654"/>
                  <a:gd name="connsiteX502" fmla="*/ 476021 w 582446"/>
                  <a:gd name="connsiteY502" fmla="*/ 281662 h 332654"/>
                  <a:gd name="connsiteX503" fmla="*/ 473845 w 582446"/>
                  <a:gd name="connsiteY503" fmla="*/ 276605 h 332654"/>
                  <a:gd name="connsiteX504" fmla="*/ 469057 w 582446"/>
                  <a:gd name="connsiteY504" fmla="*/ 279626 h 332654"/>
                  <a:gd name="connsiteX505" fmla="*/ 466010 w 582446"/>
                  <a:gd name="connsiteY505" fmla="*/ 282486 h 332654"/>
                  <a:gd name="connsiteX506" fmla="*/ 464342 w 582446"/>
                  <a:gd name="connsiteY506" fmla="*/ 286825 h 332654"/>
                  <a:gd name="connsiteX507" fmla="*/ 460303 w 582446"/>
                  <a:gd name="connsiteY507" fmla="*/ 290549 h 332654"/>
                  <a:gd name="connsiteX508" fmla="*/ 459868 w 582446"/>
                  <a:gd name="connsiteY508" fmla="*/ 295661 h 332654"/>
                  <a:gd name="connsiteX509" fmla="*/ 456966 w 582446"/>
                  <a:gd name="connsiteY509" fmla="*/ 298944 h 332654"/>
                  <a:gd name="connsiteX510" fmla="*/ 456652 w 582446"/>
                  <a:gd name="connsiteY510" fmla="*/ 303493 h 332654"/>
                  <a:gd name="connsiteX511" fmla="*/ 454838 w 582446"/>
                  <a:gd name="connsiteY511" fmla="*/ 307532 h 332654"/>
                  <a:gd name="connsiteX512" fmla="*/ 451332 w 582446"/>
                  <a:gd name="connsiteY512" fmla="*/ 310733 h 332654"/>
                  <a:gd name="connsiteX513" fmla="*/ 447172 w 582446"/>
                  <a:gd name="connsiteY513" fmla="*/ 311072 h 332654"/>
                  <a:gd name="connsiteX514" fmla="*/ 444706 w 582446"/>
                  <a:gd name="connsiteY514" fmla="*/ 314484 h 332654"/>
                  <a:gd name="connsiteX515" fmla="*/ 448672 w 582446"/>
                  <a:gd name="connsiteY515" fmla="*/ 317345 h 332654"/>
                  <a:gd name="connsiteX516" fmla="*/ 452734 w 582446"/>
                  <a:gd name="connsiteY516" fmla="*/ 319398 h 332654"/>
                  <a:gd name="connsiteX517" fmla="*/ 456869 w 582446"/>
                  <a:gd name="connsiteY517" fmla="*/ 320285 h 332654"/>
                  <a:gd name="connsiteX518" fmla="*/ 454693 w 582446"/>
                  <a:gd name="connsiteY518" fmla="*/ 332654 h 332654"/>
                  <a:gd name="connsiteX519" fmla="*/ 450316 w 582446"/>
                  <a:gd name="connsiteY519" fmla="*/ 331996 h 332654"/>
                  <a:gd name="connsiteX520" fmla="*/ 454693 w 582446"/>
                  <a:gd name="connsiteY520" fmla="*/ 332654 h 332654"/>
                  <a:gd name="connsiteX521" fmla="*/ 538677 w 582446"/>
                  <a:gd name="connsiteY521" fmla="*/ 301056 h 332654"/>
                  <a:gd name="connsiteX522" fmla="*/ 536670 w 582446"/>
                  <a:gd name="connsiteY522" fmla="*/ 297145 h 332654"/>
                  <a:gd name="connsiteX523" fmla="*/ 531979 w 582446"/>
                  <a:gd name="connsiteY523" fmla="*/ 297257 h 332654"/>
                  <a:gd name="connsiteX524" fmla="*/ 536089 w 582446"/>
                  <a:gd name="connsiteY524" fmla="*/ 300852 h 332654"/>
                  <a:gd name="connsiteX525" fmla="*/ 562254 w 582446"/>
                  <a:gd name="connsiteY525" fmla="*/ 305278 h 332654"/>
                  <a:gd name="connsiteX526" fmla="*/ 567115 w 582446"/>
                  <a:gd name="connsiteY526" fmla="*/ 303186 h 332654"/>
                  <a:gd name="connsiteX527" fmla="*/ 573982 w 582446"/>
                  <a:gd name="connsiteY527" fmla="*/ 301984 h 332654"/>
                  <a:gd name="connsiteX528" fmla="*/ 579399 w 582446"/>
                  <a:gd name="connsiteY528" fmla="*/ 300083 h 332654"/>
                  <a:gd name="connsiteX529" fmla="*/ 582446 w 582446"/>
                  <a:gd name="connsiteY529" fmla="*/ 296062 h 332654"/>
                  <a:gd name="connsiteX530" fmla="*/ 581648 w 582446"/>
                  <a:gd name="connsiteY530" fmla="*/ 290889 h 332654"/>
                  <a:gd name="connsiteX531" fmla="*/ 577561 w 582446"/>
                  <a:gd name="connsiteY531" fmla="*/ 285589 h 332654"/>
                  <a:gd name="connsiteX532" fmla="*/ 573958 w 582446"/>
                  <a:gd name="connsiteY532" fmla="*/ 281737 h 332654"/>
                  <a:gd name="connsiteX533" fmla="*/ 570984 w 582446"/>
                  <a:gd name="connsiteY533" fmla="*/ 278482 h 332654"/>
                  <a:gd name="connsiteX534" fmla="*/ 566655 w 582446"/>
                  <a:gd name="connsiteY534" fmla="*/ 274064 h 332654"/>
                  <a:gd name="connsiteX535" fmla="*/ 561795 w 582446"/>
                  <a:gd name="connsiteY535" fmla="*/ 271326 h 332654"/>
                  <a:gd name="connsiteX536" fmla="*/ 565906 w 582446"/>
                  <a:gd name="connsiteY536" fmla="*/ 274279 h 332654"/>
                  <a:gd name="connsiteX537" fmla="*/ 567502 w 582446"/>
                  <a:gd name="connsiteY537" fmla="*/ 278690 h 332654"/>
                  <a:gd name="connsiteX538" fmla="*/ 566679 w 582446"/>
                  <a:gd name="connsiteY538" fmla="*/ 283780 h 332654"/>
                  <a:gd name="connsiteX539" fmla="*/ 563585 w 582446"/>
                  <a:gd name="connsiteY539" fmla="*/ 289504 h 332654"/>
                  <a:gd name="connsiteX540" fmla="*/ 560538 w 582446"/>
                  <a:gd name="connsiteY540" fmla="*/ 292507 h 332654"/>
                  <a:gd name="connsiteX541" fmla="*/ 554105 w 582446"/>
                  <a:gd name="connsiteY541" fmla="*/ 295230 h 332654"/>
                  <a:gd name="connsiteX542" fmla="*/ 548205 w 582446"/>
                  <a:gd name="connsiteY542" fmla="*/ 296824 h 332654"/>
                  <a:gd name="connsiteX543" fmla="*/ 544142 w 582446"/>
                  <a:gd name="connsiteY543" fmla="*/ 298192 h 332654"/>
                  <a:gd name="connsiteX544" fmla="*/ 540684 w 582446"/>
                  <a:gd name="connsiteY544" fmla="*/ 301285 h 332654"/>
                  <a:gd name="connsiteX545" fmla="*/ 545544 w 582446"/>
                  <a:gd name="connsiteY545" fmla="*/ 303191 h 332654"/>
                  <a:gd name="connsiteX546" fmla="*/ 553186 w 582446"/>
                  <a:gd name="connsiteY546" fmla="*/ 304862 h 332654"/>
                  <a:gd name="connsiteX547" fmla="*/ 559546 w 582446"/>
                  <a:gd name="connsiteY547" fmla="*/ 305215 h 33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582446" h="332654">
                    <a:moveTo>
                      <a:pt x="377021" y="118610"/>
                    </a:moveTo>
                    <a:lnTo>
                      <a:pt x="375449" y="114574"/>
                    </a:lnTo>
                    <a:lnTo>
                      <a:pt x="377021" y="118610"/>
                    </a:lnTo>
                    <a:close/>
                    <a:moveTo>
                      <a:pt x="376078" y="125412"/>
                    </a:moveTo>
                    <a:lnTo>
                      <a:pt x="377287" y="121023"/>
                    </a:lnTo>
                    <a:lnTo>
                      <a:pt x="375110" y="124629"/>
                    </a:lnTo>
                    <a:close/>
                    <a:moveTo>
                      <a:pt x="381083" y="114499"/>
                    </a:moveTo>
                    <a:lnTo>
                      <a:pt x="380720" y="108954"/>
                    </a:lnTo>
                    <a:lnTo>
                      <a:pt x="381083" y="114499"/>
                    </a:lnTo>
                    <a:close/>
                    <a:moveTo>
                      <a:pt x="407031" y="294202"/>
                    </a:moveTo>
                    <a:lnTo>
                      <a:pt x="408263" y="289020"/>
                    </a:lnTo>
                    <a:lnTo>
                      <a:pt x="411939" y="286641"/>
                    </a:lnTo>
                    <a:lnTo>
                      <a:pt x="413148" y="282271"/>
                    </a:lnTo>
                    <a:lnTo>
                      <a:pt x="417090" y="283753"/>
                    </a:lnTo>
                    <a:lnTo>
                      <a:pt x="417792" y="279111"/>
                    </a:lnTo>
                    <a:lnTo>
                      <a:pt x="417767" y="273338"/>
                    </a:lnTo>
                    <a:lnTo>
                      <a:pt x="414503" y="269493"/>
                    </a:lnTo>
                    <a:lnTo>
                      <a:pt x="417404" y="266224"/>
                    </a:lnTo>
                    <a:lnTo>
                      <a:pt x="421806" y="266081"/>
                    </a:lnTo>
                    <a:lnTo>
                      <a:pt x="419678" y="262401"/>
                    </a:lnTo>
                    <a:lnTo>
                      <a:pt x="417574" y="258694"/>
                    </a:lnTo>
                    <a:lnTo>
                      <a:pt x="421757" y="257697"/>
                    </a:lnTo>
                    <a:lnTo>
                      <a:pt x="425143" y="260582"/>
                    </a:lnTo>
                    <a:lnTo>
                      <a:pt x="427657" y="264106"/>
                    </a:lnTo>
                    <a:lnTo>
                      <a:pt x="432252" y="264696"/>
                    </a:lnTo>
                    <a:lnTo>
                      <a:pt x="432857" y="260464"/>
                    </a:lnTo>
                    <a:lnTo>
                      <a:pt x="428577" y="260048"/>
                    </a:lnTo>
                    <a:lnTo>
                      <a:pt x="425312" y="256832"/>
                    </a:lnTo>
                    <a:lnTo>
                      <a:pt x="430221" y="256457"/>
                    </a:lnTo>
                    <a:lnTo>
                      <a:pt x="434356" y="254941"/>
                    </a:lnTo>
                    <a:lnTo>
                      <a:pt x="431599" y="251226"/>
                    </a:lnTo>
                    <a:lnTo>
                      <a:pt x="436049" y="249098"/>
                    </a:lnTo>
                    <a:lnTo>
                      <a:pt x="439894" y="247265"/>
                    </a:lnTo>
                    <a:lnTo>
                      <a:pt x="437693" y="242741"/>
                    </a:lnTo>
                    <a:lnTo>
                      <a:pt x="437645" y="237513"/>
                    </a:lnTo>
                    <a:lnTo>
                      <a:pt x="441925" y="239491"/>
                    </a:lnTo>
                    <a:lnTo>
                      <a:pt x="443521" y="235271"/>
                    </a:lnTo>
                    <a:lnTo>
                      <a:pt x="439845" y="231513"/>
                    </a:lnTo>
                    <a:lnTo>
                      <a:pt x="442215" y="227095"/>
                    </a:lnTo>
                    <a:lnTo>
                      <a:pt x="445866" y="229784"/>
                    </a:lnTo>
                    <a:lnTo>
                      <a:pt x="450268" y="230469"/>
                    </a:lnTo>
                    <a:lnTo>
                      <a:pt x="449905" y="236134"/>
                    </a:lnTo>
                    <a:lnTo>
                      <a:pt x="452952" y="230319"/>
                    </a:lnTo>
                    <a:lnTo>
                      <a:pt x="450026" y="226653"/>
                    </a:lnTo>
                    <a:lnTo>
                      <a:pt x="453605" y="224230"/>
                    </a:lnTo>
                    <a:lnTo>
                      <a:pt x="454233" y="229702"/>
                    </a:lnTo>
                    <a:lnTo>
                      <a:pt x="454766" y="233856"/>
                    </a:lnTo>
                    <a:lnTo>
                      <a:pt x="452516" y="237663"/>
                    </a:lnTo>
                    <a:lnTo>
                      <a:pt x="457547" y="238913"/>
                    </a:lnTo>
                    <a:lnTo>
                      <a:pt x="457692" y="243338"/>
                    </a:lnTo>
                    <a:lnTo>
                      <a:pt x="458127" y="247812"/>
                    </a:lnTo>
                    <a:lnTo>
                      <a:pt x="458321" y="252358"/>
                    </a:lnTo>
                    <a:lnTo>
                      <a:pt x="460859" y="257830"/>
                    </a:lnTo>
                    <a:lnTo>
                      <a:pt x="460327" y="262575"/>
                    </a:lnTo>
                    <a:lnTo>
                      <a:pt x="460666" y="267344"/>
                    </a:lnTo>
                    <a:lnTo>
                      <a:pt x="457401" y="270279"/>
                    </a:lnTo>
                    <a:lnTo>
                      <a:pt x="461948" y="271324"/>
                    </a:lnTo>
                    <a:lnTo>
                      <a:pt x="464995" y="266553"/>
                    </a:lnTo>
                    <a:lnTo>
                      <a:pt x="470048" y="263605"/>
                    </a:lnTo>
                    <a:lnTo>
                      <a:pt x="474329" y="261762"/>
                    </a:lnTo>
                    <a:lnTo>
                      <a:pt x="479456" y="259966"/>
                    </a:lnTo>
                    <a:lnTo>
                      <a:pt x="484679" y="258137"/>
                    </a:lnTo>
                    <a:lnTo>
                      <a:pt x="488330" y="254508"/>
                    </a:lnTo>
                    <a:lnTo>
                      <a:pt x="490313" y="248707"/>
                    </a:lnTo>
                    <a:lnTo>
                      <a:pt x="491111" y="244276"/>
                    </a:lnTo>
                    <a:lnTo>
                      <a:pt x="496431" y="242489"/>
                    </a:lnTo>
                    <a:lnTo>
                      <a:pt x="500663" y="239544"/>
                    </a:lnTo>
                    <a:lnTo>
                      <a:pt x="502404" y="234986"/>
                    </a:lnTo>
                    <a:lnTo>
                      <a:pt x="507603" y="234596"/>
                    </a:lnTo>
                    <a:lnTo>
                      <a:pt x="512802" y="231980"/>
                    </a:lnTo>
                    <a:lnTo>
                      <a:pt x="515607" y="228834"/>
                    </a:lnTo>
                    <a:lnTo>
                      <a:pt x="515172" y="233946"/>
                    </a:lnTo>
                    <a:lnTo>
                      <a:pt x="518920" y="231066"/>
                    </a:lnTo>
                    <a:lnTo>
                      <a:pt x="522644" y="228048"/>
                    </a:lnTo>
                    <a:lnTo>
                      <a:pt x="526441" y="224641"/>
                    </a:lnTo>
                    <a:lnTo>
                      <a:pt x="530359" y="223006"/>
                    </a:lnTo>
                    <a:lnTo>
                      <a:pt x="534880" y="221625"/>
                    </a:lnTo>
                    <a:lnTo>
                      <a:pt x="539523" y="218757"/>
                    </a:lnTo>
                    <a:lnTo>
                      <a:pt x="545012" y="216298"/>
                    </a:lnTo>
                    <a:lnTo>
                      <a:pt x="549390" y="214315"/>
                    </a:lnTo>
                    <a:lnTo>
                      <a:pt x="554081" y="213367"/>
                    </a:lnTo>
                    <a:lnTo>
                      <a:pt x="557297" y="217592"/>
                    </a:lnTo>
                    <a:lnTo>
                      <a:pt x="554129" y="221112"/>
                    </a:lnTo>
                    <a:lnTo>
                      <a:pt x="556402" y="225078"/>
                    </a:lnTo>
                    <a:lnTo>
                      <a:pt x="559280" y="230188"/>
                    </a:lnTo>
                    <a:lnTo>
                      <a:pt x="558990" y="234350"/>
                    </a:lnTo>
                    <a:lnTo>
                      <a:pt x="558023" y="238439"/>
                    </a:lnTo>
                    <a:lnTo>
                      <a:pt x="562109" y="236768"/>
                    </a:lnTo>
                    <a:lnTo>
                      <a:pt x="560706" y="231105"/>
                    </a:lnTo>
                    <a:lnTo>
                      <a:pt x="559739" y="225980"/>
                    </a:lnTo>
                    <a:lnTo>
                      <a:pt x="562182" y="221864"/>
                    </a:lnTo>
                    <a:lnTo>
                      <a:pt x="562593" y="216883"/>
                    </a:lnTo>
                    <a:lnTo>
                      <a:pt x="562714" y="211993"/>
                    </a:lnTo>
                    <a:lnTo>
                      <a:pt x="560610" y="207723"/>
                    </a:lnTo>
                    <a:lnTo>
                      <a:pt x="559618" y="203140"/>
                    </a:lnTo>
                    <a:lnTo>
                      <a:pt x="554782" y="200401"/>
                    </a:lnTo>
                    <a:lnTo>
                      <a:pt x="553694" y="195088"/>
                    </a:lnTo>
                    <a:lnTo>
                      <a:pt x="557998" y="195293"/>
                    </a:lnTo>
                    <a:lnTo>
                      <a:pt x="560392" y="200014"/>
                    </a:lnTo>
                    <a:lnTo>
                      <a:pt x="561771" y="205943"/>
                    </a:lnTo>
                    <a:lnTo>
                      <a:pt x="561602" y="199806"/>
                    </a:lnTo>
                    <a:lnTo>
                      <a:pt x="560296" y="195567"/>
                    </a:lnTo>
                    <a:lnTo>
                      <a:pt x="558796" y="191255"/>
                    </a:lnTo>
                    <a:lnTo>
                      <a:pt x="556354" y="185357"/>
                    </a:lnTo>
                    <a:lnTo>
                      <a:pt x="554323" y="180332"/>
                    </a:lnTo>
                    <a:lnTo>
                      <a:pt x="552291" y="176045"/>
                    </a:lnTo>
                    <a:lnTo>
                      <a:pt x="550115" y="171801"/>
                    </a:lnTo>
                    <a:lnTo>
                      <a:pt x="547818" y="167591"/>
                    </a:lnTo>
                    <a:lnTo>
                      <a:pt x="545400" y="163410"/>
                    </a:lnTo>
                    <a:lnTo>
                      <a:pt x="542764" y="159291"/>
                    </a:lnTo>
                    <a:lnTo>
                      <a:pt x="539959" y="155219"/>
                    </a:lnTo>
                    <a:lnTo>
                      <a:pt x="537178" y="151425"/>
                    </a:lnTo>
                    <a:lnTo>
                      <a:pt x="533865" y="147880"/>
                    </a:lnTo>
                    <a:lnTo>
                      <a:pt x="529681" y="143530"/>
                    </a:lnTo>
                    <a:lnTo>
                      <a:pt x="525280" y="139909"/>
                    </a:lnTo>
                    <a:lnTo>
                      <a:pt x="521314" y="137852"/>
                    </a:lnTo>
                    <a:lnTo>
                      <a:pt x="516889" y="136497"/>
                    </a:lnTo>
                    <a:lnTo>
                      <a:pt x="510021" y="135354"/>
                    </a:lnTo>
                    <a:lnTo>
                      <a:pt x="502428" y="135622"/>
                    </a:lnTo>
                    <a:lnTo>
                      <a:pt x="497253" y="137199"/>
                    </a:lnTo>
                    <a:lnTo>
                      <a:pt x="493336" y="141259"/>
                    </a:lnTo>
                    <a:lnTo>
                      <a:pt x="497568" y="143817"/>
                    </a:lnTo>
                    <a:lnTo>
                      <a:pt x="500663" y="147297"/>
                    </a:lnTo>
                    <a:lnTo>
                      <a:pt x="505330" y="149278"/>
                    </a:lnTo>
                    <a:lnTo>
                      <a:pt x="507506" y="145259"/>
                    </a:lnTo>
                    <a:lnTo>
                      <a:pt x="503202" y="145404"/>
                    </a:lnTo>
                    <a:lnTo>
                      <a:pt x="505040" y="140705"/>
                    </a:lnTo>
                    <a:lnTo>
                      <a:pt x="510045" y="138896"/>
                    </a:lnTo>
                    <a:lnTo>
                      <a:pt x="514374" y="140168"/>
                    </a:lnTo>
                    <a:lnTo>
                      <a:pt x="518751" y="143106"/>
                    </a:lnTo>
                    <a:lnTo>
                      <a:pt x="522668" y="149568"/>
                    </a:lnTo>
                    <a:lnTo>
                      <a:pt x="524555" y="154680"/>
                    </a:lnTo>
                    <a:lnTo>
                      <a:pt x="525788" y="159185"/>
                    </a:lnTo>
                    <a:lnTo>
                      <a:pt x="527650" y="163521"/>
                    </a:lnTo>
                    <a:lnTo>
                      <a:pt x="529053" y="167987"/>
                    </a:lnTo>
                    <a:lnTo>
                      <a:pt x="530382" y="171989"/>
                    </a:lnTo>
                    <a:lnTo>
                      <a:pt x="529850" y="167762"/>
                    </a:lnTo>
                    <a:lnTo>
                      <a:pt x="531326" y="162924"/>
                    </a:lnTo>
                    <a:lnTo>
                      <a:pt x="536210" y="164846"/>
                    </a:lnTo>
                    <a:lnTo>
                      <a:pt x="539620" y="168094"/>
                    </a:lnTo>
                    <a:lnTo>
                      <a:pt x="540588" y="172560"/>
                    </a:lnTo>
                    <a:lnTo>
                      <a:pt x="543054" y="179626"/>
                    </a:lnTo>
                    <a:lnTo>
                      <a:pt x="543755" y="185217"/>
                    </a:lnTo>
                    <a:lnTo>
                      <a:pt x="541047" y="190053"/>
                    </a:lnTo>
                    <a:lnTo>
                      <a:pt x="536452" y="193700"/>
                    </a:lnTo>
                    <a:lnTo>
                      <a:pt x="530455" y="197750"/>
                    </a:lnTo>
                    <a:lnTo>
                      <a:pt x="525885" y="200077"/>
                    </a:lnTo>
                    <a:lnTo>
                      <a:pt x="522282" y="202398"/>
                    </a:lnTo>
                    <a:lnTo>
                      <a:pt x="518050" y="204512"/>
                    </a:lnTo>
                    <a:lnTo>
                      <a:pt x="514301" y="208823"/>
                    </a:lnTo>
                    <a:lnTo>
                      <a:pt x="511956" y="212625"/>
                    </a:lnTo>
                    <a:lnTo>
                      <a:pt x="508957" y="215693"/>
                    </a:lnTo>
                    <a:lnTo>
                      <a:pt x="503855" y="217616"/>
                    </a:lnTo>
                    <a:lnTo>
                      <a:pt x="499454" y="217669"/>
                    </a:lnTo>
                    <a:lnTo>
                      <a:pt x="502404" y="214356"/>
                    </a:lnTo>
                    <a:lnTo>
                      <a:pt x="506998" y="213870"/>
                    </a:lnTo>
                    <a:lnTo>
                      <a:pt x="502259" y="211916"/>
                    </a:lnTo>
                    <a:lnTo>
                      <a:pt x="498197" y="213154"/>
                    </a:lnTo>
                    <a:lnTo>
                      <a:pt x="492127" y="213957"/>
                    </a:lnTo>
                    <a:lnTo>
                      <a:pt x="485307" y="214477"/>
                    </a:lnTo>
                    <a:lnTo>
                      <a:pt x="479238" y="213398"/>
                    </a:lnTo>
                    <a:lnTo>
                      <a:pt x="474933" y="212209"/>
                    </a:lnTo>
                    <a:lnTo>
                      <a:pt x="469444" y="209379"/>
                    </a:lnTo>
                    <a:lnTo>
                      <a:pt x="465067" y="206422"/>
                    </a:lnTo>
                    <a:lnTo>
                      <a:pt x="462504" y="202756"/>
                    </a:lnTo>
                    <a:lnTo>
                      <a:pt x="463398" y="197257"/>
                    </a:lnTo>
                    <a:lnTo>
                      <a:pt x="461730" y="192984"/>
                    </a:lnTo>
                    <a:lnTo>
                      <a:pt x="460255" y="188878"/>
                    </a:lnTo>
                    <a:lnTo>
                      <a:pt x="457039" y="184956"/>
                    </a:lnTo>
                    <a:lnTo>
                      <a:pt x="453097" y="181174"/>
                    </a:lnTo>
                    <a:lnTo>
                      <a:pt x="448236" y="179227"/>
                    </a:lnTo>
                    <a:lnTo>
                      <a:pt x="445165" y="182039"/>
                    </a:lnTo>
                    <a:lnTo>
                      <a:pt x="441175" y="179846"/>
                    </a:lnTo>
                    <a:lnTo>
                      <a:pt x="437645" y="176081"/>
                    </a:lnTo>
                    <a:lnTo>
                      <a:pt x="440208" y="179846"/>
                    </a:lnTo>
                    <a:lnTo>
                      <a:pt x="435976" y="179819"/>
                    </a:lnTo>
                    <a:lnTo>
                      <a:pt x="432131" y="177087"/>
                    </a:lnTo>
                    <a:lnTo>
                      <a:pt x="428601" y="173958"/>
                    </a:lnTo>
                    <a:lnTo>
                      <a:pt x="429689" y="169856"/>
                    </a:lnTo>
                    <a:lnTo>
                      <a:pt x="431333" y="163896"/>
                    </a:lnTo>
                    <a:lnTo>
                      <a:pt x="437113" y="164285"/>
                    </a:lnTo>
                    <a:lnTo>
                      <a:pt x="441466" y="167953"/>
                    </a:lnTo>
                    <a:lnTo>
                      <a:pt x="437500" y="170611"/>
                    </a:lnTo>
                    <a:lnTo>
                      <a:pt x="442118" y="169216"/>
                    </a:lnTo>
                    <a:lnTo>
                      <a:pt x="439386" y="164674"/>
                    </a:lnTo>
                    <a:lnTo>
                      <a:pt x="434864" y="160960"/>
                    </a:lnTo>
                    <a:lnTo>
                      <a:pt x="433244" y="157120"/>
                    </a:lnTo>
                    <a:lnTo>
                      <a:pt x="432470" y="152373"/>
                    </a:lnTo>
                    <a:lnTo>
                      <a:pt x="428746" y="150206"/>
                    </a:lnTo>
                    <a:lnTo>
                      <a:pt x="424610" y="146347"/>
                    </a:lnTo>
                    <a:lnTo>
                      <a:pt x="420887" y="142509"/>
                    </a:lnTo>
                    <a:lnTo>
                      <a:pt x="416727" y="142727"/>
                    </a:lnTo>
                    <a:lnTo>
                      <a:pt x="416969" y="138330"/>
                    </a:lnTo>
                    <a:lnTo>
                      <a:pt x="415736" y="133153"/>
                    </a:lnTo>
                    <a:lnTo>
                      <a:pt x="410561" y="130631"/>
                    </a:lnTo>
                    <a:lnTo>
                      <a:pt x="406522" y="126745"/>
                    </a:lnTo>
                    <a:lnTo>
                      <a:pt x="402460" y="128764"/>
                    </a:lnTo>
                    <a:lnTo>
                      <a:pt x="400525" y="124438"/>
                    </a:lnTo>
                    <a:lnTo>
                      <a:pt x="396004" y="123964"/>
                    </a:lnTo>
                    <a:lnTo>
                      <a:pt x="391796" y="124711"/>
                    </a:lnTo>
                    <a:lnTo>
                      <a:pt x="386790" y="121081"/>
                    </a:lnTo>
                    <a:lnTo>
                      <a:pt x="384469" y="117510"/>
                    </a:lnTo>
                    <a:lnTo>
                      <a:pt x="380382" y="119012"/>
                    </a:lnTo>
                    <a:lnTo>
                      <a:pt x="384348" y="120499"/>
                    </a:lnTo>
                    <a:lnTo>
                      <a:pt x="385122" y="124813"/>
                    </a:lnTo>
                    <a:lnTo>
                      <a:pt x="387902" y="128384"/>
                    </a:lnTo>
                    <a:lnTo>
                      <a:pt x="383429" y="128150"/>
                    </a:lnTo>
                    <a:lnTo>
                      <a:pt x="379608" y="130628"/>
                    </a:lnTo>
                    <a:lnTo>
                      <a:pt x="376053" y="133813"/>
                    </a:lnTo>
                    <a:lnTo>
                      <a:pt x="376295" y="127978"/>
                    </a:lnTo>
                    <a:lnTo>
                      <a:pt x="372136" y="130672"/>
                    </a:lnTo>
                    <a:lnTo>
                      <a:pt x="368049" y="129678"/>
                    </a:lnTo>
                    <a:lnTo>
                      <a:pt x="364470" y="127098"/>
                    </a:lnTo>
                    <a:lnTo>
                      <a:pt x="368025" y="123717"/>
                    </a:lnTo>
                    <a:lnTo>
                      <a:pt x="371894" y="120516"/>
                    </a:lnTo>
                    <a:lnTo>
                      <a:pt x="367807" y="122837"/>
                    </a:lnTo>
                    <a:lnTo>
                      <a:pt x="364470" y="125857"/>
                    </a:lnTo>
                    <a:lnTo>
                      <a:pt x="360190" y="124711"/>
                    </a:lnTo>
                    <a:lnTo>
                      <a:pt x="360069" y="120351"/>
                    </a:lnTo>
                    <a:lnTo>
                      <a:pt x="363890" y="117430"/>
                    </a:lnTo>
                    <a:lnTo>
                      <a:pt x="358739" y="115457"/>
                    </a:lnTo>
                    <a:lnTo>
                      <a:pt x="355861" y="111459"/>
                    </a:lnTo>
                    <a:lnTo>
                      <a:pt x="360359" y="114313"/>
                    </a:lnTo>
                    <a:lnTo>
                      <a:pt x="365293" y="113505"/>
                    </a:lnTo>
                    <a:lnTo>
                      <a:pt x="363334" y="109327"/>
                    </a:lnTo>
                    <a:lnTo>
                      <a:pt x="367517" y="110519"/>
                    </a:lnTo>
                    <a:lnTo>
                      <a:pt x="371773" y="113732"/>
                    </a:lnTo>
                    <a:lnTo>
                      <a:pt x="368605" y="110787"/>
                    </a:lnTo>
                    <a:lnTo>
                      <a:pt x="367178" y="106584"/>
                    </a:lnTo>
                    <a:lnTo>
                      <a:pt x="364277" y="103298"/>
                    </a:lnTo>
                    <a:lnTo>
                      <a:pt x="363043" y="98658"/>
                    </a:lnTo>
                    <a:lnTo>
                      <a:pt x="365437" y="94082"/>
                    </a:lnTo>
                    <a:lnTo>
                      <a:pt x="367662" y="89945"/>
                    </a:lnTo>
                    <a:lnTo>
                      <a:pt x="369403" y="94982"/>
                    </a:lnTo>
                    <a:lnTo>
                      <a:pt x="373708" y="96827"/>
                    </a:lnTo>
                    <a:lnTo>
                      <a:pt x="369887" y="94322"/>
                    </a:lnTo>
                    <a:lnTo>
                      <a:pt x="368726" y="90046"/>
                    </a:lnTo>
                    <a:lnTo>
                      <a:pt x="371990" y="86934"/>
                    </a:lnTo>
                    <a:lnTo>
                      <a:pt x="375546" y="84533"/>
                    </a:lnTo>
                    <a:lnTo>
                      <a:pt x="377649" y="80910"/>
                    </a:lnTo>
                    <a:lnTo>
                      <a:pt x="381905" y="80187"/>
                    </a:lnTo>
                    <a:lnTo>
                      <a:pt x="382340" y="75750"/>
                    </a:lnTo>
                    <a:lnTo>
                      <a:pt x="379318" y="78669"/>
                    </a:lnTo>
                    <a:lnTo>
                      <a:pt x="378737" y="73595"/>
                    </a:lnTo>
                    <a:lnTo>
                      <a:pt x="375013" y="75893"/>
                    </a:lnTo>
                    <a:lnTo>
                      <a:pt x="374046" y="70524"/>
                    </a:lnTo>
                    <a:lnTo>
                      <a:pt x="377456" y="67158"/>
                    </a:lnTo>
                    <a:lnTo>
                      <a:pt x="382075" y="64283"/>
                    </a:lnTo>
                    <a:lnTo>
                      <a:pt x="386452" y="61816"/>
                    </a:lnTo>
                    <a:lnTo>
                      <a:pt x="389885" y="58620"/>
                    </a:lnTo>
                    <a:lnTo>
                      <a:pt x="395447" y="56975"/>
                    </a:lnTo>
                    <a:lnTo>
                      <a:pt x="398325" y="53280"/>
                    </a:lnTo>
                    <a:lnTo>
                      <a:pt x="399123" y="48683"/>
                    </a:lnTo>
                    <a:lnTo>
                      <a:pt x="401638" y="52405"/>
                    </a:lnTo>
                    <a:lnTo>
                      <a:pt x="404781" y="49189"/>
                    </a:lnTo>
                    <a:lnTo>
                      <a:pt x="404975" y="44679"/>
                    </a:lnTo>
                    <a:lnTo>
                      <a:pt x="406885" y="40875"/>
                    </a:lnTo>
                    <a:lnTo>
                      <a:pt x="409811" y="37318"/>
                    </a:lnTo>
                    <a:lnTo>
                      <a:pt x="408772" y="32491"/>
                    </a:lnTo>
                    <a:lnTo>
                      <a:pt x="404685" y="34919"/>
                    </a:lnTo>
                    <a:lnTo>
                      <a:pt x="402919" y="30554"/>
                    </a:lnTo>
                    <a:lnTo>
                      <a:pt x="398131" y="31202"/>
                    </a:lnTo>
                    <a:lnTo>
                      <a:pt x="395883" y="35037"/>
                    </a:lnTo>
                    <a:lnTo>
                      <a:pt x="393803" y="39071"/>
                    </a:lnTo>
                    <a:lnTo>
                      <a:pt x="389619" y="38766"/>
                    </a:lnTo>
                    <a:lnTo>
                      <a:pt x="387346" y="42662"/>
                    </a:lnTo>
                    <a:lnTo>
                      <a:pt x="383695" y="46016"/>
                    </a:lnTo>
                    <a:lnTo>
                      <a:pt x="381204" y="42110"/>
                    </a:lnTo>
                    <a:lnTo>
                      <a:pt x="379922" y="37429"/>
                    </a:lnTo>
                    <a:lnTo>
                      <a:pt x="384251" y="38207"/>
                    </a:lnTo>
                    <a:lnTo>
                      <a:pt x="379293" y="34762"/>
                    </a:lnTo>
                    <a:lnTo>
                      <a:pt x="378012" y="30223"/>
                    </a:lnTo>
                    <a:lnTo>
                      <a:pt x="375062" y="26182"/>
                    </a:lnTo>
                    <a:lnTo>
                      <a:pt x="372595" y="22035"/>
                    </a:lnTo>
                    <a:lnTo>
                      <a:pt x="370274" y="17803"/>
                    </a:lnTo>
                    <a:lnTo>
                      <a:pt x="368484" y="13450"/>
                    </a:lnTo>
                    <a:lnTo>
                      <a:pt x="366550" y="9129"/>
                    </a:lnTo>
                    <a:lnTo>
                      <a:pt x="364736" y="4786"/>
                    </a:lnTo>
                    <a:lnTo>
                      <a:pt x="363406" y="310"/>
                    </a:lnTo>
                    <a:lnTo>
                      <a:pt x="359392" y="1398"/>
                    </a:lnTo>
                    <a:lnTo>
                      <a:pt x="354096" y="912"/>
                    </a:lnTo>
                    <a:lnTo>
                      <a:pt x="348704" y="0"/>
                    </a:lnTo>
                    <a:lnTo>
                      <a:pt x="342634" y="3477"/>
                    </a:lnTo>
                    <a:lnTo>
                      <a:pt x="339369" y="6744"/>
                    </a:lnTo>
                    <a:lnTo>
                      <a:pt x="334340" y="9015"/>
                    </a:lnTo>
                    <a:lnTo>
                      <a:pt x="330809" y="11581"/>
                    </a:lnTo>
                    <a:lnTo>
                      <a:pt x="329455" y="19145"/>
                    </a:lnTo>
                    <a:lnTo>
                      <a:pt x="326674" y="22330"/>
                    </a:lnTo>
                    <a:lnTo>
                      <a:pt x="322370" y="21831"/>
                    </a:lnTo>
                    <a:lnTo>
                      <a:pt x="316469" y="23536"/>
                    </a:lnTo>
                    <a:lnTo>
                      <a:pt x="313833" y="26750"/>
                    </a:lnTo>
                    <a:lnTo>
                      <a:pt x="312817" y="32375"/>
                    </a:lnTo>
                    <a:lnTo>
                      <a:pt x="314921" y="37235"/>
                    </a:lnTo>
                    <a:lnTo>
                      <a:pt x="311488" y="41001"/>
                    </a:lnTo>
                    <a:lnTo>
                      <a:pt x="307497" y="42463"/>
                    </a:lnTo>
                    <a:lnTo>
                      <a:pt x="304693" y="45602"/>
                    </a:lnTo>
                    <a:lnTo>
                      <a:pt x="303217" y="50337"/>
                    </a:lnTo>
                    <a:lnTo>
                      <a:pt x="300315" y="55040"/>
                    </a:lnTo>
                    <a:lnTo>
                      <a:pt x="293617" y="56213"/>
                    </a:lnTo>
                    <a:lnTo>
                      <a:pt x="280341" y="59149"/>
                    </a:lnTo>
                    <a:lnTo>
                      <a:pt x="273764" y="60772"/>
                    </a:lnTo>
                    <a:lnTo>
                      <a:pt x="267162" y="62392"/>
                    </a:lnTo>
                    <a:lnTo>
                      <a:pt x="260560" y="63901"/>
                    </a:lnTo>
                    <a:lnTo>
                      <a:pt x="253910" y="65308"/>
                    </a:lnTo>
                    <a:lnTo>
                      <a:pt x="247260" y="66723"/>
                    </a:lnTo>
                    <a:lnTo>
                      <a:pt x="240610" y="68133"/>
                    </a:lnTo>
                    <a:lnTo>
                      <a:pt x="233960" y="69538"/>
                    </a:lnTo>
                    <a:lnTo>
                      <a:pt x="228084" y="70788"/>
                    </a:lnTo>
                    <a:lnTo>
                      <a:pt x="223997" y="71653"/>
                    </a:lnTo>
                    <a:lnTo>
                      <a:pt x="217347" y="73063"/>
                    </a:lnTo>
                    <a:lnTo>
                      <a:pt x="210770" y="74657"/>
                    </a:lnTo>
                    <a:lnTo>
                      <a:pt x="205522" y="75927"/>
                    </a:lnTo>
                    <a:lnTo>
                      <a:pt x="200855" y="77051"/>
                    </a:lnTo>
                    <a:lnTo>
                      <a:pt x="196188" y="78188"/>
                    </a:lnTo>
                    <a:lnTo>
                      <a:pt x="191835" y="78722"/>
                    </a:lnTo>
                    <a:lnTo>
                      <a:pt x="187603" y="79984"/>
                    </a:lnTo>
                    <a:lnTo>
                      <a:pt x="182042" y="80983"/>
                    </a:lnTo>
                    <a:lnTo>
                      <a:pt x="177640" y="82115"/>
                    </a:lnTo>
                    <a:lnTo>
                      <a:pt x="173409" y="83205"/>
                    </a:lnTo>
                    <a:lnTo>
                      <a:pt x="167726" y="84402"/>
                    </a:lnTo>
                    <a:lnTo>
                      <a:pt x="161076" y="85805"/>
                    </a:lnTo>
                    <a:lnTo>
                      <a:pt x="154450" y="87200"/>
                    </a:lnTo>
                    <a:lnTo>
                      <a:pt x="147800" y="88600"/>
                    </a:lnTo>
                    <a:lnTo>
                      <a:pt x="141150" y="90003"/>
                    </a:lnTo>
                    <a:lnTo>
                      <a:pt x="134500" y="91400"/>
                    </a:lnTo>
                    <a:lnTo>
                      <a:pt x="127874" y="92801"/>
                    </a:lnTo>
                    <a:lnTo>
                      <a:pt x="121200" y="94061"/>
                    </a:lnTo>
                    <a:lnTo>
                      <a:pt x="114525" y="95422"/>
                    </a:lnTo>
                    <a:lnTo>
                      <a:pt x="107900" y="96871"/>
                    </a:lnTo>
                    <a:lnTo>
                      <a:pt x="84709" y="101954"/>
                    </a:lnTo>
                    <a:lnTo>
                      <a:pt x="78084" y="103407"/>
                    </a:lnTo>
                    <a:lnTo>
                      <a:pt x="68145" y="105590"/>
                    </a:lnTo>
                    <a:lnTo>
                      <a:pt x="61495" y="107041"/>
                    </a:lnTo>
                    <a:lnTo>
                      <a:pt x="57311" y="107482"/>
                    </a:lnTo>
                    <a:lnTo>
                      <a:pt x="52184" y="109027"/>
                    </a:lnTo>
                    <a:lnTo>
                      <a:pt x="44906" y="110541"/>
                    </a:lnTo>
                    <a:lnTo>
                      <a:pt x="40408" y="111474"/>
                    </a:lnTo>
                    <a:lnTo>
                      <a:pt x="34943" y="112608"/>
                    </a:lnTo>
                    <a:lnTo>
                      <a:pt x="29453" y="113745"/>
                    </a:lnTo>
                    <a:lnTo>
                      <a:pt x="24956" y="114676"/>
                    </a:lnTo>
                    <a:lnTo>
                      <a:pt x="18330" y="116061"/>
                    </a:lnTo>
                    <a:lnTo>
                      <a:pt x="8367" y="118129"/>
                    </a:lnTo>
                    <a:lnTo>
                      <a:pt x="3627" y="119106"/>
                    </a:lnTo>
                    <a:lnTo>
                      <a:pt x="3385" y="126397"/>
                    </a:lnTo>
                    <a:lnTo>
                      <a:pt x="3216" y="131576"/>
                    </a:lnTo>
                    <a:lnTo>
                      <a:pt x="3047" y="136422"/>
                    </a:lnTo>
                    <a:lnTo>
                      <a:pt x="2902" y="141271"/>
                    </a:lnTo>
                    <a:lnTo>
                      <a:pt x="2999" y="146057"/>
                    </a:lnTo>
                    <a:lnTo>
                      <a:pt x="2878" y="150893"/>
                    </a:lnTo>
                    <a:lnTo>
                      <a:pt x="2684" y="155746"/>
                    </a:lnTo>
                    <a:lnTo>
                      <a:pt x="2853" y="160230"/>
                    </a:lnTo>
                    <a:lnTo>
                      <a:pt x="2588" y="165385"/>
                    </a:lnTo>
                    <a:lnTo>
                      <a:pt x="2346" y="170255"/>
                    </a:lnTo>
                    <a:lnTo>
                      <a:pt x="2104" y="175126"/>
                    </a:lnTo>
                    <a:lnTo>
                      <a:pt x="1983" y="179960"/>
                    </a:lnTo>
                    <a:lnTo>
                      <a:pt x="1935" y="184779"/>
                    </a:lnTo>
                    <a:lnTo>
                      <a:pt x="1886" y="189601"/>
                    </a:lnTo>
                    <a:lnTo>
                      <a:pt x="1838" y="194423"/>
                    </a:lnTo>
                    <a:lnTo>
                      <a:pt x="1741" y="199242"/>
                    </a:lnTo>
                    <a:lnTo>
                      <a:pt x="1620" y="204098"/>
                    </a:lnTo>
                    <a:lnTo>
                      <a:pt x="1475" y="208939"/>
                    </a:lnTo>
                    <a:lnTo>
                      <a:pt x="1354" y="213778"/>
                    </a:lnTo>
                    <a:lnTo>
                      <a:pt x="1209" y="218332"/>
                    </a:lnTo>
                    <a:lnTo>
                      <a:pt x="1064" y="223463"/>
                    </a:lnTo>
                    <a:lnTo>
                      <a:pt x="943" y="228304"/>
                    </a:lnTo>
                    <a:lnTo>
                      <a:pt x="798" y="233145"/>
                    </a:lnTo>
                    <a:lnTo>
                      <a:pt x="677" y="237989"/>
                    </a:lnTo>
                    <a:lnTo>
                      <a:pt x="556" y="242830"/>
                    </a:lnTo>
                    <a:lnTo>
                      <a:pt x="411" y="247671"/>
                    </a:lnTo>
                    <a:lnTo>
                      <a:pt x="266" y="252515"/>
                    </a:lnTo>
                    <a:lnTo>
                      <a:pt x="145" y="257354"/>
                    </a:lnTo>
                    <a:lnTo>
                      <a:pt x="0" y="262198"/>
                    </a:lnTo>
                    <a:lnTo>
                      <a:pt x="1379" y="266676"/>
                    </a:lnTo>
                    <a:lnTo>
                      <a:pt x="3361" y="270835"/>
                    </a:lnTo>
                    <a:lnTo>
                      <a:pt x="10156" y="269786"/>
                    </a:lnTo>
                    <a:lnTo>
                      <a:pt x="16879" y="268420"/>
                    </a:lnTo>
                    <a:lnTo>
                      <a:pt x="21256" y="267527"/>
                    </a:lnTo>
                    <a:lnTo>
                      <a:pt x="26938" y="266374"/>
                    </a:lnTo>
                    <a:lnTo>
                      <a:pt x="33661" y="265015"/>
                    </a:lnTo>
                    <a:lnTo>
                      <a:pt x="40384" y="263646"/>
                    </a:lnTo>
                    <a:lnTo>
                      <a:pt x="46236" y="262451"/>
                    </a:lnTo>
                    <a:lnTo>
                      <a:pt x="50467" y="261622"/>
                    </a:lnTo>
                    <a:lnTo>
                      <a:pt x="57214" y="260369"/>
                    </a:lnTo>
                    <a:lnTo>
                      <a:pt x="63961" y="259078"/>
                    </a:lnTo>
                    <a:lnTo>
                      <a:pt x="70635" y="257603"/>
                    </a:lnTo>
                    <a:lnTo>
                      <a:pt x="77334" y="256133"/>
                    </a:lnTo>
                    <a:lnTo>
                      <a:pt x="84032" y="254655"/>
                    </a:lnTo>
                    <a:lnTo>
                      <a:pt x="90731" y="253180"/>
                    </a:lnTo>
                    <a:lnTo>
                      <a:pt x="97405" y="251703"/>
                    </a:lnTo>
                    <a:lnTo>
                      <a:pt x="103861" y="250286"/>
                    </a:lnTo>
                    <a:lnTo>
                      <a:pt x="108819" y="254805"/>
                    </a:lnTo>
                    <a:lnTo>
                      <a:pt x="115807" y="254692"/>
                    </a:lnTo>
                    <a:lnTo>
                      <a:pt x="117113" y="247921"/>
                    </a:lnTo>
                    <a:lnTo>
                      <a:pt x="124078" y="245307"/>
                    </a:lnTo>
                    <a:lnTo>
                      <a:pt x="130195" y="244066"/>
                    </a:lnTo>
                    <a:lnTo>
                      <a:pt x="134645" y="243536"/>
                    </a:lnTo>
                    <a:lnTo>
                      <a:pt x="141101" y="242772"/>
                    </a:lnTo>
                    <a:lnTo>
                      <a:pt x="147558" y="240415"/>
                    </a:lnTo>
                    <a:lnTo>
                      <a:pt x="152612" y="238777"/>
                    </a:lnTo>
                    <a:lnTo>
                      <a:pt x="157473" y="237629"/>
                    </a:lnTo>
                    <a:lnTo>
                      <a:pt x="162333" y="236480"/>
                    </a:lnTo>
                    <a:lnTo>
                      <a:pt x="167339" y="235300"/>
                    </a:lnTo>
                    <a:lnTo>
                      <a:pt x="180808" y="232118"/>
                    </a:lnTo>
                    <a:lnTo>
                      <a:pt x="187483" y="230539"/>
                    </a:lnTo>
                    <a:lnTo>
                      <a:pt x="200807" y="227393"/>
                    </a:lnTo>
                    <a:lnTo>
                      <a:pt x="206852" y="225714"/>
                    </a:lnTo>
                    <a:lnTo>
                      <a:pt x="213551" y="224404"/>
                    </a:lnTo>
                    <a:lnTo>
                      <a:pt x="220830" y="222655"/>
                    </a:lnTo>
                    <a:lnTo>
                      <a:pt x="227528" y="221236"/>
                    </a:lnTo>
                    <a:lnTo>
                      <a:pt x="237491" y="218646"/>
                    </a:lnTo>
                    <a:lnTo>
                      <a:pt x="244213" y="217314"/>
                    </a:lnTo>
                    <a:lnTo>
                      <a:pt x="250888" y="215710"/>
                    </a:lnTo>
                    <a:lnTo>
                      <a:pt x="257538" y="214107"/>
                    </a:lnTo>
                    <a:lnTo>
                      <a:pt x="262205" y="212987"/>
                    </a:lnTo>
                    <a:lnTo>
                      <a:pt x="268153" y="214010"/>
                    </a:lnTo>
                    <a:lnTo>
                      <a:pt x="274707" y="212015"/>
                    </a:lnTo>
                    <a:lnTo>
                      <a:pt x="281260" y="210018"/>
                    </a:lnTo>
                    <a:lnTo>
                      <a:pt x="287064" y="208257"/>
                    </a:lnTo>
                    <a:lnTo>
                      <a:pt x="291126" y="207099"/>
                    </a:lnTo>
                    <a:lnTo>
                      <a:pt x="297728" y="205235"/>
                    </a:lnTo>
                    <a:lnTo>
                      <a:pt x="304329" y="203368"/>
                    </a:lnTo>
                    <a:lnTo>
                      <a:pt x="310907" y="201494"/>
                    </a:lnTo>
                    <a:lnTo>
                      <a:pt x="320725" y="198415"/>
                    </a:lnTo>
                    <a:lnTo>
                      <a:pt x="325489" y="197489"/>
                    </a:lnTo>
                    <a:lnTo>
                      <a:pt x="327206" y="203549"/>
                    </a:lnTo>
                    <a:lnTo>
                      <a:pt x="328439" y="207638"/>
                    </a:lnTo>
                    <a:lnTo>
                      <a:pt x="329189" y="212702"/>
                    </a:lnTo>
                    <a:lnTo>
                      <a:pt x="330519" y="217125"/>
                    </a:lnTo>
                    <a:lnTo>
                      <a:pt x="336613" y="218182"/>
                    </a:lnTo>
                    <a:lnTo>
                      <a:pt x="339466" y="224498"/>
                    </a:lnTo>
                    <a:lnTo>
                      <a:pt x="340699" y="229008"/>
                    </a:lnTo>
                    <a:lnTo>
                      <a:pt x="342199" y="233358"/>
                    </a:lnTo>
                    <a:lnTo>
                      <a:pt x="342585" y="237733"/>
                    </a:lnTo>
                    <a:lnTo>
                      <a:pt x="345560" y="242235"/>
                    </a:lnTo>
                    <a:lnTo>
                      <a:pt x="349187" y="244622"/>
                    </a:lnTo>
                    <a:lnTo>
                      <a:pt x="353467" y="246247"/>
                    </a:lnTo>
                    <a:lnTo>
                      <a:pt x="358811" y="248162"/>
                    </a:lnTo>
                    <a:lnTo>
                      <a:pt x="362318" y="252302"/>
                    </a:lnTo>
                    <a:lnTo>
                      <a:pt x="365558" y="256038"/>
                    </a:lnTo>
                    <a:lnTo>
                      <a:pt x="364784" y="251642"/>
                    </a:lnTo>
                    <a:lnTo>
                      <a:pt x="368412" y="254481"/>
                    </a:lnTo>
                    <a:lnTo>
                      <a:pt x="369887" y="250283"/>
                    </a:lnTo>
                    <a:lnTo>
                      <a:pt x="370540" y="254433"/>
                    </a:lnTo>
                    <a:lnTo>
                      <a:pt x="373877" y="251865"/>
                    </a:lnTo>
                    <a:lnTo>
                      <a:pt x="373176" y="256459"/>
                    </a:lnTo>
                    <a:lnTo>
                      <a:pt x="372112" y="261071"/>
                    </a:lnTo>
                    <a:lnTo>
                      <a:pt x="376561" y="261279"/>
                    </a:lnTo>
                    <a:lnTo>
                      <a:pt x="380914" y="260887"/>
                    </a:lnTo>
                    <a:lnTo>
                      <a:pt x="382172" y="266014"/>
                    </a:lnTo>
                    <a:lnTo>
                      <a:pt x="383284" y="270018"/>
                    </a:lnTo>
                    <a:lnTo>
                      <a:pt x="386186" y="274983"/>
                    </a:lnTo>
                    <a:lnTo>
                      <a:pt x="387999" y="279338"/>
                    </a:lnTo>
                    <a:lnTo>
                      <a:pt x="389450" y="283427"/>
                    </a:lnTo>
                    <a:lnTo>
                      <a:pt x="391167" y="288179"/>
                    </a:lnTo>
                    <a:lnTo>
                      <a:pt x="392739" y="292604"/>
                    </a:lnTo>
                    <a:lnTo>
                      <a:pt x="397213" y="292246"/>
                    </a:lnTo>
                    <a:lnTo>
                      <a:pt x="394819" y="287253"/>
                    </a:lnTo>
                    <a:lnTo>
                      <a:pt x="391070" y="284842"/>
                    </a:lnTo>
                    <a:lnTo>
                      <a:pt x="395133" y="285860"/>
                    </a:lnTo>
                    <a:lnTo>
                      <a:pt x="399002" y="288094"/>
                    </a:lnTo>
                    <a:lnTo>
                      <a:pt x="403137" y="290135"/>
                    </a:lnTo>
                    <a:lnTo>
                      <a:pt x="406692" y="293702"/>
                    </a:lnTo>
                    <a:close/>
                    <a:moveTo>
                      <a:pt x="424296" y="305428"/>
                    </a:moveTo>
                    <a:lnTo>
                      <a:pt x="427585" y="301788"/>
                    </a:lnTo>
                    <a:lnTo>
                      <a:pt x="433340" y="300495"/>
                    </a:lnTo>
                    <a:lnTo>
                      <a:pt x="437572" y="298173"/>
                    </a:lnTo>
                    <a:lnTo>
                      <a:pt x="436194" y="293158"/>
                    </a:lnTo>
                    <a:lnTo>
                      <a:pt x="433679" y="296727"/>
                    </a:lnTo>
                    <a:lnTo>
                      <a:pt x="429810" y="299612"/>
                    </a:lnTo>
                    <a:lnTo>
                      <a:pt x="424925" y="301982"/>
                    </a:lnTo>
                    <a:close/>
                    <a:moveTo>
                      <a:pt x="440039" y="294086"/>
                    </a:moveTo>
                    <a:lnTo>
                      <a:pt x="443811" y="291888"/>
                    </a:lnTo>
                    <a:lnTo>
                      <a:pt x="439265" y="290882"/>
                    </a:lnTo>
                    <a:close/>
                    <a:moveTo>
                      <a:pt x="445915" y="291443"/>
                    </a:moveTo>
                    <a:lnTo>
                      <a:pt x="449131" y="287942"/>
                    </a:lnTo>
                    <a:lnTo>
                      <a:pt x="449325" y="283691"/>
                    </a:lnTo>
                    <a:lnTo>
                      <a:pt x="452855" y="281222"/>
                    </a:lnTo>
                    <a:lnTo>
                      <a:pt x="456289" y="278254"/>
                    </a:lnTo>
                    <a:lnTo>
                      <a:pt x="458828" y="274929"/>
                    </a:lnTo>
                    <a:lnTo>
                      <a:pt x="454645" y="272729"/>
                    </a:lnTo>
                    <a:lnTo>
                      <a:pt x="452492" y="276794"/>
                    </a:lnTo>
                    <a:lnTo>
                      <a:pt x="449397" y="279657"/>
                    </a:lnTo>
                    <a:lnTo>
                      <a:pt x="446834" y="283449"/>
                    </a:lnTo>
                    <a:lnTo>
                      <a:pt x="444222" y="286948"/>
                    </a:lnTo>
                    <a:lnTo>
                      <a:pt x="444682" y="291518"/>
                    </a:lnTo>
                    <a:close/>
                    <a:moveTo>
                      <a:pt x="457571" y="320440"/>
                    </a:moveTo>
                    <a:lnTo>
                      <a:pt x="458199" y="315550"/>
                    </a:lnTo>
                    <a:lnTo>
                      <a:pt x="461609" y="311352"/>
                    </a:lnTo>
                    <a:lnTo>
                      <a:pt x="467896" y="308141"/>
                    </a:lnTo>
                    <a:lnTo>
                      <a:pt x="474425" y="305735"/>
                    </a:lnTo>
                    <a:lnTo>
                      <a:pt x="480979" y="303525"/>
                    </a:lnTo>
                    <a:lnTo>
                      <a:pt x="502332" y="297566"/>
                    </a:lnTo>
                    <a:lnTo>
                      <a:pt x="502453" y="292793"/>
                    </a:lnTo>
                    <a:lnTo>
                      <a:pt x="501533" y="288716"/>
                    </a:lnTo>
                    <a:lnTo>
                      <a:pt x="499817" y="282919"/>
                    </a:lnTo>
                    <a:lnTo>
                      <a:pt x="496286" y="285168"/>
                    </a:lnTo>
                    <a:lnTo>
                      <a:pt x="496649" y="289664"/>
                    </a:lnTo>
                    <a:lnTo>
                      <a:pt x="491329" y="288919"/>
                    </a:lnTo>
                    <a:lnTo>
                      <a:pt x="485574" y="287847"/>
                    </a:lnTo>
                    <a:lnTo>
                      <a:pt x="482962" y="283966"/>
                    </a:lnTo>
                    <a:lnTo>
                      <a:pt x="481511" y="279328"/>
                    </a:lnTo>
                    <a:lnTo>
                      <a:pt x="477883" y="276816"/>
                    </a:lnTo>
                    <a:lnTo>
                      <a:pt x="476021" y="281662"/>
                    </a:lnTo>
                    <a:lnTo>
                      <a:pt x="473845" y="276605"/>
                    </a:lnTo>
                    <a:lnTo>
                      <a:pt x="469057" y="279626"/>
                    </a:lnTo>
                    <a:lnTo>
                      <a:pt x="466010" y="282486"/>
                    </a:lnTo>
                    <a:lnTo>
                      <a:pt x="464342" y="286825"/>
                    </a:lnTo>
                    <a:lnTo>
                      <a:pt x="460303" y="290549"/>
                    </a:lnTo>
                    <a:lnTo>
                      <a:pt x="459868" y="295661"/>
                    </a:lnTo>
                    <a:lnTo>
                      <a:pt x="456966" y="298944"/>
                    </a:lnTo>
                    <a:lnTo>
                      <a:pt x="456652" y="303493"/>
                    </a:lnTo>
                    <a:lnTo>
                      <a:pt x="454838" y="307532"/>
                    </a:lnTo>
                    <a:lnTo>
                      <a:pt x="451332" y="310733"/>
                    </a:lnTo>
                    <a:lnTo>
                      <a:pt x="447172" y="311072"/>
                    </a:lnTo>
                    <a:lnTo>
                      <a:pt x="444706" y="314484"/>
                    </a:lnTo>
                    <a:lnTo>
                      <a:pt x="448672" y="317345"/>
                    </a:lnTo>
                    <a:lnTo>
                      <a:pt x="452734" y="319398"/>
                    </a:lnTo>
                    <a:lnTo>
                      <a:pt x="456869" y="320285"/>
                    </a:lnTo>
                    <a:close/>
                    <a:moveTo>
                      <a:pt x="454693" y="332654"/>
                    </a:moveTo>
                    <a:lnTo>
                      <a:pt x="450316" y="331996"/>
                    </a:lnTo>
                    <a:lnTo>
                      <a:pt x="454693" y="332654"/>
                    </a:lnTo>
                    <a:close/>
                    <a:moveTo>
                      <a:pt x="538677" y="301056"/>
                    </a:moveTo>
                    <a:lnTo>
                      <a:pt x="536670" y="297145"/>
                    </a:lnTo>
                    <a:lnTo>
                      <a:pt x="531979" y="297257"/>
                    </a:lnTo>
                    <a:lnTo>
                      <a:pt x="536089" y="300852"/>
                    </a:lnTo>
                    <a:close/>
                    <a:moveTo>
                      <a:pt x="562254" y="305278"/>
                    </a:moveTo>
                    <a:lnTo>
                      <a:pt x="567115" y="303186"/>
                    </a:lnTo>
                    <a:lnTo>
                      <a:pt x="573982" y="301984"/>
                    </a:lnTo>
                    <a:lnTo>
                      <a:pt x="579399" y="300083"/>
                    </a:lnTo>
                    <a:lnTo>
                      <a:pt x="582446" y="296062"/>
                    </a:lnTo>
                    <a:lnTo>
                      <a:pt x="581648" y="290889"/>
                    </a:lnTo>
                    <a:lnTo>
                      <a:pt x="577561" y="285589"/>
                    </a:lnTo>
                    <a:lnTo>
                      <a:pt x="573958" y="281737"/>
                    </a:lnTo>
                    <a:lnTo>
                      <a:pt x="570984" y="278482"/>
                    </a:lnTo>
                    <a:lnTo>
                      <a:pt x="566655" y="274064"/>
                    </a:lnTo>
                    <a:lnTo>
                      <a:pt x="561795" y="271326"/>
                    </a:lnTo>
                    <a:lnTo>
                      <a:pt x="565906" y="274279"/>
                    </a:lnTo>
                    <a:lnTo>
                      <a:pt x="567502" y="278690"/>
                    </a:lnTo>
                    <a:lnTo>
                      <a:pt x="566679" y="283780"/>
                    </a:lnTo>
                    <a:lnTo>
                      <a:pt x="563585" y="289504"/>
                    </a:lnTo>
                    <a:lnTo>
                      <a:pt x="560538" y="292507"/>
                    </a:lnTo>
                    <a:lnTo>
                      <a:pt x="554105" y="295230"/>
                    </a:lnTo>
                    <a:lnTo>
                      <a:pt x="548205" y="296824"/>
                    </a:lnTo>
                    <a:lnTo>
                      <a:pt x="544142" y="298192"/>
                    </a:lnTo>
                    <a:lnTo>
                      <a:pt x="540684" y="301285"/>
                    </a:lnTo>
                    <a:lnTo>
                      <a:pt x="545544" y="303191"/>
                    </a:lnTo>
                    <a:lnTo>
                      <a:pt x="553186" y="304862"/>
                    </a:lnTo>
                    <a:lnTo>
                      <a:pt x="559546" y="305215"/>
                    </a:lnTo>
                    <a:close/>
                  </a:path>
                </a:pathLst>
              </a:custGeom>
              <a:solidFill>
                <a:srgbClr val="B6D9F6"/>
              </a:solidFill>
              <a:ln w="2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TextBox 193">
                <a:extLst>
                  <a:ext uri="{FF2B5EF4-FFF2-40B4-BE49-F238E27FC236}">
                    <a16:creationId xmlns:a16="http://schemas.microsoft.com/office/drawing/2014/main" id="{975BCFA6-998A-4530-C0DC-18FE9D3F63E8}"/>
                  </a:ext>
                </a:extLst>
              </p:cNvPr>
              <p:cNvSpPr txBox="1"/>
              <p:nvPr/>
            </p:nvSpPr>
            <p:spPr>
              <a:xfrm>
                <a:off x="6797947" y="4744676"/>
                <a:ext cx="382380"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D3D3D3"/>
                    </a:solidFill>
                    <a:effectLst/>
                    <a:uLnTx/>
                    <a:uFillTx/>
                    <a:latin typeface="Calibri"/>
                    <a:ea typeface="+mn-ea"/>
                    <a:cs typeface="Calibri"/>
                    <a:sym typeface="Calibri"/>
                    <a:rtl val="0"/>
                  </a:rPr>
                  <a:t>1094</a:t>
                </a:r>
              </a:p>
            </p:txBody>
          </p:sp>
          <p:sp>
            <p:nvSpPr>
              <p:cNvPr id="195" name="TextBox 194">
                <a:extLst>
                  <a:ext uri="{FF2B5EF4-FFF2-40B4-BE49-F238E27FC236}">
                    <a16:creationId xmlns:a16="http://schemas.microsoft.com/office/drawing/2014/main" id="{2E10AF93-E3B5-6F40-3B66-FA9BEDED8CF4}"/>
                  </a:ext>
                </a:extLst>
              </p:cNvPr>
              <p:cNvSpPr txBox="1"/>
              <p:nvPr/>
            </p:nvSpPr>
            <p:spPr>
              <a:xfrm>
                <a:off x="7218998" y="4253152"/>
                <a:ext cx="382380"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E6E6E6"/>
                    </a:solidFill>
                    <a:effectLst/>
                    <a:uLnTx/>
                    <a:uFillTx/>
                    <a:latin typeface="Calibri"/>
                    <a:ea typeface="+mn-ea"/>
                    <a:cs typeface="Calibri"/>
                    <a:sym typeface="Calibri"/>
                    <a:rtl val="0"/>
                  </a:rPr>
                  <a:t>1031</a:t>
                </a:r>
              </a:p>
            </p:txBody>
          </p:sp>
          <p:sp>
            <p:nvSpPr>
              <p:cNvPr id="196" name="TextBox 195">
                <a:extLst>
                  <a:ext uri="{FF2B5EF4-FFF2-40B4-BE49-F238E27FC236}">
                    <a16:creationId xmlns:a16="http://schemas.microsoft.com/office/drawing/2014/main" id="{971A52FA-AFAE-C31A-A6F6-0D273562440E}"/>
                  </a:ext>
                </a:extLst>
              </p:cNvPr>
              <p:cNvSpPr txBox="1"/>
              <p:nvPr/>
            </p:nvSpPr>
            <p:spPr>
              <a:xfrm>
                <a:off x="6052217" y="3753282"/>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3F3F3"/>
                    </a:solidFill>
                    <a:effectLst/>
                    <a:uLnTx/>
                    <a:uFillTx/>
                    <a:latin typeface="Calibri"/>
                    <a:ea typeface="+mn-ea"/>
                    <a:cs typeface="Calibri"/>
                    <a:sym typeface="Calibri"/>
                    <a:rtl val="0"/>
                  </a:rPr>
                  <a:t>993</a:t>
                </a:r>
              </a:p>
            </p:txBody>
          </p:sp>
          <p:sp>
            <p:nvSpPr>
              <p:cNvPr id="197" name="TextBox 196">
                <a:extLst>
                  <a:ext uri="{FF2B5EF4-FFF2-40B4-BE49-F238E27FC236}">
                    <a16:creationId xmlns:a16="http://schemas.microsoft.com/office/drawing/2014/main" id="{100FD91A-30A6-94DB-2F32-B09233A5348F}"/>
                  </a:ext>
                </a:extLst>
              </p:cNvPr>
              <p:cNvSpPr txBox="1"/>
              <p:nvPr/>
            </p:nvSpPr>
            <p:spPr>
              <a:xfrm>
                <a:off x="8524093" y="4232085"/>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DFDFD"/>
                    </a:solidFill>
                    <a:effectLst/>
                    <a:uLnTx/>
                    <a:uFillTx/>
                    <a:latin typeface="Calibri"/>
                    <a:ea typeface="+mn-ea"/>
                    <a:cs typeface="Calibri"/>
                    <a:sym typeface="Calibri"/>
                    <a:rtl val="0"/>
                  </a:rPr>
                  <a:t>968</a:t>
                </a:r>
              </a:p>
            </p:txBody>
          </p:sp>
          <p:sp>
            <p:nvSpPr>
              <p:cNvPr id="198" name="TextBox 197">
                <a:extLst>
                  <a:ext uri="{FF2B5EF4-FFF2-40B4-BE49-F238E27FC236}">
                    <a16:creationId xmlns:a16="http://schemas.microsoft.com/office/drawing/2014/main" id="{46DFA29F-1F40-A7FD-9A1A-1392AA7BFDE9}"/>
                  </a:ext>
                </a:extLst>
              </p:cNvPr>
              <p:cNvSpPr txBox="1"/>
              <p:nvPr/>
            </p:nvSpPr>
            <p:spPr>
              <a:xfrm>
                <a:off x="6852416" y="3888868"/>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942</a:t>
                </a:r>
              </a:p>
            </p:txBody>
          </p:sp>
          <p:sp>
            <p:nvSpPr>
              <p:cNvPr id="199" name="TextBox 198">
                <a:extLst>
                  <a:ext uri="{FF2B5EF4-FFF2-40B4-BE49-F238E27FC236}">
                    <a16:creationId xmlns:a16="http://schemas.microsoft.com/office/drawing/2014/main" id="{0B446181-B3AE-ACD4-145C-A942ADFBD777}"/>
                  </a:ext>
                </a:extLst>
              </p:cNvPr>
              <p:cNvSpPr txBox="1"/>
              <p:nvPr/>
            </p:nvSpPr>
            <p:spPr>
              <a:xfrm>
                <a:off x="7899914" y="4271626"/>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938</a:t>
                </a:r>
              </a:p>
            </p:txBody>
          </p:sp>
          <p:sp>
            <p:nvSpPr>
              <p:cNvPr id="200" name="TextBox 199">
                <a:extLst>
                  <a:ext uri="{FF2B5EF4-FFF2-40B4-BE49-F238E27FC236}">
                    <a16:creationId xmlns:a16="http://schemas.microsoft.com/office/drawing/2014/main" id="{EBCADAAA-2841-C8F2-D588-54EDAFB046E9}"/>
                  </a:ext>
                </a:extLst>
              </p:cNvPr>
              <p:cNvSpPr txBox="1"/>
              <p:nvPr/>
            </p:nvSpPr>
            <p:spPr>
              <a:xfrm>
                <a:off x="8080652" y="3176037"/>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930</a:t>
                </a:r>
              </a:p>
            </p:txBody>
          </p:sp>
          <p:sp>
            <p:nvSpPr>
              <p:cNvPr id="201" name="TextBox 200">
                <a:extLst>
                  <a:ext uri="{FF2B5EF4-FFF2-40B4-BE49-F238E27FC236}">
                    <a16:creationId xmlns:a16="http://schemas.microsoft.com/office/drawing/2014/main" id="{8B7B95A4-B646-A003-CBED-4DC412EDC4B8}"/>
                  </a:ext>
                </a:extLst>
              </p:cNvPr>
              <p:cNvSpPr txBox="1"/>
              <p:nvPr/>
            </p:nvSpPr>
            <p:spPr>
              <a:xfrm>
                <a:off x="3605495" y="3809068"/>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868</a:t>
                </a:r>
              </a:p>
            </p:txBody>
          </p:sp>
          <p:sp>
            <p:nvSpPr>
              <p:cNvPr id="202" name="TextBox 201">
                <a:extLst>
                  <a:ext uri="{FF2B5EF4-FFF2-40B4-BE49-F238E27FC236}">
                    <a16:creationId xmlns:a16="http://schemas.microsoft.com/office/drawing/2014/main" id="{54B6653A-8208-72ED-1F20-1BF4A7C304D0}"/>
                  </a:ext>
                </a:extLst>
              </p:cNvPr>
              <p:cNvSpPr txBox="1"/>
              <p:nvPr/>
            </p:nvSpPr>
            <p:spPr>
              <a:xfrm>
                <a:off x="4535626" y="2061231"/>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850</a:t>
                </a:r>
              </a:p>
            </p:txBody>
          </p:sp>
          <p:sp>
            <p:nvSpPr>
              <p:cNvPr id="203" name="TextBox 202">
                <a:extLst>
                  <a:ext uri="{FF2B5EF4-FFF2-40B4-BE49-F238E27FC236}">
                    <a16:creationId xmlns:a16="http://schemas.microsoft.com/office/drawing/2014/main" id="{C60F698A-EFB7-FD0A-624A-80E402CC9C32}"/>
                  </a:ext>
                </a:extLst>
              </p:cNvPr>
              <p:cNvSpPr txBox="1"/>
              <p:nvPr/>
            </p:nvSpPr>
            <p:spPr>
              <a:xfrm>
                <a:off x="5714146" y="4623315"/>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840</a:t>
                </a:r>
              </a:p>
            </p:txBody>
          </p:sp>
          <p:sp>
            <p:nvSpPr>
              <p:cNvPr id="204" name="TextBox 203">
                <a:extLst>
                  <a:ext uri="{FF2B5EF4-FFF2-40B4-BE49-F238E27FC236}">
                    <a16:creationId xmlns:a16="http://schemas.microsoft.com/office/drawing/2014/main" id="{13840E85-953B-334B-333E-6363B1594547}"/>
                  </a:ext>
                </a:extLst>
              </p:cNvPr>
              <p:cNvSpPr txBox="1"/>
              <p:nvPr/>
            </p:nvSpPr>
            <p:spPr>
              <a:xfrm>
                <a:off x="7943297" y="3575970"/>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838</a:t>
                </a:r>
              </a:p>
            </p:txBody>
          </p:sp>
          <p:sp>
            <p:nvSpPr>
              <p:cNvPr id="205" name="TextBox 204">
                <a:extLst>
                  <a:ext uri="{FF2B5EF4-FFF2-40B4-BE49-F238E27FC236}">
                    <a16:creationId xmlns:a16="http://schemas.microsoft.com/office/drawing/2014/main" id="{1F080E76-D352-1848-916D-2E5EC35D452A}"/>
                  </a:ext>
                </a:extLst>
              </p:cNvPr>
              <p:cNvSpPr txBox="1"/>
              <p:nvPr/>
            </p:nvSpPr>
            <p:spPr>
              <a:xfrm>
                <a:off x="5670197" y="1853608"/>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824</a:t>
                </a:r>
              </a:p>
            </p:txBody>
          </p:sp>
          <p:sp>
            <p:nvSpPr>
              <p:cNvPr id="206" name="TextBox 205">
                <a:extLst>
                  <a:ext uri="{FF2B5EF4-FFF2-40B4-BE49-F238E27FC236}">
                    <a16:creationId xmlns:a16="http://schemas.microsoft.com/office/drawing/2014/main" id="{BBD340C7-D20C-F2B4-9363-F66016F66CD1}"/>
                  </a:ext>
                </a:extLst>
              </p:cNvPr>
              <p:cNvSpPr txBox="1"/>
              <p:nvPr/>
            </p:nvSpPr>
            <p:spPr>
              <a:xfrm>
                <a:off x="8839188" y="5054097"/>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795</a:t>
                </a:r>
              </a:p>
            </p:txBody>
          </p:sp>
          <p:sp>
            <p:nvSpPr>
              <p:cNvPr id="207" name="TextBox 206">
                <a:extLst>
                  <a:ext uri="{FF2B5EF4-FFF2-40B4-BE49-F238E27FC236}">
                    <a16:creationId xmlns:a16="http://schemas.microsoft.com/office/drawing/2014/main" id="{3AC0D5AF-19DB-3977-8567-461FC0602802}"/>
                  </a:ext>
                </a:extLst>
              </p:cNvPr>
              <p:cNvSpPr txBox="1"/>
              <p:nvPr/>
            </p:nvSpPr>
            <p:spPr>
              <a:xfrm>
                <a:off x="4340414" y="1175654"/>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789</a:t>
                </a:r>
              </a:p>
            </p:txBody>
          </p:sp>
          <p:sp>
            <p:nvSpPr>
              <p:cNvPr id="208" name="TextBox 207">
                <a:extLst>
                  <a:ext uri="{FF2B5EF4-FFF2-40B4-BE49-F238E27FC236}">
                    <a16:creationId xmlns:a16="http://schemas.microsoft.com/office/drawing/2014/main" id="{1B830E04-F85D-E97F-A2F2-B0AA26DA657B}"/>
                  </a:ext>
                </a:extLst>
              </p:cNvPr>
              <p:cNvSpPr txBox="1"/>
              <p:nvPr/>
            </p:nvSpPr>
            <p:spPr>
              <a:xfrm>
                <a:off x="7742119" y="2614101"/>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765</a:t>
                </a:r>
              </a:p>
            </p:txBody>
          </p:sp>
          <p:sp>
            <p:nvSpPr>
              <p:cNvPr id="209" name="TextBox 208">
                <a:extLst>
                  <a:ext uri="{FF2B5EF4-FFF2-40B4-BE49-F238E27FC236}">
                    <a16:creationId xmlns:a16="http://schemas.microsoft.com/office/drawing/2014/main" id="{8A908508-EF19-119B-9930-4C5D76D4D218}"/>
                  </a:ext>
                </a:extLst>
              </p:cNvPr>
              <p:cNvSpPr txBox="1"/>
              <p:nvPr/>
            </p:nvSpPr>
            <p:spPr>
              <a:xfrm>
                <a:off x="3427145" y="1614206"/>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761</a:t>
                </a:r>
              </a:p>
            </p:txBody>
          </p:sp>
          <p:sp>
            <p:nvSpPr>
              <p:cNvPr id="210" name="TextBox 209">
                <a:extLst>
                  <a:ext uri="{FF2B5EF4-FFF2-40B4-BE49-F238E27FC236}">
                    <a16:creationId xmlns:a16="http://schemas.microsoft.com/office/drawing/2014/main" id="{9943D7CC-6DE2-4B1A-119E-0969979DB4DD}"/>
                  </a:ext>
                </a:extLst>
              </p:cNvPr>
              <p:cNvSpPr txBox="1"/>
              <p:nvPr/>
            </p:nvSpPr>
            <p:spPr>
              <a:xfrm>
                <a:off x="9065885" y="3066467"/>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749</a:t>
                </a:r>
              </a:p>
            </p:txBody>
          </p:sp>
          <p:sp>
            <p:nvSpPr>
              <p:cNvPr id="211" name="TextBox 210">
                <a:extLst>
                  <a:ext uri="{FF2B5EF4-FFF2-40B4-BE49-F238E27FC236}">
                    <a16:creationId xmlns:a16="http://schemas.microsoft.com/office/drawing/2014/main" id="{6CD29D34-2C23-5400-38D7-6B7507F6B71E}"/>
                  </a:ext>
                </a:extLst>
              </p:cNvPr>
              <p:cNvSpPr txBox="1"/>
              <p:nvPr/>
            </p:nvSpPr>
            <p:spPr>
              <a:xfrm>
                <a:off x="6855244" y="3146658"/>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735</a:t>
                </a:r>
              </a:p>
            </p:txBody>
          </p:sp>
          <p:sp>
            <p:nvSpPr>
              <p:cNvPr id="212" name="TextBox 211">
                <a:extLst>
                  <a:ext uri="{FF2B5EF4-FFF2-40B4-BE49-F238E27FC236}">
                    <a16:creationId xmlns:a16="http://schemas.microsoft.com/office/drawing/2014/main" id="{71EFEA6E-CFE2-8A30-C7AC-55130FFB0310}"/>
                  </a:ext>
                </a:extLst>
              </p:cNvPr>
              <p:cNvSpPr txBox="1"/>
              <p:nvPr/>
            </p:nvSpPr>
            <p:spPr>
              <a:xfrm>
                <a:off x="4560348" y="3912883"/>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733</a:t>
                </a:r>
              </a:p>
            </p:txBody>
          </p:sp>
          <p:sp>
            <p:nvSpPr>
              <p:cNvPr id="213" name="TextBox 212">
                <a:extLst>
                  <a:ext uri="{FF2B5EF4-FFF2-40B4-BE49-F238E27FC236}">
                    <a16:creationId xmlns:a16="http://schemas.microsoft.com/office/drawing/2014/main" id="{B8B75B19-051E-8DC9-C0AA-EE739A1B38AF}"/>
                  </a:ext>
                </a:extLst>
              </p:cNvPr>
              <p:cNvSpPr txBox="1"/>
              <p:nvPr/>
            </p:nvSpPr>
            <p:spPr>
              <a:xfrm>
                <a:off x="8611275" y="2899483"/>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731</a:t>
                </a:r>
              </a:p>
            </p:txBody>
          </p:sp>
          <p:sp>
            <p:nvSpPr>
              <p:cNvPr id="214" name="TextBox 213">
                <a:extLst>
                  <a:ext uri="{FF2B5EF4-FFF2-40B4-BE49-F238E27FC236}">
                    <a16:creationId xmlns:a16="http://schemas.microsoft.com/office/drawing/2014/main" id="{39223855-3ECD-DC51-D94B-88BB1A45C8E3}"/>
                  </a:ext>
                </a:extLst>
              </p:cNvPr>
              <p:cNvSpPr txBox="1"/>
              <p:nvPr/>
            </p:nvSpPr>
            <p:spPr>
              <a:xfrm>
                <a:off x="2675768" y="5002746"/>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718</a:t>
                </a:r>
              </a:p>
            </p:txBody>
          </p:sp>
          <p:sp>
            <p:nvSpPr>
              <p:cNvPr id="215" name="TextBox 214">
                <a:extLst>
                  <a:ext uri="{FF2B5EF4-FFF2-40B4-BE49-F238E27FC236}">
                    <a16:creationId xmlns:a16="http://schemas.microsoft.com/office/drawing/2014/main" id="{ED4A8732-7BF6-9942-6B24-1030A196133A}"/>
                  </a:ext>
                </a:extLst>
              </p:cNvPr>
              <p:cNvSpPr txBox="1"/>
              <p:nvPr/>
            </p:nvSpPr>
            <p:spPr>
              <a:xfrm>
                <a:off x="2991545" y="2588055"/>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713</a:t>
                </a:r>
              </a:p>
            </p:txBody>
          </p:sp>
          <p:sp>
            <p:nvSpPr>
              <p:cNvPr id="216" name="TextBox 215">
                <a:extLst>
                  <a:ext uri="{FF2B5EF4-FFF2-40B4-BE49-F238E27FC236}">
                    <a16:creationId xmlns:a16="http://schemas.microsoft.com/office/drawing/2014/main" id="{B8494930-27BB-4A30-4A36-2A4F8756F893}"/>
                  </a:ext>
                </a:extLst>
              </p:cNvPr>
              <p:cNvSpPr txBox="1"/>
              <p:nvPr/>
            </p:nvSpPr>
            <p:spPr>
              <a:xfrm>
                <a:off x="5917346" y="3130415"/>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698</a:t>
                </a:r>
              </a:p>
            </p:txBody>
          </p:sp>
          <p:sp>
            <p:nvSpPr>
              <p:cNvPr id="217" name="TextBox 216">
                <a:extLst>
                  <a:ext uri="{FF2B5EF4-FFF2-40B4-BE49-F238E27FC236}">
                    <a16:creationId xmlns:a16="http://schemas.microsoft.com/office/drawing/2014/main" id="{30F10CC6-855C-F930-B590-9F28AAC9849D}"/>
                  </a:ext>
                </a:extLst>
              </p:cNvPr>
              <p:cNvSpPr txBox="1"/>
              <p:nvPr/>
            </p:nvSpPr>
            <p:spPr>
              <a:xfrm>
                <a:off x="8928358" y="3905111"/>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678</a:t>
                </a:r>
              </a:p>
            </p:txBody>
          </p:sp>
          <p:sp>
            <p:nvSpPr>
              <p:cNvPr id="218" name="TextBox 217">
                <a:extLst>
                  <a:ext uri="{FF2B5EF4-FFF2-40B4-BE49-F238E27FC236}">
                    <a16:creationId xmlns:a16="http://schemas.microsoft.com/office/drawing/2014/main" id="{14770B2D-0FB6-A7FC-18FA-7E6F89530B7F}"/>
                  </a:ext>
                </a:extLst>
              </p:cNvPr>
              <p:cNvSpPr txBox="1"/>
              <p:nvPr/>
            </p:nvSpPr>
            <p:spPr>
              <a:xfrm>
                <a:off x="7209489" y="1797815"/>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663</a:t>
                </a:r>
              </a:p>
            </p:txBody>
          </p:sp>
          <p:sp>
            <p:nvSpPr>
              <p:cNvPr id="219" name="TextBox 218">
                <a:extLst>
                  <a:ext uri="{FF2B5EF4-FFF2-40B4-BE49-F238E27FC236}">
                    <a16:creationId xmlns:a16="http://schemas.microsoft.com/office/drawing/2014/main" id="{40BD60CF-C1B6-75DE-6FBC-D87A9806428A}"/>
                  </a:ext>
                </a:extLst>
              </p:cNvPr>
              <p:cNvSpPr txBox="1"/>
              <p:nvPr/>
            </p:nvSpPr>
            <p:spPr>
              <a:xfrm>
                <a:off x="8411491" y="2604289"/>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659</a:t>
                </a:r>
              </a:p>
            </p:txBody>
          </p:sp>
          <p:sp>
            <p:nvSpPr>
              <p:cNvPr id="220" name="TextBox 219">
                <a:extLst>
                  <a:ext uri="{FF2B5EF4-FFF2-40B4-BE49-F238E27FC236}">
                    <a16:creationId xmlns:a16="http://schemas.microsoft.com/office/drawing/2014/main" id="{7160BC89-4CE2-BDD4-02CF-B9C8A4A53F6B}"/>
                  </a:ext>
                </a:extLst>
              </p:cNvPr>
              <p:cNvSpPr txBox="1"/>
              <p:nvPr/>
            </p:nvSpPr>
            <p:spPr>
              <a:xfrm>
                <a:off x="9174896" y="2348653"/>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659</a:t>
                </a:r>
              </a:p>
            </p:txBody>
          </p:sp>
          <p:sp>
            <p:nvSpPr>
              <p:cNvPr id="221" name="TextBox 220">
                <a:extLst>
                  <a:ext uri="{FF2B5EF4-FFF2-40B4-BE49-F238E27FC236}">
                    <a16:creationId xmlns:a16="http://schemas.microsoft.com/office/drawing/2014/main" id="{1D43DD06-1AD5-AC17-C743-1F92D6FB0B9A}"/>
                  </a:ext>
                </a:extLst>
              </p:cNvPr>
              <p:cNvSpPr txBox="1"/>
              <p:nvPr/>
            </p:nvSpPr>
            <p:spPr>
              <a:xfrm>
                <a:off x="9124674" y="3513881"/>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617</a:t>
                </a:r>
              </a:p>
            </p:txBody>
          </p:sp>
          <p:sp>
            <p:nvSpPr>
              <p:cNvPr id="222" name="TextBox 221">
                <a:extLst>
                  <a:ext uri="{FF2B5EF4-FFF2-40B4-BE49-F238E27FC236}">
                    <a16:creationId xmlns:a16="http://schemas.microsoft.com/office/drawing/2014/main" id="{64F55C31-CFA0-7148-C38D-F909378D312D}"/>
                  </a:ext>
                </a:extLst>
              </p:cNvPr>
              <p:cNvSpPr txBox="1"/>
              <p:nvPr/>
            </p:nvSpPr>
            <p:spPr>
              <a:xfrm>
                <a:off x="4755651" y="2947506"/>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614</a:t>
                </a:r>
              </a:p>
            </p:txBody>
          </p:sp>
          <p:sp>
            <p:nvSpPr>
              <p:cNvPr id="223" name="TextBox 222">
                <a:extLst>
                  <a:ext uri="{FF2B5EF4-FFF2-40B4-BE49-F238E27FC236}">
                    <a16:creationId xmlns:a16="http://schemas.microsoft.com/office/drawing/2014/main" id="{B3F187A7-31B6-461A-70BA-99373B2444C3}"/>
                  </a:ext>
                </a:extLst>
              </p:cNvPr>
              <p:cNvSpPr txBox="1"/>
              <p:nvPr/>
            </p:nvSpPr>
            <p:spPr>
              <a:xfrm>
                <a:off x="5710339" y="2468703"/>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601</a:t>
                </a:r>
              </a:p>
            </p:txBody>
          </p:sp>
          <p:sp>
            <p:nvSpPr>
              <p:cNvPr id="224" name="TextBox 223">
                <a:extLst>
                  <a:ext uri="{FF2B5EF4-FFF2-40B4-BE49-F238E27FC236}">
                    <a16:creationId xmlns:a16="http://schemas.microsoft.com/office/drawing/2014/main" id="{BBAE4FEA-E624-113E-BB9D-9F90D077AEFE}"/>
                  </a:ext>
                </a:extLst>
              </p:cNvPr>
              <p:cNvSpPr txBox="1"/>
              <p:nvPr/>
            </p:nvSpPr>
            <p:spPr>
              <a:xfrm>
                <a:off x="7957557" y="1965885"/>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599</a:t>
                </a:r>
              </a:p>
            </p:txBody>
          </p:sp>
          <p:sp>
            <p:nvSpPr>
              <p:cNvPr id="225" name="TextBox 224">
                <a:extLst>
                  <a:ext uri="{FF2B5EF4-FFF2-40B4-BE49-F238E27FC236}">
                    <a16:creationId xmlns:a16="http://schemas.microsoft.com/office/drawing/2014/main" id="{BB43BD18-E035-FFCA-8CF2-3E120EBE2C3A}"/>
                  </a:ext>
                </a:extLst>
              </p:cNvPr>
              <p:cNvSpPr txBox="1"/>
              <p:nvPr/>
            </p:nvSpPr>
            <p:spPr>
              <a:xfrm>
                <a:off x="5664935" y="1215205"/>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583</a:t>
                </a:r>
              </a:p>
            </p:txBody>
          </p:sp>
          <p:sp>
            <p:nvSpPr>
              <p:cNvPr id="226" name="TextBox 225">
                <a:extLst>
                  <a:ext uri="{FF2B5EF4-FFF2-40B4-BE49-F238E27FC236}">
                    <a16:creationId xmlns:a16="http://schemas.microsoft.com/office/drawing/2014/main" id="{F3277304-B60D-B23E-6EA6-7009BECEDEF4}"/>
                  </a:ext>
                </a:extLst>
              </p:cNvPr>
              <p:cNvSpPr txBox="1"/>
              <p:nvPr/>
            </p:nvSpPr>
            <p:spPr>
              <a:xfrm>
                <a:off x="6696813" y="2364888"/>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582</a:t>
                </a:r>
              </a:p>
            </p:txBody>
          </p:sp>
          <p:sp>
            <p:nvSpPr>
              <p:cNvPr id="227" name="TextBox 226">
                <a:extLst>
                  <a:ext uri="{FF2B5EF4-FFF2-40B4-BE49-F238E27FC236}">
                    <a16:creationId xmlns:a16="http://schemas.microsoft.com/office/drawing/2014/main" id="{FC6B9197-9B00-45D4-D758-41A07F7BF81C}"/>
                  </a:ext>
                </a:extLst>
              </p:cNvPr>
              <p:cNvSpPr txBox="1"/>
              <p:nvPr/>
            </p:nvSpPr>
            <p:spPr>
              <a:xfrm>
                <a:off x="2623334" y="1494855"/>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555</a:t>
                </a:r>
              </a:p>
            </p:txBody>
          </p:sp>
          <p:sp>
            <p:nvSpPr>
              <p:cNvPr id="228" name="TextBox 227">
                <a:extLst>
                  <a:ext uri="{FF2B5EF4-FFF2-40B4-BE49-F238E27FC236}">
                    <a16:creationId xmlns:a16="http://schemas.microsoft.com/office/drawing/2014/main" id="{5C85FC5F-4DF3-10C2-5DD2-249BF46BF78D}"/>
                  </a:ext>
                </a:extLst>
              </p:cNvPr>
              <p:cNvSpPr txBox="1"/>
              <p:nvPr/>
            </p:nvSpPr>
            <p:spPr>
              <a:xfrm>
                <a:off x="2432578" y="2931263"/>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549</a:t>
                </a:r>
              </a:p>
            </p:txBody>
          </p:sp>
          <p:sp>
            <p:nvSpPr>
              <p:cNvPr id="229" name="TextBox 228">
                <a:extLst>
                  <a:ext uri="{FF2B5EF4-FFF2-40B4-BE49-F238E27FC236}">
                    <a16:creationId xmlns:a16="http://schemas.microsoft.com/office/drawing/2014/main" id="{C11CCA7D-29A8-0BB1-5EC9-B8149B0272DF}"/>
                  </a:ext>
                </a:extLst>
              </p:cNvPr>
              <p:cNvSpPr txBox="1"/>
              <p:nvPr/>
            </p:nvSpPr>
            <p:spPr>
              <a:xfrm>
                <a:off x="9155193" y="2599131"/>
                <a:ext cx="686743" cy="438591"/>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prstClr val="black"/>
                    </a:solidFill>
                    <a:effectLst/>
                    <a:uLnTx/>
                    <a:uFillTx/>
                    <a:latin typeface="Calibri"/>
                    <a:ea typeface="+mn-ea"/>
                    <a:cs typeface="Calibri"/>
                    <a:sym typeface="Calibri"/>
                    <a:rtl val="0"/>
                  </a:rPr>
                  <a:t>531</a:t>
                </a:r>
              </a:p>
            </p:txBody>
          </p:sp>
          <p:sp>
            <p:nvSpPr>
              <p:cNvPr id="231" name="TextBox 230">
                <a:extLst>
                  <a:ext uri="{FF2B5EF4-FFF2-40B4-BE49-F238E27FC236}">
                    <a16:creationId xmlns:a16="http://schemas.microsoft.com/office/drawing/2014/main" id="{10E79CC5-9BDC-8607-8105-FCF4E2ED42FF}"/>
                  </a:ext>
                </a:extLst>
              </p:cNvPr>
              <p:cNvSpPr txBox="1"/>
              <p:nvPr/>
            </p:nvSpPr>
            <p:spPr>
              <a:xfrm>
                <a:off x="7290387" y="2763890"/>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497</a:t>
                </a:r>
              </a:p>
            </p:txBody>
          </p:sp>
          <p:sp>
            <p:nvSpPr>
              <p:cNvPr id="232" name="TextBox 231">
                <a:extLst>
                  <a:ext uri="{FF2B5EF4-FFF2-40B4-BE49-F238E27FC236}">
                    <a16:creationId xmlns:a16="http://schemas.microsoft.com/office/drawing/2014/main" id="{3BAB4A4B-A357-E946-C2C1-FFFBF23A9684}"/>
                  </a:ext>
                </a:extLst>
              </p:cNvPr>
              <p:cNvSpPr txBox="1"/>
              <p:nvPr/>
            </p:nvSpPr>
            <p:spPr>
              <a:xfrm>
                <a:off x="2824805" y="792894"/>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455</a:t>
                </a:r>
              </a:p>
            </p:txBody>
          </p:sp>
          <p:sp>
            <p:nvSpPr>
              <p:cNvPr id="233" name="TextBox 232">
                <a:extLst>
                  <a:ext uri="{FF2B5EF4-FFF2-40B4-BE49-F238E27FC236}">
                    <a16:creationId xmlns:a16="http://schemas.microsoft.com/office/drawing/2014/main" id="{09ED7A0E-7B1E-D810-6E05-425E9C7F9017}"/>
                  </a:ext>
                </a:extLst>
              </p:cNvPr>
              <p:cNvSpPr txBox="1"/>
              <p:nvPr/>
            </p:nvSpPr>
            <p:spPr>
              <a:xfrm>
                <a:off x="4700481" y="5620467"/>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439</a:t>
                </a:r>
              </a:p>
            </p:txBody>
          </p:sp>
          <p:sp>
            <p:nvSpPr>
              <p:cNvPr id="234" name="TextBox 233">
                <a:extLst>
                  <a:ext uri="{FF2B5EF4-FFF2-40B4-BE49-F238E27FC236}">
                    <a16:creationId xmlns:a16="http://schemas.microsoft.com/office/drawing/2014/main" id="{340CA946-2257-2074-0328-C2FE13542DE7}"/>
                  </a:ext>
                </a:extLst>
              </p:cNvPr>
              <p:cNvSpPr txBox="1"/>
              <p:nvPr/>
            </p:nvSpPr>
            <p:spPr>
              <a:xfrm>
                <a:off x="3779135" y="2747656"/>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FEFEFE"/>
                    </a:solidFill>
                    <a:effectLst/>
                    <a:uLnTx/>
                    <a:uFillTx/>
                    <a:latin typeface="Calibri"/>
                    <a:ea typeface="+mn-ea"/>
                    <a:cs typeface="Calibri"/>
                    <a:sym typeface="Calibri"/>
                    <a:rtl val="0"/>
                  </a:rPr>
                  <a:t>435</a:t>
                </a:r>
              </a:p>
            </p:txBody>
          </p:sp>
          <p:sp>
            <p:nvSpPr>
              <p:cNvPr id="235" name="TextBox 234">
                <a:extLst>
                  <a:ext uri="{FF2B5EF4-FFF2-40B4-BE49-F238E27FC236}">
                    <a16:creationId xmlns:a16="http://schemas.microsoft.com/office/drawing/2014/main" id="{4BC4F000-550A-F269-E02A-C34DBD0D3B9C}"/>
                  </a:ext>
                </a:extLst>
              </p:cNvPr>
              <p:cNvSpPr txBox="1"/>
              <p:nvPr/>
            </p:nvSpPr>
            <p:spPr>
              <a:xfrm>
                <a:off x="9838007" y="2021679"/>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0E0E0E"/>
                    </a:solidFill>
                    <a:effectLst/>
                    <a:uLnTx/>
                    <a:uFillTx/>
                    <a:latin typeface="Calibri"/>
                    <a:ea typeface="+mn-ea"/>
                    <a:cs typeface="Calibri"/>
                    <a:sym typeface="Calibri"/>
                    <a:rtl val="0"/>
                  </a:rPr>
                  <a:t>394</a:t>
                </a:r>
              </a:p>
            </p:txBody>
          </p:sp>
          <p:sp>
            <p:nvSpPr>
              <p:cNvPr id="236" name="TextBox 235">
                <a:extLst>
                  <a:ext uri="{FF2B5EF4-FFF2-40B4-BE49-F238E27FC236}">
                    <a16:creationId xmlns:a16="http://schemas.microsoft.com/office/drawing/2014/main" id="{6815FF0C-2573-7E89-F2DE-975A1063AA3A}"/>
                  </a:ext>
                </a:extLst>
              </p:cNvPr>
              <p:cNvSpPr txBox="1"/>
              <p:nvPr/>
            </p:nvSpPr>
            <p:spPr>
              <a:xfrm>
                <a:off x="9318120" y="1845837"/>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141414"/>
                    </a:solidFill>
                    <a:effectLst/>
                    <a:uLnTx/>
                    <a:uFillTx/>
                    <a:latin typeface="Calibri"/>
                    <a:ea typeface="+mn-ea"/>
                    <a:cs typeface="Calibri"/>
                    <a:sym typeface="Calibri"/>
                    <a:rtl val="0"/>
                  </a:rPr>
                  <a:t>376</a:t>
                </a:r>
              </a:p>
            </p:txBody>
          </p:sp>
          <p:sp>
            <p:nvSpPr>
              <p:cNvPr id="237" name="TextBox 236">
                <a:extLst>
                  <a:ext uri="{FF2B5EF4-FFF2-40B4-BE49-F238E27FC236}">
                    <a16:creationId xmlns:a16="http://schemas.microsoft.com/office/drawing/2014/main" id="{B122DB19-1D3E-885D-B442-C380F093F820}"/>
                  </a:ext>
                </a:extLst>
              </p:cNvPr>
              <p:cNvSpPr txBox="1"/>
              <p:nvPr/>
            </p:nvSpPr>
            <p:spPr>
              <a:xfrm>
                <a:off x="6421076" y="1470079"/>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1C1C1C"/>
                    </a:solidFill>
                    <a:effectLst/>
                    <a:uLnTx/>
                    <a:uFillTx/>
                    <a:latin typeface="Calibri"/>
                    <a:ea typeface="+mn-ea"/>
                    <a:cs typeface="Calibri"/>
                    <a:sym typeface="Calibri"/>
                    <a:rtl val="0"/>
                  </a:rPr>
                  <a:t>342</a:t>
                </a:r>
              </a:p>
            </p:txBody>
          </p:sp>
          <p:sp>
            <p:nvSpPr>
              <p:cNvPr id="238" name="TextBox 237">
                <a:extLst>
                  <a:ext uri="{FF2B5EF4-FFF2-40B4-BE49-F238E27FC236}">
                    <a16:creationId xmlns:a16="http://schemas.microsoft.com/office/drawing/2014/main" id="{0C58F7D3-2419-5863-955C-10581CA9012D}"/>
                  </a:ext>
                </a:extLst>
              </p:cNvPr>
              <p:cNvSpPr txBox="1"/>
              <p:nvPr/>
            </p:nvSpPr>
            <p:spPr>
              <a:xfrm>
                <a:off x="9616551" y="2372546"/>
                <a:ext cx="686743" cy="438591"/>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1C1C1C"/>
                    </a:solidFill>
                    <a:effectLst/>
                    <a:uLnTx/>
                    <a:uFillTx/>
                    <a:latin typeface="Calibri"/>
                    <a:ea typeface="+mn-ea"/>
                    <a:cs typeface="Calibri"/>
                    <a:sym typeface="Calibri"/>
                    <a:rtl val="0"/>
                  </a:rPr>
                  <a:t>341</a:t>
                </a:r>
              </a:p>
            </p:txBody>
          </p:sp>
          <p:sp>
            <p:nvSpPr>
              <p:cNvPr id="240" name="TextBox 239">
                <a:extLst>
                  <a:ext uri="{FF2B5EF4-FFF2-40B4-BE49-F238E27FC236}">
                    <a16:creationId xmlns:a16="http://schemas.microsoft.com/office/drawing/2014/main" id="{94216B2A-B44D-AACA-480B-3EB9BC304BF9}"/>
                  </a:ext>
                </a:extLst>
              </p:cNvPr>
              <p:cNvSpPr txBox="1"/>
              <p:nvPr/>
            </p:nvSpPr>
            <p:spPr>
              <a:xfrm>
                <a:off x="10229004" y="1119860"/>
                <a:ext cx="332505" cy="1995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1E1E1E"/>
                    </a:solidFill>
                    <a:effectLst/>
                    <a:uLnTx/>
                    <a:uFillTx/>
                    <a:latin typeface="Calibri"/>
                    <a:ea typeface="+mn-ea"/>
                    <a:cs typeface="Calibri"/>
                    <a:sym typeface="Calibri"/>
                    <a:rtl val="0"/>
                  </a:rPr>
                  <a:t>328</a:t>
                </a:r>
              </a:p>
            </p:txBody>
          </p:sp>
          <p:sp>
            <p:nvSpPr>
              <p:cNvPr id="241" name="TextBox 240">
                <a:extLst>
                  <a:ext uri="{FF2B5EF4-FFF2-40B4-BE49-F238E27FC236}">
                    <a16:creationId xmlns:a16="http://schemas.microsoft.com/office/drawing/2014/main" id="{CECC6C2B-943B-1902-E33E-9EEA0D8E407A}"/>
                  </a:ext>
                </a:extLst>
              </p:cNvPr>
              <p:cNvSpPr txBox="1"/>
              <p:nvPr/>
            </p:nvSpPr>
            <p:spPr>
              <a:xfrm>
                <a:off x="9957344" y="1568019"/>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1E1E1E"/>
                    </a:solidFill>
                    <a:effectLst/>
                    <a:uLnTx/>
                    <a:uFillTx/>
                    <a:latin typeface="Calibri"/>
                    <a:ea typeface="+mn-ea"/>
                    <a:cs typeface="Calibri"/>
                    <a:sym typeface="Calibri"/>
                    <a:rtl val="0"/>
                  </a:rPr>
                  <a:t>328</a:t>
                </a:r>
              </a:p>
            </p:txBody>
          </p:sp>
          <p:sp>
            <p:nvSpPr>
              <p:cNvPr id="242" name="TextBox 241">
                <a:extLst>
                  <a:ext uri="{FF2B5EF4-FFF2-40B4-BE49-F238E27FC236}">
                    <a16:creationId xmlns:a16="http://schemas.microsoft.com/office/drawing/2014/main" id="{838DB32C-617C-8C9C-BDAE-7D133396EB1E}"/>
                  </a:ext>
                </a:extLst>
              </p:cNvPr>
              <p:cNvSpPr txBox="1"/>
              <p:nvPr/>
            </p:nvSpPr>
            <p:spPr>
              <a:xfrm>
                <a:off x="9604852" y="1394079"/>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252525"/>
                    </a:solidFill>
                    <a:effectLst/>
                    <a:uLnTx/>
                    <a:uFillTx/>
                    <a:latin typeface="Calibri"/>
                    <a:ea typeface="+mn-ea"/>
                    <a:cs typeface="Calibri"/>
                    <a:sym typeface="Calibri"/>
                    <a:rtl val="0"/>
                  </a:rPr>
                  <a:t>288</a:t>
                </a:r>
              </a:p>
            </p:txBody>
          </p:sp>
          <p:sp>
            <p:nvSpPr>
              <p:cNvPr id="243" name="TextBox 242">
                <a:extLst>
                  <a:ext uri="{FF2B5EF4-FFF2-40B4-BE49-F238E27FC236}">
                    <a16:creationId xmlns:a16="http://schemas.microsoft.com/office/drawing/2014/main" id="{00420C12-5A61-877E-6BAE-D0460464498E}"/>
                  </a:ext>
                </a:extLst>
              </p:cNvPr>
              <p:cNvSpPr txBox="1"/>
              <p:nvPr/>
            </p:nvSpPr>
            <p:spPr>
              <a:xfrm>
                <a:off x="10023685" y="1830301"/>
                <a:ext cx="332505" cy="19950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solidFill>
                      <a:srgbClr val="282828"/>
                    </a:solidFill>
                    <a:effectLst/>
                    <a:uLnTx/>
                    <a:uFillTx/>
                    <a:latin typeface="Calibri"/>
                    <a:ea typeface="+mn-ea"/>
                    <a:cs typeface="Calibri"/>
                    <a:sym typeface="Calibri"/>
                    <a:rtl val="0"/>
                  </a:rPr>
                  <a:t>275</a:t>
                </a:r>
              </a:p>
            </p:txBody>
          </p:sp>
        </p:grpSp>
        <p:sp>
          <p:nvSpPr>
            <p:cNvPr id="244" name="TextBox 243">
              <a:extLst>
                <a:ext uri="{FF2B5EF4-FFF2-40B4-BE49-F238E27FC236}">
                  <a16:creationId xmlns:a16="http://schemas.microsoft.com/office/drawing/2014/main" id="{3781534D-EEBD-F4C9-22DD-9D94628729C6}"/>
                </a:ext>
              </a:extLst>
            </p:cNvPr>
            <p:cNvSpPr txBox="1"/>
            <p:nvPr/>
          </p:nvSpPr>
          <p:spPr>
            <a:xfrm>
              <a:off x="8493210" y="2055010"/>
              <a:ext cx="1514967"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767676"/>
                  </a:solidFill>
                  <a:effectLst/>
                  <a:uLnTx/>
                  <a:uFillTx/>
                  <a:latin typeface="Calibri"/>
                  <a:ea typeface="+mn-ea"/>
                  <a:cs typeface="Calibri"/>
                  <a:sym typeface="Calibri"/>
                  <a:rtl val="0"/>
                </a:rPr>
                <a:t>National Standing</a:t>
              </a:r>
            </a:p>
          </p:txBody>
        </p:sp>
        <p:grpSp>
          <p:nvGrpSpPr>
            <p:cNvPr id="251" name="Group 250">
              <a:extLst>
                <a:ext uri="{FF2B5EF4-FFF2-40B4-BE49-F238E27FC236}">
                  <a16:creationId xmlns:a16="http://schemas.microsoft.com/office/drawing/2014/main" id="{8BD87262-0AFA-8D0E-A11C-A4491DBAF9EF}"/>
                </a:ext>
              </a:extLst>
            </p:cNvPr>
            <p:cNvGrpSpPr/>
            <p:nvPr/>
          </p:nvGrpSpPr>
          <p:grpSpPr>
            <a:xfrm>
              <a:off x="8307903" y="5277948"/>
              <a:ext cx="1885581" cy="587291"/>
              <a:chOff x="9290512" y="5108147"/>
              <a:chExt cx="1885581" cy="587291"/>
            </a:xfrm>
          </p:grpSpPr>
          <p:sp>
            <p:nvSpPr>
              <p:cNvPr id="245" name="Freeform: Shape 244">
                <a:extLst>
                  <a:ext uri="{FF2B5EF4-FFF2-40B4-BE49-F238E27FC236}">
                    <a16:creationId xmlns:a16="http://schemas.microsoft.com/office/drawing/2014/main" id="{8B2E6506-7373-BBC6-C397-5896F320F8FD}"/>
                  </a:ext>
                </a:extLst>
              </p:cNvPr>
              <p:cNvSpPr/>
              <p:nvPr/>
            </p:nvSpPr>
            <p:spPr>
              <a:xfrm>
                <a:off x="9706903" y="5108147"/>
                <a:ext cx="911936" cy="137977"/>
              </a:xfrm>
              <a:custGeom>
                <a:avLst/>
                <a:gdLst>
                  <a:gd name="connsiteX0" fmla="*/ 0 w 718203"/>
                  <a:gd name="connsiteY0" fmla="*/ 0 h 79800"/>
                  <a:gd name="connsiteX1" fmla="*/ 718204 w 718203"/>
                  <a:gd name="connsiteY1" fmla="*/ 0 h 79800"/>
                  <a:gd name="connsiteX2" fmla="*/ 718204 w 718203"/>
                  <a:gd name="connsiteY2" fmla="*/ 79800 h 79800"/>
                  <a:gd name="connsiteX3" fmla="*/ 0 w 718203"/>
                  <a:gd name="connsiteY3" fmla="*/ 79800 h 79800"/>
                </a:gdLst>
                <a:ahLst/>
                <a:cxnLst>
                  <a:cxn ang="0">
                    <a:pos x="connsiteX0" y="connsiteY0"/>
                  </a:cxn>
                  <a:cxn ang="0">
                    <a:pos x="connsiteX1" y="connsiteY1"/>
                  </a:cxn>
                  <a:cxn ang="0">
                    <a:pos x="connsiteX2" y="connsiteY2"/>
                  </a:cxn>
                  <a:cxn ang="0">
                    <a:pos x="connsiteX3" y="connsiteY3"/>
                  </a:cxn>
                </a:cxnLst>
                <a:rect l="l" t="t" r="r" b="b"/>
                <a:pathLst>
                  <a:path w="718203" h="79800">
                    <a:moveTo>
                      <a:pt x="0" y="0"/>
                    </a:moveTo>
                    <a:lnTo>
                      <a:pt x="718204" y="0"/>
                    </a:lnTo>
                    <a:lnTo>
                      <a:pt x="718204" y="79800"/>
                    </a:lnTo>
                    <a:lnTo>
                      <a:pt x="0" y="79800"/>
                    </a:lnTo>
                    <a:close/>
                  </a:path>
                </a:pathLst>
              </a:custGeom>
              <a:gradFill>
                <a:gsLst>
                  <a:gs pos="0">
                    <a:srgbClr val="B6D9F6"/>
                  </a:gs>
                  <a:gs pos="50000">
                    <a:srgbClr val="5F819D"/>
                  </a:gs>
                  <a:gs pos="100000">
                    <a:srgbClr val="082944"/>
                  </a:gs>
                </a:gsLst>
                <a:lin ang="0" scaled="1"/>
              </a:gradFill>
              <a:ln w="24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TextBox 246">
                <a:extLst>
                  <a:ext uri="{FF2B5EF4-FFF2-40B4-BE49-F238E27FC236}">
                    <a16:creationId xmlns:a16="http://schemas.microsoft.com/office/drawing/2014/main" id="{7EDF3931-1747-44C6-6BDB-F362C3EBAD5C}"/>
                  </a:ext>
                </a:extLst>
              </p:cNvPr>
              <p:cNvSpPr txBox="1"/>
              <p:nvPr/>
            </p:nvSpPr>
            <p:spPr>
              <a:xfrm>
                <a:off x="9588180" y="5223323"/>
                <a:ext cx="47037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767676"/>
                    </a:solidFill>
                    <a:effectLst/>
                    <a:uLnTx/>
                    <a:uFillTx/>
                    <a:latin typeface="Calibri"/>
                    <a:ea typeface="+mn-ea"/>
                    <a:cs typeface="Calibri"/>
                    <a:sym typeface="Calibri"/>
                    <a:rtl val="0"/>
                  </a:rPr>
                  <a:t>275</a:t>
                </a:r>
              </a:p>
            </p:txBody>
          </p:sp>
          <p:sp>
            <p:nvSpPr>
              <p:cNvPr id="248" name="TextBox 247">
                <a:extLst>
                  <a:ext uri="{FF2B5EF4-FFF2-40B4-BE49-F238E27FC236}">
                    <a16:creationId xmlns:a16="http://schemas.microsoft.com/office/drawing/2014/main" id="{FE6B83D2-90CD-AECE-8240-5817C4F2E394}"/>
                  </a:ext>
                </a:extLst>
              </p:cNvPr>
              <p:cNvSpPr txBox="1"/>
              <p:nvPr/>
            </p:nvSpPr>
            <p:spPr>
              <a:xfrm>
                <a:off x="10233303" y="5223323"/>
                <a:ext cx="562516"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767676"/>
                    </a:solidFill>
                    <a:effectLst/>
                    <a:uLnTx/>
                    <a:uFillTx/>
                    <a:latin typeface="Calibri"/>
                    <a:ea typeface="+mn-ea"/>
                    <a:cs typeface="Calibri"/>
                    <a:sym typeface="Calibri"/>
                    <a:rtl val="0"/>
                  </a:rPr>
                  <a:t>1094</a:t>
                </a:r>
              </a:p>
            </p:txBody>
          </p:sp>
          <p:sp>
            <p:nvSpPr>
              <p:cNvPr id="249" name="TextBox 248">
                <a:extLst>
                  <a:ext uri="{FF2B5EF4-FFF2-40B4-BE49-F238E27FC236}">
                    <a16:creationId xmlns:a16="http://schemas.microsoft.com/office/drawing/2014/main" id="{4E17FEC8-DE61-0DB7-5ECB-7B8A662DE6B4}"/>
                  </a:ext>
                </a:extLst>
              </p:cNvPr>
              <p:cNvSpPr txBox="1"/>
              <p:nvPr/>
            </p:nvSpPr>
            <p:spPr>
              <a:xfrm>
                <a:off x="9290512" y="5418439"/>
                <a:ext cx="188558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767676"/>
                    </a:solidFill>
                    <a:effectLst/>
                    <a:uLnTx/>
                    <a:uFillTx/>
                    <a:latin typeface="Calibri"/>
                    <a:ea typeface="+mn-ea"/>
                    <a:cs typeface="Calibri"/>
                    <a:sym typeface="Calibri"/>
                    <a:rtl val="0"/>
                  </a:rPr>
                  <a:t>Incarceration rate per 100K</a:t>
                </a:r>
              </a:p>
            </p:txBody>
          </p:sp>
        </p:grpSp>
      </p:grpSp>
      <p:sp>
        <p:nvSpPr>
          <p:cNvPr id="254" name="Title 253">
            <a:extLst>
              <a:ext uri="{FF2B5EF4-FFF2-40B4-BE49-F238E27FC236}">
                <a16:creationId xmlns:a16="http://schemas.microsoft.com/office/drawing/2014/main" id="{7A901A1E-83EB-9C09-D468-BA3089269073}"/>
              </a:ext>
            </a:extLst>
          </p:cNvPr>
          <p:cNvSpPr txBox="1">
            <a:spLocks noGrp="1"/>
          </p:cNvSpPr>
          <p:nvPr>
            <p:ph type="title" idx="4294967295"/>
          </p:nvPr>
        </p:nvSpPr>
        <p:spPr>
          <a:xfrm>
            <a:off x="8265490" y="6176778"/>
            <a:ext cx="3532383" cy="2154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Source: Bureau of Justice Statistics, Correctional Populations in the United States</a:t>
            </a:r>
          </a:p>
        </p:txBody>
      </p:sp>
      <p:sp>
        <p:nvSpPr>
          <p:cNvPr id="7" name="Content Placeholder 2" descr="1. Bar graph showing United States is the highest in global standing for incarceration per 100K.  United States has 664/100K incarcerated.  &#10;2. United States heat map showing incarceration rates by state.  Washington has 455/100k people incarcerated which is in the lower third of all states.">
            <a:extLst>
              <a:ext uri="{FF2B5EF4-FFF2-40B4-BE49-F238E27FC236}">
                <a16:creationId xmlns:a16="http://schemas.microsoft.com/office/drawing/2014/main" id="{4BA7D8DB-89D3-4096-BFDB-A90CEC43ADD4}"/>
              </a:ext>
            </a:extLst>
          </p:cNvPr>
          <p:cNvSpPr txBox="1">
            <a:spLocks/>
          </p:cNvSpPr>
          <p:nvPr/>
        </p:nvSpPr>
        <p:spPr>
          <a:xfrm>
            <a:off x="211356" y="1353662"/>
            <a:ext cx="11375164" cy="4816817"/>
          </a:xfrm>
          <a:prstGeom prst="rect">
            <a:avLst/>
          </a:prstGeom>
        </p:spPr>
        <p:txBody>
          <a:bodyPr vert="horz" lIns="0" tIns="45720" rIns="0" bIns="45720" rtlCol="0">
            <a:normAutofit/>
          </a:bodyPr>
          <a:lstStyle>
            <a:lvl1pPr marL="365760" indent="-274320" algn="l" defTabSz="685800" rtl="0" eaLnBrk="1" latinLnBrk="0" hangingPunct="1">
              <a:lnSpc>
                <a:spcPct val="90000"/>
              </a:lnSpc>
              <a:spcBef>
                <a:spcPts val="900"/>
              </a:spcBef>
              <a:spcAft>
                <a:spcPts val="150"/>
              </a:spcAft>
              <a:buClr>
                <a:schemeClr val="accent1"/>
              </a:buClr>
              <a:buSzPct val="100000"/>
              <a:buFont typeface="Arial" panose="020B0604020202020204" pitchFamily="34" charset="0"/>
              <a:buChar char="•"/>
              <a:defRPr sz="2600" kern="1200">
                <a:solidFill>
                  <a:schemeClr val="tx1">
                    <a:lumMod val="75000"/>
                    <a:lumOff val="25000"/>
                  </a:schemeClr>
                </a:solidFill>
                <a:latin typeface="Nirmala UI" panose="020B0502040204020203" pitchFamily="34" charset="0"/>
                <a:ea typeface="+mn-ea"/>
                <a:cs typeface="Nirmala UI" panose="020B0502040204020203" pitchFamily="34" charset="0"/>
              </a:defRPr>
            </a:lvl1pPr>
            <a:lvl2pPr marL="640080" indent="-274320" algn="l" defTabSz="685800" rtl="0" eaLnBrk="1" latinLnBrk="0" hangingPunct="1">
              <a:lnSpc>
                <a:spcPct val="90000"/>
              </a:lnSpc>
              <a:spcBef>
                <a:spcPts val="150"/>
              </a:spcBef>
              <a:spcAft>
                <a:spcPts val="300"/>
              </a:spcAft>
              <a:buClr>
                <a:schemeClr val="accent1"/>
              </a:buClr>
              <a:buFont typeface="Calibri" pitchFamily="34" charset="0"/>
              <a:buChar char="◦"/>
              <a:defRPr sz="2400" kern="1200">
                <a:solidFill>
                  <a:schemeClr val="tx1">
                    <a:lumMod val="75000"/>
                    <a:lumOff val="25000"/>
                  </a:schemeClr>
                </a:solidFill>
                <a:latin typeface="Nirmala UI" panose="020B0502040204020203" pitchFamily="34" charset="0"/>
                <a:ea typeface="+mn-ea"/>
                <a:cs typeface="Nirmala UI" panose="020B0502040204020203" pitchFamily="34" charset="0"/>
              </a:defRPr>
            </a:lvl2pPr>
            <a:lvl3pPr marL="914400" indent="-274320" algn="l" defTabSz="685800" rtl="0" eaLnBrk="1" latinLnBrk="0" hangingPunct="1">
              <a:lnSpc>
                <a:spcPct val="90000"/>
              </a:lnSpc>
              <a:spcBef>
                <a:spcPts val="150"/>
              </a:spcBef>
              <a:spcAft>
                <a:spcPts val="300"/>
              </a:spcAft>
              <a:buClr>
                <a:schemeClr val="accent1"/>
              </a:buClr>
              <a:buFont typeface="Calibri" pitchFamily="34" charset="0"/>
              <a:buChar char="◦"/>
              <a:defRPr sz="2200" kern="1200">
                <a:solidFill>
                  <a:schemeClr val="tx1">
                    <a:lumMod val="75000"/>
                    <a:lumOff val="25000"/>
                  </a:schemeClr>
                </a:solidFill>
                <a:latin typeface="Nirmala UI" panose="020B0502040204020203" pitchFamily="34" charset="0"/>
                <a:ea typeface="+mn-ea"/>
                <a:cs typeface="Nirmala UI" panose="020B0502040204020203" pitchFamily="34" charset="0"/>
              </a:defRPr>
            </a:lvl3pPr>
            <a:lvl4pPr marL="118872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4pPr>
            <a:lvl5pPr marL="146304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
                <a:srgbClr val="4472C4"/>
              </a:buClr>
              <a:buSzPct val="100000"/>
              <a:buFont typeface="Arial" panose="020B0604020202020204" pitchFamily="34" charset="0"/>
              <a:buNone/>
              <a:tabLst/>
              <a:defRPr/>
            </a:pPr>
            <a:endParaRPr kumimoji="0" lang="en-US" sz="25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6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731520" marR="0" lvl="1" indent="-457200" algn="l" defTabSz="685800" rtl="0" eaLnBrk="1" fontAlgn="auto" latinLnBrk="0" hangingPunct="1">
              <a:lnSpc>
                <a:spcPct val="90000"/>
              </a:lnSpc>
              <a:spcBef>
                <a:spcPts val="150"/>
              </a:spcBef>
              <a:spcAft>
                <a:spcPts val="1200"/>
              </a:spcAft>
              <a:buClr>
                <a:srgbClr val="4472C4"/>
              </a:buClr>
              <a:buSzTx/>
              <a:buFont typeface="Calibri"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365760" marR="0" lvl="1" indent="0" algn="l" defTabSz="685800" rtl="0" eaLnBrk="1" fontAlgn="auto" latinLnBrk="0" hangingPunct="1">
              <a:lnSpc>
                <a:spcPct val="90000"/>
              </a:lnSpc>
              <a:spcBef>
                <a:spcPts val="150"/>
              </a:spcBef>
              <a:spcAft>
                <a:spcPts val="300"/>
              </a:spcAft>
              <a:buClr>
                <a:srgbClr val="2C2C2C"/>
              </a:buClr>
              <a:buSzTx/>
              <a:buFont typeface="Calibri" pitchFamily="34" charset="0"/>
              <a:buNone/>
              <a:tabLst/>
              <a:defRPr/>
            </a:pPr>
            <a:endParaRPr kumimoji="0" lang="en-US" sz="2200" b="0" i="0" u="none" strike="noStrike" kern="1200" cap="none" spc="0" normalizeH="0" baseline="0" noProof="0">
              <a:ln>
                <a:noFill/>
              </a:ln>
              <a:solidFill>
                <a:sysClr val="windowText" lastClr="000000">
                  <a:lumMod val="75000"/>
                  <a:lumOff val="25000"/>
                </a:sysClr>
              </a:solidFill>
              <a:effectLst/>
              <a:uLnTx/>
              <a:uFillTx/>
              <a:latin typeface="Nirmala UI" panose="020B0502040204020203" pitchFamily="34" charset="0"/>
              <a:ea typeface="+mn-ea"/>
              <a:cs typeface="Nirmala UI" panose="020B0502040204020203" pitchFamily="34" charset="0"/>
            </a:endParaRPr>
          </a:p>
        </p:txBody>
      </p:sp>
    </p:spTree>
    <p:extLst>
      <p:ext uri="{BB962C8B-B14F-4D97-AF65-F5344CB8AC3E}">
        <p14:creationId xmlns:p14="http://schemas.microsoft.com/office/powerpoint/2010/main" val="2655540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3B9F7-4F13-ED9D-61B0-89797A0417B2}"/>
              </a:ext>
            </a:extLst>
          </p:cNvPr>
          <p:cNvSpPr txBox="1">
            <a:spLocks noGrp="1"/>
          </p:cNvSpPr>
          <p:nvPr>
            <p:ph type="title" idx="4294967295"/>
          </p:nvPr>
        </p:nvSpPr>
        <p:spPr>
          <a:xfrm>
            <a:off x="502069" y="96322"/>
            <a:ext cx="9416029" cy="11318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Washington Prisons</a:t>
            </a:r>
          </a:p>
        </p:txBody>
      </p:sp>
      <p:graphicFrame>
        <p:nvGraphicFramePr>
          <p:cNvPr id="4" name="Chart 3" descr="This visual is a bar chart that compares race and ethnicity of incarcerated individuals in DOC prisons compared with the same rates in Washington. DOC prisons have over represented populations of Black, Hispanic, and AI/AN people.">
            <a:extLst>
              <a:ext uri="{FF2B5EF4-FFF2-40B4-BE49-F238E27FC236}">
                <a16:creationId xmlns:a16="http://schemas.microsoft.com/office/drawing/2014/main" id="{02094588-4B2E-8563-184D-003E57D98FED}"/>
              </a:ext>
            </a:extLst>
          </p:cNvPr>
          <p:cNvGraphicFramePr>
            <a:graphicFrameLocks/>
          </p:cNvGraphicFramePr>
          <p:nvPr/>
        </p:nvGraphicFramePr>
        <p:xfrm>
          <a:off x="222577" y="1482436"/>
          <a:ext cx="5826009" cy="3604264"/>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descr="1. Bar graph showing that black, Hispanic, American Indian/Alaska Native, Asian/Pacific Islander all have disproportionate numbers of incarcerated compared to the general population.&#10;2. County map of Washington showing the location of all 11 DOC facilities.  ">
            <a:extLst>
              <a:ext uri="{FF2B5EF4-FFF2-40B4-BE49-F238E27FC236}">
                <a16:creationId xmlns:a16="http://schemas.microsoft.com/office/drawing/2014/main" id="{4BA7D8DB-89D3-4096-BFDB-A90CEC43ADD4}"/>
              </a:ext>
            </a:extLst>
          </p:cNvPr>
          <p:cNvSpPr txBox="1">
            <a:spLocks/>
          </p:cNvSpPr>
          <p:nvPr/>
        </p:nvSpPr>
        <p:spPr>
          <a:xfrm>
            <a:off x="709142" y="1404373"/>
            <a:ext cx="10877377" cy="4816817"/>
          </a:xfrm>
          <a:prstGeom prst="rect">
            <a:avLst/>
          </a:prstGeom>
        </p:spPr>
        <p:txBody>
          <a:bodyPr vert="horz" lIns="0" tIns="45720" rIns="0" bIns="45720" rtlCol="0">
            <a:normAutofit/>
          </a:bodyPr>
          <a:lstStyle>
            <a:lvl1pPr marL="365760" indent="-274320" algn="l" defTabSz="685800" rtl="0" eaLnBrk="1" latinLnBrk="0" hangingPunct="1">
              <a:lnSpc>
                <a:spcPct val="90000"/>
              </a:lnSpc>
              <a:spcBef>
                <a:spcPts val="900"/>
              </a:spcBef>
              <a:spcAft>
                <a:spcPts val="150"/>
              </a:spcAft>
              <a:buClr>
                <a:schemeClr val="accent1"/>
              </a:buClr>
              <a:buSzPct val="100000"/>
              <a:buFont typeface="Arial" panose="020B0604020202020204" pitchFamily="34" charset="0"/>
              <a:buChar char="•"/>
              <a:defRPr sz="2600" kern="1200">
                <a:solidFill>
                  <a:schemeClr val="tx1">
                    <a:lumMod val="75000"/>
                    <a:lumOff val="25000"/>
                  </a:schemeClr>
                </a:solidFill>
                <a:latin typeface="Nirmala UI" panose="020B0502040204020203" pitchFamily="34" charset="0"/>
                <a:ea typeface="+mn-ea"/>
                <a:cs typeface="Nirmala UI" panose="020B0502040204020203" pitchFamily="34" charset="0"/>
              </a:defRPr>
            </a:lvl1pPr>
            <a:lvl2pPr marL="640080" indent="-274320" algn="l" defTabSz="685800" rtl="0" eaLnBrk="1" latinLnBrk="0" hangingPunct="1">
              <a:lnSpc>
                <a:spcPct val="90000"/>
              </a:lnSpc>
              <a:spcBef>
                <a:spcPts val="150"/>
              </a:spcBef>
              <a:spcAft>
                <a:spcPts val="300"/>
              </a:spcAft>
              <a:buClr>
                <a:schemeClr val="accent1"/>
              </a:buClr>
              <a:buFont typeface="Calibri" pitchFamily="34" charset="0"/>
              <a:buChar char="◦"/>
              <a:defRPr sz="2400" kern="1200">
                <a:solidFill>
                  <a:schemeClr val="tx1">
                    <a:lumMod val="75000"/>
                    <a:lumOff val="25000"/>
                  </a:schemeClr>
                </a:solidFill>
                <a:latin typeface="Nirmala UI" panose="020B0502040204020203" pitchFamily="34" charset="0"/>
                <a:ea typeface="+mn-ea"/>
                <a:cs typeface="Nirmala UI" panose="020B0502040204020203" pitchFamily="34" charset="0"/>
              </a:defRPr>
            </a:lvl2pPr>
            <a:lvl3pPr marL="914400" indent="-274320" algn="l" defTabSz="685800" rtl="0" eaLnBrk="1" latinLnBrk="0" hangingPunct="1">
              <a:lnSpc>
                <a:spcPct val="90000"/>
              </a:lnSpc>
              <a:spcBef>
                <a:spcPts val="150"/>
              </a:spcBef>
              <a:spcAft>
                <a:spcPts val="300"/>
              </a:spcAft>
              <a:buClr>
                <a:schemeClr val="accent1"/>
              </a:buClr>
              <a:buFont typeface="Calibri" pitchFamily="34" charset="0"/>
              <a:buChar char="◦"/>
              <a:defRPr sz="2200" kern="1200">
                <a:solidFill>
                  <a:schemeClr val="tx1">
                    <a:lumMod val="75000"/>
                    <a:lumOff val="25000"/>
                  </a:schemeClr>
                </a:solidFill>
                <a:latin typeface="Nirmala UI" panose="020B0502040204020203" pitchFamily="34" charset="0"/>
                <a:ea typeface="+mn-ea"/>
                <a:cs typeface="Nirmala UI" panose="020B0502040204020203" pitchFamily="34" charset="0"/>
              </a:defRPr>
            </a:lvl3pPr>
            <a:lvl4pPr marL="118872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4pPr>
            <a:lvl5pPr marL="146304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
                <a:srgbClr val="4472C4"/>
              </a:buClr>
              <a:buSzPct val="100000"/>
              <a:buFont typeface="Arial" panose="020B0604020202020204" pitchFamily="34" charset="0"/>
              <a:buNone/>
              <a:tabLst/>
              <a:defRPr/>
            </a:pPr>
            <a:endParaRPr kumimoji="0" lang="en-US" sz="25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6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731520" marR="0" lvl="1" indent="-457200" algn="l" defTabSz="685800" rtl="0" eaLnBrk="1" fontAlgn="auto" latinLnBrk="0" hangingPunct="1">
              <a:lnSpc>
                <a:spcPct val="90000"/>
              </a:lnSpc>
              <a:spcBef>
                <a:spcPts val="150"/>
              </a:spcBef>
              <a:spcAft>
                <a:spcPts val="1200"/>
              </a:spcAft>
              <a:buClr>
                <a:srgbClr val="4472C4"/>
              </a:buClr>
              <a:buSzTx/>
              <a:buFont typeface="Calibri"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365760" marR="0" lvl="1" indent="0" algn="l" defTabSz="685800" rtl="0" eaLnBrk="1" fontAlgn="auto" latinLnBrk="0" hangingPunct="1">
              <a:lnSpc>
                <a:spcPct val="90000"/>
              </a:lnSpc>
              <a:spcBef>
                <a:spcPts val="150"/>
              </a:spcBef>
              <a:spcAft>
                <a:spcPts val="300"/>
              </a:spcAft>
              <a:buClr>
                <a:srgbClr val="2C2C2C"/>
              </a:buClr>
              <a:buSzTx/>
              <a:buFont typeface="Calibri" pitchFamily="34" charset="0"/>
              <a:buNone/>
              <a:tabLst/>
              <a:defRPr/>
            </a:pPr>
            <a:endParaRPr kumimoji="0" lang="en-US" sz="2200" b="0" i="0" u="none" strike="noStrike" kern="1200" cap="none" spc="0" normalizeH="0" baseline="0" noProof="0">
              <a:ln>
                <a:noFill/>
              </a:ln>
              <a:solidFill>
                <a:sysClr val="windowText" lastClr="000000">
                  <a:lumMod val="75000"/>
                  <a:lumOff val="25000"/>
                </a:sysClr>
              </a:solidFill>
              <a:effectLst/>
              <a:uLnTx/>
              <a:uFillTx/>
              <a:latin typeface="Nirmala UI" panose="020B0502040204020203" pitchFamily="34" charset="0"/>
              <a:ea typeface="+mn-ea"/>
              <a:cs typeface="Nirmala UI" panose="020B0502040204020203" pitchFamily="34" charset="0"/>
            </a:endParaRPr>
          </a:p>
        </p:txBody>
      </p:sp>
      <p:graphicFrame>
        <p:nvGraphicFramePr>
          <p:cNvPr id="12" name="Chart 11" descr="This visual is a pie chart that shows that most of the prison population (approx. 94%) is male. The remining 6 percent is female.">
            <a:extLst>
              <a:ext uri="{FF2B5EF4-FFF2-40B4-BE49-F238E27FC236}">
                <a16:creationId xmlns:a16="http://schemas.microsoft.com/office/drawing/2014/main" id="{03439915-739D-6D12-1967-A63F048F37DB}"/>
              </a:ext>
            </a:extLst>
          </p:cNvPr>
          <p:cNvGraphicFramePr>
            <a:graphicFrameLocks/>
          </p:cNvGraphicFramePr>
          <p:nvPr>
            <p:extLst>
              <p:ext uri="{D42A27DB-BD31-4B8C-83A1-F6EECF244321}">
                <p14:modId xmlns:p14="http://schemas.microsoft.com/office/powerpoint/2010/main" val="798061978"/>
              </p:ext>
            </p:extLst>
          </p:nvPr>
        </p:nvGraphicFramePr>
        <p:xfrm>
          <a:off x="4149952" y="4593619"/>
          <a:ext cx="2327086" cy="2241719"/>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descr="This visual is a map of Washington state by county, and highlights where the 11 prisons reside.">
            <a:extLst>
              <a:ext uri="{FF2B5EF4-FFF2-40B4-BE49-F238E27FC236}">
                <a16:creationId xmlns:a16="http://schemas.microsoft.com/office/drawing/2014/main" id="{B5EFC658-426D-CE7B-6131-1C4D2590387D}"/>
              </a:ext>
            </a:extLst>
          </p:cNvPr>
          <p:cNvPicPr>
            <a:picLocks noChangeAspect="1"/>
          </p:cNvPicPr>
          <p:nvPr/>
        </p:nvPicPr>
        <p:blipFill>
          <a:blip r:embed="rId5"/>
          <a:stretch>
            <a:fillRect/>
          </a:stretch>
        </p:blipFill>
        <p:spPr>
          <a:xfrm>
            <a:off x="6143415" y="1267213"/>
            <a:ext cx="5826008" cy="3642297"/>
          </a:xfrm>
          <a:prstGeom prst="rect">
            <a:avLst/>
          </a:prstGeom>
        </p:spPr>
      </p:pic>
      <p:sp>
        <p:nvSpPr>
          <p:cNvPr id="2" name="TextBox 1">
            <a:extLst>
              <a:ext uri="{FF2B5EF4-FFF2-40B4-BE49-F238E27FC236}">
                <a16:creationId xmlns:a16="http://schemas.microsoft.com/office/drawing/2014/main" id="{2F82D44A-17C8-59D5-212E-1F9CD116C65C}"/>
              </a:ext>
            </a:extLst>
          </p:cNvPr>
          <p:cNvSpPr txBox="1"/>
          <p:nvPr/>
        </p:nvSpPr>
        <p:spPr>
          <a:xfrm>
            <a:off x="8314285" y="5101330"/>
            <a:ext cx="3168573" cy="115416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Nirmala UI" panose="020B0502040204020203" pitchFamily="34" charset="0"/>
                <a:cs typeface="+mn-cs"/>
              </a:rPr>
              <a:t>11 prisons in WA</a:t>
            </a:r>
          </a:p>
          <a:p>
            <a:pPr marL="457200" marR="0" lvl="0" indent="-457200" algn="l" defTabSz="914400" rtl="0" eaLnBrk="1" fontAlgn="auto" latinLnBrk="0" hangingPunct="1">
              <a:lnSpc>
                <a:spcPct val="100000"/>
              </a:lnSpc>
              <a:spcBef>
                <a:spcPts val="0"/>
              </a:spcBef>
              <a:spcAft>
                <a:spcPts val="200"/>
              </a:spcAft>
              <a:buClrTx/>
              <a:buSzTx/>
              <a:buFont typeface="Wingdings" panose="05000000000000000000" pitchFamily="2" charset="2"/>
              <a:buChar char="ü"/>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Nirmala UI" panose="020B0502040204020203" pitchFamily="34" charset="0"/>
                <a:cs typeface="+mn-cs"/>
              </a:rPr>
              <a:t>Total Population is 13,972</a:t>
            </a:r>
          </a:p>
          <a:p>
            <a:pPr marL="457200" marR="0" lvl="0" indent="-457200" algn="l" defTabSz="914400" rtl="0" eaLnBrk="1" fontAlgn="auto" latinLnBrk="0" hangingPunct="1">
              <a:lnSpc>
                <a:spcPct val="100000"/>
              </a:lnSpc>
              <a:spcBef>
                <a:spcPts val="0"/>
              </a:spcBef>
              <a:spcAft>
                <a:spcPts val="200"/>
              </a:spcAft>
              <a:buClrTx/>
              <a:buSzTx/>
              <a:buFont typeface="Wingdings" panose="05000000000000000000" pitchFamily="2" charset="2"/>
              <a:buChar char="ü"/>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Nirmala UI" panose="020B0502040204020203" pitchFamily="34" charset="0"/>
                <a:cs typeface="+mn-cs"/>
              </a:rPr>
              <a:t>Down from over 18,000 in 2019</a:t>
            </a:r>
          </a:p>
        </p:txBody>
      </p:sp>
      <p:sp>
        <p:nvSpPr>
          <p:cNvPr id="15" name="TextBox 14">
            <a:extLst>
              <a:ext uri="{FF2B5EF4-FFF2-40B4-BE49-F238E27FC236}">
                <a16:creationId xmlns:a16="http://schemas.microsoft.com/office/drawing/2014/main" id="{5B009224-D1A1-479D-C503-C0D0FC047B43}"/>
              </a:ext>
            </a:extLst>
          </p:cNvPr>
          <p:cNvSpPr txBox="1"/>
          <p:nvPr/>
        </p:nvSpPr>
        <p:spPr>
          <a:xfrm>
            <a:off x="0" y="6642556"/>
            <a:ext cx="100413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Source: OMNI</a:t>
            </a:r>
          </a:p>
        </p:txBody>
      </p:sp>
      <p:sp>
        <p:nvSpPr>
          <p:cNvPr id="9" name="TextBox 8">
            <a:extLst>
              <a:ext uri="{FF2B5EF4-FFF2-40B4-BE49-F238E27FC236}">
                <a16:creationId xmlns:a16="http://schemas.microsoft.com/office/drawing/2014/main" id="{7D1A4D62-D8B1-7D3B-7F46-C9760076927F}"/>
              </a:ext>
            </a:extLst>
          </p:cNvPr>
          <p:cNvSpPr txBox="1"/>
          <p:nvPr/>
        </p:nvSpPr>
        <p:spPr>
          <a:xfrm>
            <a:off x="9380422" y="6519446"/>
            <a:ext cx="2853300"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Sources: </a:t>
            </a: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hlinkClick r:id="rId6"/>
              </a:rPr>
              <a:t>US Census Population estimates, July 1, 2023, (V2023)</a:t>
            </a:r>
            <a:endPar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hlinkClick r:id="rId7"/>
              </a:rPr>
              <a:t>WA DOC Agency Fact Card 100-RE005</a:t>
            </a:r>
            <a:endPar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71360567-20A5-B3A5-C5F7-33048CCEF3C2}"/>
              </a:ext>
              <a:ext uri="{C183D7F6-B498-43B3-948B-1728B52AA6E4}">
                <adec:decorative xmlns:adec="http://schemas.microsoft.com/office/drawing/2017/decorative" val="1"/>
              </a:ext>
            </a:extLst>
          </p:cNvPr>
          <p:cNvCxnSpPr>
            <a:cxnSpLocks/>
          </p:cNvCxnSpPr>
          <p:nvPr/>
        </p:nvCxnSpPr>
        <p:spPr>
          <a:xfrm>
            <a:off x="6048586" y="1267213"/>
            <a:ext cx="0" cy="3642297"/>
          </a:xfrm>
          <a:prstGeom prst="line">
            <a:avLst/>
          </a:prstGeom>
          <a:ln w="34925">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208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3B9F7-4F13-ED9D-61B0-89797A0417B2}"/>
              </a:ext>
            </a:extLst>
          </p:cNvPr>
          <p:cNvSpPr txBox="1">
            <a:spLocks noGrp="1"/>
          </p:cNvSpPr>
          <p:nvPr>
            <p:ph type="title" idx="4294967295"/>
          </p:nvPr>
        </p:nvSpPr>
        <p:spPr>
          <a:xfrm>
            <a:off x="211355" y="117482"/>
            <a:ext cx="9612012" cy="11318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Types of Crimes and Length of Stay </a:t>
            </a:r>
          </a:p>
        </p:txBody>
      </p:sp>
      <p:sp>
        <p:nvSpPr>
          <p:cNvPr id="7" name="Content Placeholder 2" descr="1. Bar graph showing average length of stay in a DOC facility which is 30.6 months.  &#10;2. A bar graph showing the most common crimes that are prosecuted.  Assault is the number one crime at 31% followed by sex crimes at 24% and Murder 1&amp;2 at 18%.">
            <a:extLst>
              <a:ext uri="{FF2B5EF4-FFF2-40B4-BE49-F238E27FC236}">
                <a16:creationId xmlns:a16="http://schemas.microsoft.com/office/drawing/2014/main" id="{4BA7D8DB-89D3-4096-BFDB-A90CEC43ADD4}"/>
              </a:ext>
            </a:extLst>
          </p:cNvPr>
          <p:cNvSpPr txBox="1">
            <a:spLocks/>
          </p:cNvSpPr>
          <p:nvPr/>
        </p:nvSpPr>
        <p:spPr>
          <a:xfrm>
            <a:off x="709142" y="1404373"/>
            <a:ext cx="10877377" cy="4816817"/>
          </a:xfrm>
          <a:prstGeom prst="rect">
            <a:avLst/>
          </a:prstGeom>
        </p:spPr>
        <p:txBody>
          <a:bodyPr vert="horz" lIns="0" tIns="45720" rIns="0" bIns="45720" rtlCol="0">
            <a:normAutofit/>
          </a:bodyPr>
          <a:lstStyle>
            <a:lvl1pPr marL="365760" indent="-274320" algn="l" defTabSz="685800" rtl="0" eaLnBrk="1" latinLnBrk="0" hangingPunct="1">
              <a:lnSpc>
                <a:spcPct val="90000"/>
              </a:lnSpc>
              <a:spcBef>
                <a:spcPts val="900"/>
              </a:spcBef>
              <a:spcAft>
                <a:spcPts val="150"/>
              </a:spcAft>
              <a:buClr>
                <a:schemeClr val="accent1"/>
              </a:buClr>
              <a:buSzPct val="100000"/>
              <a:buFont typeface="Arial" panose="020B0604020202020204" pitchFamily="34" charset="0"/>
              <a:buChar char="•"/>
              <a:defRPr sz="2600" kern="1200">
                <a:solidFill>
                  <a:schemeClr val="tx1">
                    <a:lumMod val="75000"/>
                    <a:lumOff val="25000"/>
                  </a:schemeClr>
                </a:solidFill>
                <a:latin typeface="Nirmala UI" panose="020B0502040204020203" pitchFamily="34" charset="0"/>
                <a:ea typeface="+mn-ea"/>
                <a:cs typeface="Nirmala UI" panose="020B0502040204020203" pitchFamily="34" charset="0"/>
              </a:defRPr>
            </a:lvl1pPr>
            <a:lvl2pPr marL="640080" indent="-274320" algn="l" defTabSz="685800" rtl="0" eaLnBrk="1" latinLnBrk="0" hangingPunct="1">
              <a:lnSpc>
                <a:spcPct val="90000"/>
              </a:lnSpc>
              <a:spcBef>
                <a:spcPts val="150"/>
              </a:spcBef>
              <a:spcAft>
                <a:spcPts val="300"/>
              </a:spcAft>
              <a:buClr>
                <a:schemeClr val="accent1"/>
              </a:buClr>
              <a:buFont typeface="Calibri" pitchFamily="34" charset="0"/>
              <a:buChar char="◦"/>
              <a:defRPr sz="2400" kern="1200">
                <a:solidFill>
                  <a:schemeClr val="tx1">
                    <a:lumMod val="75000"/>
                    <a:lumOff val="25000"/>
                  </a:schemeClr>
                </a:solidFill>
                <a:latin typeface="Nirmala UI" panose="020B0502040204020203" pitchFamily="34" charset="0"/>
                <a:ea typeface="+mn-ea"/>
                <a:cs typeface="Nirmala UI" panose="020B0502040204020203" pitchFamily="34" charset="0"/>
              </a:defRPr>
            </a:lvl2pPr>
            <a:lvl3pPr marL="914400" indent="-274320" algn="l" defTabSz="685800" rtl="0" eaLnBrk="1" latinLnBrk="0" hangingPunct="1">
              <a:lnSpc>
                <a:spcPct val="90000"/>
              </a:lnSpc>
              <a:spcBef>
                <a:spcPts val="150"/>
              </a:spcBef>
              <a:spcAft>
                <a:spcPts val="300"/>
              </a:spcAft>
              <a:buClr>
                <a:schemeClr val="accent1"/>
              </a:buClr>
              <a:buFont typeface="Calibri" pitchFamily="34" charset="0"/>
              <a:buChar char="◦"/>
              <a:defRPr sz="2200" kern="1200">
                <a:solidFill>
                  <a:schemeClr val="tx1">
                    <a:lumMod val="75000"/>
                    <a:lumOff val="25000"/>
                  </a:schemeClr>
                </a:solidFill>
                <a:latin typeface="Nirmala UI" panose="020B0502040204020203" pitchFamily="34" charset="0"/>
                <a:ea typeface="+mn-ea"/>
                <a:cs typeface="Nirmala UI" panose="020B0502040204020203" pitchFamily="34" charset="0"/>
              </a:defRPr>
            </a:lvl3pPr>
            <a:lvl4pPr marL="118872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4pPr>
            <a:lvl5pPr marL="146304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
                <a:srgbClr val="4472C4"/>
              </a:buClr>
              <a:buSzPct val="100000"/>
              <a:buFont typeface="Arial" panose="020B0604020202020204" pitchFamily="34" charset="0"/>
              <a:buNone/>
              <a:tabLst/>
              <a:defRPr/>
            </a:pPr>
            <a:endParaRPr kumimoji="0" lang="en-US" sz="25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6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731520" marR="0" lvl="1" indent="-457200" algn="l" defTabSz="685800" rtl="0" eaLnBrk="1" fontAlgn="auto" latinLnBrk="0" hangingPunct="1">
              <a:lnSpc>
                <a:spcPct val="90000"/>
              </a:lnSpc>
              <a:spcBef>
                <a:spcPts val="150"/>
              </a:spcBef>
              <a:spcAft>
                <a:spcPts val="1200"/>
              </a:spcAft>
              <a:buClr>
                <a:srgbClr val="4472C4"/>
              </a:buClr>
              <a:buSzTx/>
              <a:buFont typeface="Calibri"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365760" marR="0" lvl="1" indent="0" algn="l" defTabSz="685800" rtl="0" eaLnBrk="1" fontAlgn="auto" latinLnBrk="0" hangingPunct="1">
              <a:lnSpc>
                <a:spcPct val="90000"/>
              </a:lnSpc>
              <a:spcBef>
                <a:spcPts val="150"/>
              </a:spcBef>
              <a:spcAft>
                <a:spcPts val="300"/>
              </a:spcAft>
              <a:buClr>
                <a:srgbClr val="2C2C2C"/>
              </a:buClr>
              <a:buSzTx/>
              <a:buFont typeface="Calibri" pitchFamily="34" charset="0"/>
              <a:buNone/>
              <a:tabLst/>
              <a:defRPr/>
            </a:pPr>
            <a:endParaRPr kumimoji="0" lang="en-US" sz="2200" b="0" i="0" u="none" strike="noStrike" kern="1200" cap="none" spc="0" normalizeH="0" baseline="0" noProof="0">
              <a:ln>
                <a:noFill/>
              </a:ln>
              <a:solidFill>
                <a:sysClr val="windowText" lastClr="000000">
                  <a:lumMod val="75000"/>
                  <a:lumOff val="25000"/>
                </a:sysClr>
              </a:solidFill>
              <a:effectLst/>
              <a:uLnTx/>
              <a:uFillTx/>
              <a:latin typeface="Nirmala UI" panose="020B0502040204020203" pitchFamily="34" charset="0"/>
              <a:ea typeface="+mn-ea"/>
              <a:cs typeface="Nirmala UI" panose="020B0502040204020203" pitchFamily="34" charset="0"/>
            </a:endParaRPr>
          </a:p>
        </p:txBody>
      </p:sp>
      <p:graphicFrame>
        <p:nvGraphicFramePr>
          <p:cNvPr id="13" name="Chart 12" descr="This bar chart illustrates the length of confinement by months for those incarcerated at the time they release. The average length of stay for most is 30.6 months.">
            <a:extLst>
              <a:ext uri="{FF2B5EF4-FFF2-40B4-BE49-F238E27FC236}">
                <a16:creationId xmlns:a16="http://schemas.microsoft.com/office/drawing/2014/main" id="{2500A22D-09DD-8B0D-2A09-6DDCAEC0DB82}"/>
              </a:ext>
            </a:extLst>
          </p:cNvPr>
          <p:cNvGraphicFramePr>
            <a:graphicFrameLocks/>
          </p:cNvGraphicFramePr>
          <p:nvPr>
            <p:extLst>
              <p:ext uri="{D42A27DB-BD31-4B8C-83A1-F6EECF244321}">
                <p14:modId xmlns:p14="http://schemas.microsoft.com/office/powerpoint/2010/main" val="370158036"/>
              </p:ext>
            </p:extLst>
          </p:nvPr>
        </p:nvGraphicFramePr>
        <p:xfrm>
          <a:off x="605481" y="1967720"/>
          <a:ext cx="54864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535AFF16-7677-D049-D84B-DF9D433576D5}"/>
              </a:ext>
            </a:extLst>
          </p:cNvPr>
          <p:cNvSpPr txBox="1"/>
          <p:nvPr/>
        </p:nvSpPr>
        <p:spPr>
          <a:xfrm>
            <a:off x="3464034" y="5453627"/>
            <a:ext cx="2580137"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Source: </a:t>
            </a: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hlinkClick r:id="rId4"/>
              </a:rPr>
              <a:t>WA DOC Agency Fact Card 100-RE005</a:t>
            </a:r>
            <a:endPar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7003ECB-66F8-3CB5-D3D8-36E6AA674A3B}"/>
              </a:ext>
            </a:extLst>
          </p:cNvPr>
          <p:cNvSpPr txBox="1"/>
          <p:nvPr/>
        </p:nvSpPr>
        <p:spPr>
          <a:xfrm>
            <a:off x="1383030" y="5897880"/>
            <a:ext cx="4229100" cy="369332"/>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Average Length of Stay = 30.6 months </a:t>
            </a:r>
          </a:p>
        </p:txBody>
      </p:sp>
      <p:graphicFrame>
        <p:nvGraphicFramePr>
          <p:cNvPr id="4" name="Chart 3" descr="This bar chart illustrates the most serious offenses the incarcerated are charged with. The top 3 are assault with 31%, sex crimes at 24% and murder 1&amp;2 at 18%.">
            <a:extLst>
              <a:ext uri="{FF2B5EF4-FFF2-40B4-BE49-F238E27FC236}">
                <a16:creationId xmlns:a16="http://schemas.microsoft.com/office/drawing/2014/main" id="{CEA6C3F7-9A7A-50FB-42FC-D538A146632D}"/>
              </a:ext>
            </a:extLst>
          </p:cNvPr>
          <p:cNvGraphicFramePr>
            <a:graphicFrameLocks/>
          </p:cNvGraphicFramePr>
          <p:nvPr>
            <p:extLst>
              <p:ext uri="{D42A27DB-BD31-4B8C-83A1-F6EECF244321}">
                <p14:modId xmlns:p14="http://schemas.microsoft.com/office/powerpoint/2010/main" val="3692581455"/>
              </p:ext>
            </p:extLst>
          </p:nvPr>
        </p:nvGraphicFramePr>
        <p:xfrm>
          <a:off x="6147830" y="1967720"/>
          <a:ext cx="5486400"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30E3DBF2-7277-76F3-4AF2-0991B8D123CD}"/>
              </a:ext>
            </a:extLst>
          </p:cNvPr>
          <p:cNvSpPr txBox="1"/>
          <p:nvPr/>
        </p:nvSpPr>
        <p:spPr>
          <a:xfrm>
            <a:off x="10630091" y="5453627"/>
            <a:ext cx="1004139"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Source: OMNI</a:t>
            </a:r>
          </a:p>
        </p:txBody>
      </p:sp>
      <p:cxnSp>
        <p:nvCxnSpPr>
          <p:cNvPr id="5" name="Straight Connector 4">
            <a:extLst>
              <a:ext uri="{FF2B5EF4-FFF2-40B4-BE49-F238E27FC236}">
                <a16:creationId xmlns:a16="http://schemas.microsoft.com/office/drawing/2014/main" id="{4937B086-16B5-0802-E8E2-FA628B309D32}"/>
              </a:ext>
              <a:ext uri="{C183D7F6-B498-43B3-948B-1728B52AA6E4}">
                <adec:decorative xmlns:adec="http://schemas.microsoft.com/office/drawing/2017/decorative" val="1"/>
              </a:ext>
            </a:extLst>
          </p:cNvPr>
          <p:cNvCxnSpPr>
            <a:cxnSpLocks/>
          </p:cNvCxnSpPr>
          <p:nvPr/>
        </p:nvCxnSpPr>
        <p:spPr>
          <a:xfrm>
            <a:off x="6128287" y="1745460"/>
            <a:ext cx="0" cy="3642297"/>
          </a:xfrm>
          <a:prstGeom prst="line">
            <a:avLst/>
          </a:prstGeom>
          <a:ln w="34925">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956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descr="Line graph showing the 2018 national average estimate of recidivism at ">
            <a:extLst>
              <a:ext uri="{FF2B5EF4-FFF2-40B4-BE49-F238E27FC236}">
                <a16:creationId xmlns:a16="http://schemas.microsoft.com/office/drawing/2014/main" id="{4BA7D8DB-89D3-4096-BFDB-A90CEC43ADD4}"/>
              </a:ext>
            </a:extLst>
          </p:cNvPr>
          <p:cNvSpPr txBox="1">
            <a:spLocks/>
          </p:cNvSpPr>
          <p:nvPr/>
        </p:nvSpPr>
        <p:spPr>
          <a:xfrm>
            <a:off x="709142" y="1404373"/>
            <a:ext cx="10877377" cy="4816817"/>
          </a:xfrm>
          <a:prstGeom prst="rect">
            <a:avLst/>
          </a:prstGeom>
        </p:spPr>
        <p:txBody>
          <a:bodyPr vert="horz" lIns="0" tIns="45720" rIns="0" bIns="45720" rtlCol="0">
            <a:normAutofit/>
          </a:bodyPr>
          <a:lstStyle>
            <a:lvl1pPr marL="365760" indent="-274320" algn="l" defTabSz="685800" rtl="0" eaLnBrk="1" latinLnBrk="0" hangingPunct="1">
              <a:lnSpc>
                <a:spcPct val="90000"/>
              </a:lnSpc>
              <a:spcBef>
                <a:spcPts val="900"/>
              </a:spcBef>
              <a:spcAft>
                <a:spcPts val="150"/>
              </a:spcAft>
              <a:buClr>
                <a:schemeClr val="accent1"/>
              </a:buClr>
              <a:buSzPct val="100000"/>
              <a:buFont typeface="Arial" panose="020B0604020202020204" pitchFamily="34" charset="0"/>
              <a:buChar char="•"/>
              <a:defRPr sz="2600" kern="1200">
                <a:solidFill>
                  <a:schemeClr val="tx1">
                    <a:lumMod val="75000"/>
                    <a:lumOff val="25000"/>
                  </a:schemeClr>
                </a:solidFill>
                <a:latin typeface="Nirmala UI" panose="020B0502040204020203" pitchFamily="34" charset="0"/>
                <a:ea typeface="+mn-ea"/>
                <a:cs typeface="Nirmala UI" panose="020B0502040204020203" pitchFamily="34" charset="0"/>
              </a:defRPr>
            </a:lvl1pPr>
            <a:lvl2pPr marL="640080" indent="-274320" algn="l" defTabSz="685800" rtl="0" eaLnBrk="1" latinLnBrk="0" hangingPunct="1">
              <a:lnSpc>
                <a:spcPct val="90000"/>
              </a:lnSpc>
              <a:spcBef>
                <a:spcPts val="150"/>
              </a:spcBef>
              <a:spcAft>
                <a:spcPts val="300"/>
              </a:spcAft>
              <a:buClr>
                <a:schemeClr val="accent1"/>
              </a:buClr>
              <a:buFont typeface="Calibri" pitchFamily="34" charset="0"/>
              <a:buChar char="◦"/>
              <a:defRPr sz="2400" kern="1200">
                <a:solidFill>
                  <a:schemeClr val="tx1">
                    <a:lumMod val="75000"/>
                    <a:lumOff val="25000"/>
                  </a:schemeClr>
                </a:solidFill>
                <a:latin typeface="Nirmala UI" panose="020B0502040204020203" pitchFamily="34" charset="0"/>
                <a:ea typeface="+mn-ea"/>
                <a:cs typeface="Nirmala UI" panose="020B0502040204020203" pitchFamily="34" charset="0"/>
              </a:defRPr>
            </a:lvl2pPr>
            <a:lvl3pPr marL="914400" indent="-274320" algn="l" defTabSz="685800" rtl="0" eaLnBrk="1" latinLnBrk="0" hangingPunct="1">
              <a:lnSpc>
                <a:spcPct val="90000"/>
              </a:lnSpc>
              <a:spcBef>
                <a:spcPts val="150"/>
              </a:spcBef>
              <a:spcAft>
                <a:spcPts val="300"/>
              </a:spcAft>
              <a:buClr>
                <a:schemeClr val="accent1"/>
              </a:buClr>
              <a:buFont typeface="Calibri" pitchFamily="34" charset="0"/>
              <a:buChar char="◦"/>
              <a:defRPr sz="2200" kern="1200">
                <a:solidFill>
                  <a:schemeClr val="tx1">
                    <a:lumMod val="75000"/>
                    <a:lumOff val="25000"/>
                  </a:schemeClr>
                </a:solidFill>
                <a:latin typeface="Nirmala UI" panose="020B0502040204020203" pitchFamily="34" charset="0"/>
                <a:ea typeface="+mn-ea"/>
                <a:cs typeface="Nirmala UI" panose="020B0502040204020203" pitchFamily="34" charset="0"/>
              </a:defRPr>
            </a:lvl3pPr>
            <a:lvl4pPr marL="118872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4pPr>
            <a:lvl5pPr marL="146304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
                <a:srgbClr val="4472C4"/>
              </a:buClr>
              <a:buSzPct val="100000"/>
              <a:buFont typeface="Arial" panose="020B0604020202020204" pitchFamily="34" charset="0"/>
              <a:buNone/>
              <a:tabLst/>
              <a:defRPr/>
            </a:pPr>
            <a:endParaRPr kumimoji="0" lang="en-US" sz="25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6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731520" marR="0" lvl="1" indent="-457200" algn="l" defTabSz="685800" rtl="0" eaLnBrk="1" fontAlgn="auto" latinLnBrk="0" hangingPunct="1">
              <a:lnSpc>
                <a:spcPct val="90000"/>
              </a:lnSpc>
              <a:spcBef>
                <a:spcPts val="150"/>
              </a:spcBef>
              <a:spcAft>
                <a:spcPts val="1200"/>
              </a:spcAft>
              <a:buClr>
                <a:srgbClr val="4472C4"/>
              </a:buClr>
              <a:buSzTx/>
              <a:buFont typeface="Calibri"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365760" marR="0" lvl="1" indent="0" algn="l" defTabSz="685800" rtl="0" eaLnBrk="1" fontAlgn="auto" latinLnBrk="0" hangingPunct="1">
              <a:lnSpc>
                <a:spcPct val="90000"/>
              </a:lnSpc>
              <a:spcBef>
                <a:spcPts val="150"/>
              </a:spcBef>
              <a:spcAft>
                <a:spcPts val="300"/>
              </a:spcAft>
              <a:buClr>
                <a:srgbClr val="2C2C2C"/>
              </a:buClr>
              <a:buSzTx/>
              <a:buFont typeface="Calibri" pitchFamily="34" charset="0"/>
              <a:buNone/>
              <a:tabLst/>
              <a:defRPr/>
            </a:pPr>
            <a:endParaRPr kumimoji="0" lang="en-US" sz="2200" b="0" i="0" u="none" strike="noStrike" kern="1200" cap="none" spc="0" normalizeH="0" baseline="0" noProof="0">
              <a:ln>
                <a:noFill/>
              </a:ln>
              <a:solidFill>
                <a:sysClr val="windowText" lastClr="000000">
                  <a:lumMod val="75000"/>
                  <a:lumOff val="25000"/>
                </a:sysClr>
              </a:solidFill>
              <a:effectLst/>
              <a:uLnTx/>
              <a:uFillTx/>
              <a:latin typeface="Nirmala UI" panose="020B0502040204020203" pitchFamily="34" charset="0"/>
              <a:ea typeface="+mn-ea"/>
              <a:cs typeface="Nirmala UI" panose="020B0502040204020203" pitchFamily="34" charset="0"/>
            </a:endParaRPr>
          </a:p>
        </p:txBody>
      </p:sp>
      <p:sp>
        <p:nvSpPr>
          <p:cNvPr id="8" name="Title 1">
            <a:extLst>
              <a:ext uri="{FF2B5EF4-FFF2-40B4-BE49-F238E27FC236}">
                <a16:creationId xmlns:a16="http://schemas.microsoft.com/office/drawing/2014/main" id="{11B3B9F7-4F13-ED9D-61B0-89797A0417B2}"/>
              </a:ext>
            </a:extLst>
          </p:cNvPr>
          <p:cNvSpPr txBox="1">
            <a:spLocks noGrp="1"/>
          </p:cNvSpPr>
          <p:nvPr>
            <p:ph type="title" idx="4294967295"/>
          </p:nvPr>
        </p:nvSpPr>
        <p:spPr>
          <a:xfrm>
            <a:off x="605481" y="274888"/>
            <a:ext cx="9416029" cy="11318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Recidivism </a:t>
            </a:r>
          </a:p>
        </p:txBody>
      </p:sp>
      <p:sp>
        <p:nvSpPr>
          <p:cNvPr id="12" name="TextBox 11">
            <a:extLst>
              <a:ext uri="{FF2B5EF4-FFF2-40B4-BE49-F238E27FC236}">
                <a16:creationId xmlns:a16="http://schemas.microsoft.com/office/drawing/2014/main" id="{610E7219-A4D4-B728-49CF-D85C666266BE}"/>
              </a:ext>
            </a:extLst>
          </p:cNvPr>
          <p:cNvSpPr txBox="1"/>
          <p:nvPr/>
        </p:nvSpPr>
        <p:spPr>
          <a:xfrm>
            <a:off x="8303172" y="6373896"/>
            <a:ext cx="3888828" cy="338554"/>
          </a:xfrm>
          <a:prstGeom prst="rect">
            <a:avLst/>
          </a:prstGeom>
          <a:noFill/>
        </p:spPr>
        <p:txBody>
          <a:bodyPr wrap="square">
            <a:spAutoFit/>
          </a:bodyPr>
          <a:lstStyle>
            <a:defPPr>
              <a:defRPr lang="en-US"/>
            </a:defPPr>
            <a:lvl1pPr algn="r">
              <a:defRPr sz="8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Sources: *2018 National Average from 36 states, </a:t>
            </a: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hlinkClick r:id="rId3"/>
              </a:rPr>
              <a:t>World Population Review</a:t>
            </a:r>
            <a:endPar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DOC Overall recidivism rate, OMNI</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EB9B5DB-2CEF-81F6-BE60-9AC05BDC379B}"/>
                  </a:ext>
                  <a:ext uri="{C183D7F6-B498-43B3-948B-1728B52AA6E4}">
                    <adec:decorative xmlns:adec="http://schemas.microsoft.com/office/drawing/2017/decorative" val="1"/>
                  </a:ext>
                </a:extLst>
              </p14:cNvPr>
              <p14:cNvContentPartPr/>
              <p14:nvPr/>
            </p14:nvContentPartPr>
            <p14:xfrm>
              <a:off x="9937876" y="6015013"/>
              <a:ext cx="360" cy="360"/>
            </p14:xfrm>
          </p:contentPart>
        </mc:Choice>
        <mc:Fallback xmlns="">
          <p:pic>
            <p:nvPicPr>
              <p:cNvPr id="3" name="Ink 2">
                <a:extLst>
                  <a:ext uri="{FF2B5EF4-FFF2-40B4-BE49-F238E27FC236}">
                    <a16:creationId xmlns:a16="http://schemas.microsoft.com/office/drawing/2014/main" id="{6EB9B5DB-2CEF-81F6-BE60-9AC05BDC379B}"/>
                  </a:ext>
                  <a:ext uri="{C183D7F6-B498-43B3-948B-1728B52AA6E4}">
                    <adec:decorative xmlns:adec="http://schemas.microsoft.com/office/drawing/2017/decorative" val="1"/>
                  </a:ext>
                </a:extLst>
              </p:cNvPr>
              <p:cNvPicPr/>
              <p:nvPr/>
            </p:nvPicPr>
            <p:blipFill>
              <a:blip r:embed="rId5"/>
              <a:stretch>
                <a:fillRect/>
              </a:stretch>
            </p:blipFill>
            <p:spPr>
              <a:xfrm>
                <a:off x="9928876" y="6006013"/>
                <a:ext cx="18000" cy="18000"/>
              </a:xfrm>
              <a:prstGeom prst="rect">
                <a:avLst/>
              </a:prstGeom>
            </p:spPr>
          </p:pic>
        </mc:Fallback>
      </mc:AlternateContent>
      <p:graphicFrame>
        <p:nvGraphicFramePr>
          <p:cNvPr id="14" name="Chart 13" descr="This graph compares the US recidivism average for 24 states (2018 World Population Review Report) of 34% to Washington's recidivism rate between 2014-2020. Washington's 2020 rate is 22% which is lower than the national average.">
            <a:extLst>
              <a:ext uri="{FF2B5EF4-FFF2-40B4-BE49-F238E27FC236}">
                <a16:creationId xmlns:a16="http://schemas.microsoft.com/office/drawing/2014/main" id="{CC9D6317-4757-00F5-221B-28CD4311FDD8}"/>
              </a:ext>
            </a:extLst>
          </p:cNvPr>
          <p:cNvGraphicFramePr>
            <a:graphicFrameLocks/>
          </p:cNvGraphicFramePr>
          <p:nvPr/>
        </p:nvGraphicFramePr>
        <p:xfrm>
          <a:off x="1712995" y="1594825"/>
          <a:ext cx="8766009" cy="3668350"/>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CD59BC3B-BCD5-6351-28D0-23D49B695899}"/>
              </a:ext>
            </a:extLst>
          </p:cNvPr>
          <p:cNvSpPr txBox="1"/>
          <p:nvPr/>
        </p:nvSpPr>
        <p:spPr>
          <a:xfrm>
            <a:off x="8303172" y="2121615"/>
            <a:ext cx="22426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2018 National average estimate*</a:t>
            </a:r>
          </a:p>
        </p:txBody>
      </p:sp>
    </p:spTree>
    <p:extLst>
      <p:ext uri="{BB962C8B-B14F-4D97-AF65-F5344CB8AC3E}">
        <p14:creationId xmlns:p14="http://schemas.microsoft.com/office/powerpoint/2010/main" val="359897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12A385-1848-40D8-A246-A742D823C530}"/>
              </a:ext>
            </a:extLst>
          </p:cNvPr>
          <p:cNvSpPr txBox="1">
            <a:spLocks noGrp="1"/>
          </p:cNvSpPr>
          <p:nvPr>
            <p:ph type="title" idx="4294967295"/>
          </p:nvPr>
        </p:nvSpPr>
        <p:spPr>
          <a:xfrm>
            <a:off x="605481" y="280883"/>
            <a:ext cx="9416029" cy="11318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Reentry Begins at Reception</a:t>
            </a:r>
          </a:p>
        </p:txBody>
      </p:sp>
      <p:sp>
        <p:nvSpPr>
          <p:cNvPr id="2" name="Content Placeholder 2">
            <a:extLst>
              <a:ext uri="{FF2B5EF4-FFF2-40B4-BE49-F238E27FC236}">
                <a16:creationId xmlns:a16="http://schemas.microsoft.com/office/drawing/2014/main" id="{8F050E71-E615-68A2-CDA1-204FDF1BCED7}"/>
              </a:ext>
              <a:ext uri="{C183D7F6-B498-43B3-948B-1728B52AA6E4}">
                <adec:decorative xmlns:adec="http://schemas.microsoft.com/office/drawing/2017/decorative" val="1"/>
              </a:ext>
            </a:extLst>
          </p:cNvPr>
          <p:cNvSpPr txBox="1">
            <a:spLocks/>
          </p:cNvSpPr>
          <p:nvPr/>
        </p:nvSpPr>
        <p:spPr>
          <a:xfrm>
            <a:off x="268470" y="1508277"/>
            <a:ext cx="10515272" cy="5244862"/>
          </a:xfrm>
          <a:prstGeom prst="rect">
            <a:avLst/>
          </a:prstGeom>
        </p:spPr>
        <p:txBody>
          <a:bodyPr vert="horz" lIns="0" tIns="45720" rIns="0" bIns="45720" rtlCol="0">
            <a:normAutofit/>
          </a:bodyPr>
          <a:lstStyle>
            <a:lvl1pPr marL="365760" indent="-274320" algn="l" defTabSz="685800" rtl="0" eaLnBrk="1" latinLnBrk="0" hangingPunct="1">
              <a:lnSpc>
                <a:spcPct val="90000"/>
              </a:lnSpc>
              <a:spcBef>
                <a:spcPts val="900"/>
              </a:spcBef>
              <a:spcAft>
                <a:spcPts val="150"/>
              </a:spcAft>
              <a:buClr>
                <a:schemeClr val="accent1"/>
              </a:buClr>
              <a:buSzPct val="100000"/>
              <a:buFont typeface="Arial" panose="020B0604020202020204" pitchFamily="34" charset="0"/>
              <a:buChar char="•"/>
              <a:defRPr sz="2600" kern="1200">
                <a:solidFill>
                  <a:schemeClr val="tx1">
                    <a:lumMod val="75000"/>
                    <a:lumOff val="25000"/>
                  </a:schemeClr>
                </a:solidFill>
                <a:latin typeface="Nirmala UI" panose="020B0502040204020203" pitchFamily="34" charset="0"/>
                <a:ea typeface="+mn-ea"/>
                <a:cs typeface="Nirmala UI" panose="020B0502040204020203" pitchFamily="34" charset="0"/>
              </a:defRPr>
            </a:lvl1pPr>
            <a:lvl2pPr marL="640080" indent="-274320" algn="l" defTabSz="685800" rtl="0" eaLnBrk="1" latinLnBrk="0" hangingPunct="1">
              <a:lnSpc>
                <a:spcPct val="90000"/>
              </a:lnSpc>
              <a:spcBef>
                <a:spcPts val="150"/>
              </a:spcBef>
              <a:spcAft>
                <a:spcPts val="300"/>
              </a:spcAft>
              <a:buClr>
                <a:schemeClr val="accent1"/>
              </a:buClr>
              <a:buFont typeface="Calibri" pitchFamily="34" charset="0"/>
              <a:buChar char="◦"/>
              <a:defRPr sz="2400" kern="1200">
                <a:solidFill>
                  <a:schemeClr val="tx1">
                    <a:lumMod val="75000"/>
                    <a:lumOff val="25000"/>
                  </a:schemeClr>
                </a:solidFill>
                <a:latin typeface="Nirmala UI" panose="020B0502040204020203" pitchFamily="34" charset="0"/>
                <a:ea typeface="+mn-ea"/>
                <a:cs typeface="Nirmala UI" panose="020B0502040204020203" pitchFamily="34" charset="0"/>
              </a:defRPr>
            </a:lvl2pPr>
            <a:lvl3pPr marL="914400" indent="-274320" algn="l" defTabSz="685800" rtl="0" eaLnBrk="1" latinLnBrk="0" hangingPunct="1">
              <a:lnSpc>
                <a:spcPct val="90000"/>
              </a:lnSpc>
              <a:spcBef>
                <a:spcPts val="150"/>
              </a:spcBef>
              <a:spcAft>
                <a:spcPts val="300"/>
              </a:spcAft>
              <a:buClr>
                <a:schemeClr val="accent1"/>
              </a:buClr>
              <a:buFont typeface="Calibri" pitchFamily="34" charset="0"/>
              <a:buChar char="◦"/>
              <a:defRPr sz="2200" kern="1200">
                <a:solidFill>
                  <a:schemeClr val="tx1">
                    <a:lumMod val="75000"/>
                    <a:lumOff val="25000"/>
                  </a:schemeClr>
                </a:solidFill>
                <a:latin typeface="Nirmala UI" panose="020B0502040204020203" pitchFamily="34" charset="0"/>
                <a:ea typeface="+mn-ea"/>
                <a:cs typeface="Nirmala UI" panose="020B0502040204020203" pitchFamily="34" charset="0"/>
              </a:defRPr>
            </a:lvl3pPr>
            <a:lvl4pPr marL="118872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4pPr>
            <a:lvl5pPr marL="1463040" indent="-274320" algn="l" defTabSz="685800" rtl="0" eaLnBrk="1" latinLnBrk="0" hangingPunct="1">
              <a:lnSpc>
                <a:spcPct val="90000"/>
              </a:lnSpc>
              <a:spcBef>
                <a:spcPts val="150"/>
              </a:spcBef>
              <a:spcAft>
                <a:spcPts val="300"/>
              </a:spcAft>
              <a:buClr>
                <a:schemeClr val="accent1"/>
              </a:buClr>
              <a:buFont typeface="Calibri" pitchFamily="34" charset="0"/>
              <a:buChar char="◦"/>
              <a:defRPr sz="2000" kern="1200">
                <a:solidFill>
                  <a:schemeClr val="tx1">
                    <a:lumMod val="75000"/>
                    <a:lumOff val="25000"/>
                  </a:schemeClr>
                </a:solidFill>
                <a:latin typeface="Nirmala UI" panose="020B0502040204020203" pitchFamily="34" charset="0"/>
                <a:ea typeface="+mn-ea"/>
                <a:cs typeface="Nirmala UI" panose="020B0502040204020203"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None/>
              <a:tabLst/>
              <a:defRPr/>
            </a:pPr>
            <a:endParaRPr kumimoji="0" lang="en-US" sz="26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26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0" indent="-457200" algn="l" defTabSz="685800" rtl="0" eaLnBrk="1" fontAlgn="auto" latinLnBrk="0" hangingPunct="1">
              <a:lnSpc>
                <a:spcPct val="90000"/>
              </a:lnSpc>
              <a:spcBef>
                <a:spcPts val="900"/>
              </a:spcBef>
              <a:spcAft>
                <a:spcPts val="1200"/>
              </a:spcAft>
              <a:buClr>
                <a:srgbClr val="4472C4"/>
              </a:buClr>
              <a:buSzPct val="100000"/>
              <a:buFont typeface="Arial" panose="020B0604020202020204" pitchFamily="34" charset="0"/>
              <a:buChar char="•"/>
              <a:tabLst/>
              <a:defRPr/>
            </a:pPr>
            <a:endParaRPr kumimoji="0" lang="en-US" sz="3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365760" marR="0" lvl="1" indent="0" algn="l" defTabSz="685800" rtl="0" eaLnBrk="1" fontAlgn="auto" latinLnBrk="0" hangingPunct="1">
              <a:lnSpc>
                <a:spcPct val="90000"/>
              </a:lnSpc>
              <a:spcBef>
                <a:spcPts val="150"/>
              </a:spcBef>
              <a:spcAft>
                <a:spcPts val="300"/>
              </a:spcAft>
              <a:buClr>
                <a:srgbClr val="2C2C2C"/>
              </a:buClr>
              <a:buSzTx/>
              <a:buFont typeface="Calibri" pitchFamily="34" charset="0"/>
              <a:buNone/>
              <a:tabLst/>
              <a:defRPr/>
            </a:pPr>
            <a:endParaRPr kumimoji="0" lang="en-US" sz="2400" b="0" i="0" u="none" strike="noStrike" kern="1200" cap="none" spc="0" normalizeH="0" baseline="0" noProof="0">
              <a:ln>
                <a:noFill/>
              </a:ln>
              <a:solidFill>
                <a:sysClr val="windowText" lastClr="000000">
                  <a:lumMod val="75000"/>
                  <a:lumOff val="25000"/>
                </a:sysClr>
              </a:solidFill>
              <a:effectLst/>
              <a:uLnTx/>
              <a:uFillTx/>
              <a:latin typeface="Nirmala UI" panose="020B0502040204020203" pitchFamily="34" charset="0"/>
              <a:ea typeface="+mn-ea"/>
              <a:cs typeface="Nirmala UI" panose="020B0502040204020203" pitchFamily="34" charset="0"/>
            </a:endParaRPr>
          </a:p>
        </p:txBody>
      </p:sp>
      <p:sp>
        <p:nvSpPr>
          <p:cNvPr id="7" name="TextBox 6">
            <a:extLst>
              <a:ext uri="{FF2B5EF4-FFF2-40B4-BE49-F238E27FC236}">
                <a16:creationId xmlns:a16="http://schemas.microsoft.com/office/drawing/2014/main" id="{32BE5788-3AEA-19D0-C252-908417B95554}"/>
              </a:ext>
            </a:extLst>
          </p:cNvPr>
          <p:cNvSpPr txBox="1"/>
          <p:nvPr/>
        </p:nvSpPr>
        <p:spPr>
          <a:xfrm>
            <a:off x="902223" y="1540390"/>
            <a:ext cx="9881519" cy="349326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Every incarcerated individual receives an </a:t>
            </a:r>
            <a:r>
              <a:rPr kumimoji="0" lang="en-US" sz="2400" b="1" i="1"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Individual Reentry Plan </a:t>
            </a:r>
            <a:r>
              <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on admission, for use throughout their stay.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On admission we assess: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Medical and mental health needs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Education needs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Risk level and classification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Substance use history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Treatment and program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4" name="Picture 3" descr="Picture of an employee or volunteer helping an incarcerated individual with paperwork">
            <a:extLst>
              <a:ext uri="{FF2B5EF4-FFF2-40B4-BE49-F238E27FC236}">
                <a16:creationId xmlns:a16="http://schemas.microsoft.com/office/drawing/2014/main" id="{14CA9B5C-1A50-AE50-8F51-7529DDEB5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258" y="4956711"/>
            <a:ext cx="2994046" cy="1796427"/>
          </a:xfrm>
          <a:prstGeom prst="rect">
            <a:avLst/>
          </a:prstGeom>
          <a:ln>
            <a:noFill/>
          </a:ln>
          <a:effectLst>
            <a:softEdge rad="112500"/>
          </a:effectLst>
        </p:spPr>
      </p:pic>
      <p:pic>
        <p:nvPicPr>
          <p:cNvPr id="11" name="Picture 10" descr="A picture of an employee at a desk in an office helping a woman and infant">
            <a:extLst>
              <a:ext uri="{FF2B5EF4-FFF2-40B4-BE49-F238E27FC236}">
                <a16:creationId xmlns:a16="http://schemas.microsoft.com/office/drawing/2014/main" id="{FAD218B4-A71D-A083-66BA-3BD04C2DD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9180" y="4956711"/>
            <a:ext cx="2694641" cy="1796427"/>
          </a:xfrm>
          <a:prstGeom prst="rect">
            <a:avLst/>
          </a:prstGeom>
          <a:ln>
            <a:noFill/>
          </a:ln>
          <a:effectLst>
            <a:softEdge rad="112500"/>
          </a:effectLst>
        </p:spPr>
      </p:pic>
      <p:pic>
        <p:nvPicPr>
          <p:cNvPr id="9" name="Picture 8" descr="Picture shows inmates completing paperwork to create their individual reentry plan.">
            <a:extLst>
              <a:ext uri="{FF2B5EF4-FFF2-40B4-BE49-F238E27FC236}">
                <a16:creationId xmlns:a16="http://schemas.microsoft.com/office/drawing/2014/main" id="{9AC27069-C8FD-292E-8CE8-84F98596801C}"/>
              </a:ext>
            </a:extLst>
          </p:cNvPr>
          <p:cNvPicPr>
            <a:picLocks noChangeAspect="1"/>
          </p:cNvPicPr>
          <p:nvPr/>
        </p:nvPicPr>
        <p:blipFill>
          <a:blip r:embed="rId5"/>
          <a:stretch>
            <a:fillRect/>
          </a:stretch>
        </p:blipFill>
        <p:spPr>
          <a:xfrm>
            <a:off x="7730698" y="4956712"/>
            <a:ext cx="2891347" cy="1796427"/>
          </a:xfrm>
          <a:prstGeom prst="rect">
            <a:avLst/>
          </a:prstGeom>
          <a:ln>
            <a:noFill/>
          </a:ln>
          <a:effectLst>
            <a:softEdge rad="112500"/>
          </a:effectLst>
        </p:spPr>
      </p:pic>
    </p:spTree>
    <p:extLst>
      <p:ext uri="{BB962C8B-B14F-4D97-AF65-F5344CB8AC3E}">
        <p14:creationId xmlns:p14="http://schemas.microsoft.com/office/powerpoint/2010/main" val="2647621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CBFDCA-E1E4-83AA-AD88-0C42F7728471}"/>
              </a:ext>
            </a:extLst>
          </p:cNvPr>
          <p:cNvSpPr txBox="1">
            <a:spLocks noGrp="1"/>
          </p:cNvSpPr>
          <p:nvPr>
            <p:ph type="title" idx="4294967295"/>
          </p:nvPr>
        </p:nvSpPr>
        <p:spPr>
          <a:xfrm>
            <a:off x="679917" y="152401"/>
            <a:ext cx="10832166" cy="981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5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Reentry Planning</a:t>
            </a:r>
            <a:endParaRPr kumimoji="0" lang="en-US" sz="4500" b="0"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6" name="Picture 5" descr="A journey chart showing the steps involved in reentry planning.  ">
            <a:extLst>
              <a:ext uri="{FF2B5EF4-FFF2-40B4-BE49-F238E27FC236}">
                <a16:creationId xmlns:a16="http://schemas.microsoft.com/office/drawing/2014/main" id="{E5E63CC2-1C31-6B49-3EBF-D5406866BC6D}"/>
              </a:ext>
            </a:extLst>
          </p:cNvPr>
          <p:cNvPicPr>
            <a:picLocks noChangeAspect="1"/>
          </p:cNvPicPr>
          <p:nvPr/>
        </p:nvPicPr>
        <p:blipFill rotWithShape="1">
          <a:blip r:embed="rId3">
            <a:extLst>
              <a:ext uri="{28A0092B-C50C-407E-A947-70E740481C1C}">
                <a14:useLocalDpi xmlns:a14="http://schemas.microsoft.com/office/drawing/2010/main" val="0"/>
              </a:ext>
            </a:extLst>
          </a:blip>
          <a:srcRect t="19568"/>
          <a:stretch/>
        </p:blipFill>
        <p:spPr>
          <a:xfrm>
            <a:off x="790151" y="1452656"/>
            <a:ext cx="10488459" cy="5252943"/>
          </a:xfrm>
          <a:prstGeom prst="rect">
            <a:avLst/>
          </a:prstGeom>
        </p:spPr>
      </p:pic>
    </p:spTree>
    <p:extLst>
      <p:ext uri="{BB962C8B-B14F-4D97-AF65-F5344CB8AC3E}">
        <p14:creationId xmlns:p14="http://schemas.microsoft.com/office/powerpoint/2010/main" val="330819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440FA7-1A43-44EE-9EBF-05227B3E2C5D}"/>
              </a:ext>
            </a:extLst>
          </p:cNvPr>
          <p:cNvSpPr txBox="1">
            <a:spLocks noGrp="1"/>
          </p:cNvSpPr>
          <p:nvPr>
            <p:ph type="title" idx="4294967295"/>
          </p:nvPr>
        </p:nvSpPr>
        <p:spPr>
          <a:xfrm>
            <a:off x="644552" y="236489"/>
            <a:ext cx="10509738" cy="981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We Have Colleges in all 11 Prisons </a:t>
            </a:r>
          </a:p>
        </p:txBody>
      </p:sp>
      <p:sp>
        <p:nvSpPr>
          <p:cNvPr id="9" name="TextBox 8">
            <a:extLst>
              <a:ext uri="{FF2B5EF4-FFF2-40B4-BE49-F238E27FC236}">
                <a16:creationId xmlns:a16="http://schemas.microsoft.com/office/drawing/2014/main" id="{D85EFD6E-D248-4548-8A68-00679B53C483}"/>
              </a:ext>
            </a:extLst>
          </p:cNvPr>
          <p:cNvSpPr txBox="1"/>
          <p:nvPr/>
        </p:nvSpPr>
        <p:spPr>
          <a:xfrm>
            <a:off x="644552" y="1330516"/>
            <a:ext cx="9454791" cy="9556462"/>
          </a:xfrm>
          <a:prstGeom prst="rect">
            <a:avLst/>
          </a:prstGeom>
          <a:noFill/>
        </p:spPr>
        <p:txBody>
          <a:bodyPr wrap="square">
            <a:spAutoFit/>
          </a:bodyPr>
          <a:lstStyle/>
          <a:p>
            <a:pPr marL="91440" marR="0" lvl="0" indent="0" algn="l" defTabSz="685800" rtl="0" eaLnBrk="1" fontAlgn="auto" latinLnBrk="0" hangingPunct="1">
              <a:lnSpc>
                <a:spcPct val="100000"/>
              </a:lnSpc>
              <a:spcBef>
                <a:spcPts val="900"/>
              </a:spcBef>
              <a:spcAft>
                <a:spcPts val="150"/>
              </a:spcAft>
              <a:buClr>
                <a:srgbClr val="1361A1"/>
              </a:buClr>
              <a:buSzPct val="100000"/>
              <a:buFontTx/>
              <a:buNone/>
              <a:tabLst/>
              <a:defRPr/>
            </a:pPr>
            <a:r>
              <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For every dollar invested in corrections education, </a:t>
            </a:r>
            <a:r>
              <a:rPr kumimoji="0" lang="en-US" sz="2400" b="1"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up to $19.80 </a:t>
            </a:r>
            <a:br>
              <a:rPr kumimoji="0" lang="en-US" sz="2400" b="1"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br>
            <a:r>
              <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is saved from reduced recidivism in WA State (WSIPP, 2018). </a:t>
            </a:r>
          </a:p>
          <a:p>
            <a:pPr marL="91440" marR="0" lvl="0" indent="0" algn="l" defTabSz="685800" rtl="0" eaLnBrk="1" fontAlgn="auto" latinLnBrk="0" hangingPunct="1">
              <a:lnSpc>
                <a:spcPct val="100000"/>
              </a:lnSpc>
              <a:spcBef>
                <a:spcPts val="900"/>
              </a:spcBef>
              <a:spcAft>
                <a:spcPts val="150"/>
              </a:spcAft>
              <a:buClr>
                <a:srgbClr val="1361A1"/>
              </a:buClr>
              <a:buSzPct val="100000"/>
              <a:buFontTx/>
              <a:buNone/>
              <a:tabLst/>
              <a:defRPr/>
            </a:pPr>
            <a:br>
              <a:rPr kumimoji="0" lang="en-US" sz="2000" b="1" i="0" u="none" strike="noStrike" kern="1200" cap="none" spc="0" normalizeH="0" baseline="0" noProof="0">
                <a:ln>
                  <a:noFill/>
                </a:ln>
                <a:solidFill>
                  <a:srgbClr val="04794F"/>
                </a:solidFill>
                <a:effectLst/>
                <a:uLnTx/>
                <a:uFillTx/>
                <a:latin typeface="Nirmala UI" panose="020B0502040204020203" pitchFamily="34" charset="0"/>
                <a:ea typeface="Nirmala UI" panose="020B0502040204020203" pitchFamily="34" charset="0"/>
                <a:cs typeface="Nirmala UI" panose="020B0502040204020203" pitchFamily="34" charset="0"/>
              </a:rPr>
            </a:br>
            <a:r>
              <a:rPr kumimoji="0" lang="en-US" sz="2000" b="1" i="0" u="none" strike="noStrike" kern="1200" cap="none" spc="0" normalizeH="0" baseline="0" noProof="0">
                <a:ln>
                  <a:noFill/>
                </a:ln>
                <a:solidFill>
                  <a:srgbClr val="04794F"/>
                </a:solidFill>
                <a:effectLst/>
                <a:uLnTx/>
                <a:uFillTx/>
                <a:latin typeface="Nirmala UI" panose="020B0502040204020203" pitchFamily="34" charset="0"/>
                <a:ea typeface="Nirmala UI" panose="020B0502040204020203" pitchFamily="34" charset="0"/>
                <a:cs typeface="Nirmala UI" panose="020B0502040204020203" pitchFamily="34" charset="0"/>
              </a:rPr>
              <a:t>High school equivalency </a:t>
            </a:r>
          </a:p>
          <a:p>
            <a:pPr marL="548640" marR="0" lvl="1" indent="0" algn="l" defTabSz="685800" rtl="0" eaLnBrk="1" fontAlgn="auto" latinLnBrk="0" hangingPunct="1">
              <a:lnSpc>
                <a:spcPct val="100000"/>
              </a:lnSpc>
              <a:spcBef>
                <a:spcPts val="900"/>
              </a:spcBef>
              <a:spcAft>
                <a:spcPts val="150"/>
              </a:spcAft>
              <a:buClr>
                <a:srgbClr val="1361A1"/>
              </a:buClr>
              <a:buSzPct val="100000"/>
              <a:buFontTx/>
              <a:buNone/>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High school diplomas and GED</a:t>
            </a:r>
            <a:r>
              <a:rPr kumimoji="0" lang="en-US" sz="2000" b="0" i="0" u="none" strike="noStrike" kern="1200" cap="none" spc="0" normalizeH="0" baseline="3000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a:t>
            </a: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 pathways at each facility.</a:t>
            </a:r>
          </a:p>
          <a:p>
            <a:pPr marL="91440" marR="0" lvl="0" indent="0" algn="l" defTabSz="685800" rtl="0" eaLnBrk="1" fontAlgn="auto" latinLnBrk="0" hangingPunct="1">
              <a:lnSpc>
                <a:spcPct val="100000"/>
              </a:lnSpc>
              <a:spcBef>
                <a:spcPts val="900"/>
              </a:spcBef>
              <a:spcAft>
                <a:spcPts val="150"/>
              </a:spcAft>
              <a:buClr>
                <a:srgbClr val="1361A1"/>
              </a:buClr>
              <a:buSzPct val="100000"/>
              <a:buFontTx/>
              <a:buNone/>
              <a:tabLst/>
              <a:defRPr/>
            </a:pPr>
            <a:r>
              <a:rPr kumimoji="0" lang="en-US" sz="2000" b="1" i="0" u="none" strike="noStrike" kern="1200" cap="none" spc="0" normalizeH="0" baseline="0" noProof="0">
                <a:ln>
                  <a:noFill/>
                </a:ln>
                <a:solidFill>
                  <a:srgbClr val="04794F"/>
                </a:solidFill>
                <a:effectLst/>
                <a:uLnTx/>
                <a:uFillTx/>
                <a:latin typeface="Nirmala UI" panose="020B0502040204020203" pitchFamily="34" charset="0"/>
                <a:ea typeface="Nirmala UI" panose="020B0502040204020203" pitchFamily="34" charset="0"/>
                <a:cs typeface="Nirmala UI" panose="020B0502040204020203" pitchFamily="34" charset="0"/>
              </a:rPr>
              <a:t>Postsecondary workforce certificates </a:t>
            </a:r>
          </a:p>
          <a:p>
            <a:pPr marL="548640" marR="0" lvl="1" indent="0" algn="l" defTabSz="685800" rtl="0" eaLnBrk="1" fontAlgn="auto" latinLnBrk="0" hangingPunct="1">
              <a:lnSpc>
                <a:spcPct val="100000"/>
              </a:lnSpc>
              <a:spcBef>
                <a:spcPts val="900"/>
              </a:spcBef>
              <a:spcAft>
                <a:spcPts val="150"/>
              </a:spcAft>
              <a:buClr>
                <a:srgbClr val="1361A1"/>
              </a:buClr>
              <a:buSzPct val="100000"/>
              <a:buFontTx/>
              <a:buNone/>
              <a:tabLst/>
              <a:defRPr/>
            </a:pPr>
            <a:r>
              <a:rPr kumimoji="0" lang="en-US" sz="2000" b="1"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30</a:t>
            </a: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 workforce certificates and </a:t>
            </a:r>
            <a:r>
              <a:rPr kumimoji="0" lang="en-US" sz="2000" b="1"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13</a:t>
            </a: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 state-recognized pre-apprenticeship programs</a:t>
            </a:r>
          </a:p>
          <a:p>
            <a:pPr marL="91440" marR="0" lvl="0" indent="0" algn="l" defTabSz="685800" rtl="0" eaLnBrk="1" fontAlgn="auto" latinLnBrk="0" hangingPunct="1">
              <a:lnSpc>
                <a:spcPct val="100000"/>
              </a:lnSpc>
              <a:spcBef>
                <a:spcPts val="900"/>
              </a:spcBef>
              <a:spcAft>
                <a:spcPts val="150"/>
              </a:spcAft>
              <a:buClr>
                <a:srgbClr val="1361A1"/>
              </a:buClr>
              <a:buSzPct val="100000"/>
              <a:buFontTx/>
              <a:buNone/>
              <a:tabLst/>
              <a:defRPr/>
            </a:pPr>
            <a:r>
              <a:rPr kumimoji="0" lang="en-US" sz="2000" b="1" i="0" u="none" strike="noStrike" kern="1200" cap="none" spc="0" normalizeH="0" baseline="0" noProof="0">
                <a:ln>
                  <a:noFill/>
                </a:ln>
                <a:solidFill>
                  <a:srgbClr val="04794F"/>
                </a:solidFill>
                <a:effectLst/>
                <a:uLnTx/>
                <a:uFillTx/>
                <a:latin typeface="Nirmala UI" panose="020B0502040204020203" pitchFamily="34" charset="0"/>
                <a:ea typeface="Nirmala UI" panose="020B0502040204020203" pitchFamily="34" charset="0"/>
                <a:cs typeface="Nirmala UI" panose="020B0502040204020203" pitchFamily="34" charset="0"/>
              </a:rPr>
              <a:t>Postsecondary associate degrees </a:t>
            </a:r>
          </a:p>
          <a:p>
            <a:pPr marL="548640" marR="0" lvl="1" indent="0" algn="l" defTabSz="685800" rtl="0" eaLnBrk="1" fontAlgn="auto" latinLnBrk="0" hangingPunct="1">
              <a:lnSpc>
                <a:spcPct val="100000"/>
              </a:lnSpc>
              <a:spcBef>
                <a:spcPts val="900"/>
              </a:spcBef>
              <a:spcAft>
                <a:spcPts val="150"/>
              </a:spcAft>
              <a:buClr>
                <a:srgbClr val="1361A1"/>
              </a:buClr>
              <a:buSzPct val="100000"/>
              <a:buFontTx/>
              <a:buNone/>
              <a:tabLst/>
              <a:defRPr/>
            </a:pPr>
            <a:r>
              <a:rPr kumimoji="0" lang="en-US" sz="2000" b="1"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20</a:t>
            </a: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 associate degrees offered with </a:t>
            </a:r>
            <a:r>
              <a:rPr kumimoji="0" lang="en-US" sz="2000" b="1"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8</a:t>
            </a: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 additional pathways anticipated in FY25 </a:t>
            </a:r>
          </a:p>
          <a:p>
            <a:pPr marL="91440" marR="0" lvl="0" indent="0" algn="l" defTabSz="685800" rtl="0" eaLnBrk="1" fontAlgn="auto" latinLnBrk="0" hangingPunct="1">
              <a:lnSpc>
                <a:spcPct val="100000"/>
              </a:lnSpc>
              <a:spcBef>
                <a:spcPts val="900"/>
              </a:spcBef>
              <a:spcAft>
                <a:spcPts val="150"/>
              </a:spcAft>
              <a:buClr>
                <a:srgbClr val="1361A1"/>
              </a:buClr>
              <a:buSzPct val="100000"/>
              <a:buFontTx/>
              <a:buNone/>
              <a:tabLst/>
              <a:defRPr/>
            </a:pPr>
            <a:r>
              <a:rPr kumimoji="0" lang="en-US" sz="2000" b="1" i="0" u="none" strike="noStrike" kern="1200" cap="none" spc="0" normalizeH="0" baseline="0" noProof="0">
                <a:ln>
                  <a:noFill/>
                </a:ln>
                <a:solidFill>
                  <a:srgbClr val="04794F"/>
                </a:solidFill>
                <a:effectLst/>
                <a:uLnTx/>
                <a:uFillTx/>
                <a:latin typeface="Nirmala UI" panose="020B0502040204020203" pitchFamily="34" charset="0"/>
                <a:ea typeface="Nirmala UI" panose="020B0502040204020203" pitchFamily="34" charset="0"/>
                <a:cs typeface="Nirmala UI" panose="020B0502040204020203" pitchFamily="34" charset="0"/>
              </a:rPr>
              <a:t>Bachelor’s degrees </a:t>
            </a:r>
          </a:p>
          <a:p>
            <a:pPr marL="548640" marR="0" lvl="1" indent="0" algn="l" defTabSz="685800" rtl="0" eaLnBrk="1" fontAlgn="auto" latinLnBrk="0" hangingPunct="1">
              <a:lnSpc>
                <a:spcPct val="100000"/>
              </a:lnSpc>
              <a:spcBef>
                <a:spcPts val="900"/>
              </a:spcBef>
              <a:spcAft>
                <a:spcPts val="150"/>
              </a:spcAft>
              <a:buClr>
                <a:srgbClr val="1361A1"/>
              </a:buClr>
              <a:buSzPct val="100000"/>
              <a:buFontTx/>
              <a:buNone/>
              <a:tabLst/>
              <a:defRPr/>
            </a:pPr>
            <a:r>
              <a:rPr kumimoji="0" lang="en-US" sz="2000" b="1"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3</a:t>
            </a: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 Bachelor pathways with </a:t>
            </a:r>
            <a:r>
              <a:rPr kumimoji="0" lang="en-US" sz="2000" b="1"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7</a:t>
            </a: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 additional pathways anticipated in FY25</a:t>
            </a:r>
          </a:p>
          <a:p>
            <a:pPr marL="365760" marR="0" lvl="0" indent="-274320" algn="l" defTabSz="685800" rtl="0" eaLnBrk="1" fontAlgn="auto" latinLnBrk="0" hangingPunct="1">
              <a:lnSpc>
                <a:spcPct val="90000"/>
              </a:lnSpc>
              <a:spcBef>
                <a:spcPts val="900"/>
              </a:spcBef>
              <a:spcAft>
                <a:spcPts val="150"/>
              </a:spcAft>
              <a:buClr>
                <a:srgbClr val="1361A1"/>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91440" marR="0" lvl="0" indent="0" algn="l" defTabSz="685800" rtl="0" eaLnBrk="1" fontAlgn="auto" latinLnBrk="0" hangingPunct="1">
              <a:lnSpc>
                <a:spcPct val="90000"/>
              </a:lnSpc>
              <a:spcBef>
                <a:spcPts val="900"/>
              </a:spcBef>
              <a:spcAft>
                <a:spcPts val="150"/>
              </a:spcAft>
              <a:buClr>
                <a:srgbClr val="1361A1"/>
              </a:buClr>
              <a:buSzPct val="100000"/>
              <a:buFontTx/>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365760" marR="0" lvl="0" indent="-274320" algn="l" defTabSz="685800" rtl="0" eaLnBrk="1" fontAlgn="auto" latinLnBrk="0" hangingPunct="1">
              <a:lnSpc>
                <a:spcPct val="90000"/>
              </a:lnSpc>
              <a:spcBef>
                <a:spcPts val="900"/>
              </a:spcBef>
              <a:spcAft>
                <a:spcPts val="150"/>
              </a:spcAft>
              <a:buClr>
                <a:srgbClr val="1361A1"/>
              </a:buClr>
              <a:buSzPct val="100000"/>
              <a:buFont typeface="Arial" panose="020B0604020202020204" pitchFamily="34" charset="0"/>
              <a:buChar char="•"/>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91440" marR="0" lvl="0" indent="0" algn="l" defTabSz="685800" rtl="0" eaLnBrk="1" fontAlgn="auto" latinLnBrk="0" hangingPunct="1">
              <a:lnSpc>
                <a:spcPct val="100000"/>
              </a:lnSpc>
              <a:spcBef>
                <a:spcPts val="900"/>
              </a:spcBef>
              <a:spcAft>
                <a:spcPts val="150"/>
              </a:spcAft>
              <a:buClr>
                <a:srgbClr val="1361A1"/>
              </a:buClr>
              <a:buSzPct val="100000"/>
              <a:buFontTx/>
              <a:buNone/>
              <a:tabLst/>
              <a:defRPr/>
            </a:pPr>
            <a:r>
              <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US" sz="16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548640" marR="0" lvl="1" indent="0" algn="l" defTabSz="685800" rtl="0" eaLnBrk="1" fontAlgn="auto" latinLnBrk="0" hangingPunct="1">
              <a:lnSpc>
                <a:spcPct val="90000"/>
              </a:lnSpc>
              <a:spcBef>
                <a:spcPts val="900"/>
              </a:spcBef>
              <a:spcAft>
                <a:spcPts val="150"/>
              </a:spcAft>
              <a:buClr>
                <a:srgbClr val="1361A1"/>
              </a:buClr>
              <a:buSzPct val="100000"/>
              <a:buFontTx/>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548640" marR="0" lvl="1" indent="0" algn="l" defTabSz="685800" rtl="0" eaLnBrk="1" fontAlgn="auto" latinLnBrk="0" hangingPunct="1">
              <a:lnSpc>
                <a:spcPct val="90000"/>
              </a:lnSpc>
              <a:spcBef>
                <a:spcPts val="900"/>
              </a:spcBef>
              <a:spcAft>
                <a:spcPts val="150"/>
              </a:spcAft>
              <a:buClr>
                <a:srgbClr val="1361A1"/>
              </a:buClr>
              <a:buSzPct val="100000"/>
              <a:buFontTx/>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548640" marR="0" lvl="1" indent="0" algn="l" defTabSz="685800" rtl="0" eaLnBrk="1" fontAlgn="auto" latinLnBrk="0" hangingPunct="1">
              <a:lnSpc>
                <a:spcPct val="90000"/>
              </a:lnSpc>
              <a:spcBef>
                <a:spcPts val="900"/>
              </a:spcBef>
              <a:spcAft>
                <a:spcPts val="150"/>
              </a:spcAft>
              <a:buClr>
                <a:srgbClr val="1361A1"/>
              </a:buClr>
              <a:buSzPct val="100000"/>
              <a:buFontTx/>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548640" marR="0" lvl="1" indent="0" algn="l" defTabSz="685800" rtl="0" eaLnBrk="1" fontAlgn="auto" latinLnBrk="0" hangingPunct="1">
              <a:lnSpc>
                <a:spcPct val="90000"/>
              </a:lnSpc>
              <a:spcBef>
                <a:spcPts val="900"/>
              </a:spcBef>
              <a:spcAft>
                <a:spcPts val="150"/>
              </a:spcAft>
              <a:buClr>
                <a:srgbClr val="1361A1"/>
              </a:buClr>
              <a:buSzPct val="100000"/>
              <a:buFontTx/>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548640" marR="0" lvl="1" indent="0" algn="l" defTabSz="685800" rtl="0" eaLnBrk="1" fontAlgn="auto" latinLnBrk="0" hangingPunct="1">
              <a:lnSpc>
                <a:spcPct val="90000"/>
              </a:lnSpc>
              <a:spcBef>
                <a:spcPts val="900"/>
              </a:spcBef>
              <a:spcAft>
                <a:spcPts val="150"/>
              </a:spcAft>
              <a:buClr>
                <a:srgbClr val="1361A1"/>
              </a:buClr>
              <a:buSzPct val="100000"/>
              <a:buFontTx/>
              <a:buNone/>
              <a:tabLst/>
              <a:defRPr/>
            </a:pPr>
            <a:endParaRPr kumimoji="0" lang="en-US" sz="22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365760" marR="0" lvl="0" indent="-274320" algn="l" defTabSz="685800" rtl="0" eaLnBrk="1" fontAlgn="auto" latinLnBrk="0" hangingPunct="1">
              <a:lnSpc>
                <a:spcPct val="90000"/>
              </a:lnSpc>
              <a:spcBef>
                <a:spcPts val="900"/>
              </a:spcBef>
              <a:spcAft>
                <a:spcPts val="150"/>
              </a:spcAft>
              <a:buClr>
                <a:srgbClr val="1361A1"/>
              </a:buClr>
              <a:buSzPct val="100000"/>
              <a:buFont typeface="Arial" panose="020B0604020202020204" pitchFamily="34" charset="0"/>
              <a:buChar char="•"/>
              <a:tabLst/>
              <a:defRPr/>
            </a:pPr>
            <a:endPar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59425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FE8EFB-F76A-5709-375E-4E485CC8C660}"/>
              </a:ext>
            </a:extLst>
          </p:cNvPr>
          <p:cNvSpPr txBox="1">
            <a:spLocks noGrp="1"/>
          </p:cNvSpPr>
          <p:nvPr>
            <p:ph type="title" idx="4294967295"/>
          </p:nvPr>
        </p:nvSpPr>
        <p:spPr>
          <a:xfrm>
            <a:off x="489108" y="175820"/>
            <a:ext cx="9402860" cy="981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Programs and Work Readiness</a:t>
            </a:r>
          </a:p>
        </p:txBody>
      </p:sp>
      <p:sp>
        <p:nvSpPr>
          <p:cNvPr id="9" name="TextBox 8">
            <a:extLst>
              <a:ext uri="{FF2B5EF4-FFF2-40B4-BE49-F238E27FC236}">
                <a16:creationId xmlns:a16="http://schemas.microsoft.com/office/drawing/2014/main" id="{587BD22C-DAC0-2D56-74C2-3047074278A9}"/>
              </a:ext>
            </a:extLst>
          </p:cNvPr>
          <p:cNvSpPr txBox="1"/>
          <p:nvPr/>
        </p:nvSpPr>
        <p:spPr>
          <a:xfrm>
            <a:off x="489108" y="1487299"/>
            <a:ext cx="9432815" cy="56169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All</a:t>
            </a:r>
            <a:r>
              <a:rPr kumimoji="0" lang="en-US" sz="2400" b="1"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 </a:t>
            </a:r>
            <a:r>
              <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core programs are evidence-based, research-based, or promising practice</a:t>
            </a: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Cognitive Behavioral Interventions (CBI)</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Strength in Families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Residential Parenting Program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Soft skills development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Reentry life skills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Financial literacy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We have established community partnerships to enhance opportunities for living-wage and sustainable employment.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Aerospace Joint Apprenticeship Committee (AJAC)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Construction Trades Apprenticeship Preparation (CTAP)</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rPr>
              <a:t>Trades Related Apprenticeship Coaching (TRAC)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457200" marR="0" lvl="1"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61A1"/>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774543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474ED-C5F5-E362-8130-2E78F8962B0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DB91AF2-4AFF-3A2C-1702-CD32D9998E3C}"/>
              </a:ext>
              <a:ext uri="{C183D7F6-B498-43B3-948B-1728B52AA6E4}">
                <adec:decorative xmlns:adec="http://schemas.microsoft.com/office/drawing/2017/decorative" val="1"/>
              </a:ext>
            </a:extLst>
          </p:cNvPr>
          <p:cNvSpPr txBox="1">
            <a:spLocks/>
          </p:cNvSpPr>
          <p:nvPr/>
        </p:nvSpPr>
        <p:spPr>
          <a:xfrm>
            <a:off x="679917" y="409861"/>
            <a:ext cx="10832166" cy="981075"/>
          </a:xfrm>
          <a:prstGeom prst="rect">
            <a:avLst/>
          </a:prstGeom>
        </p:spPr>
        <p:txBody>
          <a:bodyPr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4500" b="0"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Title 1">
            <a:extLst>
              <a:ext uri="{FF2B5EF4-FFF2-40B4-BE49-F238E27FC236}">
                <a16:creationId xmlns:a16="http://schemas.microsoft.com/office/drawing/2014/main" id="{7C9E7969-2520-4251-F9B6-70078362879B}"/>
              </a:ext>
            </a:extLst>
          </p:cNvPr>
          <p:cNvSpPr txBox="1">
            <a:spLocks noGrp="1"/>
          </p:cNvSpPr>
          <p:nvPr>
            <p:ph type="title" idx="4294967295"/>
          </p:nvPr>
        </p:nvSpPr>
        <p:spPr>
          <a:xfrm>
            <a:off x="679917" y="234716"/>
            <a:ext cx="10832166" cy="981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Reentry Housing Assistance Program</a:t>
            </a:r>
            <a:endParaRPr kumimoji="0" lang="en-US" sz="3600" b="0"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2" name="Picture 1" descr="Heat map showing Reentry Housing Assistance Program sights. ">
            <a:extLst>
              <a:ext uri="{FF2B5EF4-FFF2-40B4-BE49-F238E27FC236}">
                <a16:creationId xmlns:a16="http://schemas.microsoft.com/office/drawing/2014/main" id="{3980397E-4873-FF65-A21A-B16366FD98DF}"/>
              </a:ext>
            </a:extLst>
          </p:cNvPr>
          <p:cNvPicPr>
            <a:picLocks noChangeAspect="1"/>
          </p:cNvPicPr>
          <p:nvPr/>
        </p:nvPicPr>
        <p:blipFill>
          <a:blip r:embed="rId3"/>
          <a:stretch>
            <a:fillRect/>
          </a:stretch>
        </p:blipFill>
        <p:spPr>
          <a:xfrm>
            <a:off x="2279573" y="1566081"/>
            <a:ext cx="7632854" cy="4743099"/>
          </a:xfrm>
          <a:prstGeom prst="rect">
            <a:avLst/>
          </a:prstGeom>
        </p:spPr>
      </p:pic>
    </p:spTree>
    <p:extLst>
      <p:ext uri="{BB962C8B-B14F-4D97-AF65-F5344CB8AC3E}">
        <p14:creationId xmlns:p14="http://schemas.microsoft.com/office/powerpoint/2010/main" val="358645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434356" y="1579075"/>
            <a:ext cx="4882393"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Just a moment,</a:t>
            </a:r>
            <a:b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br>
            <a:endPar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Thank you for your patience!</a:t>
            </a: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720588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26142-7124-A819-6B3E-2EFF4430E90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BC93D73-0535-65C7-D9E8-FC665E613304}"/>
              </a:ext>
            </a:extLst>
          </p:cNvPr>
          <p:cNvSpPr txBox="1">
            <a:spLocks noGrp="1"/>
          </p:cNvSpPr>
          <p:nvPr>
            <p:ph type="title" idx="4294967295"/>
          </p:nvPr>
        </p:nvSpPr>
        <p:spPr>
          <a:xfrm>
            <a:off x="679917" y="234716"/>
            <a:ext cx="10832166" cy="981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500" b="1"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rPr>
              <a:t>Looking Ahead</a:t>
            </a:r>
            <a:endParaRPr kumimoji="0" lang="en-US" sz="4500" b="0" i="0" u="none" strike="noStrike" kern="1200" cap="none" spc="0" normalizeH="0" baseline="0" noProof="0">
              <a:ln>
                <a:noFill/>
              </a:ln>
              <a:solidFill>
                <a:srgbClr val="0B375B"/>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5" name="Picture 4" descr="Three circles in a row showing that the top issues facing formerly incarcerated individuals is health care, employment, and housing.">
            <a:extLst>
              <a:ext uri="{FF2B5EF4-FFF2-40B4-BE49-F238E27FC236}">
                <a16:creationId xmlns:a16="http://schemas.microsoft.com/office/drawing/2014/main" id="{68F760F3-9DB0-B67B-4192-C621078C08E1}"/>
              </a:ext>
            </a:extLst>
          </p:cNvPr>
          <p:cNvPicPr>
            <a:picLocks noChangeAspect="1"/>
          </p:cNvPicPr>
          <p:nvPr/>
        </p:nvPicPr>
        <p:blipFill>
          <a:blip r:embed="rId3"/>
          <a:stretch>
            <a:fillRect/>
          </a:stretch>
        </p:blipFill>
        <p:spPr>
          <a:xfrm>
            <a:off x="2183701" y="1842022"/>
            <a:ext cx="8158672" cy="3844515"/>
          </a:xfrm>
          <a:prstGeom prst="rect">
            <a:avLst/>
          </a:prstGeom>
        </p:spPr>
      </p:pic>
    </p:spTree>
    <p:extLst>
      <p:ext uri="{BB962C8B-B14F-4D97-AF65-F5344CB8AC3E}">
        <p14:creationId xmlns:p14="http://schemas.microsoft.com/office/powerpoint/2010/main" val="3063438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 Q&amp;A</a:t>
            </a:r>
          </a:p>
        </p:txBody>
      </p:sp>
    </p:spTree>
    <p:extLst>
      <p:ext uri="{BB962C8B-B14F-4D97-AF65-F5344CB8AC3E}">
        <p14:creationId xmlns:p14="http://schemas.microsoft.com/office/powerpoint/2010/main" val="1216980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22991" y="983456"/>
            <a:ext cx="4811684"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z="3200" b="0" i="0" u="none" strike="noStrike" kern="1200" cap="small" spc="0" normalizeH="0" baseline="0" noProof="0">
                <a:ln>
                  <a:noFill/>
                </a:ln>
                <a:effectLst/>
                <a:uLnTx/>
                <a:uFillTx/>
                <a:latin typeface="Gill Sans MT"/>
                <a:ea typeface="+mn-ea"/>
                <a:cs typeface="+mn-cs"/>
              </a:rPr>
              <a:t>Washington State Reentry Cou</a:t>
            </a:r>
            <a:r>
              <a:rPr lang="en-US" sz="3200" cap="small">
                <a:latin typeface="Gill Sans MT"/>
                <a:ea typeface="+mn-ea"/>
                <a:cs typeface="+mn-cs"/>
              </a:rPr>
              <a:t>ncil</a:t>
            </a:r>
            <a:br>
              <a:rPr lang="en-US" sz="3200" cap="small">
                <a:latin typeface="Gill Sans MT"/>
                <a:ea typeface="+mn-ea"/>
                <a:cs typeface="+mn-cs"/>
              </a:rPr>
            </a:br>
            <a:r>
              <a:rPr lang="en-US" sz="3200" cap="small">
                <a:latin typeface="Gill Sans MT"/>
                <a:ea typeface="+mn-ea"/>
                <a:cs typeface="+mn-cs"/>
              </a:rPr>
              <a:t>Strategic Plan </a:t>
            </a:r>
            <a:endParaRPr lang="en-US" sz="3200" b="0" i="0" u="none" strike="noStrike" kern="1200" cap="small" spc="0" normalizeH="0" baseline="0" noProof="0">
              <a:ln>
                <a:noFill/>
              </a:ln>
              <a:effectLst/>
              <a:uLnTx/>
              <a:uFillTx/>
              <a:latin typeface="Gill Sans M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C33A4105-AF42-4767-98F2-04E085B10EC0}"/>
              </a:ext>
            </a:extLst>
          </p:cNvPr>
          <p:cNvSpPr>
            <a:spLocks noGrp="1"/>
          </p:cNvSpPr>
          <p:nvPr>
            <p:ph idx="1"/>
          </p:nvPr>
        </p:nvSpPr>
        <p:spPr>
          <a:xfrm>
            <a:off x="6161079" y="3045560"/>
            <a:ext cx="5152505" cy="2374022"/>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dirty="0">
                <a:ln>
                  <a:noFill/>
                </a:ln>
                <a:solidFill>
                  <a:prstClr val="black"/>
                </a:solidFill>
                <a:effectLst/>
                <a:uLnTx/>
                <a:uFillTx/>
                <a:latin typeface="Gill Sans MT"/>
                <a:ea typeface="+mn-ea"/>
                <a:cs typeface="+mn-cs"/>
              </a:rPr>
              <a:t>Presented by (in order of presentation): </a:t>
            </a:r>
            <a:endParaRPr kumimoji="0" lang="en-US" sz="1800" b="0" i="0" u="none" strike="noStrike" kern="1200" cap="small" spc="0" normalizeH="0" baseline="0" noProof="0" dirty="0">
              <a:ln>
                <a:noFill/>
              </a:ln>
              <a:solidFill>
                <a:prstClr val="black"/>
              </a:solidFill>
              <a:effectLst/>
              <a:uLnTx/>
              <a:uFillTx/>
              <a:latin typeface="Gill Sans MT" panose="020B0502020104020203" pitchFamily="34" charset="0"/>
              <a:ea typeface="+mn-ea"/>
              <a:cs typeface="+mn-cs"/>
            </a:endParaRPr>
          </a:p>
          <a:p>
            <a:pPr marL="285750" indent="-285750">
              <a:buFont typeface="Arial" panose="020B0604020202020204" pitchFamily="34" charset="0"/>
              <a:buChar char="•"/>
              <a:defRPr/>
            </a:pPr>
            <a:r>
              <a:rPr lang="en-US" sz="1800" cap="small" dirty="0">
                <a:latin typeface="Gill Sans MT"/>
              </a:rPr>
              <a:t>Janel </a:t>
            </a:r>
            <a:r>
              <a:rPr lang="en-US" sz="1800" cap="small" dirty="0" err="1">
                <a:latin typeface="Gill Sans MT"/>
              </a:rPr>
              <a:t>McFeat</a:t>
            </a:r>
            <a:r>
              <a:rPr lang="en-US" sz="1800" cap="small" dirty="0">
                <a:latin typeface="Gill Sans MT"/>
              </a:rPr>
              <a:t>, Executive Director, Statewide Reentry Council</a:t>
            </a:r>
          </a:p>
          <a:p>
            <a:pPr marL="285750" indent="-285750">
              <a:buFont typeface="Arial" panose="020B0604020202020204" pitchFamily="34" charset="0"/>
              <a:buChar char="•"/>
              <a:defRPr/>
            </a:pPr>
            <a:r>
              <a:rPr lang="en-US" sz="1800" cap="small" dirty="0">
                <a:latin typeface="Gill Sans MT"/>
              </a:rPr>
              <a:t>Karen Lee, Co-Chair, Statewide Reentry Council</a:t>
            </a:r>
          </a:p>
          <a:p>
            <a:pPr marL="285750" indent="-285750">
              <a:buFont typeface="Arial" panose="020B0604020202020204" pitchFamily="34" charset="0"/>
              <a:buChar char="•"/>
              <a:defRPr/>
            </a:pPr>
            <a:r>
              <a:rPr lang="en-US" sz="1800" cap="small" dirty="0">
                <a:solidFill>
                  <a:schemeClr val="bg1"/>
                </a:solidFill>
                <a:latin typeface="Gill Sans MT"/>
              </a:rPr>
              <a:t>Ty Reed, </a:t>
            </a:r>
            <a:r>
              <a:rPr lang="en-US" sz="1800" cap="small" dirty="0">
                <a:latin typeface="Gill Sans MT"/>
              </a:rPr>
              <a:t>MBA, PHR, CWDP, CPC, CFAA-HR, Member, Statewide Reentry Council</a:t>
            </a:r>
            <a:endParaRPr lang="en-US" sz="1800" cap="small" dirty="0">
              <a:solidFill>
                <a:schemeClr val="bg1"/>
              </a:solidFill>
              <a:latin typeface="Gill Sans MT"/>
            </a:endParaRPr>
          </a:p>
        </p:txBody>
      </p:sp>
    </p:spTree>
    <p:extLst>
      <p:ext uri="{BB962C8B-B14F-4D97-AF65-F5344CB8AC3E}">
        <p14:creationId xmlns:p14="http://schemas.microsoft.com/office/powerpoint/2010/main" val="729172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Statewide Reentry Council</a:t>
            </a:r>
          </a:p>
        </p:txBody>
      </p:sp>
      <p:sp>
        <p:nvSpPr>
          <p:cNvPr id="3" name="Text Placeholder 2"/>
          <p:cNvSpPr>
            <a:spLocks noGrp="1"/>
          </p:cNvSpPr>
          <p:nvPr>
            <p:ph type="body" idx="1"/>
          </p:nvPr>
        </p:nvSpPr>
        <p:spPr/>
        <p:txBody>
          <a:bodyPr/>
          <a:lstStyle/>
          <a:p>
            <a:r>
              <a:rPr lang="en-US"/>
              <a:t>Established by Governor Inslee in 2016 with the goal of improving public safety and outcomes for individuals reentering the community (43.380 RCW). </a:t>
            </a:r>
          </a:p>
          <a:p>
            <a:endParaRPr lang="en-US"/>
          </a:p>
        </p:txBody>
      </p:sp>
    </p:spTree>
    <p:extLst>
      <p:ext uri="{BB962C8B-B14F-4D97-AF65-F5344CB8AC3E}">
        <p14:creationId xmlns:p14="http://schemas.microsoft.com/office/powerpoint/2010/main" val="1635978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35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3" name="Title 2">
            <a:extLst>
              <a:ext uri="{FF2B5EF4-FFF2-40B4-BE49-F238E27FC236}">
                <a16:creationId xmlns:a16="http://schemas.microsoft.com/office/drawing/2014/main" id="{E73A8363-660A-06E8-B29B-C70EA310F417}"/>
              </a:ext>
            </a:extLst>
          </p:cNvPr>
          <p:cNvSpPr>
            <a:spLocks noGrp="1"/>
          </p:cNvSpPr>
          <p:nvPr>
            <p:ph type="title"/>
          </p:nvPr>
        </p:nvSpPr>
        <p:spPr>
          <a:xfrm>
            <a:off x="0" y="-1328496"/>
            <a:ext cx="10515600" cy="1218948"/>
          </a:xfrm>
        </p:spPr>
        <p:txBody>
          <a:bodyPr>
            <a:normAutofit fontScale="90000"/>
          </a:bodyPr>
          <a:lstStyle/>
          <a:p>
            <a:r>
              <a:rPr lang="en-US"/>
              <a:t>Statewide Reentry Council Mission, Vision, Values</a:t>
            </a:r>
          </a:p>
        </p:txBody>
      </p:sp>
      <p:sp>
        <p:nvSpPr>
          <p:cNvPr id="2" name="Rectangle 1"/>
          <p:cNvSpPr/>
          <p:nvPr/>
        </p:nvSpPr>
        <p:spPr>
          <a:xfrm>
            <a:off x="932155" y="605795"/>
            <a:ext cx="10422385" cy="4154984"/>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CE8"/>
                </a:solidFill>
                <a:effectLst/>
                <a:uLnTx/>
                <a:uFillTx/>
                <a:latin typeface="Roboto"/>
                <a:ea typeface="+mn-ea"/>
                <a:cs typeface="+mn-cs"/>
              </a:rPr>
              <a:t>Our Mission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22222"/>
                </a:solidFill>
                <a:effectLst/>
                <a:uLnTx/>
                <a:uFillTx/>
                <a:latin typeface="Roboto"/>
                <a:ea typeface="+mn-ea"/>
                <a:cs typeface="+mn-cs"/>
              </a:rPr>
              <a:t>The Washington Statewide Reentry Council advocates for Washington laws, investments, and attitudes that improve reentry outcomes and increase public safety by supporting equitable reentry systems that are more humane and restorative.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22222"/>
              </a:solidFill>
              <a:effectLst/>
              <a:uLnTx/>
              <a:uFillTx/>
              <a:latin typeface="Robot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CE8"/>
                </a:solidFill>
                <a:effectLst/>
                <a:uLnTx/>
                <a:uFillTx/>
                <a:latin typeface="Roboto"/>
                <a:ea typeface="+mn-ea"/>
                <a:cs typeface="+mn-cs"/>
              </a:rPr>
              <a:t>Our Vision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22222"/>
                </a:solidFill>
                <a:effectLst/>
                <a:uLnTx/>
                <a:uFillTx/>
                <a:latin typeface="Roboto"/>
                <a:ea typeface="+mn-ea"/>
                <a:cs typeface="+mn-cs"/>
              </a:rPr>
              <a:t>We disrupt the cycle of mass incarceration by transforming systems so that each individual is treated equitably and with dignity.</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22222"/>
              </a:solidFill>
              <a:effectLst/>
              <a:uLnTx/>
              <a:uFillTx/>
              <a:latin typeface="Robot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CE8"/>
                </a:solidFill>
                <a:effectLst/>
                <a:uLnTx/>
                <a:uFillTx/>
                <a:latin typeface="Roboto"/>
                <a:ea typeface="+mn-ea"/>
                <a:cs typeface="+mn-cs"/>
              </a:rPr>
              <a:t>Our Values</a:t>
            </a:r>
          </a:p>
        </p:txBody>
      </p:sp>
      <p:sp>
        <p:nvSpPr>
          <p:cNvPr id="5" name="TextBox 4"/>
          <p:cNvSpPr txBox="1"/>
          <p:nvPr/>
        </p:nvSpPr>
        <p:spPr>
          <a:xfrm>
            <a:off x="1047564" y="4687406"/>
            <a:ext cx="6729275" cy="1260630"/>
          </a:xfrm>
          <a:prstGeom prst="rect">
            <a:avLst/>
          </a:prstGeom>
          <a:noFill/>
        </p:spPr>
        <p:txBody>
          <a:bodyPr wrap="square" numCol="2"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22222"/>
                </a:solidFill>
                <a:effectLst/>
                <a:uLnTx/>
                <a:uFillTx/>
                <a:latin typeface="Roboto"/>
                <a:ea typeface="+mn-ea"/>
                <a:cs typeface="+mn-cs"/>
              </a:rPr>
              <a:t>Integrity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22222"/>
                </a:solidFill>
                <a:effectLst/>
                <a:uLnTx/>
                <a:uFillTx/>
                <a:latin typeface="Roboto"/>
                <a:ea typeface="+mn-ea"/>
                <a:cs typeface="+mn-cs"/>
              </a:rPr>
              <a:t>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22222"/>
                </a:solidFill>
                <a:effectLst/>
                <a:uLnTx/>
                <a:uFillTx/>
                <a:latin typeface="Roboto"/>
                <a:ea typeface="+mn-ea"/>
                <a:cs typeface="+mn-cs"/>
              </a:rPr>
              <a:t>Justice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22222"/>
                </a:solidFill>
                <a:effectLst/>
                <a:uLnTx/>
                <a:uFillTx/>
                <a:latin typeface="Roboto"/>
                <a:ea typeface="+mn-ea"/>
                <a:cs typeface="+mn-cs"/>
              </a:rPr>
              <a:t>Relationships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22222"/>
                </a:solidFill>
                <a:effectLst/>
                <a:uLnTx/>
                <a:uFillTx/>
                <a:latin typeface="Roboto"/>
                <a:ea typeface="+mn-ea"/>
                <a:cs typeface="+mn-cs"/>
              </a:rPr>
              <a:t>Respect &amp; Dignity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22222"/>
                </a:solidFill>
                <a:effectLst/>
                <a:uLnTx/>
                <a:uFillTx/>
                <a:latin typeface="Roboto"/>
                <a:ea typeface="+mn-ea"/>
                <a:cs typeface="+mn-cs"/>
              </a:rPr>
              <a:t>Restoration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22222"/>
                </a:solidFill>
                <a:effectLst/>
                <a:uLnTx/>
                <a:uFillTx/>
                <a:latin typeface="Roboto"/>
                <a:ea typeface="+mn-ea"/>
                <a:cs typeface="+mn-cs"/>
              </a:rPr>
              <a:t>Anti-Racism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55555"/>
              </a:solidFill>
              <a:effectLst/>
              <a:uLnTx/>
              <a:uFillTx/>
              <a:latin typeface="Roboto"/>
              <a:ea typeface="+mn-ea"/>
              <a:cs typeface="+mn-cs"/>
            </a:endParaRPr>
          </a:p>
        </p:txBody>
      </p:sp>
    </p:spTree>
    <p:extLst>
      <p:ext uri="{BB962C8B-B14F-4D97-AF65-F5344CB8AC3E}">
        <p14:creationId xmlns:p14="http://schemas.microsoft.com/office/powerpoint/2010/main" val="96402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BCAF-7D45-1F8B-86BD-21B982A8BFEB}"/>
              </a:ext>
            </a:extLst>
          </p:cNvPr>
          <p:cNvSpPr>
            <a:spLocks noGrp="1"/>
          </p:cNvSpPr>
          <p:nvPr>
            <p:ph type="title"/>
          </p:nvPr>
        </p:nvSpPr>
        <p:spPr/>
        <p:txBody>
          <a:bodyPr/>
          <a:lstStyle/>
          <a:p>
            <a:r>
              <a:rPr lang="en-US">
                <a:ea typeface="Roboto Light"/>
                <a:cs typeface="Roboto Light"/>
              </a:rPr>
              <a:t>Strategic Plan Goals: 2023-2026</a:t>
            </a:r>
            <a:endParaRPr lang="en-US"/>
          </a:p>
        </p:txBody>
      </p:sp>
      <p:sp>
        <p:nvSpPr>
          <p:cNvPr id="4" name="TextBox 3">
            <a:extLst>
              <a:ext uri="{FF2B5EF4-FFF2-40B4-BE49-F238E27FC236}">
                <a16:creationId xmlns:a16="http://schemas.microsoft.com/office/drawing/2014/main" id="{286EB530-BEC1-7408-E4D2-C37F862A6AED}"/>
              </a:ext>
            </a:extLst>
          </p:cNvPr>
          <p:cNvSpPr txBox="1"/>
          <p:nvPr/>
        </p:nvSpPr>
        <p:spPr>
          <a:xfrm>
            <a:off x="587829" y="2450495"/>
            <a:ext cx="1123405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555555"/>
                </a:solidFill>
                <a:effectLst/>
                <a:uLnTx/>
                <a:uFillTx/>
                <a:latin typeface="Roboto"/>
                <a:ea typeface="+mn-ea"/>
                <a:cs typeface="+mn-cs"/>
              </a:rPr>
              <a:t>Foster effective relationships with interested parties​ (Increase visits to jails, youth facilities, tribal jails, and prisons)</a:t>
            </a:r>
            <a:endParaRPr kumimoji="0" lang="en-US" sz="2400" b="0" i="0" u="none" strike="noStrike" kern="1200" cap="none" spc="0" normalizeH="0" baseline="0" noProof="0">
              <a:ln>
                <a:noFill/>
              </a:ln>
              <a:solidFill>
                <a:srgbClr val="555555"/>
              </a:solidFill>
              <a:effectLst/>
              <a:uLnTx/>
              <a:uFillTx/>
              <a:latin typeface="Roboto"/>
              <a:ea typeface="Roboto"/>
              <a:cs typeface="Roboto"/>
            </a:endParaRP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srgbClr val="555555"/>
              </a:solidFill>
              <a:effectLst/>
              <a:uLnTx/>
              <a:uFillTx/>
              <a:latin typeface="Roboto"/>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555555"/>
                </a:solidFill>
                <a:effectLst/>
                <a:uLnTx/>
                <a:uFillTx/>
                <a:latin typeface="Roboto"/>
                <a:ea typeface="+mn-ea"/>
                <a:cs typeface="+mn-cs"/>
              </a:rPr>
              <a:t>Embark on becoming a Reentry 2030 State</a:t>
            </a:r>
            <a:endParaRPr kumimoji="0" lang="en-US" sz="2400" b="0" i="0" u="none" strike="noStrike" kern="1200" cap="none" spc="0" normalizeH="0" baseline="0" noProof="0">
              <a:ln>
                <a:noFill/>
              </a:ln>
              <a:solidFill>
                <a:srgbClr val="555555"/>
              </a:solidFill>
              <a:effectLst/>
              <a:uLnTx/>
              <a:uFillTx/>
              <a:latin typeface="Roboto"/>
              <a:ea typeface="Roboto"/>
              <a:cs typeface="Roboto"/>
            </a:endParaRP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srgbClr val="555555"/>
              </a:solidFill>
              <a:effectLst/>
              <a:uLnTx/>
              <a:uFillTx/>
              <a:latin typeface="Roboto"/>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555555"/>
                </a:solidFill>
                <a:effectLst/>
                <a:uLnTx/>
                <a:uFillTx/>
                <a:latin typeface="Roboto"/>
                <a:ea typeface="+mn-ea"/>
                <a:cs typeface="+mn-cs"/>
              </a:rPr>
              <a:t>Raise awareness about current custody conditions (DOC giving voice to currently incarcerated by allowing them to speak at our Council meetings)</a:t>
            </a:r>
            <a:endParaRPr kumimoji="0" lang="en-US" sz="2400" b="0" i="0" u="none" strike="noStrike" kern="1200" cap="none" spc="0" normalizeH="0" baseline="0" noProof="0">
              <a:ln>
                <a:noFill/>
              </a:ln>
              <a:solidFill>
                <a:srgbClr val="555555"/>
              </a:solidFill>
              <a:effectLst/>
              <a:uLnTx/>
              <a:uFillTx/>
              <a:latin typeface="Roboto"/>
              <a:ea typeface="Roboto"/>
              <a:cs typeface="Roboto"/>
            </a:endParaRP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srgbClr val="555555"/>
              </a:solidFill>
              <a:effectLst/>
              <a:uLnTx/>
              <a:uFillTx/>
              <a:latin typeface="Roboto"/>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555555"/>
                </a:solidFill>
                <a:effectLst/>
                <a:uLnTx/>
                <a:uFillTx/>
                <a:latin typeface="Roboto"/>
                <a:ea typeface="+mn-ea"/>
                <a:cs typeface="+mn-cs"/>
              </a:rPr>
              <a:t>Influence how resources are directed (Talk with our legislators about supporting innovative reentry programing and tribal programming)</a:t>
            </a:r>
            <a:endParaRPr kumimoji="0" lang="en-US" sz="2400" b="0" i="0" u="none" strike="noStrike" kern="1200" cap="none" spc="0" normalizeH="0" baseline="0" noProof="0">
              <a:ln>
                <a:noFill/>
              </a:ln>
              <a:solidFill>
                <a:srgbClr val="555555"/>
              </a:solidFill>
              <a:effectLst/>
              <a:uLnTx/>
              <a:uFillTx/>
              <a:latin typeface="Roboto"/>
              <a:ea typeface="Roboto"/>
              <a:cs typeface="Roboto"/>
            </a:endParaRPr>
          </a:p>
        </p:txBody>
      </p:sp>
    </p:spTree>
    <p:extLst>
      <p:ext uri="{BB962C8B-B14F-4D97-AF65-F5344CB8AC3E}">
        <p14:creationId xmlns:p14="http://schemas.microsoft.com/office/powerpoint/2010/main" val="3589255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5">
                    <a:lumMod val="75000"/>
                  </a:schemeClr>
                </a:solidFill>
              </a:rPr>
              <a:t>Reentry Council Successes 2023 </a:t>
            </a:r>
            <a:endParaRPr lang="en-US">
              <a:solidFill>
                <a:schemeClr val="accent5">
                  <a:lumMod val="75000"/>
                </a:schemeClr>
              </a:solidFill>
              <a:ea typeface="Roboto Light"/>
              <a:cs typeface="Roboto Light"/>
            </a:endParaRPr>
          </a:p>
        </p:txBody>
      </p:sp>
      <p:cxnSp>
        <p:nvCxnSpPr>
          <p:cNvPr id="7" name="Straight Connector 6">
            <a:extLst>
              <a:ext uri="{FF2B5EF4-FFF2-40B4-BE49-F238E27FC236}">
                <a16:creationId xmlns:a16="http://schemas.microsoft.com/office/drawing/2014/main" id="{EC5A6FF8-4172-9C5E-D4F1-D8411152667F}"/>
              </a:ext>
              <a:ext uri="{C183D7F6-B498-43B3-948B-1728B52AA6E4}">
                <adec:decorative xmlns:adec="http://schemas.microsoft.com/office/drawing/2017/decorative" val="1"/>
              </a:ext>
            </a:extLst>
          </p:cNvPr>
          <p:cNvCxnSpPr>
            <a:cxnSpLocks/>
          </p:cNvCxnSpPr>
          <p:nvPr/>
        </p:nvCxnSpPr>
        <p:spPr>
          <a:xfrm>
            <a:off x="838200" y="1064912"/>
            <a:ext cx="10515600" cy="0"/>
          </a:xfrm>
          <a:prstGeom prst="line">
            <a:avLst/>
          </a:prstGeom>
          <a:ln>
            <a:solidFill>
              <a:srgbClr val="CFCFC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AA36869-8FB7-7DF8-D593-036350F68241}"/>
              </a:ext>
              <a:ext uri="{C183D7F6-B498-43B3-948B-1728B52AA6E4}">
                <adec:decorative xmlns:adec="http://schemas.microsoft.com/office/drawing/2017/decorative" val="1"/>
              </a:ext>
            </a:extLst>
          </p:cNvPr>
          <p:cNvSpPr/>
          <p:nvPr/>
        </p:nvSpPr>
        <p:spPr>
          <a:xfrm>
            <a:off x="735550" y="1323191"/>
            <a:ext cx="10764375" cy="1506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65759" y="1208932"/>
            <a:ext cx="7336716" cy="6528069"/>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r>
              <a:rPr kumimoji="0" lang="en-US" b="0" i="0" u="none" strike="noStrike" kern="1200" cap="none" spc="0" normalizeH="0" baseline="0" noProof="0">
                <a:ln>
                  <a:noFill/>
                </a:ln>
                <a:solidFill>
                  <a:srgbClr val="555555"/>
                </a:solidFill>
                <a:effectLst/>
                <a:uLnTx/>
                <a:uFillTx/>
                <a:latin typeface="Roboto"/>
                <a:ea typeface="Roboto"/>
                <a:cs typeface="Roboto"/>
              </a:rPr>
              <a:t>Completed </a:t>
            </a:r>
            <a:r>
              <a:rPr kumimoji="0" lang="en-US" b="1" i="0" u="none" strike="noStrike" kern="1200" cap="none" spc="0" normalizeH="0" baseline="0" noProof="0">
                <a:ln>
                  <a:noFill/>
                </a:ln>
                <a:solidFill>
                  <a:srgbClr val="555555"/>
                </a:solidFill>
                <a:effectLst/>
                <a:uLnTx/>
                <a:uFillTx/>
                <a:latin typeface="Roboto"/>
                <a:ea typeface="Roboto"/>
                <a:cs typeface="Roboto"/>
                <a:hlinkClick r:id="rId3"/>
              </a:rPr>
              <a:t>Strategic Plan</a:t>
            </a:r>
            <a:r>
              <a:rPr kumimoji="0" lang="en-US" b="0" i="0" u="none" strike="noStrike" kern="1200" cap="none" spc="0" normalizeH="0" baseline="0" noProof="0">
                <a:ln>
                  <a:noFill/>
                </a:ln>
                <a:solidFill>
                  <a:srgbClr val="555555"/>
                </a:solidFill>
                <a:effectLst/>
                <a:uLnTx/>
                <a:uFillTx/>
                <a:latin typeface="Roboto"/>
                <a:ea typeface="Roboto"/>
                <a:cs typeface="Roboto"/>
              </a:rPr>
              <a:t> and Key Performance Indicators </a:t>
            </a: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r>
              <a:rPr kumimoji="0" lang="en-US" b="0" i="0" u="none" strike="noStrike" kern="1200" cap="none" spc="0" normalizeH="0" baseline="0" noProof="0">
                <a:ln>
                  <a:noFill/>
                </a:ln>
                <a:solidFill>
                  <a:srgbClr val="555555"/>
                </a:solidFill>
                <a:effectLst/>
                <a:uLnTx/>
                <a:uFillTx/>
                <a:latin typeface="Roboto"/>
                <a:ea typeface="Roboto"/>
                <a:cs typeface="Roboto"/>
              </a:rPr>
              <a:t>Completed </a:t>
            </a:r>
            <a:r>
              <a:rPr kumimoji="0" lang="en-US" b="1" i="0" u="none" strike="noStrike" kern="1200" cap="none" spc="0" normalizeH="0" baseline="0" noProof="0">
                <a:ln>
                  <a:noFill/>
                </a:ln>
                <a:solidFill>
                  <a:srgbClr val="555555"/>
                </a:solidFill>
                <a:effectLst/>
                <a:uLnTx/>
                <a:uFillTx/>
                <a:latin typeface="Roboto"/>
                <a:ea typeface="Roboto"/>
                <a:cs typeface="Roboto"/>
                <a:hlinkClick r:id="rId4"/>
              </a:rPr>
              <a:t>Logic Model</a:t>
            </a:r>
            <a:r>
              <a:rPr kumimoji="0" lang="en-US" b="0" i="0" u="none" strike="noStrike" kern="1200" cap="none" spc="0" normalizeH="0" baseline="0" noProof="0">
                <a:ln>
                  <a:noFill/>
                </a:ln>
                <a:solidFill>
                  <a:srgbClr val="555555"/>
                </a:solidFill>
                <a:effectLst/>
                <a:uLnTx/>
                <a:uFillTx/>
                <a:latin typeface="Roboto"/>
                <a:ea typeface="Roboto"/>
                <a:cs typeface="Roboto"/>
              </a:rPr>
              <a:t> and Performance Evaluation </a:t>
            </a: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r>
              <a:rPr kumimoji="0" lang="en-US" b="0" i="0" u="none" strike="noStrike" kern="1200" cap="none" spc="0" normalizeH="0" baseline="0" noProof="0">
                <a:ln>
                  <a:noFill/>
                </a:ln>
                <a:solidFill>
                  <a:srgbClr val="555555"/>
                </a:solidFill>
                <a:effectLst/>
                <a:uLnTx/>
                <a:uFillTx/>
                <a:latin typeface="Roboto"/>
                <a:ea typeface="Roboto"/>
                <a:cs typeface="Roboto"/>
              </a:rPr>
              <a:t>Increased </a:t>
            </a:r>
            <a:r>
              <a:rPr kumimoji="0" lang="en-US" b="1" i="0" u="none" strike="noStrike" kern="1200" cap="none" spc="0" normalizeH="0" baseline="0" noProof="0">
                <a:ln>
                  <a:noFill/>
                </a:ln>
                <a:solidFill>
                  <a:srgbClr val="EA5F14"/>
                </a:solidFill>
                <a:effectLst/>
                <a:uLnTx/>
                <a:uFillTx/>
                <a:latin typeface="Roboto"/>
                <a:ea typeface="Roboto"/>
                <a:cs typeface="Roboto"/>
              </a:rPr>
              <a:t>community, stakeholder, and tribal engagement</a:t>
            </a:r>
          </a:p>
          <a:p>
            <a:pPr marL="800100" marR="0" lvl="1" indent="-342900" algn="l" defTabSz="914400" rtl="0" eaLnBrk="1" fontAlgn="auto" latinLnBrk="0" hangingPunct="1">
              <a:lnSpc>
                <a:spcPct val="105000"/>
              </a:lnSpc>
              <a:spcBef>
                <a:spcPts val="0"/>
              </a:spcBef>
              <a:spcAft>
                <a:spcPts val="800"/>
              </a:spcAft>
              <a:buClrTx/>
              <a:buSzTx/>
              <a:buFont typeface="Arial"/>
              <a:buChar char="•"/>
              <a:tabLst/>
              <a:defRPr/>
            </a:pPr>
            <a:r>
              <a:rPr kumimoji="0" lang="en-US" b="1" i="0" u="none" strike="noStrike" kern="1200" cap="none" spc="0" normalizeH="0" baseline="0" noProof="0">
                <a:ln>
                  <a:noFill/>
                </a:ln>
                <a:solidFill>
                  <a:srgbClr val="EA5F14"/>
                </a:solidFill>
                <a:effectLst/>
                <a:uLnTx/>
                <a:uFillTx/>
                <a:latin typeface="Roboto"/>
                <a:ea typeface="Roboto"/>
                <a:cs typeface="Roboto"/>
              </a:rPr>
              <a:t>Listening circles</a:t>
            </a:r>
            <a:r>
              <a:rPr kumimoji="0" lang="en-US" b="0" i="0" u="none" strike="noStrike" kern="1200" cap="none" spc="0" normalizeH="0" baseline="0" noProof="0">
                <a:ln>
                  <a:noFill/>
                </a:ln>
                <a:solidFill>
                  <a:srgbClr val="EA5F14"/>
                </a:solidFill>
                <a:effectLst/>
                <a:uLnTx/>
                <a:uFillTx/>
                <a:latin typeface="Roboto"/>
                <a:ea typeface="Roboto"/>
                <a:cs typeface="Roboto"/>
              </a:rPr>
              <a:t> </a:t>
            </a:r>
            <a:r>
              <a:rPr kumimoji="0" lang="en-US" b="0" i="0" u="none" strike="noStrike" kern="1200" cap="none" spc="0" normalizeH="0" baseline="0" noProof="0">
                <a:ln>
                  <a:noFill/>
                </a:ln>
                <a:solidFill>
                  <a:srgbClr val="555555"/>
                </a:solidFill>
                <a:effectLst/>
                <a:uLnTx/>
                <a:uFillTx/>
                <a:latin typeface="Roboto"/>
                <a:ea typeface="Roboto"/>
                <a:cs typeface="Roboto"/>
              </a:rPr>
              <a:t>with people who are incarcerated informed creation of the strategic plan </a:t>
            </a:r>
          </a:p>
          <a:p>
            <a:pPr marL="800100" marR="0" lvl="1" indent="-342900" algn="l" defTabSz="914400" rtl="0" eaLnBrk="1" fontAlgn="auto" latinLnBrk="0" hangingPunct="1">
              <a:lnSpc>
                <a:spcPct val="105000"/>
              </a:lnSpc>
              <a:spcBef>
                <a:spcPts val="0"/>
              </a:spcBef>
              <a:spcAft>
                <a:spcPts val="400"/>
              </a:spcAft>
              <a:buClrTx/>
              <a:buSzTx/>
              <a:buFont typeface="Arial"/>
              <a:buChar char="•"/>
              <a:tabLst/>
              <a:defRPr/>
            </a:pPr>
            <a:r>
              <a:rPr kumimoji="0" lang="en-US" b="1" i="0" u="none" strike="noStrike" kern="1200" cap="none" spc="0" normalizeH="0" baseline="0" noProof="0">
                <a:ln>
                  <a:noFill/>
                </a:ln>
                <a:solidFill>
                  <a:srgbClr val="EA5F14"/>
                </a:solidFill>
                <a:effectLst/>
                <a:uLnTx/>
                <a:uFillTx/>
                <a:latin typeface="Roboto"/>
                <a:ea typeface="Roboto"/>
                <a:cs typeface="Roboto"/>
              </a:rPr>
              <a:t>Community</a:t>
            </a:r>
            <a:r>
              <a:rPr kumimoji="0" lang="en-US" b="0" i="0" u="none" strike="noStrike" kern="1200" cap="none" spc="0" normalizeH="0" baseline="0" noProof="0">
                <a:ln>
                  <a:noFill/>
                </a:ln>
                <a:solidFill>
                  <a:srgbClr val="EA5F14"/>
                </a:solidFill>
                <a:effectLst/>
                <a:uLnTx/>
                <a:uFillTx/>
                <a:latin typeface="Roboto"/>
                <a:ea typeface="Roboto"/>
                <a:cs typeface="Roboto"/>
              </a:rPr>
              <a:t> </a:t>
            </a:r>
            <a:r>
              <a:rPr kumimoji="0" lang="en-US" b="1" i="0" u="none" strike="noStrike" kern="1200" cap="none" spc="0" normalizeH="0" baseline="0" noProof="0">
                <a:ln>
                  <a:noFill/>
                </a:ln>
                <a:solidFill>
                  <a:srgbClr val="EA5F14"/>
                </a:solidFill>
                <a:effectLst/>
                <a:uLnTx/>
                <a:uFillTx/>
                <a:latin typeface="Roboto"/>
                <a:ea typeface="Roboto"/>
                <a:cs typeface="Roboto"/>
              </a:rPr>
              <a:t>survey </a:t>
            </a:r>
            <a:r>
              <a:rPr kumimoji="0" lang="en-US" b="0" i="0" u="none" strike="noStrike" kern="1200" cap="none" spc="0" normalizeH="0" baseline="0" noProof="0">
                <a:ln>
                  <a:noFill/>
                </a:ln>
                <a:solidFill>
                  <a:srgbClr val="555555"/>
                </a:solidFill>
                <a:effectLst/>
                <a:uLnTx/>
                <a:uFillTx/>
                <a:latin typeface="Roboto"/>
                <a:ea typeface="Roboto"/>
                <a:cs typeface="Roboto"/>
              </a:rPr>
              <a:t>sent to 14,000 people who are incarcerated with a </a:t>
            </a:r>
            <a:r>
              <a:rPr kumimoji="0" lang="en-US" b="1" i="0" u="none" strike="noStrike" kern="1200" cap="none" spc="0" normalizeH="0" baseline="0" noProof="0">
                <a:ln>
                  <a:noFill/>
                </a:ln>
                <a:solidFill>
                  <a:srgbClr val="EA5F14"/>
                </a:solidFill>
                <a:effectLst/>
                <a:uLnTx/>
                <a:uFillTx/>
                <a:latin typeface="Roboto"/>
                <a:ea typeface="Roboto"/>
                <a:cs typeface="Roboto"/>
              </a:rPr>
              <a:t>Partnerships</a:t>
            </a:r>
            <a:r>
              <a:rPr kumimoji="0" lang="en-US" b="1" i="0" u="none" strike="noStrike" kern="1200" cap="none" spc="0" normalizeH="0" baseline="0" noProof="0">
                <a:ln>
                  <a:noFill/>
                </a:ln>
                <a:solidFill>
                  <a:srgbClr val="555555"/>
                </a:solidFill>
                <a:effectLst/>
                <a:uLnTx/>
                <a:uFillTx/>
                <a:latin typeface="Roboto"/>
                <a:ea typeface="Roboto"/>
                <a:cs typeface="Roboto"/>
              </a:rPr>
              <a:t> </a:t>
            </a:r>
            <a:r>
              <a:rPr kumimoji="0" lang="en-US" b="0" i="0" u="none" strike="noStrike" kern="1200" cap="none" spc="0" normalizeH="0" baseline="0" noProof="0">
                <a:ln>
                  <a:noFill/>
                </a:ln>
                <a:solidFill>
                  <a:srgbClr val="555555"/>
                </a:solidFill>
                <a:effectLst/>
                <a:uLnTx/>
                <a:uFillTx/>
                <a:latin typeface="Roboto"/>
                <a:ea typeface="Roboto"/>
                <a:cs typeface="Roboto"/>
              </a:rPr>
              <a:t>with Securus Technologies, Department of Corrections, and The Athena Group </a:t>
            </a: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r>
              <a:rPr kumimoji="0" lang="en-US" b="0" i="0" u="none" strike="noStrike" kern="1200" cap="none" spc="0" normalizeH="0" baseline="0" noProof="0">
                <a:ln>
                  <a:noFill/>
                </a:ln>
                <a:solidFill>
                  <a:srgbClr val="555555"/>
                </a:solidFill>
                <a:effectLst/>
                <a:uLnTx/>
                <a:uFillTx/>
                <a:latin typeface="Roboto"/>
                <a:ea typeface="Roboto"/>
                <a:cs typeface="Roboto"/>
              </a:rPr>
              <a:t>Increased activity with </a:t>
            </a:r>
            <a:r>
              <a:rPr kumimoji="0" lang="en-US" b="1" i="0" u="none" strike="noStrike" kern="1200" cap="none" spc="0" normalizeH="0" baseline="0" noProof="0">
                <a:ln>
                  <a:noFill/>
                </a:ln>
                <a:solidFill>
                  <a:srgbClr val="555555"/>
                </a:solidFill>
                <a:effectLst/>
                <a:uLnTx/>
                <a:uFillTx/>
                <a:latin typeface="Roboto"/>
                <a:ea typeface="Roboto"/>
                <a:cs typeface="Roboto"/>
              </a:rPr>
              <a:t>Juvenile Stakeholder Groups</a:t>
            </a:r>
            <a:r>
              <a:rPr kumimoji="0" lang="en-US" b="0" i="0" u="none" strike="noStrike" kern="1200" cap="none" spc="0" normalizeH="0" baseline="0" noProof="0">
                <a:ln>
                  <a:noFill/>
                </a:ln>
                <a:solidFill>
                  <a:srgbClr val="555555"/>
                </a:solidFill>
                <a:effectLst/>
                <a:uLnTx/>
                <a:uFillTx/>
                <a:latin typeface="Roboto"/>
                <a:ea typeface="Roboto"/>
                <a:cs typeface="Roboto"/>
              </a:rPr>
              <a:t> through DCYF partnership</a:t>
            </a: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r>
              <a:rPr kumimoji="0" lang="en-US" b="0" i="0" u="none" strike="noStrike" kern="1200" cap="none" spc="0" normalizeH="0" baseline="0" noProof="0">
                <a:ln>
                  <a:noFill/>
                </a:ln>
                <a:solidFill>
                  <a:srgbClr val="555555"/>
                </a:solidFill>
                <a:effectLst/>
                <a:uLnTx/>
                <a:uFillTx/>
                <a:latin typeface="Roboto"/>
                <a:ea typeface="Roboto"/>
                <a:cs typeface="Roboto"/>
              </a:rPr>
              <a:t>Held First Washington Statewide Reentry Council meeting</a:t>
            </a:r>
            <a:r>
              <a:rPr kumimoji="0" lang="en-US" b="1" i="0" u="none" strike="noStrike" kern="1200" cap="none" spc="0" normalizeH="0" baseline="0" noProof="0">
                <a:ln>
                  <a:noFill/>
                </a:ln>
                <a:solidFill>
                  <a:srgbClr val="555555"/>
                </a:solidFill>
                <a:effectLst/>
                <a:uLnTx/>
                <a:uFillTx/>
                <a:latin typeface="Roboto"/>
                <a:ea typeface="Roboto"/>
                <a:cs typeface="Roboto"/>
              </a:rPr>
              <a:t> </a:t>
            </a:r>
            <a:r>
              <a:rPr kumimoji="0" lang="en-US" b="1" i="0" u="none" strike="noStrike" kern="1200" cap="none" spc="0" normalizeH="0" baseline="0" noProof="0">
                <a:ln>
                  <a:noFill/>
                </a:ln>
                <a:solidFill>
                  <a:srgbClr val="555555"/>
                </a:solidFill>
                <a:effectLst/>
                <a:uLnTx/>
                <a:uFillTx/>
                <a:latin typeface="Roboto"/>
                <a:ea typeface="Roboto"/>
                <a:cs typeface="Roboto"/>
                <a:hlinkClick r:id="rId5"/>
              </a:rPr>
              <a:t>hosted on Tribal land</a:t>
            </a:r>
            <a:r>
              <a:rPr kumimoji="0" lang="en-US" b="1" i="0" u="none" strike="noStrike" kern="1200" cap="none" spc="0" normalizeH="0" baseline="0" noProof="0">
                <a:ln>
                  <a:noFill/>
                </a:ln>
                <a:solidFill>
                  <a:srgbClr val="555555"/>
                </a:solidFill>
                <a:effectLst/>
                <a:uLnTx/>
                <a:uFillTx/>
                <a:latin typeface="Roboto"/>
                <a:ea typeface="Roboto"/>
                <a:cs typeface="Roboto"/>
              </a:rPr>
              <a:t> </a:t>
            </a: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r>
              <a:rPr kumimoji="0" lang="en-US" b="0" i="0" u="none" strike="noStrike" kern="1200" cap="none" spc="0" normalizeH="0" baseline="0" noProof="0">
                <a:ln>
                  <a:noFill/>
                </a:ln>
                <a:solidFill>
                  <a:srgbClr val="555555"/>
                </a:solidFill>
                <a:effectLst/>
                <a:uLnTx/>
                <a:uFillTx/>
                <a:latin typeface="Roboto"/>
                <a:ea typeface="Roboto"/>
                <a:cs typeface="Roboto"/>
              </a:rPr>
              <a:t>Involved people who are currently incarcerated in </a:t>
            </a:r>
            <a:r>
              <a:rPr kumimoji="0" lang="en-US" b="1" i="0" u="none" strike="noStrike" kern="1200" cap="none" spc="0" normalizeH="0" baseline="0" noProof="0">
                <a:ln>
                  <a:noFill/>
                </a:ln>
                <a:solidFill>
                  <a:srgbClr val="555555"/>
                </a:solidFill>
                <a:effectLst/>
                <a:uLnTx/>
                <a:uFillTx/>
                <a:latin typeface="Roboto"/>
                <a:ea typeface="Roboto"/>
                <a:cs typeface="Roboto"/>
              </a:rPr>
              <a:t>WSRC meetings</a:t>
            </a: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r>
              <a:rPr kumimoji="0" lang="en-US" b="0" i="0" u="none" strike="noStrike" kern="1200" cap="none" spc="0" normalizeH="0" baseline="0" noProof="0">
                <a:ln>
                  <a:noFill/>
                </a:ln>
                <a:solidFill>
                  <a:srgbClr val="555555"/>
                </a:solidFill>
                <a:effectLst/>
                <a:uLnTx/>
                <a:uFillTx/>
                <a:latin typeface="Roboto"/>
                <a:ea typeface="Roboto"/>
                <a:cs typeface="Roboto"/>
              </a:rPr>
              <a:t>Collaborated with other </a:t>
            </a:r>
            <a:r>
              <a:rPr kumimoji="0" lang="en-US" b="1" i="0" u="none" strike="noStrike" kern="1200" cap="none" spc="0" normalizeH="0" baseline="0" noProof="0">
                <a:ln>
                  <a:noFill/>
                </a:ln>
                <a:solidFill>
                  <a:srgbClr val="555555"/>
                </a:solidFill>
                <a:effectLst/>
                <a:uLnTx/>
                <a:uFillTx/>
                <a:latin typeface="Roboto"/>
                <a:ea typeface="Roboto"/>
                <a:cs typeface="Roboto"/>
              </a:rPr>
              <a:t>State Reentry Councils across the Nation </a:t>
            </a: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endParaRPr kumimoji="0" lang="en-US" sz="1400" b="1" i="0" u="none" strike="noStrike" kern="1200" cap="none" spc="0" normalizeH="0" baseline="0" noProof="0">
              <a:ln>
                <a:noFill/>
              </a:ln>
              <a:solidFill>
                <a:srgbClr val="555555"/>
              </a:solidFill>
              <a:effectLst/>
              <a:uLnTx/>
              <a:uFillTx/>
              <a:latin typeface="Roboto"/>
              <a:ea typeface="Roboto"/>
              <a:cs typeface="Roboto"/>
            </a:endParaRP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endParaRPr kumimoji="0" lang="en-US" sz="1400" b="1" i="0" u="none" strike="noStrike" kern="1200" cap="none" spc="0" normalizeH="0" baseline="0" noProof="0">
              <a:ln>
                <a:noFill/>
              </a:ln>
              <a:solidFill>
                <a:srgbClr val="555555"/>
              </a:solidFill>
              <a:effectLst/>
              <a:uLnTx/>
              <a:uFillTx/>
              <a:latin typeface="Roboto"/>
              <a:ea typeface="Roboto"/>
              <a:cs typeface="Roboto"/>
            </a:endParaRP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endParaRPr kumimoji="0" lang="en-US" sz="1400" b="1" i="0" u="none" strike="noStrike" kern="1200" cap="none" spc="0" normalizeH="0" baseline="0" noProof="0">
              <a:ln>
                <a:noFill/>
              </a:ln>
              <a:solidFill>
                <a:srgbClr val="555555"/>
              </a:solidFill>
              <a:effectLst/>
              <a:uLnTx/>
              <a:uFillTx/>
              <a:latin typeface="Roboto"/>
              <a:ea typeface="Roboto"/>
              <a:cs typeface="Roboto"/>
            </a:endParaRP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endParaRPr kumimoji="0" lang="en-US" sz="1400" b="0" i="0" u="none" strike="noStrike" kern="1200" cap="none" spc="0" normalizeH="0" baseline="0" noProof="0">
              <a:ln>
                <a:noFill/>
              </a:ln>
              <a:solidFill>
                <a:srgbClr val="555555"/>
              </a:solidFill>
              <a:effectLst/>
              <a:uLnTx/>
              <a:uFillTx/>
              <a:latin typeface="Roboto"/>
              <a:ea typeface="Roboto"/>
              <a:cs typeface="Roboto"/>
            </a:endParaRPr>
          </a:p>
        </p:txBody>
      </p:sp>
      <p:sp>
        <p:nvSpPr>
          <p:cNvPr id="5" name="Rectangle 4">
            <a:extLst>
              <a:ext uri="{FF2B5EF4-FFF2-40B4-BE49-F238E27FC236}">
                <a16:creationId xmlns:a16="http://schemas.microsoft.com/office/drawing/2014/main" id="{CB3BE60A-223B-83B9-D438-5CAADC519048}"/>
              </a:ext>
            </a:extLst>
          </p:cNvPr>
          <p:cNvSpPr/>
          <p:nvPr/>
        </p:nvSpPr>
        <p:spPr>
          <a:xfrm>
            <a:off x="7788536" y="1223765"/>
            <a:ext cx="4037705" cy="1592231"/>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r>
              <a:rPr kumimoji="0" lang="en-US" sz="1600" b="1" i="0" u="none" strike="noStrike" kern="1200" cap="none" spc="0" normalizeH="0" baseline="0" noProof="0">
                <a:ln>
                  <a:noFill/>
                </a:ln>
                <a:solidFill>
                  <a:srgbClr val="555555"/>
                </a:solidFill>
                <a:effectLst/>
                <a:uLnTx/>
                <a:uFillTx/>
                <a:latin typeface="Roboto"/>
                <a:ea typeface="Roboto"/>
                <a:cs typeface="Roboto"/>
              </a:rPr>
              <a:t>Visited 14 facilities</a:t>
            </a:r>
            <a:r>
              <a:rPr kumimoji="0" lang="en-US" sz="1600" b="0" i="0" u="none" strike="noStrike" kern="1200" cap="none" spc="0" normalizeH="0" baseline="0" noProof="0">
                <a:ln>
                  <a:noFill/>
                </a:ln>
                <a:solidFill>
                  <a:srgbClr val="555555"/>
                </a:solidFill>
                <a:effectLst/>
                <a:uLnTx/>
                <a:uFillTx/>
                <a:latin typeface="Roboto"/>
                <a:ea typeface="Roboto"/>
                <a:cs typeface="Roboto"/>
              </a:rPr>
              <a:t>:</a:t>
            </a:r>
            <a:endParaRPr kumimoji="0" lang="en-US" sz="1600" b="0" i="0" u="none" strike="noStrike" kern="1200" cap="none" spc="0" normalizeH="0" baseline="0" noProof="0">
              <a:ln>
                <a:noFill/>
              </a:ln>
              <a:solidFill>
                <a:srgbClr val="555555"/>
              </a:solidFill>
              <a:effectLst/>
              <a:uLnTx/>
              <a:uFillTx/>
              <a:latin typeface="Roboto"/>
              <a:ea typeface="+mn-ea"/>
              <a:cs typeface="+mn-cs"/>
            </a:endParaRPr>
          </a:p>
          <a:p>
            <a:pPr marL="685800" marR="0" lvl="1" indent="-228600" algn="l" defTabSz="914400" rtl="0" eaLnBrk="1" fontAlgn="auto" latinLnBrk="0" hangingPunct="1">
              <a:lnSpc>
                <a:spcPct val="100000"/>
              </a:lnSpc>
              <a:spcBef>
                <a:spcPts val="0"/>
              </a:spcBef>
              <a:spcAft>
                <a:spcPts val="400"/>
              </a:spcAft>
              <a:buClrTx/>
              <a:buSzTx/>
              <a:buFont typeface="Arial"/>
              <a:buChar char="•"/>
              <a:tabLst/>
              <a:defRPr/>
            </a:pPr>
            <a:r>
              <a:rPr kumimoji="0" lang="en-US" sz="1600" b="0" i="0" u="none" strike="noStrike" kern="1200" cap="none" spc="0" normalizeH="0" baseline="0" noProof="0">
                <a:ln>
                  <a:noFill/>
                </a:ln>
                <a:solidFill>
                  <a:srgbClr val="555555"/>
                </a:solidFill>
                <a:effectLst/>
                <a:uLnTx/>
                <a:uFillTx/>
                <a:latin typeface="Roboto"/>
                <a:ea typeface="Roboto"/>
                <a:cs typeface="Roboto"/>
              </a:rPr>
              <a:t>11 prisons</a:t>
            </a:r>
          </a:p>
          <a:p>
            <a:pPr marL="685800" marR="0" lvl="1" indent="-228600" algn="l" defTabSz="914400" rtl="0" eaLnBrk="1" fontAlgn="auto" latinLnBrk="0" hangingPunct="1">
              <a:lnSpc>
                <a:spcPct val="100000"/>
              </a:lnSpc>
              <a:spcBef>
                <a:spcPts val="0"/>
              </a:spcBef>
              <a:spcAft>
                <a:spcPts val="400"/>
              </a:spcAft>
              <a:buClrTx/>
              <a:buSzTx/>
              <a:buFont typeface="Arial"/>
              <a:buChar char="•"/>
              <a:tabLst/>
              <a:defRPr/>
            </a:pPr>
            <a:r>
              <a:rPr kumimoji="0" lang="en-US" sz="1600" b="0" i="0" u="none" strike="noStrike" kern="1200" cap="none" spc="0" normalizeH="0" baseline="0" noProof="0">
                <a:ln>
                  <a:noFill/>
                </a:ln>
                <a:solidFill>
                  <a:srgbClr val="555555"/>
                </a:solidFill>
                <a:effectLst/>
                <a:uLnTx/>
                <a:uFillTx/>
                <a:latin typeface="Roboto"/>
                <a:ea typeface="Roboto"/>
                <a:cs typeface="Roboto"/>
              </a:rPr>
              <a:t>2 jails</a:t>
            </a:r>
          </a:p>
          <a:p>
            <a:pPr marL="685800" marR="0" lvl="1" indent="-228600" algn="l" defTabSz="914400" rtl="0" eaLnBrk="1" fontAlgn="auto" latinLnBrk="0" hangingPunct="1">
              <a:lnSpc>
                <a:spcPct val="100000"/>
              </a:lnSpc>
              <a:spcBef>
                <a:spcPts val="0"/>
              </a:spcBef>
              <a:spcAft>
                <a:spcPts val="400"/>
              </a:spcAft>
              <a:buClrTx/>
              <a:buSzTx/>
              <a:buFont typeface="Arial"/>
              <a:buChar char="•"/>
              <a:tabLst/>
              <a:defRPr/>
            </a:pPr>
            <a:r>
              <a:rPr kumimoji="0" lang="en-US" sz="1600" b="0" i="0" u="none" strike="noStrike" kern="1200" cap="none" spc="0" normalizeH="0" baseline="0" noProof="0">
                <a:ln>
                  <a:noFill/>
                </a:ln>
                <a:solidFill>
                  <a:srgbClr val="555555"/>
                </a:solidFill>
                <a:effectLst/>
                <a:uLnTx/>
                <a:uFillTx/>
                <a:latin typeface="Roboto"/>
                <a:ea typeface="Roboto"/>
                <a:cs typeface="Roboto"/>
              </a:rPr>
              <a:t>1 tribal Jail</a:t>
            </a:r>
          </a:p>
          <a:p>
            <a:pPr marL="228600" marR="0" lvl="0" indent="-228600" algn="l" defTabSz="914400" rtl="0" eaLnBrk="1" fontAlgn="auto" latinLnBrk="0" hangingPunct="1">
              <a:lnSpc>
                <a:spcPct val="100000"/>
              </a:lnSpc>
              <a:spcBef>
                <a:spcPts val="0"/>
              </a:spcBef>
              <a:spcAft>
                <a:spcPts val="400"/>
              </a:spcAft>
              <a:buClrTx/>
              <a:buSzTx/>
              <a:buFont typeface="Arial"/>
              <a:buChar char="•"/>
              <a:tabLst/>
              <a:defRPr/>
            </a:pPr>
            <a:r>
              <a:rPr kumimoji="0" lang="en-US" sz="1600" b="0" i="0" u="none" strike="noStrike" kern="1200" cap="none" spc="0" normalizeH="0" baseline="0" noProof="0">
                <a:ln>
                  <a:noFill/>
                </a:ln>
                <a:solidFill>
                  <a:srgbClr val="555555"/>
                </a:solidFill>
                <a:effectLst/>
                <a:uLnTx/>
                <a:uFillTx/>
                <a:latin typeface="Roboto"/>
                <a:ea typeface="Roboto"/>
                <a:cs typeface="Roboto"/>
              </a:rPr>
              <a:t>Supported </a:t>
            </a:r>
            <a:r>
              <a:rPr kumimoji="0" lang="en-US" sz="1600" b="1" i="0" u="none" strike="noStrike" kern="1200" cap="none" spc="0" normalizeH="0" baseline="0" noProof="0">
                <a:ln>
                  <a:noFill/>
                </a:ln>
                <a:solidFill>
                  <a:srgbClr val="555555"/>
                </a:solidFill>
                <a:effectLst/>
                <a:uLnTx/>
                <a:uFillTx/>
                <a:latin typeface="Roboto"/>
                <a:ea typeface="Roboto"/>
                <a:cs typeface="Roboto"/>
                <a:hlinkClick r:id="rId6"/>
              </a:rPr>
              <a:t>Concert Series</a:t>
            </a:r>
            <a:r>
              <a:rPr kumimoji="0" lang="en-US" sz="1600" b="0" i="0" u="none" strike="noStrike" kern="1200" cap="none" spc="0" normalizeH="0" baseline="0" noProof="0">
                <a:ln>
                  <a:noFill/>
                </a:ln>
                <a:solidFill>
                  <a:srgbClr val="555555"/>
                </a:solidFill>
                <a:effectLst/>
                <a:uLnTx/>
                <a:uFillTx/>
                <a:latin typeface="Roboto"/>
                <a:ea typeface="Roboto"/>
                <a:cs typeface="Roboto"/>
                <a:hlinkClick r:id="rId6"/>
              </a:rPr>
              <a:t> </a:t>
            </a:r>
            <a:r>
              <a:rPr kumimoji="0" lang="en-US" sz="1600" b="1" i="0" u="none" strike="noStrike" kern="1200" cap="none" spc="0" normalizeH="0" baseline="0" noProof="0">
                <a:ln>
                  <a:noFill/>
                </a:ln>
                <a:solidFill>
                  <a:srgbClr val="555555"/>
                </a:solidFill>
                <a:effectLst/>
                <a:uLnTx/>
                <a:uFillTx/>
                <a:latin typeface="Roboto"/>
                <a:ea typeface="Roboto"/>
                <a:cs typeface="Roboto"/>
                <a:hlinkClick r:id="rId6"/>
              </a:rPr>
              <a:t>of Hope</a:t>
            </a:r>
            <a:r>
              <a:rPr kumimoji="0" lang="en-US" sz="1600" b="0" i="0" u="none" strike="noStrike" kern="1200" cap="none" spc="0" normalizeH="0" baseline="0" noProof="0">
                <a:ln>
                  <a:noFill/>
                </a:ln>
                <a:solidFill>
                  <a:srgbClr val="555555"/>
                </a:solidFill>
                <a:effectLst/>
                <a:uLnTx/>
                <a:uFillTx/>
                <a:latin typeface="Roboto"/>
                <a:ea typeface="Roboto"/>
                <a:cs typeface="Roboto"/>
              </a:rPr>
              <a:t>   </a:t>
            </a:r>
            <a:endParaRPr kumimoji="0" lang="en-US" sz="1600" b="1" i="0" u="none" strike="noStrike" kern="1200" cap="none" spc="0" normalizeH="0" baseline="0" noProof="0">
              <a:ln>
                <a:noFill/>
              </a:ln>
              <a:solidFill>
                <a:srgbClr val="555555"/>
              </a:solidFill>
              <a:effectLst/>
              <a:uLnTx/>
              <a:uFillTx/>
              <a:latin typeface="Roboto"/>
              <a:ea typeface="Roboto"/>
              <a:cs typeface="Roboto"/>
            </a:endParaRPr>
          </a:p>
        </p:txBody>
      </p:sp>
      <p:pic>
        <p:nvPicPr>
          <p:cNvPr id="4" name="Picture 3" descr="Picture of a man playing the cello.  This picture is from the &quot;Concert Series of Hope&quot;."/>
          <p:cNvPicPr>
            <a:picLocks noChangeAspect="1"/>
          </p:cNvPicPr>
          <p:nvPr/>
        </p:nvPicPr>
        <p:blipFill>
          <a:blip r:embed="rId7"/>
          <a:stretch>
            <a:fillRect/>
          </a:stretch>
        </p:blipFill>
        <p:spPr>
          <a:xfrm>
            <a:off x="7788536" y="4151973"/>
            <a:ext cx="4403464" cy="2706025"/>
          </a:xfrm>
          <a:prstGeom prst="rect">
            <a:avLst/>
          </a:prstGeom>
        </p:spPr>
      </p:pic>
    </p:spTree>
    <p:extLst>
      <p:ext uri="{BB962C8B-B14F-4D97-AF65-F5344CB8AC3E}">
        <p14:creationId xmlns:p14="http://schemas.microsoft.com/office/powerpoint/2010/main" val="3675710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5">
                    <a:lumMod val="75000"/>
                  </a:schemeClr>
                </a:solidFill>
                <a:ea typeface="Roboto Light"/>
                <a:cs typeface="Roboto Light"/>
              </a:rPr>
              <a:t>Early Successes for 2024</a:t>
            </a:r>
          </a:p>
        </p:txBody>
      </p:sp>
      <p:sp>
        <p:nvSpPr>
          <p:cNvPr id="5" name="Rectangle 4">
            <a:extLst>
              <a:ext uri="{FF2B5EF4-FFF2-40B4-BE49-F238E27FC236}">
                <a16:creationId xmlns:a16="http://schemas.microsoft.com/office/drawing/2014/main" id="{CB3BE60A-223B-83B9-D438-5CAADC519048}"/>
              </a:ext>
            </a:extLst>
          </p:cNvPr>
          <p:cNvSpPr/>
          <p:nvPr/>
        </p:nvSpPr>
        <p:spPr>
          <a:xfrm>
            <a:off x="916835" y="1765108"/>
            <a:ext cx="5932374" cy="5011628"/>
          </a:xfrm>
          <a:prstGeom prst="rect">
            <a:avLst/>
          </a:prstGeom>
        </p:spPr>
        <p:txBody>
          <a:bodyPr wrap="square" lIns="91440" tIns="45720" rIns="91440" bIns="45720" anchor="t">
            <a:spAutoFit/>
          </a:bodyPr>
          <a:lstStyle/>
          <a:p>
            <a:pPr marL="228600" marR="0" lvl="0" indent="-228600" algn="l" defTabSz="914400" rtl="0" eaLnBrk="1" fontAlgn="auto" latinLnBrk="0" hangingPunct="1">
              <a:lnSpc>
                <a:spcPct val="105000"/>
              </a:lnSpc>
              <a:spcBef>
                <a:spcPts val="0"/>
              </a:spcBef>
              <a:spcAft>
                <a:spcPts val="800"/>
              </a:spcAft>
              <a:buClrTx/>
              <a:buSzTx/>
              <a:buFont typeface="Arial"/>
              <a:buChar char="•"/>
              <a:tabLst/>
              <a:defRPr/>
            </a:pPr>
            <a:r>
              <a:rPr kumimoji="0" lang="en-US" sz="2000" b="0" i="0" u="none" strike="noStrike" kern="1200" cap="none" spc="0" normalizeH="0" baseline="0" noProof="0">
                <a:ln>
                  <a:noFill/>
                </a:ln>
                <a:solidFill>
                  <a:srgbClr val="555555"/>
                </a:solidFill>
                <a:effectLst/>
                <a:uLnTx/>
                <a:uFillTx/>
                <a:latin typeface="Roboto"/>
                <a:ea typeface="Roboto"/>
                <a:cs typeface="Roboto"/>
              </a:rPr>
              <a:t>Received </a:t>
            </a:r>
            <a:r>
              <a:rPr kumimoji="0" lang="en-US" sz="2000" b="1" i="0" u="none" strike="noStrike" kern="1200" cap="none" spc="0" normalizeH="0" baseline="0" noProof="0">
                <a:ln>
                  <a:noFill/>
                </a:ln>
                <a:solidFill>
                  <a:srgbClr val="555555"/>
                </a:solidFill>
                <a:effectLst/>
                <a:uLnTx/>
                <a:uFillTx/>
                <a:latin typeface="Roboto"/>
                <a:ea typeface="Roboto"/>
                <a:cs typeface="Roboto"/>
              </a:rPr>
              <a:t>proviso for jail pilot project </a:t>
            </a:r>
            <a:r>
              <a:rPr kumimoji="0" lang="en-US" sz="2000" b="0" i="0" u="none" strike="noStrike" kern="1200" cap="none" spc="0" normalizeH="0" baseline="0" noProof="0">
                <a:ln>
                  <a:noFill/>
                </a:ln>
                <a:solidFill>
                  <a:srgbClr val="555555"/>
                </a:solidFill>
                <a:effectLst/>
                <a:uLnTx/>
                <a:uFillTx/>
                <a:latin typeface="Roboto"/>
                <a:ea typeface="Roboto"/>
                <a:cs typeface="Roboto"/>
              </a:rPr>
              <a:t>to do work using a human dignity model for jails </a:t>
            </a:r>
          </a:p>
          <a:p>
            <a:pPr marL="228600" marR="0" lvl="0" indent="-228600" algn="l" defTabSz="914400" rtl="0" eaLnBrk="1" fontAlgn="auto" latinLnBrk="0" hangingPunct="1">
              <a:lnSpc>
                <a:spcPct val="105000"/>
              </a:lnSpc>
              <a:spcBef>
                <a:spcPts val="0"/>
              </a:spcBef>
              <a:spcAft>
                <a:spcPts val="800"/>
              </a:spcAft>
              <a:buClrTx/>
              <a:buSzTx/>
              <a:buFont typeface="Arial"/>
              <a:buChar char="•"/>
              <a:tabLst/>
              <a:defRPr/>
            </a:pPr>
            <a:r>
              <a:rPr kumimoji="0" lang="en-US" sz="2000" b="0" i="0" u="none" strike="noStrike" kern="1200" cap="none" spc="0" normalizeH="0" baseline="0" noProof="0">
                <a:ln>
                  <a:noFill/>
                </a:ln>
                <a:solidFill>
                  <a:srgbClr val="555555"/>
                </a:solidFill>
                <a:effectLst/>
                <a:uLnTx/>
                <a:uFillTx/>
                <a:latin typeface="Roboto"/>
                <a:ea typeface="Roboto"/>
                <a:cs typeface="Roboto"/>
              </a:rPr>
              <a:t>Received </a:t>
            </a:r>
            <a:r>
              <a:rPr kumimoji="0" lang="en-US" sz="2000" b="1" i="0" u="none" strike="noStrike" kern="1200" cap="none" spc="0" normalizeH="0" baseline="0" noProof="0">
                <a:ln>
                  <a:noFill/>
                </a:ln>
                <a:solidFill>
                  <a:srgbClr val="555555"/>
                </a:solidFill>
                <a:effectLst/>
                <a:uLnTx/>
                <a:uFillTx/>
                <a:latin typeface="Roboto"/>
                <a:ea typeface="Roboto"/>
                <a:cs typeface="Roboto"/>
              </a:rPr>
              <a:t>funding to support implementation of the Reentry Strategic Plan</a:t>
            </a:r>
          </a:p>
          <a:p>
            <a:pPr marL="228600" marR="0" lvl="0" indent="-228600" algn="l" defTabSz="914400" rtl="0" eaLnBrk="1" fontAlgn="auto" latinLnBrk="0" hangingPunct="1">
              <a:lnSpc>
                <a:spcPct val="105000"/>
              </a:lnSpc>
              <a:spcBef>
                <a:spcPts val="0"/>
              </a:spcBef>
              <a:spcAft>
                <a:spcPts val="800"/>
              </a:spcAft>
              <a:buClrTx/>
              <a:buSzTx/>
              <a:buFont typeface="Arial"/>
              <a:buChar char="•"/>
              <a:tabLst/>
              <a:defRPr/>
            </a:pPr>
            <a:r>
              <a:rPr kumimoji="0" lang="en-US" sz="2000" b="1" i="0" u="none" strike="noStrike" kern="1200" cap="none" spc="0" normalizeH="0" baseline="0" noProof="0">
                <a:ln>
                  <a:noFill/>
                </a:ln>
                <a:solidFill>
                  <a:srgbClr val="555555"/>
                </a:solidFill>
                <a:effectLst/>
                <a:uLnTx/>
                <a:uFillTx/>
                <a:latin typeface="Roboto"/>
                <a:ea typeface="Roboto"/>
                <a:cs typeface="Roboto"/>
              </a:rPr>
              <a:t>Supported 4 bills that passed</a:t>
            </a:r>
            <a:r>
              <a:rPr kumimoji="0" lang="en-US" sz="2000" b="0" i="0" u="none" strike="noStrike" kern="1200" cap="none" spc="0" normalizeH="0" baseline="0" noProof="0">
                <a:ln>
                  <a:noFill/>
                </a:ln>
                <a:solidFill>
                  <a:srgbClr val="555555"/>
                </a:solidFill>
                <a:effectLst/>
                <a:uLnTx/>
                <a:uFillTx/>
                <a:latin typeface="Roboto"/>
                <a:ea typeface="Roboto"/>
                <a:cs typeface="Roboto"/>
              </a:rPr>
              <a:t>: </a:t>
            </a:r>
          </a:p>
          <a:p>
            <a:pPr marL="685800" marR="0" lvl="1" indent="-228600" algn="l" defTabSz="914400" rtl="0" eaLnBrk="1" fontAlgn="auto" latinLnBrk="0" hangingPunct="1">
              <a:lnSpc>
                <a:spcPct val="105000"/>
              </a:lnSpc>
              <a:spcBef>
                <a:spcPts val="0"/>
              </a:spcBef>
              <a:spcAft>
                <a:spcPts val="400"/>
              </a:spcAft>
              <a:buClrTx/>
              <a:buSzTx/>
              <a:buFont typeface="Arial"/>
              <a:buChar char="•"/>
              <a:tabLst/>
              <a:defRPr/>
            </a:pPr>
            <a:r>
              <a:rPr kumimoji="0" lang="en-US" sz="2000" b="0" i="0" u="none" strike="noStrike" kern="1200" cap="none" spc="0" normalizeH="0" baseline="0" noProof="0">
                <a:ln>
                  <a:noFill/>
                </a:ln>
                <a:solidFill>
                  <a:srgbClr val="555555"/>
                </a:solidFill>
                <a:effectLst/>
                <a:uLnTx/>
                <a:uFillTx/>
                <a:latin typeface="Roboto"/>
                <a:ea typeface="Roboto"/>
                <a:cs typeface="Roboto"/>
              </a:rPr>
              <a:t>HB 2084: Ombuds Oversight for Construction Apprenticeship</a:t>
            </a:r>
          </a:p>
          <a:p>
            <a:pPr marL="685800" marR="0" lvl="1" indent="-228600" algn="l" defTabSz="914400" rtl="0" eaLnBrk="1" fontAlgn="auto" latinLnBrk="0" hangingPunct="1">
              <a:lnSpc>
                <a:spcPct val="105000"/>
              </a:lnSpc>
              <a:spcBef>
                <a:spcPts val="0"/>
              </a:spcBef>
              <a:spcAft>
                <a:spcPts val="400"/>
              </a:spcAft>
              <a:buClrTx/>
              <a:buSzTx/>
              <a:buFont typeface="Arial"/>
              <a:buChar char="•"/>
              <a:tabLst/>
              <a:defRPr/>
            </a:pPr>
            <a:r>
              <a:rPr kumimoji="0" lang="en-US" sz="2000" b="0" i="0" u="none" strike="noStrike" kern="1200" cap="none" spc="0" normalizeH="0" baseline="0" noProof="0">
                <a:ln>
                  <a:noFill/>
                </a:ln>
                <a:solidFill>
                  <a:srgbClr val="555555"/>
                </a:solidFill>
                <a:effectLst/>
                <a:uLnTx/>
                <a:uFillTx/>
                <a:latin typeface="Roboto"/>
                <a:ea typeface="Roboto"/>
                <a:cs typeface="Roboto"/>
              </a:rPr>
              <a:t>HB 2099: Releasing w/Official State ID Card</a:t>
            </a:r>
          </a:p>
          <a:p>
            <a:pPr marL="685800" marR="0" lvl="1" indent="-228600" algn="l" defTabSz="914400" rtl="0" eaLnBrk="1" fontAlgn="auto" latinLnBrk="0" hangingPunct="1">
              <a:lnSpc>
                <a:spcPct val="105000"/>
              </a:lnSpc>
              <a:spcBef>
                <a:spcPts val="0"/>
              </a:spcBef>
              <a:spcAft>
                <a:spcPts val="400"/>
              </a:spcAft>
              <a:buClrTx/>
              <a:buSzTx/>
              <a:buFont typeface="Arial"/>
              <a:buChar char="•"/>
              <a:tabLst/>
              <a:defRPr/>
            </a:pPr>
            <a:r>
              <a:rPr kumimoji="0" lang="en-US" sz="2000" b="0" i="0" u="none" strike="noStrike" kern="1200" cap="none" spc="0" normalizeH="0" baseline="0" noProof="0">
                <a:ln>
                  <a:noFill/>
                </a:ln>
                <a:solidFill>
                  <a:srgbClr val="555555"/>
                </a:solidFill>
                <a:effectLst/>
                <a:uLnTx/>
                <a:uFillTx/>
                <a:latin typeface="Roboto"/>
                <a:ea typeface="Roboto"/>
                <a:cs typeface="Roboto"/>
              </a:rPr>
              <a:t>SB 5893: Gate Money</a:t>
            </a:r>
          </a:p>
          <a:p>
            <a:pPr marL="685800" marR="0" lvl="1" indent="-228600" algn="l" defTabSz="914400" rtl="0" eaLnBrk="1" fontAlgn="auto" latinLnBrk="0" hangingPunct="1">
              <a:lnSpc>
                <a:spcPct val="105000"/>
              </a:lnSpc>
              <a:spcBef>
                <a:spcPts val="0"/>
              </a:spcBef>
              <a:spcAft>
                <a:spcPts val="400"/>
              </a:spcAft>
              <a:buClrTx/>
              <a:buSzTx/>
              <a:buFont typeface="Arial"/>
              <a:buChar char="•"/>
              <a:tabLst/>
              <a:defRPr/>
            </a:pPr>
            <a:r>
              <a:rPr kumimoji="0" lang="en-US" sz="2000" b="0" i="0" u="none" strike="noStrike" kern="1200" cap="none" spc="0" normalizeH="0" baseline="0" noProof="0">
                <a:ln>
                  <a:noFill/>
                </a:ln>
                <a:solidFill>
                  <a:srgbClr val="555555"/>
                </a:solidFill>
                <a:effectLst/>
                <a:uLnTx/>
                <a:uFillTx/>
                <a:latin typeface="Roboto"/>
                <a:ea typeface="Roboto"/>
                <a:cs typeface="Roboto"/>
              </a:rPr>
              <a:t>SB 5794: Removes Legal Financial Obligations (LFOs)</a:t>
            </a:r>
          </a:p>
          <a:p>
            <a:pPr marL="228600" marR="0" lvl="0" indent="-228600" algn="l" defTabSz="914400" rtl="0" eaLnBrk="1" fontAlgn="auto" latinLnBrk="0" hangingPunct="1">
              <a:lnSpc>
                <a:spcPct val="105000"/>
              </a:lnSpc>
              <a:spcBef>
                <a:spcPts val="0"/>
              </a:spcBef>
              <a:spcAft>
                <a:spcPts val="800"/>
              </a:spcAft>
              <a:buClrTx/>
              <a:buSzTx/>
              <a:buFont typeface="Arial"/>
              <a:buChar char="•"/>
              <a:tabLst/>
              <a:defRPr/>
            </a:pPr>
            <a:endParaRPr kumimoji="0" lang="en-US" sz="1400" b="0" i="0" u="none" strike="noStrike" kern="1200" cap="none" spc="0" normalizeH="0" baseline="0" noProof="0">
              <a:ln>
                <a:noFill/>
              </a:ln>
              <a:solidFill>
                <a:srgbClr val="555555"/>
              </a:solidFill>
              <a:effectLst/>
              <a:uLnTx/>
              <a:uFillTx/>
              <a:latin typeface="Roboto"/>
              <a:ea typeface="Roboto"/>
              <a:cs typeface="Roboto"/>
            </a:endParaRPr>
          </a:p>
          <a:p>
            <a:pPr marL="228600" marR="0" lvl="0" indent="-228600" algn="l" defTabSz="914400" rtl="0" eaLnBrk="1" fontAlgn="auto" latinLnBrk="0" hangingPunct="1">
              <a:lnSpc>
                <a:spcPct val="105000"/>
              </a:lnSpc>
              <a:spcBef>
                <a:spcPts val="0"/>
              </a:spcBef>
              <a:spcAft>
                <a:spcPts val="800"/>
              </a:spcAft>
              <a:buClrTx/>
              <a:buSzTx/>
              <a:buFont typeface="Arial"/>
              <a:buChar char="•"/>
              <a:tabLst/>
              <a:defRPr/>
            </a:pPr>
            <a:endParaRPr kumimoji="0" lang="en-US" sz="1400" b="0" i="0" u="none" strike="noStrike" kern="1200" cap="none" spc="0" normalizeH="0" baseline="0" noProof="0">
              <a:ln>
                <a:noFill/>
              </a:ln>
              <a:solidFill>
                <a:srgbClr val="555555"/>
              </a:solidFill>
              <a:effectLst/>
              <a:uLnTx/>
              <a:uFillTx/>
              <a:latin typeface="Roboto"/>
              <a:ea typeface="Roboto"/>
              <a:cs typeface="Roboto"/>
            </a:endParaRPr>
          </a:p>
          <a:p>
            <a:pPr marL="342900" marR="0" lvl="0" indent="-342900" algn="l" defTabSz="914400" rtl="0" eaLnBrk="1" fontAlgn="auto" latinLnBrk="0" hangingPunct="1">
              <a:lnSpc>
                <a:spcPct val="105000"/>
              </a:lnSpc>
              <a:spcBef>
                <a:spcPts val="0"/>
              </a:spcBef>
              <a:spcAft>
                <a:spcPts val="800"/>
              </a:spcAft>
              <a:buClrTx/>
              <a:buSzTx/>
              <a:buFont typeface="Arial"/>
              <a:buChar char="•"/>
              <a:tabLst/>
              <a:defRPr/>
            </a:pPr>
            <a:endParaRPr kumimoji="0" lang="en-US" sz="1200" b="1" i="0" u="none" strike="noStrike" kern="1200" cap="none" spc="0" normalizeH="0" baseline="0" noProof="0">
              <a:ln>
                <a:noFill/>
              </a:ln>
              <a:solidFill>
                <a:srgbClr val="555555"/>
              </a:solidFill>
              <a:effectLst/>
              <a:uLnTx/>
              <a:uFillTx/>
              <a:latin typeface="Roboto"/>
              <a:ea typeface="Roboto"/>
              <a:cs typeface="Roboto"/>
            </a:endParaRPr>
          </a:p>
        </p:txBody>
      </p:sp>
      <p:pic>
        <p:nvPicPr>
          <p:cNvPr id="1026" name="Picture 2" descr="Picture of Governor Inslee signing a bill with members of the reentry council pres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971" y="2327815"/>
            <a:ext cx="4829844" cy="324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104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09662" y="3485655"/>
            <a:ext cx="3290887" cy="2145908"/>
          </a:xfrm>
        </p:spPr>
        <p:txBody>
          <a:bodyPr vert="horz" lIns="91440" tIns="45720" rIns="91440" bIns="45720" rtlCol="0" anchor="ctr">
            <a:normAutofit/>
          </a:bodyPr>
          <a:lstStyle/>
          <a:p>
            <a:r>
              <a:rPr lang="en-US">
                <a:solidFill>
                  <a:schemeClr val="tx1"/>
                </a:solidFill>
              </a:rPr>
              <a:t>Challenges </a:t>
            </a:r>
            <a:endParaRPr lang="en-US" sz="3600">
              <a:solidFill>
                <a:schemeClr val="tx1"/>
              </a:solidFill>
            </a:endParaRPr>
          </a:p>
        </p:txBody>
      </p:sp>
      <p:pic>
        <p:nvPicPr>
          <p:cNvPr id="5" name="Picture Placeholder 4" descr="Landscape picture of Mt. Rainie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35767" b="186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p:cNvSpPr>
            <a:spLocks noGrp="1"/>
          </p:cNvSpPr>
          <p:nvPr>
            <p:ph type="body" sz="half" idx="2"/>
          </p:nvPr>
        </p:nvSpPr>
        <p:spPr>
          <a:xfrm>
            <a:off x="3813244" y="3955351"/>
            <a:ext cx="7975738" cy="2452687"/>
          </a:xfrm>
        </p:spPr>
        <p:txBody>
          <a:bodyPr vert="horz" lIns="91440" tIns="45720" rIns="91440" bIns="45720" rtlCol="0" anchor="ctr">
            <a:normAutofit/>
          </a:bodyPr>
          <a:lstStyle/>
          <a:p>
            <a:pPr marL="342900" indent="-342900">
              <a:buFont typeface="Wingdings" panose="05000000000000000000" pitchFamily="2" charset="2"/>
              <a:buChar char="§"/>
            </a:pPr>
            <a:r>
              <a:rPr lang="en-US" sz="2400">
                <a:solidFill>
                  <a:schemeClr val="accent2">
                    <a:lumMod val="75000"/>
                  </a:schemeClr>
                </a:solidFill>
              </a:rPr>
              <a:t>Peer access inconsistencies in prisons </a:t>
            </a:r>
          </a:p>
          <a:p>
            <a:pPr marL="342900" indent="-342900">
              <a:buFont typeface="Wingdings" panose="05000000000000000000" pitchFamily="2" charset="2"/>
              <a:buChar char="§"/>
            </a:pPr>
            <a:r>
              <a:rPr lang="en-US" sz="2400">
                <a:solidFill>
                  <a:schemeClr val="accent2">
                    <a:lumMod val="75000"/>
                  </a:schemeClr>
                </a:solidFill>
              </a:rPr>
              <a:t>Additional funding and support needs</a:t>
            </a:r>
          </a:p>
          <a:p>
            <a:pPr marL="342900" indent="-342900">
              <a:buFont typeface="Wingdings" panose="05000000000000000000" pitchFamily="2" charset="2"/>
              <a:buChar char="§"/>
            </a:pPr>
            <a:r>
              <a:rPr lang="en-US" sz="2400">
                <a:solidFill>
                  <a:schemeClr val="accent2">
                    <a:lumMod val="75000"/>
                  </a:schemeClr>
                </a:solidFill>
              </a:rPr>
              <a:t>Reentry support for tribes, jails and youth </a:t>
            </a:r>
          </a:p>
          <a:p>
            <a:pPr marL="342900" indent="-342900">
              <a:buFont typeface="Wingdings" panose="05000000000000000000" pitchFamily="2" charset="2"/>
              <a:buChar char="§"/>
            </a:pPr>
            <a:endParaRPr lang="en-US" sz="2400">
              <a:solidFill>
                <a:schemeClr val="accent2">
                  <a:lumMod val="75000"/>
                </a:schemeClr>
              </a:solidFill>
            </a:endParaRPr>
          </a:p>
          <a:p>
            <a:pPr indent="-228600">
              <a:buFont typeface="Arial" panose="020B0604020202020204" pitchFamily="34" charset="0"/>
              <a:buChar char="•"/>
            </a:pPr>
            <a:endParaRPr lang="en-US" sz="1800">
              <a:solidFill>
                <a:schemeClr val="tx1"/>
              </a:solidFill>
            </a:endParaRPr>
          </a:p>
        </p:txBody>
      </p:sp>
    </p:spTree>
    <p:extLst>
      <p:ext uri="{BB962C8B-B14F-4D97-AF65-F5344CB8AC3E}">
        <p14:creationId xmlns:p14="http://schemas.microsoft.com/office/powerpoint/2010/main" val="1503393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5">
                    <a:lumMod val="75000"/>
                  </a:schemeClr>
                </a:solidFill>
                <a:ea typeface="Roboto Light"/>
                <a:cs typeface="Roboto Light"/>
              </a:rPr>
              <a:t>The Future of Reentry</a:t>
            </a:r>
          </a:p>
        </p:txBody>
      </p:sp>
      <p:sp>
        <p:nvSpPr>
          <p:cNvPr id="4" name="Rectangle 3"/>
          <p:cNvSpPr/>
          <p:nvPr/>
        </p:nvSpPr>
        <p:spPr>
          <a:xfrm>
            <a:off x="890155" y="1795243"/>
            <a:ext cx="5982630" cy="283154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55555"/>
                </a:solidFill>
                <a:effectLst/>
                <a:uLnTx/>
                <a:uFillTx/>
                <a:latin typeface="Roboto"/>
                <a:ea typeface="Roboto"/>
                <a:cs typeface="Roboto"/>
              </a:rPr>
              <a:t>Reentry 2030 is a national initiative that aims to </a:t>
            </a:r>
            <a:r>
              <a:rPr kumimoji="0" lang="en-US" sz="1600" b="1" i="0" u="none" strike="noStrike" kern="1200" cap="none" spc="0" normalizeH="0" baseline="0" noProof="0">
                <a:ln>
                  <a:noFill/>
                </a:ln>
                <a:solidFill>
                  <a:srgbClr val="555555"/>
                </a:solidFill>
                <a:effectLst/>
                <a:uLnTx/>
                <a:uFillTx/>
                <a:latin typeface="Roboto"/>
                <a:ea typeface="Roboto"/>
                <a:cs typeface="Roboto"/>
              </a:rPr>
              <a:t>dramatically</a:t>
            </a:r>
            <a:r>
              <a:rPr kumimoji="0" lang="en-US" sz="1600" b="0" i="0" u="none" strike="noStrike" kern="1200" cap="none" spc="0" normalizeH="0" baseline="0" noProof="0">
                <a:ln>
                  <a:noFill/>
                </a:ln>
                <a:solidFill>
                  <a:srgbClr val="555555"/>
                </a:solidFill>
                <a:effectLst/>
                <a:uLnTx/>
                <a:uFillTx/>
                <a:latin typeface="Roboto"/>
                <a:ea typeface="Roboto"/>
                <a:cs typeface="Roboto"/>
              </a:rPr>
              <a:t> </a:t>
            </a:r>
            <a:r>
              <a:rPr kumimoji="0" lang="en-US" sz="1600" b="1" i="0" u="none" strike="noStrike" kern="1200" cap="none" spc="0" normalizeH="0" baseline="0" noProof="0">
                <a:ln>
                  <a:noFill/>
                </a:ln>
                <a:solidFill>
                  <a:srgbClr val="555555"/>
                </a:solidFill>
                <a:effectLst/>
                <a:uLnTx/>
                <a:uFillTx/>
                <a:latin typeface="Roboto"/>
                <a:ea typeface="Roboto"/>
                <a:cs typeface="Roboto"/>
              </a:rPr>
              <a:t>improve reentry success </a:t>
            </a:r>
            <a:r>
              <a:rPr kumimoji="0" lang="en-US" sz="1600" b="0" i="0" u="none" strike="noStrike" kern="1200" cap="none" spc="0" normalizeH="0" baseline="0" noProof="0">
                <a:ln>
                  <a:noFill/>
                </a:ln>
                <a:solidFill>
                  <a:srgbClr val="555555"/>
                </a:solidFill>
                <a:effectLst/>
                <a:uLnTx/>
                <a:uFillTx/>
                <a:latin typeface="Roboto"/>
                <a:ea typeface="Roboto"/>
                <a:cs typeface="Roboto"/>
              </a:rPr>
              <a:t>for people exiting prison and those under supervision.</a:t>
            </a:r>
            <a:endParaRPr kumimoji="0" lang="en-US" sz="1800" b="0" i="0" u="none" strike="noStrike" kern="1200" cap="none" spc="0" normalizeH="0" baseline="0" noProof="0">
              <a:ln>
                <a:noFill/>
              </a:ln>
              <a:solidFill>
                <a:srgbClr val="555555"/>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555"/>
              </a:solidFill>
              <a:effectLst/>
              <a:uLnTx/>
              <a:uFillTx/>
              <a:latin typeface="Knockout 72 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5555"/>
                </a:solidFill>
                <a:effectLst/>
                <a:uLnTx/>
                <a:uFillTx/>
                <a:latin typeface="Roboto"/>
                <a:ea typeface="Roboto"/>
                <a:cs typeface="Roboto"/>
              </a:rPr>
              <a:t>Commitments: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555555"/>
                </a:solidFill>
                <a:effectLst/>
                <a:uLnTx/>
                <a:uFillTx/>
                <a:latin typeface="Roboto"/>
                <a:ea typeface="Roboto"/>
                <a:cs typeface="Roboto"/>
              </a:rPr>
              <a:t>Human-centered</a:t>
            </a:r>
            <a:endParaRPr kumimoji="0" lang="en-US" sz="1600" b="1" i="0" u="none" strike="noStrike" kern="1200" cap="none" spc="0" normalizeH="0" baseline="0" noProof="0">
              <a:ln>
                <a:noFill/>
              </a:ln>
              <a:solidFill>
                <a:srgbClr val="555555"/>
              </a:solidFill>
              <a:effectLst/>
              <a:uLnTx/>
              <a:uFillTx/>
              <a:latin typeface="Roboto"/>
              <a:ea typeface="Roboto"/>
              <a:cs typeface="Roboto"/>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555555"/>
                </a:solidFill>
                <a:effectLst/>
                <a:uLnTx/>
                <a:uFillTx/>
                <a:latin typeface="Roboto"/>
                <a:ea typeface="Roboto"/>
                <a:cs typeface="Roboto"/>
              </a:rPr>
              <a:t>Coordinated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555555"/>
                </a:solidFill>
                <a:effectLst/>
                <a:uLnTx/>
                <a:uFillTx/>
                <a:latin typeface="Roboto"/>
                <a:ea typeface="Roboto"/>
                <a:cs typeface="Roboto"/>
              </a:rPr>
              <a:t>Transparent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555555"/>
                </a:solidFill>
                <a:effectLst/>
                <a:uLnTx/>
                <a:uFillTx/>
                <a:latin typeface="Roboto"/>
                <a:ea typeface="Roboto"/>
                <a:cs typeface="Roboto"/>
              </a:rPr>
              <a:t>Equitable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555555"/>
              </a:solidFill>
              <a:effectLst/>
              <a:uLnTx/>
              <a:uFillTx/>
              <a:latin typeface="Roboto"/>
              <a:ea typeface="Roboto"/>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5555"/>
                </a:solidFill>
                <a:effectLst/>
                <a:uLnTx/>
                <a:uFillTx/>
                <a:latin typeface="Roboto"/>
                <a:ea typeface="Roboto"/>
                <a:cs typeface="Roboto"/>
              </a:rPr>
              <a:t>More information: </a:t>
            </a:r>
            <a:r>
              <a:rPr kumimoji="0" lang="en-US" sz="1600" b="0" i="0" u="none" strike="noStrike" kern="1200" cap="none" spc="0" normalizeH="0" baseline="0" noProof="0">
                <a:ln>
                  <a:noFill/>
                </a:ln>
                <a:solidFill>
                  <a:srgbClr val="555555"/>
                </a:solidFill>
                <a:effectLst/>
                <a:uLnTx/>
                <a:uFillTx/>
                <a:latin typeface="Roboto"/>
                <a:ea typeface="Roboto"/>
                <a:cs typeface="Roboto"/>
                <a:hlinkClick r:id="rId2"/>
              </a:rPr>
              <a:t>Reentry2030.org</a:t>
            </a:r>
            <a:endParaRPr kumimoji="0" lang="en-US" sz="1600" b="0" i="0" u="none" strike="noStrike" kern="1200" cap="none" spc="0" normalizeH="0" baseline="0" noProof="0">
              <a:ln>
                <a:noFill/>
              </a:ln>
              <a:solidFill>
                <a:srgbClr val="555555"/>
              </a:solidFill>
              <a:effectLst/>
              <a:uLnTx/>
              <a:uFillTx/>
              <a:latin typeface="Roboto"/>
              <a:ea typeface="Roboto"/>
              <a:cs typeface="Roboto"/>
            </a:endParaRPr>
          </a:p>
        </p:txBody>
      </p:sp>
      <p:sp>
        <p:nvSpPr>
          <p:cNvPr id="5" name="Rectangle 2">
            <a:extLst>
              <a:ext uri="{C183D7F6-B498-43B3-948B-1728B52AA6E4}">
                <adec:decorative xmlns:adec="http://schemas.microsoft.com/office/drawing/2017/decorative" val="1"/>
              </a:ext>
            </a:extLst>
          </p:cNvPr>
          <p:cNvSpPr>
            <a:spLocks noChangeArrowheads="1"/>
          </p:cNvSpPr>
          <p:nvPr/>
        </p:nvSpPr>
        <p:spPr bwMode="auto">
          <a:xfrm>
            <a:off x="4744492" y="-31383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555"/>
              </a:solidFill>
              <a:effectLst/>
              <a:uLnTx/>
              <a:uFillTx/>
              <a:latin typeface="Roboto"/>
              <a:ea typeface="+mn-ea"/>
              <a:cs typeface="+mn-cs"/>
            </a:endParaRPr>
          </a:p>
        </p:txBody>
      </p:sp>
      <p:pic>
        <p:nvPicPr>
          <p:cNvPr id="9" name="Picture 8" descr="Reentry 2030 logo">
            <a:extLst>
              <a:ext uri="{FF2B5EF4-FFF2-40B4-BE49-F238E27FC236}">
                <a16:creationId xmlns:a16="http://schemas.microsoft.com/office/drawing/2014/main" id="{BA965C2E-0B78-0FE5-8E50-404D63A4F159}"/>
              </a:ext>
            </a:extLst>
          </p:cNvPr>
          <p:cNvPicPr>
            <a:picLocks noChangeAspect="1"/>
          </p:cNvPicPr>
          <p:nvPr/>
        </p:nvPicPr>
        <p:blipFill>
          <a:blip r:embed="rId3"/>
          <a:stretch>
            <a:fillRect/>
          </a:stretch>
        </p:blipFill>
        <p:spPr>
          <a:xfrm>
            <a:off x="890155" y="4921142"/>
            <a:ext cx="2661138" cy="1223329"/>
          </a:xfrm>
          <a:prstGeom prst="rect">
            <a:avLst/>
          </a:prstGeom>
        </p:spPr>
      </p:pic>
      <p:pic>
        <p:nvPicPr>
          <p:cNvPr id="2049" name="Picture 1" descr="cid:eaeb2bb4-991b-4583-99af-db0a5a8f25e2@namprd09.prod.outlook.com"/>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921869" y="-219"/>
            <a:ext cx="4269536" cy="639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670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568580" y="1335795"/>
            <a:ext cx="4353886" cy="3554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Welcome!</a:t>
            </a:r>
            <a:b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br>
            <a:b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br>
            <a: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We will begin the meeting momentarily.</a:t>
            </a: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39500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298" y="376561"/>
            <a:ext cx="10515600" cy="719276"/>
          </a:xfrm>
          <a:solidFill>
            <a:schemeClr val="bg1"/>
          </a:solidFill>
        </p:spPr>
        <p:txBody>
          <a:bodyPr/>
          <a:lstStyle/>
          <a:p>
            <a:r>
              <a:rPr lang="en-US"/>
              <a:t>Council Members</a:t>
            </a:r>
          </a:p>
        </p:txBody>
      </p:sp>
      <p:sp>
        <p:nvSpPr>
          <p:cNvPr id="3" name="Rectangle 2"/>
          <p:cNvSpPr/>
          <p:nvPr/>
        </p:nvSpPr>
        <p:spPr>
          <a:xfrm>
            <a:off x="769293" y="1124892"/>
            <a:ext cx="11137094" cy="5733108"/>
          </a:xfrm>
          <a:prstGeom prst="rect">
            <a:avLst/>
          </a:prstGeom>
          <a:noFill/>
          <a:ln>
            <a:solidFill>
              <a:schemeClr val="bg1"/>
            </a:solidFill>
          </a:ln>
        </p:spPr>
        <p:txBody>
          <a:bodyPr wrap="square" numCol="2">
            <a:spAutoFit/>
          </a:bodyPr>
          <a:lstStyle/>
          <a:p>
            <a:pPr marL="0"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EA5F14"/>
                </a:solidFill>
                <a:effectLst/>
                <a:uLnTx/>
                <a:uFillTx/>
                <a:latin typeface="Roboto"/>
                <a:ea typeface="Times New Roman" panose="02020603050405020304" pitchFamily="18" charset="0"/>
                <a:cs typeface="Times New Roman" panose="02020603050405020304" pitchFamily="18" charset="0"/>
              </a:rPr>
              <a:t>CO-CHAIRS</a:t>
            </a:r>
            <a:endParaRPr kumimoji="0" lang="en-US" sz="1300" b="0" i="0" u="none" strike="noStrike" kern="100" cap="none" spc="0" normalizeH="0" baseline="0" noProof="0">
              <a:ln>
                <a:noFill/>
              </a:ln>
              <a:solidFill>
                <a:srgbClr val="EA5F14"/>
              </a:solidFill>
              <a:effectLst/>
              <a:uLnTx/>
              <a:uFillTx/>
              <a:latin typeface="Roboto"/>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Durell Green</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Choose 180 (representing experience reentering the community after incarceration)</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Karen Lee</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Plymouth Housing (representing community leaders)</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Winona Stevens</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member of the Ho-Chunk Nation and Native American Reentry Services Executive Director/Wellbriety Movement for Prisons Representatives Program (representing Tribal Affairs)</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EA5F14"/>
                </a:solidFill>
                <a:effectLst/>
                <a:uLnTx/>
                <a:uFillTx/>
                <a:latin typeface="Roboto"/>
                <a:ea typeface="Times New Roman" panose="02020603050405020304" pitchFamily="18" charset="0"/>
                <a:cs typeface="Times New Roman" panose="02020603050405020304" pitchFamily="18" charset="0"/>
              </a:rPr>
              <a:t>MEMBERS</a:t>
            </a:r>
            <a:endParaRPr kumimoji="0" lang="en-US" sz="1300" b="0" i="0" u="none" strike="noStrike" kern="100" cap="none" spc="0" normalizeH="0" baseline="0" noProof="0">
              <a:ln>
                <a:noFill/>
              </a:ln>
              <a:solidFill>
                <a:srgbClr val="EA5F14"/>
              </a:solidFill>
              <a:effectLst/>
              <a:uLnTx/>
              <a:uFillTx/>
              <a:latin typeface="Roboto"/>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Danielle Armbruster</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Assistant Secretary of Reentry/Department of Corrections (representing Department of Corrections)</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Jerry Goodstein</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Professor Emeritus of Management with the Carson College of Business at Washington State University (representing business and employers) </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Ayodele (Ayo) Idowu</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Prison Fellowship volunteer (representing faith-based organizations or communities)</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Larry Jefferson</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Director of Public Defense for the State of Washington (representing public defenders)</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endPar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15000"/>
              </a:lnSpc>
              <a:spcBef>
                <a:spcPts val="0"/>
              </a:spcBef>
              <a:spcAft>
                <a:spcPts val="900"/>
              </a:spcAft>
              <a:buClrTx/>
              <a:buSzTx/>
              <a:buFontTx/>
              <a:buNone/>
              <a:tabLst/>
              <a:defRPr/>
            </a:pPr>
            <a:endPar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endParaRPr>
          </a:p>
          <a:p>
            <a:pPr marL="296863"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Roger Kluck</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Projects for a Civil Society (representing community leaders)</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296863"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Ty Reed</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MBA, PHR, CWDP, CPC, CFAA-HR, Career Coach, Professional Speaker, Recover</a:t>
            </a:r>
            <a:r>
              <a:rPr lang="en-US" sz="1300" kern="0">
                <a:solidFill>
                  <a:srgbClr val="222222"/>
                </a:solidFill>
                <a:latin typeface="Roboto"/>
                <a:ea typeface="Times New Roman" panose="02020603050405020304" pitchFamily="18" charset="0"/>
                <a:cs typeface="Times New Roman" panose="02020603050405020304" pitchFamily="18" charset="0"/>
              </a:rPr>
              <a:t>y Career Services</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296863"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Eric Richey</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Whatcom County Prosecutor (representing prosecutors) </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296863"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Penelope Sapp</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Kitsap County Sheriff’s Office Jail (representing law enforcement) </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296863"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Felice Upton</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Department of Children, Youth &amp; Families (representing Juvenile Rehabilitation Administration)</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296863"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Heather Wehr</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Washington State Coalition Against Domestic Violence (representing crime victims)</a:t>
            </a:r>
            <a:endParaRPr kumimoji="0" lang="en-US" sz="13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a:p>
            <a:pPr marL="296863" marR="0" lvl="0" indent="0" algn="l" defTabSz="914400" rtl="0" eaLnBrk="1" fontAlgn="base" latinLnBrk="0" hangingPunct="1">
              <a:lnSpc>
                <a:spcPct val="115000"/>
              </a:lnSpc>
              <a:spcBef>
                <a:spcPts val="0"/>
              </a:spcBef>
              <a:spcAft>
                <a:spcPts val="900"/>
              </a:spcAft>
              <a:buClrTx/>
              <a:buSzTx/>
              <a:buFontTx/>
              <a:buNone/>
              <a:tabLst/>
              <a:defRPr/>
            </a:pPr>
            <a:r>
              <a:rPr kumimoji="0" lang="en-US" sz="1300" b="1"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Hilary Young</a:t>
            </a:r>
            <a:r>
              <a:rPr kumimoji="0" lang="en-US" sz="1300" b="0" i="0" u="none" strike="noStrike" kern="0" cap="none" spc="0" normalizeH="0" baseline="0" noProof="0">
                <a:ln>
                  <a:noFill/>
                </a:ln>
                <a:solidFill>
                  <a:srgbClr val="222222"/>
                </a:solidFill>
                <a:effectLst/>
                <a:uLnTx/>
                <a:uFillTx/>
                <a:latin typeface="Roboto"/>
                <a:ea typeface="Times New Roman" panose="02020603050405020304" pitchFamily="18" charset="0"/>
                <a:cs typeface="Times New Roman" panose="02020603050405020304" pitchFamily="18" charset="0"/>
              </a:rPr>
              <a:t>, Pioneer Human Services (representing housing providers)</a:t>
            </a:r>
          </a:p>
          <a:p>
            <a:pPr marL="296863" marR="0" lvl="0" indent="0" algn="l" defTabSz="914400" rtl="0" eaLnBrk="1" fontAlgn="base" latinLnBrk="0" hangingPunct="1">
              <a:lnSpc>
                <a:spcPct val="115000"/>
              </a:lnSpc>
              <a:spcBef>
                <a:spcPts val="0"/>
              </a:spcBef>
              <a:spcAft>
                <a:spcPts val="900"/>
              </a:spcAft>
              <a:buClrTx/>
              <a:buSzTx/>
              <a:buFontTx/>
              <a:buNone/>
              <a:tabLst/>
              <a:defRPr/>
            </a:pPr>
            <a:r>
              <a:rPr kumimoji="0" lang="en-US" sz="1200" b="1" i="0" u="none" strike="noStrike" kern="0" cap="none" spc="0" normalizeH="0" baseline="0" noProof="0">
                <a:ln>
                  <a:noFill/>
                </a:ln>
                <a:solidFill>
                  <a:srgbClr val="222222"/>
                </a:solidFill>
                <a:effectLst/>
                <a:uLnTx/>
                <a:uFillTx/>
                <a:latin typeface="Roboto"/>
                <a:ea typeface="Calibri" panose="020F0502020204030204" pitchFamily="34" charset="0"/>
                <a:cs typeface="Times New Roman" panose="02020603050405020304" pitchFamily="18" charset="0"/>
              </a:rPr>
              <a:t>Hanan Al-Zubaidy-</a:t>
            </a:r>
            <a:r>
              <a:rPr kumimoji="0" lang="en-US" sz="1200" b="0" i="0" u="none" strike="noStrike" kern="1200" cap="none" spc="0" normalizeH="0" baseline="0" noProof="0">
                <a:ln>
                  <a:noFill/>
                </a:ln>
                <a:solidFill>
                  <a:srgbClr val="555555"/>
                </a:solidFill>
                <a:effectLst/>
                <a:uLnTx/>
                <a:uFillTx/>
                <a:latin typeface="Roboto"/>
                <a:ea typeface="+mn-ea"/>
                <a:cs typeface="+mn-cs"/>
              </a:rPr>
              <a:t> Associate Director For Corrections Education at the Washington State Board for Community and Technical Colleges (representing a statewide organization</a:t>
            </a:r>
            <a:endParaRPr kumimoji="0" lang="en-US" sz="1200" b="0" i="0" u="none" strike="noStrike" kern="100" cap="none" spc="0" normalizeH="0" baseline="0" noProof="0">
              <a:ln>
                <a:noFill/>
              </a:ln>
              <a:solidFill>
                <a:srgbClr val="555555"/>
              </a:solidFill>
              <a:effectLst/>
              <a:uLnTx/>
              <a:uFillTx/>
              <a:latin typeface="Robo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9778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Thank you</a:t>
            </a:r>
          </a:p>
        </p:txBody>
      </p:sp>
      <p:sp>
        <p:nvSpPr>
          <p:cNvPr id="2" name="Text Placeholder 1"/>
          <p:cNvSpPr>
            <a:spLocks noGrp="1"/>
          </p:cNvSpPr>
          <p:nvPr>
            <p:ph type="body" sz="quarter" idx="10"/>
          </p:nvPr>
        </p:nvSpPr>
        <p:spPr/>
        <p:txBody>
          <a:bodyPr/>
          <a:lstStyle/>
          <a:p>
            <a:r>
              <a:rPr lang="en-US"/>
              <a:t>Janel McFeat</a:t>
            </a:r>
          </a:p>
        </p:txBody>
      </p:sp>
      <p:sp>
        <p:nvSpPr>
          <p:cNvPr id="3" name="Text Placeholder 2"/>
          <p:cNvSpPr>
            <a:spLocks noGrp="1"/>
          </p:cNvSpPr>
          <p:nvPr>
            <p:ph type="body" sz="quarter" idx="11"/>
          </p:nvPr>
        </p:nvSpPr>
        <p:spPr>
          <a:xfrm>
            <a:off x="831850" y="5002058"/>
            <a:ext cx="4645758" cy="292100"/>
          </a:xfrm>
        </p:spPr>
        <p:txBody>
          <a:bodyPr/>
          <a:lstStyle/>
          <a:p>
            <a:r>
              <a:rPr lang="en-US"/>
              <a:t>Executive director, statewide reentry council</a:t>
            </a:r>
          </a:p>
        </p:txBody>
      </p:sp>
      <p:sp>
        <p:nvSpPr>
          <p:cNvPr id="4" name="Text Placeholder 3"/>
          <p:cNvSpPr>
            <a:spLocks noGrp="1"/>
          </p:cNvSpPr>
          <p:nvPr>
            <p:ph type="body" sz="quarter" idx="12"/>
          </p:nvPr>
        </p:nvSpPr>
        <p:spPr>
          <a:xfrm>
            <a:off x="831850" y="5260178"/>
            <a:ext cx="3766093" cy="297335"/>
          </a:xfrm>
        </p:spPr>
        <p:txBody>
          <a:bodyPr/>
          <a:lstStyle/>
          <a:p>
            <a:r>
              <a:rPr lang="en-US"/>
              <a:t>Janel.McFeat@commerce.wa.gov</a:t>
            </a:r>
          </a:p>
        </p:txBody>
      </p:sp>
      <p:sp>
        <p:nvSpPr>
          <p:cNvPr id="7" name="Rectangle 6"/>
          <p:cNvSpPr/>
          <p:nvPr/>
        </p:nvSpPr>
        <p:spPr>
          <a:xfrm>
            <a:off x="831850" y="5493844"/>
            <a:ext cx="282000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55555"/>
                </a:solidFill>
                <a:effectLst/>
                <a:uLnTx/>
                <a:uFillTx/>
                <a:latin typeface="Roboto"/>
                <a:ea typeface="+mn-ea"/>
                <a:cs typeface="+mn-cs"/>
                <a:hlinkClick r:id="rId2"/>
              </a:rPr>
              <a:t>Washington Statewide Reentry Council</a:t>
            </a:r>
            <a:endParaRPr kumimoji="0" lang="en-US" sz="1200" b="0" i="0" u="none" strike="noStrike" kern="1200" cap="none" spc="0" normalizeH="0" baseline="0" noProof="0">
              <a:ln>
                <a:noFill/>
              </a:ln>
              <a:solidFill>
                <a:srgbClr val="555555"/>
              </a:solidFill>
              <a:effectLst/>
              <a:uLnTx/>
              <a:uFillTx/>
              <a:latin typeface="Roboto"/>
              <a:ea typeface="+mn-ea"/>
              <a:cs typeface="+mn-cs"/>
            </a:endParaRPr>
          </a:p>
        </p:txBody>
      </p:sp>
    </p:spTree>
    <p:extLst>
      <p:ext uri="{BB962C8B-B14F-4D97-AF65-F5344CB8AC3E}">
        <p14:creationId xmlns:p14="http://schemas.microsoft.com/office/powerpoint/2010/main" val="2869677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 Q&amp;A</a:t>
            </a:r>
          </a:p>
        </p:txBody>
      </p:sp>
    </p:spTree>
    <p:extLst>
      <p:ext uri="{BB962C8B-B14F-4D97-AF65-F5344CB8AC3E}">
        <p14:creationId xmlns:p14="http://schemas.microsoft.com/office/powerpoint/2010/main" val="3680023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22991" y="983456"/>
            <a:ext cx="4811684"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z="3200" cap="small">
                <a:latin typeface="Gill Sans MT"/>
                <a:ea typeface="+mn-ea"/>
                <a:cs typeface="+mn-cs"/>
              </a:rPr>
              <a:t>Programs, Grants, and Initiatives</a:t>
            </a:r>
            <a:endParaRPr lang="en-US" sz="3200" b="0" i="0" u="none" strike="noStrike" kern="1200" cap="small" spc="0" normalizeH="0" baseline="0" noProof="0">
              <a:ln>
                <a:noFill/>
              </a:ln>
              <a:effectLst/>
              <a:uLnTx/>
              <a:uFillTx/>
              <a:latin typeface="Gill Sans M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C33A4105-AF42-4767-98F2-04E085B10EC0}"/>
              </a:ext>
            </a:extLst>
          </p:cNvPr>
          <p:cNvSpPr>
            <a:spLocks noGrp="1"/>
          </p:cNvSpPr>
          <p:nvPr>
            <p:ph idx="1"/>
          </p:nvPr>
        </p:nvSpPr>
        <p:spPr>
          <a:xfrm>
            <a:off x="6161079" y="2871274"/>
            <a:ext cx="5152505" cy="2548307"/>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a:ln>
                  <a:noFill/>
                </a:ln>
                <a:solidFill>
                  <a:prstClr val="black"/>
                </a:solidFill>
                <a:effectLst/>
                <a:uLnTx/>
                <a:uFillTx/>
                <a:latin typeface="Gill Sans MT"/>
                <a:ea typeface="+mn-ea"/>
                <a:cs typeface="+mn-cs"/>
              </a:rPr>
              <a:t>Presented by (in order of presentation): </a:t>
            </a:r>
            <a:endParaRPr kumimoji="0" lang="en-US" sz="18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a:p>
            <a:pPr marL="285750" indent="-285750">
              <a:buFont typeface="Arial" panose="020B0604020202020204" pitchFamily="34" charset="0"/>
              <a:buChar char="•"/>
              <a:defRPr/>
            </a:pPr>
            <a:r>
              <a:rPr lang="en-US" sz="1800" cap="small">
                <a:latin typeface="Gill Sans MT"/>
              </a:rPr>
              <a:t>Tyron Nixon, Transformation Implementation Manager, Health Care Authority</a:t>
            </a:r>
          </a:p>
          <a:p>
            <a:pPr marL="285750" indent="-285750">
              <a:buFont typeface="Arial" panose="020B0604020202020204" pitchFamily="34" charset="0"/>
              <a:buChar char="•"/>
              <a:defRPr/>
            </a:pPr>
            <a:r>
              <a:rPr lang="en-US" sz="1800" cap="small">
                <a:latin typeface="Gill Sans MT"/>
              </a:rPr>
              <a:t>Kurt Myers, Reentry Program Manager, Department of Commerce</a:t>
            </a:r>
          </a:p>
          <a:p>
            <a:pPr marL="285750" indent="-285750">
              <a:buFont typeface="Arial" panose="020B0604020202020204" pitchFamily="34" charset="0"/>
              <a:buChar char="•"/>
              <a:defRPr/>
            </a:pPr>
            <a:r>
              <a:rPr lang="en-US" sz="1800" cap="small">
                <a:latin typeface="Gill Sans MT"/>
              </a:rPr>
              <a:t>Ismaila Maidadi, Employment Connections Director, Employment Connection, Employment Security Department</a:t>
            </a:r>
            <a:endParaRPr lang="en-US" sz="1800" cap="small"/>
          </a:p>
          <a:p>
            <a:pPr marL="285750" indent="-285750">
              <a:buFont typeface="Arial" panose="020B0604020202020204" pitchFamily="34" charset="0"/>
              <a:buChar char="•"/>
              <a:defRPr/>
            </a:pPr>
            <a:endParaRPr lang="en-US" sz="1800" cap="small"/>
          </a:p>
          <a:p>
            <a:pPr marL="285750" indent="-285750">
              <a:buFont typeface="Arial" panose="020B0604020202020204" pitchFamily="34" charset="0"/>
              <a:buChar char="•"/>
              <a:defRPr/>
            </a:pPr>
            <a:endParaRPr lang="en-US" sz="1800" cap="small"/>
          </a:p>
        </p:txBody>
      </p:sp>
    </p:spTree>
    <p:extLst>
      <p:ext uri="{BB962C8B-B14F-4D97-AF65-F5344CB8AC3E}">
        <p14:creationId xmlns:p14="http://schemas.microsoft.com/office/powerpoint/2010/main" val="732791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3F75-FE21-E244-4945-5F01FFD1D21E}"/>
              </a:ext>
            </a:extLst>
          </p:cNvPr>
          <p:cNvSpPr>
            <a:spLocks noGrp="1"/>
          </p:cNvSpPr>
          <p:nvPr>
            <p:ph type="ctrTitle"/>
          </p:nvPr>
        </p:nvSpPr>
        <p:spPr/>
        <p:txBody>
          <a:bodyPr/>
          <a:lstStyle/>
          <a:p>
            <a:r>
              <a:rPr lang="en-US"/>
              <a:t>Washington’s Section 1115 Medicaid demonstration waiver – Reentry Services </a:t>
            </a:r>
          </a:p>
        </p:txBody>
      </p:sp>
      <p:sp>
        <p:nvSpPr>
          <p:cNvPr id="3" name="Subtitle 2">
            <a:extLst>
              <a:ext uri="{FF2B5EF4-FFF2-40B4-BE49-F238E27FC236}">
                <a16:creationId xmlns:a16="http://schemas.microsoft.com/office/drawing/2014/main" id="{E35FDB06-0D3C-D65B-68A0-D2E8063207C8}"/>
              </a:ext>
            </a:extLst>
          </p:cNvPr>
          <p:cNvSpPr>
            <a:spLocks noGrp="1"/>
          </p:cNvSpPr>
          <p:nvPr>
            <p:ph type="subTitle" idx="1"/>
          </p:nvPr>
        </p:nvSpPr>
        <p:spPr>
          <a:xfrm>
            <a:off x="1207806" y="3839782"/>
            <a:ext cx="9776389" cy="1655762"/>
          </a:xfrm>
        </p:spPr>
        <p:txBody>
          <a:bodyPr>
            <a:normAutofit fontScale="92500" lnSpcReduction="20000"/>
          </a:bodyPr>
          <a:lstStyle/>
          <a:p>
            <a:r>
              <a:rPr lang="en-US" sz="4800"/>
              <a:t>What’s on the horizon</a:t>
            </a:r>
          </a:p>
          <a:p>
            <a:endParaRPr lang="en-US"/>
          </a:p>
          <a:p>
            <a:r>
              <a:rPr lang="en-US"/>
              <a:t>April 24, 2024</a:t>
            </a:r>
          </a:p>
          <a:p>
            <a:r>
              <a:rPr lang="en-US"/>
              <a:t>PPR Meeting</a:t>
            </a:r>
          </a:p>
        </p:txBody>
      </p:sp>
    </p:spTree>
    <p:extLst>
      <p:ext uri="{BB962C8B-B14F-4D97-AF65-F5344CB8AC3E}">
        <p14:creationId xmlns:p14="http://schemas.microsoft.com/office/powerpoint/2010/main" val="3137448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FCE9-556E-96BE-E6A4-6CA429BDF61D}"/>
              </a:ext>
            </a:extLst>
          </p:cNvPr>
          <p:cNvSpPr>
            <a:spLocks noGrp="1"/>
          </p:cNvSpPr>
          <p:nvPr>
            <p:ph type="title"/>
          </p:nvPr>
        </p:nvSpPr>
        <p:spPr/>
        <p:txBody>
          <a:bodyPr/>
          <a:lstStyle/>
          <a:p>
            <a:r>
              <a:rPr lang="en-US"/>
              <a:t>Goals of Reentry Services</a:t>
            </a:r>
          </a:p>
        </p:txBody>
      </p:sp>
      <p:sp>
        <p:nvSpPr>
          <p:cNvPr id="3" name="Content Placeholder 2">
            <a:extLst>
              <a:ext uri="{FF2B5EF4-FFF2-40B4-BE49-F238E27FC236}">
                <a16:creationId xmlns:a16="http://schemas.microsoft.com/office/drawing/2014/main" id="{2CF2E6EF-64B0-E439-1162-BD371380D9DE}"/>
              </a:ext>
            </a:extLst>
          </p:cNvPr>
          <p:cNvSpPr>
            <a:spLocks noGrp="1"/>
          </p:cNvSpPr>
          <p:nvPr>
            <p:ph idx="1"/>
          </p:nvPr>
        </p:nvSpPr>
        <p:spPr>
          <a:xfrm>
            <a:off x="618977" y="1825629"/>
            <a:ext cx="10888395" cy="4399325"/>
          </a:xfrm>
        </p:spPr>
        <p:txBody>
          <a:bodyPr>
            <a:normAutofit/>
          </a:bodyPr>
          <a:lstStyle/>
          <a:p>
            <a:pPr marL="274313" marR="0" lvl="0" indent="-274313" algn="l" defTabSz="914377" rtl="0" eaLnBrk="1" fontAlgn="auto" latinLnBrk="0" hangingPunct="1">
              <a:lnSpc>
                <a:spcPct val="90000"/>
              </a:lnSpc>
              <a:spcBef>
                <a:spcPts val="1000"/>
              </a:spcBef>
              <a:spcAft>
                <a:spcPts val="0"/>
              </a:spcAft>
              <a:buClrTx/>
              <a:buSzPct val="90000"/>
              <a:buFontTx/>
              <a:buBlip>
                <a:blip r:embed="rId2"/>
              </a:buBlip>
              <a:tabLst/>
              <a:defRPr/>
            </a:pPr>
            <a:r>
              <a:rPr lang="en-US"/>
              <a:t>In June 2023, HCA received federal approval to implement this program. </a:t>
            </a:r>
          </a:p>
          <a:p>
            <a:pPr marL="274313" marR="0" lvl="0" indent="-274313" algn="l" defTabSz="914377" rtl="0" eaLnBrk="1" fontAlgn="auto" latinLnBrk="0" hangingPunct="1">
              <a:lnSpc>
                <a:spcPct val="90000"/>
              </a:lnSpc>
              <a:spcBef>
                <a:spcPts val="1000"/>
              </a:spcBef>
              <a:spcAft>
                <a:spcPts val="0"/>
              </a:spcAft>
              <a:buClrTx/>
              <a:buSzPct val="90000"/>
              <a:buFontTx/>
              <a:buBlip>
                <a:blip r:embed="rId2"/>
              </a:buBlip>
              <a:tabLst/>
              <a:defRPr/>
            </a:pPr>
            <a:r>
              <a:rPr lang="en-US"/>
              <a:t>Reentry Services focuses on whole-person care, which includes physical and behavioral health and health related social needs (HRSN), which are services designed to help with social determinates of health.</a:t>
            </a:r>
          </a:p>
          <a:p>
            <a:pPr marL="274313" marR="0" lvl="0" indent="-274313" algn="l" defTabSz="914377" rtl="0" eaLnBrk="1" fontAlgn="auto" latinLnBrk="0" hangingPunct="1">
              <a:lnSpc>
                <a:spcPct val="90000"/>
              </a:lnSpc>
              <a:spcBef>
                <a:spcPts val="1000"/>
              </a:spcBef>
              <a:spcAft>
                <a:spcPts val="0"/>
              </a:spcAft>
              <a:buClrTx/>
              <a:buSzPct val="90000"/>
              <a:buFontTx/>
              <a:buBlip>
                <a:blip r:embed="rId2"/>
              </a:buBlip>
              <a:tabLst/>
              <a:defRPr/>
            </a:pPr>
            <a:r>
              <a:rPr lang="en-US"/>
              <a:t>Reentry Services will deliver a targeted set of services to adults and youth in state prisons, jails, Tribal jails, or youth correctional facilities in the 90 days prior to their release. The program launches on July 1, 2025.</a:t>
            </a:r>
          </a:p>
          <a:p>
            <a:pPr marL="274313" marR="0" lvl="0" indent="-274313" algn="l" defTabSz="914377" rtl="0" eaLnBrk="1" fontAlgn="auto" latinLnBrk="0" hangingPunct="1">
              <a:lnSpc>
                <a:spcPct val="90000"/>
              </a:lnSpc>
              <a:spcBef>
                <a:spcPts val="1000"/>
              </a:spcBef>
              <a:spcAft>
                <a:spcPts val="0"/>
              </a:spcAft>
              <a:buClrTx/>
              <a:buSzPct val="90000"/>
              <a:buFontTx/>
              <a:buBlip>
                <a:blip r:embed="rId2"/>
              </a:buBlip>
              <a:tabLst/>
              <a:defRPr/>
            </a:pPr>
            <a:r>
              <a:rPr lang="en-US"/>
              <a:t>HCA received authorization to distribute up to $300 million in Capacity Building Program funding to our implementation partners to support planning and implementation of this program. </a:t>
            </a:r>
          </a:p>
          <a:p>
            <a:pPr marL="0" indent="0">
              <a:buNone/>
            </a:pPr>
            <a:endParaRPr lang="en-US"/>
          </a:p>
        </p:txBody>
      </p:sp>
      <p:sp>
        <p:nvSpPr>
          <p:cNvPr id="4" name="Slide Number Placeholder 3">
            <a:extLst>
              <a:ext uri="{FF2B5EF4-FFF2-40B4-BE49-F238E27FC236}">
                <a16:creationId xmlns:a16="http://schemas.microsoft.com/office/drawing/2014/main" id="{F4C618CF-CC64-3855-65FF-72184D8D844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0AB5D1-9059-428D-ACFC-BA1258997AE0}"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674963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FCE9-556E-96BE-E6A4-6CA429BDF61D}"/>
              </a:ext>
            </a:extLst>
          </p:cNvPr>
          <p:cNvSpPr>
            <a:spLocks noGrp="1"/>
          </p:cNvSpPr>
          <p:nvPr>
            <p:ph type="title"/>
          </p:nvPr>
        </p:nvSpPr>
        <p:spPr/>
        <p:txBody>
          <a:bodyPr/>
          <a:lstStyle/>
          <a:p>
            <a:r>
              <a:rPr lang="en-US"/>
              <a:t>Eligible population &amp; scope of services</a:t>
            </a:r>
          </a:p>
        </p:txBody>
      </p:sp>
      <p:sp>
        <p:nvSpPr>
          <p:cNvPr id="3" name="Content Placeholder 2">
            <a:extLst>
              <a:ext uri="{FF2B5EF4-FFF2-40B4-BE49-F238E27FC236}">
                <a16:creationId xmlns:a16="http://schemas.microsoft.com/office/drawing/2014/main" id="{2CF2E6EF-64B0-E439-1162-BD371380D9DE}"/>
              </a:ext>
            </a:extLst>
          </p:cNvPr>
          <p:cNvSpPr>
            <a:spLocks noGrp="1"/>
          </p:cNvSpPr>
          <p:nvPr>
            <p:ph idx="1"/>
          </p:nvPr>
        </p:nvSpPr>
        <p:spPr>
          <a:xfrm>
            <a:off x="618977" y="1825629"/>
            <a:ext cx="10888395" cy="4399325"/>
          </a:xfrm>
        </p:spPr>
        <p:txBody>
          <a:bodyPr>
            <a:normAutofit fontScale="92500"/>
          </a:bodyPr>
          <a:lstStyle/>
          <a:p>
            <a:r>
              <a:rPr lang="en-US" sz="2400"/>
              <a:t>For all Medicaid-eligible individuals within 90 days of release from a state prison, jail, Tribal jail, youth rehabilitation center, or youth correctional facility (pretrial or post-conviction).</a:t>
            </a:r>
          </a:p>
          <a:p>
            <a:r>
              <a:rPr lang="en-US" sz="2400"/>
              <a:t>Delivery of pre-release services in the 90-days prior to release, which includes care management, physical and behavioral health clinical consultations, pre-release medications (medications for substance use disorders, HIV, and Hepatitis C) lab and radiology services.</a:t>
            </a:r>
          </a:p>
          <a:p>
            <a:r>
              <a:rPr lang="en-US" sz="2400"/>
              <a:t>Reentry support, which consists of a 30-day supply of medications, durable medical equipment and supplies, and a warm handoff to post-release care management at release.</a:t>
            </a:r>
          </a:p>
          <a:p>
            <a:r>
              <a:rPr lang="en-US" sz="2400"/>
              <a:t>Post-release for HRSN include:</a:t>
            </a:r>
          </a:p>
          <a:p>
            <a:pPr marL="731502" marR="0" lvl="1" indent="-274313" algn="l" defTabSz="914377" rtl="0" eaLnBrk="1" fontAlgn="auto" latinLnBrk="0" hangingPunct="1">
              <a:lnSpc>
                <a:spcPct val="110000"/>
              </a:lnSpc>
              <a:spcBef>
                <a:spcPts val="500"/>
              </a:spcBef>
              <a:spcAft>
                <a:spcPts val="0"/>
              </a:spcAft>
              <a:buClrTx/>
              <a:buSzPct val="80000"/>
              <a:buFontTx/>
              <a:buBlip>
                <a:blip r:embed="rId2"/>
              </a:buBlip>
              <a:tabLst/>
              <a:defRPr/>
            </a:pPr>
            <a:r>
              <a:rPr lang="en-US" sz="2000"/>
              <a:t>Housing transition navigation services </a:t>
            </a:r>
          </a:p>
          <a:p>
            <a:pPr marL="731502" marR="0" lvl="1" indent="-274313" algn="l" defTabSz="914377" rtl="0" eaLnBrk="1" fontAlgn="auto" latinLnBrk="0" hangingPunct="1">
              <a:lnSpc>
                <a:spcPct val="110000"/>
              </a:lnSpc>
              <a:spcBef>
                <a:spcPts val="500"/>
              </a:spcBef>
              <a:spcAft>
                <a:spcPts val="0"/>
              </a:spcAft>
              <a:buClrTx/>
              <a:buSzPct val="80000"/>
              <a:buFontTx/>
              <a:buBlip>
                <a:blip r:embed="rId2"/>
              </a:buBlip>
              <a:tabLst/>
              <a:defRPr/>
            </a:pPr>
            <a:r>
              <a:rPr lang="en-US" sz="2000"/>
              <a:t>Rent/temporary housing for up to six months </a:t>
            </a:r>
          </a:p>
          <a:p>
            <a:pPr marL="731502" marR="0" lvl="1" indent="-274313" algn="l" defTabSz="914377" rtl="0" eaLnBrk="1" fontAlgn="auto" latinLnBrk="0" hangingPunct="1">
              <a:lnSpc>
                <a:spcPct val="110000"/>
              </a:lnSpc>
              <a:spcBef>
                <a:spcPts val="500"/>
              </a:spcBef>
              <a:spcAft>
                <a:spcPts val="0"/>
              </a:spcAft>
              <a:buClrTx/>
              <a:buSzPct val="80000"/>
              <a:buFontTx/>
              <a:buBlip>
                <a:blip r:embed="rId2"/>
              </a:buBlip>
              <a:tabLst/>
              <a:defRPr/>
            </a:pPr>
            <a:r>
              <a:rPr lang="en-US" sz="2000"/>
              <a:t>Nutrition supports </a:t>
            </a:r>
          </a:p>
          <a:p>
            <a:pPr marL="731502" marR="0" lvl="1" indent="-274313" algn="l" defTabSz="914377" rtl="0" eaLnBrk="1" fontAlgn="auto" latinLnBrk="0" hangingPunct="1">
              <a:lnSpc>
                <a:spcPct val="110000"/>
              </a:lnSpc>
              <a:spcBef>
                <a:spcPts val="500"/>
              </a:spcBef>
              <a:spcAft>
                <a:spcPts val="0"/>
              </a:spcAft>
              <a:buClrTx/>
              <a:buSzPct val="80000"/>
              <a:buFontTx/>
              <a:buBlip>
                <a:blip r:embed="rId2"/>
              </a:buBlip>
              <a:tabLst/>
              <a:defRPr/>
            </a:pPr>
            <a:r>
              <a:rPr lang="en-US" sz="2000"/>
              <a:t>Respite care</a:t>
            </a:r>
          </a:p>
        </p:txBody>
      </p:sp>
      <p:sp>
        <p:nvSpPr>
          <p:cNvPr id="4" name="Slide Number Placeholder 3">
            <a:extLst>
              <a:ext uri="{FF2B5EF4-FFF2-40B4-BE49-F238E27FC236}">
                <a16:creationId xmlns:a16="http://schemas.microsoft.com/office/drawing/2014/main" id="{F4C618CF-CC64-3855-65FF-72184D8D844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0AB5D1-9059-428D-ACFC-BA1258997AE0}"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844123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D6EF-630A-3A78-DEF4-EC141803AB6D}"/>
              </a:ext>
            </a:extLst>
          </p:cNvPr>
          <p:cNvSpPr>
            <a:spLocks noGrp="1"/>
          </p:cNvSpPr>
          <p:nvPr>
            <p:ph type="ctrTitle"/>
          </p:nvPr>
        </p:nvSpPr>
        <p:spPr>
          <a:xfrm>
            <a:off x="1207806" y="799250"/>
            <a:ext cx="9776389" cy="2387600"/>
          </a:xfrm>
        </p:spPr>
        <p:txBody>
          <a:bodyPr/>
          <a:lstStyle/>
          <a:p>
            <a:r>
              <a:rPr lang="en-US"/>
              <a:t>Thank you!</a:t>
            </a:r>
            <a:br>
              <a:rPr lang="en-US"/>
            </a:br>
            <a:endParaRPr lang="en-US" sz="2600">
              <a:solidFill>
                <a:srgbClr val="FF0000"/>
              </a:solidFill>
            </a:endParaRPr>
          </a:p>
        </p:txBody>
      </p:sp>
      <p:sp>
        <p:nvSpPr>
          <p:cNvPr id="3" name="Subtitle 2">
            <a:extLst>
              <a:ext uri="{FF2B5EF4-FFF2-40B4-BE49-F238E27FC236}">
                <a16:creationId xmlns:a16="http://schemas.microsoft.com/office/drawing/2014/main" id="{8FF8C702-B762-121C-1B82-A66FC7C95525}"/>
              </a:ext>
            </a:extLst>
          </p:cNvPr>
          <p:cNvSpPr>
            <a:spLocks noGrp="1"/>
          </p:cNvSpPr>
          <p:nvPr>
            <p:ph type="subTitle" idx="1"/>
          </p:nvPr>
        </p:nvSpPr>
        <p:spPr>
          <a:xfrm>
            <a:off x="1207806" y="3359888"/>
            <a:ext cx="9776389" cy="2636392"/>
          </a:xfrm>
        </p:spPr>
        <p:txBody>
          <a:bodyPr>
            <a:normAutofit fontScale="92500" lnSpcReduction="10000"/>
          </a:bodyPr>
          <a:lstStyle/>
          <a:p>
            <a:pPr>
              <a:lnSpc>
                <a:spcPct val="100000"/>
              </a:lnSpc>
              <a:spcAft>
                <a:spcPts val="600"/>
              </a:spcAft>
            </a:pPr>
            <a:r>
              <a:rPr lang="en-US" sz="2800" b="1"/>
              <a:t>Tyron Nixon </a:t>
            </a:r>
            <a:br>
              <a:rPr lang="en-US" sz="2800"/>
            </a:br>
            <a:r>
              <a:rPr lang="en-US" sz="2800"/>
              <a:t>Transformation Implementation Manager</a:t>
            </a:r>
            <a:br>
              <a:rPr lang="en-US" sz="2800"/>
            </a:br>
            <a:r>
              <a:rPr lang="en-US" sz="2800">
                <a:solidFill>
                  <a:srgbClr val="92D050"/>
                </a:solidFill>
                <a:hlinkClick r:id="rId2">
                  <a:extLst>
                    <a:ext uri="{A12FA001-AC4F-418D-AE19-62706E023703}">
                      <ahyp:hlinkClr xmlns:ahyp="http://schemas.microsoft.com/office/drawing/2018/hyperlinkcolor" val="tx"/>
                    </a:ext>
                  </a:extLst>
                </a:hlinkClick>
              </a:rPr>
              <a:t>tyron.nixon@hca.wa.gov</a:t>
            </a:r>
            <a:r>
              <a:rPr lang="en-US" sz="2800">
                <a:solidFill>
                  <a:srgbClr val="92D050"/>
                </a:solidFill>
              </a:rPr>
              <a:t> </a:t>
            </a:r>
          </a:p>
          <a:p>
            <a:pPr>
              <a:lnSpc>
                <a:spcPct val="100000"/>
              </a:lnSpc>
              <a:spcAft>
                <a:spcPts val="600"/>
              </a:spcAft>
            </a:pPr>
            <a:r>
              <a:rPr lang="en-US" sz="2800" b="1"/>
              <a:t>Emma Oppenheim</a:t>
            </a:r>
            <a:br>
              <a:rPr lang="en-US" sz="2800"/>
            </a:br>
            <a:r>
              <a:rPr lang="en-US" sz="2800"/>
              <a:t>Medicaid Transformation Project Director</a:t>
            </a:r>
            <a:br>
              <a:rPr lang="en-US" sz="2800"/>
            </a:br>
            <a:r>
              <a:rPr lang="en-US" sz="2800" u="sng">
                <a:solidFill>
                  <a:srgbClr val="92D050"/>
                </a:solidFill>
              </a:rPr>
              <a:t>emma.oppenheim</a:t>
            </a:r>
            <a:r>
              <a:rPr lang="en-US" sz="2800">
                <a:solidFill>
                  <a:srgbClr val="92D050"/>
                </a:solidFill>
                <a:hlinkClick r:id="rId2">
                  <a:extLst>
                    <a:ext uri="{A12FA001-AC4F-418D-AE19-62706E023703}">
                      <ahyp:hlinkClr xmlns:ahyp="http://schemas.microsoft.com/office/drawing/2018/hyperlinkcolor" val="tx"/>
                    </a:ext>
                  </a:extLst>
                </a:hlinkClick>
              </a:rPr>
              <a:t>@hca.wa.gov</a:t>
            </a:r>
            <a:r>
              <a:rPr lang="en-US" sz="2800">
                <a:solidFill>
                  <a:srgbClr val="92D050"/>
                </a:solidFill>
              </a:rPr>
              <a:t> </a:t>
            </a:r>
          </a:p>
          <a:p>
            <a:pPr>
              <a:lnSpc>
                <a:spcPct val="100000"/>
              </a:lnSpc>
              <a:spcAft>
                <a:spcPts val="600"/>
              </a:spcAft>
            </a:pPr>
            <a:endParaRPr lang="en-US" sz="2800">
              <a:solidFill>
                <a:srgbClr val="92D050"/>
              </a:solidFill>
            </a:endParaRPr>
          </a:p>
        </p:txBody>
      </p:sp>
    </p:spTree>
    <p:extLst>
      <p:ext uri="{BB962C8B-B14F-4D97-AF65-F5344CB8AC3E}">
        <p14:creationId xmlns:p14="http://schemas.microsoft.com/office/powerpoint/2010/main" val="3100007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440" y="1607797"/>
            <a:ext cx="6628130" cy="2106351"/>
          </a:xfrm>
        </p:spPr>
        <p:txBody>
          <a:bodyPr/>
          <a:lstStyle/>
          <a:p>
            <a:r>
              <a:rPr lang="en-US"/>
              <a:t>Reentry Grant Program</a:t>
            </a:r>
          </a:p>
        </p:txBody>
      </p:sp>
      <p:sp>
        <p:nvSpPr>
          <p:cNvPr id="7" name="Text Placeholder 3"/>
          <p:cNvSpPr>
            <a:spLocks noGrp="1"/>
          </p:cNvSpPr>
          <p:nvPr>
            <p:ph type="body" sz="quarter" idx="10"/>
          </p:nvPr>
        </p:nvSpPr>
        <p:spPr>
          <a:xfrm>
            <a:off x="573440" y="752478"/>
            <a:ext cx="3497399" cy="434581"/>
          </a:xfrm>
        </p:spPr>
        <p:txBody>
          <a:bodyPr/>
          <a:lstStyle/>
          <a:p>
            <a:r>
              <a:rPr lang="en-US" sz="2800" b="1">
                <a:latin typeface="+mj-lt"/>
              </a:rPr>
              <a:t>Results Washington</a:t>
            </a:r>
          </a:p>
        </p:txBody>
      </p:sp>
      <p:sp>
        <p:nvSpPr>
          <p:cNvPr id="8" name="Rectangle 7"/>
          <p:cNvSpPr/>
          <p:nvPr/>
        </p:nvSpPr>
        <p:spPr>
          <a:xfrm>
            <a:off x="502013" y="5135115"/>
            <a:ext cx="6096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Roboto"/>
                <a:ea typeface="+mn-ea"/>
                <a:cs typeface="+mn-cs"/>
              </a:rPr>
              <a:t>Kurt Myers, Reentry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Office of Firearm Safety Violence Prevention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Community Safety Unit</a:t>
            </a:r>
            <a:r>
              <a:rPr kumimoji="0" lang="en-US" sz="1400" b="0" i="0" u="none" strike="noStrike" kern="1200" cap="none" spc="0" normalizeH="0" baseline="0" noProof="0">
                <a:ln>
                  <a:noFill/>
                </a:ln>
                <a:solidFill>
                  <a:srgbClr val="FFFFFF"/>
                </a:solidFill>
                <a:effectLst/>
                <a:uLnTx/>
                <a:uFillTx/>
                <a:latin typeface="Roboto"/>
                <a:ea typeface="+mn-ea"/>
                <a:cs typeface="+mn-cs"/>
              </a:rPr>
              <a:t>        	</a:t>
            </a:r>
            <a:br>
              <a:rPr kumimoji="0" lang="en-US" sz="1400" b="0" i="0" u="none" strike="noStrike" kern="1200" cap="none" spc="0" normalizeH="0" baseline="0" noProof="0">
                <a:ln>
                  <a:noFill/>
                </a:ln>
                <a:solidFill>
                  <a:srgbClr val="FFFFFF"/>
                </a:solidFill>
                <a:effectLst/>
                <a:uLnTx/>
                <a:uFillTx/>
                <a:latin typeface="Roboto"/>
                <a:ea typeface="+mn-ea"/>
                <a:cs typeface="+mn-cs"/>
              </a:rPr>
            </a:br>
            <a:endParaRPr kumimoji="0" lang="en-US" sz="1800" b="0"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srgbClr val="FFFFFF"/>
                </a:solidFill>
                <a:effectLst/>
                <a:uLnTx/>
                <a:uFillTx/>
                <a:latin typeface="Roboto"/>
                <a:ea typeface="+mn-ea"/>
                <a:cs typeface="+mn-cs"/>
              </a:rPr>
            </a:br>
            <a:endParaRPr kumimoji="0" lang="en-US" sz="2400" b="0" i="0" u="none" strike="noStrike" kern="1200" cap="none" spc="0" normalizeH="0" baseline="0" noProof="0">
              <a:ln>
                <a:noFill/>
              </a:ln>
              <a:solidFill>
                <a:srgbClr val="FFFFFF"/>
              </a:solidFill>
              <a:effectLst/>
              <a:uLnTx/>
              <a:uFillTx/>
              <a:latin typeface="Roboto"/>
              <a:ea typeface="+mn-ea"/>
              <a:cs typeface="+mn-cs"/>
            </a:endParaRPr>
          </a:p>
        </p:txBody>
      </p:sp>
      <p:sp>
        <p:nvSpPr>
          <p:cNvPr id="6" name="Text Placeholder 5"/>
          <p:cNvSpPr>
            <a:spLocks noGrp="1"/>
          </p:cNvSpPr>
          <p:nvPr>
            <p:ph type="body" sz="quarter" idx="12"/>
          </p:nvPr>
        </p:nvSpPr>
        <p:spPr>
          <a:xfrm>
            <a:off x="532493" y="6130011"/>
            <a:ext cx="3017520" cy="617568"/>
          </a:xfrm>
        </p:spPr>
        <p:txBody>
          <a:bodyPr/>
          <a:lstStyle/>
          <a:p>
            <a:r>
              <a:rPr lang="en-US" sz="2000"/>
              <a:t>April 24, 2024</a:t>
            </a:r>
            <a:endParaRPr lang="en-US" sz="1800"/>
          </a:p>
        </p:txBody>
      </p:sp>
    </p:spTree>
    <p:extLst>
      <p:ext uri="{BB962C8B-B14F-4D97-AF65-F5344CB8AC3E}">
        <p14:creationId xmlns:p14="http://schemas.microsoft.com/office/powerpoint/2010/main" val="1738755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Reentry Grant Program</a:t>
            </a:r>
            <a:endParaRPr lang="en-US" sz="4000">
              <a:latin typeface="Abril Fatface" panose="020B0604020202020204" charset="0"/>
            </a:endParaRPr>
          </a:p>
        </p:txBody>
      </p:sp>
      <p:sp>
        <p:nvSpPr>
          <p:cNvPr id="6" name="Content Placeholder 4"/>
          <p:cNvSpPr txBox="1">
            <a:spLocks/>
          </p:cNvSpPr>
          <p:nvPr/>
        </p:nvSpPr>
        <p:spPr>
          <a:xfrm>
            <a:off x="733732" y="1775051"/>
            <a:ext cx="10620067" cy="40288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500"/>
              </a:spcBef>
              <a:spcAft>
                <a:spcPts val="0"/>
              </a:spcAft>
              <a:buClr>
                <a:srgbClr val="555555"/>
              </a:buClr>
              <a:buSzTx/>
              <a:buFont typeface="Arial" panose="020B0604020202020204" pitchFamily="34" charset="0"/>
              <a:buChar char="•"/>
              <a:tabLst/>
              <a:defRPr/>
            </a:pPr>
            <a:r>
              <a:rPr kumimoji="0" lang="en-US" sz="2800" b="0" i="0" u="none" strike="noStrike" kern="1200" cap="none" spc="0" normalizeH="0" baseline="0" noProof="0">
                <a:ln>
                  <a:noFill/>
                </a:ln>
                <a:solidFill>
                  <a:srgbClr val="555555"/>
                </a:solidFill>
                <a:effectLst/>
                <a:uLnTx/>
                <a:uFillTx/>
                <a:latin typeface="Roboto"/>
                <a:ea typeface="+mn-ea"/>
                <a:cs typeface="+mn-cs"/>
              </a:rPr>
              <a:t>In 2021, the Washington State Legislature created the </a:t>
            </a:r>
            <a:r>
              <a:rPr kumimoji="0" lang="en-US" sz="2800" b="1" i="0" u="none" strike="noStrike" kern="1200" cap="none" spc="0" normalizeH="0" baseline="0" noProof="0">
                <a:ln>
                  <a:noFill/>
                </a:ln>
                <a:solidFill>
                  <a:srgbClr val="0A82A0"/>
                </a:solidFill>
                <a:effectLst/>
                <a:uLnTx/>
                <a:uFillTx/>
                <a:latin typeface="Roboto"/>
                <a:ea typeface="+mn-ea"/>
                <a:cs typeface="+mn-cs"/>
              </a:rPr>
              <a:t>Reentry Grant Program</a:t>
            </a:r>
            <a:r>
              <a:rPr kumimoji="0" lang="en-US" sz="2800" b="0" i="0" u="none" strike="noStrike" kern="1200" cap="none" spc="0" normalizeH="0" baseline="0" noProof="0">
                <a:ln>
                  <a:noFill/>
                </a:ln>
                <a:solidFill>
                  <a:srgbClr val="555555"/>
                </a:solidFill>
                <a:effectLst/>
                <a:uLnTx/>
                <a:uFillTx/>
                <a:latin typeface="Roboto"/>
                <a:ea typeface="+mn-ea"/>
                <a:cs typeface="+mn-cs"/>
              </a:rPr>
              <a:t>, appropriating </a:t>
            </a:r>
            <a:r>
              <a:rPr kumimoji="0" lang="en-US" sz="2800" b="0" i="0" u="none" strike="noStrike" kern="1200" cap="none" spc="0" normalizeH="0" baseline="0" noProof="0">
                <a:ln>
                  <a:noFill/>
                </a:ln>
                <a:solidFill>
                  <a:srgbClr val="0A82A0"/>
                </a:solidFill>
                <a:effectLst/>
                <a:uLnTx/>
                <a:uFillTx/>
                <a:latin typeface="Roboto"/>
                <a:ea typeface="+mn-ea"/>
                <a:cs typeface="+mn-cs"/>
              </a:rPr>
              <a:t>$5 million to the Department of Commerce</a:t>
            </a:r>
            <a:r>
              <a:rPr kumimoji="0" lang="en-US" sz="2800" b="0" i="0" u="none" strike="noStrike" kern="1200" cap="none" spc="0" normalizeH="0" baseline="0" noProof="0">
                <a:ln>
                  <a:noFill/>
                </a:ln>
                <a:solidFill>
                  <a:srgbClr val="555555"/>
                </a:solidFill>
                <a:effectLst/>
                <a:uLnTx/>
                <a:uFillTx/>
                <a:latin typeface="Roboto"/>
                <a:ea typeface="+mn-ea"/>
                <a:cs typeface="+mn-cs"/>
              </a:rPr>
              <a:t> “to administer a competitive grant program for grants to community-based programs to provide reentry services for formerly incarcerated persons and supports to facilitate successful transitions to the community.”  </a:t>
            </a:r>
          </a:p>
          <a:p>
            <a:pPr marL="228600" marR="0" lvl="0" indent="-228600" algn="l" defTabSz="914400" rtl="0" eaLnBrk="1" fontAlgn="auto" latinLnBrk="0" hangingPunct="1">
              <a:lnSpc>
                <a:spcPct val="100000"/>
              </a:lnSpc>
              <a:spcBef>
                <a:spcPts val="1500"/>
              </a:spcBef>
              <a:spcAft>
                <a:spcPts val="0"/>
              </a:spcAft>
              <a:buClr>
                <a:srgbClr val="555555"/>
              </a:buClr>
              <a:buSzTx/>
              <a:buFont typeface="Arial" panose="020B0604020202020204" pitchFamily="34" charset="0"/>
              <a:buChar char="•"/>
              <a:tabLst/>
              <a:defRPr/>
            </a:pPr>
            <a:r>
              <a:rPr kumimoji="0" lang="en-US" sz="2800" b="0" i="0" u="none" strike="noStrike" kern="1200" cap="none" spc="0" normalizeH="0" baseline="0" noProof="0">
                <a:ln>
                  <a:noFill/>
                </a:ln>
                <a:solidFill>
                  <a:srgbClr val="555555"/>
                </a:solidFill>
                <a:effectLst/>
                <a:uLnTx/>
                <a:uFillTx/>
                <a:latin typeface="Roboto"/>
                <a:ea typeface="+mn-ea"/>
                <a:cs typeface="+mn-cs"/>
              </a:rPr>
              <a:t>It requires at least </a:t>
            </a:r>
            <a:r>
              <a:rPr kumimoji="0" lang="en-US" sz="2800" b="0" i="0" u="none" strike="noStrike" kern="1200" cap="none" spc="0" normalizeH="0" baseline="0" noProof="0">
                <a:ln>
                  <a:noFill/>
                </a:ln>
                <a:solidFill>
                  <a:srgbClr val="0A82A0"/>
                </a:solidFill>
                <a:effectLst/>
                <a:uLnTx/>
                <a:uFillTx/>
                <a:latin typeface="Roboto"/>
                <a:ea typeface="+mn-ea"/>
                <a:cs typeface="+mn-cs"/>
              </a:rPr>
              <a:t>30% of funding go to applicants in rural counties</a:t>
            </a:r>
            <a:r>
              <a:rPr kumimoji="0" lang="en-US" sz="2800" b="0" i="0" u="none" strike="noStrike" kern="1200" cap="none" spc="0" normalizeH="0" baseline="0" noProof="0">
                <a:ln>
                  <a:noFill/>
                </a:ln>
                <a:solidFill>
                  <a:srgbClr val="555555"/>
                </a:solidFill>
                <a:effectLst/>
                <a:uLnTx/>
                <a:uFillTx/>
                <a:latin typeface="Roboto"/>
                <a:ea typeface="+mn-ea"/>
                <a:cs typeface="+mn-cs"/>
              </a:rPr>
              <a:t>.</a:t>
            </a:r>
          </a:p>
          <a:p>
            <a:pPr marL="228600" marR="0" lvl="0" indent="-228600" algn="l" defTabSz="914400" rtl="0" eaLnBrk="1" fontAlgn="auto" latinLnBrk="0" hangingPunct="1">
              <a:lnSpc>
                <a:spcPct val="100000"/>
              </a:lnSpc>
              <a:spcBef>
                <a:spcPts val="1500"/>
              </a:spcBef>
              <a:spcAft>
                <a:spcPts val="0"/>
              </a:spcAft>
              <a:buClr>
                <a:srgbClr val="555555"/>
              </a:buClr>
              <a:buSzTx/>
              <a:buFont typeface="Arial" panose="020B0604020202020204" pitchFamily="34" charset="0"/>
              <a:buChar char="•"/>
              <a:tabLst/>
              <a:defRPr/>
            </a:pPr>
            <a:r>
              <a:rPr kumimoji="0" lang="en-US" sz="2800" b="0" i="0" u="none" strike="noStrike" kern="1200" cap="none" spc="0" normalizeH="0" baseline="0" noProof="0">
                <a:ln>
                  <a:noFill/>
                </a:ln>
                <a:solidFill>
                  <a:srgbClr val="555555"/>
                </a:solidFill>
                <a:effectLst/>
                <a:uLnTx/>
                <a:uFillTx/>
                <a:latin typeface="Roboto"/>
                <a:ea typeface="+mn-ea"/>
                <a:cs typeface="+mn-cs"/>
              </a:rPr>
              <a:t>Commerce must work in collaboration with the </a:t>
            </a:r>
            <a:r>
              <a:rPr kumimoji="0" lang="en-US" sz="2800" b="0" i="0" u="none" strike="noStrike" kern="1200" cap="none" spc="0" normalizeH="0" baseline="0" noProof="0">
                <a:ln>
                  <a:noFill/>
                </a:ln>
                <a:solidFill>
                  <a:srgbClr val="0A82A0"/>
                </a:solidFill>
                <a:effectLst/>
                <a:uLnTx/>
                <a:uFillTx/>
                <a:latin typeface="Roboto"/>
                <a:ea typeface="+mn-ea"/>
                <a:cs typeface="+mn-cs"/>
              </a:rPr>
              <a:t>Washington Statewide Reentry Council</a:t>
            </a:r>
            <a:r>
              <a:rPr kumimoji="0" lang="en-US" sz="2800" b="0" i="0" u="none" strike="noStrike" kern="1200" cap="none" spc="0" normalizeH="0" baseline="0" noProof="0">
                <a:ln>
                  <a:noFill/>
                </a:ln>
                <a:solidFill>
                  <a:srgbClr val="555555"/>
                </a:solidFill>
                <a:effectLst/>
                <a:uLnTx/>
                <a:uFillTx/>
                <a:latin typeface="Roboto"/>
                <a:ea typeface="+mn-ea"/>
                <a:cs typeface="+mn-cs"/>
              </a:rPr>
              <a:t> to administer the program.</a:t>
            </a:r>
          </a:p>
        </p:txBody>
      </p:sp>
    </p:spTree>
    <p:extLst>
      <p:ext uri="{BB962C8B-B14F-4D97-AF65-F5344CB8AC3E}">
        <p14:creationId xmlns:p14="http://schemas.microsoft.com/office/powerpoint/2010/main" val="198674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C681CF-D556-41D7-A39E-5D1E4E604683}"/>
              </a:ext>
            </a:extLst>
          </p:cNvPr>
          <p:cNvSpPr txBox="1">
            <a:spLocks noGrp="1"/>
          </p:cNvSpPr>
          <p:nvPr>
            <p:ph type="ctrTitle"/>
          </p:nvPr>
        </p:nvSpPr>
        <p:spPr>
          <a:xfrm>
            <a:off x="1237376" y="1681932"/>
            <a:ext cx="9717248"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effectLst/>
                <a:uLnTx/>
                <a:uFillTx/>
                <a:latin typeface="Century Gothic" panose="020B0502020202020204" pitchFamily="34" charset="0"/>
                <a:ea typeface="KaiTi" panose="020B0503020204020204" pitchFamily="49" charset="-122"/>
                <a:cs typeface="Raavi" panose="020B0502040204020203" pitchFamily="34" charset="0"/>
              </a:rPr>
              <a:t>PUBLIC PERFORMANCE REVIEW</a:t>
            </a:r>
          </a:p>
        </p:txBody>
      </p:sp>
      <p:sp>
        <p:nvSpPr>
          <p:cNvPr id="2" name="Subtitle 1">
            <a:extLst>
              <a:ext uri="{FF2B5EF4-FFF2-40B4-BE49-F238E27FC236}">
                <a16:creationId xmlns:a16="http://schemas.microsoft.com/office/drawing/2014/main" id="{5677F1CC-406E-4794-8341-C3AB241956F3}"/>
              </a:ext>
            </a:extLst>
          </p:cNvPr>
          <p:cNvSpPr>
            <a:spLocks noGrp="1"/>
          </p:cNvSpPr>
          <p:nvPr>
            <p:ph type="subTitle" idx="1"/>
          </p:nvPr>
        </p:nvSpPr>
        <p:spPr>
          <a:xfrm>
            <a:off x="365761" y="4840129"/>
            <a:ext cx="11499924" cy="1866063"/>
          </a:xfrm>
        </p:spPr>
        <p:txBody>
          <a:bodyPr vert="horz" lIns="91440" tIns="45720" rIns="91440" bIns="45720" rtlCol="0" anchor="t">
            <a:normAutofit/>
          </a:bodyPr>
          <a:lstStyle/>
          <a:p>
            <a:r>
              <a:rPr lang="en-US" sz="3200">
                <a:latin typeface="Century Gothic"/>
                <a:ea typeface="KaiTi"/>
                <a:cs typeface="Raavi"/>
              </a:rPr>
              <a:t>Goal 4 – Healthy and Safe Communities</a:t>
            </a:r>
          </a:p>
          <a:p>
            <a:r>
              <a:rPr lang="en-US" sz="3200">
                <a:latin typeface="Century Gothic"/>
                <a:ea typeface="KaiTi"/>
                <a:cs typeface="Raavi"/>
              </a:rPr>
              <a:t>Topic: Reentry of Formerly Incarcerated Individuals </a:t>
            </a:r>
          </a:p>
          <a:p>
            <a:r>
              <a:rPr lang="en-US" sz="2800" i="1">
                <a:latin typeface="Century Gothic"/>
                <a:ea typeface="KaiTi"/>
                <a:cs typeface="Raavi"/>
              </a:rPr>
              <a:t>April 24</a:t>
            </a:r>
            <a:r>
              <a:rPr lang="en-US" sz="2800" i="1" baseline="30000">
                <a:latin typeface="Century Gothic"/>
                <a:ea typeface="KaiTi"/>
                <a:cs typeface="Raavi"/>
              </a:rPr>
              <a:t>th</a:t>
            </a:r>
            <a:r>
              <a:rPr lang="en-US" sz="2800" i="1">
                <a:latin typeface="Century Gothic"/>
                <a:ea typeface="KaiTi"/>
                <a:cs typeface="Raavi"/>
              </a:rPr>
              <a:t>, 2024</a:t>
            </a:r>
            <a:endParaRPr lang="en-US" sz="2800" i="1">
              <a:latin typeface="Century Gothic" panose="020B0502020202020204" pitchFamily="34" charset="0"/>
              <a:ea typeface="KaiTi"/>
              <a:cs typeface="Raavi"/>
            </a:endParaRPr>
          </a:p>
          <a:p>
            <a:endParaRPr lang="en-US"/>
          </a:p>
        </p:txBody>
      </p:sp>
      <p:sp>
        <p:nvSpPr>
          <p:cNvPr id="8" name="Title 1">
            <a:extLst>
              <a:ext uri="{FF2B5EF4-FFF2-40B4-BE49-F238E27FC236}">
                <a16:creationId xmlns:a16="http://schemas.microsoft.com/office/drawing/2014/main" id="{A0DB054A-50D1-43AF-AB68-275C2D5C0C27}"/>
              </a:ext>
              <a:ext uri="{C183D7F6-B498-43B3-948B-1728B52AA6E4}">
                <adec:decorative xmlns:adec="http://schemas.microsoft.com/office/drawing/2017/decorative" val="1"/>
              </a:ext>
            </a:extLst>
          </p:cNvPr>
          <p:cNvSpPr txBox="1">
            <a:spLocks/>
          </p:cNvSpPr>
          <p:nvPr/>
        </p:nvSpPr>
        <p:spPr>
          <a:xfrm>
            <a:off x="1" y="4700567"/>
            <a:ext cx="12192000" cy="2145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i="1">
              <a:solidFill>
                <a:schemeClr val="bg1"/>
              </a:solidFill>
              <a:latin typeface="Century Gothic"/>
              <a:ea typeface="KaiTi"/>
              <a:cs typeface="Raavi"/>
            </a:endParaRPr>
          </a:p>
        </p:txBody>
      </p:sp>
    </p:spTree>
    <p:extLst>
      <p:ext uri="{BB962C8B-B14F-4D97-AF65-F5344CB8AC3E}">
        <p14:creationId xmlns:p14="http://schemas.microsoft.com/office/powerpoint/2010/main" val="2284661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Collective creation</a:t>
            </a:r>
            <a:endParaRPr lang="en-US" sz="4000">
              <a:latin typeface="Abril Fatface" panose="020B0604020202020204" charset="0"/>
            </a:endParaRPr>
          </a:p>
        </p:txBody>
      </p:sp>
      <p:sp>
        <p:nvSpPr>
          <p:cNvPr id="6" name="Content Placeholder 4"/>
          <p:cNvSpPr txBox="1">
            <a:spLocks/>
          </p:cNvSpPr>
          <p:nvPr/>
        </p:nvSpPr>
        <p:spPr>
          <a:xfrm>
            <a:off x="238433" y="1749651"/>
            <a:ext cx="6276668" cy="4460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555555"/>
                </a:solidFill>
                <a:effectLst/>
                <a:uLnTx/>
                <a:uFillTx/>
                <a:latin typeface="Roboto"/>
                <a:ea typeface="+mn-ea"/>
                <a:cs typeface="+mn-cs"/>
              </a:rPr>
              <a:t>The Council’s </a:t>
            </a:r>
            <a:r>
              <a:rPr kumimoji="0" lang="en-US" sz="2800" b="0" i="0" u="none" strike="noStrike" kern="1200" cap="none" spc="0" normalizeH="0" baseline="0" noProof="0">
                <a:ln>
                  <a:noFill/>
                </a:ln>
                <a:solidFill>
                  <a:srgbClr val="0A82A0"/>
                </a:solidFill>
                <a:effectLst/>
                <a:uLnTx/>
                <a:uFillTx/>
                <a:latin typeface="Roboto"/>
                <a:ea typeface="+mn-ea"/>
                <a:cs typeface="+mn-cs"/>
              </a:rPr>
              <a:t>collective knowledge</a:t>
            </a:r>
            <a:r>
              <a:rPr kumimoji="0" lang="en-US" sz="2800" b="0" i="0" u="none" strike="noStrike" kern="1200" cap="none" spc="0" normalizeH="0" baseline="0" noProof="0">
                <a:ln>
                  <a:noFill/>
                </a:ln>
                <a:solidFill>
                  <a:srgbClr val="555555"/>
                </a:solidFill>
                <a:effectLst/>
                <a:uLnTx/>
                <a:uFillTx/>
                <a:latin typeface="Roboto"/>
                <a:ea typeface="+mn-ea"/>
                <a:cs typeface="+mn-cs"/>
              </a:rPr>
              <a:t> and expertise helped stand up the Reentry Grant Program</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555555"/>
                </a:solidFill>
                <a:effectLst/>
                <a:uLnTx/>
                <a:uFillTx/>
                <a:latin typeface="Roboto"/>
                <a:ea typeface="+mn-ea"/>
                <a:cs typeface="+mn-cs"/>
              </a:rPr>
              <a:t>Sought insight from ongoing grantees, applicants and other stakeholders from </a:t>
            </a:r>
            <a:r>
              <a:rPr kumimoji="0" lang="en-US" sz="2800" b="0" i="0" u="none" strike="noStrike" kern="1200" cap="none" spc="0" normalizeH="0" baseline="0" noProof="0">
                <a:ln>
                  <a:noFill/>
                </a:ln>
                <a:solidFill>
                  <a:srgbClr val="0A82A0"/>
                </a:solidFill>
                <a:effectLst/>
                <a:uLnTx/>
                <a:uFillTx/>
                <a:latin typeface="Roboto"/>
                <a:ea typeface="+mn-ea"/>
                <a:cs typeface="+mn-cs"/>
              </a:rPr>
              <a:t>impacted communities</a:t>
            </a:r>
            <a:endParaRPr kumimoji="0" lang="en-US" sz="2800" b="0" i="0" u="none" strike="noStrike" kern="1200" cap="none" spc="0" normalizeH="0" baseline="0" noProof="0">
              <a:ln>
                <a:noFill/>
              </a:ln>
              <a:solidFill>
                <a:srgbClr val="555555"/>
              </a:solidFill>
              <a:effectLst/>
              <a:uLnTx/>
              <a:uFillTx/>
              <a:latin typeface="Roboto"/>
              <a:ea typeface="+mn-ea"/>
              <a:cs typeface="+mn-cs"/>
            </a:endParaRP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A82A0"/>
                </a:solidFill>
                <a:effectLst/>
                <a:uLnTx/>
                <a:uFillTx/>
                <a:latin typeface="Roboto"/>
                <a:ea typeface="+mn-ea"/>
                <a:cs typeface="+mn-cs"/>
              </a:rPr>
              <a:t>Best practices </a:t>
            </a:r>
            <a:r>
              <a:rPr kumimoji="0" lang="en-US" sz="2800" b="0" i="0" u="none" strike="noStrike" kern="1200" cap="none" spc="0" normalizeH="0" baseline="0" noProof="0">
                <a:ln>
                  <a:noFill/>
                </a:ln>
                <a:solidFill>
                  <a:srgbClr val="555555"/>
                </a:solidFill>
                <a:effectLst/>
                <a:uLnTx/>
                <a:uFillTx/>
                <a:latin typeface="Roboto"/>
                <a:ea typeface="+mn-ea"/>
                <a:cs typeface="+mn-cs"/>
              </a:rPr>
              <a:t>research continues to inform program development</a:t>
            </a:r>
          </a:p>
        </p:txBody>
      </p:sp>
      <p:pic>
        <p:nvPicPr>
          <p:cNvPr id="3" name="Picture 2" descr="Map of Washington State with the 26 counites (shaded in dark blue) where reentry servies providers are located -names of the county are listed. The other counties where services are not currently provided are shaded in light blue." title="Reentry Program Service Areas"/>
          <p:cNvPicPr>
            <a:picLocks noChangeAspect="1"/>
          </p:cNvPicPr>
          <p:nvPr/>
        </p:nvPicPr>
        <p:blipFill>
          <a:blip r:embed="rId3"/>
          <a:stretch>
            <a:fillRect/>
          </a:stretch>
        </p:blipFill>
        <p:spPr>
          <a:xfrm>
            <a:off x="6515101" y="2244686"/>
            <a:ext cx="5549899" cy="4083306"/>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18798" y="1744930"/>
            <a:ext cx="4035002" cy="495035"/>
          </a:xfrm>
          <a:prstGeom prst="rect">
            <a:avLst/>
          </a:prstGeom>
        </p:spPr>
      </p:pic>
    </p:spTree>
    <p:extLst>
      <p:ext uri="{BB962C8B-B14F-4D97-AF65-F5344CB8AC3E}">
        <p14:creationId xmlns:p14="http://schemas.microsoft.com/office/powerpoint/2010/main" val="4063788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Approach</a:t>
            </a:r>
          </a:p>
        </p:txBody>
      </p:sp>
      <p:sp>
        <p:nvSpPr>
          <p:cNvPr id="6" name="Rectangle 5"/>
          <p:cNvSpPr/>
          <p:nvPr/>
        </p:nvSpPr>
        <p:spPr>
          <a:xfrm>
            <a:off x="395748" y="3001130"/>
            <a:ext cx="5433552" cy="2169825"/>
          </a:xfrm>
          <a:prstGeom prst="rect">
            <a:avLst/>
          </a:prstGeom>
        </p:spPr>
        <p:txBody>
          <a:bodyPr wrap="square">
            <a:spAutoFit/>
          </a:bodyPr>
          <a:lstStyle/>
          <a:p>
            <a:pPr marL="457200" marR="0" lvl="1" indent="0" algn="ctr" defTabSz="914400" rtl="0" eaLnBrk="1" fontAlgn="auto" latinLnBrk="0" hangingPunct="1">
              <a:lnSpc>
                <a:spcPct val="90000"/>
              </a:lnSpc>
              <a:spcBef>
                <a:spcPts val="0"/>
              </a:spcBef>
              <a:spcAft>
                <a:spcPts val="0"/>
              </a:spcAft>
              <a:buClr>
                <a:srgbClr val="555555"/>
              </a:buClr>
              <a:buSzTx/>
              <a:buFontTx/>
              <a:buNone/>
              <a:tabLst/>
              <a:defRPr/>
            </a:pPr>
            <a:r>
              <a:rPr kumimoji="0" lang="en-US" sz="3000" b="0" i="0" u="none" strike="noStrike" kern="1200" cap="none" spc="0" normalizeH="0" baseline="0" noProof="0">
                <a:ln>
                  <a:noFill/>
                </a:ln>
                <a:solidFill>
                  <a:srgbClr val="0A82A0"/>
                </a:solidFill>
                <a:effectLst/>
                <a:uLnTx/>
                <a:uFillTx/>
                <a:latin typeface="Roboto"/>
                <a:ea typeface="+mn-ea"/>
                <a:cs typeface="+mn-cs"/>
              </a:rPr>
              <a:t>Invest</a:t>
            </a:r>
            <a:r>
              <a:rPr kumimoji="0" lang="en-US" sz="3000" b="0" i="0" u="none" strike="noStrike" kern="1200" cap="none" spc="0" normalizeH="0" baseline="0" noProof="0">
                <a:ln>
                  <a:noFill/>
                </a:ln>
                <a:solidFill>
                  <a:srgbClr val="555555"/>
                </a:solidFill>
                <a:effectLst/>
                <a:uLnTx/>
                <a:uFillTx/>
                <a:latin typeface="Roboto"/>
                <a:ea typeface="+mn-ea"/>
                <a:cs typeface="+mn-cs"/>
              </a:rPr>
              <a:t> in </a:t>
            </a:r>
            <a:r>
              <a:rPr kumimoji="0" lang="en-US" sz="3000" b="0" i="0" u="none" strike="noStrike" kern="1200" cap="none" spc="0" normalizeH="0" baseline="0" noProof="0">
                <a:ln>
                  <a:noFill/>
                </a:ln>
                <a:solidFill>
                  <a:srgbClr val="0A82A0"/>
                </a:solidFill>
                <a:effectLst/>
                <a:uLnTx/>
                <a:uFillTx/>
                <a:latin typeface="Roboto"/>
                <a:ea typeface="+mn-ea"/>
                <a:cs typeface="+mn-cs"/>
              </a:rPr>
              <a:t>community-based organizations </a:t>
            </a:r>
            <a:r>
              <a:rPr kumimoji="0" lang="en-US" sz="3000" b="0" i="0" u="none" strike="noStrike" kern="1200" cap="none" spc="0" normalizeH="0" baseline="0" noProof="0">
                <a:ln>
                  <a:noFill/>
                </a:ln>
                <a:solidFill>
                  <a:srgbClr val="555555"/>
                </a:solidFill>
                <a:effectLst/>
                <a:uLnTx/>
                <a:uFillTx/>
                <a:latin typeface="Roboto"/>
                <a:ea typeface="+mn-ea"/>
                <a:cs typeface="+mn-cs"/>
              </a:rPr>
              <a:t>whose services </a:t>
            </a:r>
            <a:r>
              <a:rPr kumimoji="0" lang="en-US" sz="3000" b="0" i="0" u="none" strike="noStrike" kern="1200" cap="none" spc="0" normalizeH="0" baseline="0" noProof="0">
                <a:ln>
                  <a:noFill/>
                </a:ln>
                <a:solidFill>
                  <a:srgbClr val="0A82A0"/>
                </a:solidFill>
                <a:effectLst/>
                <a:uLnTx/>
                <a:uFillTx/>
                <a:latin typeface="Roboto"/>
                <a:ea typeface="+mn-ea"/>
                <a:cs typeface="+mn-cs"/>
              </a:rPr>
              <a:t>address</a:t>
            </a:r>
            <a:r>
              <a:rPr kumimoji="0" lang="en-US" sz="3000" b="0" i="0" u="none" strike="noStrike" kern="1200" cap="none" spc="0" normalizeH="0" baseline="0" noProof="0">
                <a:ln>
                  <a:noFill/>
                </a:ln>
                <a:solidFill>
                  <a:srgbClr val="00BCE8"/>
                </a:solidFill>
                <a:effectLst/>
                <a:uLnTx/>
                <a:uFillTx/>
                <a:latin typeface="Roboto"/>
                <a:ea typeface="+mn-ea"/>
                <a:cs typeface="+mn-cs"/>
              </a:rPr>
              <a:t> </a:t>
            </a:r>
            <a:r>
              <a:rPr kumimoji="0" lang="en-US" sz="3000" b="0" i="0" u="none" strike="noStrike" kern="1200" cap="none" spc="0" normalizeH="0" baseline="0" noProof="0">
                <a:ln>
                  <a:noFill/>
                </a:ln>
                <a:solidFill>
                  <a:srgbClr val="555555"/>
                </a:solidFill>
                <a:effectLst/>
                <a:uLnTx/>
                <a:uFillTx/>
                <a:latin typeface="Roboto"/>
                <a:ea typeface="+mn-ea"/>
                <a:cs typeface="+mn-cs"/>
              </a:rPr>
              <a:t>key</a:t>
            </a:r>
            <a:r>
              <a:rPr kumimoji="0" lang="en-US" sz="3000" b="0" i="0" u="none" strike="noStrike" kern="1200" cap="none" spc="0" normalizeH="0" baseline="0" noProof="0">
                <a:ln>
                  <a:noFill/>
                </a:ln>
                <a:solidFill>
                  <a:srgbClr val="00BCE8"/>
                </a:solidFill>
                <a:effectLst/>
                <a:uLnTx/>
                <a:uFillTx/>
                <a:latin typeface="Roboto"/>
                <a:ea typeface="+mn-ea"/>
                <a:cs typeface="+mn-cs"/>
              </a:rPr>
              <a:t> </a:t>
            </a:r>
            <a:r>
              <a:rPr kumimoji="0" lang="en-US" sz="3000" b="0" i="0" u="none" strike="noStrike" kern="1200" cap="none" spc="0" normalizeH="0" baseline="0" noProof="0">
                <a:ln>
                  <a:noFill/>
                </a:ln>
                <a:solidFill>
                  <a:srgbClr val="0A82A0"/>
                </a:solidFill>
                <a:effectLst/>
                <a:uLnTx/>
                <a:uFillTx/>
                <a:latin typeface="Roboto"/>
                <a:ea typeface="+mn-ea"/>
                <a:cs typeface="+mn-cs"/>
              </a:rPr>
              <a:t>barriers </a:t>
            </a:r>
            <a:r>
              <a:rPr kumimoji="0" lang="en-US" sz="3000" b="0" i="0" u="none" strike="noStrike" kern="1200" cap="none" spc="0" normalizeH="0" baseline="0" noProof="0">
                <a:ln>
                  <a:noFill/>
                </a:ln>
                <a:solidFill>
                  <a:srgbClr val="555555"/>
                </a:solidFill>
                <a:effectLst/>
                <a:uLnTx/>
                <a:uFillTx/>
                <a:latin typeface="Roboto"/>
                <a:ea typeface="+mn-ea"/>
                <a:cs typeface="+mn-cs"/>
              </a:rPr>
              <a:t>for people reentering our communities.</a:t>
            </a:r>
          </a:p>
        </p:txBody>
      </p:sp>
      <p:sp>
        <p:nvSpPr>
          <p:cNvPr id="11" name="Rectangle 10"/>
          <p:cNvSpPr/>
          <p:nvPr/>
        </p:nvSpPr>
        <p:spPr>
          <a:xfrm>
            <a:off x="6966367" y="1831908"/>
            <a:ext cx="382720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srgbClr val="555555">
                    <a:lumMod val="65000"/>
                    <a:lumOff val="35000"/>
                  </a:srgbClr>
                </a:solidFill>
                <a:latin typeface="+mn-lt"/>
                <a:ea typeface="+mn-ea"/>
                <a:cs typeface="+mn-cs"/>
              </a:defRPr>
            </a:pPr>
            <a:r>
              <a:rPr kumimoji="0" lang="en-US" sz="1600" b="1" i="0" u="none" strike="noStrike" kern="1200" cap="none" spc="0" normalizeH="0" baseline="0" noProof="0">
                <a:ln>
                  <a:noFill/>
                </a:ln>
                <a:solidFill>
                  <a:srgbClr val="555555"/>
                </a:solidFill>
                <a:effectLst/>
                <a:uLnTx/>
                <a:uFillTx/>
                <a:latin typeface="Roboto"/>
                <a:ea typeface="+mn-ea"/>
                <a:cs typeface="+mn-cs"/>
              </a:rPr>
              <a:t>SFY 22-23 Types of Services Provided  </a:t>
            </a:r>
          </a:p>
        </p:txBody>
      </p:sp>
      <p:grpSp>
        <p:nvGrpSpPr>
          <p:cNvPr id="16" name="Group 15" descr="Bar chart showing disbursement of services provided to reentry individuals for state fiscal year 22-23.  Case management services leads the services provided at 33.7%, followed by basic needs and legal services at 15.1%, job readiness at 9.5%, transportation assistance at 7.1%, community connections at 6.5%, communication assistance at 5.7%, housing at 4.7%, family reunification at 1.7% and education at .09%.  The most requested services are case management, basic needs, legal services, and job readiness.">
            <a:extLst>
              <a:ext uri="{FF2B5EF4-FFF2-40B4-BE49-F238E27FC236}">
                <a16:creationId xmlns:a16="http://schemas.microsoft.com/office/drawing/2014/main" id="{CD194181-63C4-B420-C89A-670B7BFB2DE8}"/>
              </a:ext>
            </a:extLst>
          </p:cNvPr>
          <p:cNvGrpSpPr/>
          <p:nvPr/>
        </p:nvGrpSpPr>
        <p:grpSpPr>
          <a:xfrm>
            <a:off x="5829300" y="2021208"/>
            <a:ext cx="6101341" cy="4197144"/>
            <a:chOff x="5829300" y="2021208"/>
            <a:chExt cx="6101341" cy="4197144"/>
          </a:xfrm>
        </p:grpSpPr>
        <p:pic>
          <p:nvPicPr>
            <p:cNvPr id="7" name="Picture 6" descr="Bar Chart that oulines the types of services the funding is supporting. At the top, 33.7% of the funding is supporting case management services, 15% basic Needs. 15% Legal Services. 9.5% Job Readiness. 7.1% Transportation. 6.5% Community Connections. 5.7% Communication Assistance. 4.7% Housing. 1.7% Family Reunification. Lastly less than 1% for education. The top 4 requested services are Case Management, Basic Needs, Legal Services, and Job Readiness." title="State Fiscal Year 2022 and 2023 Types of Services provided"/>
            <p:cNvPicPr>
              <a:picLocks noChangeAspect="1"/>
            </p:cNvPicPr>
            <p:nvPr/>
          </p:nvPicPr>
          <p:blipFill>
            <a:blip r:embed="rId3"/>
            <a:stretch>
              <a:fillRect/>
            </a:stretch>
          </p:blipFill>
          <p:spPr>
            <a:xfrm>
              <a:off x="5829300" y="2021208"/>
              <a:ext cx="6101341" cy="4197144"/>
            </a:xfrm>
            <a:prstGeom prst="rect">
              <a:avLst/>
            </a:prstGeom>
          </p:spPr>
        </p:pic>
        <p:sp>
          <p:nvSpPr>
            <p:cNvPr id="3" name="TextBox 2">
              <a:extLst>
                <a:ext uri="{FF2B5EF4-FFF2-40B4-BE49-F238E27FC236}">
                  <a16:creationId xmlns:a16="http://schemas.microsoft.com/office/drawing/2014/main" id="{5E68ED7B-8306-A49E-5CF1-21147FB5DFA5}"/>
                </a:ext>
              </a:extLst>
            </p:cNvPr>
            <p:cNvSpPr txBox="1"/>
            <p:nvPr/>
          </p:nvSpPr>
          <p:spPr>
            <a:xfrm>
              <a:off x="10851843" y="2195640"/>
              <a:ext cx="895507" cy="338554"/>
            </a:xfrm>
            <a:prstGeom prst="rect">
              <a:avLst/>
            </a:prstGeom>
            <a:solidFill>
              <a:schemeClr val="bg1"/>
            </a:solidFill>
          </p:spPr>
          <p:txBody>
            <a:bodyPr wrap="square" rtlCol="0">
              <a:spAutoFit/>
            </a:bodyPr>
            <a:lstStyle/>
            <a:p>
              <a:r>
                <a:rPr lang="en-US" sz="1600"/>
                <a:t>33.7%</a:t>
              </a:r>
            </a:p>
          </p:txBody>
        </p:sp>
        <p:sp>
          <p:nvSpPr>
            <p:cNvPr id="4" name="TextBox 3">
              <a:extLst>
                <a:ext uri="{FF2B5EF4-FFF2-40B4-BE49-F238E27FC236}">
                  <a16:creationId xmlns:a16="http://schemas.microsoft.com/office/drawing/2014/main" id="{ED700BC4-216A-E1BB-730B-BF4B45CE5964}"/>
                </a:ext>
              </a:extLst>
            </p:cNvPr>
            <p:cNvSpPr txBox="1"/>
            <p:nvPr/>
          </p:nvSpPr>
          <p:spPr>
            <a:xfrm>
              <a:off x="9649710" y="2609244"/>
              <a:ext cx="763289" cy="338554"/>
            </a:xfrm>
            <a:prstGeom prst="rect">
              <a:avLst/>
            </a:prstGeom>
            <a:solidFill>
              <a:schemeClr val="bg1"/>
            </a:solidFill>
          </p:spPr>
          <p:txBody>
            <a:bodyPr wrap="square" rtlCol="0">
              <a:spAutoFit/>
            </a:bodyPr>
            <a:lstStyle/>
            <a:p>
              <a:r>
                <a:rPr lang="en-US" sz="1600"/>
                <a:t>15.1%</a:t>
              </a:r>
            </a:p>
          </p:txBody>
        </p:sp>
        <p:sp>
          <p:nvSpPr>
            <p:cNvPr id="5" name="TextBox 4">
              <a:extLst>
                <a:ext uri="{FF2B5EF4-FFF2-40B4-BE49-F238E27FC236}">
                  <a16:creationId xmlns:a16="http://schemas.microsoft.com/office/drawing/2014/main" id="{3FCEDF30-3FCA-4931-36DC-92232660F978}"/>
                </a:ext>
              </a:extLst>
            </p:cNvPr>
            <p:cNvSpPr txBox="1"/>
            <p:nvPr/>
          </p:nvSpPr>
          <p:spPr>
            <a:xfrm>
              <a:off x="9546452" y="2996263"/>
              <a:ext cx="763289" cy="338554"/>
            </a:xfrm>
            <a:prstGeom prst="rect">
              <a:avLst/>
            </a:prstGeom>
            <a:solidFill>
              <a:schemeClr val="bg1"/>
            </a:solidFill>
          </p:spPr>
          <p:txBody>
            <a:bodyPr wrap="square" rtlCol="0">
              <a:spAutoFit/>
            </a:bodyPr>
            <a:lstStyle/>
            <a:p>
              <a:r>
                <a:rPr lang="en-US" sz="1600"/>
                <a:t>15.1%</a:t>
              </a:r>
            </a:p>
          </p:txBody>
        </p:sp>
        <p:sp>
          <p:nvSpPr>
            <p:cNvPr id="8" name="TextBox 7">
              <a:extLst>
                <a:ext uri="{FF2B5EF4-FFF2-40B4-BE49-F238E27FC236}">
                  <a16:creationId xmlns:a16="http://schemas.microsoft.com/office/drawing/2014/main" id="{2379BFC6-747F-AD5D-E3EC-8263E64B3378}"/>
                </a:ext>
              </a:extLst>
            </p:cNvPr>
            <p:cNvSpPr txBox="1"/>
            <p:nvPr/>
          </p:nvSpPr>
          <p:spPr>
            <a:xfrm>
              <a:off x="9164808" y="3383282"/>
              <a:ext cx="763289" cy="338554"/>
            </a:xfrm>
            <a:prstGeom prst="rect">
              <a:avLst/>
            </a:prstGeom>
            <a:solidFill>
              <a:schemeClr val="bg1"/>
            </a:solidFill>
          </p:spPr>
          <p:txBody>
            <a:bodyPr wrap="square" rtlCol="0">
              <a:spAutoFit/>
            </a:bodyPr>
            <a:lstStyle/>
            <a:p>
              <a:r>
                <a:rPr lang="en-US" sz="1600"/>
                <a:t>9.5%</a:t>
              </a:r>
            </a:p>
          </p:txBody>
        </p:sp>
        <p:sp>
          <p:nvSpPr>
            <p:cNvPr id="9" name="TextBox 8">
              <a:extLst>
                <a:ext uri="{FF2B5EF4-FFF2-40B4-BE49-F238E27FC236}">
                  <a16:creationId xmlns:a16="http://schemas.microsoft.com/office/drawing/2014/main" id="{69A742EA-D154-FF88-EEAF-9AEF58DB584E}"/>
                </a:ext>
              </a:extLst>
            </p:cNvPr>
            <p:cNvSpPr txBox="1"/>
            <p:nvPr/>
          </p:nvSpPr>
          <p:spPr>
            <a:xfrm>
              <a:off x="9015011" y="3764975"/>
              <a:ext cx="763289" cy="338554"/>
            </a:xfrm>
            <a:prstGeom prst="rect">
              <a:avLst/>
            </a:prstGeom>
            <a:solidFill>
              <a:schemeClr val="bg1"/>
            </a:solidFill>
          </p:spPr>
          <p:txBody>
            <a:bodyPr wrap="square" rtlCol="0">
              <a:spAutoFit/>
            </a:bodyPr>
            <a:lstStyle/>
            <a:p>
              <a:r>
                <a:rPr lang="en-US" sz="1600"/>
                <a:t>7.1%</a:t>
              </a:r>
            </a:p>
          </p:txBody>
        </p:sp>
        <p:sp>
          <p:nvSpPr>
            <p:cNvPr id="10" name="TextBox 9">
              <a:extLst>
                <a:ext uri="{FF2B5EF4-FFF2-40B4-BE49-F238E27FC236}">
                  <a16:creationId xmlns:a16="http://schemas.microsoft.com/office/drawing/2014/main" id="{D95E8573-7C3A-53EF-4694-9364FEC288DB}"/>
                </a:ext>
              </a:extLst>
            </p:cNvPr>
            <p:cNvSpPr txBox="1"/>
            <p:nvPr/>
          </p:nvSpPr>
          <p:spPr>
            <a:xfrm>
              <a:off x="8954620" y="4135512"/>
              <a:ext cx="763289" cy="338554"/>
            </a:xfrm>
            <a:prstGeom prst="rect">
              <a:avLst/>
            </a:prstGeom>
            <a:solidFill>
              <a:schemeClr val="bg1"/>
            </a:solidFill>
          </p:spPr>
          <p:txBody>
            <a:bodyPr wrap="square" rtlCol="0">
              <a:spAutoFit/>
            </a:bodyPr>
            <a:lstStyle/>
            <a:p>
              <a:r>
                <a:rPr lang="en-US" sz="1600"/>
                <a:t>6.5%</a:t>
              </a:r>
            </a:p>
          </p:txBody>
        </p:sp>
        <p:sp>
          <p:nvSpPr>
            <p:cNvPr id="12" name="TextBox 11">
              <a:extLst>
                <a:ext uri="{FF2B5EF4-FFF2-40B4-BE49-F238E27FC236}">
                  <a16:creationId xmlns:a16="http://schemas.microsoft.com/office/drawing/2014/main" id="{B5AE0E21-40A4-31F2-3F8B-504A03D80654}"/>
                </a:ext>
              </a:extLst>
            </p:cNvPr>
            <p:cNvSpPr txBox="1"/>
            <p:nvPr/>
          </p:nvSpPr>
          <p:spPr>
            <a:xfrm>
              <a:off x="8869212" y="4536785"/>
              <a:ext cx="763289" cy="338554"/>
            </a:xfrm>
            <a:prstGeom prst="rect">
              <a:avLst/>
            </a:prstGeom>
            <a:solidFill>
              <a:schemeClr val="bg1"/>
            </a:solidFill>
          </p:spPr>
          <p:txBody>
            <a:bodyPr wrap="square" rtlCol="0">
              <a:spAutoFit/>
            </a:bodyPr>
            <a:lstStyle/>
            <a:p>
              <a:r>
                <a:rPr lang="en-US" sz="1600"/>
                <a:t>5.7%</a:t>
              </a:r>
            </a:p>
          </p:txBody>
        </p:sp>
        <p:sp>
          <p:nvSpPr>
            <p:cNvPr id="13" name="TextBox 12">
              <a:extLst>
                <a:ext uri="{FF2B5EF4-FFF2-40B4-BE49-F238E27FC236}">
                  <a16:creationId xmlns:a16="http://schemas.microsoft.com/office/drawing/2014/main" id="{F8A99079-6EC1-74B1-1AE6-0A0A0663E4A1}"/>
                </a:ext>
              </a:extLst>
            </p:cNvPr>
            <p:cNvSpPr txBox="1"/>
            <p:nvPr/>
          </p:nvSpPr>
          <p:spPr>
            <a:xfrm>
              <a:off x="8869211" y="4938058"/>
              <a:ext cx="763289" cy="338554"/>
            </a:xfrm>
            <a:prstGeom prst="rect">
              <a:avLst/>
            </a:prstGeom>
            <a:solidFill>
              <a:schemeClr val="bg1"/>
            </a:solidFill>
          </p:spPr>
          <p:txBody>
            <a:bodyPr wrap="square" rtlCol="0">
              <a:spAutoFit/>
            </a:bodyPr>
            <a:lstStyle/>
            <a:p>
              <a:r>
                <a:rPr lang="en-US" sz="1600"/>
                <a:t>4.7%</a:t>
              </a:r>
            </a:p>
          </p:txBody>
        </p:sp>
        <p:sp>
          <p:nvSpPr>
            <p:cNvPr id="14" name="TextBox 13">
              <a:extLst>
                <a:ext uri="{FF2B5EF4-FFF2-40B4-BE49-F238E27FC236}">
                  <a16:creationId xmlns:a16="http://schemas.microsoft.com/office/drawing/2014/main" id="{39BD1420-548D-F9C4-FA14-06A8BC381326}"/>
                </a:ext>
              </a:extLst>
            </p:cNvPr>
            <p:cNvSpPr txBox="1"/>
            <p:nvPr/>
          </p:nvSpPr>
          <p:spPr>
            <a:xfrm>
              <a:off x="8622207" y="5327134"/>
              <a:ext cx="763289" cy="338554"/>
            </a:xfrm>
            <a:prstGeom prst="rect">
              <a:avLst/>
            </a:prstGeom>
            <a:solidFill>
              <a:schemeClr val="bg1"/>
            </a:solidFill>
          </p:spPr>
          <p:txBody>
            <a:bodyPr wrap="square" rtlCol="0">
              <a:spAutoFit/>
            </a:bodyPr>
            <a:lstStyle/>
            <a:p>
              <a:r>
                <a:rPr lang="en-US" sz="1600"/>
                <a:t>1.7%</a:t>
              </a:r>
            </a:p>
          </p:txBody>
        </p:sp>
        <p:sp>
          <p:nvSpPr>
            <p:cNvPr id="15" name="TextBox 14">
              <a:extLst>
                <a:ext uri="{FF2B5EF4-FFF2-40B4-BE49-F238E27FC236}">
                  <a16:creationId xmlns:a16="http://schemas.microsoft.com/office/drawing/2014/main" id="{53C3DA8E-221E-E079-483C-B0CECEBFCD5D}"/>
                </a:ext>
              </a:extLst>
            </p:cNvPr>
            <p:cNvSpPr txBox="1"/>
            <p:nvPr/>
          </p:nvSpPr>
          <p:spPr>
            <a:xfrm>
              <a:off x="8572975" y="5685711"/>
              <a:ext cx="763289" cy="338554"/>
            </a:xfrm>
            <a:prstGeom prst="rect">
              <a:avLst/>
            </a:prstGeom>
            <a:solidFill>
              <a:schemeClr val="bg1"/>
            </a:solidFill>
          </p:spPr>
          <p:txBody>
            <a:bodyPr wrap="square" rtlCol="0">
              <a:spAutoFit/>
            </a:bodyPr>
            <a:lstStyle/>
            <a:p>
              <a:r>
                <a:rPr lang="en-US" sz="1600"/>
                <a:t>.09%</a:t>
              </a:r>
            </a:p>
          </p:txBody>
        </p:sp>
      </p:grpSp>
    </p:spTree>
    <p:extLst>
      <p:ext uri="{BB962C8B-B14F-4D97-AF65-F5344CB8AC3E}">
        <p14:creationId xmlns:p14="http://schemas.microsoft.com/office/powerpoint/2010/main" val="4245810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026" y="252443"/>
            <a:ext cx="10515600" cy="1218948"/>
          </a:xfrm>
        </p:spPr>
        <p:txBody>
          <a:bodyPr>
            <a:normAutofit/>
          </a:bodyPr>
          <a:lstStyle/>
          <a:p>
            <a:r>
              <a:rPr lang="en-US" sz="4000"/>
              <a:t>SFY 2021-2023</a:t>
            </a:r>
          </a:p>
        </p:txBody>
      </p:sp>
      <p:sp>
        <p:nvSpPr>
          <p:cNvPr id="5" name="Content Placeholder 4"/>
          <p:cNvSpPr>
            <a:spLocks noGrp="1"/>
          </p:cNvSpPr>
          <p:nvPr>
            <p:ph sz="half" idx="1"/>
          </p:nvPr>
        </p:nvSpPr>
        <p:spPr>
          <a:xfrm>
            <a:off x="698909" y="1764890"/>
            <a:ext cx="5303520" cy="4424516"/>
          </a:xfrm>
        </p:spPr>
        <p:txBody>
          <a:bodyPr>
            <a:normAutofit/>
          </a:bodyPr>
          <a:lstStyle/>
          <a:p>
            <a:pPr marL="0" indent="0">
              <a:buNone/>
            </a:pPr>
            <a:r>
              <a:rPr lang="en-US" sz="2400" b="1">
                <a:solidFill>
                  <a:schemeClr val="tx2"/>
                </a:solidFill>
              </a:rPr>
              <a:t>SFY 22: </a:t>
            </a:r>
            <a:r>
              <a:rPr lang="en-US" sz="2400">
                <a:solidFill>
                  <a:schemeClr val="tx2"/>
                </a:solidFill>
              </a:rPr>
              <a:t>$2.5 million </a:t>
            </a:r>
          </a:p>
          <a:p>
            <a:r>
              <a:rPr lang="en-US" sz="2400">
                <a:solidFill>
                  <a:schemeClr val="accent6"/>
                </a:solidFill>
              </a:rPr>
              <a:t>Competitive </a:t>
            </a:r>
            <a:r>
              <a:rPr lang="en-US" sz="2400">
                <a:solidFill>
                  <a:schemeClr val="tx2"/>
                </a:solidFill>
              </a:rPr>
              <a:t>grant program </a:t>
            </a:r>
          </a:p>
          <a:p>
            <a:pPr>
              <a:buClr>
                <a:schemeClr val="tx1"/>
              </a:buClr>
            </a:pPr>
            <a:r>
              <a:rPr lang="en-US" sz="2400">
                <a:solidFill>
                  <a:schemeClr val="accent6"/>
                </a:solidFill>
              </a:rPr>
              <a:t>28 </a:t>
            </a:r>
            <a:r>
              <a:rPr lang="en-US" sz="2400">
                <a:solidFill>
                  <a:schemeClr val="tx2"/>
                </a:solidFill>
              </a:rPr>
              <a:t>application proposals</a:t>
            </a:r>
          </a:p>
          <a:p>
            <a:pPr>
              <a:buClr>
                <a:schemeClr val="tx1"/>
              </a:buClr>
            </a:pPr>
            <a:r>
              <a:rPr lang="en-US" sz="2400">
                <a:solidFill>
                  <a:schemeClr val="tx2"/>
                </a:solidFill>
              </a:rPr>
              <a:t>Evaluated by </a:t>
            </a:r>
            <a:r>
              <a:rPr lang="en-US" sz="2400">
                <a:solidFill>
                  <a:schemeClr val="accent6"/>
                </a:solidFill>
              </a:rPr>
              <a:t>subject matter experts</a:t>
            </a:r>
            <a:endParaRPr lang="en-US" sz="2400">
              <a:solidFill>
                <a:schemeClr val="tx2"/>
              </a:solidFill>
            </a:endParaRPr>
          </a:p>
          <a:p>
            <a:pPr>
              <a:buClr>
                <a:schemeClr val="tx1"/>
              </a:buClr>
            </a:pPr>
            <a:r>
              <a:rPr lang="en-US" sz="2400">
                <a:solidFill>
                  <a:schemeClr val="accent6"/>
                </a:solidFill>
              </a:rPr>
              <a:t>10 </a:t>
            </a:r>
            <a:r>
              <a:rPr lang="en-US" sz="2400">
                <a:solidFill>
                  <a:schemeClr val="tx2"/>
                </a:solidFill>
              </a:rPr>
              <a:t>organizations</a:t>
            </a:r>
            <a:r>
              <a:rPr lang="en-US" sz="2400">
                <a:solidFill>
                  <a:schemeClr val="accent6"/>
                </a:solidFill>
              </a:rPr>
              <a:t> awarded $250,000 </a:t>
            </a:r>
            <a:r>
              <a:rPr lang="en-US" sz="2400">
                <a:solidFill>
                  <a:schemeClr val="tx2"/>
                </a:solidFill>
              </a:rPr>
              <a:t>each</a:t>
            </a:r>
          </a:p>
          <a:p>
            <a:pPr>
              <a:buClr>
                <a:schemeClr val="tx1"/>
              </a:buClr>
            </a:pPr>
            <a:r>
              <a:rPr lang="en-US" sz="2400">
                <a:solidFill>
                  <a:schemeClr val="accent6"/>
                </a:solidFill>
              </a:rPr>
              <a:t>24</a:t>
            </a:r>
            <a:r>
              <a:rPr lang="en-US" sz="2400">
                <a:solidFill>
                  <a:schemeClr val="tx2"/>
                </a:solidFill>
              </a:rPr>
              <a:t> of </a:t>
            </a:r>
            <a:r>
              <a:rPr lang="en-US" sz="2400">
                <a:solidFill>
                  <a:schemeClr val="accent6"/>
                </a:solidFill>
              </a:rPr>
              <a:t>39</a:t>
            </a:r>
            <a:r>
              <a:rPr lang="en-US" sz="2400">
                <a:solidFill>
                  <a:schemeClr val="tx2"/>
                </a:solidFill>
              </a:rPr>
              <a:t> Washington counties </a:t>
            </a:r>
            <a:r>
              <a:rPr lang="en-US" sz="2400">
                <a:solidFill>
                  <a:schemeClr val="accent6"/>
                </a:solidFill>
              </a:rPr>
              <a:t>served</a:t>
            </a:r>
            <a:endParaRPr lang="en-US" sz="2400"/>
          </a:p>
        </p:txBody>
      </p:sp>
      <p:sp>
        <p:nvSpPr>
          <p:cNvPr id="3" name="Content Placeholder 2"/>
          <p:cNvSpPr>
            <a:spLocks noGrp="1"/>
          </p:cNvSpPr>
          <p:nvPr>
            <p:ph sz="half" idx="1"/>
          </p:nvPr>
        </p:nvSpPr>
        <p:spPr>
          <a:xfrm>
            <a:off x="6304526" y="1764890"/>
            <a:ext cx="5303520" cy="4712110"/>
          </a:xfrm>
        </p:spPr>
        <p:txBody>
          <a:bodyPr>
            <a:normAutofit fontScale="92500"/>
          </a:bodyPr>
          <a:lstStyle/>
          <a:p>
            <a:pPr marL="0" indent="0">
              <a:lnSpc>
                <a:spcPct val="100000"/>
              </a:lnSpc>
              <a:buNone/>
            </a:pPr>
            <a:r>
              <a:rPr lang="en-US" sz="2600" b="1">
                <a:solidFill>
                  <a:schemeClr val="tx2"/>
                </a:solidFill>
              </a:rPr>
              <a:t>SFY 23: </a:t>
            </a:r>
            <a:r>
              <a:rPr lang="en-US" sz="2600">
                <a:solidFill>
                  <a:schemeClr val="tx2"/>
                </a:solidFill>
              </a:rPr>
              <a:t>$2.5 million </a:t>
            </a:r>
          </a:p>
          <a:p>
            <a:pPr>
              <a:lnSpc>
                <a:spcPct val="100000"/>
              </a:lnSpc>
            </a:pPr>
            <a:r>
              <a:rPr lang="en-US" sz="2200">
                <a:solidFill>
                  <a:schemeClr val="accent6"/>
                </a:solidFill>
              </a:rPr>
              <a:t>Two competitive categories</a:t>
            </a:r>
            <a:r>
              <a:rPr lang="en-US" sz="2200">
                <a:solidFill>
                  <a:schemeClr val="tx2"/>
                </a:solidFill>
              </a:rPr>
              <a:t>:</a:t>
            </a:r>
          </a:p>
          <a:p>
            <a:pPr lvl="1">
              <a:lnSpc>
                <a:spcPct val="100000"/>
              </a:lnSpc>
              <a:spcBef>
                <a:spcPts val="1000"/>
              </a:spcBef>
              <a:buClr>
                <a:schemeClr val="bg1">
                  <a:lumMod val="50000"/>
                </a:schemeClr>
              </a:buClr>
            </a:pPr>
            <a:r>
              <a:rPr lang="en-US" sz="2200" b="1">
                <a:solidFill>
                  <a:schemeClr val="tx2"/>
                </a:solidFill>
              </a:rPr>
              <a:t>Tier 1</a:t>
            </a:r>
            <a:r>
              <a:rPr lang="en-US" sz="2200">
                <a:solidFill>
                  <a:schemeClr val="tx2"/>
                </a:solidFill>
              </a:rPr>
              <a:t>: Small-to-medium organizations</a:t>
            </a:r>
          </a:p>
          <a:p>
            <a:pPr lvl="2">
              <a:lnSpc>
                <a:spcPct val="100000"/>
              </a:lnSpc>
              <a:spcBef>
                <a:spcPts val="1000"/>
              </a:spcBef>
              <a:buClr>
                <a:schemeClr val="bg1">
                  <a:lumMod val="50000"/>
                </a:schemeClr>
              </a:buClr>
            </a:pPr>
            <a:r>
              <a:rPr lang="en-US" sz="2200">
                <a:solidFill>
                  <a:schemeClr val="tx2"/>
                </a:solidFill>
              </a:rPr>
              <a:t>Up to </a:t>
            </a:r>
            <a:r>
              <a:rPr lang="en-US" sz="2200">
                <a:solidFill>
                  <a:schemeClr val="accent6"/>
                </a:solidFill>
              </a:rPr>
              <a:t>$120,000 each</a:t>
            </a:r>
          </a:p>
          <a:p>
            <a:pPr lvl="1">
              <a:lnSpc>
                <a:spcPct val="100000"/>
              </a:lnSpc>
              <a:spcBef>
                <a:spcPts val="1000"/>
              </a:spcBef>
              <a:buClr>
                <a:schemeClr val="bg1">
                  <a:lumMod val="50000"/>
                </a:schemeClr>
              </a:buClr>
            </a:pPr>
            <a:r>
              <a:rPr lang="en-US" sz="2200" b="1">
                <a:solidFill>
                  <a:schemeClr val="tx2"/>
                </a:solidFill>
              </a:rPr>
              <a:t>Tier 2</a:t>
            </a:r>
            <a:r>
              <a:rPr lang="en-US" sz="2200">
                <a:solidFill>
                  <a:schemeClr val="tx2"/>
                </a:solidFill>
              </a:rPr>
              <a:t>: Medium-to-large organizations</a:t>
            </a:r>
          </a:p>
          <a:p>
            <a:pPr lvl="2">
              <a:lnSpc>
                <a:spcPct val="100000"/>
              </a:lnSpc>
              <a:spcBef>
                <a:spcPts val="1000"/>
              </a:spcBef>
              <a:buClr>
                <a:schemeClr val="bg1">
                  <a:lumMod val="50000"/>
                </a:schemeClr>
              </a:buClr>
            </a:pPr>
            <a:r>
              <a:rPr lang="en-US" sz="2200">
                <a:solidFill>
                  <a:schemeClr val="tx2"/>
                </a:solidFill>
              </a:rPr>
              <a:t>Up to </a:t>
            </a:r>
            <a:r>
              <a:rPr lang="en-US" sz="2200">
                <a:solidFill>
                  <a:schemeClr val="accent6"/>
                </a:solidFill>
              </a:rPr>
              <a:t>$220,000 each</a:t>
            </a:r>
          </a:p>
          <a:p>
            <a:pPr>
              <a:lnSpc>
                <a:spcPct val="100000"/>
              </a:lnSpc>
            </a:pPr>
            <a:r>
              <a:rPr lang="en-US" sz="2200">
                <a:solidFill>
                  <a:schemeClr val="accent6"/>
                </a:solidFill>
              </a:rPr>
              <a:t>28</a:t>
            </a:r>
            <a:r>
              <a:rPr lang="en-US" sz="2200">
                <a:solidFill>
                  <a:schemeClr val="tx2"/>
                </a:solidFill>
              </a:rPr>
              <a:t> application proposals</a:t>
            </a:r>
          </a:p>
          <a:p>
            <a:pPr>
              <a:lnSpc>
                <a:spcPct val="100000"/>
              </a:lnSpc>
            </a:pPr>
            <a:r>
              <a:rPr lang="en-US" sz="2200">
                <a:solidFill>
                  <a:schemeClr val="accent6"/>
                </a:solidFill>
              </a:rPr>
              <a:t>14 </a:t>
            </a:r>
            <a:r>
              <a:rPr lang="en-US" sz="2200">
                <a:solidFill>
                  <a:schemeClr val="tx2"/>
                </a:solidFill>
              </a:rPr>
              <a:t>organizations</a:t>
            </a:r>
            <a:r>
              <a:rPr lang="en-US" sz="2200">
                <a:solidFill>
                  <a:schemeClr val="accent6"/>
                </a:solidFill>
              </a:rPr>
              <a:t> </a:t>
            </a:r>
            <a:r>
              <a:rPr lang="en-US" sz="2200">
                <a:solidFill>
                  <a:schemeClr val="tx2"/>
                </a:solidFill>
              </a:rPr>
              <a:t>awarded </a:t>
            </a:r>
            <a:r>
              <a:rPr lang="en-US" sz="2200">
                <a:solidFill>
                  <a:schemeClr val="accent6"/>
                </a:solidFill>
              </a:rPr>
              <a:t>$120,000-$220,000</a:t>
            </a:r>
            <a:endParaRPr lang="en-US" sz="2200">
              <a:solidFill>
                <a:schemeClr val="tx2"/>
              </a:solidFill>
            </a:endParaRPr>
          </a:p>
          <a:p>
            <a:pPr>
              <a:lnSpc>
                <a:spcPct val="100000"/>
              </a:lnSpc>
            </a:pPr>
            <a:r>
              <a:rPr lang="en-US" sz="2200">
                <a:solidFill>
                  <a:schemeClr val="accent6"/>
                </a:solidFill>
              </a:rPr>
              <a:t>18</a:t>
            </a:r>
            <a:r>
              <a:rPr lang="en-US" sz="2200">
                <a:solidFill>
                  <a:schemeClr val="tx2"/>
                </a:solidFill>
              </a:rPr>
              <a:t> of </a:t>
            </a:r>
            <a:r>
              <a:rPr lang="en-US" sz="2200">
                <a:solidFill>
                  <a:schemeClr val="accent6"/>
                </a:solidFill>
              </a:rPr>
              <a:t>39 </a:t>
            </a:r>
            <a:r>
              <a:rPr lang="en-US" sz="2200">
                <a:solidFill>
                  <a:schemeClr val="tx2"/>
                </a:solidFill>
              </a:rPr>
              <a:t>Washington counties </a:t>
            </a:r>
            <a:r>
              <a:rPr lang="en-US" sz="2200">
                <a:solidFill>
                  <a:schemeClr val="accent6"/>
                </a:solidFill>
              </a:rPr>
              <a:t>served </a:t>
            </a:r>
            <a:endParaRPr lang="en-US" sz="2200"/>
          </a:p>
        </p:txBody>
      </p:sp>
    </p:spTree>
    <p:extLst>
      <p:ext uri="{BB962C8B-B14F-4D97-AF65-F5344CB8AC3E}">
        <p14:creationId xmlns:p14="http://schemas.microsoft.com/office/powerpoint/2010/main" val="1738330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SFYs 2024-2025 Program enhancements</a:t>
            </a:r>
          </a:p>
        </p:txBody>
      </p:sp>
      <p:sp>
        <p:nvSpPr>
          <p:cNvPr id="4" name="Rectangle 3"/>
          <p:cNvSpPr/>
          <p:nvPr/>
        </p:nvSpPr>
        <p:spPr>
          <a:xfrm>
            <a:off x="736600" y="1531666"/>
            <a:ext cx="10617200" cy="60016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a:ln>
                  <a:noFill/>
                </a:ln>
                <a:solidFill>
                  <a:srgbClr val="555555"/>
                </a:solidFill>
                <a:effectLst/>
                <a:uLnTx/>
                <a:uFillTx/>
                <a:latin typeface="Roboto"/>
                <a:ea typeface="+mn-ea"/>
                <a:cs typeface="+mn-cs"/>
              </a:rPr>
              <a:t>An additional </a:t>
            </a:r>
            <a:r>
              <a:rPr kumimoji="0" lang="en-US" sz="2200" b="0" i="0" u="none" strike="noStrike" kern="1200" cap="none" spc="0" normalizeH="0" baseline="0" noProof="0">
                <a:ln>
                  <a:noFill/>
                </a:ln>
                <a:solidFill>
                  <a:srgbClr val="0A82A0"/>
                </a:solidFill>
                <a:effectLst/>
                <a:uLnTx/>
                <a:uFillTx/>
                <a:latin typeface="Roboto"/>
                <a:ea typeface="+mn-ea"/>
                <a:cs typeface="+mn-cs"/>
              </a:rPr>
              <a:t>$12 million</a:t>
            </a:r>
            <a:r>
              <a:rPr kumimoji="0" lang="en-US" sz="2200" b="0" i="0" u="none" strike="noStrike" kern="1200" cap="none" spc="0" normalizeH="0" baseline="0" noProof="0">
                <a:ln>
                  <a:noFill/>
                </a:ln>
                <a:solidFill>
                  <a:srgbClr val="555555"/>
                </a:solidFill>
                <a:effectLst/>
                <a:uLnTx/>
                <a:uFillTx/>
                <a:latin typeface="Roboto"/>
                <a:ea typeface="+mn-ea"/>
                <a:cs typeface="+mn-cs"/>
              </a:rPr>
              <a:t> in </a:t>
            </a:r>
            <a:r>
              <a:rPr kumimoji="0" lang="en-US" sz="2200" b="0" i="0" u="none" strike="noStrike" kern="1200" cap="none" spc="0" normalizeH="0" baseline="0" noProof="0">
                <a:ln>
                  <a:noFill/>
                </a:ln>
                <a:solidFill>
                  <a:srgbClr val="0A82A0"/>
                </a:solidFill>
                <a:effectLst/>
                <a:uLnTx/>
                <a:uFillTx/>
                <a:latin typeface="Roboto"/>
                <a:ea typeface="+mn-ea"/>
                <a:cs typeface="+mn-cs"/>
              </a:rPr>
              <a:t>Community Reinvestment Plan</a:t>
            </a:r>
            <a:r>
              <a:rPr kumimoji="0" lang="en-US" sz="2200" b="1" i="0" u="none" strike="noStrike" kern="1200" cap="none" spc="0" normalizeH="0" baseline="0" noProof="0">
                <a:ln>
                  <a:noFill/>
                </a:ln>
                <a:solidFill>
                  <a:srgbClr val="555555"/>
                </a:solidFill>
                <a:effectLst/>
                <a:uLnTx/>
                <a:uFillTx/>
                <a:latin typeface="Roboto"/>
                <a:ea typeface="+mn-ea"/>
                <a:cs typeface="+mn-cs"/>
              </a:rPr>
              <a:t> </a:t>
            </a:r>
            <a:r>
              <a:rPr kumimoji="0" lang="en-US" sz="2200" b="0" i="0" u="none" strike="noStrike" kern="1200" cap="none" spc="0" normalizeH="0" baseline="0" noProof="0">
                <a:ln>
                  <a:noFill/>
                </a:ln>
                <a:solidFill>
                  <a:srgbClr val="555555"/>
                </a:solidFill>
                <a:effectLst/>
                <a:uLnTx/>
                <a:uFillTx/>
                <a:latin typeface="Roboto"/>
                <a:ea typeface="+mn-ea"/>
                <a:cs typeface="+mn-cs"/>
              </a:rPr>
              <a:t>funds to support reentry</a:t>
            </a:r>
            <a:endParaRPr kumimoji="0" lang="en-US" sz="2200" b="0" i="0" u="none" strike="noStrike" kern="1200" cap="none" spc="0" normalizeH="0" baseline="0" noProof="0">
              <a:ln>
                <a:noFill/>
              </a:ln>
              <a:solidFill>
                <a:srgbClr val="EA5F14"/>
              </a:solidFill>
              <a:effectLst/>
              <a:uLnTx/>
              <a:uFillTx/>
              <a:latin typeface="Roboto"/>
              <a:ea typeface="+mn-ea"/>
              <a:cs typeface="+mn-cs"/>
            </a:endParaRPr>
          </a:p>
        </p:txBody>
      </p:sp>
      <p:sp>
        <p:nvSpPr>
          <p:cNvPr id="6" name="Rectangle 5"/>
          <p:cNvSpPr/>
          <p:nvPr/>
        </p:nvSpPr>
        <p:spPr>
          <a:xfrm>
            <a:off x="838200" y="2108590"/>
            <a:ext cx="2997937" cy="58477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55555"/>
                </a:solidFill>
                <a:effectLst/>
                <a:uLnTx/>
                <a:uFillTx/>
                <a:latin typeface="Roboto"/>
                <a:ea typeface="+mn-ea"/>
                <a:cs typeface="+mn-cs"/>
              </a:rPr>
              <a:t>SFY 24: </a:t>
            </a:r>
            <a:r>
              <a:rPr kumimoji="0" lang="en-US" sz="2400" b="0" i="0" u="none" strike="noStrike" kern="1200" cap="none" spc="0" normalizeH="0" baseline="0" noProof="0">
                <a:ln>
                  <a:noFill/>
                </a:ln>
                <a:solidFill>
                  <a:srgbClr val="555555"/>
                </a:solidFill>
                <a:effectLst/>
                <a:uLnTx/>
                <a:uFillTx/>
                <a:latin typeface="Roboto"/>
                <a:ea typeface="+mn-ea"/>
                <a:cs typeface="+mn-cs"/>
              </a:rPr>
              <a:t>$8.5 million </a:t>
            </a:r>
          </a:p>
        </p:txBody>
      </p:sp>
      <p:sp>
        <p:nvSpPr>
          <p:cNvPr id="3" name="Content Placeholder 2"/>
          <p:cNvSpPr>
            <a:spLocks noGrp="1"/>
          </p:cNvSpPr>
          <p:nvPr>
            <p:ph sz="half" idx="1"/>
          </p:nvPr>
        </p:nvSpPr>
        <p:spPr>
          <a:xfrm>
            <a:off x="838200" y="2662588"/>
            <a:ext cx="5499100" cy="3642980"/>
          </a:xfrm>
        </p:spPr>
        <p:txBody>
          <a:bodyPr>
            <a:normAutofit fontScale="85000" lnSpcReduction="20000"/>
          </a:bodyPr>
          <a:lstStyle/>
          <a:p>
            <a:pPr>
              <a:lnSpc>
                <a:spcPct val="120000"/>
              </a:lnSpc>
            </a:pPr>
            <a:r>
              <a:rPr lang="en-US" sz="2300">
                <a:solidFill>
                  <a:schemeClr val="tx2"/>
                </a:solidFill>
              </a:rPr>
              <a:t>$2.5 million — Reentry Grant</a:t>
            </a:r>
          </a:p>
          <a:p>
            <a:pPr>
              <a:lnSpc>
                <a:spcPct val="120000"/>
              </a:lnSpc>
            </a:pPr>
            <a:r>
              <a:rPr lang="en-US" sz="2300">
                <a:solidFill>
                  <a:schemeClr val="tx2"/>
                </a:solidFill>
              </a:rPr>
              <a:t>$6 million — CRP</a:t>
            </a:r>
          </a:p>
          <a:p>
            <a:pPr>
              <a:lnSpc>
                <a:spcPct val="120000"/>
              </a:lnSpc>
            </a:pPr>
            <a:r>
              <a:rPr lang="en-US" sz="2600" b="1">
                <a:solidFill>
                  <a:schemeClr val="tx2"/>
                </a:solidFill>
              </a:rPr>
              <a:t>Three competitive categories</a:t>
            </a:r>
          </a:p>
          <a:p>
            <a:pPr lvl="1">
              <a:lnSpc>
                <a:spcPct val="100000"/>
              </a:lnSpc>
            </a:pPr>
            <a:r>
              <a:rPr lang="en-US" sz="1900" b="1">
                <a:solidFill>
                  <a:schemeClr val="tx2"/>
                </a:solidFill>
              </a:rPr>
              <a:t>Tier 1:</a:t>
            </a:r>
            <a:r>
              <a:rPr lang="en-US" sz="1900">
                <a:solidFill>
                  <a:schemeClr val="tx2"/>
                </a:solidFill>
              </a:rPr>
              <a:t> Small to Medium Organizations</a:t>
            </a:r>
          </a:p>
          <a:p>
            <a:pPr lvl="1">
              <a:lnSpc>
                <a:spcPct val="100000"/>
              </a:lnSpc>
            </a:pPr>
            <a:r>
              <a:rPr lang="en-US" sz="1900" b="1">
                <a:solidFill>
                  <a:schemeClr val="tx2"/>
                </a:solidFill>
              </a:rPr>
              <a:t>Tier 2: </a:t>
            </a:r>
            <a:r>
              <a:rPr lang="en-US" sz="1900">
                <a:solidFill>
                  <a:schemeClr val="tx2"/>
                </a:solidFill>
              </a:rPr>
              <a:t>Medium Organizations</a:t>
            </a:r>
          </a:p>
          <a:p>
            <a:pPr lvl="1">
              <a:lnSpc>
                <a:spcPct val="100000"/>
              </a:lnSpc>
            </a:pPr>
            <a:r>
              <a:rPr lang="en-US" sz="1900" b="1">
                <a:solidFill>
                  <a:schemeClr val="tx2"/>
                </a:solidFill>
              </a:rPr>
              <a:t>Tier 3: </a:t>
            </a:r>
            <a:r>
              <a:rPr lang="en-US" sz="1900">
                <a:solidFill>
                  <a:schemeClr val="tx2"/>
                </a:solidFill>
              </a:rPr>
              <a:t>Large organizations</a:t>
            </a:r>
            <a:endParaRPr lang="en-US" sz="1900" b="1">
              <a:solidFill>
                <a:schemeClr val="tx2"/>
              </a:solidFill>
            </a:endParaRPr>
          </a:p>
          <a:p>
            <a:pPr>
              <a:lnSpc>
                <a:spcPct val="150000"/>
              </a:lnSpc>
            </a:pPr>
            <a:r>
              <a:rPr lang="en-US" sz="2300">
                <a:solidFill>
                  <a:schemeClr val="accent6"/>
                </a:solidFill>
              </a:rPr>
              <a:t>64</a:t>
            </a:r>
            <a:r>
              <a:rPr lang="en-US" sz="2300">
                <a:solidFill>
                  <a:schemeClr val="tx2"/>
                </a:solidFill>
              </a:rPr>
              <a:t> application proposals</a:t>
            </a:r>
          </a:p>
          <a:p>
            <a:pPr>
              <a:lnSpc>
                <a:spcPct val="110000"/>
              </a:lnSpc>
            </a:pPr>
            <a:r>
              <a:rPr lang="en-US" sz="2300">
                <a:solidFill>
                  <a:schemeClr val="accent6"/>
                </a:solidFill>
              </a:rPr>
              <a:t>23</a:t>
            </a:r>
            <a:r>
              <a:rPr lang="en-US" sz="2300">
                <a:solidFill>
                  <a:schemeClr val="tx2"/>
                </a:solidFill>
              </a:rPr>
              <a:t> organizations awarded (</a:t>
            </a:r>
            <a:r>
              <a:rPr lang="en-US" sz="2300">
                <a:solidFill>
                  <a:schemeClr val="accent6"/>
                </a:solidFill>
              </a:rPr>
              <a:t>$300,000, $500,000 </a:t>
            </a:r>
            <a:r>
              <a:rPr lang="en-US" sz="2300">
                <a:solidFill>
                  <a:schemeClr val="tx2"/>
                </a:solidFill>
              </a:rPr>
              <a:t>and </a:t>
            </a:r>
            <a:r>
              <a:rPr lang="en-US" sz="2300">
                <a:solidFill>
                  <a:schemeClr val="accent6"/>
                </a:solidFill>
              </a:rPr>
              <a:t>$1 million </a:t>
            </a:r>
            <a:r>
              <a:rPr lang="en-US" sz="2300">
                <a:solidFill>
                  <a:schemeClr val="tx2"/>
                </a:solidFill>
              </a:rPr>
              <a:t>over the biennium for each tier, respectively)</a:t>
            </a:r>
            <a:endParaRPr lang="en-US">
              <a:solidFill>
                <a:schemeClr val="accent6"/>
              </a:solidFill>
            </a:endParaRPr>
          </a:p>
        </p:txBody>
      </p:sp>
      <p:sp>
        <p:nvSpPr>
          <p:cNvPr id="7" name="Rectangle 6"/>
          <p:cNvSpPr/>
          <p:nvPr/>
        </p:nvSpPr>
        <p:spPr>
          <a:xfrm>
            <a:off x="6337300" y="2108590"/>
            <a:ext cx="2997937" cy="58477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55555"/>
                </a:solidFill>
                <a:effectLst/>
                <a:uLnTx/>
                <a:uFillTx/>
                <a:latin typeface="Roboto"/>
                <a:ea typeface="+mn-ea"/>
                <a:cs typeface="+mn-cs"/>
              </a:rPr>
              <a:t>SFY 25: </a:t>
            </a:r>
            <a:r>
              <a:rPr kumimoji="0" lang="en-US" sz="2400" b="0" i="0" u="none" strike="noStrike" kern="1200" cap="none" spc="0" normalizeH="0" baseline="0" noProof="0">
                <a:ln>
                  <a:noFill/>
                </a:ln>
                <a:solidFill>
                  <a:srgbClr val="555555"/>
                </a:solidFill>
                <a:effectLst/>
                <a:uLnTx/>
                <a:uFillTx/>
                <a:latin typeface="Roboto"/>
                <a:ea typeface="+mn-ea"/>
                <a:cs typeface="+mn-cs"/>
              </a:rPr>
              <a:t>$8.5 million </a:t>
            </a:r>
          </a:p>
        </p:txBody>
      </p:sp>
      <p:sp>
        <p:nvSpPr>
          <p:cNvPr id="5" name="Content Placeholder 4"/>
          <p:cNvSpPr>
            <a:spLocks noGrp="1"/>
          </p:cNvSpPr>
          <p:nvPr>
            <p:ph sz="half" idx="1"/>
          </p:nvPr>
        </p:nvSpPr>
        <p:spPr>
          <a:xfrm>
            <a:off x="6337300" y="2693366"/>
            <a:ext cx="5495544" cy="3612202"/>
          </a:xfrm>
        </p:spPr>
        <p:txBody>
          <a:bodyPr numCol="1">
            <a:noAutofit/>
          </a:bodyPr>
          <a:lstStyle/>
          <a:p>
            <a:pPr>
              <a:lnSpc>
                <a:spcPct val="100000"/>
              </a:lnSpc>
            </a:pPr>
            <a:r>
              <a:rPr lang="en-US" sz="2000">
                <a:solidFill>
                  <a:schemeClr val="tx2"/>
                </a:solidFill>
              </a:rPr>
              <a:t>$2.5 million — Reentry Grant</a:t>
            </a:r>
          </a:p>
          <a:p>
            <a:pPr>
              <a:lnSpc>
                <a:spcPct val="100000"/>
              </a:lnSpc>
            </a:pPr>
            <a:r>
              <a:rPr lang="en-US" sz="2000">
                <a:solidFill>
                  <a:schemeClr val="tx2"/>
                </a:solidFill>
              </a:rPr>
              <a:t>$6 million – CRP</a:t>
            </a:r>
          </a:p>
          <a:p>
            <a:pPr>
              <a:lnSpc>
                <a:spcPct val="120000"/>
              </a:lnSpc>
            </a:pPr>
            <a:r>
              <a:rPr lang="en-US" sz="2000" b="1">
                <a:solidFill>
                  <a:schemeClr val="tx2"/>
                </a:solidFill>
              </a:rPr>
              <a:t>New competitive category</a:t>
            </a:r>
            <a:endParaRPr lang="en-US" sz="2000">
              <a:solidFill>
                <a:schemeClr val="tx2"/>
              </a:solidFill>
            </a:endParaRPr>
          </a:p>
          <a:p>
            <a:pPr lvl="1">
              <a:lnSpc>
                <a:spcPct val="120000"/>
              </a:lnSpc>
            </a:pPr>
            <a:r>
              <a:rPr lang="en-US" sz="1600">
                <a:solidFill>
                  <a:schemeClr val="tx2"/>
                </a:solidFill>
              </a:rPr>
              <a:t>Small “grassroots” organizations</a:t>
            </a:r>
          </a:p>
          <a:p>
            <a:pPr>
              <a:lnSpc>
                <a:spcPct val="120000"/>
              </a:lnSpc>
            </a:pPr>
            <a:r>
              <a:rPr lang="en-US" sz="2000">
                <a:solidFill>
                  <a:schemeClr val="tx2"/>
                </a:solidFill>
              </a:rPr>
              <a:t>Award up to </a:t>
            </a:r>
            <a:r>
              <a:rPr lang="en-US" sz="2000">
                <a:solidFill>
                  <a:schemeClr val="accent6"/>
                </a:solidFill>
              </a:rPr>
              <a:t>$150,000 each</a:t>
            </a:r>
          </a:p>
          <a:p>
            <a:pPr>
              <a:lnSpc>
                <a:spcPct val="120000"/>
              </a:lnSpc>
            </a:pPr>
            <a:r>
              <a:rPr lang="en-US" sz="2000">
                <a:solidFill>
                  <a:schemeClr val="tx2"/>
                </a:solidFill>
              </a:rPr>
              <a:t>50% of funds to r</a:t>
            </a:r>
            <a:r>
              <a:rPr lang="en-US" sz="2000">
                <a:solidFill>
                  <a:schemeClr val="accent6"/>
                </a:solidFill>
              </a:rPr>
              <a:t>ural communities</a:t>
            </a:r>
            <a:endParaRPr lang="en-US" sz="2000">
              <a:solidFill>
                <a:schemeClr val="tx2"/>
              </a:solidFill>
            </a:endParaRPr>
          </a:p>
          <a:p>
            <a:pPr>
              <a:lnSpc>
                <a:spcPct val="120000"/>
              </a:lnSpc>
            </a:pPr>
            <a:r>
              <a:rPr lang="en-US" sz="2000">
                <a:solidFill>
                  <a:schemeClr val="accent6"/>
                </a:solidFill>
              </a:rPr>
              <a:t>Procurement in process </a:t>
            </a:r>
          </a:p>
        </p:txBody>
      </p:sp>
    </p:spTree>
    <p:extLst>
      <p:ext uri="{BB962C8B-B14F-4D97-AF65-F5344CB8AC3E}">
        <p14:creationId xmlns:p14="http://schemas.microsoft.com/office/powerpoint/2010/main" val="2736194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697" y="628854"/>
            <a:ext cx="10515600" cy="828555"/>
          </a:xfrm>
        </p:spPr>
        <p:txBody>
          <a:bodyPr>
            <a:normAutofit/>
          </a:bodyPr>
          <a:lstStyle/>
          <a:p>
            <a:r>
              <a:rPr lang="en-US" sz="4000">
                <a:solidFill>
                  <a:schemeClr val="tx1"/>
                </a:solidFill>
              </a:rPr>
              <a:t>Individuals served</a:t>
            </a:r>
          </a:p>
        </p:txBody>
      </p:sp>
      <p:sp>
        <p:nvSpPr>
          <p:cNvPr id="9" name="Rectangle 8"/>
          <p:cNvSpPr/>
          <p:nvPr/>
        </p:nvSpPr>
        <p:spPr>
          <a:xfrm>
            <a:off x="1020877" y="1853237"/>
            <a:ext cx="440652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srgbClr val="555555">
                    <a:lumMod val="65000"/>
                    <a:lumOff val="35000"/>
                  </a:srgbClr>
                </a:solidFill>
                <a:latin typeface="+mn-lt"/>
                <a:ea typeface="+mn-ea"/>
                <a:cs typeface="+mn-cs"/>
              </a:defRPr>
            </a:pPr>
            <a:r>
              <a:rPr kumimoji="0" lang="en-US" sz="1200" b="1" i="0" u="none" strike="noStrike" kern="1200" cap="none" spc="0" normalizeH="0" baseline="0" noProof="0">
                <a:ln>
                  <a:noFill/>
                </a:ln>
                <a:solidFill>
                  <a:srgbClr val="555555"/>
                </a:solidFill>
                <a:effectLst/>
                <a:uLnTx/>
                <a:uFillTx/>
                <a:latin typeface="Roboto"/>
                <a:ea typeface="+mn-ea"/>
                <a:cs typeface="+mn-cs"/>
              </a:rPr>
              <a:t>Individual and Total Services Provided</a:t>
            </a:r>
          </a:p>
        </p:txBody>
      </p:sp>
      <p:graphicFrame>
        <p:nvGraphicFramePr>
          <p:cNvPr id="8" name="Chart 7" descr="This clustered column chart shows the number of individuals served. It also shows the total services provided by year. In State fiscal year 21, 1,858 individuals were served and 3,341 total services were provided. In state fiscal year 22, 3,840 individuals were served and 9,245 services were provided.   " title="Individual and Total Services provided"/>
          <p:cNvGraphicFramePr>
            <a:graphicFrameLocks/>
          </p:cNvGraphicFramePr>
          <p:nvPr/>
        </p:nvGraphicFramePr>
        <p:xfrm>
          <a:off x="-553160" y="1623997"/>
          <a:ext cx="6922411" cy="455555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1020877" y="6025667"/>
            <a:ext cx="430957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mn-cs"/>
              </a:rPr>
              <a:t>For a breakdown of types of service provided, see slide 4</a:t>
            </a:r>
            <a:endParaRPr kumimoji="0" lang="en-US" sz="1400" b="0" i="0" u="none" strike="noStrike" kern="1200" cap="none" spc="0" normalizeH="0" baseline="0" noProof="0">
              <a:ln>
                <a:noFill/>
              </a:ln>
              <a:solidFill>
                <a:srgbClr val="555555"/>
              </a:solidFill>
              <a:effectLst/>
              <a:uLnTx/>
              <a:uFillTx/>
              <a:latin typeface="Roboto"/>
              <a:ea typeface="+mn-ea"/>
              <a:cs typeface="+mn-cs"/>
            </a:endParaRPr>
          </a:p>
        </p:txBody>
      </p:sp>
      <p:sp>
        <p:nvSpPr>
          <p:cNvPr id="11" name="Rectangle 10"/>
          <p:cNvSpPr/>
          <p:nvPr/>
        </p:nvSpPr>
        <p:spPr>
          <a:xfrm>
            <a:off x="7322575" y="1794569"/>
            <a:ext cx="369692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srgbClr val="555555">
                    <a:lumMod val="65000"/>
                    <a:lumOff val="35000"/>
                  </a:srgbClr>
                </a:solidFill>
                <a:latin typeface="+mn-lt"/>
                <a:ea typeface="+mn-ea"/>
                <a:cs typeface="+mn-cs"/>
              </a:defRPr>
            </a:pPr>
            <a:r>
              <a:rPr kumimoji="0" lang="en-US" sz="1200" b="1" i="0" u="none" strike="noStrike" kern="1200" cap="none" spc="0" normalizeH="0" baseline="0" noProof="0">
                <a:ln>
                  <a:noFill/>
                </a:ln>
                <a:solidFill>
                  <a:srgbClr val="555555"/>
                </a:solidFill>
                <a:effectLst/>
                <a:uLnTx/>
                <a:uFillTx/>
                <a:latin typeface="Roboto"/>
                <a:ea typeface="+mn-ea"/>
                <a:cs typeface="+mn-cs"/>
              </a:rPr>
              <a:t>Services to BIPOC individuals </a:t>
            </a:r>
          </a:p>
        </p:txBody>
      </p:sp>
      <p:pic>
        <p:nvPicPr>
          <p:cNvPr id="12" name="Picture 11" descr="Pie Chart that states that over 60% of the reentry services were provided to BIPOC individuals in fiscal year 22 and 23." title="Services to BIPOC individuals"/>
          <p:cNvPicPr>
            <a:picLocks noChangeAspect="1"/>
          </p:cNvPicPr>
          <p:nvPr/>
        </p:nvPicPr>
        <p:blipFill>
          <a:blip r:embed="rId4"/>
          <a:stretch>
            <a:fillRect/>
          </a:stretch>
        </p:blipFill>
        <p:spPr>
          <a:xfrm>
            <a:off x="6786368" y="2209800"/>
            <a:ext cx="4769341" cy="4098344"/>
          </a:xfrm>
          <a:prstGeom prst="rect">
            <a:avLst/>
          </a:prstGeom>
        </p:spPr>
      </p:pic>
      <p:sp>
        <p:nvSpPr>
          <p:cNvPr id="3" name="Rectangle 2"/>
          <p:cNvSpPr/>
          <p:nvPr/>
        </p:nvSpPr>
        <p:spPr>
          <a:xfrm>
            <a:off x="6604099" y="6051167"/>
            <a:ext cx="550727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mn-cs"/>
              </a:rPr>
              <a:t>Total number of individuals receiving services and gender was reported</a:t>
            </a:r>
            <a:endParaRPr kumimoji="0" lang="en-US" sz="1400" b="0" i="0" u="none" strike="noStrike" kern="1200" cap="none" spc="0" normalizeH="0" baseline="0" noProof="0">
              <a:ln>
                <a:noFill/>
              </a:ln>
              <a:solidFill>
                <a:srgbClr val="555555"/>
              </a:solidFill>
              <a:effectLst/>
              <a:uLnTx/>
              <a:uFillTx/>
              <a:latin typeface="Roboto"/>
              <a:ea typeface="+mn-ea"/>
              <a:cs typeface="+mn-cs"/>
            </a:endParaRPr>
          </a:p>
        </p:txBody>
      </p:sp>
    </p:spTree>
    <p:extLst>
      <p:ext uri="{BB962C8B-B14F-4D97-AF65-F5344CB8AC3E}">
        <p14:creationId xmlns:p14="http://schemas.microsoft.com/office/powerpoint/2010/main" val="501828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867697" y="628854"/>
            <a:ext cx="10515600" cy="828555"/>
          </a:xfrm>
        </p:spPr>
        <p:txBody>
          <a:bodyPr>
            <a:normAutofit/>
          </a:bodyPr>
          <a:lstStyle/>
          <a:p>
            <a:r>
              <a:rPr lang="en-US" sz="4000">
                <a:solidFill>
                  <a:schemeClr val="tx1"/>
                </a:solidFill>
              </a:rPr>
              <a:t>Housing success at reentry</a:t>
            </a:r>
          </a:p>
        </p:txBody>
      </p:sp>
      <p:sp>
        <p:nvSpPr>
          <p:cNvPr id="15" name="Content Placeholder 4"/>
          <p:cNvSpPr txBox="1">
            <a:spLocks/>
          </p:cNvSpPr>
          <p:nvPr/>
        </p:nvSpPr>
        <p:spPr>
          <a:xfrm>
            <a:off x="867698" y="1914112"/>
            <a:ext cx="5297971" cy="15475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555555"/>
                </a:solidFill>
                <a:effectLst/>
                <a:uLnTx/>
                <a:uFillTx/>
                <a:latin typeface="Roboto"/>
                <a:ea typeface="+mn-ea"/>
                <a:cs typeface="+mn-cs"/>
              </a:rPr>
              <a:t>Reentry Grant Program:</a:t>
            </a:r>
          </a:p>
          <a:p>
            <a:pPr marL="228600" marR="0" lvl="0" indent="-228600" algn="l" defTabSz="914400" rtl="0" eaLnBrk="1" fontAlgn="auto" latinLnBrk="0" hangingPunct="1">
              <a:lnSpc>
                <a:spcPct val="90000"/>
              </a:lnSpc>
              <a:spcBef>
                <a:spcPts val="1000"/>
              </a:spcBef>
              <a:spcAft>
                <a:spcPts val="0"/>
              </a:spcAft>
              <a:buClr>
                <a:srgbClr val="555555"/>
              </a:buClr>
              <a:buSzTx/>
              <a:buFont typeface="Arial" panose="020B0604020202020204" pitchFamily="34" charset="0"/>
              <a:buChar char="•"/>
              <a:tabLst/>
              <a:defRPr/>
            </a:pPr>
            <a:r>
              <a:rPr kumimoji="0" lang="en-US" sz="2200" b="0" i="0" u="none" strike="noStrike" kern="1200" cap="none" spc="0" normalizeH="0" baseline="0" noProof="0">
                <a:ln>
                  <a:noFill/>
                </a:ln>
                <a:solidFill>
                  <a:srgbClr val="0A82A0"/>
                </a:solidFill>
                <a:effectLst/>
                <a:uLnTx/>
                <a:uFillTx/>
                <a:latin typeface="Roboto"/>
                <a:ea typeface="+mn-ea"/>
                <a:cs typeface="+mn-cs"/>
              </a:rPr>
              <a:t>86% of our reentry grantees </a:t>
            </a:r>
            <a:r>
              <a:rPr kumimoji="0" lang="en-US" sz="2200" b="0" i="0" u="none" strike="noStrike" kern="1200" cap="none" spc="0" normalizeH="0" baseline="0" noProof="0">
                <a:ln>
                  <a:noFill/>
                </a:ln>
                <a:solidFill>
                  <a:srgbClr val="555555"/>
                </a:solidFill>
                <a:effectLst/>
                <a:uLnTx/>
                <a:uFillTx/>
                <a:latin typeface="Roboto"/>
                <a:ea typeface="+mn-ea"/>
                <a:cs typeface="+mn-cs"/>
              </a:rPr>
              <a:t>provided some form of housing support in SFY22-23</a:t>
            </a:r>
          </a:p>
        </p:txBody>
      </p:sp>
      <p:sp>
        <p:nvSpPr>
          <p:cNvPr id="14" name="Content Placeholder 4"/>
          <p:cNvSpPr txBox="1">
            <a:spLocks/>
          </p:cNvSpPr>
          <p:nvPr/>
        </p:nvSpPr>
        <p:spPr>
          <a:xfrm>
            <a:off x="867697" y="3623358"/>
            <a:ext cx="5573444" cy="229009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555555"/>
                </a:solidFill>
                <a:effectLst/>
                <a:uLnTx/>
                <a:uFillTx/>
                <a:latin typeface="Roboto"/>
                <a:ea typeface="+mn-ea"/>
                <a:cs typeface="+mn-cs"/>
              </a:rPr>
              <a:t>Other Commerce Housing Initiatives:</a:t>
            </a:r>
          </a:p>
          <a:p>
            <a:pPr marL="228600" marR="0" lvl="0" indent="-228600" algn="l" defTabSz="914400" rtl="0" eaLnBrk="1" fontAlgn="auto" latinLnBrk="0" hangingPunct="1">
              <a:lnSpc>
                <a:spcPct val="90000"/>
              </a:lnSpc>
              <a:spcBef>
                <a:spcPts val="1000"/>
              </a:spcBef>
              <a:spcAft>
                <a:spcPts val="0"/>
              </a:spcAft>
              <a:buClr>
                <a:srgbClr val="555555"/>
              </a:buClr>
              <a:buSzTx/>
              <a:buFont typeface="Arial" panose="020B0604020202020204" pitchFamily="34" charset="0"/>
              <a:buChar char="•"/>
              <a:tabLst/>
              <a:defRPr/>
            </a:pPr>
            <a:r>
              <a:rPr kumimoji="0" lang="en-US" sz="2400" b="0" i="0" u="none" strike="noStrike" kern="1200" cap="none" spc="0" normalizeH="0" baseline="0" noProof="0">
                <a:ln>
                  <a:noFill/>
                </a:ln>
                <a:solidFill>
                  <a:srgbClr val="0A82A0"/>
                </a:solidFill>
                <a:effectLst/>
                <a:uLnTx/>
                <a:uFillTx/>
                <a:latin typeface="Roboto"/>
                <a:ea typeface="+mn-ea"/>
                <a:cs typeface="+mn-cs"/>
              </a:rPr>
              <a:t>$528 million </a:t>
            </a:r>
            <a:r>
              <a:rPr kumimoji="0" lang="en-US" sz="2400" b="0" i="0" u="none" strike="noStrike" kern="1200" cap="none" spc="0" normalizeH="0" baseline="0" noProof="0">
                <a:ln>
                  <a:noFill/>
                </a:ln>
                <a:solidFill>
                  <a:srgbClr val="555555"/>
                </a:solidFill>
                <a:effectLst/>
                <a:uLnTx/>
                <a:uFillTx/>
                <a:latin typeface="Roboto"/>
                <a:ea typeface="+mn-ea"/>
                <a:cs typeface="+mn-cs"/>
              </a:rPr>
              <a:t>to state </a:t>
            </a:r>
            <a:r>
              <a:rPr kumimoji="0" lang="en-US" sz="2400" b="0" i="0" u="none" strike="noStrike" kern="1200" cap="none" spc="0" normalizeH="0" baseline="0" noProof="0">
                <a:ln>
                  <a:noFill/>
                </a:ln>
                <a:solidFill>
                  <a:srgbClr val="0A82A0"/>
                </a:solidFill>
                <a:effectLst/>
                <a:uLnTx/>
                <a:uFillTx/>
                <a:latin typeface="Roboto"/>
                <a:ea typeface="+mn-ea"/>
                <a:cs typeface="+mn-cs"/>
              </a:rPr>
              <a:t>Housing Trust Fund</a:t>
            </a:r>
          </a:p>
          <a:p>
            <a:pPr marL="228600" marR="0" lvl="0" indent="-228600" algn="l" defTabSz="914400" rtl="0" eaLnBrk="1" fontAlgn="auto" latinLnBrk="0" hangingPunct="1">
              <a:lnSpc>
                <a:spcPct val="90000"/>
              </a:lnSpc>
              <a:spcBef>
                <a:spcPts val="1000"/>
              </a:spcBef>
              <a:spcAft>
                <a:spcPts val="0"/>
              </a:spcAft>
              <a:buClr>
                <a:srgbClr val="555555"/>
              </a:buClr>
              <a:buSzTx/>
              <a:buFont typeface="Arial" panose="020B0604020202020204" pitchFamily="34" charset="0"/>
              <a:buChar char="•"/>
              <a:tabLst/>
              <a:defRPr/>
            </a:pPr>
            <a:r>
              <a:rPr kumimoji="0" lang="en-US" sz="2400" b="0" i="0" u="none" strike="noStrike" kern="1200" cap="none" spc="0" normalizeH="0" baseline="0" noProof="0">
                <a:ln>
                  <a:noFill/>
                </a:ln>
                <a:solidFill>
                  <a:srgbClr val="0A82A0"/>
                </a:solidFill>
                <a:effectLst/>
                <a:uLnTx/>
                <a:uFillTx/>
                <a:latin typeface="Roboto"/>
                <a:ea typeface="+mn-ea"/>
                <a:cs typeface="+mn-cs"/>
              </a:rPr>
              <a:t>Apple Health and Homes </a:t>
            </a:r>
            <a:r>
              <a:rPr kumimoji="0" lang="en-US" sz="2400" b="0" i="0" u="none" strike="noStrike" kern="1200" cap="none" spc="0" normalizeH="0" baseline="0" noProof="0">
                <a:ln>
                  <a:noFill/>
                </a:ln>
                <a:solidFill>
                  <a:srgbClr val="555555"/>
                </a:solidFill>
                <a:effectLst/>
                <a:uLnTx/>
                <a:uFillTx/>
                <a:latin typeface="Roboto"/>
                <a:ea typeface="+mn-ea"/>
                <a:cs typeface="+mn-cs"/>
              </a:rPr>
              <a:t>– in cooperation with the Health Care Authority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55555"/>
                </a:solidFill>
                <a:effectLst/>
                <a:uLnTx/>
                <a:uFillTx/>
                <a:latin typeface="Roboto"/>
                <a:ea typeface="+mn-ea"/>
                <a:cs typeface="+mn-cs"/>
              </a:rPr>
              <a:t>Changes to </a:t>
            </a:r>
            <a:r>
              <a:rPr kumimoji="0" lang="en-US" sz="2400" b="0" i="0" u="none" strike="noStrike" kern="1200" cap="none" spc="0" normalizeH="0" baseline="0" noProof="0">
                <a:ln>
                  <a:noFill/>
                </a:ln>
                <a:solidFill>
                  <a:srgbClr val="0A82A0"/>
                </a:solidFill>
                <a:effectLst/>
                <a:uLnTx/>
                <a:uFillTx/>
                <a:latin typeface="Roboto"/>
                <a:ea typeface="+mn-ea"/>
                <a:cs typeface="+mn-cs"/>
              </a:rPr>
              <a:t>local land use</a:t>
            </a:r>
          </a:p>
        </p:txBody>
      </p:sp>
      <p:sp>
        <p:nvSpPr>
          <p:cNvPr id="4" name="Rectangle 3"/>
          <p:cNvSpPr/>
          <p:nvPr/>
        </p:nvSpPr>
        <p:spPr>
          <a:xfrm>
            <a:off x="7419343" y="1914112"/>
            <a:ext cx="349156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555555">
                    <a:lumMod val="65000"/>
                    <a:lumOff val="35000"/>
                  </a:srgbClr>
                </a:solidFill>
                <a:latin typeface="+mn-lt"/>
                <a:ea typeface="+mn-ea"/>
                <a:cs typeface="+mn-cs"/>
              </a:defRPr>
            </a:pPr>
            <a:r>
              <a:rPr kumimoji="0" lang="en-US" sz="1400" b="1" i="0" u="none" strike="noStrike" kern="1200" cap="none" spc="0" normalizeH="0" baseline="0" noProof="0">
                <a:ln>
                  <a:noFill/>
                </a:ln>
                <a:solidFill>
                  <a:srgbClr val="555555"/>
                </a:solidFill>
                <a:effectLst/>
                <a:uLnTx/>
                <a:uFillTx/>
                <a:latin typeface="Roboto"/>
                <a:ea typeface="+mn-ea"/>
                <a:cs typeface="+mn-cs"/>
              </a:rPr>
              <a:t>Types of Housing Support Funded by Reentry Grant Program in SFY22-23</a:t>
            </a:r>
          </a:p>
        </p:txBody>
      </p:sp>
      <p:graphicFrame>
        <p:nvGraphicFramePr>
          <p:cNvPr id="13" name="Chart 12" descr="Pie chart showing types of housing support funded by Reentry Grant Program in SFY 22-23.  General Housing Support is 58%, Transitional Housing Support is 22%, Direct Rent Assistance is 16%, and Temporary Shelter Support is 4%."/>
          <p:cNvGraphicFramePr>
            <a:graphicFrameLocks/>
          </p:cNvGraphicFramePr>
          <p:nvPr>
            <p:extLst>
              <p:ext uri="{D42A27DB-BD31-4B8C-83A1-F6EECF244321}">
                <p14:modId xmlns:p14="http://schemas.microsoft.com/office/powerpoint/2010/main" val="1145668966"/>
              </p:ext>
            </p:extLst>
          </p:nvPr>
        </p:nvGraphicFramePr>
        <p:xfrm>
          <a:off x="6165669" y="2707931"/>
          <a:ext cx="5667270" cy="33671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1623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Key changes and lessons learned</a:t>
            </a:r>
          </a:p>
        </p:txBody>
      </p:sp>
      <p:sp>
        <p:nvSpPr>
          <p:cNvPr id="3" name="Content Placeholder 2"/>
          <p:cNvSpPr>
            <a:spLocks noGrp="1"/>
          </p:cNvSpPr>
          <p:nvPr>
            <p:ph sz="half" idx="1"/>
          </p:nvPr>
        </p:nvSpPr>
        <p:spPr>
          <a:xfrm>
            <a:off x="838198" y="1926712"/>
            <a:ext cx="3794760" cy="4398194"/>
          </a:xfrm>
        </p:spPr>
        <p:txBody>
          <a:bodyPr>
            <a:normAutofit/>
          </a:bodyPr>
          <a:lstStyle/>
          <a:p>
            <a:pPr>
              <a:lnSpc>
                <a:spcPct val="100000"/>
              </a:lnSpc>
            </a:pPr>
            <a:r>
              <a:rPr lang="en-US" sz="2100">
                <a:solidFill>
                  <a:schemeClr val="tx2"/>
                </a:solidFill>
              </a:rPr>
              <a:t>Focus solicitations on </a:t>
            </a:r>
            <a:r>
              <a:rPr lang="en-US" sz="2100">
                <a:solidFill>
                  <a:schemeClr val="accent6"/>
                </a:solidFill>
              </a:rPr>
              <a:t>non-profits </a:t>
            </a:r>
            <a:r>
              <a:rPr lang="en-US" sz="2100">
                <a:solidFill>
                  <a:schemeClr val="tx2"/>
                </a:solidFill>
              </a:rPr>
              <a:t>and </a:t>
            </a:r>
            <a:r>
              <a:rPr lang="en-US" sz="2100">
                <a:solidFill>
                  <a:schemeClr val="accent6"/>
                </a:solidFill>
              </a:rPr>
              <a:t>tribal government </a:t>
            </a:r>
            <a:r>
              <a:rPr lang="en-US" sz="2100">
                <a:solidFill>
                  <a:schemeClr val="tx2"/>
                </a:solidFill>
              </a:rPr>
              <a:t>programs </a:t>
            </a:r>
          </a:p>
          <a:p>
            <a:pPr>
              <a:lnSpc>
                <a:spcPct val="100000"/>
              </a:lnSpc>
            </a:pPr>
            <a:r>
              <a:rPr lang="en-US" sz="2100">
                <a:solidFill>
                  <a:schemeClr val="tx2"/>
                </a:solidFill>
              </a:rPr>
              <a:t>Implement a </a:t>
            </a:r>
            <a:r>
              <a:rPr lang="en-US" sz="2100">
                <a:solidFill>
                  <a:schemeClr val="accent6"/>
                </a:solidFill>
              </a:rPr>
              <a:t>tiered funding model</a:t>
            </a:r>
            <a:r>
              <a:rPr lang="en-US" sz="2100">
                <a:solidFill>
                  <a:schemeClr val="tx2"/>
                </a:solidFill>
              </a:rPr>
              <a:t>, making competition more equitable</a:t>
            </a:r>
          </a:p>
          <a:p>
            <a:r>
              <a:rPr lang="en-US" sz="2100">
                <a:solidFill>
                  <a:schemeClr val="tx2"/>
                </a:solidFill>
              </a:rPr>
              <a:t>Establish collaboration between </a:t>
            </a:r>
            <a:r>
              <a:rPr lang="en-US" sz="2100">
                <a:solidFill>
                  <a:schemeClr val="accent6"/>
                </a:solidFill>
              </a:rPr>
              <a:t>state agencies</a:t>
            </a:r>
          </a:p>
          <a:p>
            <a:r>
              <a:rPr lang="en-US" sz="2100">
                <a:solidFill>
                  <a:schemeClr val="tx2"/>
                </a:solidFill>
              </a:rPr>
              <a:t>Streamline reporting and </a:t>
            </a:r>
            <a:r>
              <a:rPr lang="en-US" sz="2100">
                <a:solidFill>
                  <a:schemeClr val="accent6"/>
                </a:solidFill>
              </a:rPr>
              <a:t>data collection</a:t>
            </a:r>
          </a:p>
        </p:txBody>
      </p:sp>
      <p:sp>
        <p:nvSpPr>
          <p:cNvPr id="4" name="Content Placeholder 3"/>
          <p:cNvSpPr>
            <a:spLocks noGrp="1"/>
          </p:cNvSpPr>
          <p:nvPr>
            <p:ph sz="half" idx="10"/>
          </p:nvPr>
        </p:nvSpPr>
        <p:spPr>
          <a:xfrm>
            <a:off x="4785474" y="1926712"/>
            <a:ext cx="3794760" cy="4398194"/>
          </a:xfrm>
        </p:spPr>
        <p:txBody>
          <a:bodyPr>
            <a:normAutofit/>
          </a:bodyPr>
          <a:lstStyle/>
          <a:p>
            <a:r>
              <a:rPr lang="en-US" sz="2100">
                <a:solidFill>
                  <a:schemeClr val="tx2"/>
                </a:solidFill>
              </a:rPr>
              <a:t>Create opportunities for </a:t>
            </a:r>
            <a:r>
              <a:rPr lang="en-US" sz="2100">
                <a:solidFill>
                  <a:schemeClr val="accent6"/>
                </a:solidFill>
              </a:rPr>
              <a:t>collaboration </a:t>
            </a:r>
            <a:r>
              <a:rPr lang="en-US" sz="2100">
                <a:solidFill>
                  <a:schemeClr val="tx2"/>
                </a:solidFill>
              </a:rPr>
              <a:t>between funded programs</a:t>
            </a:r>
          </a:p>
          <a:p>
            <a:r>
              <a:rPr lang="en-US" sz="2100">
                <a:solidFill>
                  <a:schemeClr val="tx2"/>
                </a:solidFill>
              </a:rPr>
              <a:t>Identify service deserts and target </a:t>
            </a:r>
            <a:r>
              <a:rPr lang="en-US" sz="2100">
                <a:solidFill>
                  <a:schemeClr val="accent6"/>
                </a:solidFill>
              </a:rPr>
              <a:t>rural counties</a:t>
            </a:r>
          </a:p>
          <a:p>
            <a:r>
              <a:rPr lang="en-US" sz="2100">
                <a:solidFill>
                  <a:schemeClr val="accent6"/>
                </a:solidFill>
              </a:rPr>
              <a:t>Listen</a:t>
            </a:r>
            <a:r>
              <a:rPr lang="en-US" sz="2100">
                <a:solidFill>
                  <a:schemeClr val="tx2"/>
                </a:solidFill>
              </a:rPr>
              <a:t> to feedback from people and communities impacted by incarceration and </a:t>
            </a:r>
            <a:r>
              <a:rPr lang="en-US" sz="2100">
                <a:solidFill>
                  <a:schemeClr val="accent6"/>
                </a:solidFill>
              </a:rPr>
              <a:t>take action</a:t>
            </a:r>
            <a:r>
              <a:rPr lang="en-US" sz="2100">
                <a:solidFill>
                  <a:schemeClr val="tx2"/>
                </a:solidFill>
              </a:rPr>
              <a:t> in response</a:t>
            </a:r>
          </a:p>
        </p:txBody>
      </p:sp>
      <p:pic>
        <p:nvPicPr>
          <p:cNvPr id="6" name="Picture 5" descr="Showing hands reaching into the center indicating team. " title="Picture"/>
          <p:cNvPicPr>
            <a:picLocks noChangeAspect="1"/>
          </p:cNvPicPr>
          <p:nvPr/>
        </p:nvPicPr>
        <p:blipFill rotWithShape="1">
          <a:blip r:embed="rId3" cstate="print">
            <a:extLst>
              <a:ext uri="{28A0092B-C50C-407E-A947-70E740481C1C}">
                <a14:useLocalDpi xmlns:a14="http://schemas.microsoft.com/office/drawing/2010/main" val="0"/>
              </a:ext>
            </a:extLst>
          </a:blip>
          <a:srcRect l="16667" r="16667"/>
          <a:stretch/>
        </p:blipFill>
        <p:spPr>
          <a:xfrm>
            <a:off x="8732750" y="2129912"/>
            <a:ext cx="2924688" cy="2924688"/>
          </a:xfrm>
          <a:prstGeom prst="rect">
            <a:avLst/>
          </a:prstGeom>
        </p:spPr>
      </p:pic>
    </p:spTree>
    <p:extLst>
      <p:ext uri="{BB962C8B-B14F-4D97-AF65-F5344CB8AC3E}">
        <p14:creationId xmlns:p14="http://schemas.microsoft.com/office/powerpoint/2010/main" val="3307001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88717" y="1170462"/>
            <a:ext cx="4333568" cy="1317521"/>
          </a:xfrm>
        </p:spPr>
        <p:txBody>
          <a:bodyPr>
            <a:normAutofit/>
          </a:bodyPr>
          <a:lstStyle/>
          <a:p>
            <a:r>
              <a:rPr lang="en-US"/>
              <a:t>Thank you!</a:t>
            </a:r>
          </a:p>
        </p:txBody>
      </p:sp>
      <p:sp>
        <p:nvSpPr>
          <p:cNvPr id="21" name="Text Placeholder 20"/>
          <p:cNvSpPr>
            <a:spLocks noGrp="1"/>
          </p:cNvSpPr>
          <p:nvPr>
            <p:ph type="body" sz="quarter" idx="18"/>
          </p:nvPr>
        </p:nvSpPr>
        <p:spPr>
          <a:xfrm>
            <a:off x="831851" y="4462463"/>
            <a:ext cx="3670300" cy="292100"/>
          </a:xfrm>
        </p:spPr>
        <p:txBody>
          <a:bodyPr/>
          <a:lstStyle/>
          <a:p>
            <a:r>
              <a:rPr lang="en-US"/>
              <a:t>Kurt Myers</a:t>
            </a:r>
          </a:p>
        </p:txBody>
      </p:sp>
      <p:sp>
        <p:nvSpPr>
          <p:cNvPr id="2" name="Text Placeholder 1"/>
          <p:cNvSpPr>
            <a:spLocks noGrp="1"/>
          </p:cNvSpPr>
          <p:nvPr>
            <p:ph type="body" sz="quarter" idx="19"/>
          </p:nvPr>
        </p:nvSpPr>
        <p:spPr>
          <a:xfrm>
            <a:off x="831850" y="4977735"/>
            <a:ext cx="6153150" cy="555278"/>
          </a:xfrm>
        </p:spPr>
        <p:txBody>
          <a:bodyPr/>
          <a:lstStyle/>
          <a:p>
            <a:r>
              <a:rPr lang="en-US"/>
              <a:t>Reentry grant Manager, Office of Firearm safety and violence prevention – Community safety unit</a:t>
            </a:r>
          </a:p>
          <a:p>
            <a:endParaRPr lang="en-US"/>
          </a:p>
        </p:txBody>
      </p:sp>
      <p:sp>
        <p:nvSpPr>
          <p:cNvPr id="23" name="Text Placeholder 22"/>
          <p:cNvSpPr>
            <a:spLocks noGrp="1"/>
          </p:cNvSpPr>
          <p:nvPr>
            <p:ph type="body" sz="quarter" idx="20"/>
          </p:nvPr>
        </p:nvSpPr>
        <p:spPr>
          <a:xfrm>
            <a:off x="831851" y="5533013"/>
            <a:ext cx="3670300" cy="297335"/>
          </a:xfrm>
        </p:spPr>
        <p:txBody>
          <a:bodyPr/>
          <a:lstStyle/>
          <a:p>
            <a:r>
              <a:rPr lang="en-US"/>
              <a:t>Kurt.Myers@commerce.wa.gov</a:t>
            </a:r>
          </a:p>
        </p:txBody>
      </p:sp>
      <p:sp>
        <p:nvSpPr>
          <p:cNvPr id="24" name="Text Placeholder 23"/>
          <p:cNvSpPr>
            <a:spLocks noGrp="1"/>
          </p:cNvSpPr>
          <p:nvPr>
            <p:ph type="body" sz="quarter" idx="21"/>
          </p:nvPr>
        </p:nvSpPr>
        <p:spPr>
          <a:xfrm>
            <a:off x="831850" y="5838669"/>
            <a:ext cx="3670301" cy="297335"/>
          </a:xfrm>
        </p:spPr>
        <p:txBody>
          <a:bodyPr/>
          <a:lstStyle/>
          <a:p>
            <a:r>
              <a:rPr lang="en-US"/>
              <a:t>https://www.commerce.wa.gov/serving-communities/public-safety//</a:t>
            </a:r>
          </a:p>
        </p:txBody>
      </p:sp>
    </p:spTree>
    <p:extLst>
      <p:ext uri="{BB962C8B-B14F-4D97-AF65-F5344CB8AC3E}">
        <p14:creationId xmlns:p14="http://schemas.microsoft.com/office/powerpoint/2010/main" val="3975548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989877" y="3074612"/>
            <a:ext cx="5638800" cy="708776"/>
          </a:xfrm>
          <a:prstGeom prst="rect">
            <a:avLst/>
          </a:prstGeom>
        </p:spPr>
        <p:txBody>
          <a:bodyPr spcFirstLastPara="1" wrap="square" lIns="121900" tIns="121900" rIns="121900" bIns="121900" anchor="b" anchorCtr="0">
            <a:noAutofit/>
          </a:bodyPr>
          <a:lstStyle/>
          <a:p>
            <a:r>
              <a:rPr lang="en-US">
                <a:solidFill>
                  <a:schemeClr val="accent3"/>
                </a:solidFill>
              </a:rPr>
              <a:t>Reentry Initiatives </a:t>
            </a:r>
            <a:endParaRPr lang="en-US">
              <a:latin typeface="Calibri" panose="020F0502020204030204" pitchFamily="34" charset="0"/>
            </a:endParaRPr>
          </a:p>
        </p:txBody>
      </p:sp>
      <p:sp>
        <p:nvSpPr>
          <p:cNvPr id="5" name="TextBox 4">
            <a:extLst>
              <a:ext uri="{FF2B5EF4-FFF2-40B4-BE49-F238E27FC236}">
                <a16:creationId xmlns:a16="http://schemas.microsoft.com/office/drawing/2014/main" id="{EDF3F5DD-EBD4-6DDC-B144-10086446D7DC}"/>
              </a:ext>
            </a:extLst>
          </p:cNvPr>
          <p:cNvSpPr txBox="1"/>
          <p:nvPr/>
        </p:nvSpPr>
        <p:spPr>
          <a:xfrm>
            <a:off x="989878" y="4103980"/>
            <a:ext cx="4799908" cy="18162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170">
              <a:buClr>
                <a:srgbClr val="000000"/>
              </a:buClr>
            </a:pPr>
            <a:r>
              <a:rPr lang="en-US" sz="1867" kern="0">
                <a:solidFill>
                  <a:srgbClr val="333333"/>
                </a:solidFill>
                <a:latin typeface="Arial"/>
                <a:sym typeface="Arial"/>
              </a:rPr>
              <a:t>ESD’s reentry activities are provided through the WorkSource system, Washington State’s one-stop partnership funded by WA State and the US Department of Labor to provide workforce development services. </a:t>
            </a:r>
          </a:p>
        </p:txBody>
      </p:sp>
      <p:sp>
        <p:nvSpPr>
          <p:cNvPr id="2" name="TextBox 1">
            <a:extLst>
              <a:ext uri="{FF2B5EF4-FFF2-40B4-BE49-F238E27FC236}">
                <a16:creationId xmlns:a16="http://schemas.microsoft.com/office/drawing/2014/main" id="{2C4DE0E6-72AF-EC6B-5984-FB60AF56014D}"/>
              </a:ext>
            </a:extLst>
          </p:cNvPr>
          <p:cNvSpPr txBox="1"/>
          <p:nvPr/>
        </p:nvSpPr>
        <p:spPr>
          <a:xfrm>
            <a:off x="296255" y="6093849"/>
            <a:ext cx="6187155" cy="523028"/>
          </a:xfrm>
          <a:prstGeom prst="rect">
            <a:avLst/>
          </a:prstGeom>
          <a:noFill/>
        </p:spPr>
        <p:txBody>
          <a:bodyPr wrap="square" rtlCol="0">
            <a:spAutoFit/>
          </a:bodyPr>
          <a:lstStyle/>
          <a:p>
            <a:pPr defTabSz="1219170">
              <a:buClr>
                <a:srgbClr val="000000"/>
              </a:buClr>
            </a:pPr>
            <a:r>
              <a:rPr lang="en-US" sz="933" i="1" kern="0">
                <a:solidFill>
                  <a:srgbClr val="525249"/>
                </a:solidFill>
                <a:latin typeface="Calibri Light" panose="020F0302020204030204" pitchFamily="34" charset="0"/>
                <a:cs typeface="Calibri Light" panose="020F0302020204030204" pitchFamily="34" charset="0"/>
                <a:sym typeface="Arial"/>
              </a:rPr>
              <a:t>The Employment Security Department and WorkSource are equal opportunity employers/programs. Auxiliary aids and services are available upon request to individuals with disabilities. Language assistance services for limited English proficient individuals are available free of charge. Washington Relay Service 711.</a:t>
            </a:r>
            <a:endParaRPr lang="en-US" sz="933" i="1" kern="0">
              <a:solidFill>
                <a:srgbClr val="000000"/>
              </a:solidFill>
              <a:latin typeface="Calibri Light" panose="020F0302020204030204" pitchFamily="34" charset="0"/>
              <a:cs typeface="Calibri Light" panose="020F0302020204030204" pitchFamily="34" charset="0"/>
              <a:sym typeface="Arial"/>
            </a:endParaRPr>
          </a:p>
        </p:txBody>
      </p:sp>
      <p:pic>
        <p:nvPicPr>
          <p:cNvPr id="3" name="Picture 2" descr="Employment Security Department Logo">
            <a:extLst>
              <a:ext uri="{FF2B5EF4-FFF2-40B4-BE49-F238E27FC236}">
                <a16:creationId xmlns:a16="http://schemas.microsoft.com/office/drawing/2014/main" id="{50A05B07-B341-A54E-B2F7-0801BDAE01FB}"/>
              </a:ext>
            </a:extLst>
          </p:cNvPr>
          <p:cNvPicPr>
            <a:picLocks noChangeAspect="1"/>
          </p:cNvPicPr>
          <p:nvPr/>
        </p:nvPicPr>
        <p:blipFill>
          <a:blip r:embed="rId3"/>
          <a:stretch>
            <a:fillRect/>
          </a:stretch>
        </p:blipFill>
        <p:spPr>
          <a:xfrm>
            <a:off x="7975137" y="4522838"/>
            <a:ext cx="3106161" cy="114054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C243E3-C61A-D92D-6D6E-BE86B79E4F75}"/>
              </a:ext>
            </a:extLst>
          </p:cNvPr>
          <p:cNvSpPr>
            <a:spLocks noGrp="1"/>
          </p:cNvSpPr>
          <p:nvPr>
            <p:ph type="title"/>
          </p:nvPr>
        </p:nvSpPr>
        <p:spPr>
          <a:xfrm>
            <a:off x="60255" y="-876275"/>
            <a:ext cx="7339523" cy="546000"/>
          </a:xfrm>
        </p:spPr>
        <p:txBody>
          <a:bodyPr/>
          <a:lstStyle/>
          <a:p>
            <a:r>
              <a:rPr lang="en-US"/>
              <a:t>WorkSource affiliate sites</a:t>
            </a:r>
          </a:p>
        </p:txBody>
      </p:sp>
      <p:pic>
        <p:nvPicPr>
          <p:cNvPr id="7" name="Picture 6" descr="Washington map of counties showing where WorkSource affiliate sites are located. ">
            <a:extLst>
              <a:ext uri="{FF2B5EF4-FFF2-40B4-BE49-F238E27FC236}">
                <a16:creationId xmlns:a16="http://schemas.microsoft.com/office/drawing/2014/main" id="{C4855712-B1D0-D801-332F-D1092CC9387C}"/>
              </a:ext>
            </a:extLst>
          </p:cNvPr>
          <p:cNvPicPr>
            <a:picLocks noChangeAspect="1"/>
          </p:cNvPicPr>
          <p:nvPr/>
        </p:nvPicPr>
        <p:blipFill>
          <a:blip r:embed="rId3"/>
          <a:stretch>
            <a:fillRect/>
          </a:stretch>
        </p:blipFill>
        <p:spPr>
          <a:xfrm>
            <a:off x="60255" y="615297"/>
            <a:ext cx="9246960" cy="5951708"/>
          </a:xfrm>
          <a:prstGeom prst="rect">
            <a:avLst/>
          </a:prstGeom>
        </p:spPr>
      </p:pic>
    </p:spTree>
    <p:extLst>
      <p:ext uri="{BB962C8B-B14F-4D97-AF65-F5344CB8AC3E}">
        <p14:creationId xmlns:p14="http://schemas.microsoft.com/office/powerpoint/2010/main" val="1766553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90290" y="1067347"/>
            <a:ext cx="481168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Welcome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9DA15625-4654-46B7-8CC0-5DD1CAE8F0E3}"/>
              </a:ext>
            </a:extLst>
          </p:cNvPr>
          <p:cNvSpPr>
            <a:spLocks noGrp="1"/>
          </p:cNvSpPr>
          <p:nvPr>
            <p:ph idx="1"/>
          </p:nvPr>
        </p:nvSpPr>
        <p:spPr>
          <a:xfrm>
            <a:off x="5972262" y="4203074"/>
            <a:ext cx="5629712" cy="838709"/>
          </a:xfrm>
        </p:spPr>
        <p:txBody>
          <a:bodyPr>
            <a:normAutofit/>
          </a:bodyPr>
          <a:lstStyle/>
          <a:p>
            <a:pPr>
              <a:defRPr/>
            </a:pPr>
            <a:r>
              <a:rPr lang="en-US" sz="1800" cap="small">
                <a:solidFill>
                  <a:schemeClr val="bg1"/>
                </a:solidFill>
                <a:latin typeface="Gill Sans MT"/>
              </a:rPr>
              <a:t>Presented by: </a:t>
            </a:r>
            <a:endParaRPr lang="en-US" sz="1800" cap="small">
              <a:solidFill>
                <a:schemeClr val="bg1"/>
              </a:solidFill>
              <a:latin typeface="Gill Sans MT" panose="020B0502020104020203" pitchFamily="34" charset="0"/>
            </a:endParaRPr>
          </a:p>
          <a:p>
            <a:pPr marL="285750" lvl="0" indent="-285750">
              <a:buFont typeface="Arial" panose="020B0604020202020204" pitchFamily="34" charset="0"/>
              <a:buChar char="•"/>
              <a:defRPr/>
            </a:pPr>
            <a:r>
              <a:rPr lang="en-US" sz="1800" cap="small">
                <a:solidFill>
                  <a:schemeClr val="bg1"/>
                </a:solidFill>
                <a:latin typeface="Gill Sans MT"/>
              </a:rPr>
              <a:t>Mandeep Kaundal, Director, Results Washington</a:t>
            </a:r>
          </a:p>
          <a:p>
            <a:endParaRPr lang="en-US"/>
          </a:p>
        </p:txBody>
      </p:sp>
    </p:spTree>
    <p:extLst>
      <p:ext uri="{BB962C8B-B14F-4D97-AF65-F5344CB8AC3E}">
        <p14:creationId xmlns:p14="http://schemas.microsoft.com/office/powerpoint/2010/main" val="3280051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ctrTitle" idx="4294967295"/>
          </p:nvPr>
        </p:nvSpPr>
        <p:spPr>
          <a:xfrm>
            <a:off x="1083736" y="254923"/>
            <a:ext cx="7001933" cy="1132187"/>
          </a:xfrm>
          <a:prstGeom prst="rect">
            <a:avLst/>
          </a:prstGeom>
        </p:spPr>
        <p:txBody>
          <a:bodyPr spcFirstLastPara="1" wrap="square" lIns="121900" tIns="121900" rIns="121900" bIns="121900" anchor="b" anchorCtr="0">
            <a:noAutofit/>
          </a:bodyPr>
          <a:lstStyle/>
          <a:p>
            <a:r>
              <a:rPr lang="en-US" sz="4667" b="1">
                <a:solidFill>
                  <a:schemeClr val="accent3"/>
                </a:solidFill>
              </a:rPr>
              <a:t>Reentry Metrics</a:t>
            </a:r>
          </a:p>
        </p:txBody>
      </p:sp>
      <p:pic>
        <p:nvPicPr>
          <p:cNvPr id="4" name="Picture 3" descr="Employment Security Department logo">
            <a:extLst>
              <a:ext uri="{FF2B5EF4-FFF2-40B4-BE49-F238E27FC236}">
                <a16:creationId xmlns:a16="http://schemas.microsoft.com/office/drawing/2014/main" id="{2025F2FC-87EF-8246-96AA-6B627A7C2289}"/>
              </a:ext>
            </a:extLst>
          </p:cNvPr>
          <p:cNvPicPr>
            <a:picLocks noChangeAspect="1"/>
          </p:cNvPicPr>
          <p:nvPr/>
        </p:nvPicPr>
        <p:blipFill>
          <a:blip r:embed="rId3"/>
          <a:stretch>
            <a:fillRect/>
          </a:stretch>
        </p:blipFill>
        <p:spPr>
          <a:xfrm>
            <a:off x="10002684" y="369801"/>
            <a:ext cx="1902949" cy="698739"/>
          </a:xfrm>
          <a:prstGeom prst="rect">
            <a:avLst/>
          </a:prstGeom>
        </p:spPr>
      </p:pic>
      <p:graphicFrame>
        <p:nvGraphicFramePr>
          <p:cNvPr id="3" name="Table 2">
            <a:extLst>
              <a:ext uri="{FF2B5EF4-FFF2-40B4-BE49-F238E27FC236}">
                <a16:creationId xmlns:a16="http://schemas.microsoft.com/office/drawing/2014/main" id="{253D6D85-B1DE-711E-AB0F-B2624237CA86}"/>
              </a:ext>
            </a:extLst>
          </p:cNvPr>
          <p:cNvGraphicFramePr>
            <a:graphicFrameLocks noGrp="1"/>
          </p:cNvGraphicFramePr>
          <p:nvPr/>
        </p:nvGraphicFramePr>
        <p:xfrm>
          <a:off x="1083736" y="1253903"/>
          <a:ext cx="7916332" cy="3282950"/>
        </p:xfrm>
        <a:graphic>
          <a:graphicData uri="http://schemas.openxmlformats.org/drawingml/2006/table">
            <a:tbl>
              <a:tblPr firstRow="1" firstCol="1" bandRow="1"/>
              <a:tblGrid>
                <a:gridCol w="2586567">
                  <a:extLst>
                    <a:ext uri="{9D8B030D-6E8A-4147-A177-3AD203B41FA5}">
                      <a16:colId xmlns:a16="http://schemas.microsoft.com/office/drawing/2014/main" val="1021244490"/>
                    </a:ext>
                  </a:extLst>
                </a:gridCol>
                <a:gridCol w="1065953">
                  <a:extLst>
                    <a:ext uri="{9D8B030D-6E8A-4147-A177-3AD203B41FA5}">
                      <a16:colId xmlns:a16="http://schemas.microsoft.com/office/drawing/2014/main" val="3560304267"/>
                    </a:ext>
                  </a:extLst>
                </a:gridCol>
                <a:gridCol w="1065953">
                  <a:extLst>
                    <a:ext uri="{9D8B030D-6E8A-4147-A177-3AD203B41FA5}">
                      <a16:colId xmlns:a16="http://schemas.microsoft.com/office/drawing/2014/main" val="3270473529"/>
                    </a:ext>
                  </a:extLst>
                </a:gridCol>
                <a:gridCol w="1065953">
                  <a:extLst>
                    <a:ext uri="{9D8B030D-6E8A-4147-A177-3AD203B41FA5}">
                      <a16:colId xmlns:a16="http://schemas.microsoft.com/office/drawing/2014/main" val="1149541658"/>
                    </a:ext>
                  </a:extLst>
                </a:gridCol>
                <a:gridCol w="1065953">
                  <a:extLst>
                    <a:ext uri="{9D8B030D-6E8A-4147-A177-3AD203B41FA5}">
                      <a16:colId xmlns:a16="http://schemas.microsoft.com/office/drawing/2014/main" val="880627436"/>
                    </a:ext>
                  </a:extLst>
                </a:gridCol>
                <a:gridCol w="1065953">
                  <a:extLst>
                    <a:ext uri="{9D8B030D-6E8A-4147-A177-3AD203B41FA5}">
                      <a16:colId xmlns:a16="http://schemas.microsoft.com/office/drawing/2014/main" val="934958343"/>
                    </a:ext>
                  </a:extLst>
                </a:gridCol>
              </a:tblGrid>
              <a:tr h="242316">
                <a:tc>
                  <a:txBody>
                    <a:bodyPr/>
                    <a:lstStyle/>
                    <a:p>
                      <a:pPr marL="0" marR="0" algn="ctr">
                        <a:lnSpc>
                          <a:spcPct val="115000"/>
                        </a:lnSpc>
                        <a:spcBef>
                          <a:spcPts val="0"/>
                        </a:spcBef>
                        <a:spcAft>
                          <a:spcPts val="0"/>
                        </a:spcAft>
                      </a:pPr>
                      <a:r>
                        <a:rPr lang="en-US" sz="15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Performance</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T="0" marB="0" anchor="ctr">
                    <a:lnL w="12700" cap="flat" cmpd="sng" algn="ctr">
                      <a:solidFill>
                        <a:srgbClr val="156082"/>
                      </a:solidFill>
                      <a:prstDash val="solid"/>
                      <a:round/>
                      <a:headEnd type="none" w="med" len="med"/>
                      <a:tailEnd type="none" w="med" len="med"/>
                    </a:lnL>
                    <a:lnR>
                      <a:noFill/>
                    </a:lnR>
                    <a:lnT w="12700" cap="flat" cmpd="sng" algn="ctr">
                      <a:solidFill>
                        <a:srgbClr val="15608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56082"/>
                    </a:solidFill>
                  </a:tcPr>
                </a:tc>
                <a:tc>
                  <a:txBody>
                    <a:bodyPr/>
                    <a:lstStyle/>
                    <a:p>
                      <a:pPr marL="0" marR="0" algn="ctr">
                        <a:lnSpc>
                          <a:spcPct val="115000"/>
                        </a:lnSpc>
                        <a:spcBef>
                          <a:spcPts val="0"/>
                        </a:spcBef>
                        <a:spcAft>
                          <a:spcPts val="0"/>
                        </a:spcAft>
                      </a:pPr>
                      <a:r>
                        <a:rPr lang="en-US" sz="15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2019</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T="0" marB="0" anchor="ctr">
                    <a:lnL>
                      <a:noFill/>
                    </a:lnL>
                    <a:lnR>
                      <a:noFill/>
                    </a:lnR>
                    <a:lnT w="12700" cap="flat" cmpd="sng" algn="ctr">
                      <a:solidFill>
                        <a:srgbClr val="15608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56082"/>
                    </a:solidFill>
                  </a:tcPr>
                </a:tc>
                <a:tc>
                  <a:txBody>
                    <a:bodyPr/>
                    <a:lstStyle/>
                    <a:p>
                      <a:pPr marL="0" marR="0" algn="ctr">
                        <a:lnSpc>
                          <a:spcPct val="115000"/>
                        </a:lnSpc>
                        <a:spcBef>
                          <a:spcPts val="0"/>
                        </a:spcBef>
                        <a:spcAft>
                          <a:spcPts val="0"/>
                        </a:spcAft>
                      </a:pPr>
                      <a:r>
                        <a:rPr lang="en-US" sz="15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2020</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T="0" marB="0" anchor="ctr">
                    <a:lnL>
                      <a:noFill/>
                    </a:lnL>
                    <a:lnR>
                      <a:noFill/>
                    </a:lnR>
                    <a:lnT w="12700" cap="flat" cmpd="sng" algn="ctr">
                      <a:solidFill>
                        <a:srgbClr val="15608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56082"/>
                    </a:solidFill>
                  </a:tcPr>
                </a:tc>
                <a:tc>
                  <a:txBody>
                    <a:bodyPr/>
                    <a:lstStyle/>
                    <a:p>
                      <a:pPr marL="0" marR="0" algn="ctr">
                        <a:lnSpc>
                          <a:spcPct val="115000"/>
                        </a:lnSpc>
                        <a:spcBef>
                          <a:spcPts val="0"/>
                        </a:spcBef>
                        <a:spcAft>
                          <a:spcPts val="0"/>
                        </a:spcAft>
                      </a:pPr>
                      <a:r>
                        <a:rPr lang="en-US" sz="15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2022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T="0" marB="0" anchor="ctr">
                    <a:lnL>
                      <a:noFill/>
                    </a:lnL>
                    <a:lnR>
                      <a:noFill/>
                    </a:lnR>
                    <a:lnT w="12700" cap="flat" cmpd="sng" algn="ctr">
                      <a:solidFill>
                        <a:srgbClr val="15608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56082"/>
                    </a:solidFill>
                  </a:tcPr>
                </a:tc>
                <a:tc>
                  <a:txBody>
                    <a:bodyPr/>
                    <a:lstStyle/>
                    <a:p>
                      <a:pPr marL="0" marR="0" algn="ctr">
                        <a:lnSpc>
                          <a:spcPct val="115000"/>
                        </a:lnSpc>
                        <a:spcBef>
                          <a:spcPts val="0"/>
                        </a:spcBef>
                        <a:spcAft>
                          <a:spcPts val="0"/>
                        </a:spcAft>
                      </a:pPr>
                      <a:r>
                        <a:rPr lang="en-US" sz="15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2022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T="0" marB="0" anchor="ctr">
                    <a:lnL>
                      <a:noFill/>
                    </a:lnL>
                    <a:lnR>
                      <a:noFill/>
                    </a:lnR>
                    <a:lnT w="12700" cap="flat" cmpd="sng" algn="ctr">
                      <a:solidFill>
                        <a:srgbClr val="15608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56082"/>
                    </a:solidFill>
                  </a:tcPr>
                </a:tc>
                <a:tc>
                  <a:txBody>
                    <a:bodyPr/>
                    <a:lstStyle/>
                    <a:p>
                      <a:pPr marL="0" marR="0" algn="ctr">
                        <a:lnSpc>
                          <a:spcPct val="115000"/>
                        </a:lnSpc>
                        <a:spcBef>
                          <a:spcPts val="0"/>
                        </a:spcBef>
                        <a:spcAft>
                          <a:spcPts val="0"/>
                        </a:spcAft>
                      </a:pPr>
                      <a:r>
                        <a:rPr lang="en-US" sz="15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2023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T="0" marB="0" anchor="ctr">
                    <a:lnL>
                      <a:noFill/>
                    </a:lnL>
                    <a:lnR w="12700" cap="flat" cmpd="sng" algn="ctr">
                      <a:solidFill>
                        <a:srgbClr val="156082"/>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56082"/>
                    </a:solidFill>
                  </a:tcPr>
                </a:tc>
                <a:extLst>
                  <a:ext uri="{0D108BD9-81ED-4DB2-BD59-A6C34878D82A}">
                    <a16:rowId xmlns:a16="http://schemas.microsoft.com/office/drawing/2014/main" val="1613676563"/>
                  </a:ext>
                </a:extLst>
              </a:tr>
              <a:tr h="492252">
                <a:tc>
                  <a:txBody>
                    <a:bodyPr/>
                    <a:lstStyle/>
                    <a:p>
                      <a:pPr marL="0" marR="0">
                        <a:lnSpc>
                          <a:spcPct val="115000"/>
                        </a:lnSpc>
                        <a:spcBef>
                          <a:spcPts val="0"/>
                        </a:spcBef>
                        <a:spcAft>
                          <a:spcPts val="0"/>
                        </a:spcAft>
                      </a:pPr>
                      <a:r>
                        <a:rPr lang="en-US" sz="15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Total reentry participants served</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12,424</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10,482</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8152</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7783</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9166</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518940"/>
                  </a:ext>
                </a:extLst>
              </a:tr>
              <a:tr h="492252">
                <a:tc>
                  <a:txBody>
                    <a:bodyPr/>
                    <a:lstStyle/>
                    <a:p>
                      <a:pPr marL="0" marR="0">
                        <a:lnSpc>
                          <a:spcPct val="115000"/>
                        </a:lnSpc>
                        <a:spcBef>
                          <a:spcPts val="0"/>
                        </a:spcBef>
                        <a:spcAft>
                          <a:spcPts val="0"/>
                        </a:spcAft>
                      </a:pPr>
                      <a:r>
                        <a:rPr lang="en-US" sz="15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Self-service reentry participants</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5289</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5946</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3926</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2395</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3594</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5838997"/>
                  </a:ext>
                </a:extLst>
              </a:tr>
              <a:tr h="492252">
                <a:tc>
                  <a:txBody>
                    <a:bodyPr/>
                    <a:lstStyle/>
                    <a:p>
                      <a:pPr marL="0" marR="0">
                        <a:lnSpc>
                          <a:spcPct val="115000"/>
                        </a:lnSpc>
                        <a:spcBef>
                          <a:spcPts val="0"/>
                        </a:spcBef>
                        <a:spcAft>
                          <a:spcPts val="0"/>
                        </a:spcAft>
                      </a:pPr>
                      <a:r>
                        <a:rPr lang="en-US" sz="15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Staff assisted reentry participants</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8275</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5040</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4541</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5835</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6392</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18115610"/>
                  </a:ext>
                </a:extLst>
              </a:tr>
              <a:tr h="499364">
                <a:tc>
                  <a:txBody>
                    <a:bodyPr/>
                    <a:lstStyle/>
                    <a:p>
                      <a:pPr marL="0" marR="0">
                        <a:lnSpc>
                          <a:spcPct val="115000"/>
                        </a:lnSpc>
                        <a:spcBef>
                          <a:spcPts val="0"/>
                        </a:spcBef>
                        <a:spcAft>
                          <a:spcPts val="0"/>
                        </a:spcAft>
                      </a:pPr>
                      <a:r>
                        <a:rPr lang="en-US" sz="15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Employment rate – 1</a:t>
                      </a:r>
                      <a:r>
                        <a:rPr lang="en-US" sz="1500" kern="100" baseline="30000">
                          <a:solidFill>
                            <a:srgbClr val="000000"/>
                          </a:solidFill>
                          <a:effectLst/>
                          <a:latin typeface="Arial" panose="020B0604020202020204" pitchFamily="34" charset="0"/>
                          <a:ea typeface="Aptos" panose="020B0004020202020204" pitchFamily="34" charset="0"/>
                          <a:cs typeface="Times New Roman" panose="02020603050405020304" pitchFamily="18" charset="0"/>
                        </a:rPr>
                        <a:t>st</a:t>
                      </a:r>
                      <a:r>
                        <a:rPr lang="en-US" sz="15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 quarter after exit</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59.9%</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50.9%</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57.8%</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59.5%</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incomplete</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3356708"/>
                  </a:ext>
                </a:extLst>
              </a:tr>
              <a:tr h="499364">
                <a:tc>
                  <a:txBody>
                    <a:bodyPr/>
                    <a:lstStyle/>
                    <a:p>
                      <a:pPr marL="0" marR="0">
                        <a:lnSpc>
                          <a:spcPct val="115000"/>
                        </a:lnSpc>
                        <a:spcBef>
                          <a:spcPts val="0"/>
                        </a:spcBef>
                        <a:spcAft>
                          <a:spcPts val="0"/>
                        </a:spcAft>
                      </a:pPr>
                      <a:r>
                        <a:rPr lang="en-US" sz="15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Employment rate – 2</a:t>
                      </a:r>
                      <a:r>
                        <a:rPr lang="en-US" sz="1500" kern="100" baseline="30000">
                          <a:solidFill>
                            <a:srgbClr val="000000"/>
                          </a:solidFill>
                          <a:effectLst/>
                          <a:latin typeface="Arial" panose="020B0604020202020204" pitchFamily="34" charset="0"/>
                          <a:ea typeface="Aptos" panose="020B0004020202020204" pitchFamily="34" charset="0"/>
                          <a:cs typeface="Times New Roman" panose="02020603050405020304" pitchFamily="18" charset="0"/>
                        </a:rPr>
                        <a:t>nd</a:t>
                      </a:r>
                      <a:r>
                        <a:rPr lang="en-US" sz="15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 quarter after exit</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56.2%</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50.7%</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57.7%</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58.3%</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incomplete</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3011440"/>
                  </a:ext>
                </a:extLst>
              </a:tr>
              <a:tr h="499364">
                <a:tc>
                  <a:txBody>
                    <a:bodyPr/>
                    <a:lstStyle/>
                    <a:p>
                      <a:pPr marL="0" marR="0">
                        <a:lnSpc>
                          <a:spcPct val="115000"/>
                        </a:lnSpc>
                        <a:spcBef>
                          <a:spcPts val="0"/>
                        </a:spcBef>
                        <a:spcAft>
                          <a:spcPts val="0"/>
                        </a:spcAft>
                      </a:pPr>
                      <a:r>
                        <a:rPr lang="en-US" sz="15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Median wage – 2</a:t>
                      </a:r>
                      <a:r>
                        <a:rPr lang="en-US" sz="1500" kern="100" baseline="30000">
                          <a:solidFill>
                            <a:srgbClr val="000000"/>
                          </a:solidFill>
                          <a:effectLst/>
                          <a:latin typeface="Arial" panose="020B0604020202020204" pitchFamily="34" charset="0"/>
                          <a:ea typeface="Aptos" panose="020B0004020202020204" pitchFamily="34" charset="0"/>
                          <a:cs typeface="Times New Roman" panose="02020603050405020304" pitchFamily="18" charset="0"/>
                        </a:rPr>
                        <a:t>nd</a:t>
                      </a:r>
                      <a:r>
                        <a:rPr lang="en-US" sz="15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 quarter after exit</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$5840</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$6825</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$7638</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$6390</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kern="100">
                          <a:effectLst/>
                          <a:latin typeface="Aptos" panose="020B0004020202020204" pitchFamily="34" charset="0"/>
                          <a:ea typeface="Aptos" panose="020B0004020202020204" pitchFamily="34" charset="0"/>
                          <a:cs typeface="Times New Roman" panose="02020603050405020304" pitchFamily="18" charset="0"/>
                        </a:rPr>
                        <a:t>$8841</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9412625"/>
                  </a:ext>
                </a:extLst>
              </a:tr>
            </a:tbl>
          </a:graphicData>
        </a:graphic>
      </p:graphicFrame>
      <p:sp>
        <p:nvSpPr>
          <p:cNvPr id="5" name="TextBox 4">
            <a:extLst>
              <a:ext uri="{FF2B5EF4-FFF2-40B4-BE49-F238E27FC236}">
                <a16:creationId xmlns:a16="http://schemas.microsoft.com/office/drawing/2014/main" id="{4F1A8279-2ECD-3156-2248-2C940991D1FF}"/>
              </a:ext>
            </a:extLst>
          </p:cNvPr>
          <p:cNvSpPr txBox="1"/>
          <p:nvPr/>
        </p:nvSpPr>
        <p:spPr>
          <a:xfrm>
            <a:off x="1083737" y="4833976"/>
            <a:ext cx="8817991" cy="1241622"/>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pPr>
            <a:r>
              <a:rPr lang="en-US" sz="1867" kern="0">
                <a:solidFill>
                  <a:srgbClr val="000000"/>
                </a:solidFill>
                <a:latin typeface="Arial"/>
                <a:cs typeface="Arial"/>
                <a:sym typeface="Arial"/>
              </a:rPr>
              <a:t>Reentry is an optional field for customers to complete, resulting in a smaller cohort size</a:t>
            </a:r>
          </a:p>
          <a:p>
            <a:pPr marL="380990" indent="-380990" defTabSz="1219170">
              <a:buClr>
                <a:srgbClr val="000000"/>
              </a:buClr>
              <a:buFont typeface="Arial" panose="020B0604020202020204" pitchFamily="34" charset="0"/>
              <a:buChar char="•"/>
            </a:pPr>
            <a:r>
              <a:rPr lang="en-US" sz="1867" kern="0">
                <a:solidFill>
                  <a:srgbClr val="000000"/>
                </a:solidFill>
                <a:latin typeface="Arial"/>
                <a:cs typeface="Arial"/>
                <a:sym typeface="Arial"/>
              </a:rPr>
              <a:t>Employment rate data is available up to three quarters following program exit</a:t>
            </a:r>
          </a:p>
          <a:p>
            <a:pPr marL="380990" indent="-380990" defTabSz="1219170">
              <a:buClr>
                <a:srgbClr val="000000"/>
              </a:buClr>
              <a:buFont typeface="Arial" panose="020B0604020202020204" pitchFamily="34" charset="0"/>
              <a:buChar char="•"/>
            </a:pPr>
            <a:endParaRPr lang="en-US" sz="1867"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Shape 80"/>
          <p:cNvSpPr txBox="1">
            <a:spLocks noGrp="1"/>
          </p:cNvSpPr>
          <p:nvPr>
            <p:ph type="title" idx="4294967295"/>
          </p:nvPr>
        </p:nvSpPr>
        <p:spPr>
          <a:xfrm>
            <a:off x="589113" y="512750"/>
            <a:ext cx="7873403" cy="555791"/>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Pts val="2400"/>
              <a:buFontTx/>
              <a:buNone/>
              <a:tabLst/>
              <a:defRPr/>
            </a:pPr>
            <a:r>
              <a:rPr kumimoji="0" lang="en-US" sz="3200" b="1" i="0" u="none" strike="noStrike" kern="0" cap="none" spc="0" normalizeH="0" baseline="0" noProof="0">
                <a:ln>
                  <a:noFill/>
                </a:ln>
                <a:solidFill>
                  <a:srgbClr val="A24600"/>
                </a:solidFill>
                <a:effectLst/>
                <a:uLnTx/>
                <a:uFillTx/>
                <a:latin typeface="Calibri" panose="020F0502020204030204" pitchFamily="34" charset="0"/>
                <a:ea typeface="+mn-ea"/>
                <a:cs typeface="Calibri" panose="020F0502020204030204" pitchFamily="34" charset="0"/>
                <a:sym typeface="Karla"/>
              </a:rPr>
              <a:t>Service Delivery Improvements</a:t>
            </a:r>
          </a:p>
        </p:txBody>
      </p:sp>
      <p:graphicFrame>
        <p:nvGraphicFramePr>
          <p:cNvPr id="3" name="Diagram 2" descr="SmartArt chart with three consecutive down arrows showing  the PROWD program, the Veterans Referral Initiative, and the Expansion Initiative.">
            <a:extLst>
              <a:ext uri="{FF2B5EF4-FFF2-40B4-BE49-F238E27FC236}">
                <a16:creationId xmlns:a16="http://schemas.microsoft.com/office/drawing/2014/main" id="{3C5D78D7-B97E-D279-FD85-21119FB3D0A2}"/>
              </a:ext>
            </a:extLst>
          </p:cNvPr>
          <p:cNvGraphicFramePr/>
          <p:nvPr>
            <p:extLst>
              <p:ext uri="{D42A27DB-BD31-4B8C-83A1-F6EECF244321}">
                <p14:modId xmlns:p14="http://schemas.microsoft.com/office/powerpoint/2010/main" val="1688558351"/>
              </p:ext>
            </p:extLst>
          </p:nvPr>
        </p:nvGraphicFramePr>
        <p:xfrm>
          <a:off x="887709" y="1526849"/>
          <a:ext cx="8068284" cy="4727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Employment Security Department Logo">
            <a:extLst>
              <a:ext uri="{FF2B5EF4-FFF2-40B4-BE49-F238E27FC236}">
                <a16:creationId xmlns:a16="http://schemas.microsoft.com/office/drawing/2014/main" id="{1AE22B29-A2E4-BA4F-BE6A-AD4B0D1117B9}"/>
              </a:ext>
            </a:extLst>
          </p:cNvPr>
          <p:cNvPicPr>
            <a:picLocks noChangeAspect="1"/>
          </p:cNvPicPr>
          <p:nvPr/>
        </p:nvPicPr>
        <p:blipFill>
          <a:blip r:embed="rId8"/>
          <a:stretch>
            <a:fillRect/>
          </a:stretch>
        </p:blipFill>
        <p:spPr>
          <a:xfrm>
            <a:off x="10002684" y="369801"/>
            <a:ext cx="1902949" cy="698739"/>
          </a:xfrm>
          <a:prstGeom prst="rect">
            <a:avLst/>
          </a:prstGeom>
        </p:spPr>
      </p:pic>
    </p:spTree>
    <p:extLst>
      <p:ext uri="{BB962C8B-B14F-4D97-AF65-F5344CB8AC3E}">
        <p14:creationId xmlns:p14="http://schemas.microsoft.com/office/powerpoint/2010/main" val="3590719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ctrTitle" idx="4294967295"/>
          </p:nvPr>
        </p:nvSpPr>
        <p:spPr>
          <a:xfrm>
            <a:off x="1231515" y="4176185"/>
            <a:ext cx="6040967" cy="937684"/>
          </a:xfrm>
          <a:prstGeom prst="rect">
            <a:avLst/>
          </a:prstGeom>
        </p:spPr>
        <p:txBody>
          <a:bodyPr spcFirstLastPara="1" wrap="square" lIns="121900" tIns="121900" rIns="121900" bIns="121900" anchor="b" anchorCtr="0">
            <a:noAutofit/>
          </a:bodyPr>
          <a:lstStyle/>
          <a:p>
            <a:r>
              <a:rPr lang="en" sz="6400" b="1">
                <a:solidFill>
                  <a:schemeClr val="accent3"/>
                </a:solidFill>
              </a:rPr>
              <a:t>Thank you!</a:t>
            </a:r>
            <a:endParaRPr sz="6400" b="1">
              <a:solidFill>
                <a:schemeClr val="accent3"/>
              </a:solidFill>
            </a:endParaRPr>
          </a:p>
        </p:txBody>
      </p:sp>
      <p:sp>
        <p:nvSpPr>
          <p:cNvPr id="391" name="Shape 391"/>
          <p:cNvSpPr txBox="1">
            <a:spLocks noGrp="1"/>
          </p:cNvSpPr>
          <p:nvPr>
            <p:ph type="subTitle" idx="4294967295"/>
          </p:nvPr>
        </p:nvSpPr>
        <p:spPr>
          <a:xfrm>
            <a:off x="1231517" y="4218518"/>
            <a:ext cx="6040967" cy="1045633"/>
          </a:xfrm>
          <a:prstGeom prst="rect">
            <a:avLst/>
          </a:prstGeom>
        </p:spPr>
        <p:txBody>
          <a:bodyPr spcFirstLastPara="1" wrap="square" lIns="121900" tIns="121900" rIns="121900" bIns="121900" anchor="t" anchorCtr="0">
            <a:noAutofit/>
          </a:bodyPr>
          <a:lstStyle/>
          <a:p>
            <a:pPr>
              <a:spcBef>
                <a:spcPts val="800"/>
              </a:spcBef>
            </a:pPr>
            <a:r>
              <a:rPr lang="en" sz="4267" b="1">
                <a:solidFill>
                  <a:srgbClr val="999999"/>
                </a:solidFill>
                <a:latin typeface="Calibri" panose="020F0502020204030204" pitchFamily="34" charset="0"/>
                <a:cs typeface="Calibri" panose="020F0502020204030204" pitchFamily="34" charset="0"/>
              </a:rPr>
              <a:t> </a:t>
            </a:r>
            <a:endParaRPr sz="4267" b="1">
              <a:solidFill>
                <a:srgbClr val="999999"/>
              </a:solidFill>
              <a:latin typeface="Calibri" panose="020F0502020204030204" pitchFamily="34" charset="0"/>
              <a:cs typeface="Calibri" panose="020F0502020204030204" pitchFamily="34" charset="0"/>
            </a:endParaRPr>
          </a:p>
        </p:txBody>
      </p:sp>
      <p:sp>
        <p:nvSpPr>
          <p:cNvPr id="392" name="Shape 392"/>
          <p:cNvSpPr txBox="1">
            <a:spLocks noGrp="1"/>
          </p:cNvSpPr>
          <p:nvPr>
            <p:ph type="body" idx="4294967295"/>
          </p:nvPr>
        </p:nvSpPr>
        <p:spPr>
          <a:xfrm>
            <a:off x="1231517" y="5480703"/>
            <a:ext cx="8767233" cy="809003"/>
          </a:xfrm>
          <a:prstGeom prst="rect">
            <a:avLst/>
          </a:prstGeom>
        </p:spPr>
        <p:txBody>
          <a:bodyPr spcFirstLastPara="1" wrap="square" lIns="121900" tIns="121900" rIns="121900" bIns="121900" anchor="t" anchorCtr="0">
            <a:noAutofit/>
          </a:bodyPr>
          <a:lstStyle/>
          <a:p>
            <a:pPr>
              <a:spcBef>
                <a:spcPts val="800"/>
              </a:spcBef>
            </a:pPr>
            <a:r>
              <a:rPr lang="en-US">
                <a:solidFill>
                  <a:schemeClr val="bg2"/>
                </a:solidFill>
                <a:latin typeface="Calibri Light" panose="020F0302020204030204" pitchFamily="34" charset="0"/>
                <a:cs typeface="Calibri Light" panose="020F0302020204030204" pitchFamily="34" charset="0"/>
              </a:rPr>
              <a:t>Director of Employment Connections, Ismaila Maidadi: </a:t>
            </a:r>
            <a:r>
              <a:rPr lang="en-US">
                <a:solidFill>
                  <a:srgbClr val="999999"/>
                </a:solidFill>
                <a:latin typeface="Calibri Light" panose="020F0302020204030204" pitchFamily="34" charset="0"/>
                <a:cs typeface="Calibri Light" panose="020F0302020204030204" pitchFamily="34" charset="0"/>
                <a:hlinkClick r:id="rId3"/>
              </a:rPr>
              <a:t>Ismaila.Maidadi@esd.wa.gov</a:t>
            </a:r>
            <a:endParaRPr lang="en-US">
              <a:solidFill>
                <a:srgbClr val="999999"/>
              </a:solidFill>
              <a:latin typeface="Calibri Light" panose="020F0302020204030204" pitchFamily="34" charset="0"/>
              <a:cs typeface="Calibri Light" panose="020F0302020204030204" pitchFamily="34" charset="0"/>
            </a:endParaRPr>
          </a:p>
        </p:txBody>
      </p:sp>
      <p:pic>
        <p:nvPicPr>
          <p:cNvPr id="5" name="Picture 4" descr="Employment Security Department logo">
            <a:extLst>
              <a:ext uri="{FF2B5EF4-FFF2-40B4-BE49-F238E27FC236}">
                <a16:creationId xmlns:a16="http://schemas.microsoft.com/office/drawing/2014/main" id="{00F0A89F-1786-F845-BC08-F06CEFFCCBF1}"/>
              </a:ext>
            </a:extLst>
          </p:cNvPr>
          <p:cNvPicPr>
            <a:picLocks noChangeAspect="1"/>
          </p:cNvPicPr>
          <p:nvPr/>
        </p:nvPicPr>
        <p:blipFill>
          <a:blip r:embed="rId4"/>
          <a:stretch>
            <a:fillRect/>
          </a:stretch>
        </p:blipFill>
        <p:spPr>
          <a:xfrm>
            <a:off x="10002684" y="369801"/>
            <a:ext cx="1902949" cy="69873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 Q&amp;A</a:t>
            </a:r>
          </a:p>
        </p:txBody>
      </p:sp>
    </p:spTree>
    <p:extLst>
      <p:ext uri="{BB962C8B-B14F-4D97-AF65-F5344CB8AC3E}">
        <p14:creationId xmlns:p14="http://schemas.microsoft.com/office/powerpoint/2010/main" val="2071275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22991" y="983456"/>
            <a:ext cx="4811684"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00000"/>
              </a:lnSpc>
              <a:spcBef>
                <a:spcPts val="0"/>
              </a:spcBef>
              <a:defRPr/>
            </a:pPr>
            <a:r>
              <a:rPr kumimoji="0" lang="en-US" sz="3200" b="0" i="0" u="none" strike="noStrike" kern="1200" cap="small" spc="0" normalizeH="0" baseline="0" noProof="0">
                <a:ln>
                  <a:noFill/>
                </a:ln>
                <a:effectLst/>
                <a:uLnTx/>
                <a:uFillTx/>
                <a:latin typeface="Gill Sans MT"/>
                <a:ea typeface="+mn-ea"/>
                <a:cs typeface="+mn-cs"/>
              </a:rPr>
              <a:t>Future Commitments</a:t>
            </a:r>
            <a:r>
              <a:rPr lang="en-US" sz="3200" cap="small">
                <a:latin typeface="Gill Sans MT"/>
                <a:ea typeface="+mn-ea"/>
                <a:cs typeface="+mn-cs"/>
              </a:rPr>
              <a:t> and Next Steps</a:t>
            </a:r>
            <a:endParaRPr kumimoji="0" lang="en-US" sz="3200" b="0" i="0" u="none" strike="noStrike" kern="1200" cap="small" spc="0" normalizeH="0" baseline="0" noProof="0">
              <a:ln>
                <a:noFill/>
              </a:ln>
              <a:effectLst/>
              <a:uLnTx/>
              <a:uFillTx/>
              <a:latin typeface="Gill Sans M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EDD9D665-5211-4A0D-9F49-959F7C1E8F0F}"/>
              </a:ext>
            </a:extLst>
          </p:cNvPr>
          <p:cNvSpPr>
            <a:spLocks noGrp="1"/>
          </p:cNvSpPr>
          <p:nvPr>
            <p:ph idx="1"/>
          </p:nvPr>
        </p:nvSpPr>
        <p:spPr>
          <a:xfrm>
            <a:off x="6161079" y="3689874"/>
            <a:ext cx="5152505" cy="1729708"/>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a:ln>
                  <a:noFill/>
                </a:ln>
                <a:effectLst/>
                <a:uLnTx/>
                <a:uFillTx/>
                <a:latin typeface="Gill Sans MT"/>
                <a:ea typeface="+mn-ea"/>
                <a:cs typeface="+mn-cs"/>
              </a:rPr>
              <a:t>Presented by</a:t>
            </a:r>
            <a:r>
              <a:rPr lang="en-US" sz="1800" cap="small">
                <a:latin typeface="Gill Sans MT"/>
              </a:rPr>
              <a:t>:</a:t>
            </a:r>
            <a:r>
              <a:rPr kumimoji="0" lang="en-US" sz="1800" b="0" i="0" u="none" strike="noStrike" kern="1200" cap="small" spc="0" normalizeH="0" baseline="0" noProof="0">
                <a:ln>
                  <a:noFill/>
                </a:ln>
                <a:effectLst/>
                <a:uLnTx/>
                <a:uFillTx/>
                <a:latin typeface="Gill Sans MT"/>
                <a:ea typeface="+mn-ea"/>
                <a:cs typeface="+mn-cs"/>
              </a:rPr>
              <a:t> </a:t>
            </a:r>
            <a:endParaRPr kumimoji="0" lang="en-US" sz="1800" b="0" i="0" u="none" strike="noStrike" kern="1200" cap="small" spc="0" normalizeH="0" baseline="0" noProof="0">
              <a:ln>
                <a:noFill/>
              </a:ln>
              <a:effectLst/>
              <a:uLnTx/>
              <a:uFillTx/>
              <a:latin typeface="Gill Sans MT" panose="020B0502020104020203" pitchFamily="34" charset="0"/>
              <a:ea typeface="+mn-ea"/>
              <a:cs typeface="+mn-cs"/>
            </a:endParaRPr>
          </a:p>
          <a:p>
            <a:pPr marL="285750" indent="-285750">
              <a:buFont typeface="Arial" panose="020B0604020202020204" pitchFamily="34" charset="0"/>
              <a:buChar char="•"/>
              <a:defRPr/>
            </a:pPr>
            <a:r>
              <a:rPr lang="en-US" sz="1800" cap="small">
                <a:latin typeface="Gill Sans MT"/>
              </a:rPr>
              <a:t>Chris Poulos, Esq., Executive Director, Center for Justice and Human Dignity</a:t>
            </a:r>
          </a:p>
          <a:p>
            <a:pPr marL="285750" indent="-285750">
              <a:buFont typeface="Arial" panose="020B0604020202020204" pitchFamily="34" charset="0"/>
              <a:buChar char="•"/>
              <a:defRPr/>
            </a:pPr>
            <a:r>
              <a:rPr lang="en-US" sz="1800" cap="small">
                <a:solidFill>
                  <a:schemeClr val="bg1"/>
                </a:solidFill>
                <a:latin typeface="Gill Sans MT"/>
              </a:rPr>
              <a:t>Cheryl Strange, Secretary, Department of Corrections</a:t>
            </a:r>
            <a:endParaRPr lang="en-US" sz="1800" cap="small">
              <a:solidFill>
                <a:schemeClr val="bg1"/>
              </a:solidFill>
              <a:latin typeface="Gill Sans MT" panose="020B0502020104020203" pitchFamily="34" charset="0"/>
            </a:endParaRPr>
          </a:p>
        </p:txBody>
      </p:sp>
    </p:spTree>
    <p:extLst>
      <p:ext uri="{BB962C8B-B14F-4D97-AF65-F5344CB8AC3E}">
        <p14:creationId xmlns:p14="http://schemas.microsoft.com/office/powerpoint/2010/main" val="964452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D80F417-9EBB-67B6-BB52-99D9572B8C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40983" y="3989069"/>
            <a:ext cx="4151017" cy="2868931"/>
          </a:xfrm>
          <a:prstGeom prst="rect">
            <a:avLst/>
          </a:prstGeom>
        </p:spPr>
      </p:pic>
      <p:sp>
        <p:nvSpPr>
          <p:cNvPr id="34" name="Title 33">
            <a:extLst>
              <a:ext uri="{FF2B5EF4-FFF2-40B4-BE49-F238E27FC236}">
                <a16:creationId xmlns:a16="http://schemas.microsoft.com/office/drawing/2014/main" id="{BFCEA332-C0E0-4150-44B3-EAB54EBA7A8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CJHD’s Mission</a:t>
            </a:r>
          </a:p>
        </p:txBody>
      </p:sp>
      <p:pic>
        <p:nvPicPr>
          <p:cNvPr id="4" name="image1.png" descr="Center for Justice and Human Dignity Logo">
            <a:extLst>
              <a:ext uri="{FF2B5EF4-FFF2-40B4-BE49-F238E27FC236}">
                <a16:creationId xmlns:a16="http://schemas.microsoft.com/office/drawing/2014/main" id="{FC9BE27D-A796-C765-700C-B5661CF9AFAF}"/>
              </a:ext>
            </a:extLst>
          </p:cNvPr>
          <p:cNvPicPr>
            <a:picLocks noGrp="1"/>
          </p:cNvPicPr>
          <p:nvPr>
            <p:ph idx="1"/>
          </p:nvPr>
        </p:nvPicPr>
        <p:blipFill>
          <a:blip r:embed="rId4"/>
          <a:stretch>
            <a:fillRect/>
          </a:stretch>
        </p:blipFill>
        <p:spPr>
          <a:xfrm>
            <a:off x="677432" y="793274"/>
            <a:ext cx="7060678" cy="1515586"/>
          </a:xfrm>
        </p:spPr>
      </p:pic>
      <p:sp>
        <p:nvSpPr>
          <p:cNvPr id="2" name="TextBox 1">
            <a:extLst>
              <a:ext uri="{FF2B5EF4-FFF2-40B4-BE49-F238E27FC236}">
                <a16:creationId xmlns:a16="http://schemas.microsoft.com/office/drawing/2014/main" id="{F37DD285-AC55-2695-BBC9-B9510B9D8FFB}"/>
              </a:ext>
            </a:extLst>
          </p:cNvPr>
          <p:cNvSpPr txBox="1"/>
          <p:nvPr/>
        </p:nvSpPr>
        <p:spPr>
          <a:xfrm>
            <a:off x="677432" y="2601436"/>
            <a:ext cx="9323818" cy="3554730"/>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The Center’s mission is safely expanding innovative and effective alternatives to incarceration while improving conditions for incarcerated people and correctional staff</a:t>
            </a:r>
          </a:p>
          <a:p>
            <a:pPr marL="28575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The Center also works to improve reentry policies, practices, and outcomes</a:t>
            </a:r>
          </a:p>
          <a:p>
            <a:pPr marL="28575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The Center recently supported successful legislative efforts to increase gate money and provide necessary medication and state IDs to everyone exiting Washington’s prisons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238507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48FC2C-A679-AC9F-32C9-B3B3CDD221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875604" y="3874769"/>
            <a:ext cx="4316396" cy="2983231"/>
          </a:xfrm>
          <a:prstGeom prst="rect">
            <a:avLst/>
          </a:prstGeom>
        </p:spPr>
      </p:pic>
      <p:sp>
        <p:nvSpPr>
          <p:cNvPr id="10" name="Title 9">
            <a:extLst>
              <a:ext uri="{FF2B5EF4-FFF2-40B4-BE49-F238E27FC236}">
                <a16:creationId xmlns:a16="http://schemas.microsoft.com/office/drawing/2014/main" id="{C83C7A28-C3F1-C409-EF89-A1B7CAB2728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Recommendations</a:t>
            </a:r>
          </a:p>
        </p:txBody>
      </p:sp>
      <p:pic>
        <p:nvPicPr>
          <p:cNvPr id="9" name="image1.png" descr="Center for Justice and Human Dignity Logo">
            <a:extLst>
              <a:ext uri="{FF2B5EF4-FFF2-40B4-BE49-F238E27FC236}">
                <a16:creationId xmlns:a16="http://schemas.microsoft.com/office/drawing/2014/main" id="{9510DF9F-EABC-A448-5B0B-8E258D94D326}"/>
              </a:ext>
            </a:extLst>
          </p:cNvPr>
          <p:cNvPicPr>
            <a:picLocks/>
          </p:cNvPicPr>
          <p:nvPr/>
        </p:nvPicPr>
        <p:blipFill>
          <a:blip r:embed="rId3"/>
          <a:stretch>
            <a:fillRect/>
          </a:stretch>
        </p:blipFill>
        <p:spPr>
          <a:xfrm>
            <a:off x="707461" y="514311"/>
            <a:ext cx="7060678" cy="1515586"/>
          </a:xfrm>
          <a:prstGeom prst="rect">
            <a:avLst/>
          </a:prstGeom>
        </p:spPr>
      </p:pic>
      <p:sp>
        <p:nvSpPr>
          <p:cNvPr id="2" name="TextBox 1">
            <a:extLst>
              <a:ext uri="{FF2B5EF4-FFF2-40B4-BE49-F238E27FC236}">
                <a16:creationId xmlns:a16="http://schemas.microsoft.com/office/drawing/2014/main" id="{F37DD285-AC55-2695-BBC9-B9510B9D8FFB}"/>
              </a:ext>
            </a:extLst>
          </p:cNvPr>
          <p:cNvSpPr txBox="1"/>
          <p:nvPr/>
        </p:nvSpPr>
        <p:spPr>
          <a:xfrm>
            <a:off x="707461" y="2029897"/>
            <a:ext cx="922516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The Center recommends: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Increasing access for community groups and peer-facilitated programs inside Washington’s prisons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Increasing access to laptops and providing technology training, including smartphones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Changing the uniforms Community Corrections Officers utilize for routine visits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Providing opportunities for incarcerated people to earn outside wages to prepare for reentry and reduce the burden on families and taxpayers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Continuing efforts to center human dignity and breaking down “us vs. them” dynamics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Joining the Department of Justice and Council of State Government’s “Reentry 2030” initiative</a:t>
            </a:r>
          </a:p>
        </p:txBody>
      </p:sp>
    </p:spTree>
    <p:extLst>
      <p:ext uri="{BB962C8B-B14F-4D97-AF65-F5344CB8AC3E}">
        <p14:creationId xmlns:p14="http://schemas.microsoft.com/office/powerpoint/2010/main" val="3951623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0A001-B9ED-0580-716C-8F16CF572134}"/>
              </a:ext>
            </a:extLst>
          </p:cNvPr>
          <p:cNvSpPr>
            <a:spLocks noGrp="1"/>
          </p:cNvSpPr>
          <p:nvPr>
            <p:ph type="title"/>
          </p:nvPr>
        </p:nvSpPr>
        <p:spPr>
          <a:xfrm>
            <a:off x="362475" y="421994"/>
            <a:ext cx="10515600" cy="1325563"/>
          </a:xfrm>
        </p:spPr>
        <p:txBody>
          <a:bodyPr/>
          <a:lstStyle/>
          <a:p>
            <a:r>
              <a:rPr lang="en-US"/>
              <a:t>Washington prison visits</a:t>
            </a:r>
          </a:p>
        </p:txBody>
      </p:sp>
      <p:pic>
        <p:nvPicPr>
          <p:cNvPr id="6" name="Picture 5" descr="Two correctional officers talking with Christopher Poulos.">
            <a:extLst>
              <a:ext uri="{FF2B5EF4-FFF2-40B4-BE49-F238E27FC236}">
                <a16:creationId xmlns:a16="http://schemas.microsoft.com/office/drawing/2014/main" id="{66D2561E-3773-6C11-238B-D35C00F322DC}"/>
              </a:ext>
            </a:extLst>
          </p:cNvPr>
          <p:cNvPicPr>
            <a:picLocks noChangeAspect="1"/>
          </p:cNvPicPr>
          <p:nvPr/>
        </p:nvPicPr>
        <p:blipFill>
          <a:blip r:embed="rId3"/>
          <a:stretch>
            <a:fillRect/>
          </a:stretch>
        </p:blipFill>
        <p:spPr>
          <a:xfrm>
            <a:off x="362475" y="2176182"/>
            <a:ext cx="5944855" cy="3165637"/>
          </a:xfrm>
          <a:prstGeom prst="rect">
            <a:avLst/>
          </a:prstGeom>
        </p:spPr>
      </p:pic>
      <p:pic>
        <p:nvPicPr>
          <p:cNvPr id="8" name="Picture 7" descr="An Incarcerated woman speaking with Christopher Poulos.">
            <a:extLst>
              <a:ext uri="{FF2B5EF4-FFF2-40B4-BE49-F238E27FC236}">
                <a16:creationId xmlns:a16="http://schemas.microsoft.com/office/drawing/2014/main" id="{6216B8B9-193E-C31E-0280-3777FF78E193}"/>
              </a:ext>
            </a:extLst>
          </p:cNvPr>
          <p:cNvPicPr>
            <a:picLocks noChangeAspect="1"/>
          </p:cNvPicPr>
          <p:nvPr/>
        </p:nvPicPr>
        <p:blipFill>
          <a:blip r:embed="rId4"/>
          <a:stretch>
            <a:fillRect/>
          </a:stretch>
        </p:blipFill>
        <p:spPr>
          <a:xfrm>
            <a:off x="6509126" y="2176181"/>
            <a:ext cx="5320399" cy="3165637"/>
          </a:xfrm>
          <a:prstGeom prst="rect">
            <a:avLst/>
          </a:prstGeom>
        </p:spPr>
      </p:pic>
    </p:spTree>
    <p:extLst>
      <p:ext uri="{BB962C8B-B14F-4D97-AF65-F5344CB8AC3E}">
        <p14:creationId xmlns:p14="http://schemas.microsoft.com/office/powerpoint/2010/main" val="1200586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98C4D-AB25-65C4-EA4C-D4BBE2A875B8}"/>
              </a:ext>
            </a:extLst>
          </p:cNvPr>
          <p:cNvSpPr>
            <a:spLocks noGrp="1"/>
          </p:cNvSpPr>
          <p:nvPr>
            <p:ph type="title"/>
          </p:nvPr>
        </p:nvSpPr>
        <p:spPr>
          <a:xfrm>
            <a:off x="479211" y="365125"/>
            <a:ext cx="10515600" cy="1325563"/>
          </a:xfrm>
        </p:spPr>
        <p:txBody>
          <a:bodyPr/>
          <a:lstStyle/>
          <a:p>
            <a:r>
              <a:rPr lang="en-US"/>
              <a:t>Brazil and Maine prison visits</a:t>
            </a:r>
          </a:p>
        </p:txBody>
      </p:sp>
      <p:pic>
        <p:nvPicPr>
          <p:cNvPr id="4" name="Content Placeholder 9" descr="A group of men sitting around a prison table.">
            <a:extLst>
              <a:ext uri="{FF2B5EF4-FFF2-40B4-BE49-F238E27FC236}">
                <a16:creationId xmlns:a16="http://schemas.microsoft.com/office/drawing/2014/main" id="{92EE4F1C-938C-2D44-540D-E595A26B19DC}"/>
              </a:ext>
            </a:extLst>
          </p:cNvPr>
          <p:cNvPicPr>
            <a:picLocks noGrp="1" noChangeAspect="1"/>
          </p:cNvPicPr>
          <p:nvPr>
            <p:ph idx="1"/>
          </p:nvPr>
        </p:nvPicPr>
        <p:blipFill>
          <a:blip r:embed="rId2"/>
          <a:stretch>
            <a:fillRect/>
          </a:stretch>
        </p:blipFill>
        <p:spPr>
          <a:xfrm>
            <a:off x="579224" y="1884999"/>
            <a:ext cx="5516776" cy="3830952"/>
          </a:xfrm>
        </p:spPr>
      </p:pic>
      <p:pic>
        <p:nvPicPr>
          <p:cNvPr id="5" name="Picture 4" descr="A kitchen with white cabinets and appliances in a prison housing unit.">
            <a:extLst>
              <a:ext uri="{FF2B5EF4-FFF2-40B4-BE49-F238E27FC236}">
                <a16:creationId xmlns:a16="http://schemas.microsoft.com/office/drawing/2014/main" id="{BCEB7C25-A3B5-2BF2-0041-437033B7BDA7}"/>
              </a:ext>
            </a:extLst>
          </p:cNvPr>
          <p:cNvPicPr>
            <a:picLocks noChangeAspect="1"/>
          </p:cNvPicPr>
          <p:nvPr/>
        </p:nvPicPr>
        <p:blipFill rotWithShape="1">
          <a:blip r:embed="rId3"/>
          <a:srcRect l="9320"/>
          <a:stretch/>
        </p:blipFill>
        <p:spPr>
          <a:xfrm>
            <a:off x="6429805" y="1884999"/>
            <a:ext cx="4937287" cy="3830952"/>
          </a:xfrm>
          <a:prstGeom prst="rect">
            <a:avLst/>
          </a:prstGeom>
        </p:spPr>
      </p:pic>
    </p:spTree>
    <p:extLst>
      <p:ext uri="{BB962C8B-B14F-4D97-AF65-F5344CB8AC3E}">
        <p14:creationId xmlns:p14="http://schemas.microsoft.com/office/powerpoint/2010/main" val="2703836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8BF2321-F431-EF93-BAEE-AADC2A57611F}"/>
              </a:ext>
            </a:extLst>
          </p:cNvPr>
          <p:cNvSpPr>
            <a:spLocks noGrp="1"/>
          </p:cNvSpPr>
          <p:nvPr>
            <p:ph type="title"/>
          </p:nvPr>
        </p:nvSpPr>
        <p:spPr>
          <a:xfrm>
            <a:off x="378985" y="1571518"/>
            <a:ext cx="4252416" cy="2228074"/>
          </a:xfrm>
        </p:spPr>
        <p:txBody>
          <a:bodyPr vert="horz" lIns="91440" tIns="45720" rIns="91440" bIns="45720" rtlCol="0" anchor="ctr">
            <a:noAutofit/>
          </a:bodyPr>
          <a:lstStyle/>
          <a:p>
            <a:pPr algn="ctr"/>
            <a:r>
              <a:rPr lang="en-US" sz="3600">
                <a:solidFill>
                  <a:schemeClr val="bg1"/>
                </a:solidFill>
              </a:rPr>
              <a:t>“Successful reentry occurs when internal healing and growth is met with external opportunity.”</a:t>
            </a:r>
          </a:p>
        </p:txBody>
      </p:sp>
      <p:sp>
        <p:nvSpPr>
          <p:cNvPr id="6" name="TextBox 5">
            <a:extLst>
              <a:ext uri="{FF2B5EF4-FFF2-40B4-BE49-F238E27FC236}">
                <a16:creationId xmlns:a16="http://schemas.microsoft.com/office/drawing/2014/main" id="{BDE7A023-89B3-3A18-C1DD-553714B370C7}"/>
              </a:ext>
            </a:extLst>
          </p:cNvPr>
          <p:cNvSpPr txBox="1"/>
          <p:nvPr/>
        </p:nvSpPr>
        <p:spPr>
          <a:xfrm>
            <a:off x="191068" y="5371109"/>
            <a:ext cx="2983172" cy="158242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Contact</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Christopher Poulos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Executive Director</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hlinkClick r:id="rId2">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hlinkClick r:id="rId2">
                  <a:extLst>
                    <a:ext uri="{A12FA001-AC4F-418D-AE19-62706E023703}">
                      <ahyp:hlinkClr xmlns:ahyp="http://schemas.microsoft.com/office/drawing/2018/hyperlinkcolor" val="tx"/>
                    </a:ext>
                  </a:extLst>
                </a:hlinkClick>
              </a:rPr>
              <a:t>cpoulos@cjhd.org</a:t>
            </a: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Content Placeholder 4" descr="Christopher Poulos and his grandmother.">
            <a:extLst>
              <a:ext uri="{FF2B5EF4-FFF2-40B4-BE49-F238E27FC236}">
                <a16:creationId xmlns:a16="http://schemas.microsoft.com/office/drawing/2014/main" id="{A1EED07D-30E3-FE37-BC4A-DF1510C1D6A0}"/>
              </a:ext>
            </a:extLst>
          </p:cNvPr>
          <p:cNvPicPr>
            <a:picLocks noGrp="1" noChangeAspect="1"/>
          </p:cNvPicPr>
          <p:nvPr>
            <p:ph idx="1"/>
          </p:nvPr>
        </p:nvPicPr>
        <p:blipFill rotWithShape="1">
          <a:blip r:embed="rId3"/>
          <a:srcRect b="4267"/>
          <a:stretch/>
        </p:blipFill>
        <p:spPr>
          <a:xfrm>
            <a:off x="5010386" y="10"/>
            <a:ext cx="7181613" cy="6857990"/>
          </a:xfrm>
          <a:prstGeom prst="rect">
            <a:avLst/>
          </a:prstGeom>
          <a:effectLst/>
        </p:spPr>
      </p:pic>
    </p:spTree>
    <p:extLst>
      <p:ext uri="{BB962C8B-B14F-4D97-AF65-F5344CB8AC3E}">
        <p14:creationId xmlns:p14="http://schemas.microsoft.com/office/powerpoint/2010/main" val="2107809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66EA-FE37-4688-9168-49FC8D69744F}"/>
              </a:ext>
            </a:extLst>
          </p:cNvPr>
          <p:cNvSpPr>
            <a:spLocks noGrp="1"/>
          </p:cNvSpPr>
          <p:nvPr>
            <p:ph type="title"/>
          </p:nvPr>
        </p:nvSpPr>
        <p:spPr/>
        <p:txBody>
          <a:bodyPr>
            <a:normAutofit/>
          </a:bodyPr>
          <a:lstStyle/>
          <a:p>
            <a:r>
              <a:rPr lang="en-US" sz="4200">
                <a:latin typeface="Century Gothic" panose="020B0502020202020204" pitchFamily="34" charset="0"/>
              </a:rPr>
              <a:t>Building Logistics</a:t>
            </a:r>
          </a:p>
        </p:txBody>
      </p:sp>
      <p:sp>
        <p:nvSpPr>
          <p:cNvPr id="3" name="Content Placeholder 2">
            <a:extLst>
              <a:ext uri="{FF2B5EF4-FFF2-40B4-BE49-F238E27FC236}">
                <a16:creationId xmlns:a16="http://schemas.microsoft.com/office/drawing/2014/main" id="{00F7FC75-524C-4726-B59C-5F0A72A82218}"/>
              </a:ext>
            </a:extLst>
          </p:cNvPr>
          <p:cNvSpPr>
            <a:spLocks noGrp="1"/>
          </p:cNvSpPr>
          <p:nvPr>
            <p:ph idx="1"/>
          </p:nvPr>
        </p:nvSpPr>
        <p:spPr/>
        <p:txBody>
          <a:bodyPr vert="horz" lIns="91440" tIns="45720" rIns="91440" bIns="45720" rtlCol="0" anchor="t">
            <a:normAutofit fontScale="85000" lnSpcReduction="10000"/>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effectLst/>
                <a:uLnTx/>
                <a:uFillTx/>
                <a:latin typeface="Calibri" panose="020F0502020204030204"/>
                <a:ea typeface="+mn-ea"/>
                <a:cs typeface="+mn-cs"/>
              </a:rPr>
              <a:t>Emergency exits </a:t>
            </a:r>
            <a:r>
              <a:rPr kumimoji="0" lang="en-US" b="0" i="0" u="none" strike="noStrike" kern="1200" cap="none" spc="0" normalizeH="0" baseline="0" noProof="0">
                <a:ln>
                  <a:noFill/>
                </a:ln>
                <a:effectLst/>
                <a:uLnTx/>
                <a:uFillTx/>
                <a:latin typeface="Calibri" panose="020F0502020204030204"/>
                <a:ea typeface="+mn-ea"/>
                <a:cs typeface="+mn-cs"/>
              </a:rPr>
              <a:t>are located through the conference room doors directly ahead</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1">
                <a:latin typeface="Calibri" panose="020F0502020204030204"/>
              </a:rPr>
              <a:t>Restrooms</a:t>
            </a:r>
            <a:r>
              <a:rPr lang="en-US">
                <a:latin typeface="Calibri" panose="020F0502020204030204"/>
              </a:rPr>
              <a:t> are located outside of the conference room next to the elevators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Calibri" panose="020F0502020204030204"/>
                <a:cs typeface="Calibri"/>
              </a:rPr>
              <a:t>Please take </a:t>
            </a:r>
            <a:r>
              <a:rPr lang="en-US" b="1">
                <a:latin typeface="Calibri" panose="020F0502020204030204"/>
                <a:cs typeface="Calibri"/>
              </a:rPr>
              <a:t>side conversations </a:t>
            </a:r>
            <a:r>
              <a:rPr lang="en-US">
                <a:latin typeface="Calibri" panose="020F0502020204030204"/>
                <a:cs typeface="Calibri"/>
              </a:rPr>
              <a:t>outside the room</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Calibri" panose="020F0502020204030204"/>
              </a:rPr>
              <a:t>Attendees will find a QR code and a physical</a:t>
            </a:r>
            <a:r>
              <a:rPr lang="en-US" b="1">
                <a:latin typeface="Calibri" panose="020F0502020204030204"/>
              </a:rPr>
              <a:t> survey </a:t>
            </a:r>
            <a:r>
              <a:rPr lang="en-US">
                <a:latin typeface="Calibri" panose="020F0502020204030204"/>
              </a:rPr>
              <a:t>located on conference room tables</a:t>
            </a:r>
            <a:endParaRPr lang="en-US">
              <a:latin typeface="Calibri" panose="020F0502020204030204"/>
              <a:cs typeface="Calibri"/>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Calibri" panose="020F0502020204030204"/>
              </a:rPr>
              <a:t>Our meeting is being </a:t>
            </a:r>
            <a:r>
              <a:rPr lang="en-US" b="1">
                <a:latin typeface="Calibri" panose="020F0502020204030204"/>
              </a:rPr>
              <a:t>live-streamed</a:t>
            </a:r>
            <a:r>
              <a:rPr lang="en-US">
                <a:latin typeface="Calibri" panose="020F0502020204030204"/>
              </a:rPr>
              <a:t> by TVW</a:t>
            </a:r>
            <a:endParaRPr lang="en-US">
              <a:latin typeface="Calibri" panose="020F0502020204030204"/>
              <a:cs typeface="Calibri"/>
            </a:endParaRPr>
          </a:p>
          <a:p>
            <a:pPr marL="171450" indent="-171450">
              <a:lnSpc>
                <a:spcPct val="150000"/>
              </a:lnSpc>
              <a:spcBef>
                <a:spcPts val="0"/>
              </a:spcBef>
              <a:defRPr/>
            </a:pPr>
            <a:r>
              <a:rPr kumimoji="0" lang="en-US" b="0" i="0" u="none" strike="noStrike" kern="1200" cap="none" spc="0" normalizeH="0" baseline="0" noProof="0">
                <a:ln>
                  <a:noFill/>
                </a:ln>
                <a:effectLst/>
                <a:uLnTx/>
                <a:uFillTx/>
                <a:latin typeface="Calibri" panose="020F0502020204030204"/>
                <a:ea typeface="+mn-ea"/>
                <a:cs typeface="+mn-cs"/>
              </a:rPr>
              <a:t>Meeting </a:t>
            </a:r>
            <a:r>
              <a:rPr kumimoji="0" lang="en-US" b="1" i="0" u="none" strike="noStrike" kern="1200" cap="none" spc="0" normalizeH="0" baseline="0" noProof="0">
                <a:ln>
                  <a:noFill/>
                </a:ln>
                <a:effectLst/>
                <a:uLnTx/>
                <a:uFillTx/>
                <a:latin typeface="Calibri" panose="020F0502020204030204"/>
                <a:ea typeface="+mn-ea"/>
                <a:cs typeface="+mn-cs"/>
              </a:rPr>
              <a:t>materials </a:t>
            </a:r>
            <a:r>
              <a:rPr kumimoji="0" lang="en-US" b="0" i="0" u="none" strike="noStrike" kern="1200" cap="none" spc="0" normalizeH="0" baseline="0" noProof="0">
                <a:ln>
                  <a:noFill/>
                </a:ln>
                <a:effectLst/>
                <a:uLnTx/>
                <a:uFillTx/>
                <a:latin typeface="Calibri" panose="020F0502020204030204"/>
                <a:ea typeface="+mn-ea"/>
                <a:cs typeface="+mn-cs"/>
              </a:rPr>
              <a:t>are located at </a:t>
            </a:r>
            <a:r>
              <a:rPr kumimoji="0" lang="en-US" b="0" i="0" u="none" strike="noStrike" kern="1200" cap="none" spc="0" normalizeH="0" baseline="0" noProof="0">
                <a:ln>
                  <a:noFill/>
                </a:ln>
                <a:effectLst/>
                <a:uLnTx/>
                <a:uFillTx/>
                <a:latin typeface="Calibri" panose="020F0502020204030204"/>
                <a:hlinkClick r:id="rId3"/>
              </a:rPr>
              <a:t>ww</a:t>
            </a:r>
            <a:r>
              <a:rPr lang="en-US">
                <a:latin typeface="Calibri" panose="020F0502020204030204"/>
                <a:hlinkClick r:id="rId3"/>
              </a:rPr>
              <a:t>w.results.wa.gov</a:t>
            </a:r>
            <a:r>
              <a:rPr lang="en-US">
                <a:latin typeface="Calibri" panose="020F0502020204030204"/>
              </a:rPr>
              <a:t> </a:t>
            </a:r>
            <a:endParaRPr lang="en-US" b="0" i="0" u="none" strike="noStrike" kern="1200" cap="none" spc="0" normalizeH="0" baseline="0" noProof="0">
              <a:ln>
                <a:noFill/>
              </a:ln>
              <a:effectLst/>
              <a:uLnTx/>
              <a:uFillTx/>
              <a:latin typeface="Calibri" panose="020F0502020204030204"/>
              <a:cs typeface="Calibri"/>
            </a:endParaRPr>
          </a:p>
        </p:txBody>
      </p:sp>
    </p:spTree>
    <p:extLst>
      <p:ext uri="{BB962C8B-B14F-4D97-AF65-F5344CB8AC3E}">
        <p14:creationId xmlns:p14="http://schemas.microsoft.com/office/powerpoint/2010/main" val="21660281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09E7-F549-EEAC-F39B-CFCD843346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9E32017-9657-8F75-C796-335FAB828999}"/>
              </a:ext>
              <a:ext uri="{C183D7F6-B498-43B3-948B-1728B52AA6E4}">
                <adec:decorative xmlns:adec="http://schemas.microsoft.com/office/drawing/2017/decorative" val="1"/>
              </a:ext>
            </a:extLst>
          </p:cNvPr>
          <p:cNvSpPr/>
          <p:nvPr/>
        </p:nvSpPr>
        <p:spPr>
          <a:xfrm>
            <a:off x="0" y="0"/>
            <a:ext cx="2818504" cy="6858000"/>
          </a:xfrm>
          <a:prstGeom prst="rect">
            <a:avLst/>
          </a:prstGeom>
          <a:solidFill>
            <a:srgbClr val="003B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46CE5B-2403-8C6C-105F-546E49AF14AD}"/>
              </a:ext>
            </a:extLst>
          </p:cNvPr>
          <p:cNvSpPr txBox="1">
            <a:spLocks noGrp="1"/>
          </p:cNvSpPr>
          <p:nvPr>
            <p:ph type="title" idx="4294967295"/>
          </p:nvPr>
        </p:nvSpPr>
        <p:spPr>
          <a:xfrm>
            <a:off x="279699" y="2494370"/>
            <a:ext cx="2441986"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z="4800">
                <a:solidFill>
                  <a:schemeClr val="bg1"/>
                </a:solidFill>
                <a:latin typeface="+mn-lt"/>
                <a:ea typeface="+mn-ea"/>
                <a:cs typeface="+mn-cs"/>
              </a:rPr>
              <a:t>Final Points</a:t>
            </a:r>
            <a:endParaRPr lang="en-US" sz="4800" b="0" i="0" u="none" strike="noStrike" kern="1200" cap="none" spc="0" normalizeH="0" baseline="0" noProof="0">
              <a:ln>
                <a:noFill/>
              </a:ln>
              <a:solidFill>
                <a:schemeClr val="bg1"/>
              </a:solidFill>
              <a:effectLst/>
              <a:uLnTx/>
              <a:uFillTx/>
              <a:latin typeface="+mn-lt"/>
              <a:ea typeface="+mn-ea"/>
              <a:cs typeface="Calibri"/>
            </a:endParaRPr>
          </a:p>
        </p:txBody>
      </p:sp>
      <p:sp>
        <p:nvSpPr>
          <p:cNvPr id="2" name="TextBox 1">
            <a:extLst>
              <a:ext uri="{FF2B5EF4-FFF2-40B4-BE49-F238E27FC236}">
                <a16:creationId xmlns:a16="http://schemas.microsoft.com/office/drawing/2014/main" id="{54AA237F-5C77-5AE3-0E79-F180EFE915AA}"/>
              </a:ext>
            </a:extLst>
          </p:cNvPr>
          <p:cNvSpPr txBox="1"/>
          <p:nvPr/>
        </p:nvSpPr>
        <p:spPr>
          <a:xfrm>
            <a:off x="3672456" y="2214671"/>
            <a:ext cx="7262949"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Housing, healthcare and livable wage jobs are not about being soft on crime,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they are about following the science to create public safety for all Washingtonians.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650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 Q&amp;A</a:t>
            </a:r>
          </a:p>
        </p:txBody>
      </p:sp>
    </p:spTree>
    <p:extLst>
      <p:ext uri="{BB962C8B-B14F-4D97-AF65-F5344CB8AC3E}">
        <p14:creationId xmlns:p14="http://schemas.microsoft.com/office/powerpoint/2010/main" val="3590830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C8F6E1-2928-82DF-4388-1744A099995C}"/>
              </a:ext>
            </a:extLst>
          </p:cNvPr>
          <p:cNvSpPr txBox="1"/>
          <p:nvPr/>
        </p:nvSpPr>
        <p:spPr>
          <a:xfrm>
            <a:off x="2090" y="2259448"/>
            <a:ext cx="5438675"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Gill Sans MT"/>
              </a:rPr>
              <a:t>Join us May 13th</a:t>
            </a:r>
            <a:br>
              <a:rPr lang="en-US" sz="3200">
                <a:latin typeface="Gill Sans MT"/>
              </a:rPr>
            </a:br>
            <a:r>
              <a:rPr lang="en-US" sz="3200">
                <a:latin typeface="Gill Sans MT"/>
              </a:rPr>
              <a:t>10:30 a.m. – 11:45 a.m.</a:t>
            </a:r>
            <a:br>
              <a:rPr lang="en-US" sz="3200">
                <a:latin typeface="Gill Sans MT"/>
              </a:rPr>
            </a:br>
            <a:endParaRPr lang="en-US"/>
          </a:p>
          <a:p>
            <a:pPr algn="ctr"/>
            <a:r>
              <a:rPr lang="en-US" sz="3200">
                <a:latin typeface="Gill Sans MT"/>
              </a:rPr>
              <a:t>Topic:  </a:t>
            </a:r>
            <a:br>
              <a:rPr lang="en-US" sz="3200">
                <a:latin typeface="Gill Sans MT"/>
              </a:rPr>
            </a:br>
            <a:r>
              <a:rPr lang="en-US" sz="3200" b="1">
                <a:latin typeface="Gill Sans MT"/>
              </a:rPr>
              <a:t>Climate Commitment Act</a:t>
            </a:r>
          </a:p>
        </p:txBody>
      </p:sp>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5920154" y="980337"/>
            <a:ext cx="543867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28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Thank </a:t>
            </a:r>
            <a:r>
              <a:rPr lang="en-US" sz="2800" cap="small">
                <a:solidFill>
                  <a:prstClr val="black"/>
                </a:solidFill>
                <a:latin typeface="Gill Sans MT" panose="020B0502020104020203" pitchFamily="34" charset="0"/>
                <a:ea typeface="+mn-ea"/>
                <a:cs typeface="+mn-cs"/>
              </a:rPr>
              <a:t>You for Attending Today!</a:t>
            </a: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pic>
        <p:nvPicPr>
          <p:cNvPr id="3" name="Picture 3" descr="QR code for Results WA survey">
            <a:extLst>
              <a:ext uri="{FF2B5EF4-FFF2-40B4-BE49-F238E27FC236}">
                <a16:creationId xmlns:a16="http://schemas.microsoft.com/office/drawing/2014/main" id="{45F2A1DA-BBE0-6F15-6395-342B260B4269}"/>
              </a:ext>
            </a:extLst>
          </p:cNvPr>
          <p:cNvPicPr>
            <a:picLocks noChangeAspect="1"/>
          </p:cNvPicPr>
          <p:nvPr/>
        </p:nvPicPr>
        <p:blipFill>
          <a:blip r:embed="rId3"/>
          <a:stretch>
            <a:fillRect/>
          </a:stretch>
        </p:blipFill>
        <p:spPr>
          <a:xfrm>
            <a:off x="8022407" y="2709529"/>
            <a:ext cx="1448165" cy="1438941"/>
          </a:xfrm>
          <a:prstGeom prst="rect">
            <a:avLst/>
          </a:prstGeom>
        </p:spPr>
      </p:pic>
      <p:sp>
        <p:nvSpPr>
          <p:cNvPr id="2" name="Content Placeholder 1">
            <a:extLst>
              <a:ext uri="{FF2B5EF4-FFF2-40B4-BE49-F238E27FC236}">
                <a16:creationId xmlns:a16="http://schemas.microsoft.com/office/drawing/2014/main" id="{1A5AAAE2-00E7-4692-91FC-2B4728EE14BF}"/>
              </a:ext>
            </a:extLst>
          </p:cNvPr>
          <p:cNvSpPr>
            <a:spLocks noGrp="1"/>
          </p:cNvSpPr>
          <p:nvPr>
            <p:ph idx="1"/>
          </p:nvPr>
        </p:nvSpPr>
        <p:spPr>
          <a:xfrm>
            <a:off x="6161079" y="1785257"/>
            <a:ext cx="5152505" cy="4092406"/>
          </a:xfrm>
        </p:spPr>
        <p:txBody>
          <a:bodyPr vert="horz" lIns="91440" tIns="45720" rIns="91440" bIns="45720" rtlCol="0" anchor="t">
            <a:normAutofit fontScale="85000" lnSpcReduction="20000"/>
          </a:bodyPr>
          <a:lstStyle/>
          <a:p>
            <a:r>
              <a:rPr lang="en-US" cap="small">
                <a:latin typeface="Gill Sans MT"/>
              </a:rPr>
              <a:t>Please Take a Moment to Complete Our Brief Survey using the QR code below:</a:t>
            </a:r>
          </a:p>
          <a:p>
            <a:endParaRPr lang="en-US" cap="small">
              <a:latin typeface="Gill Sans MT"/>
            </a:endParaRPr>
          </a:p>
          <a:p>
            <a:endParaRPr lang="en-US" cap="small">
              <a:latin typeface="Gill Sans MT"/>
            </a:endParaRPr>
          </a:p>
          <a:p>
            <a:br>
              <a:rPr lang="en-US" sz="2800" b="0" i="0" u="none" strike="noStrike" kern="1200" cap="small" spc="0" normalizeH="0" baseline="0" noProof="0">
                <a:ln>
                  <a:noFill/>
                </a:ln>
                <a:effectLst/>
                <a:uLnTx/>
                <a:uFillTx/>
                <a:latin typeface="Gill Sans MT" panose="020B0502020104020203" pitchFamily="34" charset="0"/>
              </a:rPr>
            </a:br>
            <a:br>
              <a:rPr lang="en-US" sz="2800" b="0" i="0" u="none" strike="noStrike" kern="1200" cap="small" spc="0" normalizeH="0" baseline="0" noProof="0">
                <a:ln>
                  <a:noFill/>
                </a:ln>
                <a:effectLst/>
                <a:uLnTx/>
                <a:uFillTx/>
                <a:latin typeface="Gill Sans MT" panose="020B0502020104020203" pitchFamily="34" charset="0"/>
              </a:rPr>
            </a:br>
            <a:endParaRPr lang="en-US" cap="small">
              <a:latin typeface="Gill Sans MT"/>
            </a:endParaRPr>
          </a:p>
          <a:p>
            <a:r>
              <a:rPr kumimoji="0" lang="en-US" sz="2800" b="0" i="0" u="none" strike="noStrike" kern="1200" cap="small" spc="0" normalizeH="0" baseline="0" noProof="0">
                <a:ln>
                  <a:noFill/>
                </a:ln>
                <a:effectLst/>
                <a:uLnTx/>
                <a:uFillTx/>
                <a:latin typeface="Gill Sans MT"/>
              </a:rPr>
              <a:t>You can view the recording of </a:t>
            </a:r>
            <a:r>
              <a:rPr lang="en-US" sz="2800" cap="small">
                <a:latin typeface="Gill Sans MT"/>
              </a:rPr>
              <a:t>today’s</a:t>
            </a:r>
            <a:r>
              <a:rPr lang="en-US" cap="small">
                <a:latin typeface="Gill Sans MT"/>
              </a:rPr>
              <a:t> </a:t>
            </a:r>
            <a:r>
              <a:rPr lang="en-US" sz="2800" cap="small">
                <a:latin typeface="Gill Sans MT"/>
              </a:rPr>
              <a:t>meeting at:</a:t>
            </a:r>
            <a:r>
              <a:rPr lang="en-US" cap="small">
                <a:latin typeface="Gill Sans MT"/>
              </a:rPr>
              <a:t> </a:t>
            </a:r>
            <a:r>
              <a:rPr lang="en-US" sz="2800" cap="small">
                <a:latin typeface="Gill Sans MT"/>
                <a:hlinkClick r:id="rId4">
                  <a:extLst>
                    <a:ext uri="{A12FA001-AC4F-418D-AE19-62706E023703}">
                      <ahyp:hlinkClr xmlns:ahyp="http://schemas.microsoft.com/office/drawing/2018/hyperlinkcolor" val="tx"/>
                    </a:ext>
                  </a:extLst>
                </a:hlinkClick>
              </a:rPr>
              <a:t>https://results.wa.gov/measuring-progress/public-performance-reviews</a:t>
            </a:r>
            <a:endParaRPr lang="en-US"/>
          </a:p>
        </p:txBody>
      </p:sp>
    </p:spTree>
    <p:extLst>
      <p:ext uri="{BB962C8B-B14F-4D97-AF65-F5344CB8AC3E}">
        <p14:creationId xmlns:p14="http://schemas.microsoft.com/office/powerpoint/2010/main" val="862565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Governor’s Closing Remarks</a:t>
            </a:r>
          </a:p>
        </p:txBody>
      </p:sp>
    </p:spTree>
    <p:extLst>
      <p:ext uri="{BB962C8B-B14F-4D97-AF65-F5344CB8AC3E}">
        <p14:creationId xmlns:p14="http://schemas.microsoft.com/office/powerpoint/2010/main" val="2906469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66EA-FE37-4688-9168-49FC8D69744F}"/>
              </a:ext>
            </a:extLst>
          </p:cNvPr>
          <p:cNvSpPr>
            <a:spLocks noGrp="1"/>
          </p:cNvSpPr>
          <p:nvPr>
            <p:ph type="title"/>
          </p:nvPr>
        </p:nvSpPr>
        <p:spPr/>
        <p:txBody>
          <a:bodyPr>
            <a:normAutofit/>
          </a:bodyPr>
          <a:lstStyle/>
          <a:p>
            <a:r>
              <a:rPr lang="en-US" sz="4200">
                <a:latin typeface="Century Gothic" panose="020B0502020202020204" pitchFamily="34" charset="0"/>
              </a:rPr>
              <a:t>Topic Selection</a:t>
            </a:r>
          </a:p>
        </p:txBody>
      </p:sp>
      <p:sp>
        <p:nvSpPr>
          <p:cNvPr id="3" name="Content Placeholder 2">
            <a:extLst>
              <a:ext uri="{FF2B5EF4-FFF2-40B4-BE49-F238E27FC236}">
                <a16:creationId xmlns:a16="http://schemas.microsoft.com/office/drawing/2014/main" id="{EADCDD86-5374-41C1-A3A1-6B1649D9A293}"/>
              </a:ext>
            </a:extLst>
          </p:cNvPr>
          <p:cNvSpPr>
            <a:spLocks noGrp="1"/>
          </p:cNvSpPr>
          <p:nvPr>
            <p:ph idx="1"/>
          </p:nvPr>
        </p:nvSpPr>
        <p:spPr/>
        <p:txBody>
          <a:bodyPr vert="horz" lIns="91440" tIns="45720" rIns="91440" bIns="45720" rtlCol="0" anchor="t">
            <a:noAutofit/>
          </a:bodyPr>
          <a:lstStyle/>
          <a:p>
            <a:r>
              <a:rPr lang="en-US"/>
              <a:t>Reentry of formerly incarcerated individuals is tied to the Governor’s goal 4: </a:t>
            </a:r>
            <a:r>
              <a:rPr lang="en-US">
                <a:solidFill>
                  <a:srgbClr val="005295"/>
                </a:solidFill>
              </a:rPr>
              <a:t>Healthy and Safe Communities</a:t>
            </a:r>
          </a:p>
          <a:p>
            <a:r>
              <a:rPr lang="en-US"/>
              <a:t>Recommended by leaders across the state to review </a:t>
            </a:r>
            <a:r>
              <a:rPr lang="en-US">
                <a:solidFill>
                  <a:srgbClr val="005295"/>
                </a:solidFill>
              </a:rPr>
              <a:t>needs and ongoing challenges faced by justice involved individuals reentering communities </a:t>
            </a:r>
            <a:endParaRPr lang="en-US">
              <a:solidFill>
                <a:srgbClr val="005295"/>
              </a:solidFill>
              <a:cs typeface="Calibri"/>
            </a:endParaRPr>
          </a:p>
          <a:p>
            <a:r>
              <a:rPr lang="en-US"/>
              <a:t>Progress and initiatives presented by:</a:t>
            </a:r>
            <a:endParaRPr lang="en-US">
              <a:cs typeface="Calibri"/>
            </a:endParaRPr>
          </a:p>
          <a:p>
            <a:pPr lvl="1"/>
            <a:r>
              <a:rPr lang="en-US"/>
              <a:t>Department of Corrections</a:t>
            </a:r>
            <a:endParaRPr lang="en-US">
              <a:cs typeface="Calibri"/>
            </a:endParaRPr>
          </a:p>
          <a:p>
            <a:pPr lvl="1"/>
            <a:r>
              <a:rPr lang="en-US"/>
              <a:t>Washington Statewide Reentry Council</a:t>
            </a:r>
            <a:endParaRPr lang="en-US">
              <a:cs typeface="Calibri"/>
            </a:endParaRPr>
          </a:p>
          <a:p>
            <a:pPr lvl="1"/>
            <a:r>
              <a:rPr lang="en-US"/>
              <a:t>Health Care Authority</a:t>
            </a:r>
          </a:p>
          <a:p>
            <a:pPr lvl="1"/>
            <a:r>
              <a:rPr lang="en-US">
                <a:cs typeface="Calibri"/>
              </a:rPr>
              <a:t>Department of Commerce</a:t>
            </a:r>
          </a:p>
          <a:p>
            <a:pPr lvl="1"/>
            <a:r>
              <a:rPr lang="en-US">
                <a:cs typeface="Calibri"/>
              </a:rPr>
              <a:t>Employment Security Department’s WorkSource Program</a:t>
            </a:r>
          </a:p>
        </p:txBody>
      </p:sp>
    </p:spTree>
    <p:extLst>
      <p:ext uri="{BB962C8B-B14F-4D97-AF65-F5344CB8AC3E}">
        <p14:creationId xmlns:p14="http://schemas.microsoft.com/office/powerpoint/2010/main" val="96390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609690"/>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Century Gothic" panose="020B0502020202020204" pitchFamily="34" charset="0"/>
                <a:ea typeface="KaiTi" panose="020B0503020204020204" pitchFamily="49" charset="-122"/>
                <a:cs typeface="Raavi" panose="020B0502040204020203" pitchFamily="34" charset="0"/>
              </a:rPr>
              <a:t>Governor’s Opening Remarks</a:t>
            </a:r>
          </a:p>
        </p:txBody>
      </p:sp>
    </p:spTree>
    <p:extLst>
      <p:ext uri="{BB962C8B-B14F-4D97-AF65-F5344CB8AC3E}">
        <p14:creationId xmlns:p14="http://schemas.microsoft.com/office/powerpoint/2010/main" val="1280849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22991" y="983456"/>
            <a:ext cx="4811684"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Reentry Overview</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34214CCC-79EF-47B7-9D5C-E9E618B1DE70}"/>
              </a:ext>
            </a:extLst>
          </p:cNvPr>
          <p:cNvSpPr>
            <a:spLocks noGrp="1"/>
          </p:cNvSpPr>
          <p:nvPr>
            <p:ph idx="1"/>
          </p:nvPr>
        </p:nvSpPr>
        <p:spPr>
          <a:xfrm>
            <a:off x="6161079" y="3754418"/>
            <a:ext cx="5152505" cy="1665163"/>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a:ln>
                  <a:noFill/>
                </a:ln>
                <a:effectLst/>
                <a:uLnTx/>
                <a:uFillTx/>
                <a:latin typeface="Gill Sans MT"/>
                <a:ea typeface="+mn-ea"/>
                <a:cs typeface="+mn-cs"/>
              </a:rPr>
              <a:t>Presented by: </a:t>
            </a:r>
            <a:endParaRPr kumimoji="0" lang="en-US" sz="1800" b="0" i="0" u="none" strike="noStrike" kern="1200" cap="small" spc="0" normalizeH="0" baseline="0" noProof="0">
              <a:ln>
                <a:noFill/>
              </a:ln>
              <a:effectLst/>
              <a:uLnTx/>
              <a:uFillTx/>
              <a:latin typeface="Gill Sans MT" panose="020B0502020104020203" pitchFamily="34" charset="0"/>
              <a:ea typeface="+mn-ea"/>
              <a:cs typeface="+mn-cs"/>
            </a:endParaRPr>
          </a:p>
          <a:p>
            <a:pPr marL="285750" indent="-285750">
              <a:buFont typeface="Arial" panose="020B0604020202020204" pitchFamily="34" charset="0"/>
              <a:buChar char="•"/>
              <a:defRPr/>
            </a:pPr>
            <a:r>
              <a:rPr lang="en-US" sz="1800" cap="small">
                <a:latin typeface="Gill Sans MT"/>
              </a:rPr>
              <a:t>Cheryl Strange, Secretary, Department of Corrections</a:t>
            </a:r>
          </a:p>
          <a:p>
            <a:pPr marL="285750" indent="-285750">
              <a:buFont typeface="Arial" panose="020B0604020202020204" pitchFamily="34" charset="0"/>
              <a:buChar char="•"/>
              <a:defRPr/>
            </a:pPr>
            <a:r>
              <a:rPr lang="en-US" sz="1800" cap="small">
                <a:latin typeface="Gill Sans MT"/>
              </a:rPr>
              <a:t>Danielle Armbruster, Assistant Secretary, Reentry Division, Department of Corrections</a:t>
            </a:r>
            <a:endParaRPr lang="en-US" sz="1800" cap="small">
              <a:latin typeface="Gill Sans MT" panose="020B0502020104020203" pitchFamily="34" charset="0"/>
            </a:endParaRPr>
          </a:p>
        </p:txBody>
      </p:sp>
    </p:spTree>
    <p:extLst>
      <p:ext uri="{BB962C8B-B14F-4D97-AF65-F5344CB8AC3E}">
        <p14:creationId xmlns:p14="http://schemas.microsoft.com/office/powerpoint/2010/main" val="624840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ommerce Primary">
      <a:dk1>
        <a:srgbClr val="555555"/>
      </a:dk1>
      <a:lt1>
        <a:srgbClr val="FFFFFF"/>
      </a:lt1>
      <a:dk2>
        <a:srgbClr val="555555"/>
      </a:dk2>
      <a:lt2>
        <a:srgbClr val="E6E6E6"/>
      </a:lt2>
      <a:accent1>
        <a:srgbClr val="00BCE8"/>
      </a:accent1>
      <a:accent2>
        <a:srgbClr val="EA5F14"/>
      </a:accent2>
      <a:accent3>
        <a:srgbClr val="BBCE00"/>
      </a:accent3>
      <a:accent4>
        <a:srgbClr val="9B0059"/>
      </a:accent4>
      <a:accent5>
        <a:srgbClr val="6E767D"/>
      </a:accent5>
      <a:accent6>
        <a:srgbClr val="0A82A0"/>
      </a:accent6>
      <a:hlink>
        <a:srgbClr val="0A82A0"/>
      </a:hlink>
      <a:folHlink>
        <a:srgbClr val="6E767D"/>
      </a:folHlink>
    </a:clrScheme>
    <a:fontScheme name="Commerce Fonts">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HCA">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ommerce Primary">
      <a:dk1>
        <a:srgbClr val="555555"/>
      </a:dk1>
      <a:lt1>
        <a:srgbClr val="FFFFFF"/>
      </a:lt1>
      <a:dk2>
        <a:srgbClr val="555555"/>
      </a:dk2>
      <a:lt2>
        <a:srgbClr val="E6E6E6"/>
      </a:lt2>
      <a:accent1>
        <a:srgbClr val="00BCE8"/>
      </a:accent1>
      <a:accent2>
        <a:srgbClr val="EA5F14"/>
      </a:accent2>
      <a:accent3>
        <a:srgbClr val="BBCE00"/>
      </a:accent3>
      <a:accent4>
        <a:srgbClr val="9B0059"/>
      </a:accent4>
      <a:accent5>
        <a:srgbClr val="6E767D"/>
      </a:accent5>
      <a:accent6>
        <a:srgbClr val="0A82A0"/>
      </a:accent6>
      <a:hlink>
        <a:srgbClr val="0A82A0"/>
      </a:hlink>
      <a:folHlink>
        <a:srgbClr val="6E767D"/>
      </a:folHlink>
    </a:clrScheme>
    <a:fontScheme name="Commerce Fonts">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eme_ESDcolors">
  <a:themeElements>
    <a:clrScheme name="ESD New colors">
      <a:dk1>
        <a:srgbClr val="333333"/>
      </a:dk1>
      <a:lt1>
        <a:srgbClr val="FFFFFF"/>
      </a:lt1>
      <a:dk2>
        <a:srgbClr val="666666"/>
      </a:dk2>
      <a:lt2>
        <a:srgbClr val="CCCCCC"/>
      </a:lt2>
      <a:accent1>
        <a:srgbClr val="34A2D2"/>
      </a:accent1>
      <a:accent2>
        <a:srgbClr val="0D3455"/>
      </a:accent2>
      <a:accent3>
        <a:srgbClr val="A24600"/>
      </a:accent3>
      <a:accent4>
        <a:srgbClr val="086470"/>
      </a:accent4>
      <a:accent5>
        <a:srgbClr val="669933"/>
      </a:accent5>
      <a:accent6>
        <a:srgbClr val="C9E7B1"/>
      </a:accent6>
      <a:hlink>
        <a:srgbClr val="32A3D3"/>
      </a:hlink>
      <a:folHlink>
        <a:srgbClr val="363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_ESDcolors" id="{0AF95F81-120A-415F-92FA-30C3291AA855}" vid="{BE934339-3C99-44E3-86E1-531FC39E1429}"/>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Office Theme">
  <a:themeElements>
    <a:clrScheme name="Commerce Primary">
      <a:dk1>
        <a:srgbClr val="555555"/>
      </a:dk1>
      <a:lt1>
        <a:srgbClr val="FFFFFF"/>
      </a:lt1>
      <a:dk2>
        <a:srgbClr val="555555"/>
      </a:dk2>
      <a:lt2>
        <a:srgbClr val="E6E6E6"/>
      </a:lt2>
      <a:accent1>
        <a:srgbClr val="00BCE8"/>
      </a:accent1>
      <a:accent2>
        <a:srgbClr val="EA5F14"/>
      </a:accent2>
      <a:accent3>
        <a:srgbClr val="BBCE00"/>
      </a:accent3>
      <a:accent4>
        <a:srgbClr val="9B0059"/>
      </a:accent4>
      <a:accent5>
        <a:srgbClr val="6E767D"/>
      </a:accent5>
      <a:accent6>
        <a:srgbClr val="0A82A0"/>
      </a:accent6>
      <a:hlink>
        <a:srgbClr val="0A82A0"/>
      </a:hlink>
      <a:folHlink>
        <a:srgbClr val="6E767D"/>
      </a:folHlink>
    </a:clrScheme>
    <a:fontScheme name="Commerce Fonts">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OC">
    <a:dk1>
      <a:srgbClr val="2C2C2C"/>
    </a:dk1>
    <a:lt1>
      <a:sysClr val="window" lastClr="FFFFFF"/>
    </a:lt1>
    <a:dk2>
      <a:srgbClr val="E7E6E6"/>
    </a:dk2>
    <a:lt2>
      <a:srgbClr val="44546A"/>
    </a:lt2>
    <a:accent1>
      <a:srgbClr val="0B375B"/>
    </a:accent1>
    <a:accent2>
      <a:srgbClr val="7FED47"/>
    </a:accent2>
    <a:accent3>
      <a:srgbClr val="FFFFFF"/>
    </a:accent3>
    <a:accent4>
      <a:srgbClr val="2C2C2C"/>
    </a:accent4>
    <a:accent5>
      <a:srgbClr val="04794F"/>
    </a:accent5>
    <a:accent6>
      <a:srgbClr val="115791"/>
    </a:accent6>
    <a:hlink>
      <a:srgbClr val="0070C0"/>
    </a:hlink>
    <a:folHlink>
      <a:srgbClr val="4BAC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DOC">
    <a:dk1>
      <a:srgbClr val="2C2C2C"/>
    </a:dk1>
    <a:lt1>
      <a:sysClr val="window" lastClr="FFFFFF"/>
    </a:lt1>
    <a:dk2>
      <a:srgbClr val="E7E6E6"/>
    </a:dk2>
    <a:lt2>
      <a:srgbClr val="44546A"/>
    </a:lt2>
    <a:accent1>
      <a:srgbClr val="0B375B"/>
    </a:accent1>
    <a:accent2>
      <a:srgbClr val="7FED47"/>
    </a:accent2>
    <a:accent3>
      <a:srgbClr val="FFFFFF"/>
    </a:accent3>
    <a:accent4>
      <a:srgbClr val="2C2C2C"/>
    </a:accent4>
    <a:accent5>
      <a:srgbClr val="04794F"/>
    </a:accent5>
    <a:accent6>
      <a:srgbClr val="115791"/>
    </a:accent6>
    <a:hlink>
      <a:srgbClr val="0070C0"/>
    </a:hlink>
    <a:folHlink>
      <a:srgbClr val="4BAC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5c32b87-020d-40cf-bdb4-8ff0d68792b4">
      <Terms xmlns="http://schemas.microsoft.com/office/infopath/2007/PartnerControls"/>
    </lcf76f155ced4ddcb4097134ff3c332f>
    <TaxCatchAll xmlns="78dd9db3-f4e6-4da9-9cce-f8d90c483ccd" xsi:nil="true"/>
    <Lead_x002f_Back_x002d_up xmlns="95c32b87-020d-40cf-bdb4-8ff0d68792b4">
      <UserInfo>
        <DisplayName/>
        <AccountId xsi:nil="true"/>
        <AccountType/>
      </UserInfo>
    </Lead_x002f_Back_x002d_up>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F27B3B09D93F48837B282C11B3CB41" ma:contentTypeVersion="19" ma:contentTypeDescription="Create a new document." ma:contentTypeScope="" ma:versionID="9edd6c2dbffd20de18fcf64597d0918b">
  <xsd:schema xmlns:xsd="http://www.w3.org/2001/XMLSchema" xmlns:xs="http://www.w3.org/2001/XMLSchema" xmlns:p="http://schemas.microsoft.com/office/2006/metadata/properties" xmlns:ns1="http://schemas.microsoft.com/sharepoint/v3" xmlns:ns2="95c32b87-020d-40cf-bdb4-8ff0d68792b4" xmlns:ns3="78dd9db3-f4e6-4da9-9cce-f8d90c483ccd" targetNamespace="http://schemas.microsoft.com/office/2006/metadata/properties" ma:root="true" ma:fieldsID="d76a7b4cc4b3b38e3e625bb5e8b9bea5" ns1:_="" ns2:_="" ns3:_="">
    <xsd:import namespace="http://schemas.microsoft.com/sharepoint/v3"/>
    <xsd:import namespace="95c32b87-020d-40cf-bdb4-8ff0d68792b4"/>
    <xsd:import namespace="78dd9db3-f4e6-4da9-9cce-f8d90c483c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Location" minOccurs="0"/>
                <xsd:element ref="ns2:Lead_x002f_Back_x002d_up"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c32b87-020d-40cf-bdb4-8ff0d68792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Lead_x002f_Back_x002d_up" ma:index="25" nillable="true" ma:displayName="Lead/Back-up" ma:format="Dropdown" ma:list="UserInfo" ma:SharePointGroup="0" ma:internalName="Lead_x002f_Back_x002d_up">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dd9db3-f4e6-4da9-9cce-f8d90c483c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12dab55-54f0-4737-9608-c175c1458a9a}" ma:internalName="TaxCatchAll" ma:showField="CatchAllData" ma:web="78dd9db3-f4e6-4da9-9cce-f8d90c483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04A54A-795C-40EF-9CE4-4D17BC705A7D}">
  <ds:schemaRefs>
    <ds:schemaRef ds:uri="http://schemas.microsoft.com/sharepoint/v3/contenttype/forms"/>
  </ds:schemaRefs>
</ds:datastoreItem>
</file>

<file path=customXml/itemProps2.xml><?xml version="1.0" encoding="utf-8"?>
<ds:datastoreItem xmlns:ds="http://schemas.openxmlformats.org/officeDocument/2006/customXml" ds:itemID="{99632CB2-6AE9-4F18-A09E-2ADE8F2B05F6}">
  <ds:schemaRefs>
    <ds:schemaRef ds:uri="http://purl.org/dc/dcmitype/"/>
    <ds:schemaRef ds:uri="http://purl.org/dc/terms/"/>
    <ds:schemaRef ds:uri="78dd9db3-f4e6-4da9-9cce-f8d90c483ccd"/>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95c32b87-020d-40cf-bdb4-8ff0d68792b4"/>
    <ds:schemaRef ds:uri="http://schemas.microsoft.com/sharepoint/v3"/>
    <ds:schemaRef ds:uri="http://www.w3.org/XML/1998/namespace"/>
  </ds:schemaRefs>
</ds:datastoreItem>
</file>

<file path=customXml/itemProps3.xml><?xml version="1.0" encoding="utf-8"?>
<ds:datastoreItem xmlns:ds="http://schemas.openxmlformats.org/officeDocument/2006/customXml" ds:itemID="{B765501B-7634-4C66-BC3C-6997BF4355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5c32b87-020d-40cf-bdb4-8ff0d68792b4"/>
    <ds:schemaRef ds:uri="78dd9db3-f4e6-4da9-9cce-f8d90c483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2370</Words>
  <Application>Microsoft Office PowerPoint</Application>
  <PresentationFormat>Widescreen</PresentationFormat>
  <Paragraphs>558</Paragraphs>
  <Slides>63</Slides>
  <Notes>50</Notes>
  <HiddenSlides>2</HiddenSlides>
  <MMClips>0</MMClips>
  <ScaleCrop>false</ScaleCrop>
  <HeadingPairs>
    <vt:vector size="4" baseType="variant">
      <vt:variant>
        <vt:lpstr>Theme</vt:lpstr>
      </vt:variant>
      <vt:variant>
        <vt:i4>9</vt:i4>
      </vt:variant>
      <vt:variant>
        <vt:lpstr>Slide Titles</vt:lpstr>
      </vt:variant>
      <vt:variant>
        <vt:i4>63</vt:i4>
      </vt:variant>
    </vt:vector>
  </HeadingPairs>
  <TitlesOfParts>
    <vt:vector size="72" baseType="lpstr">
      <vt:lpstr>Office Theme</vt:lpstr>
      <vt:lpstr>1_Office Theme</vt:lpstr>
      <vt:lpstr>5_Office Theme</vt:lpstr>
      <vt:lpstr>2_Office Theme</vt:lpstr>
      <vt:lpstr>4_Office Theme</vt:lpstr>
      <vt:lpstr>3_Office Theme</vt:lpstr>
      <vt:lpstr>Theme_ESDcolors</vt:lpstr>
      <vt:lpstr>6_Office Theme</vt:lpstr>
      <vt:lpstr>7_Office Theme</vt:lpstr>
      <vt:lpstr>We are experiencing technical difficulties  We will return at xx:xx AM</vt:lpstr>
      <vt:lpstr>Just a moment,  Thank you for your patience!</vt:lpstr>
      <vt:lpstr>Welcome!  We will begin the meeting momentarily.</vt:lpstr>
      <vt:lpstr>PUBLIC PERFORMANCE REVIEW</vt:lpstr>
      <vt:lpstr>Welcome </vt:lpstr>
      <vt:lpstr>Building Logistics</vt:lpstr>
      <vt:lpstr>Topic Selection</vt:lpstr>
      <vt:lpstr>Governor’s Opening Remarks</vt:lpstr>
      <vt:lpstr>Reentry Overview </vt:lpstr>
      <vt:lpstr>  Results Washington Reentry Cheryl Strange, Secretary Danielle Armbruster, Assistant Secretary, Reentry Division</vt:lpstr>
      <vt:lpstr>Source: Bureau of Justice Statistics, Correctional Populations in the United States</vt:lpstr>
      <vt:lpstr>Washington Prisons</vt:lpstr>
      <vt:lpstr>Types of Crimes and Length of Stay </vt:lpstr>
      <vt:lpstr>Recidivism </vt:lpstr>
      <vt:lpstr>Reentry Begins at Reception</vt:lpstr>
      <vt:lpstr>Reentry Planning</vt:lpstr>
      <vt:lpstr>We Have Colleges in all 11 Prisons </vt:lpstr>
      <vt:lpstr>Programs and Work Readiness</vt:lpstr>
      <vt:lpstr>Reentry Housing Assistance Program</vt:lpstr>
      <vt:lpstr>Looking Ahead</vt:lpstr>
      <vt:lpstr>Governor Q&amp;A</vt:lpstr>
      <vt:lpstr>Washington State Reentry Council Strategic Plan  </vt:lpstr>
      <vt:lpstr>Statewide Reentry Council</vt:lpstr>
      <vt:lpstr>Statewide Reentry Council Mission, Vision, Values</vt:lpstr>
      <vt:lpstr>Strategic Plan Goals: 2023-2026</vt:lpstr>
      <vt:lpstr>Reentry Council Successes 2023 </vt:lpstr>
      <vt:lpstr>Early Successes for 2024</vt:lpstr>
      <vt:lpstr>Challenges </vt:lpstr>
      <vt:lpstr>The Future of Reentry</vt:lpstr>
      <vt:lpstr>Council Members</vt:lpstr>
      <vt:lpstr>Thank you</vt:lpstr>
      <vt:lpstr>Governor Q&amp;A</vt:lpstr>
      <vt:lpstr>Programs, Grants, and Initiatives </vt:lpstr>
      <vt:lpstr>Washington’s Section 1115 Medicaid demonstration waiver – Reentry Services </vt:lpstr>
      <vt:lpstr>Goals of Reentry Services</vt:lpstr>
      <vt:lpstr>Eligible population &amp; scope of services</vt:lpstr>
      <vt:lpstr>Thank you! </vt:lpstr>
      <vt:lpstr>Reentry Grant Program</vt:lpstr>
      <vt:lpstr>Reentry Grant Program</vt:lpstr>
      <vt:lpstr>Collective creation</vt:lpstr>
      <vt:lpstr>Approach</vt:lpstr>
      <vt:lpstr>SFY 2021-2023</vt:lpstr>
      <vt:lpstr>SFYs 2024-2025 Program enhancements</vt:lpstr>
      <vt:lpstr>Individuals served</vt:lpstr>
      <vt:lpstr>Housing success at reentry</vt:lpstr>
      <vt:lpstr>Key changes and lessons learned</vt:lpstr>
      <vt:lpstr>Thank you!</vt:lpstr>
      <vt:lpstr>Reentry Initiatives </vt:lpstr>
      <vt:lpstr>WorkSource affiliate sites</vt:lpstr>
      <vt:lpstr>Reentry Metrics</vt:lpstr>
      <vt:lpstr>Service Delivery Improvements</vt:lpstr>
      <vt:lpstr>Thank you!</vt:lpstr>
      <vt:lpstr>Governor Q&amp;A</vt:lpstr>
      <vt:lpstr>Future Commitments and Next Steps </vt:lpstr>
      <vt:lpstr>CJHD’s Mission</vt:lpstr>
      <vt:lpstr>Recommendations</vt:lpstr>
      <vt:lpstr>Washington prison visits</vt:lpstr>
      <vt:lpstr>Brazil and Maine prison visits</vt:lpstr>
      <vt:lpstr>“Successful reentry occurs when internal healing and growth is met with external opportunity.”</vt:lpstr>
      <vt:lpstr>Final Points</vt:lpstr>
      <vt:lpstr>Governor Q&amp;A</vt:lpstr>
      <vt:lpstr>Thank You for Attending Today!</vt:lpstr>
      <vt:lpstr>Governor’s 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Performance Review</dc:title>
  <dc:creator>Julius, Alissa (GOV)</dc:creator>
  <cp:lastModifiedBy>Cooper, John (Results)</cp:lastModifiedBy>
  <cp:revision>4</cp:revision>
  <cp:lastPrinted>2021-06-22T00:45:22Z</cp:lastPrinted>
  <dcterms:created xsi:type="dcterms:W3CDTF">2021-02-23T19:34:24Z</dcterms:created>
  <dcterms:modified xsi:type="dcterms:W3CDTF">2024-04-24T22:54:25Z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0x010100A1F27B3B09D93F48837B282C11B3CB41</vt:lpwstr>
  </property>
  <property fmtid="{D5CDD505-2E9C-101B-9397-08002B2CF9AE}" pid="3" name="MediaServiceImageTags">
    <vt:lpwstr/>
  </property>
</Properties>
</file>